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0" r:id="rId2"/>
  </p:sldMasterIdLst>
  <p:notesMasterIdLst>
    <p:notesMasterId r:id="rId51"/>
  </p:notesMasterIdLst>
  <p:sldIdLst>
    <p:sldId id="1462" r:id="rId3"/>
    <p:sldId id="2038" r:id="rId4"/>
    <p:sldId id="2039" r:id="rId5"/>
    <p:sldId id="2816" r:id="rId6"/>
    <p:sldId id="2941" r:id="rId7"/>
    <p:sldId id="2013" r:id="rId8"/>
    <p:sldId id="2035" r:id="rId9"/>
    <p:sldId id="3110" r:id="rId10"/>
    <p:sldId id="2041" r:id="rId11"/>
    <p:sldId id="2022" r:id="rId12"/>
    <p:sldId id="3111" r:id="rId13"/>
    <p:sldId id="3112" r:id="rId14"/>
    <p:sldId id="2847" r:id="rId15"/>
    <p:sldId id="3113" r:id="rId16"/>
    <p:sldId id="3114" r:id="rId17"/>
    <p:sldId id="3115" r:id="rId18"/>
    <p:sldId id="3116" r:id="rId19"/>
    <p:sldId id="2904" r:id="rId20"/>
    <p:sldId id="2981" r:id="rId21"/>
    <p:sldId id="2983" r:id="rId22"/>
    <p:sldId id="2982" r:id="rId23"/>
    <p:sldId id="2984" r:id="rId24"/>
    <p:sldId id="2985" r:id="rId25"/>
    <p:sldId id="2053" r:id="rId26"/>
    <p:sldId id="2987" r:id="rId27"/>
    <p:sldId id="2988" r:id="rId28"/>
    <p:sldId id="2989" r:id="rId29"/>
    <p:sldId id="2042" r:id="rId30"/>
    <p:sldId id="2030" r:id="rId31"/>
    <p:sldId id="2031" r:id="rId32"/>
    <p:sldId id="2032" r:id="rId33"/>
    <p:sldId id="2033" r:id="rId34"/>
    <p:sldId id="2071" r:id="rId35"/>
    <p:sldId id="2986" r:id="rId36"/>
    <p:sldId id="2044" r:id="rId37"/>
    <p:sldId id="2037" r:id="rId38"/>
    <p:sldId id="2045" r:id="rId39"/>
    <p:sldId id="2046" r:id="rId40"/>
    <p:sldId id="2047" r:id="rId41"/>
    <p:sldId id="2059" r:id="rId42"/>
    <p:sldId id="2054" r:id="rId43"/>
    <p:sldId id="2060" r:id="rId44"/>
    <p:sldId id="2062" r:id="rId45"/>
    <p:sldId id="2056" r:id="rId46"/>
    <p:sldId id="2052" r:id="rId47"/>
    <p:sldId id="2055" r:id="rId48"/>
    <p:sldId id="2061" r:id="rId49"/>
    <p:sldId id="2010"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A4782D-E747-238C-9B2E-602AB37181C9}" name="Mehul Sanganee" initials="MS" userId="Mehul Sangane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8D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4FE30-E8D6-472D-A27E-2DC947A18527}" v="2" dt="2022-10-11T05:48:52.834"/>
    <p1510:client id="{8F62E215-8731-4CCC-9C2A-A2D5FEE153E4}" v="46" dt="2022-10-11T06:19:47.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varScale="1">
        <p:scale>
          <a:sx n="85" d="100"/>
          <a:sy n="85" d="100"/>
        </p:scale>
        <p:origin x="67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ni Jhaveri" userId="5de1ab19-7bf4-4e4b-8d3b-ef8afa63d587" providerId="ADAL" clId="{8F62E215-8731-4CCC-9C2A-A2D5FEE153E4}"/>
    <pc:docChg chg="undo custSel addSld delSld modSld">
      <pc:chgData name="Yashni Jhaveri" userId="5de1ab19-7bf4-4e4b-8d3b-ef8afa63d587" providerId="ADAL" clId="{8F62E215-8731-4CCC-9C2A-A2D5FEE153E4}" dt="2022-10-11T06:20:10.375" v="220" actId="2165"/>
      <pc:docMkLst>
        <pc:docMk/>
      </pc:docMkLst>
      <pc:sldChg chg="addSp delSp modSp mod">
        <pc:chgData name="Yashni Jhaveri" userId="5de1ab19-7bf4-4e4b-8d3b-ef8afa63d587" providerId="ADAL" clId="{8F62E215-8731-4CCC-9C2A-A2D5FEE153E4}" dt="2022-10-11T06:18:42.435" v="206" actId="255"/>
        <pc:sldMkLst>
          <pc:docMk/>
          <pc:sldMk cId="3819474201" sldId="3113"/>
        </pc:sldMkLst>
        <pc:spChg chg="add del mod">
          <ac:chgData name="Yashni Jhaveri" userId="5de1ab19-7bf4-4e4b-8d3b-ef8afa63d587" providerId="ADAL" clId="{8F62E215-8731-4CCC-9C2A-A2D5FEE153E4}" dt="2022-10-11T05:55:49.325" v="1"/>
          <ac:spMkLst>
            <pc:docMk/>
            <pc:sldMk cId="3819474201" sldId="3113"/>
            <ac:spMk id="2" creationId="{5136004E-7E46-95B2-0073-428BC7561C04}"/>
          </ac:spMkLst>
        </pc:spChg>
        <pc:spChg chg="add del mod">
          <ac:chgData name="Yashni Jhaveri" userId="5de1ab19-7bf4-4e4b-8d3b-ef8afa63d587" providerId="ADAL" clId="{8F62E215-8731-4CCC-9C2A-A2D5FEE153E4}" dt="2022-10-11T05:55:51.971" v="3"/>
          <ac:spMkLst>
            <pc:docMk/>
            <pc:sldMk cId="3819474201" sldId="3113"/>
            <ac:spMk id="4" creationId="{FA723498-5B0D-C83E-0621-23FA945BD0A0}"/>
          </ac:spMkLst>
        </pc:spChg>
        <pc:graphicFrameChg chg="mod modGraphic">
          <ac:chgData name="Yashni Jhaveri" userId="5de1ab19-7bf4-4e4b-8d3b-ef8afa63d587" providerId="ADAL" clId="{8F62E215-8731-4CCC-9C2A-A2D5FEE153E4}" dt="2022-10-11T06:18:42.435" v="206" actId="255"/>
          <ac:graphicFrameMkLst>
            <pc:docMk/>
            <pc:sldMk cId="3819474201" sldId="3113"/>
            <ac:graphicFrameMk id="3" creationId="{3B184018-54B5-016E-1610-09A9AFBF9000}"/>
          </ac:graphicFrameMkLst>
        </pc:graphicFrameChg>
      </pc:sldChg>
      <pc:sldChg chg="modSp mod">
        <pc:chgData name="Yashni Jhaveri" userId="5de1ab19-7bf4-4e4b-8d3b-ef8afa63d587" providerId="ADAL" clId="{8F62E215-8731-4CCC-9C2A-A2D5FEE153E4}" dt="2022-10-11T06:19:04.160" v="208" actId="255"/>
        <pc:sldMkLst>
          <pc:docMk/>
          <pc:sldMk cId="3915086141" sldId="3114"/>
        </pc:sldMkLst>
        <pc:graphicFrameChg chg="mod modGraphic">
          <ac:chgData name="Yashni Jhaveri" userId="5de1ab19-7bf4-4e4b-8d3b-ef8afa63d587" providerId="ADAL" clId="{8F62E215-8731-4CCC-9C2A-A2D5FEE153E4}" dt="2022-10-11T06:19:04.160" v="208" actId="255"/>
          <ac:graphicFrameMkLst>
            <pc:docMk/>
            <pc:sldMk cId="3915086141" sldId="3114"/>
            <ac:graphicFrameMk id="3" creationId="{3B184018-54B5-016E-1610-09A9AFBF9000}"/>
          </ac:graphicFrameMkLst>
        </pc:graphicFrameChg>
      </pc:sldChg>
      <pc:sldChg chg="modSp add mod">
        <pc:chgData name="Yashni Jhaveri" userId="5de1ab19-7bf4-4e4b-8d3b-ef8afa63d587" providerId="ADAL" clId="{8F62E215-8731-4CCC-9C2A-A2D5FEE153E4}" dt="2022-10-11T06:19:15.479" v="210" actId="255"/>
        <pc:sldMkLst>
          <pc:docMk/>
          <pc:sldMk cId="1615852680" sldId="3115"/>
        </pc:sldMkLst>
        <pc:graphicFrameChg chg="mod modGraphic">
          <ac:chgData name="Yashni Jhaveri" userId="5de1ab19-7bf4-4e4b-8d3b-ef8afa63d587" providerId="ADAL" clId="{8F62E215-8731-4CCC-9C2A-A2D5FEE153E4}" dt="2022-10-11T06:19:15.479" v="210" actId="255"/>
          <ac:graphicFrameMkLst>
            <pc:docMk/>
            <pc:sldMk cId="1615852680" sldId="3115"/>
            <ac:graphicFrameMk id="3" creationId="{3B184018-54B5-016E-1610-09A9AFBF9000}"/>
          </ac:graphicFrameMkLst>
        </pc:graphicFrameChg>
      </pc:sldChg>
      <pc:sldChg chg="modSp add mod">
        <pc:chgData name="Yashni Jhaveri" userId="5de1ab19-7bf4-4e4b-8d3b-ef8afa63d587" providerId="ADAL" clId="{8F62E215-8731-4CCC-9C2A-A2D5FEE153E4}" dt="2022-10-11T06:20:10.375" v="220" actId="2165"/>
        <pc:sldMkLst>
          <pc:docMk/>
          <pc:sldMk cId="1075440415" sldId="3116"/>
        </pc:sldMkLst>
        <pc:graphicFrameChg chg="mod modGraphic">
          <ac:chgData name="Yashni Jhaveri" userId="5de1ab19-7bf4-4e4b-8d3b-ef8afa63d587" providerId="ADAL" clId="{8F62E215-8731-4CCC-9C2A-A2D5FEE153E4}" dt="2022-10-11T06:20:10.375" v="220" actId="2165"/>
          <ac:graphicFrameMkLst>
            <pc:docMk/>
            <pc:sldMk cId="1075440415" sldId="3116"/>
            <ac:graphicFrameMk id="3" creationId="{3B184018-54B5-016E-1610-09A9AFBF9000}"/>
          </ac:graphicFrameMkLst>
        </pc:graphicFrameChg>
      </pc:sldChg>
      <pc:sldChg chg="add del">
        <pc:chgData name="Yashni Jhaveri" userId="5de1ab19-7bf4-4e4b-8d3b-ef8afa63d587" providerId="ADAL" clId="{8F62E215-8731-4CCC-9C2A-A2D5FEE153E4}" dt="2022-10-11T06:15:24.189" v="204" actId="47"/>
        <pc:sldMkLst>
          <pc:docMk/>
          <pc:sldMk cId="2972043697" sldId="31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7D89B-66D9-4027-9592-D618EF772ADB}" type="datetimeFigureOut">
              <a:rPr lang="en-US" smtClean="0"/>
              <a:t>10/11/2022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D69B-C9AE-46F5-BEBB-2A440A1F8AA6}" type="slidenum">
              <a:rPr lang="en-US" smtClean="0"/>
              <a:t>‹#›</a:t>
            </a:fld>
            <a:endParaRPr lang="en-US"/>
          </a:p>
        </p:txBody>
      </p:sp>
    </p:spTree>
    <p:extLst>
      <p:ext uri="{BB962C8B-B14F-4D97-AF65-F5344CB8AC3E}">
        <p14:creationId xmlns:p14="http://schemas.microsoft.com/office/powerpoint/2010/main" val="428955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83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29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45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Purpose of the standard is to anchor the overall framework and demonstrate to regulators and other stakeholders that the Bank is consistently applying a specified standard</a:t>
            </a:r>
          </a:p>
          <a:p>
            <a:pPr marL="171450" indent="-171450">
              <a:buFont typeface="Arial" panose="020B0604020202020204" pitchFamily="34" charset="0"/>
              <a:buChar char="•"/>
            </a:pPr>
            <a:r>
              <a:rPr lang="en-IN" dirty="0"/>
              <a:t>Operating framework calling out the stakeholders and their roles in the to-be processes covering data producers, system owners, EDW &amp; data-mart owners, data consumers etc. as well as the manner in which data ownership roles are defined and applied across the Bank</a:t>
            </a:r>
          </a:p>
          <a:p>
            <a:pPr marL="171450" indent="-171450">
              <a:buFont typeface="Arial" panose="020B0604020202020204" pitchFamily="34" charset="0"/>
              <a:buChar char="•"/>
            </a:pPr>
            <a:r>
              <a:rPr lang="en-IN" dirty="0"/>
              <a:t>It is important that the data management program delivers periodic short and medium term outcomes to ensure that it continues to meet the requirements of data consumers across use-cases </a:t>
            </a:r>
          </a:p>
          <a:p>
            <a:pPr marL="171450" indent="-171450">
              <a:buFont typeface="Arial" panose="020B0604020202020204" pitchFamily="34" charset="0"/>
              <a:buChar char="•"/>
            </a:pPr>
            <a:r>
              <a:rPr lang="en-IN" dirty="0"/>
              <a:t>Fractioning investments across use-cases is key to optimizing the overall cost of data delivery to data consumers</a:t>
            </a:r>
          </a:p>
          <a:p>
            <a:pPr marL="171450" indent="-171450">
              <a:buFont typeface="Arial" panose="020B0604020202020204" pitchFamily="34" charset="0"/>
              <a:buChar char="•"/>
            </a:pPr>
            <a:r>
              <a:rPr lang="en-IN" dirty="0"/>
              <a:t>Linking data ownership responsibilities to formal KRAs for data owners, stewards and data quality managers is crucial to promote accountability</a:t>
            </a:r>
          </a:p>
          <a:p>
            <a:pPr marL="171450" indent="-171450">
              <a:buFont typeface="Arial" panose="020B0604020202020204" pitchFamily="34" charset="0"/>
              <a:buChar char="•"/>
            </a:pPr>
            <a:r>
              <a:rPr lang="en-IN" dirty="0"/>
              <a:t>Ensuring high-availability of data to data consumers while maintaining safeguards for preserving data privacy and security is important</a:t>
            </a:r>
          </a:p>
          <a:p>
            <a:pPr marL="171450" indent="-171450">
              <a:buFont typeface="Arial" panose="020B0604020202020204" pitchFamily="34" charset="0"/>
              <a:buChar char="•"/>
            </a:pPr>
            <a:r>
              <a:rPr lang="en-IN" dirty="0"/>
              <a:t>Ensuring a consistent internal message and incentivizing participation goes a long way towards promoting a data driven culture at the bank</a:t>
            </a:r>
          </a:p>
          <a:p>
            <a:pPr marL="171450" indent="-171450">
              <a:buFont typeface="Arial" panose="020B0604020202020204" pitchFamily="34" charset="0"/>
              <a:buChar char="•"/>
            </a:pPr>
            <a:r>
              <a:rPr lang="en-IN" dirty="0"/>
              <a:t>Periodic self-evaluations targeted at strengthening the framework through modern technologies, use-cases and feedback from external stakeholders is important</a:t>
            </a:r>
          </a:p>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Harnessing data to deliver a dynamic and personalized customer experience is a powerful differentiator</a:t>
            </a:r>
          </a:p>
          <a:p>
            <a:pPr marL="171450" indent="-171450">
              <a:buFont typeface="Arial" panose="020B0604020202020204" pitchFamily="34" charset="0"/>
              <a:buChar char="•"/>
            </a:pPr>
            <a:r>
              <a:rPr lang="en-IN" sz="1200" kern="1200" dirty="0">
                <a:solidFill>
                  <a:schemeClr val="tx1"/>
                </a:solidFill>
                <a:latin typeface="+mn-lt"/>
                <a:ea typeface="+mn-ea"/>
                <a:cs typeface="+mn-cs"/>
              </a:rPr>
              <a:t>Data should be able to provide timely, decision support triggers to management </a:t>
            </a:r>
          </a:p>
          <a:p>
            <a:pPr marL="171450" indent="-171450">
              <a:buFont typeface="Arial" panose="020B0604020202020204" pitchFamily="34" charset="0"/>
              <a:buChar char="•"/>
            </a:pPr>
            <a:r>
              <a:rPr lang="en-IN" sz="1200" kern="1200" dirty="0">
                <a:solidFill>
                  <a:schemeClr val="tx1"/>
                </a:solidFill>
                <a:latin typeface="+mn-lt"/>
                <a:ea typeface="+mn-ea"/>
                <a:cs typeface="+mn-cs"/>
              </a:rPr>
              <a:t>Centralized control over information disseminated to external stakeholders (regulators, investors etc.) is important</a:t>
            </a:r>
          </a:p>
          <a:p>
            <a:pPr marL="171450" indent="-171450">
              <a:buFont typeface="Arial" panose="020B0604020202020204" pitchFamily="34" charset="0"/>
              <a:buChar char="•"/>
            </a:pPr>
            <a:r>
              <a:rPr lang="en-IN" sz="1200" kern="1200" dirty="0">
                <a:solidFill>
                  <a:schemeClr val="tx1"/>
                </a:solidFill>
                <a:latin typeface="+mn-lt"/>
                <a:ea typeface="+mn-ea"/>
                <a:cs typeface="+mn-cs"/>
              </a:rPr>
              <a:t>Evaluating use-case specific ROI and optimizing the use-case’s cost of ownership is important to prioritize use-cases and analytical investments </a:t>
            </a:r>
          </a:p>
          <a:p>
            <a:pPr marL="0" indent="0">
              <a:buFont typeface="Arial" panose="020B0604020202020204" pitchFamily="34" charset="0"/>
              <a:buNone/>
            </a:pPr>
            <a:r>
              <a:rPr lang="en-IN" sz="1200" kern="1200" dirty="0">
                <a:solidFill>
                  <a:schemeClr val="tx1"/>
                </a:solidFill>
                <a:latin typeface="+mn-lt"/>
                <a:ea typeface="+mn-ea"/>
                <a:cs typeface="+mn-cs"/>
              </a:rPr>
              <a:t>----</a:t>
            </a:r>
          </a:p>
          <a:p>
            <a:pPr marL="171450" indent="-171450">
              <a:buFont typeface="Arial" panose="020B0604020202020204" pitchFamily="34" charset="0"/>
              <a:buChar char="•"/>
            </a:pPr>
            <a:r>
              <a:rPr lang="en-IN" sz="1200" kern="1200" dirty="0">
                <a:solidFill>
                  <a:schemeClr val="tx1"/>
                </a:solidFill>
                <a:latin typeface="+mn-lt"/>
                <a:ea typeface="+mn-ea"/>
                <a:cs typeface="+mn-cs"/>
              </a:rPr>
              <a:t>Embracing a flexible and open technology architecture allows modern technologies to be harnessed for driving use-cases</a:t>
            </a:r>
          </a:p>
          <a:p>
            <a:pPr marL="171450" indent="-171450">
              <a:buFont typeface="Arial" panose="020B0604020202020204" pitchFamily="34" charset="0"/>
              <a:buChar char="•"/>
            </a:pPr>
            <a:r>
              <a:rPr lang="en-IN" sz="1200" kern="1200" dirty="0">
                <a:solidFill>
                  <a:schemeClr val="tx1"/>
                </a:solidFill>
                <a:latin typeface="+mn-lt"/>
                <a:ea typeface="+mn-ea"/>
                <a:cs typeface="+mn-cs"/>
              </a:rPr>
              <a:t>Adopting a functionality-driven approach for down-stream applications that adhere to the principles of the technology architecture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5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Purpose of the standard is to anchor the overall framework and demonstrate to regulators and other stakeholders that the Bank is consistently applying a specified standard</a:t>
            </a:r>
          </a:p>
          <a:p>
            <a:pPr marL="171450" indent="-171450">
              <a:buFont typeface="Arial" panose="020B0604020202020204" pitchFamily="34" charset="0"/>
              <a:buChar char="•"/>
            </a:pPr>
            <a:r>
              <a:rPr lang="en-IN" dirty="0"/>
              <a:t>Operating framework calling out the stakeholders and their roles in the to-be processes covering data producers, system owners, EDW &amp; data-mart owners, data consumers etc. as well as the manner in which data ownership roles are defined and applied across the Bank</a:t>
            </a:r>
          </a:p>
          <a:p>
            <a:pPr marL="171450" indent="-171450">
              <a:buFont typeface="Arial" panose="020B0604020202020204" pitchFamily="34" charset="0"/>
              <a:buChar char="•"/>
            </a:pPr>
            <a:r>
              <a:rPr lang="en-IN" dirty="0"/>
              <a:t>It is important that the data management program delivers periodic short and medium term outcomes to ensure that it continues to meet the requirements of data consumers across use-cases </a:t>
            </a:r>
          </a:p>
          <a:p>
            <a:pPr marL="171450" indent="-171450">
              <a:buFont typeface="Arial" panose="020B0604020202020204" pitchFamily="34" charset="0"/>
              <a:buChar char="•"/>
            </a:pPr>
            <a:r>
              <a:rPr lang="en-IN" dirty="0"/>
              <a:t>Fractioning investments across use-cases is key to optimizing the overall cost of data delivery to data consumers</a:t>
            </a:r>
          </a:p>
          <a:p>
            <a:pPr marL="171450" indent="-171450">
              <a:buFont typeface="Arial" panose="020B0604020202020204" pitchFamily="34" charset="0"/>
              <a:buChar char="•"/>
            </a:pPr>
            <a:r>
              <a:rPr lang="en-IN" dirty="0"/>
              <a:t>Linking data ownership responsibilities to formal KRAs for data owners, stewards and data quality managers is crucial to promote accountability</a:t>
            </a:r>
          </a:p>
          <a:p>
            <a:pPr marL="171450" indent="-171450">
              <a:buFont typeface="Arial" panose="020B0604020202020204" pitchFamily="34" charset="0"/>
              <a:buChar char="•"/>
            </a:pPr>
            <a:r>
              <a:rPr lang="en-IN" dirty="0"/>
              <a:t>Ensuring high-availability of data to data consumers while maintaining safeguards for preserving data privacy and security is important</a:t>
            </a:r>
          </a:p>
          <a:p>
            <a:pPr marL="171450" indent="-171450">
              <a:buFont typeface="Arial" panose="020B0604020202020204" pitchFamily="34" charset="0"/>
              <a:buChar char="•"/>
            </a:pPr>
            <a:r>
              <a:rPr lang="en-IN" dirty="0"/>
              <a:t>Ensuring a consistent internal message and incentivizing participation goes a long way towards promoting a data driven culture at the bank</a:t>
            </a:r>
          </a:p>
          <a:p>
            <a:pPr marL="171450" indent="-171450">
              <a:buFont typeface="Arial" panose="020B0604020202020204" pitchFamily="34" charset="0"/>
              <a:buChar char="•"/>
            </a:pPr>
            <a:r>
              <a:rPr lang="en-IN" dirty="0"/>
              <a:t>Periodic self-evaluations targeted at strengthening the framework through modern technologies, use-cases and feedback from external stakeholders is important</a:t>
            </a:r>
          </a:p>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Harnessing data to deliver a dynamic and personalized customer experience is a powerful differentiator</a:t>
            </a:r>
          </a:p>
          <a:p>
            <a:pPr marL="171450" indent="-171450">
              <a:buFont typeface="Arial" panose="020B0604020202020204" pitchFamily="34" charset="0"/>
              <a:buChar char="•"/>
            </a:pPr>
            <a:r>
              <a:rPr lang="en-IN" sz="1200" kern="1200" dirty="0">
                <a:solidFill>
                  <a:schemeClr val="tx1"/>
                </a:solidFill>
                <a:latin typeface="+mn-lt"/>
                <a:ea typeface="+mn-ea"/>
                <a:cs typeface="+mn-cs"/>
              </a:rPr>
              <a:t>Data should be able to provide timely, decision support triggers to management </a:t>
            </a:r>
          </a:p>
          <a:p>
            <a:pPr marL="171450" indent="-171450">
              <a:buFont typeface="Arial" panose="020B0604020202020204" pitchFamily="34" charset="0"/>
              <a:buChar char="•"/>
            </a:pPr>
            <a:r>
              <a:rPr lang="en-IN" sz="1200" kern="1200" dirty="0">
                <a:solidFill>
                  <a:schemeClr val="tx1"/>
                </a:solidFill>
                <a:latin typeface="+mn-lt"/>
                <a:ea typeface="+mn-ea"/>
                <a:cs typeface="+mn-cs"/>
              </a:rPr>
              <a:t>Centralized control over information disseminated to external stakeholders (regulators, investors etc.) is important</a:t>
            </a:r>
          </a:p>
          <a:p>
            <a:pPr marL="171450" indent="-171450">
              <a:buFont typeface="Arial" panose="020B0604020202020204" pitchFamily="34" charset="0"/>
              <a:buChar char="•"/>
            </a:pPr>
            <a:r>
              <a:rPr lang="en-IN" sz="1200" kern="1200" dirty="0">
                <a:solidFill>
                  <a:schemeClr val="tx1"/>
                </a:solidFill>
                <a:latin typeface="+mn-lt"/>
                <a:ea typeface="+mn-ea"/>
                <a:cs typeface="+mn-cs"/>
              </a:rPr>
              <a:t>Evaluating use-case specific ROI and optimizing the use-case’s cost of ownership is important to prioritize use-cases and analytical investments </a:t>
            </a:r>
          </a:p>
          <a:p>
            <a:pPr marL="0" indent="0">
              <a:buFont typeface="Arial" panose="020B0604020202020204" pitchFamily="34" charset="0"/>
              <a:buNone/>
            </a:pPr>
            <a:r>
              <a:rPr lang="en-IN" sz="1200" kern="1200" dirty="0">
                <a:solidFill>
                  <a:schemeClr val="tx1"/>
                </a:solidFill>
                <a:latin typeface="+mn-lt"/>
                <a:ea typeface="+mn-ea"/>
                <a:cs typeface="+mn-cs"/>
              </a:rPr>
              <a:t>----</a:t>
            </a:r>
          </a:p>
          <a:p>
            <a:pPr marL="171450" indent="-171450">
              <a:buFont typeface="Arial" panose="020B0604020202020204" pitchFamily="34" charset="0"/>
              <a:buChar char="•"/>
            </a:pPr>
            <a:r>
              <a:rPr lang="en-IN" sz="1200" kern="1200" dirty="0">
                <a:solidFill>
                  <a:schemeClr val="tx1"/>
                </a:solidFill>
                <a:latin typeface="+mn-lt"/>
                <a:ea typeface="+mn-ea"/>
                <a:cs typeface="+mn-cs"/>
              </a:rPr>
              <a:t>Embracing a flexible and open technology architecture allows modern technologies to be harnessed for driving use-cases</a:t>
            </a:r>
          </a:p>
          <a:p>
            <a:pPr marL="171450" indent="-171450">
              <a:buFont typeface="Arial" panose="020B0604020202020204" pitchFamily="34" charset="0"/>
              <a:buChar char="•"/>
            </a:pPr>
            <a:r>
              <a:rPr lang="en-IN" sz="1200" kern="1200" dirty="0">
                <a:solidFill>
                  <a:schemeClr val="tx1"/>
                </a:solidFill>
                <a:latin typeface="+mn-lt"/>
                <a:ea typeface="+mn-ea"/>
                <a:cs typeface="+mn-cs"/>
              </a:rPr>
              <a:t>Adopting a functionality-driven approach for down-stream applications that adhere to the principles of the technology architecture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27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Purpose of the standard is to anchor the overall framework and demonstrate to regulators and other stakeholders that the Bank is consistently applying a specified standard</a:t>
            </a:r>
          </a:p>
          <a:p>
            <a:pPr marL="171450" indent="-171450">
              <a:buFont typeface="Arial" panose="020B0604020202020204" pitchFamily="34" charset="0"/>
              <a:buChar char="•"/>
            </a:pPr>
            <a:r>
              <a:rPr lang="en-IN" dirty="0"/>
              <a:t>Operating framework calling out the stakeholders and their roles in the to-be processes covering data producers, system owners, EDW &amp; data-mart owners, data consumers etc. as well as the manner in which data ownership roles are defined and applied across the Bank</a:t>
            </a:r>
          </a:p>
          <a:p>
            <a:pPr marL="171450" indent="-171450">
              <a:buFont typeface="Arial" panose="020B0604020202020204" pitchFamily="34" charset="0"/>
              <a:buChar char="•"/>
            </a:pPr>
            <a:r>
              <a:rPr lang="en-IN" dirty="0"/>
              <a:t>It is important that the data management program delivers periodic short and medium term outcomes to ensure that it continues to meet the requirements of data consumers across use-cases </a:t>
            </a:r>
          </a:p>
          <a:p>
            <a:pPr marL="171450" indent="-171450">
              <a:buFont typeface="Arial" panose="020B0604020202020204" pitchFamily="34" charset="0"/>
              <a:buChar char="•"/>
            </a:pPr>
            <a:r>
              <a:rPr lang="en-IN" dirty="0"/>
              <a:t>Fractioning investments across use-cases is key to optimizing the overall cost of data delivery to data consumers</a:t>
            </a:r>
          </a:p>
          <a:p>
            <a:pPr marL="171450" indent="-171450">
              <a:buFont typeface="Arial" panose="020B0604020202020204" pitchFamily="34" charset="0"/>
              <a:buChar char="•"/>
            </a:pPr>
            <a:r>
              <a:rPr lang="en-IN" dirty="0"/>
              <a:t>Linking data ownership responsibilities to formal KRAs for data owners, stewards and data quality managers is crucial to promote accountability</a:t>
            </a:r>
          </a:p>
          <a:p>
            <a:pPr marL="171450" indent="-171450">
              <a:buFont typeface="Arial" panose="020B0604020202020204" pitchFamily="34" charset="0"/>
              <a:buChar char="•"/>
            </a:pPr>
            <a:r>
              <a:rPr lang="en-IN" dirty="0"/>
              <a:t>Ensuring high-availability of data to data consumers while maintaining safeguards for preserving data privacy and security is important</a:t>
            </a:r>
          </a:p>
          <a:p>
            <a:pPr marL="171450" indent="-171450">
              <a:buFont typeface="Arial" panose="020B0604020202020204" pitchFamily="34" charset="0"/>
              <a:buChar char="•"/>
            </a:pPr>
            <a:r>
              <a:rPr lang="en-IN" dirty="0"/>
              <a:t>Ensuring a consistent internal message and incentivizing participation goes a long way towards promoting a data driven culture at the bank</a:t>
            </a:r>
          </a:p>
          <a:p>
            <a:pPr marL="171450" indent="-171450">
              <a:buFont typeface="Arial" panose="020B0604020202020204" pitchFamily="34" charset="0"/>
              <a:buChar char="•"/>
            </a:pPr>
            <a:r>
              <a:rPr lang="en-IN" dirty="0"/>
              <a:t>Periodic self-evaluations targeted at strengthening the framework through modern technologies, use-cases and feedback from external stakeholders is important</a:t>
            </a:r>
          </a:p>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Harnessing data to deliver a dynamic and personalized customer experience is a powerful differentiator</a:t>
            </a:r>
          </a:p>
          <a:p>
            <a:pPr marL="171450" indent="-171450">
              <a:buFont typeface="Arial" panose="020B0604020202020204" pitchFamily="34" charset="0"/>
              <a:buChar char="•"/>
            </a:pPr>
            <a:r>
              <a:rPr lang="en-IN" sz="1200" kern="1200" dirty="0">
                <a:solidFill>
                  <a:schemeClr val="tx1"/>
                </a:solidFill>
                <a:latin typeface="+mn-lt"/>
                <a:ea typeface="+mn-ea"/>
                <a:cs typeface="+mn-cs"/>
              </a:rPr>
              <a:t>Data should be able to provide timely, decision support triggers to management </a:t>
            </a:r>
          </a:p>
          <a:p>
            <a:pPr marL="171450" indent="-171450">
              <a:buFont typeface="Arial" panose="020B0604020202020204" pitchFamily="34" charset="0"/>
              <a:buChar char="•"/>
            </a:pPr>
            <a:r>
              <a:rPr lang="en-IN" sz="1200" kern="1200" dirty="0">
                <a:solidFill>
                  <a:schemeClr val="tx1"/>
                </a:solidFill>
                <a:latin typeface="+mn-lt"/>
                <a:ea typeface="+mn-ea"/>
                <a:cs typeface="+mn-cs"/>
              </a:rPr>
              <a:t>Centralized control over information disseminated to external stakeholders (regulators, investors etc.) is important</a:t>
            </a:r>
          </a:p>
          <a:p>
            <a:pPr marL="171450" indent="-171450">
              <a:buFont typeface="Arial" panose="020B0604020202020204" pitchFamily="34" charset="0"/>
              <a:buChar char="•"/>
            </a:pPr>
            <a:r>
              <a:rPr lang="en-IN" sz="1200" kern="1200" dirty="0">
                <a:solidFill>
                  <a:schemeClr val="tx1"/>
                </a:solidFill>
                <a:latin typeface="+mn-lt"/>
                <a:ea typeface="+mn-ea"/>
                <a:cs typeface="+mn-cs"/>
              </a:rPr>
              <a:t>Evaluating use-case specific ROI and optimizing the use-case’s cost of ownership is important to prioritize use-cases and analytical investments </a:t>
            </a:r>
          </a:p>
          <a:p>
            <a:pPr marL="0" indent="0">
              <a:buFont typeface="Arial" panose="020B0604020202020204" pitchFamily="34" charset="0"/>
              <a:buNone/>
            </a:pPr>
            <a:r>
              <a:rPr lang="en-IN" sz="1200" kern="1200" dirty="0">
                <a:solidFill>
                  <a:schemeClr val="tx1"/>
                </a:solidFill>
                <a:latin typeface="+mn-lt"/>
                <a:ea typeface="+mn-ea"/>
                <a:cs typeface="+mn-cs"/>
              </a:rPr>
              <a:t>----</a:t>
            </a:r>
          </a:p>
          <a:p>
            <a:pPr marL="171450" indent="-171450">
              <a:buFont typeface="Arial" panose="020B0604020202020204" pitchFamily="34" charset="0"/>
              <a:buChar char="•"/>
            </a:pPr>
            <a:r>
              <a:rPr lang="en-IN" sz="1200" kern="1200" dirty="0">
                <a:solidFill>
                  <a:schemeClr val="tx1"/>
                </a:solidFill>
                <a:latin typeface="+mn-lt"/>
                <a:ea typeface="+mn-ea"/>
                <a:cs typeface="+mn-cs"/>
              </a:rPr>
              <a:t>Embracing a flexible and open technology architecture allows modern technologies to be harnessed for driving use-cases</a:t>
            </a:r>
          </a:p>
          <a:p>
            <a:pPr marL="171450" indent="-171450">
              <a:buFont typeface="Arial" panose="020B0604020202020204" pitchFamily="34" charset="0"/>
              <a:buChar char="•"/>
            </a:pPr>
            <a:r>
              <a:rPr lang="en-IN" sz="1200" kern="1200" dirty="0">
                <a:solidFill>
                  <a:schemeClr val="tx1"/>
                </a:solidFill>
                <a:latin typeface="+mn-lt"/>
                <a:ea typeface="+mn-ea"/>
                <a:cs typeface="+mn-cs"/>
              </a:rPr>
              <a:t>Adopting a functionality-driven approach for down-stream applications that adhere to the principles of the technology architecture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37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Purpose of the standard is to anchor the overall framework and demonstrate to regulators and other stakeholders that the Bank is consistently applying a specified standard</a:t>
            </a:r>
          </a:p>
          <a:p>
            <a:pPr marL="171450" indent="-171450">
              <a:buFont typeface="Arial" panose="020B0604020202020204" pitchFamily="34" charset="0"/>
              <a:buChar char="•"/>
            </a:pPr>
            <a:r>
              <a:rPr lang="en-IN" dirty="0"/>
              <a:t>Operating framework calling out the stakeholders and their roles in the to-be processes covering data producers, system owners, EDW &amp; data-mart owners, data consumers etc. as well as the manner in which data ownership roles are defined and applied across the Bank</a:t>
            </a:r>
          </a:p>
          <a:p>
            <a:pPr marL="171450" indent="-171450">
              <a:buFont typeface="Arial" panose="020B0604020202020204" pitchFamily="34" charset="0"/>
              <a:buChar char="•"/>
            </a:pPr>
            <a:r>
              <a:rPr lang="en-IN" dirty="0"/>
              <a:t>It is important that the data management program delivers periodic short and medium term outcomes to ensure that it continues to meet the requirements of data consumers across use-cases </a:t>
            </a:r>
          </a:p>
          <a:p>
            <a:pPr marL="171450" indent="-171450">
              <a:buFont typeface="Arial" panose="020B0604020202020204" pitchFamily="34" charset="0"/>
              <a:buChar char="•"/>
            </a:pPr>
            <a:r>
              <a:rPr lang="en-IN" dirty="0"/>
              <a:t>Fractioning investments across use-cases is key to optimizing the overall cost of data delivery to data consumers</a:t>
            </a:r>
          </a:p>
          <a:p>
            <a:pPr marL="171450" indent="-171450">
              <a:buFont typeface="Arial" panose="020B0604020202020204" pitchFamily="34" charset="0"/>
              <a:buChar char="•"/>
            </a:pPr>
            <a:r>
              <a:rPr lang="en-IN" dirty="0"/>
              <a:t>Linking data ownership responsibilities to formal KRAs for data owners, stewards and data quality managers is crucial to promote accountability</a:t>
            </a:r>
          </a:p>
          <a:p>
            <a:pPr marL="171450" indent="-171450">
              <a:buFont typeface="Arial" panose="020B0604020202020204" pitchFamily="34" charset="0"/>
              <a:buChar char="•"/>
            </a:pPr>
            <a:r>
              <a:rPr lang="en-IN" dirty="0"/>
              <a:t>Ensuring high-availability of data to data consumers while maintaining safeguards for preserving data privacy and security is important</a:t>
            </a:r>
          </a:p>
          <a:p>
            <a:pPr marL="171450" indent="-171450">
              <a:buFont typeface="Arial" panose="020B0604020202020204" pitchFamily="34" charset="0"/>
              <a:buChar char="•"/>
            </a:pPr>
            <a:r>
              <a:rPr lang="en-IN" dirty="0"/>
              <a:t>Ensuring a consistent internal message and incentivizing participation goes a long way towards promoting a data driven culture at the bank</a:t>
            </a:r>
          </a:p>
          <a:p>
            <a:pPr marL="171450" indent="-171450">
              <a:buFont typeface="Arial" panose="020B0604020202020204" pitchFamily="34" charset="0"/>
              <a:buChar char="•"/>
            </a:pPr>
            <a:r>
              <a:rPr lang="en-IN" dirty="0"/>
              <a:t>Periodic self-evaluations targeted at strengthening the framework through modern technologies, use-cases and feedback from external stakeholders is important</a:t>
            </a:r>
          </a:p>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Harnessing data to deliver a dynamic and personalized customer experience is a powerful differentiator</a:t>
            </a:r>
          </a:p>
          <a:p>
            <a:pPr marL="171450" indent="-171450">
              <a:buFont typeface="Arial" panose="020B0604020202020204" pitchFamily="34" charset="0"/>
              <a:buChar char="•"/>
            </a:pPr>
            <a:r>
              <a:rPr lang="en-IN" sz="1200" kern="1200" dirty="0">
                <a:solidFill>
                  <a:schemeClr val="tx1"/>
                </a:solidFill>
                <a:latin typeface="+mn-lt"/>
                <a:ea typeface="+mn-ea"/>
                <a:cs typeface="+mn-cs"/>
              </a:rPr>
              <a:t>Data should be able to provide timely, decision support triggers to management </a:t>
            </a:r>
          </a:p>
          <a:p>
            <a:pPr marL="171450" indent="-171450">
              <a:buFont typeface="Arial" panose="020B0604020202020204" pitchFamily="34" charset="0"/>
              <a:buChar char="•"/>
            </a:pPr>
            <a:r>
              <a:rPr lang="en-IN" sz="1200" kern="1200" dirty="0">
                <a:solidFill>
                  <a:schemeClr val="tx1"/>
                </a:solidFill>
                <a:latin typeface="+mn-lt"/>
                <a:ea typeface="+mn-ea"/>
                <a:cs typeface="+mn-cs"/>
              </a:rPr>
              <a:t>Centralized control over information disseminated to external stakeholders (regulators, investors etc.) is important</a:t>
            </a:r>
          </a:p>
          <a:p>
            <a:pPr marL="171450" indent="-171450">
              <a:buFont typeface="Arial" panose="020B0604020202020204" pitchFamily="34" charset="0"/>
              <a:buChar char="•"/>
            </a:pPr>
            <a:r>
              <a:rPr lang="en-IN" sz="1200" kern="1200" dirty="0">
                <a:solidFill>
                  <a:schemeClr val="tx1"/>
                </a:solidFill>
                <a:latin typeface="+mn-lt"/>
                <a:ea typeface="+mn-ea"/>
                <a:cs typeface="+mn-cs"/>
              </a:rPr>
              <a:t>Evaluating use-case specific ROI and optimizing the use-case’s cost of ownership is important to prioritize use-cases and analytical investments </a:t>
            </a:r>
          </a:p>
          <a:p>
            <a:pPr marL="0" indent="0">
              <a:buFont typeface="Arial" panose="020B0604020202020204" pitchFamily="34" charset="0"/>
              <a:buNone/>
            </a:pPr>
            <a:r>
              <a:rPr lang="en-IN" sz="1200" kern="1200" dirty="0">
                <a:solidFill>
                  <a:schemeClr val="tx1"/>
                </a:solidFill>
                <a:latin typeface="+mn-lt"/>
                <a:ea typeface="+mn-ea"/>
                <a:cs typeface="+mn-cs"/>
              </a:rPr>
              <a:t>----</a:t>
            </a:r>
          </a:p>
          <a:p>
            <a:pPr marL="171450" indent="-171450">
              <a:buFont typeface="Arial" panose="020B0604020202020204" pitchFamily="34" charset="0"/>
              <a:buChar char="•"/>
            </a:pPr>
            <a:r>
              <a:rPr lang="en-IN" sz="1200" kern="1200" dirty="0">
                <a:solidFill>
                  <a:schemeClr val="tx1"/>
                </a:solidFill>
                <a:latin typeface="+mn-lt"/>
                <a:ea typeface="+mn-ea"/>
                <a:cs typeface="+mn-cs"/>
              </a:rPr>
              <a:t>Embracing a flexible and open technology architecture allows modern technologies to be harnessed for driving use-cases</a:t>
            </a:r>
          </a:p>
          <a:p>
            <a:pPr marL="171450" indent="-171450">
              <a:buFont typeface="Arial" panose="020B0604020202020204" pitchFamily="34" charset="0"/>
              <a:buChar char="•"/>
            </a:pPr>
            <a:r>
              <a:rPr lang="en-IN" sz="1200" kern="1200" dirty="0">
                <a:solidFill>
                  <a:schemeClr val="tx1"/>
                </a:solidFill>
                <a:latin typeface="+mn-lt"/>
                <a:ea typeface="+mn-ea"/>
                <a:cs typeface="+mn-cs"/>
              </a:rPr>
              <a:t>Adopting a functionality-driven approach for down-stream applications that adhere to the principles of the technology architecture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84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Purpose of the standard is to anchor the overall framework and demonstrate to regulators and other stakeholders that the Bank is consistently applying a specified standard</a:t>
            </a:r>
          </a:p>
          <a:p>
            <a:pPr marL="171450" indent="-171450">
              <a:buFont typeface="Arial" panose="020B0604020202020204" pitchFamily="34" charset="0"/>
              <a:buChar char="•"/>
            </a:pPr>
            <a:r>
              <a:rPr lang="en-IN" dirty="0"/>
              <a:t>Operating framework calling out the stakeholders and their roles in the to-be processes covering data producers, system owners, EDW &amp; data-mart owners, data consumers etc. as well as the manner in which data ownership roles are defined and applied across the Bank</a:t>
            </a:r>
          </a:p>
          <a:p>
            <a:pPr marL="171450" indent="-171450">
              <a:buFont typeface="Arial" panose="020B0604020202020204" pitchFamily="34" charset="0"/>
              <a:buChar char="•"/>
            </a:pPr>
            <a:r>
              <a:rPr lang="en-IN" dirty="0"/>
              <a:t>It is important that the data management program delivers periodic short and medium term outcomes to ensure that it continues to meet the requirements of data consumers across use-cases </a:t>
            </a:r>
          </a:p>
          <a:p>
            <a:pPr marL="171450" indent="-171450">
              <a:buFont typeface="Arial" panose="020B0604020202020204" pitchFamily="34" charset="0"/>
              <a:buChar char="•"/>
            </a:pPr>
            <a:r>
              <a:rPr lang="en-IN" dirty="0"/>
              <a:t>Fractioning investments across use-cases is key to optimizing the overall cost of data delivery to data consumers</a:t>
            </a:r>
          </a:p>
          <a:p>
            <a:pPr marL="171450" indent="-171450">
              <a:buFont typeface="Arial" panose="020B0604020202020204" pitchFamily="34" charset="0"/>
              <a:buChar char="•"/>
            </a:pPr>
            <a:r>
              <a:rPr lang="en-IN" dirty="0"/>
              <a:t>Linking data ownership responsibilities to formal KRAs for data owners, stewards and data quality managers is crucial to promote accountability</a:t>
            </a:r>
          </a:p>
          <a:p>
            <a:pPr marL="171450" indent="-171450">
              <a:buFont typeface="Arial" panose="020B0604020202020204" pitchFamily="34" charset="0"/>
              <a:buChar char="•"/>
            </a:pPr>
            <a:r>
              <a:rPr lang="en-IN" dirty="0"/>
              <a:t>Ensuring high-availability of data to data consumers while maintaining safeguards for preserving data privacy and security is important</a:t>
            </a:r>
          </a:p>
          <a:p>
            <a:pPr marL="171450" indent="-171450">
              <a:buFont typeface="Arial" panose="020B0604020202020204" pitchFamily="34" charset="0"/>
              <a:buChar char="•"/>
            </a:pPr>
            <a:r>
              <a:rPr lang="en-IN" dirty="0"/>
              <a:t>Ensuring a consistent internal message and incentivizing participation goes a long way towards promoting a data driven culture at the bank</a:t>
            </a:r>
          </a:p>
          <a:p>
            <a:pPr marL="171450" indent="-171450">
              <a:buFont typeface="Arial" panose="020B0604020202020204" pitchFamily="34" charset="0"/>
              <a:buChar char="•"/>
            </a:pPr>
            <a:r>
              <a:rPr lang="en-IN" dirty="0"/>
              <a:t>Periodic self-evaluations targeted at strengthening the framework through modern technologies, use-cases and feedback from external stakeholders is important</a:t>
            </a:r>
          </a:p>
          <a:p>
            <a:pPr marL="0" indent="0">
              <a:buFont typeface="Arial" panose="020B0604020202020204" pitchFamily="34" charset="0"/>
              <a:buNone/>
            </a:pPr>
            <a:r>
              <a:rPr lang="en-IN" dirty="0"/>
              <a:t>-----</a:t>
            </a:r>
          </a:p>
          <a:p>
            <a:pPr marL="171450" indent="-171450">
              <a:buFont typeface="Arial" panose="020B0604020202020204" pitchFamily="34" charset="0"/>
              <a:buChar char="•"/>
            </a:pPr>
            <a:r>
              <a:rPr lang="en-IN" dirty="0"/>
              <a:t>Harnessing data to deliver a dynamic and personalized customer experience is a powerful differentiator</a:t>
            </a:r>
          </a:p>
          <a:p>
            <a:pPr marL="171450" indent="-171450">
              <a:buFont typeface="Arial" panose="020B0604020202020204" pitchFamily="34" charset="0"/>
              <a:buChar char="•"/>
            </a:pPr>
            <a:r>
              <a:rPr lang="en-IN" sz="1200" kern="1200" dirty="0">
                <a:solidFill>
                  <a:schemeClr val="tx1"/>
                </a:solidFill>
                <a:latin typeface="+mn-lt"/>
                <a:ea typeface="+mn-ea"/>
                <a:cs typeface="+mn-cs"/>
              </a:rPr>
              <a:t>Data should be able to provide timely, decision support triggers to management </a:t>
            </a:r>
          </a:p>
          <a:p>
            <a:pPr marL="171450" indent="-171450">
              <a:buFont typeface="Arial" panose="020B0604020202020204" pitchFamily="34" charset="0"/>
              <a:buChar char="•"/>
            </a:pPr>
            <a:r>
              <a:rPr lang="en-IN" sz="1200" kern="1200" dirty="0">
                <a:solidFill>
                  <a:schemeClr val="tx1"/>
                </a:solidFill>
                <a:latin typeface="+mn-lt"/>
                <a:ea typeface="+mn-ea"/>
                <a:cs typeface="+mn-cs"/>
              </a:rPr>
              <a:t>Centralized control over information disseminated to external stakeholders (regulators, investors etc.) is important</a:t>
            </a:r>
          </a:p>
          <a:p>
            <a:pPr marL="171450" indent="-171450">
              <a:buFont typeface="Arial" panose="020B0604020202020204" pitchFamily="34" charset="0"/>
              <a:buChar char="•"/>
            </a:pPr>
            <a:r>
              <a:rPr lang="en-IN" sz="1200" kern="1200" dirty="0">
                <a:solidFill>
                  <a:schemeClr val="tx1"/>
                </a:solidFill>
                <a:latin typeface="+mn-lt"/>
                <a:ea typeface="+mn-ea"/>
                <a:cs typeface="+mn-cs"/>
              </a:rPr>
              <a:t>Evaluating use-case specific ROI and optimizing the use-case’s cost of ownership is important to prioritize use-cases and analytical investments </a:t>
            </a:r>
          </a:p>
          <a:p>
            <a:pPr marL="0" indent="0">
              <a:buFont typeface="Arial" panose="020B0604020202020204" pitchFamily="34" charset="0"/>
              <a:buNone/>
            </a:pPr>
            <a:r>
              <a:rPr lang="en-IN" sz="1200" kern="1200" dirty="0">
                <a:solidFill>
                  <a:schemeClr val="tx1"/>
                </a:solidFill>
                <a:latin typeface="+mn-lt"/>
                <a:ea typeface="+mn-ea"/>
                <a:cs typeface="+mn-cs"/>
              </a:rPr>
              <a:t>----</a:t>
            </a:r>
          </a:p>
          <a:p>
            <a:pPr marL="171450" indent="-171450">
              <a:buFont typeface="Arial" panose="020B0604020202020204" pitchFamily="34" charset="0"/>
              <a:buChar char="•"/>
            </a:pPr>
            <a:r>
              <a:rPr lang="en-IN" sz="1200" kern="1200" dirty="0">
                <a:solidFill>
                  <a:schemeClr val="tx1"/>
                </a:solidFill>
                <a:latin typeface="+mn-lt"/>
                <a:ea typeface="+mn-ea"/>
                <a:cs typeface="+mn-cs"/>
              </a:rPr>
              <a:t>Embracing a flexible and open technology architecture allows modern technologies to be harnessed for driving use-cases</a:t>
            </a:r>
          </a:p>
          <a:p>
            <a:pPr marL="171450" indent="-171450">
              <a:buFont typeface="Arial" panose="020B0604020202020204" pitchFamily="34" charset="0"/>
              <a:buChar char="•"/>
            </a:pPr>
            <a:r>
              <a:rPr lang="en-IN" sz="1200" kern="1200" dirty="0">
                <a:solidFill>
                  <a:schemeClr val="tx1"/>
                </a:solidFill>
                <a:latin typeface="+mn-lt"/>
                <a:ea typeface="+mn-ea"/>
                <a:cs typeface="+mn-cs"/>
              </a:rPr>
              <a:t>Adopting a functionality-driven approach for down-stream applications that adhere to the principles of the technology architecture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4A9AB2-DC25-4B6E-B4DE-465725D72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16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8A1892D-1ACB-416C-9EE5-D9FCA6424D78}" type="datetimeFigureOut">
              <a:rPr lang="en-US" smtClean="0"/>
              <a:t>10/11/2022</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AC4D126-D812-474A-A067-D151A8954BC1}" type="slidenum">
              <a:rPr lang="en-US" smtClean="0"/>
              <a:t>‹#›</a:t>
            </a:fld>
            <a:endParaRPr lang="en-US" dirty="0"/>
          </a:p>
        </p:txBody>
      </p:sp>
      <p:sp>
        <p:nvSpPr>
          <p:cNvPr id="9" name="TextBox 8">
            <a:extLst>
              <a:ext uri="{FF2B5EF4-FFF2-40B4-BE49-F238E27FC236}">
                <a16:creationId xmlns:a16="http://schemas.microsoft.com/office/drawing/2014/main" id="{C3C108F0-3A52-4081-B90F-7C5CB6EB3874}"/>
              </a:ext>
            </a:extLst>
          </p:cNvPr>
          <p:cNvSpPr txBox="1"/>
          <p:nvPr userDrawn="1"/>
        </p:nvSpPr>
        <p:spPr>
          <a:xfrm>
            <a:off x="422670" y="6556334"/>
            <a:ext cx="4016376" cy="201260"/>
          </a:xfrm>
          <a:prstGeom prst="rect">
            <a:avLst/>
          </a:prstGeom>
          <a:noFill/>
        </p:spPr>
        <p:txBody>
          <a:bodyPr wrap="square" lIns="0" tIns="0" rIns="0" bIns="0" rtlCol="0">
            <a:noAutofit/>
          </a:bodyPr>
          <a:lstStyle/>
          <a:p>
            <a:pPr>
              <a:spcBef>
                <a:spcPts val="600"/>
              </a:spcBef>
              <a:buSzPct val="100000"/>
              <a:buFont typeface="Arial"/>
              <a:buNone/>
            </a:pPr>
            <a:r>
              <a:rPr lang="fr-FR" sz="650" dirty="0">
                <a:solidFill>
                  <a:schemeClr val="tx1"/>
                </a:solidFill>
                <a:latin typeface="+mj-lt"/>
                <a:ea typeface="Verdana" panose="020B0604030504040204" pitchFamily="34" charset="0"/>
                <a:cs typeface="Verdana" panose="020B0604030504040204" pitchFamily="34" charset="0"/>
              </a:rPr>
              <a:t>© </a:t>
            </a:r>
            <a:r>
              <a:rPr lang="fr-FR" sz="800" dirty="0">
                <a:solidFill>
                  <a:schemeClr val="tx1"/>
                </a:solidFill>
                <a:latin typeface="+mj-lt"/>
                <a:ea typeface="Verdana" panose="020B0604030504040204" pitchFamily="34" charset="0"/>
                <a:cs typeface="Verdana" panose="020B0604030504040204" pitchFamily="34" charset="0"/>
              </a:rPr>
              <a:t>2018 Acies Consulting LLP</a:t>
            </a:r>
            <a:br>
              <a:rPr lang="en-US" sz="800" dirty="0">
                <a:solidFill>
                  <a:schemeClr val="tx1"/>
                </a:solidFill>
                <a:latin typeface="+mj-lt"/>
                <a:ea typeface="Verdana" panose="020B0604030504040204" pitchFamily="34" charset="0"/>
                <a:cs typeface="Verdana" panose="020B0604030504040204" pitchFamily="34" charset="0"/>
              </a:rPr>
            </a:br>
            <a:r>
              <a:rPr lang="en-US" sz="800" dirty="0">
                <a:solidFill>
                  <a:schemeClr val="tx1"/>
                </a:solidFill>
                <a:latin typeface="+mj-lt"/>
                <a:ea typeface="Verdana" panose="020B0604030504040204" pitchFamily="34" charset="0"/>
                <a:cs typeface="Verdana" panose="020B0604030504040204" pitchFamily="34" charset="0"/>
              </a:rPr>
              <a:t>For private circulation only</a:t>
            </a:r>
          </a:p>
        </p:txBody>
      </p:sp>
      <p:sp>
        <p:nvSpPr>
          <p:cNvPr id="10" name="TextBox 9">
            <a:extLst>
              <a:ext uri="{FF2B5EF4-FFF2-40B4-BE49-F238E27FC236}">
                <a16:creationId xmlns:a16="http://schemas.microsoft.com/office/drawing/2014/main" id="{F43A5225-0E1D-4F61-9830-2A57DC0EF4DC}"/>
              </a:ext>
            </a:extLst>
          </p:cNvPr>
          <p:cNvSpPr txBox="1"/>
          <p:nvPr userDrawn="1"/>
        </p:nvSpPr>
        <p:spPr>
          <a:xfrm>
            <a:off x="8536783" y="6477000"/>
            <a:ext cx="230981" cy="97078"/>
          </a:xfrm>
          <a:prstGeom prst="rect">
            <a:avLst/>
          </a:prstGeom>
          <a:noFill/>
        </p:spPr>
        <p:txBody>
          <a:bodyPr wrap="square" lIns="0" tIns="0" rIns="0" bIns="0" rtlCol="0">
            <a:spAutoFit/>
          </a:bodyPr>
          <a:lstStyle/>
          <a:p>
            <a:pPr algn="r" fontAlgn="auto">
              <a:spcBef>
                <a:spcPts val="582"/>
              </a:spcBef>
              <a:spcAft>
                <a:spcPts val="0"/>
              </a:spcAft>
              <a:buSzPct val="100000"/>
              <a:buFont typeface="Arial"/>
              <a:buNone/>
            </a:pPr>
            <a:fld id="{C58DF478-B544-4ED8-9ED4-6A2648E2D233}" type="slidenum">
              <a:rPr lang="en-US" sz="631" smtClean="0">
                <a:solidFill>
                  <a:schemeClr val="tx1"/>
                </a:solidFill>
                <a:latin typeface="+mj-lt"/>
                <a:cs typeface="Verdana" panose="020B0604030504040204" pitchFamily="34" charset="0"/>
              </a:rPr>
              <a:pPr algn="r" fontAlgn="auto">
                <a:spcBef>
                  <a:spcPts val="582"/>
                </a:spcBef>
                <a:spcAft>
                  <a:spcPts val="0"/>
                </a:spcAft>
                <a:buSzPct val="100000"/>
                <a:buFont typeface="Arial"/>
                <a:buNone/>
              </a:pPr>
              <a:t>‹#›</a:t>
            </a:fld>
            <a:endParaRPr lang="en-US" sz="631" dirty="0">
              <a:solidFill>
                <a:schemeClr val="tx1"/>
              </a:solidFill>
              <a:latin typeface="+mj-lt"/>
              <a:cs typeface="Verdana" panose="020B0604030504040204" pitchFamily="34" charset="0"/>
            </a:endParaRPr>
          </a:p>
        </p:txBody>
      </p:sp>
    </p:spTree>
    <p:extLst>
      <p:ext uri="{BB962C8B-B14F-4D97-AF65-F5344CB8AC3E}">
        <p14:creationId xmlns:p14="http://schemas.microsoft.com/office/powerpoint/2010/main" val="3218007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58A1892D-1ACB-416C-9EE5-D9FCA6424D78}" type="datetimeFigureOut">
              <a:rPr lang="en-US" smtClean="0"/>
              <a:t>10/11/2022</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7AC4D126-D812-474A-A067-D151A8954BC1}" type="slidenum">
              <a:rPr lang="en-US" smtClean="0"/>
              <a:t>‹#›</a:t>
            </a:fld>
            <a:endParaRPr lang="en-US" dirty="0"/>
          </a:p>
        </p:txBody>
      </p:sp>
      <p:sp>
        <p:nvSpPr>
          <p:cNvPr id="10" name="TextBox 9">
            <a:extLst>
              <a:ext uri="{FF2B5EF4-FFF2-40B4-BE49-F238E27FC236}">
                <a16:creationId xmlns:a16="http://schemas.microsoft.com/office/drawing/2014/main" id="{41C1761C-001A-4F67-93FC-5A4B16B8C2AD}"/>
              </a:ext>
            </a:extLst>
          </p:cNvPr>
          <p:cNvSpPr txBox="1"/>
          <p:nvPr userDrawn="1"/>
        </p:nvSpPr>
        <p:spPr>
          <a:xfrm>
            <a:off x="8536783" y="6477000"/>
            <a:ext cx="230981" cy="97078"/>
          </a:xfrm>
          <a:prstGeom prst="rect">
            <a:avLst/>
          </a:prstGeom>
          <a:noFill/>
        </p:spPr>
        <p:txBody>
          <a:bodyPr wrap="square" lIns="0" tIns="0" rIns="0" bIns="0" rtlCol="0">
            <a:spAutoFit/>
          </a:bodyPr>
          <a:lstStyle/>
          <a:p>
            <a:pPr algn="r" fontAlgn="auto">
              <a:spcBef>
                <a:spcPts val="582"/>
              </a:spcBef>
              <a:spcAft>
                <a:spcPts val="0"/>
              </a:spcAft>
              <a:buSzPct val="100000"/>
              <a:buFont typeface="Arial"/>
              <a:buNone/>
            </a:pPr>
            <a:fld id="{C58DF478-B544-4ED8-9ED4-6A2648E2D233}" type="slidenum">
              <a:rPr lang="en-US" sz="631" smtClean="0">
                <a:solidFill>
                  <a:schemeClr val="tx1"/>
                </a:solidFill>
                <a:latin typeface="+mj-lt"/>
                <a:cs typeface="Verdana" panose="020B0604030504040204" pitchFamily="34" charset="0"/>
              </a:rPr>
              <a:pPr algn="r" fontAlgn="auto">
                <a:spcBef>
                  <a:spcPts val="582"/>
                </a:spcBef>
                <a:spcAft>
                  <a:spcPts val="0"/>
                </a:spcAft>
                <a:buSzPct val="100000"/>
                <a:buFont typeface="Arial"/>
                <a:buNone/>
              </a:pPr>
              <a:t>‹#›</a:t>
            </a:fld>
            <a:endParaRPr lang="en-US" sz="631" dirty="0">
              <a:solidFill>
                <a:schemeClr val="tx1"/>
              </a:solidFill>
              <a:latin typeface="+mj-lt"/>
              <a:cs typeface="Verdana" panose="020B0604030504040204" pitchFamily="34" charset="0"/>
            </a:endParaRPr>
          </a:p>
        </p:txBody>
      </p:sp>
      <p:sp>
        <p:nvSpPr>
          <p:cNvPr id="11" name="TextBox 10">
            <a:extLst>
              <a:ext uri="{FF2B5EF4-FFF2-40B4-BE49-F238E27FC236}">
                <a16:creationId xmlns:a16="http://schemas.microsoft.com/office/drawing/2014/main" id="{0594FDF4-A9BB-4625-A9D9-46703080B4EE}"/>
              </a:ext>
            </a:extLst>
          </p:cNvPr>
          <p:cNvSpPr txBox="1"/>
          <p:nvPr userDrawn="1"/>
        </p:nvSpPr>
        <p:spPr>
          <a:xfrm>
            <a:off x="422670" y="6556334"/>
            <a:ext cx="4016376" cy="201260"/>
          </a:xfrm>
          <a:prstGeom prst="rect">
            <a:avLst/>
          </a:prstGeom>
          <a:noFill/>
        </p:spPr>
        <p:txBody>
          <a:bodyPr wrap="square" lIns="0" tIns="0" rIns="0" bIns="0" rtlCol="0">
            <a:noAutofit/>
          </a:bodyPr>
          <a:lstStyle/>
          <a:p>
            <a:pPr>
              <a:spcBef>
                <a:spcPts val="600"/>
              </a:spcBef>
              <a:buSzPct val="100000"/>
              <a:buFont typeface="Arial"/>
              <a:buNone/>
            </a:pPr>
            <a:r>
              <a:rPr lang="fr-FR" sz="650" dirty="0">
                <a:solidFill>
                  <a:schemeClr val="tx1"/>
                </a:solidFill>
                <a:latin typeface="+mj-lt"/>
                <a:ea typeface="Verdana" panose="020B0604030504040204" pitchFamily="34" charset="0"/>
                <a:cs typeface="Verdana" panose="020B0604030504040204" pitchFamily="34" charset="0"/>
              </a:rPr>
              <a:t>© </a:t>
            </a:r>
            <a:r>
              <a:rPr lang="fr-FR" sz="800" dirty="0">
                <a:solidFill>
                  <a:schemeClr val="tx1"/>
                </a:solidFill>
                <a:latin typeface="+mj-lt"/>
                <a:ea typeface="Verdana" panose="020B0604030504040204" pitchFamily="34" charset="0"/>
                <a:cs typeface="Verdana" panose="020B0604030504040204" pitchFamily="34" charset="0"/>
              </a:rPr>
              <a:t>2018 Acies Consulting LLP</a:t>
            </a:r>
            <a:br>
              <a:rPr lang="en-US" sz="800" dirty="0">
                <a:solidFill>
                  <a:schemeClr val="tx1"/>
                </a:solidFill>
                <a:latin typeface="+mj-lt"/>
                <a:ea typeface="Verdana" panose="020B0604030504040204" pitchFamily="34" charset="0"/>
                <a:cs typeface="Verdana" panose="020B0604030504040204" pitchFamily="34" charset="0"/>
              </a:rPr>
            </a:br>
            <a:r>
              <a:rPr lang="en-US" sz="800" dirty="0">
                <a:solidFill>
                  <a:schemeClr val="tx1"/>
                </a:solidFill>
                <a:latin typeface="+mj-lt"/>
                <a:ea typeface="Verdana" panose="020B0604030504040204" pitchFamily="34" charset="0"/>
                <a:cs typeface="Verdana" panose="020B0604030504040204" pitchFamily="34" charset="0"/>
              </a:rPr>
              <a:t>For private circulation only</a:t>
            </a:r>
          </a:p>
        </p:txBody>
      </p:sp>
    </p:spTree>
    <p:extLst>
      <p:ext uri="{BB962C8B-B14F-4D97-AF65-F5344CB8AC3E}">
        <p14:creationId xmlns:p14="http://schemas.microsoft.com/office/powerpoint/2010/main" val="41474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bg bwMode="gray">
      <p:bgPr>
        <a:solidFill>
          <a:schemeClr val="accent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737"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737">
                <a:solidFill>
                  <a:schemeClr val="bg1"/>
                </a:solidFill>
              </a:defRPr>
            </a:lvl1pPr>
            <a:lvl2pPr marL="443756" indent="0">
              <a:buNone/>
              <a:defRPr sz="1941">
                <a:solidFill>
                  <a:schemeClr val="tx1">
                    <a:tint val="75000"/>
                  </a:schemeClr>
                </a:solidFill>
              </a:defRPr>
            </a:lvl2pPr>
            <a:lvl3pPr marL="887513" indent="0">
              <a:buNone/>
              <a:defRPr sz="1747">
                <a:solidFill>
                  <a:schemeClr val="tx1">
                    <a:tint val="75000"/>
                  </a:schemeClr>
                </a:solidFill>
              </a:defRPr>
            </a:lvl3pPr>
            <a:lvl4pPr marL="1331270" indent="0">
              <a:buNone/>
              <a:defRPr sz="1553">
                <a:solidFill>
                  <a:schemeClr val="tx1">
                    <a:tint val="75000"/>
                  </a:schemeClr>
                </a:solidFill>
              </a:defRPr>
            </a:lvl4pPr>
            <a:lvl5pPr marL="1775027" indent="0">
              <a:buNone/>
              <a:defRPr sz="1553">
                <a:solidFill>
                  <a:schemeClr val="tx1">
                    <a:tint val="75000"/>
                  </a:schemeClr>
                </a:solidFill>
              </a:defRPr>
            </a:lvl5pPr>
            <a:lvl6pPr marL="2218783" indent="0">
              <a:buNone/>
              <a:defRPr sz="1553">
                <a:solidFill>
                  <a:schemeClr val="tx1">
                    <a:tint val="75000"/>
                  </a:schemeClr>
                </a:solidFill>
              </a:defRPr>
            </a:lvl6pPr>
            <a:lvl7pPr marL="2662540" indent="0">
              <a:buNone/>
              <a:defRPr sz="1553">
                <a:solidFill>
                  <a:schemeClr val="tx1">
                    <a:tint val="75000"/>
                  </a:schemeClr>
                </a:solidFill>
              </a:defRPr>
            </a:lvl7pPr>
            <a:lvl8pPr marL="3106297" indent="0">
              <a:buNone/>
              <a:defRPr sz="1553">
                <a:solidFill>
                  <a:schemeClr val="tx1">
                    <a:tint val="75000"/>
                  </a:schemeClr>
                </a:solidFill>
              </a:defRPr>
            </a:lvl8pPr>
            <a:lvl9pPr marL="3550054" indent="0">
              <a:buNone/>
              <a:defRPr sz="1553">
                <a:solidFill>
                  <a:schemeClr val="tx1">
                    <a:tint val="75000"/>
                  </a:schemeClr>
                </a:solidFill>
              </a:defRPr>
            </a:lvl9pPr>
          </a:lstStyle>
          <a:p>
            <a:pPr lvl="0"/>
            <a:r>
              <a:rPr lang="en-US" noProof="0"/>
              <a:t>Click to edit Master text styles</a:t>
            </a:r>
          </a:p>
        </p:txBody>
      </p:sp>
      <p:sp>
        <p:nvSpPr>
          <p:cNvPr id="12" name="TextBox 11"/>
          <p:cNvSpPr txBox="1"/>
          <p:nvPr userDrawn="1"/>
        </p:nvSpPr>
        <p:spPr>
          <a:xfrm>
            <a:off x="8536783" y="6477000"/>
            <a:ext cx="230981" cy="97078"/>
          </a:xfrm>
          <a:prstGeom prst="rect">
            <a:avLst/>
          </a:prstGeom>
          <a:noFill/>
        </p:spPr>
        <p:txBody>
          <a:bodyPr wrap="square" lIns="0" tIns="0" rIns="0" bIns="0" rtlCol="0">
            <a:spAutoFit/>
          </a:bodyPr>
          <a:lstStyle/>
          <a:p>
            <a:pPr algn="r" fontAlgn="auto">
              <a:spcBef>
                <a:spcPts val="582"/>
              </a:spcBef>
              <a:spcAft>
                <a:spcPts val="0"/>
              </a:spcAft>
              <a:buSzPct val="100000"/>
              <a:buFont typeface="Arial"/>
              <a:buNone/>
            </a:pPr>
            <a:fld id="{C58DF478-B544-4ED8-9ED4-6A2648E2D233}" type="slidenum">
              <a:rPr lang="en-US" sz="631" smtClean="0">
                <a:solidFill>
                  <a:prstClr val="white"/>
                </a:solidFill>
                <a:latin typeface="+mj-lt"/>
                <a:cs typeface="Verdana" panose="020B0604030504040204" pitchFamily="34" charset="0"/>
              </a:rPr>
              <a:pPr algn="r" fontAlgn="auto">
                <a:spcBef>
                  <a:spcPts val="582"/>
                </a:spcBef>
                <a:spcAft>
                  <a:spcPts val="0"/>
                </a:spcAft>
                <a:buSzPct val="100000"/>
                <a:buFont typeface="Arial"/>
                <a:buNone/>
              </a:pPr>
              <a:t>‹#›</a:t>
            </a:fld>
            <a:endParaRPr lang="en-US" sz="631" dirty="0">
              <a:solidFill>
                <a:prstClr val="white"/>
              </a:solidFill>
              <a:latin typeface="+mj-lt"/>
              <a:cs typeface="Verdana" panose="020B0604030504040204" pitchFamily="34" charset="0"/>
            </a:endParaRPr>
          </a:p>
        </p:txBody>
      </p:sp>
      <p:sp>
        <p:nvSpPr>
          <p:cNvPr id="7" name="TextBox 6">
            <a:extLst>
              <a:ext uri="{FF2B5EF4-FFF2-40B4-BE49-F238E27FC236}">
                <a16:creationId xmlns:a16="http://schemas.microsoft.com/office/drawing/2014/main" id="{4CE106AD-1812-4267-B661-B0FC91FC7A6A}"/>
              </a:ext>
            </a:extLst>
          </p:cNvPr>
          <p:cNvSpPr txBox="1"/>
          <p:nvPr userDrawn="1"/>
        </p:nvSpPr>
        <p:spPr>
          <a:xfrm>
            <a:off x="422670" y="6556334"/>
            <a:ext cx="4016376" cy="201260"/>
          </a:xfrm>
          <a:prstGeom prst="rect">
            <a:avLst/>
          </a:prstGeom>
          <a:noFill/>
        </p:spPr>
        <p:txBody>
          <a:bodyPr wrap="square" lIns="0" tIns="0" rIns="0" bIns="0" rtlCol="0">
            <a:noAutofit/>
          </a:bodyPr>
          <a:lstStyle/>
          <a:p>
            <a:pPr>
              <a:spcBef>
                <a:spcPts val="600"/>
              </a:spcBef>
              <a:buSzPct val="100000"/>
              <a:buFont typeface="Arial"/>
              <a:buNone/>
            </a:pPr>
            <a:r>
              <a:rPr lang="fr-FR" sz="650" dirty="0">
                <a:solidFill>
                  <a:schemeClr val="bg1"/>
                </a:solidFill>
                <a:latin typeface="+mj-lt"/>
                <a:ea typeface="Verdana" panose="020B0604030504040204" pitchFamily="34" charset="0"/>
                <a:cs typeface="Verdana" panose="020B0604030504040204" pitchFamily="34" charset="0"/>
              </a:rPr>
              <a:t>© </a:t>
            </a:r>
            <a:r>
              <a:rPr lang="fr-FR" sz="800" dirty="0">
                <a:solidFill>
                  <a:schemeClr val="bg1"/>
                </a:solidFill>
                <a:latin typeface="+mj-lt"/>
                <a:ea typeface="Verdana" panose="020B0604030504040204" pitchFamily="34" charset="0"/>
                <a:cs typeface="Verdana" panose="020B0604030504040204" pitchFamily="34" charset="0"/>
              </a:rPr>
              <a:t>2018 Acies Consulting LLP</a:t>
            </a:r>
            <a:br>
              <a:rPr lang="en-US" sz="800" dirty="0">
                <a:solidFill>
                  <a:schemeClr val="bg1"/>
                </a:solidFill>
                <a:latin typeface="+mj-lt"/>
                <a:ea typeface="Verdana" panose="020B0604030504040204" pitchFamily="34" charset="0"/>
                <a:cs typeface="Verdana" panose="020B0604030504040204" pitchFamily="34" charset="0"/>
              </a:rPr>
            </a:br>
            <a:r>
              <a:rPr lang="en-US" sz="800" dirty="0">
                <a:solidFill>
                  <a:schemeClr val="bg1"/>
                </a:solidFill>
                <a:latin typeface="+mj-lt"/>
                <a:ea typeface="Verdana" panose="020B0604030504040204" pitchFamily="34" charset="0"/>
                <a:cs typeface="Verdana" panose="020B0604030504040204" pitchFamily="34" charset="0"/>
              </a:rPr>
              <a:t>For private circulation only</a:t>
            </a:r>
          </a:p>
        </p:txBody>
      </p:sp>
      <p:pic>
        <p:nvPicPr>
          <p:cNvPr id="5" name="Picture 4">
            <a:extLst>
              <a:ext uri="{FF2B5EF4-FFF2-40B4-BE49-F238E27FC236}">
                <a16:creationId xmlns:a16="http://schemas.microsoft.com/office/drawing/2014/main" id="{A87D6642-8D8B-C548-6FA1-0DE2D378A1CD}"/>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20000"/>
                    </a14:imgEffect>
                  </a14:imgLayer>
                </a14:imgProps>
              </a:ext>
              <a:ext uri="{28A0092B-C50C-407E-A947-70E740481C1C}">
                <a14:useLocalDpi xmlns:a14="http://schemas.microsoft.com/office/drawing/2010/main"/>
              </a:ext>
            </a:extLst>
          </a:blip>
          <a:stretch>
            <a:fillRect/>
          </a:stretch>
        </p:blipFill>
        <p:spPr>
          <a:xfrm>
            <a:off x="0" y="21717"/>
            <a:ext cx="9144000" cy="6858000"/>
          </a:xfrm>
          <a:prstGeom prst="rect">
            <a:avLst/>
          </a:prstGeom>
        </p:spPr>
      </p:pic>
    </p:spTree>
    <p:extLst>
      <p:ext uri="{BB962C8B-B14F-4D97-AF65-F5344CB8AC3E}">
        <p14:creationId xmlns:p14="http://schemas.microsoft.com/office/powerpoint/2010/main" val="14686813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chemeClr val="bg1">
            <a:lumMod val="25000"/>
            <a:alpha val="70000"/>
          </a:schemeClr>
        </a:solidFill>
        <a:effectLst/>
      </p:bgPr>
    </p:bg>
    <p:spTree>
      <p:nvGrpSpPr>
        <p:cNvPr id="1" name=""/>
        <p:cNvGrpSpPr/>
        <p:nvPr/>
      </p:nvGrpSpPr>
      <p:grpSpPr>
        <a:xfrm>
          <a:off x="0" y="0"/>
          <a:ext cx="0" cy="0"/>
          <a:chOff x="0" y="0"/>
          <a:chExt cx="0" cy="0"/>
        </a:xfrm>
      </p:grpSpPr>
      <p:pic>
        <p:nvPicPr>
          <p:cNvPr id="10" name="Picture 9" descr="A view of a city&#10;&#10;Description automatically generated">
            <a:extLst>
              <a:ext uri="{FF2B5EF4-FFF2-40B4-BE49-F238E27FC236}">
                <a16:creationId xmlns:a16="http://schemas.microsoft.com/office/drawing/2014/main" id="{C26466B7-B59F-4ECE-983C-3DA0E330D8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
            <a:ext cx="9144000" cy="6858004"/>
          </a:xfrm>
          <a:prstGeom prst="rect">
            <a:avLst/>
          </a:prstGeom>
        </p:spPr>
      </p:pic>
      <p:grpSp>
        <p:nvGrpSpPr>
          <p:cNvPr id="2" name="Group 1">
            <a:extLst>
              <a:ext uri="{FF2B5EF4-FFF2-40B4-BE49-F238E27FC236}">
                <a16:creationId xmlns:a16="http://schemas.microsoft.com/office/drawing/2014/main" id="{0F589136-ED0C-4C2D-80B3-6D67C2DB11C2}"/>
              </a:ext>
            </a:extLst>
          </p:cNvPr>
          <p:cNvGrpSpPr/>
          <p:nvPr userDrawn="1"/>
        </p:nvGrpSpPr>
        <p:grpSpPr>
          <a:xfrm>
            <a:off x="285132" y="1467788"/>
            <a:ext cx="5958351" cy="3510116"/>
            <a:chOff x="-2" y="-5"/>
            <a:chExt cx="7861678" cy="6858012"/>
          </a:xfrm>
          <a:solidFill>
            <a:srgbClr val="000000">
              <a:alpha val="60000"/>
            </a:srgbClr>
          </a:solidFill>
        </p:grpSpPr>
        <p:sp>
          <p:nvSpPr>
            <p:cNvPr id="12" name="Rectangle 11">
              <a:extLst>
                <a:ext uri="{FF2B5EF4-FFF2-40B4-BE49-F238E27FC236}">
                  <a16:creationId xmlns:a16="http://schemas.microsoft.com/office/drawing/2014/main" id="{039631F2-18B3-43CB-AAE8-DF54DB30F519}"/>
                </a:ext>
              </a:extLst>
            </p:cNvPr>
            <p:cNvSpPr/>
            <p:nvPr userDrawn="1"/>
          </p:nvSpPr>
          <p:spPr>
            <a:xfrm rot="5400000">
              <a:off x="-335766" y="335768"/>
              <a:ext cx="6858003" cy="6186476"/>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 name="Isosceles Triangle 12">
              <a:extLst>
                <a:ext uri="{FF2B5EF4-FFF2-40B4-BE49-F238E27FC236}">
                  <a16:creationId xmlns:a16="http://schemas.microsoft.com/office/drawing/2014/main" id="{43AB10D3-7519-415B-8103-960DB0CFD9AC}"/>
                </a:ext>
              </a:extLst>
            </p:cNvPr>
            <p:cNvSpPr/>
            <p:nvPr userDrawn="1"/>
          </p:nvSpPr>
          <p:spPr>
            <a:xfrm rot="5400000">
              <a:off x="3595075" y="2591396"/>
              <a:ext cx="6858001" cy="1675200"/>
            </a:xfrm>
            <a:prstGeom prst="triangle">
              <a:avLst>
                <a:gd name="adj" fmla="val 281"/>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cxnSp>
        <p:nvCxnSpPr>
          <p:cNvPr id="15" name="Straight Connector 14">
            <a:extLst>
              <a:ext uri="{FF2B5EF4-FFF2-40B4-BE49-F238E27FC236}">
                <a16:creationId xmlns:a16="http://schemas.microsoft.com/office/drawing/2014/main" id="{47EAAC5A-3823-4581-A63D-611FDA0C8062}"/>
              </a:ext>
            </a:extLst>
          </p:cNvPr>
          <p:cNvCxnSpPr>
            <a:cxnSpLocks/>
          </p:cNvCxnSpPr>
          <p:nvPr userDrawn="1"/>
        </p:nvCxnSpPr>
        <p:spPr>
          <a:xfrm flipH="1">
            <a:off x="506597" y="2940169"/>
            <a:ext cx="5028965" cy="1"/>
          </a:xfrm>
          <a:prstGeom prst="line">
            <a:avLst/>
          </a:prstGeom>
          <a:ln w="38100">
            <a:solidFill>
              <a:srgbClr val="B58D2B"/>
            </a:solidFil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D2423AA9-6CBE-486C-9AA2-AE6BFDCA3A25}"/>
              </a:ext>
            </a:extLst>
          </p:cNvPr>
          <p:cNvSpPr>
            <a:spLocks noGrp="1"/>
          </p:cNvSpPr>
          <p:nvPr>
            <p:ph type="body" sz="quarter" idx="14" hasCustomPrompt="1"/>
          </p:nvPr>
        </p:nvSpPr>
        <p:spPr>
          <a:xfrm>
            <a:off x="1674059" y="1959266"/>
            <a:ext cx="2615381" cy="752583"/>
          </a:xfrm>
        </p:spPr>
        <p:txBody>
          <a:bodyPr anchor="ctr">
            <a:noAutofit/>
          </a:bodyPr>
          <a:lstStyle>
            <a:lvl1pPr marL="0" indent="0" algn="ctr">
              <a:buNone/>
              <a:defRPr sz="2000" b="1" i="0" baseline="0">
                <a:solidFill>
                  <a:schemeClr val="bg1"/>
                </a:solidFill>
              </a:defRPr>
            </a:lvl1pPr>
          </a:lstStyle>
          <a:p>
            <a:pPr lvl="0"/>
            <a:r>
              <a:rPr lang="en-US" dirty="0"/>
              <a:t>ABC COMPANY </a:t>
            </a:r>
          </a:p>
        </p:txBody>
      </p:sp>
      <p:sp>
        <p:nvSpPr>
          <p:cNvPr id="16" name="Text Placeholder 2">
            <a:extLst>
              <a:ext uri="{FF2B5EF4-FFF2-40B4-BE49-F238E27FC236}">
                <a16:creationId xmlns:a16="http://schemas.microsoft.com/office/drawing/2014/main" id="{5A2E154A-8D0F-4F78-82F1-D0D33BA245CA}"/>
              </a:ext>
            </a:extLst>
          </p:cNvPr>
          <p:cNvSpPr>
            <a:spLocks noGrp="1"/>
          </p:cNvSpPr>
          <p:nvPr>
            <p:ph type="body" sz="quarter" idx="15" hasCustomPrompt="1"/>
          </p:nvPr>
        </p:nvSpPr>
        <p:spPr>
          <a:xfrm>
            <a:off x="506598" y="3166455"/>
            <a:ext cx="4930642" cy="1184227"/>
          </a:xfrm>
        </p:spPr>
        <p:txBody>
          <a:bodyPr anchor="ctr">
            <a:noAutofit/>
          </a:bodyPr>
          <a:lstStyle>
            <a:lvl1pPr marL="0" indent="0" algn="ctr">
              <a:buNone/>
              <a:defRPr sz="2000" b="0" i="0" baseline="0">
                <a:solidFill>
                  <a:schemeClr val="bg1"/>
                </a:solidFill>
              </a:defRPr>
            </a:lvl1pPr>
          </a:lstStyle>
          <a:p>
            <a:pPr lvl="0"/>
            <a:r>
              <a:rPr lang="en-US" dirty="0"/>
              <a:t>Presentation Title</a:t>
            </a:r>
          </a:p>
        </p:txBody>
      </p:sp>
      <p:pic>
        <p:nvPicPr>
          <p:cNvPr id="4" name="Picture 3">
            <a:extLst>
              <a:ext uri="{FF2B5EF4-FFF2-40B4-BE49-F238E27FC236}">
                <a16:creationId xmlns:a16="http://schemas.microsoft.com/office/drawing/2014/main" id="{35796A0E-A1A0-143E-9514-DC3B49F0467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1854" y="51541"/>
            <a:ext cx="3267998" cy="1360124"/>
          </a:xfrm>
          <a:prstGeom prst="rect">
            <a:avLst/>
          </a:prstGeom>
        </p:spPr>
      </p:pic>
    </p:spTree>
    <p:extLst>
      <p:ext uri="{BB962C8B-B14F-4D97-AF65-F5344CB8AC3E}">
        <p14:creationId xmlns:p14="http://schemas.microsoft.com/office/powerpoint/2010/main" val="3920715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ver Slide">
    <p:bg>
      <p:bgPr>
        <a:solidFill>
          <a:schemeClr val="bg1">
            <a:lumMod val="25000"/>
            <a:alpha val="70000"/>
          </a:schemeClr>
        </a:solidFill>
        <a:effectLst/>
      </p:bgPr>
    </p:bg>
    <p:spTree>
      <p:nvGrpSpPr>
        <p:cNvPr id="1" name=""/>
        <p:cNvGrpSpPr/>
        <p:nvPr/>
      </p:nvGrpSpPr>
      <p:grpSpPr>
        <a:xfrm>
          <a:off x="0" y="0"/>
          <a:ext cx="0" cy="0"/>
          <a:chOff x="0" y="0"/>
          <a:chExt cx="0" cy="0"/>
        </a:xfrm>
      </p:grpSpPr>
      <p:pic>
        <p:nvPicPr>
          <p:cNvPr id="7" name="Picture 6" descr="A view of a city&#10;&#10;Description automatically generated">
            <a:extLst>
              <a:ext uri="{FF2B5EF4-FFF2-40B4-BE49-F238E27FC236}">
                <a16:creationId xmlns:a16="http://schemas.microsoft.com/office/drawing/2014/main" id="{92CB13AD-137A-46AB-BFF2-B5337B3075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
            <a:ext cx="9144000" cy="6858004"/>
          </a:xfrm>
          <a:prstGeom prst="rect">
            <a:avLst/>
          </a:prstGeom>
        </p:spPr>
      </p:pic>
      <p:sp>
        <p:nvSpPr>
          <p:cNvPr id="17" name="Rectangle 16">
            <a:extLst>
              <a:ext uri="{FF2B5EF4-FFF2-40B4-BE49-F238E27FC236}">
                <a16:creationId xmlns:a16="http://schemas.microsoft.com/office/drawing/2014/main" id="{8E5DCFFB-17B5-4D49-A836-1F0495EC38CB}"/>
              </a:ext>
            </a:extLst>
          </p:cNvPr>
          <p:cNvSpPr/>
          <p:nvPr userDrawn="1"/>
        </p:nvSpPr>
        <p:spPr>
          <a:xfrm>
            <a:off x="-1" y="4887045"/>
            <a:ext cx="9144001" cy="1970955"/>
          </a:xfrm>
          <a:prstGeom prst="rect">
            <a:avLst/>
          </a:prstGeom>
          <a:solidFill>
            <a:schemeClr val="tx1">
              <a:alpha val="39000"/>
            </a:schemeClr>
          </a:solidFill>
        </p:spPr>
        <p:txBody>
          <a:bodyPr vert="horz" lIns="91440" tIns="45720" rIns="91440" bIns="45720" rtlCol="0" anchor="ctr">
            <a:noAutofit/>
          </a:bodyPr>
          <a:lstStyle/>
          <a:p>
            <a:pPr lvl="0" algn="just">
              <a:defRPr/>
            </a:pPr>
            <a:r>
              <a:rPr lang="en-US" sz="800" dirty="0">
                <a:solidFill>
                  <a:prstClr val="white"/>
                </a:solidFill>
                <a:latin typeface="Arial" panose="020B0604020202020204" pitchFamily="34" charset="0"/>
                <a:cs typeface="Arial" panose="020B0604020202020204" pitchFamily="34" charset="0"/>
              </a:rPr>
              <a:t>This document is intended solely for the information and internal use of the recipient and contains confidential and proprietary information. It is not intended to be and should not be used by any other person or entity. This document or any parts thereof are meant for the use of only the intended recipient and should not be circulated, distributed or copied. Acies assumes no responsibility for any losses or damages suffered by the recipient or any third-party from the use of information in this document.</a:t>
            </a:r>
          </a:p>
          <a:p>
            <a:pPr lvl="0" algn="just">
              <a:defRPr/>
            </a:pPr>
            <a:r>
              <a:rPr lang="en-US" sz="800" dirty="0">
                <a:solidFill>
                  <a:prstClr val="white"/>
                </a:solidFill>
                <a:latin typeface="Arial" panose="020B0604020202020204" pitchFamily="34" charset="0"/>
                <a:cs typeface="Arial" panose="020B0604020202020204" pitchFamily="34" charset="0"/>
              </a:rPr>
              <a:t>This material has been prepared by Acies Consulting LLP or its subsidiaries or associates and contains proprietary and confidential information. This material may contain information sourced from publicly available information or other third-party sources. Acies does not independently verify any such sources and is not responsible for any loss whatsoever caused due to reliance placed on information sourced from such sources. </a:t>
            </a:r>
          </a:p>
          <a:p>
            <a:pPr lvl="0" algn="just">
              <a:defRPr/>
            </a:pPr>
            <a:endParaRPr lang="en-US" sz="800" dirty="0">
              <a:solidFill>
                <a:prstClr val="white"/>
              </a:solidFill>
              <a:latin typeface="Arial" panose="020B0604020202020204" pitchFamily="34" charset="0"/>
              <a:cs typeface="Arial" panose="020B0604020202020204" pitchFamily="34" charset="0"/>
            </a:endParaRPr>
          </a:p>
          <a:p>
            <a:pPr lvl="0" algn="just">
              <a:defRPr/>
            </a:pPr>
            <a:r>
              <a:rPr lang="en-US" sz="800" dirty="0">
                <a:solidFill>
                  <a:prstClr val="white"/>
                </a:solidFill>
                <a:latin typeface="Arial" panose="020B0604020202020204" pitchFamily="34" charset="0"/>
                <a:cs typeface="Arial" panose="020B0604020202020204" pitchFamily="34" charset="0"/>
              </a:rPr>
              <a:t>Nothing in this material creates any contractual relationship between Acies and you. Acies expressly disclaims any and all liabilities that may arise in connection with your use of the information in this document. The application features and functionalities described in this document include the full range of capabilities of Acies TechWorks applications covered in this document. Please consult the Acies TechWorks SKU Guide to determine the coverage of specific features and functionalities in each application SKU / SKU version.</a:t>
            </a:r>
          </a:p>
          <a:p>
            <a:pPr lvl="0" algn="just">
              <a:defRPr/>
            </a:pPr>
            <a:endParaRPr lang="en-US" sz="800" dirty="0">
              <a:solidFill>
                <a:prstClr val="white"/>
              </a:solidFill>
              <a:latin typeface="Arial" panose="020B0604020202020204" pitchFamily="34" charset="0"/>
              <a:cs typeface="Arial" panose="020B0604020202020204" pitchFamily="34" charset="0"/>
            </a:endParaRPr>
          </a:p>
          <a:p>
            <a:pPr lvl="0" algn="just">
              <a:defRPr/>
            </a:pPr>
            <a:r>
              <a:rPr lang="en-US" sz="800" dirty="0">
                <a:solidFill>
                  <a:prstClr val="white"/>
                </a:solidFill>
                <a:latin typeface="Arial" panose="020B0604020202020204" pitchFamily="34" charset="0"/>
                <a:cs typeface="Arial" panose="020B0604020202020204" pitchFamily="34" charset="0"/>
              </a:rPr>
              <a:t>ACIES, Acies Consulting, Acies TechWorks, Acies Ventures, Acies LightHouse, Kepler, Kore, Callisto, Carpo, Revolutio and Antares are registered trademarks of Acies Consulting LLP and its subsidiaries in different countries and territories. Unauthorized use, misrepresentation or misuse of trademarks is strictly prohibited and subject to legal action under various laws.</a:t>
            </a:r>
          </a:p>
          <a:p>
            <a:pPr algn="just"/>
            <a:endParaRPr lang="en-US" sz="800" dirty="0">
              <a:solidFill>
                <a:schemeClr val="bg1"/>
              </a:solidFill>
              <a:latin typeface="Arial" panose="020B0604020202020204" pitchFamily="34" charset="0"/>
              <a:cs typeface="Arial" panose="020B0604020202020204" pitchFamily="34" charset="0"/>
            </a:endParaRPr>
          </a:p>
          <a:p>
            <a:pPr algn="just"/>
            <a:r>
              <a:rPr lang="en-US" sz="800" dirty="0">
                <a:solidFill>
                  <a:schemeClr val="bg1"/>
                </a:solidFill>
                <a:latin typeface="Arial" panose="020B0604020202020204" pitchFamily="34" charset="0"/>
                <a:cs typeface="Arial" panose="020B0604020202020204" pitchFamily="34" charset="0"/>
              </a:rPr>
              <a:t>Copyright © 2022 Acies Consulting LLP. All rights reserved</a:t>
            </a:r>
          </a:p>
        </p:txBody>
      </p:sp>
      <p:pic>
        <p:nvPicPr>
          <p:cNvPr id="3" name="Picture 2">
            <a:extLst>
              <a:ext uri="{FF2B5EF4-FFF2-40B4-BE49-F238E27FC236}">
                <a16:creationId xmlns:a16="http://schemas.microsoft.com/office/drawing/2014/main" id="{298073C4-AFC6-C96A-6899-1E8CE0F737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20842" y="-71139"/>
            <a:ext cx="3267998" cy="1360124"/>
          </a:xfrm>
          <a:prstGeom prst="rect">
            <a:avLst/>
          </a:prstGeom>
        </p:spPr>
      </p:pic>
    </p:spTree>
    <p:extLst>
      <p:ext uri="{BB962C8B-B14F-4D97-AF65-F5344CB8AC3E}">
        <p14:creationId xmlns:p14="http://schemas.microsoft.com/office/powerpoint/2010/main" val="1348726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9277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1606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068F4997-1796-9988-2FD4-FAA3C1E3DCF6}"/>
              </a:ext>
            </a:extLst>
          </p:cNvPr>
          <p:cNvSpPr txBox="1"/>
          <p:nvPr userDrawn="1"/>
        </p:nvSpPr>
        <p:spPr>
          <a:xfrm>
            <a:off x="3181653" y="6616528"/>
            <a:ext cx="504000" cy="100027"/>
          </a:xfrm>
          <a:prstGeom prst="rect">
            <a:avLst/>
          </a:prstGeom>
          <a:noFill/>
        </p:spPr>
        <p:txBody>
          <a:bodyPr wrap="square" lIns="0" tIns="0" rIns="0" bIns="0" rtlCol="0">
            <a:noAutofit/>
          </a:bodyPr>
          <a:lstStyle/>
          <a:p>
            <a:pPr algn="l">
              <a:spcBef>
                <a:spcPts val="600"/>
              </a:spcBef>
              <a:buSzPct val="100000"/>
              <a:buFont typeface="Arial"/>
              <a:buNone/>
            </a:pPr>
            <a:r>
              <a:rPr lang="en-US" sz="900" b="0" dirty="0">
                <a:solidFill>
                  <a:prstClr val="black"/>
                </a:solidFill>
                <a:latin typeface="Arial" panose="020B0604020202020204" pitchFamily="34" charset="0"/>
                <a:cs typeface="Arial" panose="020B0604020202020204" pitchFamily="34" charset="0"/>
              </a:rPr>
              <a:t>Page </a:t>
            </a:r>
            <a:fld id="{C58DF478-B544-4ED8-9ED4-6A2648E2D233}" type="slidenum">
              <a:rPr lang="en-US" sz="900" b="0" smtClean="0">
                <a:solidFill>
                  <a:prstClr val="black"/>
                </a:solidFill>
                <a:latin typeface="Arial" panose="020B0604020202020204" pitchFamily="34" charset="0"/>
                <a:cs typeface="Arial" panose="020B0604020202020204" pitchFamily="34" charset="0"/>
              </a:rPr>
              <a:pPr algn="l">
                <a:spcBef>
                  <a:spcPts val="600"/>
                </a:spcBef>
                <a:buSzPct val="100000"/>
                <a:buFont typeface="Arial"/>
                <a:buNone/>
              </a:pPr>
              <a:t>‹#›</a:t>
            </a:fld>
            <a:endParaRPr lang="en-US" sz="900" b="0" dirty="0">
              <a:solidFill>
                <a:prstClr val="black"/>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5AF2F8-5D21-BE62-F113-B571AA4E8293}"/>
              </a:ext>
            </a:extLst>
          </p:cNvPr>
          <p:cNvSpPr txBox="1"/>
          <p:nvPr userDrawn="1"/>
        </p:nvSpPr>
        <p:spPr>
          <a:xfrm>
            <a:off x="4521754" y="6446159"/>
            <a:ext cx="4246008" cy="308739"/>
          </a:xfrm>
          <a:prstGeom prst="rect">
            <a:avLst/>
          </a:prstGeom>
          <a:noFill/>
        </p:spPr>
        <p:txBody>
          <a:bodyPr wrap="square" lIns="0" tIns="0" rIns="0" bIns="0" rtlCol="0">
            <a:spAutoFit/>
          </a:bodyPr>
          <a:lstStyle/>
          <a:p>
            <a:pPr algn="r">
              <a:lnSpc>
                <a:spcPct val="114000"/>
              </a:lnSpc>
              <a:buSzPct val="100000"/>
              <a:buFont typeface="Arial"/>
              <a:buNone/>
            </a:pPr>
            <a:r>
              <a:rPr lang="en-US" sz="900" dirty="0">
                <a:solidFill>
                  <a:schemeClr val="tx1"/>
                </a:solidFill>
                <a:latin typeface="Arial" panose="020B0604020202020204" pitchFamily="34" charset="0"/>
                <a:cs typeface="Arial" panose="020B0604020202020204" pitchFamily="34" charset="0"/>
              </a:rPr>
              <a:t>© 2022 Acies Consulting LLP</a:t>
            </a:r>
          </a:p>
          <a:p>
            <a:pPr lvl="0" algn="r">
              <a:lnSpc>
                <a:spcPct val="120000"/>
              </a:lnSpc>
              <a:spcBef>
                <a:spcPts val="0"/>
              </a:spcBef>
              <a:defRPr/>
            </a:pPr>
            <a:r>
              <a:rPr lang="en-US" sz="900" i="1" dirty="0">
                <a:latin typeface="Arial" panose="020B0604020202020204" pitchFamily="34" charset="0"/>
                <a:cs typeface="Arial" panose="020B0604020202020204" pitchFamily="34" charset="0"/>
              </a:rPr>
              <a:t>Assistance in implementing LOS, LMS systems</a:t>
            </a:r>
          </a:p>
        </p:txBody>
      </p:sp>
      <p:cxnSp>
        <p:nvCxnSpPr>
          <p:cNvPr id="9" name="Straight Connector 8">
            <a:extLst>
              <a:ext uri="{FF2B5EF4-FFF2-40B4-BE49-F238E27FC236}">
                <a16:creationId xmlns:a16="http://schemas.microsoft.com/office/drawing/2014/main" id="{5E68FAC9-982C-3BF4-392B-8A81C325A5DF}"/>
              </a:ext>
            </a:extLst>
          </p:cNvPr>
          <p:cNvCxnSpPr>
            <a:cxnSpLocks/>
          </p:cNvCxnSpPr>
          <p:nvPr userDrawn="1"/>
        </p:nvCxnSpPr>
        <p:spPr>
          <a:xfrm>
            <a:off x="376238" y="6340807"/>
            <a:ext cx="83915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845288E-59FE-B68A-8842-6CDD793E632E}"/>
              </a:ext>
            </a:extLst>
          </p:cNvPr>
          <p:cNvSpPr txBox="1"/>
          <p:nvPr userDrawn="1"/>
        </p:nvSpPr>
        <p:spPr>
          <a:xfrm>
            <a:off x="3181653" y="6466448"/>
            <a:ext cx="1620000" cy="138499"/>
          </a:xfrm>
          <a:prstGeom prst="rect">
            <a:avLst/>
          </a:prstGeom>
          <a:noFill/>
        </p:spPr>
        <p:txBody>
          <a:bodyPr wrap="square" lIns="0" tIns="0" rIns="0" bIns="0" rtlCol="0">
            <a:spAutoFit/>
          </a:bodyPr>
          <a:lstStyle/>
          <a:p>
            <a:pPr>
              <a:spcBef>
                <a:spcPts val="600"/>
              </a:spcBef>
              <a:buSzPct val="100000"/>
              <a:buFont typeface="Arial"/>
              <a:buNone/>
            </a:pPr>
            <a:r>
              <a:rPr lang="en-US" sz="900" dirty="0">
                <a:solidFill>
                  <a:schemeClr val="tx1"/>
                </a:solidFill>
                <a:latin typeface="Arial" panose="020B0604020202020204" pitchFamily="34" charset="0"/>
                <a:cs typeface="Arial" panose="020B0604020202020204" pitchFamily="34" charset="0"/>
              </a:rPr>
              <a:t>Private</a:t>
            </a:r>
            <a:r>
              <a:rPr lang="en-US" sz="900" baseline="0" dirty="0">
                <a:solidFill>
                  <a:schemeClr val="tx1"/>
                </a:solidFill>
                <a:latin typeface="Arial" panose="020B0604020202020204" pitchFamily="34" charset="0"/>
                <a:cs typeface="Arial" panose="020B0604020202020204" pitchFamily="34" charset="0"/>
              </a:rPr>
              <a:t> and Confidential</a:t>
            </a:r>
            <a:endParaRPr lang="en-US" sz="900" dirty="0">
              <a:solidFill>
                <a:schemeClr val="tx1"/>
              </a:solidFill>
              <a:latin typeface="Arial" panose="020B0604020202020204" pitchFamily="34" charset="0"/>
              <a:cs typeface="Arial" panose="020B0604020202020204" pitchFamily="34" charset="0"/>
            </a:endParaRPr>
          </a:p>
        </p:txBody>
      </p:sp>
      <p:pic>
        <p:nvPicPr>
          <p:cNvPr id="11" name="Picture 10" descr="A close up of a logo&#10;&#10;Description automatically generated">
            <a:extLst>
              <a:ext uri="{FF2B5EF4-FFF2-40B4-BE49-F238E27FC236}">
                <a16:creationId xmlns:a16="http://schemas.microsoft.com/office/drawing/2014/main" id="{6709ED82-BDCB-B8E0-DE20-26C4366587C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88844" y="6324117"/>
            <a:ext cx="1361661" cy="617513"/>
          </a:xfrm>
          <a:prstGeom prst="rect">
            <a:avLst/>
          </a:prstGeom>
        </p:spPr>
      </p:pic>
    </p:spTree>
    <p:extLst>
      <p:ext uri="{BB962C8B-B14F-4D97-AF65-F5344CB8AC3E}">
        <p14:creationId xmlns:p14="http://schemas.microsoft.com/office/powerpoint/2010/main" val="41451846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6238" y="317501"/>
            <a:ext cx="8391525"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376237" y="1665289"/>
            <a:ext cx="8391525" cy="4536232"/>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Box 10">
            <a:extLst>
              <a:ext uri="{FF2B5EF4-FFF2-40B4-BE49-F238E27FC236}">
                <a16:creationId xmlns:a16="http://schemas.microsoft.com/office/drawing/2014/main" id="{5EED54F1-EEA5-4426-982C-9EAB0D60F755}"/>
              </a:ext>
            </a:extLst>
          </p:cNvPr>
          <p:cNvSpPr txBox="1"/>
          <p:nvPr userDrawn="1"/>
        </p:nvSpPr>
        <p:spPr>
          <a:xfrm>
            <a:off x="3181653" y="6616526"/>
            <a:ext cx="504000" cy="100027"/>
          </a:xfrm>
          <a:prstGeom prst="rect">
            <a:avLst/>
          </a:prstGeom>
          <a:noFill/>
        </p:spPr>
        <p:txBody>
          <a:bodyPr wrap="square" lIns="0" tIns="0" rIns="0" bIns="0" rtlCol="0">
            <a:noAutofit/>
          </a:bodyPr>
          <a:lstStyle/>
          <a:p>
            <a:pPr algn="l">
              <a:spcBef>
                <a:spcPts val="600"/>
              </a:spcBef>
              <a:buSzPct val="100000"/>
              <a:buFont typeface="Arial"/>
              <a:buNone/>
            </a:pPr>
            <a:r>
              <a:rPr lang="en-US" sz="900" b="0" dirty="0">
                <a:solidFill>
                  <a:prstClr val="black"/>
                </a:solidFill>
                <a:latin typeface="Arial" panose="020B0604020202020204" pitchFamily="34" charset="0"/>
                <a:cs typeface="Arial" panose="020B0604020202020204" pitchFamily="34" charset="0"/>
              </a:rPr>
              <a:t>Page </a:t>
            </a:r>
            <a:fld id="{C58DF478-B544-4ED8-9ED4-6A2648E2D233}" type="slidenum">
              <a:rPr lang="en-US" sz="900" b="0" smtClean="0">
                <a:solidFill>
                  <a:prstClr val="black"/>
                </a:solidFill>
                <a:latin typeface="Arial" panose="020B0604020202020204" pitchFamily="34" charset="0"/>
                <a:cs typeface="Arial" panose="020B0604020202020204" pitchFamily="34" charset="0"/>
              </a:rPr>
              <a:pPr algn="l">
                <a:spcBef>
                  <a:spcPts val="600"/>
                </a:spcBef>
                <a:buSzPct val="100000"/>
                <a:buFont typeface="Arial"/>
                <a:buNone/>
              </a:pPr>
              <a:t>‹#›</a:t>
            </a:fld>
            <a:endParaRPr lang="en-US" sz="900" b="0" dirty="0">
              <a:solidFill>
                <a:prstClr val="black"/>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E170B4B-05DF-4690-8873-28D8A90461D4}"/>
              </a:ext>
            </a:extLst>
          </p:cNvPr>
          <p:cNvSpPr txBox="1"/>
          <p:nvPr userDrawn="1"/>
        </p:nvSpPr>
        <p:spPr>
          <a:xfrm>
            <a:off x="4521754" y="6466446"/>
            <a:ext cx="4246008" cy="289823"/>
          </a:xfrm>
          <a:prstGeom prst="rect">
            <a:avLst/>
          </a:prstGeom>
          <a:noFill/>
        </p:spPr>
        <p:txBody>
          <a:bodyPr wrap="square" lIns="0" tIns="0" rIns="0" bIns="0" rtlCol="0">
            <a:spAutoFit/>
          </a:bodyPr>
          <a:lstStyle/>
          <a:p>
            <a:pPr algn="r">
              <a:lnSpc>
                <a:spcPct val="100000"/>
              </a:lnSpc>
              <a:spcAft>
                <a:spcPts val="100"/>
              </a:spcAft>
              <a:buSzPct val="100000"/>
              <a:buFont typeface="Arial"/>
              <a:buNone/>
            </a:pPr>
            <a:r>
              <a:rPr lang="en-US" sz="900" b="0" dirty="0">
                <a:solidFill>
                  <a:schemeClr val="tx1"/>
                </a:solidFill>
                <a:latin typeface="Arial" panose="020B0604020202020204" pitchFamily="34" charset="0"/>
                <a:cs typeface="Arial" panose="020B0604020202020204" pitchFamily="34" charset="0"/>
              </a:rPr>
              <a:t>© 2022 Acies Consulting LLP</a:t>
            </a:r>
          </a:p>
          <a:p>
            <a:pPr algn="r">
              <a:lnSpc>
                <a:spcPct val="100000"/>
              </a:lnSpc>
              <a:spcAft>
                <a:spcPts val="100"/>
              </a:spcAft>
              <a:buSzPct val="100000"/>
              <a:buFont typeface="Arial"/>
              <a:buNone/>
            </a:pPr>
            <a:r>
              <a:rPr lang="en-US" sz="900" i="1" dirty="0">
                <a:solidFill>
                  <a:schemeClr val="tx1"/>
                </a:solidFill>
                <a:latin typeface="Arial" panose="020B0604020202020204" pitchFamily="34" charset="0"/>
                <a:cs typeface="Arial" panose="020B0604020202020204" pitchFamily="34" charset="0"/>
              </a:rPr>
              <a:t>Accurate and efficient regulatory reporting with Revolutio BI</a:t>
            </a:r>
          </a:p>
        </p:txBody>
      </p:sp>
      <p:cxnSp>
        <p:nvCxnSpPr>
          <p:cNvPr id="14" name="Straight Connector 13">
            <a:extLst>
              <a:ext uri="{FF2B5EF4-FFF2-40B4-BE49-F238E27FC236}">
                <a16:creationId xmlns:a16="http://schemas.microsoft.com/office/drawing/2014/main" id="{C263AC77-A088-40EF-91BF-D0725D8F8AA7}"/>
              </a:ext>
            </a:extLst>
          </p:cNvPr>
          <p:cNvCxnSpPr/>
          <p:nvPr userDrawn="1"/>
        </p:nvCxnSpPr>
        <p:spPr>
          <a:xfrm>
            <a:off x="376237" y="6340807"/>
            <a:ext cx="83915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546148-49B2-4A74-9549-DD1C8C3E5304}"/>
              </a:ext>
            </a:extLst>
          </p:cNvPr>
          <p:cNvSpPr txBox="1"/>
          <p:nvPr userDrawn="1"/>
        </p:nvSpPr>
        <p:spPr>
          <a:xfrm>
            <a:off x="3181653" y="6466446"/>
            <a:ext cx="1620000" cy="138499"/>
          </a:xfrm>
          <a:prstGeom prst="rect">
            <a:avLst/>
          </a:prstGeom>
          <a:noFill/>
        </p:spPr>
        <p:txBody>
          <a:bodyPr wrap="square" lIns="0" tIns="0" rIns="0" bIns="0" rtlCol="0">
            <a:spAutoFit/>
          </a:bodyPr>
          <a:lstStyle/>
          <a:p>
            <a:pPr>
              <a:lnSpc>
                <a:spcPct val="100000"/>
              </a:lnSpc>
              <a:spcBef>
                <a:spcPts val="600"/>
              </a:spcBef>
              <a:buSzPct val="100000"/>
              <a:buFont typeface="Arial"/>
              <a:buNone/>
            </a:pPr>
            <a:r>
              <a:rPr lang="en-US" sz="900" dirty="0">
                <a:solidFill>
                  <a:schemeClr val="tx1"/>
                </a:solidFill>
                <a:latin typeface="Arial" panose="020B0604020202020204" pitchFamily="34" charset="0"/>
                <a:cs typeface="Arial" panose="020B0604020202020204" pitchFamily="34" charset="0"/>
              </a:rPr>
              <a:t>Private</a:t>
            </a:r>
            <a:r>
              <a:rPr lang="en-US" sz="900" baseline="0" dirty="0">
                <a:solidFill>
                  <a:schemeClr val="tx1"/>
                </a:solidFill>
                <a:latin typeface="Arial" panose="020B0604020202020204" pitchFamily="34" charset="0"/>
                <a:cs typeface="Arial" panose="020B0604020202020204" pitchFamily="34" charset="0"/>
              </a:rPr>
              <a:t> and Confidential</a:t>
            </a:r>
            <a:endParaRPr lang="en-US" sz="900" dirty="0">
              <a:solidFill>
                <a:schemeClr val="tx1"/>
              </a:solidFill>
              <a:latin typeface="Arial" panose="020B0604020202020204" pitchFamily="34" charset="0"/>
              <a:cs typeface="Arial" panose="020B0604020202020204" pitchFamily="34" charset="0"/>
            </a:endParaRPr>
          </a:p>
        </p:txBody>
      </p:sp>
      <p:pic>
        <p:nvPicPr>
          <p:cNvPr id="10" name="Picture 9" descr="A close up of a logo&#10;&#10;Description automatically generated">
            <a:extLst>
              <a:ext uri="{FF2B5EF4-FFF2-40B4-BE49-F238E27FC236}">
                <a16:creationId xmlns:a16="http://schemas.microsoft.com/office/drawing/2014/main" id="{8164C0E6-4472-48E8-9833-67123627B34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6319" y="6322066"/>
            <a:ext cx="1335139" cy="605486"/>
          </a:xfrm>
          <a:prstGeom prst="rect">
            <a:avLst/>
          </a:prstGeom>
        </p:spPr>
      </p:pic>
    </p:spTree>
    <p:extLst>
      <p:ext uri="{BB962C8B-B14F-4D97-AF65-F5344CB8AC3E}">
        <p14:creationId xmlns:p14="http://schemas.microsoft.com/office/powerpoint/2010/main" val="1407373076"/>
      </p:ext>
    </p:extLst>
  </p:cSld>
  <p:clrMap bg1="lt1" tx1="dk1" bg2="lt2" tx2="dk2" accent1="accent1" accent2="accent2" accent3="accent3" accent4="accent4" accent5="accent5" accent6="accent6" hlink="hlink" folHlink="folHlink"/>
  <p:sldLayoutIdLst>
    <p:sldLayoutId id="2147483681" r:id="rId1"/>
  </p:sldLayoutIdLst>
  <p:transition>
    <p:fade/>
  </p:transition>
  <p:hf hdr="0" dt="0"/>
  <p:txStyles>
    <p:titleStyle>
      <a:lvl1pPr algn="l" defTabSz="914400" rtl="0" eaLnBrk="1" latinLnBrk="0" hangingPunct="1">
        <a:spcBef>
          <a:spcPct val="0"/>
        </a:spcBef>
        <a:buNone/>
        <a:defRPr sz="20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Arial" panose="020B0604020202020204" pitchFamily="34" charset="0"/>
          <a:ea typeface="+mn-ea"/>
          <a:cs typeface="Arial" panose="020B0604020202020204" pitchFamily="34" charset="0"/>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Arial" panose="020B0604020202020204" pitchFamily="34" charset="0"/>
          <a:ea typeface="+mn-ea"/>
          <a:cs typeface="Arial" panose="020B060402020202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Arial" panose="020B0604020202020204" pitchFamily="34" charset="0"/>
          <a:ea typeface="+mn-ea"/>
          <a:cs typeface="Arial" panose="020B060402020202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Arial" panose="020B0604020202020204" pitchFamily="34" charset="0"/>
          <a:ea typeface="+mn-ea"/>
          <a:cs typeface="Arial" panose="020B060402020202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Arial" panose="020B0604020202020204" pitchFamily="34" charset="0"/>
          <a:ea typeface="+mn-ea"/>
          <a:cs typeface="Arial" panose="020B0604020202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9" pos="3721">
          <p15:clr>
            <a:srgbClr val="F26B43"/>
          </p15:clr>
        </p15:guide>
        <p15:guide id="10" orient="horz" pos="236">
          <p15:clr>
            <a:srgbClr val="F26B43"/>
          </p15:clr>
        </p15:guide>
        <p15:guide id="11" pos="1022">
          <p15:clr>
            <a:srgbClr val="F26B43"/>
          </p15:clr>
        </p15:guide>
        <p15:guide id="12" pos="1137">
          <p15:clr>
            <a:srgbClr val="F26B43"/>
          </p15:clr>
        </p15:guide>
        <p15:guide id="13" pos="1920">
          <p15:clr>
            <a:srgbClr val="F26B43"/>
          </p15:clr>
        </p15:guide>
        <p15:guide id="14" pos="2033">
          <p15:clr>
            <a:srgbClr val="F26B43"/>
          </p15:clr>
        </p15:guide>
        <p15:guide id="15" pos="4620">
          <p15:clr>
            <a:srgbClr val="F26B43"/>
          </p15:clr>
        </p15:guide>
        <p15:guide id="16" pos="2823">
          <p15:clr>
            <a:srgbClr val="F26B43"/>
          </p15:clr>
        </p15:guide>
        <p15:guide id="17" pos="2937">
          <p15:clr>
            <a:srgbClr val="F26B43"/>
          </p15:clr>
        </p15:guide>
        <p15:guide id="18" pos="2880">
          <p15:clr>
            <a:srgbClr val="F26B43"/>
          </p15:clr>
        </p15:guide>
        <p15:guide id="19" pos="4734">
          <p15:clr>
            <a:srgbClr val="F26B43"/>
          </p15:clr>
        </p15:guide>
        <p15:guide id="20" orient="horz" pos="1049">
          <p15:clr>
            <a:srgbClr val="F26B43"/>
          </p15:clr>
        </p15:guide>
        <p15:guide id="21" orient="horz" pos="6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3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36.png"/><Relationship Id="rId2" Type="http://schemas.openxmlformats.org/officeDocument/2006/relationships/tags" Target="../tags/tag3.xml"/><Relationship Id="rId16" Type="http://schemas.openxmlformats.org/officeDocument/2006/relationships/image" Target="../media/image40.png"/><Relationship Id="rId1" Type="http://schemas.openxmlformats.org/officeDocument/2006/relationships/tags" Target="../tags/tag2.xml"/><Relationship Id="rId6" Type="http://schemas.openxmlformats.org/officeDocument/2006/relationships/tags" Target="../tags/tag7.xml"/><Relationship Id="rId11" Type="http://schemas.microsoft.com/office/2007/relationships/hdphoto" Target="../media/hdphoto2.wdp"/><Relationship Id="rId5" Type="http://schemas.openxmlformats.org/officeDocument/2006/relationships/tags" Target="../tags/tag6.xml"/><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tags" Target="../tags/tag5.xml"/><Relationship Id="rId9" Type="http://schemas.openxmlformats.org/officeDocument/2006/relationships/slideLayout" Target="../slideLayouts/slideLayout6.xml"/><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4.jpeg"/><Relationship Id="rId18" Type="http://schemas.openxmlformats.org/officeDocument/2006/relationships/image" Target="../media/image48.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3.jpeg"/><Relationship Id="rId17" Type="http://schemas.openxmlformats.org/officeDocument/2006/relationships/image" Target="../media/image47.png"/><Relationship Id="rId2" Type="http://schemas.openxmlformats.org/officeDocument/2006/relationships/tags" Target="../tags/tag11.xml"/><Relationship Id="rId16" Type="http://schemas.microsoft.com/office/2007/relationships/hdphoto" Target="../media/hdphoto3.wdp"/><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2.png"/><Relationship Id="rId5" Type="http://schemas.openxmlformats.org/officeDocument/2006/relationships/tags" Target="../tags/tag14.xml"/><Relationship Id="rId15" Type="http://schemas.openxmlformats.org/officeDocument/2006/relationships/image" Target="../media/image46.png"/><Relationship Id="rId10" Type="http://schemas.openxmlformats.org/officeDocument/2006/relationships/image" Target="../media/image41.png"/><Relationship Id="rId19" Type="http://schemas.microsoft.com/office/2007/relationships/hdphoto" Target="../media/hdphoto4.wdp"/><Relationship Id="rId4" Type="http://schemas.openxmlformats.org/officeDocument/2006/relationships/tags" Target="../tags/tag13.xml"/><Relationship Id="rId9" Type="http://schemas.openxmlformats.org/officeDocument/2006/relationships/slideLayout" Target="../slideLayouts/slideLayout6.xml"/><Relationship Id="rId14" Type="http://schemas.openxmlformats.org/officeDocument/2006/relationships/image" Target="../media/image45.jpeg"/></Relationships>
</file>

<file path=ppt/slides/_rels/slide2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52.jpe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51.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50.png"/><Relationship Id="rId5" Type="http://schemas.openxmlformats.org/officeDocument/2006/relationships/tags" Target="../tags/tag22.xml"/><Relationship Id="rId10" Type="http://schemas.openxmlformats.org/officeDocument/2006/relationships/image" Target="../media/image49.png"/><Relationship Id="rId4" Type="http://schemas.openxmlformats.org/officeDocument/2006/relationships/tags" Target="../tags/tag21.xml"/><Relationship Id="rId9"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54.sv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50.png"/><Relationship Id="rId5" Type="http://schemas.openxmlformats.org/officeDocument/2006/relationships/tags" Target="../tags/tag30.xml"/><Relationship Id="rId10" Type="http://schemas.openxmlformats.org/officeDocument/2006/relationships/image" Target="../media/image49.png"/><Relationship Id="rId4" Type="http://schemas.openxmlformats.org/officeDocument/2006/relationships/tags" Target="../tags/tag29.xml"/><Relationship Id="rId9"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58.emf"/><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7.png"/><Relationship Id="rId2" Type="http://schemas.openxmlformats.org/officeDocument/2006/relationships/tags" Target="../tags/tag35.xml"/><Relationship Id="rId16" Type="http://schemas.openxmlformats.org/officeDocument/2006/relationships/image" Target="../media/image61.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6.png"/><Relationship Id="rId5" Type="http://schemas.openxmlformats.org/officeDocument/2006/relationships/tags" Target="../tags/tag38.xml"/><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tags" Target="../tags/tag37.xml"/><Relationship Id="rId9" Type="http://schemas.openxmlformats.org/officeDocument/2006/relationships/slideLayout" Target="../slideLayouts/slideLayout6.xml"/><Relationship Id="rId1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6.xml"/><Relationship Id="rId5" Type="http://schemas.openxmlformats.org/officeDocument/2006/relationships/tags" Target="../tags/tag46.xml"/><Relationship Id="rId4" Type="http://schemas.openxmlformats.org/officeDocument/2006/relationships/tags" Target="../tags/tag4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63.jpeg"/><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6.xml"/><Relationship Id="rId7" Type="http://schemas.openxmlformats.org/officeDocument/2006/relationships/image" Target="../media/image6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6.xml"/><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6.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tmp"/><Relationship Id="rId4" Type="http://schemas.openxmlformats.org/officeDocument/2006/relationships/image" Target="../media/image80.tm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hyperlink" Target="https://app.powerbi.com/view?r=eyJrIjoiN2Q0NGQ0ODgtMjNlYi00YzQ1LWJjMjktYzBmNTU1NzVlY2ViIiwidCI6IjRiZjZkYjk4LWMwNWEtNGExZS1hYzZhLTM0MGRjZmE0NzA5NyJ9" TargetMode="External"/><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sv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svg"/></Relationships>
</file>

<file path=ppt/slides/_rels/slide4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3" Type="http://schemas.openxmlformats.org/officeDocument/2006/relationships/image" Target="../media/image113.svg"/><Relationship Id="rId7" Type="http://schemas.openxmlformats.org/officeDocument/2006/relationships/image" Target="../media/image117.sv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image" Target="../media/image112.png"/><Relationship Id="rId16"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16.png"/><Relationship Id="rId11" Type="http://schemas.openxmlformats.org/officeDocument/2006/relationships/image" Target="../media/image121.svg"/><Relationship Id="rId5" Type="http://schemas.openxmlformats.org/officeDocument/2006/relationships/image" Target="../media/image115.sv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image" Target="../media/image1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CE7BFF-430B-429B-A203-583248F34FBC}"/>
              </a:ext>
            </a:extLst>
          </p:cNvPr>
          <p:cNvSpPr>
            <a:spLocks noGrp="1"/>
          </p:cNvSpPr>
          <p:nvPr>
            <p:ph type="body" sz="quarter" idx="14"/>
          </p:nvPr>
        </p:nvSpPr>
        <p:spPr>
          <a:xfrm>
            <a:off x="506598" y="2143297"/>
            <a:ext cx="5343596" cy="752583"/>
          </a:xfrm>
        </p:spPr>
        <p:txBody>
          <a:bodyPr/>
          <a:lstStyle/>
          <a:p>
            <a:pPr algn="l"/>
            <a:r>
              <a:rPr lang="en-US" sz="2400" dirty="0"/>
              <a:t>Siemens Financial Services </a:t>
            </a:r>
            <a:br>
              <a:rPr lang="en-US" sz="2400" dirty="0"/>
            </a:br>
            <a:r>
              <a:rPr lang="en-US" sz="2400" dirty="0"/>
              <a:t>Private Limited</a:t>
            </a:r>
          </a:p>
        </p:txBody>
      </p:sp>
      <p:sp>
        <p:nvSpPr>
          <p:cNvPr id="5" name="Text Placeholder 4">
            <a:extLst>
              <a:ext uri="{FF2B5EF4-FFF2-40B4-BE49-F238E27FC236}">
                <a16:creationId xmlns:a16="http://schemas.microsoft.com/office/drawing/2014/main" id="{E886BA7E-A9F7-484F-9AC9-B35333CA9034}"/>
              </a:ext>
            </a:extLst>
          </p:cNvPr>
          <p:cNvSpPr>
            <a:spLocks noGrp="1"/>
          </p:cNvSpPr>
          <p:nvPr>
            <p:ph type="body" sz="quarter" idx="15"/>
          </p:nvPr>
        </p:nvSpPr>
        <p:spPr>
          <a:xfrm>
            <a:off x="506598" y="3166455"/>
            <a:ext cx="4792077" cy="1184227"/>
          </a:xfrm>
        </p:spPr>
        <p:txBody>
          <a:bodyPr/>
          <a:lstStyle/>
          <a:p>
            <a:pPr algn="l">
              <a:lnSpc>
                <a:spcPts val="3200"/>
              </a:lnSpc>
              <a:spcAft>
                <a:spcPts val="500"/>
              </a:spcAft>
            </a:pPr>
            <a:r>
              <a:rPr lang="en-US" sz="2200" dirty="0">
                <a:solidFill>
                  <a:schemeClr val="accent4">
                    <a:lumMod val="60000"/>
                    <a:lumOff val="40000"/>
                  </a:schemeClr>
                </a:solidFill>
              </a:rPr>
              <a:t>Assistance in implementation of LOS, LMS system</a:t>
            </a:r>
          </a:p>
        </p:txBody>
      </p:sp>
      <p:sp>
        <p:nvSpPr>
          <p:cNvPr id="6" name="Rectangle 5">
            <a:extLst>
              <a:ext uri="{FF2B5EF4-FFF2-40B4-BE49-F238E27FC236}">
                <a16:creationId xmlns:a16="http://schemas.microsoft.com/office/drawing/2014/main" id="{DB74D51F-570F-4BD5-BBBD-FBAAAB6B9A0C}"/>
              </a:ext>
            </a:extLst>
          </p:cNvPr>
          <p:cNvSpPr/>
          <p:nvPr/>
        </p:nvSpPr>
        <p:spPr>
          <a:xfrm>
            <a:off x="0" y="6105418"/>
            <a:ext cx="9144000" cy="752582"/>
          </a:xfrm>
          <a:prstGeom prst="rect">
            <a:avLst/>
          </a:prstGeom>
          <a:solidFill>
            <a:schemeClr val="tx1">
              <a:alpha val="48000"/>
            </a:schemeClr>
          </a:solidFill>
        </p:spPr>
        <p:txBody>
          <a:bodyPr vert="horz" lIns="91440" tIns="45720" rIns="91440" bIns="45720" rtlCol="0" anchor="ctr">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This document is intended solely for the information and internal use of the recipient and contains confidential and proprietary information. It is not intended to be and should not be used by any other person or entity. This document or any parts thereof are meant for the use of only the intended recipient and should not be circulated, distributed or copied. Acies assumes no responsibility for any losses or damages suffered by the recipient or any third-party from the use of information in this document.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ACIES, Acies Consulting, Acies TechWorks, Acies Ventures, Acies LightHouse, Kepler, Kore, Callisto, Carpo, Revolutio and Antares are registered trademarks of Acies Consulting LLP and its subsidiaries in different countries and territories. Unauthorized use, misrepresentation or misuse of trademarks is strictly prohibited and subject to legal action under various laws.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By using this material and any information contained in it, you accept this entire notice and all terms &amp; conditions specified herein.</a:t>
            </a:r>
          </a:p>
        </p:txBody>
      </p:sp>
    </p:spTree>
    <p:extLst>
      <p:ext uri="{BB962C8B-B14F-4D97-AF65-F5344CB8AC3E}">
        <p14:creationId xmlns:p14="http://schemas.microsoft.com/office/powerpoint/2010/main" val="62975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CBDE5D1-DFC5-CA51-BB0B-F901A2BB341A}"/>
              </a:ext>
            </a:extLst>
          </p:cNvPr>
          <p:cNvGraphicFramePr>
            <a:graphicFrameLocks noGrp="1"/>
          </p:cNvGraphicFramePr>
          <p:nvPr>
            <p:extLst>
              <p:ext uri="{D42A27DB-BD31-4B8C-83A1-F6EECF244321}">
                <p14:modId xmlns:p14="http://schemas.microsoft.com/office/powerpoint/2010/main" val="2380148336"/>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understanding of your requirements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4">
            <a:extLst>
              <a:ext uri="{FF2B5EF4-FFF2-40B4-BE49-F238E27FC236}">
                <a16:creationId xmlns:a16="http://schemas.microsoft.com/office/drawing/2014/main" id="{2E58D650-7962-908F-A42E-74625B19581B}"/>
              </a:ext>
            </a:extLst>
          </p:cNvPr>
          <p:cNvSpPr>
            <a:spLocks noChangeArrowheads="1"/>
          </p:cNvSpPr>
          <p:nvPr/>
        </p:nvSpPr>
        <p:spPr bwMode="auto">
          <a:xfrm>
            <a:off x="415112" y="3425017"/>
            <a:ext cx="8313776" cy="2767515"/>
          </a:xfrm>
          <a:prstGeom prst="rect">
            <a:avLst/>
          </a:prstGeom>
          <a:noFill/>
          <a:ln w="9525" algn="ctr">
            <a:solidFill>
              <a:srgbClr val="B58D2B"/>
            </a:solidFill>
            <a:miter lim="800000"/>
            <a:headEnd/>
            <a:tailEnd/>
          </a:ln>
          <a:effectLst/>
        </p:spPr>
        <p:txBody>
          <a:bodyPr lIns="101901" tIns="108000" rIns="101901" bIns="36000" anchor="t" anchorCtr="0"/>
          <a:ls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marL="171450" indent="-171450" algn="just" defTabSz="914400">
              <a:lnSpc>
                <a:spcPct val="145000"/>
              </a:lnSpc>
              <a:spcBef>
                <a:spcPts val="0"/>
              </a:spcBef>
              <a:spcAft>
                <a:spcPts val="0"/>
              </a:spcAft>
              <a:buFont typeface="Wingdings" panose="05000000000000000000" pitchFamily="2" charset="2"/>
              <a:buChar char="§"/>
              <a:defRPr/>
            </a:pPr>
            <a:r>
              <a:rPr lang="en-US" sz="1300" b="1" dirty="0">
                <a:solidFill>
                  <a:srgbClr val="000000"/>
                </a:solidFill>
                <a:latin typeface="Arial" panose="020B0604020202020204" pitchFamily="34" charset="0"/>
                <a:cs typeface="Arial" panose="020B0604020202020204" pitchFamily="34" charset="0"/>
              </a:rPr>
              <a:t>Setup and run the project management office </a:t>
            </a:r>
            <a:r>
              <a:rPr lang="en-US" sz="1300" dirty="0">
                <a:solidFill>
                  <a:srgbClr val="000000"/>
                </a:solidFill>
                <a:latin typeface="Arial" panose="020B0604020202020204" pitchFamily="34" charset="0"/>
                <a:cs typeface="Arial" panose="020B0604020202020204" pitchFamily="34" charset="0"/>
              </a:rPr>
              <a:t>for the implementation of the LOS/LMS system</a:t>
            </a:r>
          </a:p>
          <a:p>
            <a:pPr marL="171450" indent="-171450" algn="just" defTabSz="914400">
              <a:lnSpc>
                <a:spcPct val="145000"/>
              </a:lnSpc>
              <a:spcBef>
                <a:spcPts val="0"/>
              </a:spcBef>
              <a:spcAft>
                <a:spcPts val="0"/>
              </a:spcAft>
              <a:buFont typeface="Wingdings" panose="05000000000000000000" pitchFamily="2" charset="2"/>
              <a:buChar char="§"/>
              <a:defRPr/>
            </a:pPr>
            <a:r>
              <a:rPr lang="en-US" sz="1300" dirty="0">
                <a:solidFill>
                  <a:srgbClr val="000000"/>
                </a:solidFill>
                <a:latin typeface="Arial" panose="020B0604020202020204" pitchFamily="34" charset="0"/>
                <a:cs typeface="Arial" panose="020B0604020202020204" pitchFamily="34" charset="0"/>
              </a:rPr>
              <a:t>Assist in </a:t>
            </a:r>
            <a:r>
              <a:rPr lang="en-US" sz="1300" b="1" dirty="0">
                <a:solidFill>
                  <a:srgbClr val="000000"/>
                </a:solidFill>
                <a:latin typeface="Arial" panose="020B0604020202020204" pitchFamily="34" charset="0"/>
                <a:cs typeface="Arial" panose="020B0604020202020204" pitchFamily="34" charset="0"/>
              </a:rPr>
              <a:t>understanding and gathering the requirements for all business users and documenting the business requirement documentation and UAT test case documentation</a:t>
            </a:r>
          </a:p>
          <a:p>
            <a:pPr marL="171450" indent="-171450" algn="just" defTabSz="914400">
              <a:lnSpc>
                <a:spcPct val="145000"/>
              </a:lnSpc>
              <a:spcBef>
                <a:spcPts val="0"/>
              </a:spcBef>
              <a:spcAft>
                <a:spcPts val="0"/>
              </a:spcAft>
              <a:buFont typeface="Wingdings" panose="05000000000000000000" pitchFamily="2" charset="2"/>
              <a:buChar char="§"/>
              <a:defRPr/>
            </a:pPr>
            <a:r>
              <a:rPr lang="en-US" sz="1300" b="1" dirty="0">
                <a:solidFill>
                  <a:srgbClr val="000000"/>
                </a:solidFill>
                <a:latin typeface="Arial" panose="020B0604020202020204" pitchFamily="34" charset="0"/>
                <a:cs typeface="Arial" panose="020B0604020202020204" pitchFamily="34" charset="0"/>
              </a:rPr>
              <a:t>Review the functional specification documentation </a:t>
            </a:r>
            <a:r>
              <a:rPr lang="en-US" sz="1300" dirty="0">
                <a:solidFill>
                  <a:srgbClr val="000000"/>
                </a:solidFill>
                <a:latin typeface="Arial" panose="020B0604020202020204" pitchFamily="34" charset="0"/>
                <a:cs typeface="Arial" panose="020B0604020202020204" pitchFamily="34" charset="0"/>
              </a:rPr>
              <a:t>created by the system vendor and </a:t>
            </a:r>
            <a:r>
              <a:rPr lang="en-US" sz="1300" b="1" dirty="0">
                <a:solidFill>
                  <a:srgbClr val="000000"/>
                </a:solidFill>
                <a:latin typeface="Arial" panose="020B0604020202020204" pitchFamily="34" charset="0"/>
                <a:cs typeface="Arial" panose="020B0604020202020204" pitchFamily="34" charset="0"/>
              </a:rPr>
              <a:t>undertake the requirement traceability matrix</a:t>
            </a:r>
            <a:r>
              <a:rPr lang="en-US" sz="1300" dirty="0">
                <a:solidFill>
                  <a:srgbClr val="000000"/>
                </a:solidFill>
                <a:latin typeface="Arial" panose="020B0604020202020204" pitchFamily="34" charset="0"/>
                <a:cs typeface="Arial" panose="020B0604020202020204" pitchFamily="34" charset="0"/>
              </a:rPr>
              <a:t> mapping between the business requirement documentation and the functional specification document creation</a:t>
            </a:r>
            <a:endParaRPr lang="en-US" sz="1200" dirty="0">
              <a:solidFill>
                <a:srgbClr val="000000"/>
              </a:solidFill>
              <a:latin typeface="Arial" panose="020B0604020202020204" pitchFamily="34" charset="0"/>
              <a:cs typeface="Arial" panose="020B0604020202020204" pitchFamily="34" charset="0"/>
            </a:endParaRPr>
          </a:p>
          <a:p>
            <a:pPr marL="171450" indent="-171450" algn="just" defTabSz="914400">
              <a:lnSpc>
                <a:spcPct val="145000"/>
              </a:lnSpc>
              <a:spcBef>
                <a:spcPts val="0"/>
              </a:spcBef>
              <a:spcAft>
                <a:spcPts val="0"/>
              </a:spcAft>
              <a:buFont typeface="Wingdings" panose="05000000000000000000" pitchFamily="2" charset="2"/>
              <a:buChar char="§"/>
              <a:defRPr/>
            </a:pPr>
            <a:r>
              <a:rPr lang="en-US" sz="1200" b="1" dirty="0">
                <a:solidFill>
                  <a:srgbClr val="000000"/>
                </a:solidFill>
                <a:latin typeface="Arial" panose="020B0604020202020204" pitchFamily="34" charset="0"/>
                <a:cs typeface="Arial" panose="020B0604020202020204" pitchFamily="34" charset="0"/>
              </a:rPr>
              <a:t>Design of the data migration strategy, execution steps and success metrics </a:t>
            </a:r>
            <a:r>
              <a:rPr lang="en-US" sz="1200" dirty="0">
                <a:solidFill>
                  <a:srgbClr val="000000"/>
                </a:solidFill>
                <a:latin typeface="Arial" panose="020B0604020202020204" pitchFamily="34" charset="0"/>
                <a:cs typeface="Arial" panose="020B0604020202020204" pitchFamily="34" charset="0"/>
              </a:rPr>
              <a:t>for migration of data from source systems to the revised system implementation</a:t>
            </a:r>
          </a:p>
          <a:p>
            <a:pPr marL="171450" indent="-171450" algn="just" defTabSz="914400">
              <a:lnSpc>
                <a:spcPct val="145000"/>
              </a:lnSpc>
              <a:spcBef>
                <a:spcPts val="0"/>
              </a:spcBef>
              <a:spcAft>
                <a:spcPts val="0"/>
              </a:spcAft>
              <a:buFont typeface="Wingdings" panose="05000000000000000000" pitchFamily="2" charset="2"/>
              <a:buChar char="§"/>
              <a:defRPr/>
            </a:pPr>
            <a:r>
              <a:rPr lang="en-US" sz="1200" dirty="0">
                <a:solidFill>
                  <a:srgbClr val="000000"/>
                </a:solidFill>
                <a:latin typeface="Arial" panose="020B0604020202020204" pitchFamily="34" charset="0"/>
                <a:cs typeface="Arial" panose="020B0604020202020204" pitchFamily="34" charset="0"/>
              </a:rPr>
              <a:t> Designing the testing strategy and assistance in execution of the UAT test cases</a:t>
            </a:r>
            <a:endParaRPr lang="en-US" sz="1300" dirty="0">
              <a:solidFill>
                <a:srgbClr val="000000"/>
              </a:solidFill>
              <a:latin typeface="Arial" panose="020B0604020202020204" pitchFamily="34" charset="0"/>
              <a:cs typeface="Arial" panose="020B0604020202020204" pitchFamily="34" charset="0"/>
            </a:endParaRPr>
          </a:p>
        </p:txBody>
      </p:sp>
      <p:sp>
        <p:nvSpPr>
          <p:cNvPr id="7" name="Rectangle: Diagonal Corners Rounded 6">
            <a:extLst>
              <a:ext uri="{FF2B5EF4-FFF2-40B4-BE49-F238E27FC236}">
                <a16:creationId xmlns:a16="http://schemas.microsoft.com/office/drawing/2014/main" id="{56E9413F-0D2F-2C8F-602D-F45DC6D6DE91}"/>
              </a:ext>
            </a:extLst>
          </p:cNvPr>
          <p:cNvSpPr/>
          <p:nvPr/>
        </p:nvSpPr>
        <p:spPr bwMode="gray">
          <a:xfrm>
            <a:off x="305058" y="990600"/>
            <a:ext cx="8459999" cy="360000"/>
          </a:xfrm>
          <a:prstGeom prst="round2DiagRect">
            <a:avLst>
              <a:gd name="adj1" fmla="val 50000"/>
              <a:gd name="adj2" fmla="val 0"/>
            </a:avLst>
          </a:prstGeom>
          <a:solidFill>
            <a:srgbClr val="B58D2B"/>
          </a:solidFill>
          <a:ln w="19050" algn="ctr">
            <a:noFill/>
            <a:miter lim="800000"/>
            <a:headEnd/>
            <a:tailEnd/>
          </a:ln>
        </p:spPr>
        <p:txBody>
          <a:bodyPr wrap="square" lIns="88900" tIns="88900" rIns="88900" bIns="88900" rtlCol="0" anchor="ctr"/>
          <a:lstStyle/>
          <a:p>
            <a:pPr algn="just">
              <a:lnSpc>
                <a:spcPct val="106000"/>
              </a:lnSpc>
              <a:buFont typeface="Wingdings 2" pitchFamily="18" charset="2"/>
              <a:buNone/>
            </a:pPr>
            <a:r>
              <a:rPr lang="en-IN" sz="1300" b="1" dirty="0">
                <a:solidFill>
                  <a:prstClr val="white"/>
                </a:solidFill>
                <a:latin typeface="Arial" panose="020B0604020202020204"/>
                <a:cs typeface="Arial" panose="020B0604020202020204" pitchFamily="34" charset="0"/>
              </a:rPr>
              <a:t>Summary of key requirements</a:t>
            </a:r>
          </a:p>
        </p:txBody>
      </p:sp>
      <p:sp>
        <p:nvSpPr>
          <p:cNvPr id="9" name="Rectangle: Rounded Corners 8">
            <a:extLst>
              <a:ext uri="{FF2B5EF4-FFF2-40B4-BE49-F238E27FC236}">
                <a16:creationId xmlns:a16="http://schemas.microsoft.com/office/drawing/2014/main" id="{D4E546B7-4CD4-6FC6-3EB8-CF94DAF00B5D}"/>
              </a:ext>
            </a:extLst>
          </p:cNvPr>
          <p:cNvSpPr/>
          <p:nvPr/>
        </p:nvSpPr>
        <p:spPr>
          <a:xfrm>
            <a:off x="322197" y="1495976"/>
            <a:ext cx="1929641" cy="1204057"/>
          </a:xfrm>
          <a:prstGeom prst="roundRect">
            <a:avLst>
              <a:gd name="adj" fmla="val 6154"/>
            </a:avLst>
          </a:prstGeom>
          <a:solidFill>
            <a:schemeClr val="bg1">
              <a:lumMod val="85000"/>
            </a:schemeClr>
          </a:solidFill>
          <a:ln w="6350">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vert="horz" lIns="90000" tIns="90000" rIns="90000" bIns="90000" rtlCol="0" anchor="ctr"/>
          <a:lstStyle/>
          <a:p>
            <a:pPr marL="0" marR="0" lvl="0" indent="0" algn="ctr" defTabSz="914400" rtl="0" eaLnBrk="1" fontAlgn="auto" latinLnBrk="0" hangingPunct="1">
              <a:lnSpc>
                <a:spcPct val="120000"/>
              </a:lnSpc>
              <a:spcBef>
                <a:spcPts val="0"/>
              </a:spcBef>
              <a:spcAft>
                <a:spcPts val="40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management office setup and ongoing management through project lifecycle</a:t>
            </a:r>
            <a:endParaRPr lang="en-US" sz="1200" dirty="0">
              <a:solidFill>
                <a:prstClr val="black"/>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4E4B0C40-388F-AE01-CB78-5CB410F76935}"/>
              </a:ext>
            </a:extLst>
          </p:cNvPr>
          <p:cNvSpPr/>
          <p:nvPr/>
        </p:nvSpPr>
        <p:spPr>
          <a:xfrm>
            <a:off x="2479020" y="1495976"/>
            <a:ext cx="1929642" cy="1204057"/>
          </a:xfrm>
          <a:prstGeom prst="roundRect">
            <a:avLst>
              <a:gd name="adj" fmla="val 6154"/>
            </a:avLst>
          </a:prstGeom>
          <a:solidFill>
            <a:schemeClr val="bg1">
              <a:lumMod val="85000"/>
            </a:schemeClr>
          </a:solidFill>
          <a:ln w="6350">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vert="horz" lIns="90000" tIns="90000" rIns="90000" bIns="90000" rtlCol="0" anchor="ctr"/>
          <a:lstStyle/>
          <a:p>
            <a:pPr algn="ctr">
              <a:lnSpc>
                <a:spcPct val="120000"/>
              </a:lnSpc>
              <a:spcAft>
                <a:spcPts val="400"/>
              </a:spcAft>
            </a:pPr>
            <a:r>
              <a:rPr lang="en-US" sz="1200" b="1" i="1" dirty="0">
                <a:solidFill>
                  <a:prstClr val="black"/>
                </a:solidFill>
                <a:latin typeface="Arial" panose="020B0604020202020204" pitchFamily="34" charset="0"/>
                <a:cs typeface="Arial" panose="020B0604020202020204" pitchFamily="34" charset="0"/>
              </a:rPr>
              <a:t>Business requirement documentation and review of the functional specification documentation</a:t>
            </a:r>
            <a:endParaRPr lang="en-US" sz="1200" dirty="0">
              <a:solidFill>
                <a:prstClr val="black"/>
              </a:solidFill>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17184887-8248-54C8-3A25-07221BDACEE3}"/>
              </a:ext>
            </a:extLst>
          </p:cNvPr>
          <p:cNvSpPr/>
          <p:nvPr/>
        </p:nvSpPr>
        <p:spPr>
          <a:xfrm>
            <a:off x="4635844" y="1495976"/>
            <a:ext cx="1929642" cy="1204057"/>
          </a:xfrm>
          <a:prstGeom prst="roundRect">
            <a:avLst>
              <a:gd name="adj" fmla="val 6154"/>
            </a:avLst>
          </a:prstGeom>
          <a:solidFill>
            <a:schemeClr val="bg1">
              <a:lumMod val="85000"/>
            </a:schemeClr>
          </a:solidFill>
          <a:ln w="6350">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vert="horz" lIns="90000" tIns="90000" rIns="90000" bIns="90000" rtlCol="0" anchor="ctr"/>
          <a:lstStyle/>
          <a:p>
            <a:pPr algn="ctr">
              <a:lnSpc>
                <a:spcPct val="120000"/>
              </a:lnSpc>
              <a:spcAft>
                <a:spcPts val="400"/>
              </a:spcAft>
            </a:pPr>
            <a:r>
              <a:rPr lang="en-US" sz="1200" b="1" i="1" dirty="0">
                <a:solidFill>
                  <a:prstClr val="black"/>
                </a:solidFill>
                <a:latin typeface="Arial" panose="020B0604020202020204" pitchFamily="34" charset="0"/>
                <a:cs typeface="Arial" panose="020B0604020202020204" pitchFamily="34" charset="0"/>
              </a:rPr>
              <a:t>Data migration strategy design and data element level identification for migration</a:t>
            </a:r>
            <a:endParaRPr lang="en-US" sz="1200" dirty="0">
              <a:solidFill>
                <a:prstClr val="black"/>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0ECE08A4-81BC-5478-0E9F-5F4A015CB984}"/>
              </a:ext>
            </a:extLst>
          </p:cNvPr>
          <p:cNvSpPr/>
          <p:nvPr/>
        </p:nvSpPr>
        <p:spPr>
          <a:xfrm>
            <a:off x="6792668" y="1492280"/>
            <a:ext cx="1929642" cy="1204057"/>
          </a:xfrm>
          <a:prstGeom prst="roundRect">
            <a:avLst>
              <a:gd name="adj" fmla="val 6154"/>
            </a:avLst>
          </a:prstGeom>
          <a:solidFill>
            <a:schemeClr val="bg1">
              <a:lumMod val="85000"/>
            </a:schemeClr>
          </a:solidFill>
          <a:ln w="6350">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vert="horz" lIns="90000" tIns="90000" rIns="90000" bIns="90000" rtlCol="0" anchor="ctr"/>
          <a:lstStyle/>
          <a:p>
            <a:pPr algn="ctr">
              <a:lnSpc>
                <a:spcPct val="120000"/>
              </a:lnSpc>
              <a:spcAft>
                <a:spcPts val="400"/>
              </a:spcAft>
            </a:pPr>
            <a:r>
              <a:rPr lang="en-US" sz="1200" b="1" i="1" dirty="0">
                <a:solidFill>
                  <a:prstClr val="black"/>
                </a:solidFill>
                <a:latin typeface="Arial" panose="020B0604020202020204" pitchFamily="34" charset="0"/>
                <a:cs typeface="Arial" panose="020B0604020202020204" pitchFamily="34" charset="0"/>
              </a:rPr>
              <a:t>Assistance in UAT testing and functional resolution for seamless go-live</a:t>
            </a:r>
            <a:endParaRPr lang="en-US" sz="1200" dirty="0">
              <a:solidFill>
                <a:prstClr val="black"/>
              </a:solidFill>
              <a:latin typeface="Arial" panose="020B0604020202020204" pitchFamily="34" charset="0"/>
              <a:cs typeface="Arial" panose="020B0604020202020204" pitchFamily="34" charset="0"/>
            </a:endParaRPr>
          </a:p>
        </p:txBody>
      </p:sp>
      <p:sp>
        <p:nvSpPr>
          <p:cNvPr id="17" name="Arrow: Down 16">
            <a:extLst>
              <a:ext uri="{FF2B5EF4-FFF2-40B4-BE49-F238E27FC236}">
                <a16:creationId xmlns:a16="http://schemas.microsoft.com/office/drawing/2014/main" id="{5C2F88FA-29D7-DBF5-4D6E-DDDCDF253F49}"/>
              </a:ext>
            </a:extLst>
          </p:cNvPr>
          <p:cNvSpPr/>
          <p:nvPr/>
        </p:nvSpPr>
        <p:spPr>
          <a:xfrm>
            <a:off x="1047071" y="2895745"/>
            <a:ext cx="339440" cy="333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Down 18">
            <a:extLst>
              <a:ext uri="{FF2B5EF4-FFF2-40B4-BE49-F238E27FC236}">
                <a16:creationId xmlns:a16="http://schemas.microsoft.com/office/drawing/2014/main" id="{184886F3-DE44-C191-5C4B-8318FBA8FF4B}"/>
              </a:ext>
            </a:extLst>
          </p:cNvPr>
          <p:cNvSpPr/>
          <p:nvPr/>
        </p:nvSpPr>
        <p:spPr>
          <a:xfrm>
            <a:off x="2928118" y="2874365"/>
            <a:ext cx="339440" cy="333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Down 20">
            <a:extLst>
              <a:ext uri="{FF2B5EF4-FFF2-40B4-BE49-F238E27FC236}">
                <a16:creationId xmlns:a16="http://schemas.microsoft.com/office/drawing/2014/main" id="{3E616568-8F3C-56E0-7F09-84C87EA03174}"/>
              </a:ext>
            </a:extLst>
          </p:cNvPr>
          <p:cNvSpPr/>
          <p:nvPr/>
        </p:nvSpPr>
        <p:spPr>
          <a:xfrm>
            <a:off x="5512113" y="2874365"/>
            <a:ext cx="339440" cy="333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id="{E2D982EC-49F3-5429-1AF0-F81B0199F676}"/>
              </a:ext>
            </a:extLst>
          </p:cNvPr>
          <p:cNvSpPr/>
          <p:nvPr/>
        </p:nvSpPr>
        <p:spPr>
          <a:xfrm>
            <a:off x="7587769" y="2874365"/>
            <a:ext cx="339440" cy="333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153709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Straight Connector 146">
            <a:extLst>
              <a:ext uri="{FF2B5EF4-FFF2-40B4-BE49-F238E27FC236}">
                <a16:creationId xmlns:a16="http://schemas.microsoft.com/office/drawing/2014/main" id="{DB1CAF16-1C00-7FBB-BAA8-11DA42B22CD6}"/>
              </a:ext>
            </a:extLst>
          </p:cNvPr>
          <p:cNvCxnSpPr>
            <a:cxnSpLocks/>
          </p:cNvCxnSpPr>
          <p:nvPr/>
        </p:nvCxnSpPr>
        <p:spPr>
          <a:xfrm>
            <a:off x="270524" y="5634872"/>
            <a:ext cx="8485216" cy="0"/>
          </a:xfrm>
          <a:prstGeom prst="line">
            <a:avLst/>
          </a:prstGeom>
          <a:ln cap="rnd">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BBF7F13F-EF96-7D61-A3E8-73B499F0E5FF}"/>
              </a:ext>
            </a:extLst>
          </p:cNvPr>
          <p:cNvSpPr/>
          <p:nvPr/>
        </p:nvSpPr>
        <p:spPr>
          <a:xfrm>
            <a:off x="1608982" y="3072684"/>
            <a:ext cx="1232365"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Meta data definition (masters/ transaction tables)</a:t>
            </a:r>
            <a:endParaRPr lang="en-IN" sz="1000" dirty="0">
              <a:solidFill>
                <a:sysClr val="windowText" lastClr="000000"/>
              </a:solidFill>
            </a:endParaRPr>
          </a:p>
        </p:txBody>
      </p:sp>
      <p:sp>
        <p:nvSpPr>
          <p:cNvPr id="50" name="Rectangle 49">
            <a:extLst>
              <a:ext uri="{FF2B5EF4-FFF2-40B4-BE49-F238E27FC236}">
                <a16:creationId xmlns:a16="http://schemas.microsoft.com/office/drawing/2014/main" id="{D833F098-927A-F25A-99A6-000DD47CD9FB}"/>
              </a:ext>
            </a:extLst>
          </p:cNvPr>
          <p:cNvSpPr/>
          <p:nvPr/>
        </p:nvSpPr>
        <p:spPr>
          <a:xfrm>
            <a:off x="1642881" y="2479039"/>
            <a:ext cx="1120629"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Source system inventory and ETL strategy</a:t>
            </a:r>
            <a:endParaRPr lang="en-IN" sz="1000" dirty="0">
              <a:solidFill>
                <a:sysClr val="windowText" lastClr="000000"/>
              </a:solidFill>
            </a:endParaRPr>
          </a:p>
        </p:txBody>
      </p:sp>
      <p:graphicFrame>
        <p:nvGraphicFramePr>
          <p:cNvPr id="3" name="Table 2">
            <a:extLst>
              <a:ext uri="{FF2B5EF4-FFF2-40B4-BE49-F238E27FC236}">
                <a16:creationId xmlns:a16="http://schemas.microsoft.com/office/drawing/2014/main" id="{7CBDE5D1-DFC5-CA51-BB0B-F901A2BB341A}"/>
              </a:ext>
            </a:extLst>
          </p:cNvPr>
          <p:cNvGraphicFramePr>
            <a:graphicFrameLocks noGrp="1"/>
          </p:cNvGraphicFramePr>
          <p:nvPr>
            <p:extLst>
              <p:ext uri="{D42A27DB-BD31-4B8C-83A1-F6EECF244321}">
                <p14:modId xmlns:p14="http://schemas.microsoft.com/office/powerpoint/2010/main" val="1502584414"/>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Lifecycle and activities undertaken for data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2" name="Group 21">
            <a:extLst>
              <a:ext uri="{FF2B5EF4-FFF2-40B4-BE49-F238E27FC236}">
                <a16:creationId xmlns:a16="http://schemas.microsoft.com/office/drawing/2014/main" id="{7B402A89-5A57-0F9A-DD1E-8DE61C7193DF}"/>
              </a:ext>
            </a:extLst>
          </p:cNvPr>
          <p:cNvGrpSpPr/>
          <p:nvPr/>
        </p:nvGrpSpPr>
        <p:grpSpPr>
          <a:xfrm>
            <a:off x="295740" y="1528752"/>
            <a:ext cx="8670643" cy="686128"/>
            <a:chOff x="295740" y="1526191"/>
            <a:chExt cx="9125677" cy="730206"/>
          </a:xfrm>
        </p:grpSpPr>
        <p:sp>
          <p:nvSpPr>
            <p:cNvPr id="4" name="Arrow: Pentagon 3">
              <a:extLst>
                <a:ext uri="{FF2B5EF4-FFF2-40B4-BE49-F238E27FC236}">
                  <a16:creationId xmlns:a16="http://schemas.microsoft.com/office/drawing/2014/main" id="{0703CBA5-561E-2072-D752-2FE72025BBB7}"/>
                </a:ext>
              </a:extLst>
            </p:cNvPr>
            <p:cNvSpPr/>
            <p:nvPr/>
          </p:nvSpPr>
          <p:spPr>
            <a:xfrm>
              <a:off x="295740" y="1526192"/>
              <a:ext cx="1322551" cy="730205"/>
            </a:xfrm>
            <a:prstGeom prst="homePlate">
              <a:avLst>
                <a:gd name="adj" fmla="val 25676"/>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Strategy and scope</a:t>
              </a:r>
              <a:endParaRPr lang="en-IN" sz="1200" dirty="0">
                <a:solidFill>
                  <a:sysClr val="windowText" lastClr="000000"/>
                </a:solidFill>
              </a:endParaRPr>
            </a:p>
          </p:txBody>
        </p:sp>
        <p:sp>
          <p:nvSpPr>
            <p:cNvPr id="10" name="Arrow: Chevron 9">
              <a:extLst>
                <a:ext uri="{FF2B5EF4-FFF2-40B4-BE49-F238E27FC236}">
                  <a16:creationId xmlns:a16="http://schemas.microsoft.com/office/drawing/2014/main" id="{E8786F2C-EE16-4D4C-17FD-34939D12B1CE}"/>
                </a:ext>
              </a:extLst>
            </p:cNvPr>
            <p:cNvSpPr/>
            <p:nvPr/>
          </p:nvSpPr>
          <p:spPr>
            <a:xfrm>
              <a:off x="1596261" y="1526192"/>
              <a:ext cx="1322551" cy="730205"/>
            </a:xfrm>
            <a:prstGeom prst="chevron">
              <a:avLst>
                <a:gd name="adj" fmla="val 202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Migration</a:t>
              </a:r>
              <a:r>
                <a:rPr lang="en-US" dirty="0">
                  <a:solidFill>
                    <a:sysClr val="windowText" lastClr="000000"/>
                  </a:solidFill>
                </a:rPr>
                <a:t> </a:t>
              </a:r>
              <a:r>
                <a:rPr lang="en-US" sz="1200" dirty="0">
                  <a:solidFill>
                    <a:sysClr val="windowText" lastClr="000000"/>
                  </a:solidFill>
                </a:rPr>
                <a:t>design</a:t>
              </a:r>
              <a:endParaRPr lang="en-IN" sz="1200" dirty="0">
                <a:solidFill>
                  <a:sysClr val="windowText" lastClr="000000"/>
                </a:solidFill>
              </a:endParaRPr>
            </a:p>
          </p:txBody>
        </p:sp>
        <p:sp>
          <p:nvSpPr>
            <p:cNvPr id="12" name="Arrow: Chevron 11">
              <a:extLst>
                <a:ext uri="{FF2B5EF4-FFF2-40B4-BE49-F238E27FC236}">
                  <a16:creationId xmlns:a16="http://schemas.microsoft.com/office/drawing/2014/main" id="{90DAF31B-5E57-F894-9AB1-A24F49078D14}"/>
                </a:ext>
              </a:extLst>
            </p:cNvPr>
            <p:cNvSpPr/>
            <p:nvPr/>
          </p:nvSpPr>
          <p:spPr>
            <a:xfrm>
              <a:off x="2896782" y="1526192"/>
              <a:ext cx="1322551" cy="730205"/>
            </a:xfrm>
            <a:prstGeom prst="chevron">
              <a:avLst>
                <a:gd name="adj" fmla="val 2027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Extract and transform</a:t>
              </a:r>
              <a:endParaRPr lang="en-IN" sz="1200" dirty="0">
                <a:solidFill>
                  <a:sysClr val="windowText" lastClr="000000"/>
                </a:solidFill>
              </a:endParaRPr>
            </a:p>
          </p:txBody>
        </p:sp>
        <p:sp>
          <p:nvSpPr>
            <p:cNvPr id="14" name="Arrow: Chevron 13">
              <a:extLst>
                <a:ext uri="{FF2B5EF4-FFF2-40B4-BE49-F238E27FC236}">
                  <a16:creationId xmlns:a16="http://schemas.microsoft.com/office/drawing/2014/main" id="{EA51D284-9105-2053-209E-C32839135581}"/>
                </a:ext>
              </a:extLst>
            </p:cNvPr>
            <p:cNvSpPr/>
            <p:nvPr/>
          </p:nvSpPr>
          <p:spPr>
            <a:xfrm>
              <a:off x="4197303" y="1526192"/>
              <a:ext cx="1322551" cy="730205"/>
            </a:xfrm>
            <a:prstGeom prst="chevron">
              <a:avLst>
                <a:gd name="adj" fmla="val 2027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Load</a:t>
              </a:r>
              <a:endParaRPr lang="en-IN" sz="1200" dirty="0">
                <a:solidFill>
                  <a:sysClr val="windowText" lastClr="000000"/>
                </a:solidFill>
              </a:endParaRPr>
            </a:p>
          </p:txBody>
        </p:sp>
        <p:sp>
          <p:nvSpPr>
            <p:cNvPr id="16" name="Arrow: Chevron 15">
              <a:extLst>
                <a:ext uri="{FF2B5EF4-FFF2-40B4-BE49-F238E27FC236}">
                  <a16:creationId xmlns:a16="http://schemas.microsoft.com/office/drawing/2014/main" id="{28C38A3F-F63F-43F5-0973-AFCC445A1159}"/>
                </a:ext>
              </a:extLst>
            </p:cNvPr>
            <p:cNvSpPr/>
            <p:nvPr/>
          </p:nvSpPr>
          <p:spPr>
            <a:xfrm>
              <a:off x="5497824" y="1526191"/>
              <a:ext cx="1322551" cy="730205"/>
            </a:xfrm>
            <a:prstGeom prst="chevron">
              <a:avLst>
                <a:gd name="adj" fmla="val 2027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Test</a:t>
              </a:r>
              <a:endParaRPr lang="en-IN" sz="1200" dirty="0">
                <a:solidFill>
                  <a:sysClr val="windowText" lastClr="000000"/>
                </a:solidFill>
              </a:endParaRPr>
            </a:p>
          </p:txBody>
        </p:sp>
        <p:sp>
          <p:nvSpPr>
            <p:cNvPr id="18" name="Arrow: Chevron 17">
              <a:extLst>
                <a:ext uri="{FF2B5EF4-FFF2-40B4-BE49-F238E27FC236}">
                  <a16:creationId xmlns:a16="http://schemas.microsoft.com/office/drawing/2014/main" id="{E32A994E-9E87-5EF3-721C-42DE84B90308}"/>
                </a:ext>
              </a:extLst>
            </p:cNvPr>
            <p:cNvSpPr/>
            <p:nvPr/>
          </p:nvSpPr>
          <p:spPr>
            <a:xfrm>
              <a:off x="6798345" y="1526191"/>
              <a:ext cx="1322551" cy="730205"/>
            </a:xfrm>
            <a:prstGeom prst="chevron">
              <a:avLst>
                <a:gd name="adj" fmla="val 202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Stabilize</a:t>
              </a:r>
              <a:endParaRPr lang="en-IN" sz="1200" dirty="0">
                <a:solidFill>
                  <a:sysClr val="windowText" lastClr="000000"/>
                </a:solidFill>
              </a:endParaRPr>
            </a:p>
          </p:txBody>
        </p:sp>
        <p:sp>
          <p:nvSpPr>
            <p:cNvPr id="20" name="Arrow: Chevron 19">
              <a:extLst>
                <a:ext uri="{FF2B5EF4-FFF2-40B4-BE49-F238E27FC236}">
                  <a16:creationId xmlns:a16="http://schemas.microsoft.com/office/drawing/2014/main" id="{90BDE032-BA12-C029-EF7A-26EBD1DF49AF}"/>
                </a:ext>
              </a:extLst>
            </p:cNvPr>
            <p:cNvSpPr/>
            <p:nvPr/>
          </p:nvSpPr>
          <p:spPr>
            <a:xfrm>
              <a:off x="8098866" y="1526191"/>
              <a:ext cx="1322551" cy="730205"/>
            </a:xfrm>
            <a:prstGeom prst="chevron">
              <a:avLst>
                <a:gd name="adj" fmla="val 2027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Support</a:t>
              </a:r>
              <a:endParaRPr lang="en-IN" sz="1200" dirty="0">
                <a:solidFill>
                  <a:sysClr val="windowText" lastClr="000000"/>
                </a:solidFill>
              </a:endParaRPr>
            </a:p>
          </p:txBody>
        </p:sp>
      </p:grpSp>
      <p:cxnSp>
        <p:nvCxnSpPr>
          <p:cNvPr id="25" name="Straight Connector 24">
            <a:extLst>
              <a:ext uri="{FF2B5EF4-FFF2-40B4-BE49-F238E27FC236}">
                <a16:creationId xmlns:a16="http://schemas.microsoft.com/office/drawing/2014/main" id="{1ED5A3EE-DC19-D47E-41D7-2E5CCE3181F5}"/>
              </a:ext>
            </a:extLst>
          </p:cNvPr>
          <p:cNvCxnSpPr/>
          <p:nvPr/>
        </p:nvCxnSpPr>
        <p:spPr>
          <a:xfrm>
            <a:off x="295740" y="1299938"/>
            <a:ext cx="2296156" cy="0"/>
          </a:xfrm>
          <a:prstGeom prst="line">
            <a:avLst/>
          </a:prstGeom>
          <a:ln cap="rnd">
            <a:headEnd type="diamond"/>
            <a:tailEnd type="diamon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8C3D67E-9DF9-5C92-3163-EFAF493752C9}"/>
              </a:ext>
            </a:extLst>
          </p:cNvPr>
          <p:cNvSpPr/>
          <p:nvPr/>
        </p:nvSpPr>
        <p:spPr>
          <a:xfrm>
            <a:off x="795988" y="1147206"/>
            <a:ext cx="1322262"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ysClr val="windowText" lastClr="000000"/>
                </a:solidFill>
              </a:rPr>
              <a:t>Assess</a:t>
            </a:r>
            <a:endParaRPr lang="en-IN" sz="1200" i="1" dirty="0">
              <a:solidFill>
                <a:sysClr val="windowText" lastClr="000000"/>
              </a:solidFill>
            </a:endParaRPr>
          </a:p>
        </p:txBody>
      </p:sp>
      <p:cxnSp>
        <p:nvCxnSpPr>
          <p:cNvPr id="27" name="Straight Connector 26">
            <a:extLst>
              <a:ext uri="{FF2B5EF4-FFF2-40B4-BE49-F238E27FC236}">
                <a16:creationId xmlns:a16="http://schemas.microsoft.com/office/drawing/2014/main" id="{DAF3C242-3D46-59DC-0614-110A5D38F074}"/>
              </a:ext>
            </a:extLst>
          </p:cNvPr>
          <p:cNvCxnSpPr>
            <a:cxnSpLocks/>
          </p:cNvCxnSpPr>
          <p:nvPr/>
        </p:nvCxnSpPr>
        <p:spPr>
          <a:xfrm>
            <a:off x="2917476" y="1299938"/>
            <a:ext cx="3378069" cy="0"/>
          </a:xfrm>
          <a:prstGeom prst="line">
            <a:avLst/>
          </a:prstGeom>
          <a:ln cap="rnd">
            <a:headEnd type="diamond"/>
            <a:tailEnd type="diamon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802BBD7-90DE-111A-9DAC-D6AA2D7D301A}"/>
              </a:ext>
            </a:extLst>
          </p:cNvPr>
          <p:cNvSpPr/>
          <p:nvPr/>
        </p:nvSpPr>
        <p:spPr>
          <a:xfrm>
            <a:off x="3910869" y="1147206"/>
            <a:ext cx="1322262"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ysClr val="windowText" lastClr="000000"/>
                </a:solidFill>
              </a:rPr>
              <a:t>Operationalize</a:t>
            </a:r>
            <a:endParaRPr lang="en-IN" sz="1200" i="1" dirty="0">
              <a:solidFill>
                <a:sysClr val="windowText" lastClr="000000"/>
              </a:solidFill>
            </a:endParaRPr>
          </a:p>
        </p:txBody>
      </p:sp>
      <p:cxnSp>
        <p:nvCxnSpPr>
          <p:cNvPr id="30" name="Straight Connector 29">
            <a:extLst>
              <a:ext uri="{FF2B5EF4-FFF2-40B4-BE49-F238E27FC236}">
                <a16:creationId xmlns:a16="http://schemas.microsoft.com/office/drawing/2014/main" id="{59D6AE9C-DCA7-5997-82E0-C43201B4992B}"/>
              </a:ext>
            </a:extLst>
          </p:cNvPr>
          <p:cNvCxnSpPr>
            <a:cxnSpLocks/>
          </p:cNvCxnSpPr>
          <p:nvPr/>
        </p:nvCxnSpPr>
        <p:spPr>
          <a:xfrm>
            <a:off x="6536900" y="1299938"/>
            <a:ext cx="2218840" cy="0"/>
          </a:xfrm>
          <a:prstGeom prst="line">
            <a:avLst/>
          </a:prstGeom>
          <a:ln cap="rnd">
            <a:headEnd type="diamond"/>
            <a:tailEnd type="diamon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E5401C1-BF72-D239-2898-03E248FC5546}"/>
              </a:ext>
            </a:extLst>
          </p:cNvPr>
          <p:cNvSpPr/>
          <p:nvPr/>
        </p:nvSpPr>
        <p:spPr>
          <a:xfrm>
            <a:off x="6953387" y="1147206"/>
            <a:ext cx="1322262"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ysClr val="windowText" lastClr="000000"/>
                </a:solidFill>
              </a:rPr>
              <a:t>Manage</a:t>
            </a:r>
            <a:endParaRPr lang="en-IN" sz="1200" i="1" dirty="0">
              <a:solidFill>
                <a:sysClr val="windowText" lastClr="000000"/>
              </a:solidFill>
            </a:endParaRPr>
          </a:p>
        </p:txBody>
      </p:sp>
      <p:cxnSp>
        <p:nvCxnSpPr>
          <p:cNvPr id="35" name="Straight Connector 34">
            <a:extLst>
              <a:ext uri="{FF2B5EF4-FFF2-40B4-BE49-F238E27FC236}">
                <a16:creationId xmlns:a16="http://schemas.microsoft.com/office/drawing/2014/main" id="{A61DF88F-712C-EFB4-E585-F5947F9372B7}"/>
              </a:ext>
            </a:extLst>
          </p:cNvPr>
          <p:cNvCxnSpPr>
            <a:cxnSpLocks/>
          </p:cNvCxnSpPr>
          <p:nvPr/>
        </p:nvCxnSpPr>
        <p:spPr>
          <a:xfrm>
            <a:off x="288967" y="2479039"/>
            <a:ext cx="6773" cy="29667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2D6FF82-663D-B14D-1229-14E544CCB585}"/>
              </a:ext>
            </a:extLst>
          </p:cNvPr>
          <p:cNvSpPr/>
          <p:nvPr/>
        </p:nvSpPr>
        <p:spPr>
          <a:xfrm>
            <a:off x="2210762" y="903339"/>
            <a:ext cx="4454198"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4"/>
                </a:solidFill>
              </a:rPr>
              <a:t>Source to target data migration lifecycle</a:t>
            </a:r>
            <a:endParaRPr lang="en-IN" sz="1200" b="1" dirty="0">
              <a:solidFill>
                <a:schemeClr val="accent4"/>
              </a:solidFill>
            </a:endParaRPr>
          </a:p>
        </p:txBody>
      </p:sp>
      <p:sp>
        <p:nvSpPr>
          <p:cNvPr id="38" name="Rectangle: Rounded Corners 37">
            <a:extLst>
              <a:ext uri="{FF2B5EF4-FFF2-40B4-BE49-F238E27FC236}">
                <a16:creationId xmlns:a16="http://schemas.microsoft.com/office/drawing/2014/main" id="{0B91F32B-9619-3667-53B6-CC850561405D}"/>
              </a:ext>
            </a:extLst>
          </p:cNvPr>
          <p:cNvSpPr/>
          <p:nvPr/>
        </p:nvSpPr>
        <p:spPr>
          <a:xfrm>
            <a:off x="237024"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83DC8A85-B362-BE1E-2298-E0BEF2759128}"/>
              </a:ext>
            </a:extLst>
          </p:cNvPr>
          <p:cNvSpPr/>
          <p:nvPr/>
        </p:nvSpPr>
        <p:spPr>
          <a:xfrm>
            <a:off x="403740" y="244369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Migration strategy (Agile vs one-time)</a:t>
            </a:r>
            <a:endParaRPr lang="en-IN" sz="1000" dirty="0">
              <a:solidFill>
                <a:sysClr val="windowText" lastClr="000000"/>
              </a:solidFill>
            </a:endParaRPr>
          </a:p>
        </p:txBody>
      </p:sp>
      <p:sp>
        <p:nvSpPr>
          <p:cNvPr id="40" name="Rectangle: Rounded Corners 39">
            <a:extLst>
              <a:ext uri="{FF2B5EF4-FFF2-40B4-BE49-F238E27FC236}">
                <a16:creationId xmlns:a16="http://schemas.microsoft.com/office/drawing/2014/main" id="{3832E31D-4032-FB6C-2F31-BE4A3E3B8B99}"/>
              </a:ext>
            </a:extLst>
          </p:cNvPr>
          <p:cNvSpPr/>
          <p:nvPr/>
        </p:nvSpPr>
        <p:spPr>
          <a:xfrm>
            <a:off x="237024"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83321E1E-9E3F-91D6-CE6B-76744796594E}"/>
              </a:ext>
            </a:extLst>
          </p:cNvPr>
          <p:cNvSpPr/>
          <p:nvPr/>
        </p:nvSpPr>
        <p:spPr>
          <a:xfrm>
            <a:off x="403740" y="3011115"/>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Cutover time period</a:t>
            </a:r>
            <a:endParaRPr lang="en-IN" sz="1000" dirty="0">
              <a:solidFill>
                <a:sysClr val="windowText" lastClr="000000"/>
              </a:solidFill>
            </a:endParaRPr>
          </a:p>
        </p:txBody>
      </p:sp>
      <p:sp>
        <p:nvSpPr>
          <p:cNvPr id="42" name="Rectangle: Rounded Corners 41">
            <a:extLst>
              <a:ext uri="{FF2B5EF4-FFF2-40B4-BE49-F238E27FC236}">
                <a16:creationId xmlns:a16="http://schemas.microsoft.com/office/drawing/2014/main" id="{CAA2B398-C340-F778-565B-DDDC24283C7E}"/>
              </a:ext>
            </a:extLst>
          </p:cNvPr>
          <p:cNvSpPr/>
          <p:nvPr/>
        </p:nvSpPr>
        <p:spPr>
          <a:xfrm>
            <a:off x="237024" y="3543191"/>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A6AEAE03-4517-9811-25D0-F904439AC728}"/>
              </a:ext>
            </a:extLst>
          </p:cNvPr>
          <p:cNvSpPr/>
          <p:nvPr/>
        </p:nvSpPr>
        <p:spPr>
          <a:xfrm>
            <a:off x="403740" y="3543191"/>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Historical data treatment</a:t>
            </a:r>
            <a:endParaRPr lang="en-IN" sz="1000" dirty="0">
              <a:solidFill>
                <a:sysClr val="windowText" lastClr="000000"/>
              </a:solidFill>
            </a:endParaRPr>
          </a:p>
        </p:txBody>
      </p:sp>
      <p:sp>
        <p:nvSpPr>
          <p:cNvPr id="44" name="Rectangle: Rounded Corners 43">
            <a:extLst>
              <a:ext uri="{FF2B5EF4-FFF2-40B4-BE49-F238E27FC236}">
                <a16:creationId xmlns:a16="http://schemas.microsoft.com/office/drawing/2014/main" id="{23447382-D8FD-D700-21C2-4EB2CD5A6D6B}"/>
              </a:ext>
            </a:extLst>
          </p:cNvPr>
          <p:cNvSpPr/>
          <p:nvPr/>
        </p:nvSpPr>
        <p:spPr>
          <a:xfrm>
            <a:off x="237024" y="407526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4A327B01-1A04-6E63-01D6-62FFD08DB42F}"/>
              </a:ext>
            </a:extLst>
          </p:cNvPr>
          <p:cNvSpPr/>
          <p:nvPr/>
        </p:nvSpPr>
        <p:spPr>
          <a:xfrm>
            <a:off x="403740" y="403992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Meta data model definition</a:t>
            </a:r>
            <a:endParaRPr lang="en-IN" sz="1000" dirty="0">
              <a:solidFill>
                <a:sysClr val="windowText" lastClr="000000"/>
              </a:solidFill>
            </a:endParaRPr>
          </a:p>
        </p:txBody>
      </p:sp>
      <p:sp>
        <p:nvSpPr>
          <p:cNvPr id="46" name="Rectangle: Rounded Corners 45">
            <a:extLst>
              <a:ext uri="{FF2B5EF4-FFF2-40B4-BE49-F238E27FC236}">
                <a16:creationId xmlns:a16="http://schemas.microsoft.com/office/drawing/2014/main" id="{641CED7C-E890-D4FB-AB82-A8A7870A944A}"/>
              </a:ext>
            </a:extLst>
          </p:cNvPr>
          <p:cNvSpPr/>
          <p:nvPr/>
        </p:nvSpPr>
        <p:spPr>
          <a:xfrm>
            <a:off x="237024" y="460734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D24D7338-BC04-63A1-B984-BCD2B3B77068}"/>
              </a:ext>
            </a:extLst>
          </p:cNvPr>
          <p:cNvSpPr/>
          <p:nvPr/>
        </p:nvSpPr>
        <p:spPr>
          <a:xfrm>
            <a:off x="403740" y="4572000"/>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Backup and archival plan</a:t>
            </a:r>
            <a:endParaRPr lang="en-IN" sz="1000" dirty="0">
              <a:solidFill>
                <a:sysClr val="windowText" lastClr="000000"/>
              </a:solidFill>
            </a:endParaRPr>
          </a:p>
        </p:txBody>
      </p:sp>
      <p:cxnSp>
        <p:nvCxnSpPr>
          <p:cNvPr id="48" name="Straight Connector 47">
            <a:extLst>
              <a:ext uri="{FF2B5EF4-FFF2-40B4-BE49-F238E27FC236}">
                <a16:creationId xmlns:a16="http://schemas.microsoft.com/office/drawing/2014/main" id="{CBD4E2D0-346C-3F12-E61C-A432AEDA8BC6}"/>
              </a:ext>
            </a:extLst>
          </p:cNvPr>
          <p:cNvCxnSpPr>
            <a:cxnSpLocks/>
          </p:cNvCxnSpPr>
          <p:nvPr/>
        </p:nvCxnSpPr>
        <p:spPr>
          <a:xfrm>
            <a:off x="1636105" y="2479039"/>
            <a:ext cx="0" cy="2966721"/>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DA94AB7-64ED-FBF6-D29A-35F10191BB20}"/>
              </a:ext>
            </a:extLst>
          </p:cNvPr>
          <p:cNvSpPr/>
          <p:nvPr/>
        </p:nvSpPr>
        <p:spPr>
          <a:xfrm>
            <a:off x="1584162"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0D787E36-4782-043A-74B5-5F272F66AED8}"/>
              </a:ext>
            </a:extLst>
          </p:cNvPr>
          <p:cNvSpPr/>
          <p:nvPr/>
        </p:nvSpPr>
        <p:spPr>
          <a:xfrm>
            <a:off x="1584162"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AE994AB4-2E93-1792-4C45-0E939456AB4D}"/>
              </a:ext>
            </a:extLst>
          </p:cNvPr>
          <p:cNvSpPr/>
          <p:nvPr/>
        </p:nvSpPr>
        <p:spPr>
          <a:xfrm>
            <a:off x="1584162" y="3684886"/>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6F8BEE7F-4533-BA03-CCB6-0B7F402FAE64}"/>
              </a:ext>
            </a:extLst>
          </p:cNvPr>
          <p:cNvSpPr/>
          <p:nvPr/>
        </p:nvSpPr>
        <p:spPr>
          <a:xfrm>
            <a:off x="1750878" y="3658340"/>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Testing methodology</a:t>
            </a:r>
            <a:endParaRPr lang="en-IN" sz="1000" dirty="0">
              <a:solidFill>
                <a:sysClr val="windowText" lastClr="000000"/>
              </a:solidFill>
            </a:endParaRPr>
          </a:p>
        </p:txBody>
      </p:sp>
      <p:sp>
        <p:nvSpPr>
          <p:cNvPr id="55" name="Rectangle: Rounded Corners 54">
            <a:extLst>
              <a:ext uri="{FF2B5EF4-FFF2-40B4-BE49-F238E27FC236}">
                <a16:creationId xmlns:a16="http://schemas.microsoft.com/office/drawing/2014/main" id="{07C567AB-E4E3-5EFE-FB39-1FD558CAA11A}"/>
              </a:ext>
            </a:extLst>
          </p:cNvPr>
          <p:cNvSpPr/>
          <p:nvPr/>
        </p:nvSpPr>
        <p:spPr>
          <a:xfrm>
            <a:off x="1584162" y="407526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14BB2312-A76A-DA9F-6D9C-E1328F613B2A}"/>
              </a:ext>
            </a:extLst>
          </p:cNvPr>
          <p:cNvSpPr/>
          <p:nvPr/>
        </p:nvSpPr>
        <p:spPr>
          <a:xfrm>
            <a:off x="1750878" y="4039924"/>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governance</a:t>
            </a:r>
            <a:endParaRPr lang="en-IN" sz="1000" dirty="0">
              <a:solidFill>
                <a:sysClr val="windowText" lastClr="000000"/>
              </a:solidFill>
            </a:endParaRPr>
          </a:p>
        </p:txBody>
      </p:sp>
      <p:sp>
        <p:nvSpPr>
          <p:cNvPr id="57" name="Rectangle: Rounded Corners 56">
            <a:extLst>
              <a:ext uri="{FF2B5EF4-FFF2-40B4-BE49-F238E27FC236}">
                <a16:creationId xmlns:a16="http://schemas.microsoft.com/office/drawing/2014/main" id="{D1FC1470-CA44-546E-4307-62D749340F8E}"/>
              </a:ext>
            </a:extLst>
          </p:cNvPr>
          <p:cNvSpPr/>
          <p:nvPr/>
        </p:nvSpPr>
        <p:spPr>
          <a:xfrm>
            <a:off x="1584162" y="460734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C2E1A153-2E58-A3B2-8BA3-0DC9940CD5DF}"/>
              </a:ext>
            </a:extLst>
          </p:cNvPr>
          <p:cNvSpPr/>
          <p:nvPr/>
        </p:nvSpPr>
        <p:spPr>
          <a:xfrm>
            <a:off x="1757651" y="4565227"/>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Migration tool identification</a:t>
            </a:r>
            <a:endParaRPr lang="en-IN" sz="1000" dirty="0">
              <a:solidFill>
                <a:sysClr val="windowText" lastClr="000000"/>
              </a:solidFill>
            </a:endParaRPr>
          </a:p>
        </p:txBody>
      </p:sp>
      <p:sp>
        <p:nvSpPr>
          <p:cNvPr id="59" name="Rectangle: Rounded Corners 58">
            <a:extLst>
              <a:ext uri="{FF2B5EF4-FFF2-40B4-BE49-F238E27FC236}">
                <a16:creationId xmlns:a16="http://schemas.microsoft.com/office/drawing/2014/main" id="{D216D5D9-8E95-238A-B989-5D7CAD9918D0}"/>
              </a:ext>
            </a:extLst>
          </p:cNvPr>
          <p:cNvSpPr/>
          <p:nvPr/>
        </p:nvSpPr>
        <p:spPr>
          <a:xfrm>
            <a:off x="237024" y="513800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DDDF2123-7846-765D-9423-EEE0FCCC1E07}"/>
              </a:ext>
            </a:extLst>
          </p:cNvPr>
          <p:cNvSpPr/>
          <p:nvPr/>
        </p:nvSpPr>
        <p:spPr>
          <a:xfrm>
            <a:off x="403740" y="5102662"/>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Transition planning</a:t>
            </a:r>
            <a:endParaRPr lang="en-IN" sz="1000" dirty="0">
              <a:solidFill>
                <a:sysClr val="windowText" lastClr="000000"/>
              </a:solidFill>
            </a:endParaRPr>
          </a:p>
        </p:txBody>
      </p:sp>
      <p:sp>
        <p:nvSpPr>
          <p:cNvPr id="62" name="Rectangle: Rounded Corners 61">
            <a:extLst>
              <a:ext uri="{FF2B5EF4-FFF2-40B4-BE49-F238E27FC236}">
                <a16:creationId xmlns:a16="http://schemas.microsoft.com/office/drawing/2014/main" id="{185D1F73-8E5E-D621-2409-647C3F5307CB}"/>
              </a:ext>
            </a:extLst>
          </p:cNvPr>
          <p:cNvSpPr/>
          <p:nvPr/>
        </p:nvSpPr>
        <p:spPr>
          <a:xfrm>
            <a:off x="270524" y="5759460"/>
            <a:ext cx="1207320" cy="495042"/>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Data migration strategy document</a:t>
            </a:r>
            <a:endParaRPr lang="en-IN" sz="1100" dirty="0"/>
          </a:p>
        </p:txBody>
      </p:sp>
      <p:sp>
        <p:nvSpPr>
          <p:cNvPr id="63" name="Rectangle 62">
            <a:extLst>
              <a:ext uri="{FF2B5EF4-FFF2-40B4-BE49-F238E27FC236}">
                <a16:creationId xmlns:a16="http://schemas.microsoft.com/office/drawing/2014/main" id="{71B65476-BDF3-174B-08EE-52E9E1A703A9}"/>
              </a:ext>
            </a:extLst>
          </p:cNvPr>
          <p:cNvSpPr/>
          <p:nvPr/>
        </p:nvSpPr>
        <p:spPr>
          <a:xfrm>
            <a:off x="2210762" y="5495694"/>
            <a:ext cx="4454198"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4"/>
                </a:solidFill>
              </a:rPr>
              <a:t>Key outcomes</a:t>
            </a:r>
            <a:endParaRPr lang="en-IN" sz="1200" b="1" dirty="0">
              <a:solidFill>
                <a:schemeClr val="accent4"/>
              </a:solidFill>
            </a:endParaRPr>
          </a:p>
        </p:txBody>
      </p:sp>
      <p:sp>
        <p:nvSpPr>
          <p:cNvPr id="65" name="Rectangle: Rounded Corners 64">
            <a:extLst>
              <a:ext uri="{FF2B5EF4-FFF2-40B4-BE49-F238E27FC236}">
                <a16:creationId xmlns:a16="http://schemas.microsoft.com/office/drawing/2014/main" id="{428CADD6-FC7B-3367-B410-17FC155086E5}"/>
              </a:ext>
            </a:extLst>
          </p:cNvPr>
          <p:cNvSpPr/>
          <p:nvPr/>
        </p:nvSpPr>
        <p:spPr>
          <a:xfrm>
            <a:off x="1584162" y="5174766"/>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DAEDE301-863D-68B3-239B-181E1C09A186}"/>
              </a:ext>
            </a:extLst>
          </p:cNvPr>
          <p:cNvSpPr/>
          <p:nvPr/>
        </p:nvSpPr>
        <p:spPr>
          <a:xfrm>
            <a:off x="1757651" y="5132648"/>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Extract and transform SLAs</a:t>
            </a:r>
            <a:endParaRPr lang="en-IN" sz="1000" dirty="0">
              <a:solidFill>
                <a:sysClr val="windowText" lastClr="000000"/>
              </a:solidFill>
            </a:endParaRPr>
          </a:p>
        </p:txBody>
      </p:sp>
      <p:cxnSp>
        <p:nvCxnSpPr>
          <p:cNvPr id="69" name="Straight Connector 68">
            <a:extLst>
              <a:ext uri="{FF2B5EF4-FFF2-40B4-BE49-F238E27FC236}">
                <a16:creationId xmlns:a16="http://schemas.microsoft.com/office/drawing/2014/main" id="{3E1AE439-AFBC-B3D2-DEC4-1F39BE8AF03D}"/>
              </a:ext>
            </a:extLst>
          </p:cNvPr>
          <p:cNvCxnSpPr>
            <a:cxnSpLocks/>
          </p:cNvCxnSpPr>
          <p:nvPr/>
        </p:nvCxnSpPr>
        <p:spPr>
          <a:xfrm>
            <a:off x="4108970" y="2479039"/>
            <a:ext cx="0" cy="2966721"/>
          </a:xfrm>
          <a:prstGeom prst="line">
            <a:avLst/>
          </a:prstGeom>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BD40BD49-976F-57E0-DA0B-A93B93CBC1F0}"/>
              </a:ext>
            </a:extLst>
          </p:cNvPr>
          <p:cNvSpPr/>
          <p:nvPr/>
        </p:nvSpPr>
        <p:spPr>
          <a:xfrm>
            <a:off x="2819566"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3C9D6799-ED37-3B92-4183-9A24C84BE09F}"/>
              </a:ext>
            </a:extLst>
          </p:cNvPr>
          <p:cNvSpPr/>
          <p:nvPr/>
        </p:nvSpPr>
        <p:spPr>
          <a:xfrm>
            <a:off x="2986282" y="2443694"/>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Extraction logics</a:t>
            </a:r>
            <a:endParaRPr lang="en-IN" sz="1000" dirty="0">
              <a:solidFill>
                <a:sysClr val="windowText" lastClr="000000"/>
              </a:solidFill>
            </a:endParaRPr>
          </a:p>
        </p:txBody>
      </p:sp>
      <p:sp>
        <p:nvSpPr>
          <p:cNvPr id="72" name="Rectangle: Rounded Corners 71">
            <a:extLst>
              <a:ext uri="{FF2B5EF4-FFF2-40B4-BE49-F238E27FC236}">
                <a16:creationId xmlns:a16="http://schemas.microsoft.com/office/drawing/2014/main" id="{78895D37-3633-2925-0900-0A01FE0A879B}"/>
              </a:ext>
            </a:extLst>
          </p:cNvPr>
          <p:cNvSpPr/>
          <p:nvPr/>
        </p:nvSpPr>
        <p:spPr>
          <a:xfrm>
            <a:off x="2819566"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9CFD55D8-02FB-CA45-9712-BE2BB232F7AA}"/>
              </a:ext>
            </a:extLst>
          </p:cNvPr>
          <p:cNvSpPr/>
          <p:nvPr/>
        </p:nvSpPr>
        <p:spPr>
          <a:xfrm>
            <a:off x="2986282" y="3011115"/>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Transform logics</a:t>
            </a:r>
            <a:endParaRPr lang="en-IN" sz="1000" dirty="0">
              <a:solidFill>
                <a:sysClr val="windowText" lastClr="000000"/>
              </a:solidFill>
            </a:endParaRPr>
          </a:p>
        </p:txBody>
      </p:sp>
      <p:sp>
        <p:nvSpPr>
          <p:cNvPr id="74" name="Rectangle: Rounded Corners 73">
            <a:extLst>
              <a:ext uri="{FF2B5EF4-FFF2-40B4-BE49-F238E27FC236}">
                <a16:creationId xmlns:a16="http://schemas.microsoft.com/office/drawing/2014/main" id="{02BA66CF-8608-DF14-03D8-C0CE61D42EE9}"/>
              </a:ext>
            </a:extLst>
          </p:cNvPr>
          <p:cNvSpPr/>
          <p:nvPr/>
        </p:nvSpPr>
        <p:spPr>
          <a:xfrm>
            <a:off x="2819566" y="3543191"/>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D42BDF5F-763C-5129-ABA8-0F06B1D4FB19}"/>
              </a:ext>
            </a:extLst>
          </p:cNvPr>
          <p:cNvSpPr/>
          <p:nvPr/>
        </p:nvSpPr>
        <p:spPr>
          <a:xfrm>
            <a:off x="2986282" y="3543191"/>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pipeline setup</a:t>
            </a:r>
            <a:endParaRPr lang="en-IN" sz="1000" dirty="0">
              <a:solidFill>
                <a:sysClr val="windowText" lastClr="000000"/>
              </a:solidFill>
            </a:endParaRPr>
          </a:p>
        </p:txBody>
      </p:sp>
      <p:sp>
        <p:nvSpPr>
          <p:cNvPr id="76" name="Rectangle: Rounded Corners 75">
            <a:extLst>
              <a:ext uri="{FF2B5EF4-FFF2-40B4-BE49-F238E27FC236}">
                <a16:creationId xmlns:a16="http://schemas.microsoft.com/office/drawing/2014/main" id="{78CD7073-D1C1-2669-9610-CD5AD0C84838}"/>
              </a:ext>
            </a:extLst>
          </p:cNvPr>
          <p:cNvSpPr/>
          <p:nvPr/>
        </p:nvSpPr>
        <p:spPr>
          <a:xfrm>
            <a:off x="2819566" y="407526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098BC836-7EEA-89E0-E15A-BBC5BECE3F44}"/>
              </a:ext>
            </a:extLst>
          </p:cNvPr>
          <p:cNvSpPr/>
          <p:nvPr/>
        </p:nvSpPr>
        <p:spPr>
          <a:xfrm>
            <a:off x="2986282" y="4039924"/>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pre-extraction audit</a:t>
            </a:r>
            <a:endParaRPr lang="en-IN" sz="1000" dirty="0">
              <a:solidFill>
                <a:sysClr val="windowText" lastClr="000000"/>
              </a:solidFill>
            </a:endParaRPr>
          </a:p>
        </p:txBody>
      </p:sp>
      <p:sp>
        <p:nvSpPr>
          <p:cNvPr id="78" name="Rectangle: Rounded Corners 77">
            <a:extLst>
              <a:ext uri="{FF2B5EF4-FFF2-40B4-BE49-F238E27FC236}">
                <a16:creationId xmlns:a16="http://schemas.microsoft.com/office/drawing/2014/main" id="{07C6FE98-D7DE-A012-1C0C-0BF923C2FF7B}"/>
              </a:ext>
            </a:extLst>
          </p:cNvPr>
          <p:cNvSpPr/>
          <p:nvPr/>
        </p:nvSpPr>
        <p:spPr>
          <a:xfrm>
            <a:off x="2819566" y="460734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2FC8BEA2-2429-AA3F-1566-CE3386996455}"/>
              </a:ext>
            </a:extLst>
          </p:cNvPr>
          <p:cNvSpPr/>
          <p:nvPr/>
        </p:nvSpPr>
        <p:spPr>
          <a:xfrm>
            <a:off x="2993055" y="4565227"/>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ysClr val="windowText" lastClr="000000"/>
              </a:solidFill>
            </a:endParaRPr>
          </a:p>
        </p:txBody>
      </p:sp>
      <p:sp>
        <p:nvSpPr>
          <p:cNvPr id="80" name="Rectangle: Rounded Corners 79">
            <a:extLst>
              <a:ext uri="{FF2B5EF4-FFF2-40B4-BE49-F238E27FC236}">
                <a16:creationId xmlns:a16="http://schemas.microsoft.com/office/drawing/2014/main" id="{9DC3FB3A-504D-7237-34A2-F303DC8EC52D}"/>
              </a:ext>
            </a:extLst>
          </p:cNvPr>
          <p:cNvSpPr/>
          <p:nvPr/>
        </p:nvSpPr>
        <p:spPr>
          <a:xfrm>
            <a:off x="2819566" y="5174766"/>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C412E8FF-7C54-84E7-8EDB-6363B3B14BD4}"/>
              </a:ext>
            </a:extLst>
          </p:cNvPr>
          <p:cNvSpPr/>
          <p:nvPr/>
        </p:nvSpPr>
        <p:spPr>
          <a:xfrm>
            <a:off x="2993055" y="5132648"/>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quality checks</a:t>
            </a:r>
            <a:endParaRPr lang="en-IN" sz="1000" dirty="0">
              <a:solidFill>
                <a:sysClr val="windowText" lastClr="000000"/>
              </a:solidFill>
            </a:endParaRPr>
          </a:p>
        </p:txBody>
      </p:sp>
      <p:sp>
        <p:nvSpPr>
          <p:cNvPr id="82" name="Rectangle: Rounded Corners 81">
            <a:extLst>
              <a:ext uri="{FF2B5EF4-FFF2-40B4-BE49-F238E27FC236}">
                <a16:creationId xmlns:a16="http://schemas.microsoft.com/office/drawing/2014/main" id="{780B78CF-E1E0-95B3-5413-DD6A496599B8}"/>
              </a:ext>
            </a:extLst>
          </p:cNvPr>
          <p:cNvSpPr/>
          <p:nvPr/>
        </p:nvSpPr>
        <p:spPr>
          <a:xfrm>
            <a:off x="1664189" y="5759460"/>
            <a:ext cx="1207320" cy="495042"/>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Data migration design</a:t>
            </a:r>
            <a:endParaRPr lang="en-IN" sz="1100" dirty="0"/>
          </a:p>
        </p:txBody>
      </p:sp>
      <p:sp>
        <p:nvSpPr>
          <p:cNvPr id="83" name="Rectangle: Rounded Corners 82">
            <a:extLst>
              <a:ext uri="{FF2B5EF4-FFF2-40B4-BE49-F238E27FC236}">
                <a16:creationId xmlns:a16="http://schemas.microsoft.com/office/drawing/2014/main" id="{377FA650-BA0F-40BF-78B8-141176FE5E2D}"/>
              </a:ext>
            </a:extLst>
          </p:cNvPr>
          <p:cNvSpPr/>
          <p:nvPr/>
        </p:nvSpPr>
        <p:spPr>
          <a:xfrm>
            <a:off x="3057854" y="5759460"/>
            <a:ext cx="1207320" cy="495042"/>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Data extraction and transformation</a:t>
            </a:r>
            <a:endParaRPr lang="en-IN" sz="1100" dirty="0"/>
          </a:p>
        </p:txBody>
      </p:sp>
      <p:sp>
        <p:nvSpPr>
          <p:cNvPr id="84" name="Rectangle: Rounded Corners 83">
            <a:extLst>
              <a:ext uri="{FF2B5EF4-FFF2-40B4-BE49-F238E27FC236}">
                <a16:creationId xmlns:a16="http://schemas.microsoft.com/office/drawing/2014/main" id="{1801EEB7-E826-09AE-5CA7-0A187421E1A7}"/>
              </a:ext>
            </a:extLst>
          </p:cNvPr>
          <p:cNvSpPr/>
          <p:nvPr/>
        </p:nvSpPr>
        <p:spPr>
          <a:xfrm>
            <a:off x="4496082" y="5759460"/>
            <a:ext cx="1207320" cy="495042"/>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Data load in target DB</a:t>
            </a:r>
            <a:endParaRPr lang="en-IN" sz="1100" dirty="0"/>
          </a:p>
        </p:txBody>
      </p:sp>
      <p:sp>
        <p:nvSpPr>
          <p:cNvPr id="85" name="Rectangle: Rounded Corners 84">
            <a:extLst>
              <a:ext uri="{FF2B5EF4-FFF2-40B4-BE49-F238E27FC236}">
                <a16:creationId xmlns:a16="http://schemas.microsoft.com/office/drawing/2014/main" id="{41696296-5BAF-B88B-072F-7B4036A618B9}"/>
              </a:ext>
            </a:extLst>
          </p:cNvPr>
          <p:cNvSpPr/>
          <p:nvPr/>
        </p:nvSpPr>
        <p:spPr>
          <a:xfrm>
            <a:off x="5943800" y="5754589"/>
            <a:ext cx="1207320" cy="495042"/>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Data testing and validation</a:t>
            </a:r>
            <a:endParaRPr lang="en-IN" sz="1100" dirty="0"/>
          </a:p>
        </p:txBody>
      </p:sp>
      <p:sp>
        <p:nvSpPr>
          <p:cNvPr id="86" name="Rectangle: Rounded Corners 85">
            <a:extLst>
              <a:ext uri="{FF2B5EF4-FFF2-40B4-BE49-F238E27FC236}">
                <a16:creationId xmlns:a16="http://schemas.microsoft.com/office/drawing/2014/main" id="{0D52B918-2737-5C5D-37D9-09DE8889075D}"/>
              </a:ext>
            </a:extLst>
          </p:cNvPr>
          <p:cNvSpPr/>
          <p:nvPr/>
        </p:nvSpPr>
        <p:spPr>
          <a:xfrm>
            <a:off x="7622426" y="5771987"/>
            <a:ext cx="1207320" cy="495042"/>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t>Support and ongoing management</a:t>
            </a:r>
            <a:endParaRPr lang="en-IN" sz="1100" dirty="0"/>
          </a:p>
        </p:txBody>
      </p:sp>
      <p:sp>
        <p:nvSpPr>
          <p:cNvPr id="87" name="Rectangle 86">
            <a:extLst>
              <a:ext uri="{FF2B5EF4-FFF2-40B4-BE49-F238E27FC236}">
                <a16:creationId xmlns:a16="http://schemas.microsoft.com/office/drawing/2014/main" id="{3413BC8D-F35F-99AF-BD1A-464D263EC7B4}"/>
              </a:ext>
            </a:extLst>
          </p:cNvPr>
          <p:cNvSpPr/>
          <p:nvPr/>
        </p:nvSpPr>
        <p:spPr>
          <a:xfrm>
            <a:off x="2986282" y="4613254"/>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integrity checks</a:t>
            </a:r>
            <a:endParaRPr lang="en-IN" sz="1000" dirty="0">
              <a:solidFill>
                <a:sysClr val="windowText" lastClr="000000"/>
              </a:solidFill>
            </a:endParaRPr>
          </a:p>
        </p:txBody>
      </p:sp>
      <p:sp>
        <p:nvSpPr>
          <p:cNvPr id="88" name="Rectangle: Rounded Corners 87">
            <a:extLst>
              <a:ext uri="{FF2B5EF4-FFF2-40B4-BE49-F238E27FC236}">
                <a16:creationId xmlns:a16="http://schemas.microsoft.com/office/drawing/2014/main" id="{52348A5A-F4AF-424A-AA82-A4A99B6062D0}"/>
              </a:ext>
            </a:extLst>
          </p:cNvPr>
          <p:cNvSpPr/>
          <p:nvPr/>
        </p:nvSpPr>
        <p:spPr>
          <a:xfrm>
            <a:off x="4054970"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id="{33DFEEF7-4381-807D-E0D1-3728674C4667}"/>
              </a:ext>
            </a:extLst>
          </p:cNvPr>
          <p:cNvSpPr/>
          <p:nvPr/>
        </p:nvSpPr>
        <p:spPr>
          <a:xfrm>
            <a:off x="4221686" y="2443694"/>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Load data in target D/B </a:t>
            </a:r>
            <a:endParaRPr lang="en-IN" sz="1000" dirty="0">
              <a:solidFill>
                <a:sysClr val="windowText" lastClr="000000"/>
              </a:solidFill>
            </a:endParaRPr>
          </a:p>
        </p:txBody>
      </p:sp>
      <p:sp>
        <p:nvSpPr>
          <p:cNvPr id="90" name="Rectangle: Rounded Corners 89">
            <a:extLst>
              <a:ext uri="{FF2B5EF4-FFF2-40B4-BE49-F238E27FC236}">
                <a16:creationId xmlns:a16="http://schemas.microsoft.com/office/drawing/2014/main" id="{EAF3D9D4-0C8E-3700-609A-800DB54DB245}"/>
              </a:ext>
            </a:extLst>
          </p:cNvPr>
          <p:cNvSpPr/>
          <p:nvPr/>
        </p:nvSpPr>
        <p:spPr>
          <a:xfrm>
            <a:off x="4054970"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90">
            <a:extLst>
              <a:ext uri="{FF2B5EF4-FFF2-40B4-BE49-F238E27FC236}">
                <a16:creationId xmlns:a16="http://schemas.microsoft.com/office/drawing/2014/main" id="{C67AE129-DA65-7931-3194-0FE3F224AF4A}"/>
              </a:ext>
            </a:extLst>
          </p:cNvPr>
          <p:cNvSpPr/>
          <p:nvPr/>
        </p:nvSpPr>
        <p:spPr>
          <a:xfrm>
            <a:off x="4221686" y="3011115"/>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Load data quality checks</a:t>
            </a:r>
            <a:endParaRPr lang="en-IN" sz="1000" dirty="0">
              <a:solidFill>
                <a:sysClr val="windowText" lastClr="000000"/>
              </a:solidFill>
            </a:endParaRPr>
          </a:p>
        </p:txBody>
      </p:sp>
      <p:sp>
        <p:nvSpPr>
          <p:cNvPr id="92" name="Rectangle: Rounded Corners 91">
            <a:extLst>
              <a:ext uri="{FF2B5EF4-FFF2-40B4-BE49-F238E27FC236}">
                <a16:creationId xmlns:a16="http://schemas.microsoft.com/office/drawing/2014/main" id="{F0F96241-ACD6-F885-FDFD-B6DF3E0D337F}"/>
              </a:ext>
            </a:extLst>
          </p:cNvPr>
          <p:cNvSpPr/>
          <p:nvPr/>
        </p:nvSpPr>
        <p:spPr>
          <a:xfrm>
            <a:off x="4054970" y="3543191"/>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a16="http://schemas.microsoft.com/office/drawing/2014/main" id="{9E53D921-6521-1B0B-1B97-C6DD73C69E21}"/>
              </a:ext>
            </a:extLst>
          </p:cNvPr>
          <p:cNvSpPr/>
          <p:nvPr/>
        </p:nvSpPr>
        <p:spPr>
          <a:xfrm>
            <a:off x="4221686" y="3543191"/>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load frequency</a:t>
            </a:r>
            <a:endParaRPr lang="en-IN" sz="1000" dirty="0">
              <a:solidFill>
                <a:sysClr val="windowText" lastClr="000000"/>
              </a:solidFill>
            </a:endParaRPr>
          </a:p>
        </p:txBody>
      </p:sp>
      <p:sp>
        <p:nvSpPr>
          <p:cNvPr id="97" name="Rectangle 96">
            <a:extLst>
              <a:ext uri="{FF2B5EF4-FFF2-40B4-BE49-F238E27FC236}">
                <a16:creationId xmlns:a16="http://schemas.microsoft.com/office/drawing/2014/main" id="{182CE2AD-F8F0-7069-C28E-56BB2E33050F}"/>
              </a:ext>
            </a:extLst>
          </p:cNvPr>
          <p:cNvSpPr/>
          <p:nvPr/>
        </p:nvSpPr>
        <p:spPr>
          <a:xfrm>
            <a:off x="4228459" y="4565227"/>
            <a:ext cx="924587"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ysClr val="windowText" lastClr="000000"/>
              </a:solidFill>
            </a:endParaRPr>
          </a:p>
        </p:txBody>
      </p:sp>
      <p:cxnSp>
        <p:nvCxnSpPr>
          <p:cNvPr id="101" name="Straight Connector 100">
            <a:extLst>
              <a:ext uri="{FF2B5EF4-FFF2-40B4-BE49-F238E27FC236}">
                <a16:creationId xmlns:a16="http://schemas.microsoft.com/office/drawing/2014/main" id="{CCDCD565-61C5-43D1-8286-3A51E0375410}"/>
              </a:ext>
            </a:extLst>
          </p:cNvPr>
          <p:cNvCxnSpPr>
            <a:cxnSpLocks/>
          </p:cNvCxnSpPr>
          <p:nvPr/>
        </p:nvCxnSpPr>
        <p:spPr>
          <a:xfrm>
            <a:off x="5285657" y="2479039"/>
            <a:ext cx="6773" cy="2966721"/>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BB4E81B4-9383-5385-E5B0-E4D28A6E762D}"/>
              </a:ext>
            </a:extLst>
          </p:cNvPr>
          <p:cNvSpPr/>
          <p:nvPr/>
        </p:nvSpPr>
        <p:spPr>
          <a:xfrm>
            <a:off x="5233714"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CC0EB34F-C101-C8D3-892D-40F1DE623482}"/>
              </a:ext>
            </a:extLst>
          </p:cNvPr>
          <p:cNvSpPr/>
          <p:nvPr/>
        </p:nvSpPr>
        <p:spPr>
          <a:xfrm>
            <a:off x="5400430" y="244369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testing strategy</a:t>
            </a:r>
            <a:endParaRPr lang="en-IN" sz="1000" dirty="0">
              <a:solidFill>
                <a:sysClr val="windowText" lastClr="000000"/>
              </a:solidFill>
            </a:endParaRPr>
          </a:p>
        </p:txBody>
      </p:sp>
      <p:sp>
        <p:nvSpPr>
          <p:cNvPr id="104" name="Rectangle: Rounded Corners 103">
            <a:extLst>
              <a:ext uri="{FF2B5EF4-FFF2-40B4-BE49-F238E27FC236}">
                <a16:creationId xmlns:a16="http://schemas.microsoft.com/office/drawing/2014/main" id="{BC424366-D4C6-0215-CCF0-B98294E63EBF}"/>
              </a:ext>
            </a:extLst>
          </p:cNvPr>
          <p:cNvSpPr/>
          <p:nvPr/>
        </p:nvSpPr>
        <p:spPr>
          <a:xfrm>
            <a:off x="5233714"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C53A8BCA-A071-7C2E-8D42-54AC5DE5B29A}"/>
              </a:ext>
            </a:extLst>
          </p:cNvPr>
          <p:cNvSpPr/>
          <p:nvPr/>
        </p:nvSpPr>
        <p:spPr>
          <a:xfrm>
            <a:off x="5400430" y="3011115"/>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test cases</a:t>
            </a:r>
            <a:endParaRPr lang="en-IN" sz="1000" dirty="0">
              <a:solidFill>
                <a:sysClr val="windowText" lastClr="000000"/>
              </a:solidFill>
            </a:endParaRPr>
          </a:p>
        </p:txBody>
      </p:sp>
      <p:sp>
        <p:nvSpPr>
          <p:cNvPr id="106" name="Rectangle: Rounded Corners 105">
            <a:extLst>
              <a:ext uri="{FF2B5EF4-FFF2-40B4-BE49-F238E27FC236}">
                <a16:creationId xmlns:a16="http://schemas.microsoft.com/office/drawing/2014/main" id="{5712A642-A05D-4224-A415-9150D4333B07}"/>
              </a:ext>
            </a:extLst>
          </p:cNvPr>
          <p:cNvSpPr/>
          <p:nvPr/>
        </p:nvSpPr>
        <p:spPr>
          <a:xfrm>
            <a:off x="5233714" y="3543191"/>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a:extLst>
              <a:ext uri="{FF2B5EF4-FFF2-40B4-BE49-F238E27FC236}">
                <a16:creationId xmlns:a16="http://schemas.microsoft.com/office/drawing/2014/main" id="{534CE8CA-8EDF-1031-DBA1-83DE00EA1175}"/>
              </a:ext>
            </a:extLst>
          </p:cNvPr>
          <p:cNvSpPr/>
          <p:nvPr/>
        </p:nvSpPr>
        <p:spPr>
          <a:xfrm>
            <a:off x="5400430" y="3543191"/>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validation</a:t>
            </a:r>
            <a:endParaRPr lang="en-IN" sz="1000" dirty="0">
              <a:solidFill>
                <a:sysClr val="windowText" lastClr="000000"/>
              </a:solidFill>
            </a:endParaRPr>
          </a:p>
        </p:txBody>
      </p:sp>
      <p:sp>
        <p:nvSpPr>
          <p:cNvPr id="108" name="Rectangle: Rounded Corners 107">
            <a:extLst>
              <a:ext uri="{FF2B5EF4-FFF2-40B4-BE49-F238E27FC236}">
                <a16:creationId xmlns:a16="http://schemas.microsoft.com/office/drawing/2014/main" id="{1B01B759-B0D6-A133-E863-2960263A0D9A}"/>
              </a:ext>
            </a:extLst>
          </p:cNvPr>
          <p:cNvSpPr/>
          <p:nvPr/>
        </p:nvSpPr>
        <p:spPr>
          <a:xfrm>
            <a:off x="5233714" y="407526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a16="http://schemas.microsoft.com/office/drawing/2014/main" id="{DA592505-D455-00EF-05F3-F8AC4DD6225A}"/>
              </a:ext>
            </a:extLst>
          </p:cNvPr>
          <p:cNvSpPr/>
          <p:nvPr/>
        </p:nvSpPr>
        <p:spPr>
          <a:xfrm>
            <a:off x="5400430" y="403992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testing and RCA</a:t>
            </a:r>
            <a:endParaRPr lang="en-IN" sz="1000" dirty="0">
              <a:solidFill>
                <a:sysClr val="windowText" lastClr="000000"/>
              </a:solidFill>
            </a:endParaRPr>
          </a:p>
        </p:txBody>
      </p:sp>
      <p:sp>
        <p:nvSpPr>
          <p:cNvPr id="110" name="Rectangle: Rounded Corners 109">
            <a:extLst>
              <a:ext uri="{FF2B5EF4-FFF2-40B4-BE49-F238E27FC236}">
                <a16:creationId xmlns:a16="http://schemas.microsoft.com/office/drawing/2014/main" id="{63177605-47A1-E354-9A8C-D898C165900B}"/>
              </a:ext>
            </a:extLst>
          </p:cNvPr>
          <p:cNvSpPr/>
          <p:nvPr/>
        </p:nvSpPr>
        <p:spPr>
          <a:xfrm>
            <a:off x="5233714" y="460734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a:extLst>
              <a:ext uri="{FF2B5EF4-FFF2-40B4-BE49-F238E27FC236}">
                <a16:creationId xmlns:a16="http://schemas.microsoft.com/office/drawing/2014/main" id="{0FCAF06F-C1A9-AFEF-008B-5F0BCB4A675A}"/>
              </a:ext>
            </a:extLst>
          </p:cNvPr>
          <p:cNvSpPr/>
          <p:nvPr/>
        </p:nvSpPr>
        <p:spPr>
          <a:xfrm>
            <a:off x="5400430" y="4572000"/>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Erroneous data treatment</a:t>
            </a:r>
            <a:endParaRPr lang="en-IN" sz="1000" dirty="0">
              <a:solidFill>
                <a:sysClr val="windowText" lastClr="000000"/>
              </a:solidFill>
            </a:endParaRPr>
          </a:p>
        </p:txBody>
      </p:sp>
      <p:sp>
        <p:nvSpPr>
          <p:cNvPr id="113" name="Rectangle: Rounded Corners 112">
            <a:extLst>
              <a:ext uri="{FF2B5EF4-FFF2-40B4-BE49-F238E27FC236}">
                <a16:creationId xmlns:a16="http://schemas.microsoft.com/office/drawing/2014/main" id="{7AE63EF8-61BE-F284-6E99-7CC8DE68EDA4}"/>
              </a:ext>
            </a:extLst>
          </p:cNvPr>
          <p:cNvSpPr/>
          <p:nvPr/>
        </p:nvSpPr>
        <p:spPr>
          <a:xfrm>
            <a:off x="5233714" y="513800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a:extLst>
              <a:ext uri="{FF2B5EF4-FFF2-40B4-BE49-F238E27FC236}">
                <a16:creationId xmlns:a16="http://schemas.microsoft.com/office/drawing/2014/main" id="{F091179F-946A-FB2E-9005-F05B9B4B3DFE}"/>
              </a:ext>
            </a:extLst>
          </p:cNvPr>
          <p:cNvSpPr/>
          <p:nvPr/>
        </p:nvSpPr>
        <p:spPr>
          <a:xfrm>
            <a:off x="5400430" y="5102662"/>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ysClr val="windowText" lastClr="000000"/>
              </a:solidFill>
            </a:endParaRPr>
          </a:p>
        </p:txBody>
      </p:sp>
      <p:sp>
        <p:nvSpPr>
          <p:cNvPr id="115" name="Rectangle 114">
            <a:extLst>
              <a:ext uri="{FF2B5EF4-FFF2-40B4-BE49-F238E27FC236}">
                <a16:creationId xmlns:a16="http://schemas.microsoft.com/office/drawing/2014/main" id="{2160806D-97A8-C240-A1F2-8A66840F06E4}"/>
              </a:ext>
            </a:extLst>
          </p:cNvPr>
          <p:cNvSpPr/>
          <p:nvPr/>
        </p:nvSpPr>
        <p:spPr>
          <a:xfrm>
            <a:off x="5400430" y="5112937"/>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Resolution and remediation </a:t>
            </a:r>
            <a:endParaRPr lang="en-IN" sz="1000" dirty="0">
              <a:solidFill>
                <a:sysClr val="windowText" lastClr="000000"/>
              </a:solidFill>
            </a:endParaRPr>
          </a:p>
        </p:txBody>
      </p:sp>
      <p:cxnSp>
        <p:nvCxnSpPr>
          <p:cNvPr id="116" name="Straight Connector 115">
            <a:extLst>
              <a:ext uri="{FF2B5EF4-FFF2-40B4-BE49-F238E27FC236}">
                <a16:creationId xmlns:a16="http://schemas.microsoft.com/office/drawing/2014/main" id="{B8C4FD75-7D3A-6ED9-8380-CFE7203792F5}"/>
              </a:ext>
            </a:extLst>
          </p:cNvPr>
          <p:cNvCxnSpPr>
            <a:cxnSpLocks/>
          </p:cNvCxnSpPr>
          <p:nvPr/>
        </p:nvCxnSpPr>
        <p:spPr>
          <a:xfrm>
            <a:off x="6491403" y="2479039"/>
            <a:ext cx="6773" cy="2966721"/>
          </a:xfrm>
          <a:prstGeom prst="line">
            <a:avLst/>
          </a:prstGeom>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00D56F89-BB03-5B5E-7995-D826FCFA0E0A}"/>
              </a:ext>
            </a:extLst>
          </p:cNvPr>
          <p:cNvSpPr/>
          <p:nvPr/>
        </p:nvSpPr>
        <p:spPr>
          <a:xfrm>
            <a:off x="6439460"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21494FDC-B34D-5DEF-5B5F-76C68DCB9D96}"/>
              </a:ext>
            </a:extLst>
          </p:cNvPr>
          <p:cNvSpPr/>
          <p:nvPr/>
        </p:nvSpPr>
        <p:spPr>
          <a:xfrm>
            <a:off x="6606176" y="244369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Handholding support</a:t>
            </a:r>
            <a:endParaRPr lang="en-IN" sz="1000" dirty="0">
              <a:solidFill>
                <a:sysClr val="windowText" lastClr="000000"/>
              </a:solidFill>
            </a:endParaRPr>
          </a:p>
        </p:txBody>
      </p:sp>
      <p:sp>
        <p:nvSpPr>
          <p:cNvPr id="119" name="Rectangle: Rounded Corners 118">
            <a:extLst>
              <a:ext uri="{FF2B5EF4-FFF2-40B4-BE49-F238E27FC236}">
                <a16:creationId xmlns:a16="http://schemas.microsoft.com/office/drawing/2014/main" id="{8956BFC7-B63B-F9C5-2A5B-074EEFE6D0A7}"/>
              </a:ext>
            </a:extLst>
          </p:cNvPr>
          <p:cNvSpPr/>
          <p:nvPr/>
        </p:nvSpPr>
        <p:spPr>
          <a:xfrm>
            <a:off x="6439460"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691D409C-D75E-547B-1533-7C8F48B1956D}"/>
              </a:ext>
            </a:extLst>
          </p:cNvPr>
          <p:cNvSpPr/>
          <p:nvPr/>
        </p:nvSpPr>
        <p:spPr>
          <a:xfrm>
            <a:off x="6606176" y="3011115"/>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issue validation and checking</a:t>
            </a:r>
            <a:endParaRPr lang="en-IN" sz="1000" dirty="0">
              <a:solidFill>
                <a:sysClr val="windowText" lastClr="000000"/>
              </a:solidFill>
            </a:endParaRPr>
          </a:p>
        </p:txBody>
      </p:sp>
      <p:sp>
        <p:nvSpPr>
          <p:cNvPr id="121" name="Rectangle: Rounded Corners 120">
            <a:extLst>
              <a:ext uri="{FF2B5EF4-FFF2-40B4-BE49-F238E27FC236}">
                <a16:creationId xmlns:a16="http://schemas.microsoft.com/office/drawing/2014/main" id="{067B0A69-0126-E851-C5C7-2A359097C1A7}"/>
              </a:ext>
            </a:extLst>
          </p:cNvPr>
          <p:cNvSpPr/>
          <p:nvPr/>
        </p:nvSpPr>
        <p:spPr>
          <a:xfrm>
            <a:off x="6439460" y="3543191"/>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17F32C1A-E74C-82A6-B846-1107162F9827}"/>
              </a:ext>
            </a:extLst>
          </p:cNvPr>
          <p:cNvSpPr/>
          <p:nvPr/>
        </p:nvSpPr>
        <p:spPr>
          <a:xfrm>
            <a:off x="6606176" y="5102662"/>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ysClr val="windowText" lastClr="000000"/>
              </a:solidFill>
            </a:endParaRPr>
          </a:p>
        </p:txBody>
      </p:sp>
      <p:cxnSp>
        <p:nvCxnSpPr>
          <p:cNvPr id="130" name="Straight Connector 129">
            <a:extLst>
              <a:ext uri="{FF2B5EF4-FFF2-40B4-BE49-F238E27FC236}">
                <a16:creationId xmlns:a16="http://schemas.microsoft.com/office/drawing/2014/main" id="{2A996A5D-4190-4D56-0176-101D15C34D19}"/>
              </a:ext>
            </a:extLst>
          </p:cNvPr>
          <p:cNvCxnSpPr>
            <a:cxnSpLocks/>
          </p:cNvCxnSpPr>
          <p:nvPr/>
        </p:nvCxnSpPr>
        <p:spPr>
          <a:xfrm>
            <a:off x="7757410" y="2479039"/>
            <a:ext cx="6773" cy="2966721"/>
          </a:xfrm>
          <a:prstGeom prst="line">
            <a:avLst/>
          </a:prstGeom>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18C8BF76-D8BA-E8CC-9355-7B0F321BB335}"/>
              </a:ext>
            </a:extLst>
          </p:cNvPr>
          <p:cNvSpPr/>
          <p:nvPr/>
        </p:nvSpPr>
        <p:spPr>
          <a:xfrm>
            <a:off x="7705467" y="2479039"/>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ectangle 131">
            <a:extLst>
              <a:ext uri="{FF2B5EF4-FFF2-40B4-BE49-F238E27FC236}">
                <a16:creationId xmlns:a16="http://schemas.microsoft.com/office/drawing/2014/main" id="{9F65E244-CB38-0C53-1218-BD0A6D1891D9}"/>
              </a:ext>
            </a:extLst>
          </p:cNvPr>
          <p:cNvSpPr/>
          <p:nvPr/>
        </p:nvSpPr>
        <p:spPr>
          <a:xfrm>
            <a:off x="7872183" y="244369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Support post stabilization period</a:t>
            </a:r>
            <a:endParaRPr lang="en-IN" sz="1000" dirty="0">
              <a:solidFill>
                <a:sysClr val="windowText" lastClr="000000"/>
              </a:solidFill>
            </a:endParaRPr>
          </a:p>
        </p:txBody>
      </p:sp>
      <p:sp>
        <p:nvSpPr>
          <p:cNvPr id="133" name="Rectangle: Rounded Corners 132">
            <a:extLst>
              <a:ext uri="{FF2B5EF4-FFF2-40B4-BE49-F238E27FC236}">
                <a16:creationId xmlns:a16="http://schemas.microsoft.com/office/drawing/2014/main" id="{A65079D4-A3B3-1486-E0DC-1348572EF1AA}"/>
              </a:ext>
            </a:extLst>
          </p:cNvPr>
          <p:cNvSpPr/>
          <p:nvPr/>
        </p:nvSpPr>
        <p:spPr>
          <a:xfrm>
            <a:off x="7705467" y="3011115"/>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D1AEB530-4FF4-8C5B-5BA3-BF9050A67704}"/>
              </a:ext>
            </a:extLst>
          </p:cNvPr>
          <p:cNvSpPr/>
          <p:nvPr/>
        </p:nvSpPr>
        <p:spPr>
          <a:xfrm>
            <a:off x="7872183" y="3011115"/>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SLA breach management</a:t>
            </a:r>
            <a:endParaRPr lang="en-IN" sz="1000" dirty="0">
              <a:solidFill>
                <a:sysClr val="windowText" lastClr="000000"/>
              </a:solidFill>
            </a:endParaRPr>
          </a:p>
        </p:txBody>
      </p:sp>
      <p:sp>
        <p:nvSpPr>
          <p:cNvPr id="135" name="Rectangle: Rounded Corners 134">
            <a:extLst>
              <a:ext uri="{FF2B5EF4-FFF2-40B4-BE49-F238E27FC236}">
                <a16:creationId xmlns:a16="http://schemas.microsoft.com/office/drawing/2014/main" id="{0E8EAB96-D1EC-C73A-5FC9-D94D92C36897}"/>
              </a:ext>
            </a:extLst>
          </p:cNvPr>
          <p:cNvSpPr/>
          <p:nvPr/>
        </p:nvSpPr>
        <p:spPr>
          <a:xfrm>
            <a:off x="7705467" y="3638210"/>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ectangle 135">
            <a:extLst>
              <a:ext uri="{FF2B5EF4-FFF2-40B4-BE49-F238E27FC236}">
                <a16:creationId xmlns:a16="http://schemas.microsoft.com/office/drawing/2014/main" id="{E7DDAA23-E2B7-F0D5-5EFE-207A1B8700D5}"/>
              </a:ext>
            </a:extLst>
          </p:cNvPr>
          <p:cNvSpPr/>
          <p:nvPr/>
        </p:nvSpPr>
        <p:spPr>
          <a:xfrm>
            <a:off x="7872183" y="3543191"/>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Ongoing data audits</a:t>
            </a:r>
            <a:endParaRPr lang="en-IN" sz="1000" dirty="0">
              <a:solidFill>
                <a:sysClr val="windowText" lastClr="000000"/>
              </a:solidFill>
            </a:endParaRPr>
          </a:p>
        </p:txBody>
      </p:sp>
      <p:sp>
        <p:nvSpPr>
          <p:cNvPr id="137" name="Rectangle: Rounded Corners 136">
            <a:extLst>
              <a:ext uri="{FF2B5EF4-FFF2-40B4-BE49-F238E27FC236}">
                <a16:creationId xmlns:a16="http://schemas.microsoft.com/office/drawing/2014/main" id="{ABAF8C15-377F-A5BB-B60B-2491A449BE80}"/>
              </a:ext>
            </a:extLst>
          </p:cNvPr>
          <p:cNvSpPr/>
          <p:nvPr/>
        </p:nvSpPr>
        <p:spPr>
          <a:xfrm>
            <a:off x="7705467" y="4075267"/>
            <a:ext cx="108000" cy="108000"/>
          </a:xfrm>
          <a:prstGeom prst="round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137">
            <a:extLst>
              <a:ext uri="{FF2B5EF4-FFF2-40B4-BE49-F238E27FC236}">
                <a16:creationId xmlns:a16="http://schemas.microsoft.com/office/drawing/2014/main" id="{44BD7DB2-F074-A59D-E8D3-6336D00481EF}"/>
              </a:ext>
            </a:extLst>
          </p:cNvPr>
          <p:cNvSpPr/>
          <p:nvPr/>
        </p:nvSpPr>
        <p:spPr>
          <a:xfrm>
            <a:off x="7872183" y="4039924"/>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Data archival and backup management</a:t>
            </a:r>
            <a:endParaRPr lang="en-IN" sz="1000" dirty="0">
              <a:solidFill>
                <a:sysClr val="windowText" lastClr="000000"/>
              </a:solidFill>
            </a:endParaRPr>
          </a:p>
        </p:txBody>
      </p:sp>
      <p:sp>
        <p:nvSpPr>
          <p:cNvPr id="145" name="Rectangle 144">
            <a:extLst>
              <a:ext uri="{FF2B5EF4-FFF2-40B4-BE49-F238E27FC236}">
                <a16:creationId xmlns:a16="http://schemas.microsoft.com/office/drawing/2014/main" id="{90DADD22-FC26-2B68-5EF0-5C26294524C2}"/>
              </a:ext>
            </a:extLst>
          </p:cNvPr>
          <p:cNvSpPr/>
          <p:nvPr/>
        </p:nvSpPr>
        <p:spPr>
          <a:xfrm>
            <a:off x="6599403" y="3496773"/>
            <a:ext cx="1037140" cy="27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Address data gaps/issues</a:t>
            </a:r>
            <a:endParaRPr lang="en-IN" sz="1000" dirty="0">
              <a:solidFill>
                <a:sysClr val="windowText" lastClr="000000"/>
              </a:solidFill>
            </a:endParaRPr>
          </a:p>
        </p:txBody>
      </p:sp>
      <p:cxnSp>
        <p:nvCxnSpPr>
          <p:cNvPr id="146" name="Straight Connector 145">
            <a:extLst>
              <a:ext uri="{FF2B5EF4-FFF2-40B4-BE49-F238E27FC236}">
                <a16:creationId xmlns:a16="http://schemas.microsoft.com/office/drawing/2014/main" id="{82E13377-2569-BA8E-34EA-7BFAA69F7A55}"/>
              </a:ext>
            </a:extLst>
          </p:cNvPr>
          <p:cNvCxnSpPr>
            <a:cxnSpLocks/>
          </p:cNvCxnSpPr>
          <p:nvPr/>
        </p:nvCxnSpPr>
        <p:spPr>
          <a:xfrm>
            <a:off x="2871509" y="2479039"/>
            <a:ext cx="0" cy="29667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6815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CBDE5D1-DFC5-CA51-BB0B-F901A2BB341A}"/>
              </a:ext>
            </a:extLst>
          </p:cNvPr>
          <p:cNvGraphicFramePr>
            <a:graphicFrameLocks noGrp="1"/>
          </p:cNvGraphicFramePr>
          <p:nvPr>
            <p:extLst>
              <p:ext uri="{D42A27DB-BD31-4B8C-83A1-F6EECF244321}">
                <p14:modId xmlns:p14="http://schemas.microsoft.com/office/powerpoint/2010/main" val="3510668258"/>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Key consideration points in data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1" name="Rectangle 60">
            <a:extLst>
              <a:ext uri="{FF2B5EF4-FFF2-40B4-BE49-F238E27FC236}">
                <a16:creationId xmlns:a16="http://schemas.microsoft.com/office/drawing/2014/main" id="{87BDD693-50F3-8074-EED1-F4AAC03719CB}"/>
              </a:ext>
            </a:extLst>
          </p:cNvPr>
          <p:cNvSpPr/>
          <p:nvPr/>
        </p:nvSpPr>
        <p:spPr>
          <a:xfrm>
            <a:off x="605350" y="3047154"/>
            <a:ext cx="5850401" cy="38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b="1" dirty="0">
                <a:solidFill>
                  <a:srgbClr val="B58D2B"/>
                </a:solidFill>
              </a:rPr>
              <a:t>Cutover date and historical data migration strategy</a:t>
            </a:r>
            <a:endParaRPr lang="en-IN" sz="1300" b="1" dirty="0">
              <a:solidFill>
                <a:srgbClr val="B58D2B"/>
              </a:solidFill>
            </a:endParaRPr>
          </a:p>
        </p:txBody>
      </p:sp>
      <p:sp>
        <p:nvSpPr>
          <p:cNvPr id="64" name="Rectangle 63">
            <a:extLst>
              <a:ext uri="{FF2B5EF4-FFF2-40B4-BE49-F238E27FC236}">
                <a16:creationId xmlns:a16="http://schemas.microsoft.com/office/drawing/2014/main" id="{0896AD1D-EC57-E0A5-47CF-D26C69B911A6}"/>
              </a:ext>
            </a:extLst>
          </p:cNvPr>
          <p:cNvSpPr/>
          <p:nvPr/>
        </p:nvSpPr>
        <p:spPr>
          <a:xfrm>
            <a:off x="605350" y="3354791"/>
            <a:ext cx="8113243" cy="559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lnSpc>
                <a:spcPct val="106000"/>
              </a:lnSpc>
              <a:buFont typeface="Wingdings 2" pitchFamily="18" charset="2"/>
              <a:buNone/>
            </a:pPr>
            <a:r>
              <a:rPr lang="en-IN" sz="1300" i="1" dirty="0">
                <a:solidFill>
                  <a:schemeClr val="tx1"/>
                </a:solidFill>
                <a:latin typeface="Arial" panose="020B0604020202020204" pitchFamily="34" charset="0"/>
                <a:cs typeface="Arial" panose="020B0604020202020204" pitchFamily="34" charset="0"/>
              </a:rPr>
              <a:t>Identification of data elements such as customer transaction history which needs to be moved on a balance transfer basis in line with accounting, regulatory and business considerations.  </a:t>
            </a:r>
          </a:p>
        </p:txBody>
      </p:sp>
      <p:grpSp>
        <p:nvGrpSpPr>
          <p:cNvPr id="67" name="Group 66">
            <a:extLst>
              <a:ext uri="{FF2B5EF4-FFF2-40B4-BE49-F238E27FC236}">
                <a16:creationId xmlns:a16="http://schemas.microsoft.com/office/drawing/2014/main" id="{16F70A25-EB26-D457-E458-14D92CBEEA82}"/>
              </a:ext>
            </a:extLst>
          </p:cNvPr>
          <p:cNvGrpSpPr/>
          <p:nvPr/>
        </p:nvGrpSpPr>
        <p:grpSpPr>
          <a:xfrm>
            <a:off x="322920" y="3145579"/>
            <a:ext cx="245283" cy="226646"/>
            <a:chOff x="372916" y="2004363"/>
            <a:chExt cx="245283" cy="226646"/>
          </a:xfrm>
        </p:grpSpPr>
        <p:sp>
          <p:nvSpPr>
            <p:cNvPr id="68" name="Rectangle: Rounded Corners 67">
              <a:extLst>
                <a:ext uri="{FF2B5EF4-FFF2-40B4-BE49-F238E27FC236}">
                  <a16:creationId xmlns:a16="http://schemas.microsoft.com/office/drawing/2014/main" id="{AFF01CF9-14FD-C70C-8AFE-37D4259EECF3}"/>
                </a:ext>
              </a:extLst>
            </p:cNvPr>
            <p:cNvSpPr/>
            <p:nvPr/>
          </p:nvSpPr>
          <p:spPr>
            <a:xfrm>
              <a:off x="372916" y="2004363"/>
              <a:ext cx="245283" cy="226646"/>
            </a:xfrm>
            <a:prstGeom prst="roundRect">
              <a:avLst/>
            </a:prstGeom>
            <a:solidFill>
              <a:srgbClr val="CC99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94" name="Rectangle: Rounded Corners 93">
              <a:extLst>
                <a:ext uri="{FF2B5EF4-FFF2-40B4-BE49-F238E27FC236}">
                  <a16:creationId xmlns:a16="http://schemas.microsoft.com/office/drawing/2014/main" id="{23CBE2C5-446F-2975-1588-B72A6A3183AF}"/>
                </a:ext>
              </a:extLst>
            </p:cNvPr>
            <p:cNvSpPr/>
            <p:nvPr/>
          </p:nvSpPr>
          <p:spPr>
            <a:xfrm>
              <a:off x="442899" y="2055457"/>
              <a:ext cx="101344" cy="105892"/>
            </a:xfrm>
            <a:prstGeom prst="roundRect">
              <a:avLst/>
            </a:prstGeom>
            <a:solidFill>
              <a:schemeClr val="bg1"/>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
        <p:nvSpPr>
          <p:cNvPr id="95" name="Rectangle 94">
            <a:extLst>
              <a:ext uri="{FF2B5EF4-FFF2-40B4-BE49-F238E27FC236}">
                <a16:creationId xmlns:a16="http://schemas.microsoft.com/office/drawing/2014/main" id="{337988EB-6973-15F4-49AC-336D3332D986}"/>
              </a:ext>
            </a:extLst>
          </p:cNvPr>
          <p:cNvSpPr/>
          <p:nvPr/>
        </p:nvSpPr>
        <p:spPr>
          <a:xfrm>
            <a:off x="578170" y="3906449"/>
            <a:ext cx="7850240" cy="38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b="1" dirty="0">
                <a:solidFill>
                  <a:srgbClr val="B58D2B"/>
                </a:solidFill>
              </a:rPr>
              <a:t>Robust data quality and accuracy checks at the time of data extraction and data transformation</a:t>
            </a:r>
            <a:endParaRPr lang="en-IN" sz="1300" b="1" dirty="0">
              <a:solidFill>
                <a:srgbClr val="B58D2B"/>
              </a:solidFill>
            </a:endParaRPr>
          </a:p>
        </p:txBody>
      </p:sp>
      <p:grpSp>
        <p:nvGrpSpPr>
          <p:cNvPr id="96" name="Group 95">
            <a:extLst>
              <a:ext uri="{FF2B5EF4-FFF2-40B4-BE49-F238E27FC236}">
                <a16:creationId xmlns:a16="http://schemas.microsoft.com/office/drawing/2014/main" id="{CBE01903-1CB1-A216-4EE0-F1EFD70AD65E}"/>
              </a:ext>
            </a:extLst>
          </p:cNvPr>
          <p:cNvGrpSpPr/>
          <p:nvPr/>
        </p:nvGrpSpPr>
        <p:grpSpPr>
          <a:xfrm>
            <a:off x="295740" y="4002612"/>
            <a:ext cx="245283" cy="226646"/>
            <a:chOff x="372916" y="2004363"/>
            <a:chExt cx="245283" cy="226646"/>
          </a:xfrm>
        </p:grpSpPr>
        <p:sp>
          <p:nvSpPr>
            <p:cNvPr id="99" name="Rectangle: Rounded Corners 98">
              <a:extLst>
                <a:ext uri="{FF2B5EF4-FFF2-40B4-BE49-F238E27FC236}">
                  <a16:creationId xmlns:a16="http://schemas.microsoft.com/office/drawing/2014/main" id="{48120901-69FC-BF05-B6D5-5F72ED61295C}"/>
                </a:ext>
              </a:extLst>
            </p:cNvPr>
            <p:cNvSpPr/>
            <p:nvPr/>
          </p:nvSpPr>
          <p:spPr>
            <a:xfrm>
              <a:off x="372916" y="2004363"/>
              <a:ext cx="245283" cy="226646"/>
            </a:xfrm>
            <a:prstGeom prst="roundRect">
              <a:avLst/>
            </a:prstGeom>
            <a:solidFill>
              <a:srgbClr val="CC99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00" name="Rectangle: Rounded Corners 99">
              <a:extLst>
                <a:ext uri="{FF2B5EF4-FFF2-40B4-BE49-F238E27FC236}">
                  <a16:creationId xmlns:a16="http://schemas.microsoft.com/office/drawing/2014/main" id="{3B59613B-BF8E-6C21-5B8C-4B4BB7F64425}"/>
                </a:ext>
              </a:extLst>
            </p:cNvPr>
            <p:cNvSpPr/>
            <p:nvPr/>
          </p:nvSpPr>
          <p:spPr>
            <a:xfrm>
              <a:off x="442899" y="2055457"/>
              <a:ext cx="101344" cy="105892"/>
            </a:xfrm>
            <a:prstGeom prst="roundRect">
              <a:avLst/>
            </a:prstGeom>
            <a:solidFill>
              <a:schemeClr val="bg1"/>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
        <p:nvSpPr>
          <p:cNvPr id="98" name="Rectangle 97">
            <a:extLst>
              <a:ext uri="{FF2B5EF4-FFF2-40B4-BE49-F238E27FC236}">
                <a16:creationId xmlns:a16="http://schemas.microsoft.com/office/drawing/2014/main" id="{F5E4883B-0F19-D0D7-274D-58FDFF28C892}"/>
              </a:ext>
            </a:extLst>
          </p:cNvPr>
          <p:cNvSpPr/>
          <p:nvPr/>
        </p:nvSpPr>
        <p:spPr>
          <a:xfrm>
            <a:off x="578170" y="4158820"/>
            <a:ext cx="8113243" cy="802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lnSpc>
                <a:spcPct val="106000"/>
              </a:lnSpc>
              <a:buFont typeface="Wingdings 2" pitchFamily="18" charset="2"/>
              <a:buNone/>
            </a:pPr>
            <a:r>
              <a:rPr lang="en-IN" sz="1300" i="1" dirty="0">
                <a:solidFill>
                  <a:schemeClr val="tx1"/>
                </a:solidFill>
                <a:latin typeface="Arial" panose="020B0604020202020204" pitchFamily="34" charset="0"/>
                <a:cs typeface="Arial" panose="020B0604020202020204" pitchFamily="34" charset="0"/>
              </a:rPr>
              <a:t>Data gathered from multiple sources needs to go through extensive data cleansing, reconciliation and quality checks before the data can be migrated. Disjointed pipelines or extractions and transformations may limit the ability to perform these checks in a comprehensive manner across all data sources</a:t>
            </a:r>
          </a:p>
        </p:txBody>
      </p:sp>
      <p:sp>
        <p:nvSpPr>
          <p:cNvPr id="112" name="Rectangle 111">
            <a:extLst>
              <a:ext uri="{FF2B5EF4-FFF2-40B4-BE49-F238E27FC236}">
                <a16:creationId xmlns:a16="http://schemas.microsoft.com/office/drawing/2014/main" id="{AEA19475-AD2C-74ED-B20B-6A6831A68D83}"/>
              </a:ext>
            </a:extLst>
          </p:cNvPr>
          <p:cNvSpPr/>
          <p:nvPr/>
        </p:nvSpPr>
        <p:spPr>
          <a:xfrm>
            <a:off x="605350" y="2077257"/>
            <a:ext cx="5850401" cy="38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b="1" dirty="0">
                <a:solidFill>
                  <a:srgbClr val="B58D2B"/>
                </a:solidFill>
              </a:rPr>
              <a:t>Data profiling, meta data model definition and management</a:t>
            </a:r>
            <a:endParaRPr lang="en-IN" sz="1300" b="1" dirty="0">
              <a:solidFill>
                <a:srgbClr val="B58D2B"/>
              </a:solidFill>
            </a:endParaRPr>
          </a:p>
        </p:txBody>
      </p:sp>
      <p:sp>
        <p:nvSpPr>
          <p:cNvPr id="122" name="Rectangle 121">
            <a:extLst>
              <a:ext uri="{FF2B5EF4-FFF2-40B4-BE49-F238E27FC236}">
                <a16:creationId xmlns:a16="http://schemas.microsoft.com/office/drawing/2014/main" id="{1782AF0F-09A9-A4E3-8A22-EEB049F33B3A}"/>
              </a:ext>
            </a:extLst>
          </p:cNvPr>
          <p:cNvSpPr/>
          <p:nvPr/>
        </p:nvSpPr>
        <p:spPr>
          <a:xfrm>
            <a:off x="605350" y="2383805"/>
            <a:ext cx="8113243" cy="594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lnSpc>
                <a:spcPct val="106000"/>
              </a:lnSpc>
              <a:buFont typeface="Wingdings 2" pitchFamily="18" charset="2"/>
              <a:buNone/>
            </a:pPr>
            <a:r>
              <a:rPr lang="en-IN" sz="1300" i="1" dirty="0">
                <a:solidFill>
                  <a:schemeClr val="tx1"/>
                </a:solidFill>
                <a:latin typeface="Arial" panose="020B0604020202020204" pitchFamily="34" charset="0"/>
                <a:cs typeface="Arial" panose="020B0604020202020204" pitchFamily="34" charset="0"/>
              </a:rPr>
              <a:t>Identify the underlying data sources and data structures including, source data schema definition, data point definition, master data and transaction data tagging, data clean-up and erroneous/missing value management</a:t>
            </a:r>
          </a:p>
        </p:txBody>
      </p:sp>
      <p:grpSp>
        <p:nvGrpSpPr>
          <p:cNvPr id="124" name="Group 123">
            <a:extLst>
              <a:ext uri="{FF2B5EF4-FFF2-40B4-BE49-F238E27FC236}">
                <a16:creationId xmlns:a16="http://schemas.microsoft.com/office/drawing/2014/main" id="{3F24118D-3262-4D14-1667-0F758665C31B}"/>
              </a:ext>
            </a:extLst>
          </p:cNvPr>
          <p:cNvGrpSpPr/>
          <p:nvPr/>
        </p:nvGrpSpPr>
        <p:grpSpPr>
          <a:xfrm>
            <a:off x="322920" y="2157158"/>
            <a:ext cx="245283" cy="226646"/>
            <a:chOff x="372916" y="2004363"/>
            <a:chExt cx="245283" cy="226646"/>
          </a:xfrm>
        </p:grpSpPr>
        <p:sp>
          <p:nvSpPr>
            <p:cNvPr id="126" name="Rectangle: Rounded Corners 125">
              <a:extLst>
                <a:ext uri="{FF2B5EF4-FFF2-40B4-BE49-F238E27FC236}">
                  <a16:creationId xmlns:a16="http://schemas.microsoft.com/office/drawing/2014/main" id="{5EA689E1-1B52-DAB9-F7F0-31D4EA255FC7}"/>
                </a:ext>
              </a:extLst>
            </p:cNvPr>
            <p:cNvSpPr/>
            <p:nvPr/>
          </p:nvSpPr>
          <p:spPr>
            <a:xfrm>
              <a:off x="372916" y="2004363"/>
              <a:ext cx="245283" cy="226646"/>
            </a:xfrm>
            <a:prstGeom prst="roundRect">
              <a:avLst/>
            </a:prstGeom>
            <a:solidFill>
              <a:srgbClr val="CC99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29" name="Rectangle: Rounded Corners 128">
              <a:extLst>
                <a:ext uri="{FF2B5EF4-FFF2-40B4-BE49-F238E27FC236}">
                  <a16:creationId xmlns:a16="http://schemas.microsoft.com/office/drawing/2014/main" id="{A4C1279A-028E-541D-1923-84E24FA08135}"/>
                </a:ext>
              </a:extLst>
            </p:cNvPr>
            <p:cNvSpPr/>
            <p:nvPr/>
          </p:nvSpPr>
          <p:spPr>
            <a:xfrm>
              <a:off x="442899" y="2055457"/>
              <a:ext cx="101344" cy="105892"/>
            </a:xfrm>
            <a:prstGeom prst="roundRect">
              <a:avLst/>
            </a:prstGeom>
            <a:solidFill>
              <a:schemeClr val="bg1"/>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
        <p:nvSpPr>
          <p:cNvPr id="150" name="Rectangle 149">
            <a:extLst>
              <a:ext uri="{FF2B5EF4-FFF2-40B4-BE49-F238E27FC236}">
                <a16:creationId xmlns:a16="http://schemas.microsoft.com/office/drawing/2014/main" id="{60558425-C86C-AC89-618C-04B35926011C}"/>
              </a:ext>
            </a:extLst>
          </p:cNvPr>
          <p:cNvSpPr/>
          <p:nvPr/>
        </p:nvSpPr>
        <p:spPr>
          <a:xfrm>
            <a:off x="578170" y="4960851"/>
            <a:ext cx="7850240" cy="38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b="1" dirty="0">
                <a:solidFill>
                  <a:srgbClr val="B58D2B"/>
                </a:solidFill>
              </a:rPr>
              <a:t>Data governance and backup/archival management</a:t>
            </a:r>
            <a:endParaRPr lang="en-IN" sz="1300" b="1" dirty="0">
              <a:solidFill>
                <a:srgbClr val="B58D2B"/>
              </a:solidFill>
            </a:endParaRPr>
          </a:p>
        </p:txBody>
      </p:sp>
      <p:grpSp>
        <p:nvGrpSpPr>
          <p:cNvPr id="151" name="Group 150">
            <a:extLst>
              <a:ext uri="{FF2B5EF4-FFF2-40B4-BE49-F238E27FC236}">
                <a16:creationId xmlns:a16="http://schemas.microsoft.com/office/drawing/2014/main" id="{13DBF5A7-BE4A-EE67-6872-E9A9A7CFB306}"/>
              </a:ext>
            </a:extLst>
          </p:cNvPr>
          <p:cNvGrpSpPr/>
          <p:nvPr/>
        </p:nvGrpSpPr>
        <p:grpSpPr>
          <a:xfrm>
            <a:off x="295740" y="5085329"/>
            <a:ext cx="245283" cy="226646"/>
            <a:chOff x="372916" y="2004363"/>
            <a:chExt cx="245283" cy="226646"/>
          </a:xfrm>
        </p:grpSpPr>
        <p:sp>
          <p:nvSpPr>
            <p:cNvPr id="152" name="Rectangle: Rounded Corners 151">
              <a:extLst>
                <a:ext uri="{FF2B5EF4-FFF2-40B4-BE49-F238E27FC236}">
                  <a16:creationId xmlns:a16="http://schemas.microsoft.com/office/drawing/2014/main" id="{C0668FDC-8340-B86B-E7B7-05968A3B25E4}"/>
                </a:ext>
              </a:extLst>
            </p:cNvPr>
            <p:cNvSpPr/>
            <p:nvPr/>
          </p:nvSpPr>
          <p:spPr>
            <a:xfrm>
              <a:off x="372916" y="2004363"/>
              <a:ext cx="245283" cy="226646"/>
            </a:xfrm>
            <a:prstGeom prst="roundRect">
              <a:avLst/>
            </a:prstGeom>
            <a:solidFill>
              <a:srgbClr val="CC99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53" name="Rectangle: Rounded Corners 152">
              <a:extLst>
                <a:ext uri="{FF2B5EF4-FFF2-40B4-BE49-F238E27FC236}">
                  <a16:creationId xmlns:a16="http://schemas.microsoft.com/office/drawing/2014/main" id="{165ACD0B-C2CA-4137-8E4B-839A06C1237E}"/>
                </a:ext>
              </a:extLst>
            </p:cNvPr>
            <p:cNvSpPr/>
            <p:nvPr/>
          </p:nvSpPr>
          <p:spPr>
            <a:xfrm>
              <a:off x="442899" y="2055457"/>
              <a:ext cx="101344" cy="105892"/>
            </a:xfrm>
            <a:prstGeom prst="roundRect">
              <a:avLst/>
            </a:prstGeom>
            <a:solidFill>
              <a:schemeClr val="bg1"/>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
        <p:nvSpPr>
          <p:cNvPr id="154" name="Rectangle 153">
            <a:extLst>
              <a:ext uri="{FF2B5EF4-FFF2-40B4-BE49-F238E27FC236}">
                <a16:creationId xmlns:a16="http://schemas.microsoft.com/office/drawing/2014/main" id="{B4D0AD90-A542-585A-5E4C-5F32D0300411}"/>
              </a:ext>
            </a:extLst>
          </p:cNvPr>
          <p:cNvSpPr/>
          <p:nvPr/>
        </p:nvSpPr>
        <p:spPr>
          <a:xfrm>
            <a:off x="578170" y="5337217"/>
            <a:ext cx="8113243" cy="59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lnSpc>
                <a:spcPct val="106000"/>
              </a:lnSpc>
              <a:buFont typeface="Wingdings 2" pitchFamily="18" charset="2"/>
              <a:buNone/>
            </a:pPr>
            <a:r>
              <a:rPr lang="en-IN" sz="1300" i="1" dirty="0">
                <a:solidFill>
                  <a:schemeClr val="tx1"/>
                </a:solidFill>
                <a:latin typeface="Arial" panose="020B0604020202020204" pitchFamily="34" charset="0"/>
                <a:cs typeface="Arial" panose="020B0604020202020204" pitchFamily="34" charset="0"/>
              </a:rPr>
              <a:t>The data governance and data backup policy for legacy systems needs to be defined in line with the regulatory considerations. Legacy data storage mode and data profiles that need to be stored (i.e. transaction data, master data, balance data etc.) will also need to be determined. </a:t>
            </a:r>
          </a:p>
        </p:txBody>
      </p:sp>
      <p:sp>
        <p:nvSpPr>
          <p:cNvPr id="163" name="Rectangle 162">
            <a:extLst>
              <a:ext uri="{FF2B5EF4-FFF2-40B4-BE49-F238E27FC236}">
                <a16:creationId xmlns:a16="http://schemas.microsoft.com/office/drawing/2014/main" id="{2C482707-420A-D8D3-2D76-3784F75ADF46}"/>
              </a:ext>
            </a:extLst>
          </p:cNvPr>
          <p:cNvSpPr/>
          <p:nvPr/>
        </p:nvSpPr>
        <p:spPr>
          <a:xfrm>
            <a:off x="605350" y="1091056"/>
            <a:ext cx="5850401" cy="38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300" b="1" dirty="0">
                <a:solidFill>
                  <a:srgbClr val="B58D2B"/>
                </a:solidFill>
              </a:rPr>
              <a:t>Data migration strategy and planning</a:t>
            </a:r>
            <a:endParaRPr lang="en-IN" sz="1300" b="1" dirty="0">
              <a:solidFill>
                <a:srgbClr val="B58D2B"/>
              </a:solidFill>
            </a:endParaRPr>
          </a:p>
        </p:txBody>
      </p:sp>
      <p:sp>
        <p:nvSpPr>
          <p:cNvPr id="164" name="Rectangle 163">
            <a:extLst>
              <a:ext uri="{FF2B5EF4-FFF2-40B4-BE49-F238E27FC236}">
                <a16:creationId xmlns:a16="http://schemas.microsoft.com/office/drawing/2014/main" id="{31268756-2DDD-B235-4A9A-D923A8527AEA}"/>
              </a:ext>
            </a:extLst>
          </p:cNvPr>
          <p:cNvSpPr/>
          <p:nvPr/>
        </p:nvSpPr>
        <p:spPr>
          <a:xfrm>
            <a:off x="605350" y="1397604"/>
            <a:ext cx="8113243" cy="594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lnSpc>
                <a:spcPct val="106000"/>
              </a:lnSpc>
              <a:buFont typeface="Wingdings 2" pitchFamily="18" charset="2"/>
              <a:buNone/>
            </a:pPr>
            <a:r>
              <a:rPr lang="en-IN" sz="1300" i="1" dirty="0">
                <a:solidFill>
                  <a:schemeClr val="tx1"/>
                </a:solidFill>
                <a:latin typeface="Arial" panose="020B0604020202020204" pitchFamily="34" charset="0"/>
                <a:cs typeface="Arial" panose="020B0604020202020204" pitchFamily="34" charset="0"/>
              </a:rPr>
              <a:t>Identify the underlying strategy for data migration between a big bang one-time migration vs an agile approach where data migration is done on a schedule by data source or by legacy source system </a:t>
            </a:r>
          </a:p>
        </p:txBody>
      </p:sp>
      <p:grpSp>
        <p:nvGrpSpPr>
          <p:cNvPr id="165" name="Group 164">
            <a:extLst>
              <a:ext uri="{FF2B5EF4-FFF2-40B4-BE49-F238E27FC236}">
                <a16:creationId xmlns:a16="http://schemas.microsoft.com/office/drawing/2014/main" id="{AE3073C3-17DB-90FB-09E7-D11B55D53830}"/>
              </a:ext>
            </a:extLst>
          </p:cNvPr>
          <p:cNvGrpSpPr/>
          <p:nvPr/>
        </p:nvGrpSpPr>
        <p:grpSpPr>
          <a:xfrm>
            <a:off x="322920" y="1170957"/>
            <a:ext cx="245283" cy="226646"/>
            <a:chOff x="372916" y="2004363"/>
            <a:chExt cx="245283" cy="226646"/>
          </a:xfrm>
        </p:grpSpPr>
        <p:sp>
          <p:nvSpPr>
            <p:cNvPr id="166" name="Rectangle: Rounded Corners 165">
              <a:extLst>
                <a:ext uri="{FF2B5EF4-FFF2-40B4-BE49-F238E27FC236}">
                  <a16:creationId xmlns:a16="http://schemas.microsoft.com/office/drawing/2014/main" id="{714E6D0B-C89E-82B4-3B6C-41B0D743E300}"/>
                </a:ext>
              </a:extLst>
            </p:cNvPr>
            <p:cNvSpPr/>
            <p:nvPr/>
          </p:nvSpPr>
          <p:spPr>
            <a:xfrm>
              <a:off x="372916" y="2004363"/>
              <a:ext cx="245283" cy="226646"/>
            </a:xfrm>
            <a:prstGeom prst="roundRect">
              <a:avLst/>
            </a:prstGeom>
            <a:solidFill>
              <a:srgbClr val="CC990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67" name="Rectangle: Rounded Corners 166">
              <a:extLst>
                <a:ext uri="{FF2B5EF4-FFF2-40B4-BE49-F238E27FC236}">
                  <a16:creationId xmlns:a16="http://schemas.microsoft.com/office/drawing/2014/main" id="{C4E26FF4-3F47-59BE-D141-5FF5BA571A3D}"/>
                </a:ext>
              </a:extLst>
            </p:cNvPr>
            <p:cNvSpPr/>
            <p:nvPr/>
          </p:nvSpPr>
          <p:spPr>
            <a:xfrm>
              <a:off x="442899" y="2055457"/>
              <a:ext cx="101344" cy="105892"/>
            </a:xfrm>
            <a:prstGeom prst="roundRect">
              <a:avLst/>
            </a:prstGeom>
            <a:solidFill>
              <a:schemeClr val="bg1"/>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11756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Rounded Corners 70">
            <a:extLst>
              <a:ext uri="{FF2B5EF4-FFF2-40B4-BE49-F238E27FC236}">
                <a16:creationId xmlns:a16="http://schemas.microsoft.com/office/drawing/2014/main" id="{D0805A0A-B761-41F8-B31A-F8DE75863EF1}"/>
              </a:ext>
            </a:extLst>
          </p:cNvPr>
          <p:cNvSpPr/>
          <p:nvPr/>
        </p:nvSpPr>
        <p:spPr bwMode="gray">
          <a:xfrm>
            <a:off x="2785245" y="1693067"/>
            <a:ext cx="5927999" cy="3304810"/>
          </a:xfrm>
          <a:prstGeom prst="roundRect">
            <a:avLst>
              <a:gd name="adj" fmla="val 1149"/>
            </a:avLst>
          </a:prstGeom>
          <a:solidFill>
            <a:schemeClr val="bg1"/>
          </a:solidFill>
          <a:ln w="15875" algn="ctr">
            <a:solidFill>
              <a:srgbClr val="00B050"/>
            </a:solidFill>
            <a:prstDash val="dash"/>
            <a:miter lim="800000"/>
            <a:headEnd/>
            <a:tailEnd/>
          </a:ln>
        </p:spPr>
        <p:txBody>
          <a:bodyPr wrap="square" lIns="88900" tIns="72000" rIns="88900" bIns="88900" rtlCol="0" anchor="t" anchorCtr="0"/>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3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36" name="Table 35"/>
          <p:cNvGraphicFramePr>
            <a:graphicFrameLocks noGrp="1"/>
          </p:cNvGraphicFramePr>
          <p:nvPr>
            <p:extLst>
              <p:ext uri="{D42A27DB-BD31-4B8C-83A1-F6EECF244321}">
                <p14:modId xmlns:p14="http://schemas.microsoft.com/office/powerpoint/2010/main" val="458256826"/>
              </p:ext>
            </p:extLst>
          </p:nvPr>
        </p:nvGraphicFramePr>
        <p:xfrm>
          <a:off x="295740" y="303818"/>
          <a:ext cx="8507208" cy="560593"/>
        </p:xfrm>
        <a:graphic>
          <a:graphicData uri="http://schemas.openxmlformats.org/drawingml/2006/table">
            <a:tbl>
              <a:tblPr firstRow="1" bandRow="1"/>
              <a:tblGrid>
                <a:gridCol w="8507208">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Building a robust extraction and transformation layer for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80" name="Group 79">
            <a:extLst>
              <a:ext uri="{FF2B5EF4-FFF2-40B4-BE49-F238E27FC236}">
                <a16:creationId xmlns:a16="http://schemas.microsoft.com/office/drawing/2014/main" id="{9E92E010-A0F1-4BBD-969D-72681318D5A8}"/>
              </a:ext>
            </a:extLst>
          </p:cNvPr>
          <p:cNvGrpSpPr/>
          <p:nvPr/>
        </p:nvGrpSpPr>
        <p:grpSpPr>
          <a:xfrm>
            <a:off x="643732" y="2967831"/>
            <a:ext cx="1501733" cy="684000"/>
            <a:chOff x="433529" y="2931289"/>
            <a:chExt cx="1501733" cy="684000"/>
          </a:xfrm>
        </p:grpSpPr>
        <p:sp>
          <p:nvSpPr>
            <p:cNvPr id="83" name="Rectangle: Rounded Corners 82">
              <a:extLst>
                <a:ext uri="{FF2B5EF4-FFF2-40B4-BE49-F238E27FC236}">
                  <a16:creationId xmlns:a16="http://schemas.microsoft.com/office/drawing/2014/main" id="{396B98AD-3B6E-4F43-A197-DC9C204CF615}"/>
                </a:ext>
              </a:extLst>
            </p:cNvPr>
            <p:cNvSpPr/>
            <p:nvPr/>
          </p:nvSpPr>
          <p:spPr bwMode="gray">
            <a:xfrm>
              <a:off x="433529" y="2931289"/>
              <a:ext cx="1501733" cy="684000"/>
            </a:xfrm>
            <a:prstGeom prst="roundRect">
              <a:avLst>
                <a:gd name="adj" fmla="val 11290"/>
              </a:avLst>
            </a:prstGeom>
            <a:solidFill>
              <a:schemeClr val="bg1"/>
            </a:solidFill>
            <a:ln w="6350" algn="ctr">
              <a:solidFill>
                <a:srgbClr val="B58D2B"/>
              </a:solidFill>
              <a:miter lim="800000"/>
              <a:headEnd/>
              <a:tailEnd/>
            </a:ln>
          </p:spPr>
          <p:txBody>
            <a:bodyPr wrap="square" lIns="0" tIns="88900" rIns="0" bIns="88900" rtlCol="0" anchor="ctr"/>
            <a:lstStyle/>
            <a:p>
              <a:pPr marL="273050" marR="0" lvl="0" indent="0" algn="ctr" defTabSz="457200" rtl="0" eaLnBrk="1" fontAlgn="auto" latinLnBrk="0" hangingPunct="1">
                <a:lnSpc>
                  <a:spcPct val="106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13131"/>
                  </a:solidFill>
                  <a:effectLst/>
                  <a:uLnTx/>
                  <a:uFillTx/>
                  <a:latin typeface="Arial" panose="020B0604020202020204" pitchFamily="34" charset="0"/>
                  <a:ea typeface="+mn-ea"/>
                  <a:cs typeface="Arial" panose="020B0604020202020204" pitchFamily="34" charset="0"/>
                </a:rPr>
                <a:t>Application databases  (golden source)</a:t>
              </a:r>
              <a:endParaRPr kumimoji="0" lang="en-IN" sz="1100" b="0" i="0" u="none" strike="noStrike" kern="1200" cap="none" spc="0" normalizeH="0" baseline="0" noProof="0" dirty="0">
                <a:ln>
                  <a:noFill/>
                </a:ln>
                <a:solidFill>
                  <a:prstClr val="white"/>
                </a:solidFill>
                <a:effectLst/>
                <a:uLnTx/>
                <a:uFillTx/>
                <a:latin typeface="Verdana"/>
                <a:ea typeface="+mn-ea"/>
                <a:cs typeface="+mn-cs"/>
              </a:endParaRPr>
            </a:p>
          </p:txBody>
        </p:sp>
        <p:pic>
          <p:nvPicPr>
            <p:cNvPr id="108" name="Graphic 107" descr="Database with solid fill">
              <a:extLst>
                <a:ext uri="{FF2B5EF4-FFF2-40B4-BE49-F238E27FC236}">
                  <a16:creationId xmlns:a16="http://schemas.microsoft.com/office/drawing/2014/main" id="{2395A1EA-2BC3-49CC-8705-C9697119D2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49" y="3084855"/>
              <a:ext cx="324000" cy="298275"/>
            </a:xfrm>
            <a:prstGeom prst="rect">
              <a:avLst/>
            </a:prstGeom>
          </p:spPr>
        </p:pic>
      </p:grpSp>
      <p:grpSp>
        <p:nvGrpSpPr>
          <p:cNvPr id="109" name="Group 108">
            <a:extLst>
              <a:ext uri="{FF2B5EF4-FFF2-40B4-BE49-F238E27FC236}">
                <a16:creationId xmlns:a16="http://schemas.microsoft.com/office/drawing/2014/main" id="{032B29B8-FE6D-4F6C-9D9F-47AAAC0DD945}"/>
              </a:ext>
            </a:extLst>
          </p:cNvPr>
          <p:cNvGrpSpPr/>
          <p:nvPr/>
        </p:nvGrpSpPr>
        <p:grpSpPr>
          <a:xfrm>
            <a:off x="643732" y="4623512"/>
            <a:ext cx="1501733" cy="553881"/>
            <a:chOff x="433529" y="4865240"/>
            <a:chExt cx="1501733" cy="553881"/>
          </a:xfrm>
        </p:grpSpPr>
        <p:sp>
          <p:nvSpPr>
            <p:cNvPr id="110" name="Rectangle: Rounded Corners 109">
              <a:extLst>
                <a:ext uri="{FF2B5EF4-FFF2-40B4-BE49-F238E27FC236}">
                  <a16:creationId xmlns:a16="http://schemas.microsoft.com/office/drawing/2014/main" id="{3CED6ED6-EE9B-4E0E-B3DF-95DC807D0832}"/>
                </a:ext>
              </a:extLst>
            </p:cNvPr>
            <p:cNvSpPr/>
            <p:nvPr/>
          </p:nvSpPr>
          <p:spPr bwMode="gray">
            <a:xfrm>
              <a:off x="433529" y="4865240"/>
              <a:ext cx="1501733" cy="553881"/>
            </a:xfrm>
            <a:prstGeom prst="roundRect">
              <a:avLst>
                <a:gd name="adj" fmla="val 8601"/>
              </a:avLst>
            </a:prstGeom>
            <a:solidFill>
              <a:schemeClr val="bg1"/>
            </a:solidFill>
            <a:ln w="6350" algn="ctr">
              <a:solidFill>
                <a:srgbClr val="B58D2B"/>
              </a:solidFill>
              <a:miter lim="800000"/>
              <a:headEnd/>
              <a:tailEnd/>
            </a:ln>
          </p:spPr>
          <p:txBody>
            <a:bodyPr wrap="square" lIns="0" tIns="88900" rIns="0" bIns="88900" rtlCol="0" anchor="ctr"/>
            <a:lstStyle/>
            <a:p>
              <a:pPr marL="447675" marR="0" lvl="0" indent="0" algn="ctr" defTabSz="457200" rtl="0" eaLnBrk="1" fontAlgn="auto" latinLnBrk="0" hangingPunct="1">
                <a:lnSpc>
                  <a:spcPct val="106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13131"/>
                  </a:solidFill>
                  <a:effectLst/>
                  <a:uLnTx/>
                  <a:uFillTx/>
                  <a:latin typeface="Arial" panose="020B0604020202020204" pitchFamily="34" charset="0"/>
                  <a:ea typeface="+mn-ea"/>
                  <a:cs typeface="Arial" panose="020B0604020202020204" pitchFamily="34" charset="0"/>
                </a:rPr>
                <a:t>Unstructured  </a:t>
              </a:r>
            </a:p>
            <a:p>
              <a:pPr marL="447675" marR="0" lvl="0" indent="0" algn="ctr" defTabSz="457200" rtl="0" eaLnBrk="1" fontAlgn="auto" latinLnBrk="0" hangingPunct="1">
                <a:lnSpc>
                  <a:spcPct val="106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13131"/>
                  </a:solidFill>
                  <a:effectLst/>
                  <a:uLnTx/>
                  <a:uFillTx/>
                  <a:latin typeface="Arial" panose="020B0604020202020204" pitchFamily="34" charset="0"/>
                  <a:ea typeface="+mn-ea"/>
                  <a:cs typeface="Arial" panose="020B0604020202020204" pitchFamily="34" charset="0"/>
                </a:rPr>
                <a:t>data files</a:t>
              </a:r>
            </a:p>
          </p:txBody>
        </p:sp>
        <p:pic>
          <p:nvPicPr>
            <p:cNvPr id="111" name="Graphic 110" descr="Folder Search with solid fill">
              <a:extLst>
                <a:ext uri="{FF2B5EF4-FFF2-40B4-BE49-F238E27FC236}">
                  <a16:creationId xmlns:a16="http://schemas.microsoft.com/office/drawing/2014/main" id="{2ABB2F5D-B0AB-4FCE-B00E-DD8169B2B222}"/>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349" y="4951706"/>
              <a:ext cx="396000" cy="396000"/>
            </a:xfrm>
            <a:prstGeom prst="rect">
              <a:avLst/>
            </a:prstGeom>
          </p:spPr>
        </p:pic>
      </p:grpSp>
      <p:grpSp>
        <p:nvGrpSpPr>
          <p:cNvPr id="112" name="Group 111">
            <a:extLst>
              <a:ext uri="{FF2B5EF4-FFF2-40B4-BE49-F238E27FC236}">
                <a16:creationId xmlns:a16="http://schemas.microsoft.com/office/drawing/2014/main" id="{5E64D39E-10D7-4E86-96B2-B619E5FA323A}"/>
              </a:ext>
            </a:extLst>
          </p:cNvPr>
          <p:cNvGrpSpPr/>
          <p:nvPr/>
        </p:nvGrpSpPr>
        <p:grpSpPr>
          <a:xfrm>
            <a:off x="643732" y="1038909"/>
            <a:ext cx="1501733" cy="684000"/>
            <a:chOff x="433529" y="1070436"/>
            <a:chExt cx="1501733" cy="684000"/>
          </a:xfrm>
        </p:grpSpPr>
        <p:sp>
          <p:nvSpPr>
            <p:cNvPr id="113" name="Rectangle: Rounded Corners 112">
              <a:extLst>
                <a:ext uri="{FF2B5EF4-FFF2-40B4-BE49-F238E27FC236}">
                  <a16:creationId xmlns:a16="http://schemas.microsoft.com/office/drawing/2014/main" id="{1810E236-188C-49E1-AFC4-1947DD52F493}"/>
                </a:ext>
              </a:extLst>
            </p:cNvPr>
            <p:cNvSpPr/>
            <p:nvPr/>
          </p:nvSpPr>
          <p:spPr bwMode="gray">
            <a:xfrm>
              <a:off x="433529" y="1070436"/>
              <a:ext cx="1501733" cy="684000"/>
            </a:xfrm>
            <a:prstGeom prst="roundRect">
              <a:avLst>
                <a:gd name="adj" fmla="val 8192"/>
              </a:avLst>
            </a:prstGeom>
            <a:solidFill>
              <a:schemeClr val="bg1"/>
            </a:solidFill>
            <a:ln w="6350" algn="ctr">
              <a:solidFill>
                <a:srgbClr val="B58D2B"/>
              </a:solidFill>
              <a:miter lim="800000"/>
              <a:headEnd/>
              <a:tailEnd/>
            </a:ln>
          </p:spPr>
          <p:txBody>
            <a:bodyPr wrap="square" lIns="0" tIns="88900" rIns="0" bIns="88900" rtlCol="0" anchor="ctr"/>
            <a:lstStyle/>
            <a:p>
              <a:pPr marL="357188" marR="0" lvl="0" indent="0" algn="ctr" defTabSz="630238"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Web layer of transaction systems</a:t>
              </a:r>
            </a:p>
          </p:txBody>
        </p:sp>
        <p:pic>
          <p:nvPicPr>
            <p:cNvPr id="114" name="Graphic 113" descr="Internet">
              <a:extLst>
                <a:ext uri="{FF2B5EF4-FFF2-40B4-BE49-F238E27FC236}">
                  <a16:creationId xmlns:a16="http://schemas.microsoft.com/office/drawing/2014/main" id="{AA154C71-5D38-480F-BE95-14F1D22D6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7349" y="1196436"/>
              <a:ext cx="324000" cy="324000"/>
            </a:xfrm>
            <a:prstGeom prst="rect">
              <a:avLst/>
            </a:prstGeom>
          </p:spPr>
        </p:pic>
      </p:grpSp>
      <p:grpSp>
        <p:nvGrpSpPr>
          <p:cNvPr id="115" name="Group 114">
            <a:extLst>
              <a:ext uri="{FF2B5EF4-FFF2-40B4-BE49-F238E27FC236}">
                <a16:creationId xmlns:a16="http://schemas.microsoft.com/office/drawing/2014/main" id="{28449A89-F131-4128-863A-21C052C5598E}"/>
              </a:ext>
            </a:extLst>
          </p:cNvPr>
          <p:cNvGrpSpPr/>
          <p:nvPr/>
        </p:nvGrpSpPr>
        <p:grpSpPr>
          <a:xfrm>
            <a:off x="643732" y="3911271"/>
            <a:ext cx="1501733" cy="554400"/>
            <a:chOff x="433529" y="3947516"/>
            <a:chExt cx="1501733" cy="554400"/>
          </a:xfrm>
        </p:grpSpPr>
        <p:sp>
          <p:nvSpPr>
            <p:cNvPr id="116" name="Rectangle: Rounded Corners 115">
              <a:extLst>
                <a:ext uri="{FF2B5EF4-FFF2-40B4-BE49-F238E27FC236}">
                  <a16:creationId xmlns:a16="http://schemas.microsoft.com/office/drawing/2014/main" id="{849999CA-AC4C-4390-A31F-B9721AF7BA50}"/>
                </a:ext>
              </a:extLst>
            </p:cNvPr>
            <p:cNvSpPr/>
            <p:nvPr/>
          </p:nvSpPr>
          <p:spPr bwMode="gray">
            <a:xfrm>
              <a:off x="433529" y="3947516"/>
              <a:ext cx="1501733" cy="554400"/>
            </a:xfrm>
            <a:prstGeom prst="roundRect">
              <a:avLst>
                <a:gd name="adj" fmla="val 9945"/>
              </a:avLst>
            </a:prstGeom>
            <a:solidFill>
              <a:schemeClr val="bg1"/>
            </a:solidFill>
            <a:ln w="6350" algn="ctr">
              <a:solidFill>
                <a:srgbClr val="B58D2B"/>
              </a:solidFill>
              <a:miter lim="800000"/>
              <a:headEnd/>
              <a:tailEnd/>
            </a:ln>
          </p:spPr>
          <p:txBody>
            <a:bodyPr wrap="square" lIns="0" tIns="88900" rIns="0" bIns="88900" rtlCol="0" anchor="ctr"/>
            <a:lstStyle/>
            <a:p>
              <a:pPr marL="452438" marR="0" lvl="0" indent="0" algn="ctr" defTabSz="457200" rtl="0" eaLnBrk="1" fontAlgn="auto" latinLnBrk="0" hangingPunct="1">
                <a:lnSpc>
                  <a:spcPct val="106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13131"/>
                  </a:solidFill>
                  <a:effectLst/>
                  <a:uLnTx/>
                  <a:uFillTx/>
                  <a:latin typeface="Arial" panose="020B0604020202020204" pitchFamily="34" charset="0"/>
                  <a:ea typeface="+mn-ea"/>
                  <a:cs typeface="Arial" panose="020B0604020202020204" pitchFamily="34" charset="0"/>
                </a:rPr>
                <a:t>Interim          golden sources</a:t>
              </a:r>
            </a:p>
          </p:txBody>
        </p:sp>
        <p:pic>
          <p:nvPicPr>
            <p:cNvPr id="117" name="Graphic 116" descr="Server">
              <a:extLst>
                <a:ext uri="{FF2B5EF4-FFF2-40B4-BE49-F238E27FC236}">
                  <a16:creationId xmlns:a16="http://schemas.microsoft.com/office/drawing/2014/main" id="{D85FC1C1-24D3-443B-8969-753A7E5244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349" y="4062716"/>
              <a:ext cx="324000" cy="324000"/>
            </a:xfrm>
            <a:prstGeom prst="rect">
              <a:avLst/>
            </a:prstGeom>
          </p:spPr>
        </p:pic>
      </p:grpSp>
      <p:grpSp>
        <p:nvGrpSpPr>
          <p:cNvPr id="118" name="Group 117">
            <a:extLst>
              <a:ext uri="{FF2B5EF4-FFF2-40B4-BE49-F238E27FC236}">
                <a16:creationId xmlns:a16="http://schemas.microsoft.com/office/drawing/2014/main" id="{22191F39-183E-4C03-9456-AE07DC755B6A}"/>
              </a:ext>
            </a:extLst>
          </p:cNvPr>
          <p:cNvGrpSpPr/>
          <p:nvPr/>
        </p:nvGrpSpPr>
        <p:grpSpPr>
          <a:xfrm>
            <a:off x="643732" y="2003370"/>
            <a:ext cx="1501733" cy="684000"/>
            <a:chOff x="433529" y="1946978"/>
            <a:chExt cx="1501733" cy="684000"/>
          </a:xfrm>
        </p:grpSpPr>
        <p:sp>
          <p:nvSpPr>
            <p:cNvPr id="119" name="Rectangle: Rounded Corners 118">
              <a:extLst>
                <a:ext uri="{FF2B5EF4-FFF2-40B4-BE49-F238E27FC236}">
                  <a16:creationId xmlns:a16="http://schemas.microsoft.com/office/drawing/2014/main" id="{9F9C8B54-74DA-4CF5-90BE-C3765E9D5AF1}"/>
                </a:ext>
              </a:extLst>
            </p:cNvPr>
            <p:cNvSpPr/>
            <p:nvPr/>
          </p:nvSpPr>
          <p:spPr bwMode="gray">
            <a:xfrm>
              <a:off x="433529" y="1946978"/>
              <a:ext cx="1501733" cy="684000"/>
            </a:xfrm>
            <a:prstGeom prst="roundRect">
              <a:avLst>
                <a:gd name="adj" fmla="val 8601"/>
              </a:avLst>
            </a:prstGeom>
            <a:solidFill>
              <a:schemeClr val="bg1"/>
            </a:solidFill>
            <a:ln w="6350" algn="ctr">
              <a:solidFill>
                <a:srgbClr val="B58D2B"/>
              </a:solidFill>
              <a:miter lim="800000"/>
              <a:headEnd/>
              <a:tailEnd/>
            </a:ln>
          </p:spPr>
          <p:txBody>
            <a:bodyPr wrap="square" lIns="0" tIns="88900" rIns="0" bIns="88900" rtlCol="0" anchor="ctr"/>
            <a:lstStyle/>
            <a:p>
              <a:pPr marL="271463" marR="0" lvl="0" indent="0" algn="ctr" defTabSz="355600" rtl="0" eaLnBrk="1" fontAlgn="auto" latinLnBrk="0" hangingPunct="1">
                <a:lnSpc>
                  <a:spcPct val="106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313131"/>
                  </a:solidFill>
                  <a:effectLst/>
                  <a:uLnTx/>
                  <a:uFillTx/>
                  <a:latin typeface="Arial" panose="020B0604020202020204" pitchFamily="34" charset="0"/>
                  <a:ea typeface="+mn-ea"/>
                  <a:cs typeface="Arial" panose="020B0604020202020204" pitchFamily="34" charset="0"/>
                </a:rPr>
                <a:t>Transaction processing       syst. (App layer)</a:t>
              </a:r>
              <a:endParaRPr kumimoji="0" lang="en-IN" sz="1100" b="0" i="0" u="none" strike="noStrike" kern="1200" cap="none" spc="0" normalizeH="0" baseline="0" noProof="0" dirty="0">
                <a:ln>
                  <a:noFill/>
                </a:ln>
                <a:solidFill>
                  <a:prstClr val="white"/>
                </a:solidFill>
                <a:effectLst/>
                <a:uLnTx/>
                <a:uFillTx/>
                <a:latin typeface="Verdana"/>
                <a:ea typeface="+mn-ea"/>
                <a:cs typeface="+mn-cs"/>
              </a:endParaRPr>
            </a:p>
          </p:txBody>
        </p:sp>
        <p:pic>
          <p:nvPicPr>
            <p:cNvPr id="120" name="Graphic 119" descr="Fax">
              <a:extLst>
                <a:ext uri="{FF2B5EF4-FFF2-40B4-BE49-F238E27FC236}">
                  <a16:creationId xmlns:a16="http://schemas.microsoft.com/office/drawing/2014/main" id="{9DECDB8D-1898-4FAA-9978-1B007B781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6839" y="2042782"/>
              <a:ext cx="324000" cy="324000"/>
            </a:xfrm>
            <a:prstGeom prst="rect">
              <a:avLst/>
            </a:prstGeom>
          </p:spPr>
        </p:pic>
      </p:grpSp>
      <p:sp>
        <p:nvSpPr>
          <p:cNvPr id="127" name="Arrow: Striped Right 126">
            <a:extLst>
              <a:ext uri="{FF2B5EF4-FFF2-40B4-BE49-F238E27FC236}">
                <a16:creationId xmlns:a16="http://schemas.microsoft.com/office/drawing/2014/main" id="{C2D5707B-F910-4B7E-B46F-6E99DE374169}"/>
              </a:ext>
            </a:extLst>
          </p:cNvPr>
          <p:cNvSpPr/>
          <p:nvPr/>
        </p:nvSpPr>
        <p:spPr bwMode="gray">
          <a:xfrm rot="5400000" flipV="1">
            <a:off x="1324464" y="3708151"/>
            <a:ext cx="180000" cy="159483"/>
          </a:xfrm>
          <a:prstGeom prst="stripedRightArrow">
            <a:avLst/>
          </a:prstGeom>
          <a:solidFill>
            <a:schemeClr val="tx1">
              <a:lumMod val="65000"/>
              <a:lumOff val="35000"/>
            </a:schemeClr>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Tx/>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cxnSp>
        <p:nvCxnSpPr>
          <p:cNvPr id="128" name="Connector: Elbow 127">
            <a:extLst>
              <a:ext uri="{FF2B5EF4-FFF2-40B4-BE49-F238E27FC236}">
                <a16:creationId xmlns:a16="http://schemas.microsoft.com/office/drawing/2014/main" id="{39251344-E9EC-4F5A-9762-3ADA0E880162}"/>
              </a:ext>
            </a:extLst>
          </p:cNvPr>
          <p:cNvCxnSpPr>
            <a:cxnSpLocks/>
            <a:stCxn id="119" idx="1"/>
            <a:endCxn id="110" idx="1"/>
          </p:cNvCxnSpPr>
          <p:nvPr/>
        </p:nvCxnSpPr>
        <p:spPr>
          <a:xfrm rot="10800000" flipV="1">
            <a:off x="643732" y="2345369"/>
            <a:ext cx="12700" cy="2555083"/>
          </a:xfrm>
          <a:prstGeom prst="bentConnector3">
            <a:avLst>
              <a:gd name="adj1" fmla="val 180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0099656-D349-4CF4-95B1-0F7DA1D1E610}"/>
              </a:ext>
            </a:extLst>
          </p:cNvPr>
          <p:cNvCxnSpPr>
            <a:cxnSpLocks/>
            <a:stCxn id="83" idx="1"/>
            <a:endCxn id="110" idx="1"/>
          </p:cNvCxnSpPr>
          <p:nvPr/>
        </p:nvCxnSpPr>
        <p:spPr>
          <a:xfrm rot="10800000" flipV="1">
            <a:off x="643732" y="3309831"/>
            <a:ext cx="12700" cy="1590622"/>
          </a:xfrm>
          <a:prstGeom prst="bentConnector3">
            <a:avLst>
              <a:gd name="adj1" fmla="val 180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BA76D85B-CC64-47DD-951E-278F0516CEAD}"/>
              </a:ext>
            </a:extLst>
          </p:cNvPr>
          <p:cNvSpPr/>
          <p:nvPr/>
        </p:nvSpPr>
        <p:spPr bwMode="gray">
          <a:xfrm>
            <a:off x="2747121" y="1070441"/>
            <a:ext cx="5966123" cy="416596"/>
          </a:xfrm>
          <a:prstGeom prst="roundRect">
            <a:avLst>
              <a:gd name="adj" fmla="val 10437"/>
            </a:avLst>
          </a:prstGeom>
          <a:solidFill>
            <a:schemeClr val="bg1">
              <a:lumMod val="85000"/>
            </a:schemeClr>
          </a:solidFill>
          <a:ln w="6350" algn="ctr">
            <a:solidFill>
              <a:srgbClr val="B58D2B"/>
            </a:solidFill>
            <a:miter lim="800000"/>
            <a:headEnd/>
            <a:tailEnd/>
          </a:ln>
        </p:spPr>
        <p:txBody>
          <a:bodyPr wrap="square" lIns="90000" tIns="88900" rIns="90000" bIns="88900" rtlCol="0" anchor="ctr"/>
          <a:lstStyle/>
          <a:p>
            <a:pPr marL="0" marR="0" lvl="0" indent="0" algn="ctr" defTabSz="457200" rtl="0" eaLnBrk="1" fontAlgn="auto" latinLnBrk="0" hangingPunct="1">
              <a:lnSpc>
                <a:spcPct val="120000"/>
              </a:lnSpc>
              <a:spcBef>
                <a:spcPts val="0"/>
              </a:spcBef>
              <a:spcAft>
                <a:spcPts val="0"/>
              </a:spcAft>
              <a:buClrTx/>
              <a:buSzTx/>
              <a:buFont typeface="Wingdings 2" pitchFamily="18" charset="2"/>
              <a:buNone/>
              <a:tabLst/>
              <a:defRPr/>
            </a:pPr>
            <a:r>
              <a:rPr kumimoji="0" lang="en-IN"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warehouse /data marts </a:t>
            </a:r>
            <a:r>
              <a:rPr kumimoji="0" lang="en-IN"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Oracle, Microsoft SQL etc.)</a:t>
            </a:r>
          </a:p>
        </p:txBody>
      </p:sp>
      <p:cxnSp>
        <p:nvCxnSpPr>
          <p:cNvPr id="10" name="Connector: Elbow 9">
            <a:extLst>
              <a:ext uri="{FF2B5EF4-FFF2-40B4-BE49-F238E27FC236}">
                <a16:creationId xmlns:a16="http://schemas.microsoft.com/office/drawing/2014/main" id="{A198F2AA-3DC3-491F-AE77-BEFFA63D9295}"/>
              </a:ext>
            </a:extLst>
          </p:cNvPr>
          <p:cNvCxnSpPr>
            <a:cxnSpLocks/>
            <a:stCxn id="116" idx="3"/>
            <a:endCxn id="130" idx="1"/>
          </p:cNvCxnSpPr>
          <p:nvPr/>
        </p:nvCxnSpPr>
        <p:spPr>
          <a:xfrm flipV="1">
            <a:off x="2145465" y="1278739"/>
            <a:ext cx="601656" cy="290973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FD86C508-1C6C-498D-B1B3-0C72E5209E95}"/>
              </a:ext>
            </a:extLst>
          </p:cNvPr>
          <p:cNvCxnSpPr>
            <a:cxnSpLocks/>
            <a:stCxn id="83" idx="3"/>
            <a:endCxn id="130" idx="1"/>
          </p:cNvCxnSpPr>
          <p:nvPr/>
        </p:nvCxnSpPr>
        <p:spPr>
          <a:xfrm flipV="1">
            <a:off x="2145465" y="1278739"/>
            <a:ext cx="601656" cy="203109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2EE48546-2F5A-4338-B101-C1D809F20DB7}"/>
              </a:ext>
            </a:extLst>
          </p:cNvPr>
          <p:cNvCxnSpPr>
            <a:cxnSpLocks/>
            <a:stCxn id="119" idx="3"/>
            <a:endCxn id="130" idx="1"/>
          </p:cNvCxnSpPr>
          <p:nvPr/>
        </p:nvCxnSpPr>
        <p:spPr>
          <a:xfrm flipV="1">
            <a:off x="2145465" y="1278739"/>
            <a:ext cx="601656" cy="1066631"/>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07CE389C-D0AC-4CDC-9DB8-05D9C8D64886}"/>
              </a:ext>
            </a:extLst>
          </p:cNvPr>
          <p:cNvCxnSpPr>
            <a:cxnSpLocks/>
            <a:stCxn id="113" idx="3"/>
            <a:endCxn id="130" idx="1"/>
          </p:cNvCxnSpPr>
          <p:nvPr/>
        </p:nvCxnSpPr>
        <p:spPr>
          <a:xfrm flipV="1">
            <a:off x="2145465" y="1278739"/>
            <a:ext cx="601656" cy="102170"/>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7E15B64A-624B-43AB-BE10-4698C3BB7D59}"/>
              </a:ext>
            </a:extLst>
          </p:cNvPr>
          <p:cNvGrpSpPr/>
          <p:nvPr/>
        </p:nvGrpSpPr>
        <p:grpSpPr>
          <a:xfrm>
            <a:off x="7783709" y="5322894"/>
            <a:ext cx="936000" cy="762497"/>
            <a:chOff x="7599451" y="1414502"/>
            <a:chExt cx="936000" cy="762497"/>
          </a:xfrm>
        </p:grpSpPr>
        <p:pic>
          <p:nvPicPr>
            <p:cNvPr id="167" name="Graphic 166" descr="Gauge with solid fill">
              <a:extLst>
                <a:ext uri="{FF2B5EF4-FFF2-40B4-BE49-F238E27FC236}">
                  <a16:creationId xmlns:a16="http://schemas.microsoft.com/office/drawing/2014/main" id="{C065FCB5-15E2-43AC-AF06-6FC9FF15CD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41066" y="1414502"/>
              <a:ext cx="360000" cy="360000"/>
            </a:xfrm>
            <a:prstGeom prst="rect">
              <a:avLst/>
            </a:prstGeom>
          </p:spPr>
        </p:pic>
        <p:pic>
          <p:nvPicPr>
            <p:cNvPr id="168" name="Graphic 167" descr="Document with solid fill">
              <a:extLst>
                <a:ext uri="{FF2B5EF4-FFF2-40B4-BE49-F238E27FC236}">
                  <a16:creationId xmlns:a16="http://schemas.microsoft.com/office/drawing/2014/main" id="{9B47CBA2-66BB-4B18-AEBD-74508E3F4C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451" y="1435447"/>
              <a:ext cx="360000" cy="360000"/>
            </a:xfrm>
            <a:prstGeom prst="rect">
              <a:avLst/>
            </a:prstGeom>
          </p:spPr>
        </p:pic>
        <p:sp>
          <p:nvSpPr>
            <p:cNvPr id="169" name="TextBox 168">
              <a:extLst>
                <a:ext uri="{FF2B5EF4-FFF2-40B4-BE49-F238E27FC236}">
                  <a16:creationId xmlns:a16="http://schemas.microsoft.com/office/drawing/2014/main" id="{8390A691-C702-4FB1-A40E-4141DA4ED84F}"/>
                </a:ext>
              </a:extLst>
            </p:cNvPr>
            <p:cNvSpPr txBox="1"/>
            <p:nvPr/>
          </p:nvSpPr>
          <p:spPr>
            <a:xfrm>
              <a:off x="7599451" y="1838445"/>
              <a:ext cx="936000" cy="338554"/>
            </a:xfrm>
            <a:prstGeom prst="rect">
              <a:avLst/>
            </a:prstGeom>
            <a:solidFill>
              <a:schemeClr val="bg1"/>
            </a:solidFill>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C19859"/>
                  </a:solidFill>
                  <a:effectLst/>
                  <a:uLnTx/>
                  <a:uFillTx/>
                  <a:latin typeface="Arial" panose="020B0604020202020204" pitchFamily="34" charset="0"/>
                  <a:ea typeface="+mn-ea"/>
                  <a:cs typeface="Arial" panose="020B0604020202020204" pitchFamily="34" charset="0"/>
                </a:rPr>
                <a:t>Reports and dashboards</a:t>
              </a:r>
              <a:endParaRPr kumimoji="0" lang="en-IN" sz="1100" b="1" i="0" u="none" strike="noStrike" kern="1200" cap="none" spc="0" normalizeH="0" baseline="0" noProof="0" dirty="0">
                <a:ln>
                  <a:noFill/>
                </a:ln>
                <a:solidFill>
                  <a:srgbClr val="C19859"/>
                </a:solidFill>
                <a:effectLst/>
                <a:uLnTx/>
                <a:uFillTx/>
                <a:latin typeface="Verdana"/>
                <a:ea typeface="+mn-ea"/>
                <a:cs typeface="+mn-cs"/>
              </a:endParaRPr>
            </a:p>
          </p:txBody>
        </p:sp>
      </p:grpSp>
      <p:sp>
        <p:nvSpPr>
          <p:cNvPr id="57" name="Arrow: Up-Down 56">
            <a:extLst>
              <a:ext uri="{FF2B5EF4-FFF2-40B4-BE49-F238E27FC236}">
                <a16:creationId xmlns:a16="http://schemas.microsoft.com/office/drawing/2014/main" id="{178D71D9-BF65-474C-AE47-49CDBFF97054}"/>
              </a:ext>
            </a:extLst>
          </p:cNvPr>
          <p:cNvSpPr/>
          <p:nvPr/>
        </p:nvSpPr>
        <p:spPr bwMode="gray">
          <a:xfrm rot="10800000" flipV="1">
            <a:off x="1343630" y="1758632"/>
            <a:ext cx="144000" cy="216000"/>
          </a:xfrm>
          <a:prstGeom prst="upDownArrow">
            <a:avLst/>
          </a:prstGeom>
          <a:solidFill>
            <a:schemeClr val="tx1">
              <a:lumMod val="65000"/>
              <a:lumOff val="35000"/>
            </a:schemeClr>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58" name="Arrow: Up-Down 57">
            <a:extLst>
              <a:ext uri="{FF2B5EF4-FFF2-40B4-BE49-F238E27FC236}">
                <a16:creationId xmlns:a16="http://schemas.microsoft.com/office/drawing/2014/main" id="{291C8D85-DA90-4381-9702-2EF7295CBB58}"/>
              </a:ext>
            </a:extLst>
          </p:cNvPr>
          <p:cNvSpPr/>
          <p:nvPr/>
        </p:nvSpPr>
        <p:spPr bwMode="gray">
          <a:xfrm rot="10800000" flipV="1">
            <a:off x="1343630" y="2725731"/>
            <a:ext cx="144000" cy="216000"/>
          </a:xfrm>
          <a:prstGeom prst="upDownArrow">
            <a:avLst/>
          </a:prstGeom>
          <a:solidFill>
            <a:schemeClr val="tx1">
              <a:lumMod val="65000"/>
              <a:lumOff val="35000"/>
            </a:schemeClr>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67" name="TextBox 66">
            <a:extLst>
              <a:ext uri="{FF2B5EF4-FFF2-40B4-BE49-F238E27FC236}">
                <a16:creationId xmlns:a16="http://schemas.microsoft.com/office/drawing/2014/main" id="{69CCD73B-06E0-4534-99BA-05F8B9135B48}"/>
              </a:ext>
            </a:extLst>
          </p:cNvPr>
          <p:cNvSpPr txBox="1"/>
          <p:nvPr/>
        </p:nvSpPr>
        <p:spPr>
          <a:xfrm>
            <a:off x="295739" y="5278584"/>
            <a:ext cx="7772146" cy="957826"/>
          </a:xfrm>
          <a:prstGeom prst="rect">
            <a:avLst/>
          </a:prstGeom>
          <a:noFill/>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IN"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Revolutio BI provides end-to-end data mgmt., analytics &amp; reporting within </a:t>
            </a:r>
            <a:r>
              <a:rPr kumimoji="0" lang="en-IN" sz="1200" b="1" i="1"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one single, no-code platform</a:t>
            </a:r>
            <a:r>
              <a:rPr kumimoji="0" lang="en-IN"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eliminating need for separate tools and </a:t>
            </a:r>
            <a:r>
              <a:rPr kumimoji="0" lang="en-IN" sz="1200" b="1" i="1"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empowering the end-user to be in control </a:t>
            </a:r>
            <a:r>
              <a:rPr kumimoji="0" lang="en-IN"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of the data flow and transformations configured in Revolutio, while simultaneously </a:t>
            </a:r>
            <a:r>
              <a:rPr kumimoji="0" lang="en-IN" sz="1200" b="1" i="1"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reducing development &amp; maintenance cost </a:t>
            </a:r>
            <a:r>
              <a:rPr kumimoji="0" lang="en-IN"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through the use of a single consistent, no-code technology for extraction and transformation</a:t>
            </a:r>
            <a:endParaRPr kumimoji="0" lang="en-IN" sz="1200" b="0" i="1" u="none" strike="noStrike" kern="1200" cap="none" spc="0" normalizeH="0" baseline="0" noProof="0" dirty="0">
              <a:ln>
                <a:noFill/>
              </a:ln>
              <a:solidFill>
                <a:prstClr val="black"/>
              </a:solidFill>
              <a:effectLst/>
              <a:uLnTx/>
              <a:uFillTx/>
              <a:latin typeface="Verdana"/>
              <a:ea typeface="+mn-ea"/>
              <a:cs typeface="+mn-cs"/>
            </a:endParaRPr>
          </a:p>
        </p:txBody>
      </p:sp>
      <p:cxnSp>
        <p:nvCxnSpPr>
          <p:cNvPr id="69" name="Connector: Elbow 68">
            <a:extLst>
              <a:ext uri="{FF2B5EF4-FFF2-40B4-BE49-F238E27FC236}">
                <a16:creationId xmlns:a16="http://schemas.microsoft.com/office/drawing/2014/main" id="{D8836925-1CA3-40DF-90C2-BACF5F860658}"/>
              </a:ext>
            </a:extLst>
          </p:cNvPr>
          <p:cNvCxnSpPr>
            <a:cxnSpLocks/>
            <a:stCxn id="110" idx="3"/>
            <a:endCxn id="71" idx="1"/>
          </p:cNvCxnSpPr>
          <p:nvPr/>
        </p:nvCxnSpPr>
        <p:spPr>
          <a:xfrm flipV="1">
            <a:off x="2145465" y="3345472"/>
            <a:ext cx="639780" cy="1554981"/>
          </a:xfrm>
          <a:prstGeom prst="bentConnector3">
            <a:avLst>
              <a:gd name="adj1" fmla="val 4669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7" name="Arrow: Striped Right 76">
            <a:extLst>
              <a:ext uri="{FF2B5EF4-FFF2-40B4-BE49-F238E27FC236}">
                <a16:creationId xmlns:a16="http://schemas.microsoft.com/office/drawing/2014/main" id="{56492C08-6BDB-4DCA-BA90-A19000F61297}"/>
              </a:ext>
            </a:extLst>
          </p:cNvPr>
          <p:cNvSpPr/>
          <p:nvPr/>
        </p:nvSpPr>
        <p:spPr bwMode="gray">
          <a:xfrm rot="5400000" flipV="1">
            <a:off x="7917754" y="4908760"/>
            <a:ext cx="432000" cy="288000"/>
          </a:xfrm>
          <a:prstGeom prst="stripedRightArrow">
            <a:avLst/>
          </a:prstGeom>
          <a:solidFill>
            <a:schemeClr val="tx1"/>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78" name="TextBox 77">
            <a:extLst>
              <a:ext uri="{FF2B5EF4-FFF2-40B4-BE49-F238E27FC236}">
                <a16:creationId xmlns:a16="http://schemas.microsoft.com/office/drawing/2014/main" id="{0193277C-9F46-42DB-A15D-6CFD7767E851}"/>
              </a:ext>
            </a:extLst>
          </p:cNvPr>
          <p:cNvSpPr txBox="1"/>
          <p:nvPr/>
        </p:nvSpPr>
        <p:spPr>
          <a:xfrm>
            <a:off x="2990178" y="4854638"/>
            <a:ext cx="1937234" cy="276999"/>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1"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Extract and Transform</a:t>
            </a:r>
            <a:endParaRPr kumimoji="0" lang="en-IN" sz="1200" b="0" i="0" u="none" strike="noStrike" kern="1200" cap="none" spc="0" normalizeH="0" baseline="0" noProof="0" dirty="0">
              <a:ln>
                <a:noFill/>
              </a:ln>
              <a:solidFill>
                <a:srgbClr val="00B050"/>
              </a:solidFill>
              <a:effectLst/>
              <a:uLnTx/>
              <a:uFillTx/>
              <a:latin typeface="Verdana"/>
              <a:ea typeface="+mn-ea"/>
              <a:cs typeface="+mn-cs"/>
            </a:endParaRPr>
          </a:p>
        </p:txBody>
      </p:sp>
      <p:grpSp>
        <p:nvGrpSpPr>
          <p:cNvPr id="55" name="Group 54">
            <a:extLst>
              <a:ext uri="{FF2B5EF4-FFF2-40B4-BE49-F238E27FC236}">
                <a16:creationId xmlns:a16="http://schemas.microsoft.com/office/drawing/2014/main" id="{2DB0AA9F-32BC-4BB4-AE5D-4313763B07A3}"/>
              </a:ext>
            </a:extLst>
          </p:cNvPr>
          <p:cNvGrpSpPr/>
          <p:nvPr/>
        </p:nvGrpSpPr>
        <p:grpSpPr>
          <a:xfrm>
            <a:off x="3505914" y="1491563"/>
            <a:ext cx="651645" cy="388155"/>
            <a:chOff x="3228638" y="3111467"/>
            <a:chExt cx="651645" cy="315496"/>
          </a:xfrm>
        </p:grpSpPr>
        <p:cxnSp>
          <p:nvCxnSpPr>
            <p:cNvPr id="56" name="Straight Arrow Connector 55">
              <a:extLst>
                <a:ext uri="{FF2B5EF4-FFF2-40B4-BE49-F238E27FC236}">
                  <a16:creationId xmlns:a16="http://schemas.microsoft.com/office/drawing/2014/main" id="{E57D862A-8AA1-4A2E-BDBB-C0A4239114F3}"/>
                </a:ext>
              </a:extLst>
            </p:cNvPr>
            <p:cNvCxnSpPr>
              <a:cxnSpLocks/>
            </p:cNvCxnSpPr>
            <p:nvPr/>
          </p:nvCxnSpPr>
          <p:spPr>
            <a:xfrm>
              <a:off x="3228638" y="3111467"/>
              <a:ext cx="0" cy="3154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0133AB5-2520-4BBA-8E6C-86E6B74B9559}"/>
                </a:ext>
              </a:extLst>
            </p:cNvPr>
            <p:cNvCxnSpPr>
              <a:cxnSpLocks/>
            </p:cNvCxnSpPr>
            <p:nvPr/>
          </p:nvCxnSpPr>
          <p:spPr>
            <a:xfrm flipV="1">
              <a:off x="3880283" y="3111467"/>
              <a:ext cx="0" cy="3154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7EF22C02-4496-4E08-AD96-9AD7FA1AED39}"/>
              </a:ext>
            </a:extLst>
          </p:cNvPr>
          <p:cNvGrpSpPr/>
          <p:nvPr/>
        </p:nvGrpSpPr>
        <p:grpSpPr>
          <a:xfrm>
            <a:off x="3057736" y="1889186"/>
            <a:ext cx="1548000" cy="2877321"/>
            <a:chOff x="2407399" y="1453849"/>
            <a:chExt cx="1880010" cy="2999592"/>
          </a:xfrm>
        </p:grpSpPr>
        <p:sp>
          <p:nvSpPr>
            <p:cNvPr id="62" name="Rectangle: Rounded Corners 61">
              <a:extLst>
                <a:ext uri="{FF2B5EF4-FFF2-40B4-BE49-F238E27FC236}">
                  <a16:creationId xmlns:a16="http://schemas.microsoft.com/office/drawing/2014/main" id="{F53422EB-0CED-48BA-816B-467AD496FDC7}"/>
                </a:ext>
              </a:extLst>
            </p:cNvPr>
            <p:cNvSpPr/>
            <p:nvPr/>
          </p:nvSpPr>
          <p:spPr bwMode="gray">
            <a:xfrm>
              <a:off x="2407399" y="1453849"/>
              <a:ext cx="1880010" cy="2999592"/>
            </a:xfrm>
            <a:prstGeom prst="roundRect">
              <a:avLst>
                <a:gd name="adj" fmla="val 3239"/>
              </a:avLst>
            </a:prstGeom>
            <a:solidFill>
              <a:srgbClr val="C19859"/>
            </a:solidFill>
            <a:ln w="6350" algn="ctr">
              <a:noFill/>
              <a:miter lim="800000"/>
              <a:headEnd/>
              <a:tailEnd/>
            </a:ln>
          </p:spPr>
          <p:txBody>
            <a:bodyPr wrap="square" lIns="88900" tIns="72000" rIns="88900" bIns="88900" rtlCol="0" anchor="t" anchorCtr="0"/>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Mgmt. Studio</a:t>
              </a:r>
            </a:p>
          </p:txBody>
        </p:sp>
        <p:sp>
          <p:nvSpPr>
            <p:cNvPr id="63" name="Rectangle: Rounded Corners 62">
              <a:extLst>
                <a:ext uri="{FF2B5EF4-FFF2-40B4-BE49-F238E27FC236}">
                  <a16:creationId xmlns:a16="http://schemas.microsoft.com/office/drawing/2014/main" id="{3FB3A6ED-FD4D-4040-BD93-2D415B5C4DF7}"/>
                </a:ext>
              </a:extLst>
            </p:cNvPr>
            <p:cNvSpPr/>
            <p:nvPr/>
          </p:nvSpPr>
          <p:spPr bwMode="gray">
            <a:xfrm>
              <a:off x="2537404" y="1823889"/>
              <a:ext cx="1620000" cy="648000"/>
            </a:xfrm>
            <a:prstGeom prst="roundRect">
              <a:avLst>
                <a:gd name="adj" fmla="val 10455"/>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ingestion – file upload, API, staging DB and streaming</a:t>
              </a:r>
            </a:p>
          </p:txBody>
        </p:sp>
        <p:sp>
          <p:nvSpPr>
            <p:cNvPr id="65" name="Rectangle: Rounded Corners 64">
              <a:extLst>
                <a:ext uri="{FF2B5EF4-FFF2-40B4-BE49-F238E27FC236}">
                  <a16:creationId xmlns:a16="http://schemas.microsoft.com/office/drawing/2014/main" id="{DF24F2D5-E7F4-4274-99D8-F1FC13C1D548}"/>
                </a:ext>
              </a:extLst>
            </p:cNvPr>
            <p:cNvSpPr/>
            <p:nvPr/>
          </p:nvSpPr>
          <p:spPr bwMode="gray">
            <a:xfrm>
              <a:off x="2537404" y="2579935"/>
              <a:ext cx="1620000" cy="487888"/>
            </a:xfrm>
            <a:prstGeom prst="roundRect">
              <a:avLst>
                <a:gd name="adj" fmla="val 12106"/>
              </a:avLst>
            </a:prstGeom>
            <a:solidFill>
              <a:schemeClr val="bg1"/>
            </a:solidFill>
            <a:ln w="6350" algn="ctr">
              <a:solidFill>
                <a:srgbClr val="B58D2B"/>
              </a:solidFill>
              <a:miter lim="800000"/>
              <a:headEnd/>
              <a:tailEnd/>
            </a:ln>
          </p:spPr>
          <p:txBody>
            <a:bodyPr wrap="square" lIns="0" tIns="0" rIns="0" bIns="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Pre-processing  checks &amp; validation</a:t>
              </a:r>
            </a:p>
          </p:txBody>
        </p:sp>
        <p:sp>
          <p:nvSpPr>
            <p:cNvPr id="70" name="Rectangle: Rounded Corners 69">
              <a:extLst>
                <a:ext uri="{FF2B5EF4-FFF2-40B4-BE49-F238E27FC236}">
                  <a16:creationId xmlns:a16="http://schemas.microsoft.com/office/drawing/2014/main" id="{DB503EA5-D8B1-447A-9266-08EA72BCB7CD}"/>
                </a:ext>
              </a:extLst>
            </p:cNvPr>
            <p:cNvSpPr/>
            <p:nvPr/>
          </p:nvSpPr>
          <p:spPr bwMode="gray">
            <a:xfrm>
              <a:off x="2537404" y="3191981"/>
              <a:ext cx="1620000" cy="487888"/>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cleansing,        back-filling &amp; editing</a:t>
              </a:r>
            </a:p>
          </p:txBody>
        </p:sp>
        <p:sp>
          <p:nvSpPr>
            <p:cNvPr id="79" name="Rectangle: Rounded Corners 78">
              <a:extLst>
                <a:ext uri="{FF2B5EF4-FFF2-40B4-BE49-F238E27FC236}">
                  <a16:creationId xmlns:a16="http://schemas.microsoft.com/office/drawing/2014/main" id="{D252AE9B-C95D-45C2-A752-4A95B6999AB9}"/>
                </a:ext>
              </a:extLst>
            </p:cNvPr>
            <p:cNvSpPr/>
            <p:nvPr/>
          </p:nvSpPr>
          <p:spPr bwMode="gray">
            <a:xfrm>
              <a:off x="2537404" y="3804026"/>
              <a:ext cx="1620000" cy="487888"/>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catalogue </a:t>
              </a:r>
            </a:p>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 metadata mgmt.</a:t>
              </a:r>
            </a:p>
          </p:txBody>
        </p:sp>
      </p:grpSp>
      <p:cxnSp>
        <p:nvCxnSpPr>
          <p:cNvPr id="64" name="Straight Arrow Connector 63">
            <a:extLst>
              <a:ext uri="{FF2B5EF4-FFF2-40B4-BE49-F238E27FC236}">
                <a16:creationId xmlns:a16="http://schemas.microsoft.com/office/drawing/2014/main" id="{C8B794F5-7A81-439D-BE50-F19E4FF62548}"/>
              </a:ext>
            </a:extLst>
          </p:cNvPr>
          <p:cNvCxnSpPr>
            <a:cxnSpLocks/>
          </p:cNvCxnSpPr>
          <p:nvPr/>
        </p:nvCxnSpPr>
        <p:spPr>
          <a:xfrm>
            <a:off x="7723503" y="1485369"/>
            <a:ext cx="0" cy="40783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3A222A2E-CDF1-4E7E-8515-C3D5D8FC9DF5}"/>
              </a:ext>
            </a:extLst>
          </p:cNvPr>
          <p:cNvGrpSpPr/>
          <p:nvPr/>
        </p:nvGrpSpPr>
        <p:grpSpPr>
          <a:xfrm>
            <a:off x="6970523" y="1889646"/>
            <a:ext cx="1548000" cy="2876400"/>
            <a:chOff x="2432738" y="1453848"/>
            <a:chExt cx="1764907" cy="2998630"/>
          </a:xfrm>
        </p:grpSpPr>
        <p:sp>
          <p:nvSpPr>
            <p:cNvPr id="93" name="Rectangle: Rounded Corners 92">
              <a:extLst>
                <a:ext uri="{FF2B5EF4-FFF2-40B4-BE49-F238E27FC236}">
                  <a16:creationId xmlns:a16="http://schemas.microsoft.com/office/drawing/2014/main" id="{B7B8DBF3-C5F3-4B90-96B4-7DAEF1F4133E}"/>
                </a:ext>
              </a:extLst>
            </p:cNvPr>
            <p:cNvSpPr/>
            <p:nvPr/>
          </p:nvSpPr>
          <p:spPr bwMode="gray">
            <a:xfrm>
              <a:off x="2432738" y="1453848"/>
              <a:ext cx="1764907" cy="2998630"/>
            </a:xfrm>
            <a:prstGeom prst="roundRect">
              <a:avLst>
                <a:gd name="adj" fmla="val 3239"/>
              </a:avLst>
            </a:prstGeom>
            <a:solidFill>
              <a:schemeClr val="accent6"/>
            </a:solidFill>
            <a:ln w="6350" algn="ctr">
              <a:noFill/>
              <a:miter lim="800000"/>
              <a:headEnd/>
              <a:tailEnd/>
            </a:ln>
          </p:spPr>
          <p:txBody>
            <a:bodyPr wrap="square" lIns="88900" tIns="72000" rIns="88900" bIns="88900" rtlCol="0" anchor="t" anchorCtr="0"/>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quality metrics</a:t>
              </a:r>
              <a:endPar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4" name="Rectangle: Rounded Corners 93">
              <a:extLst>
                <a:ext uri="{FF2B5EF4-FFF2-40B4-BE49-F238E27FC236}">
                  <a16:creationId xmlns:a16="http://schemas.microsoft.com/office/drawing/2014/main" id="{54391F04-7CE9-448C-A21D-217484EA8EF3}"/>
                </a:ext>
              </a:extLst>
            </p:cNvPr>
            <p:cNvSpPr/>
            <p:nvPr/>
          </p:nvSpPr>
          <p:spPr bwMode="gray">
            <a:xfrm>
              <a:off x="2553819" y="2052076"/>
              <a:ext cx="1522745" cy="359999"/>
            </a:xfrm>
            <a:prstGeom prst="roundRect">
              <a:avLst>
                <a:gd name="adj" fmla="val 7043"/>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GB"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quality reports</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5" name="Rectangle: Rounded Corners 94">
              <a:extLst>
                <a:ext uri="{FF2B5EF4-FFF2-40B4-BE49-F238E27FC236}">
                  <a16:creationId xmlns:a16="http://schemas.microsoft.com/office/drawing/2014/main" id="{529E9D19-992F-4BDC-92C7-873453DC598E}"/>
                </a:ext>
              </a:extLst>
            </p:cNvPr>
            <p:cNvSpPr/>
            <p:nvPr/>
          </p:nvSpPr>
          <p:spPr bwMode="gray">
            <a:xfrm>
              <a:off x="2553819" y="2516894"/>
              <a:ext cx="1522745" cy="487888"/>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DQ metric setups</a:t>
              </a:r>
            </a:p>
          </p:txBody>
        </p:sp>
        <p:sp>
          <p:nvSpPr>
            <p:cNvPr id="96" name="Rectangle: Rounded Corners 95">
              <a:extLst>
                <a:ext uri="{FF2B5EF4-FFF2-40B4-BE49-F238E27FC236}">
                  <a16:creationId xmlns:a16="http://schemas.microsoft.com/office/drawing/2014/main" id="{5F676B67-E1DC-4DD8-AD33-6CC5962704C1}"/>
                </a:ext>
              </a:extLst>
            </p:cNvPr>
            <p:cNvSpPr/>
            <p:nvPr/>
          </p:nvSpPr>
          <p:spPr bwMode="gray">
            <a:xfrm>
              <a:off x="2553819" y="3180472"/>
              <a:ext cx="1522745" cy="487888"/>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User-defined     limits on metrics</a:t>
              </a:r>
            </a:p>
          </p:txBody>
        </p:sp>
        <p:sp>
          <p:nvSpPr>
            <p:cNvPr id="99" name="Rectangle: Rounded Corners 98">
              <a:extLst>
                <a:ext uri="{FF2B5EF4-FFF2-40B4-BE49-F238E27FC236}">
                  <a16:creationId xmlns:a16="http://schemas.microsoft.com/office/drawing/2014/main" id="{3F24E8FC-2BE5-4286-B2CE-41B1B7E306E9}"/>
                </a:ext>
              </a:extLst>
            </p:cNvPr>
            <p:cNvSpPr/>
            <p:nvPr/>
          </p:nvSpPr>
          <p:spPr bwMode="gray">
            <a:xfrm>
              <a:off x="2553819" y="3759768"/>
              <a:ext cx="1522745" cy="487888"/>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User-configurable alerts &amp; notifications</a:t>
              </a:r>
            </a:p>
          </p:txBody>
        </p:sp>
      </p:grpSp>
      <p:grpSp>
        <p:nvGrpSpPr>
          <p:cNvPr id="82" name="Group 81">
            <a:extLst>
              <a:ext uri="{FF2B5EF4-FFF2-40B4-BE49-F238E27FC236}">
                <a16:creationId xmlns:a16="http://schemas.microsoft.com/office/drawing/2014/main" id="{AA6ABED7-6BCB-4AC3-A36B-9CB60969775F}"/>
              </a:ext>
            </a:extLst>
          </p:cNvPr>
          <p:cNvGrpSpPr/>
          <p:nvPr/>
        </p:nvGrpSpPr>
        <p:grpSpPr>
          <a:xfrm>
            <a:off x="5033799" y="1889646"/>
            <a:ext cx="1548000" cy="2876400"/>
            <a:chOff x="2432738" y="1453849"/>
            <a:chExt cx="1764907" cy="2998632"/>
          </a:xfrm>
        </p:grpSpPr>
        <p:sp>
          <p:nvSpPr>
            <p:cNvPr id="84" name="Rectangle: Rounded Corners 83">
              <a:extLst>
                <a:ext uri="{FF2B5EF4-FFF2-40B4-BE49-F238E27FC236}">
                  <a16:creationId xmlns:a16="http://schemas.microsoft.com/office/drawing/2014/main" id="{1786C8F6-BE0D-404A-8F49-69AAF7E774C5}"/>
                </a:ext>
              </a:extLst>
            </p:cNvPr>
            <p:cNvSpPr/>
            <p:nvPr/>
          </p:nvSpPr>
          <p:spPr bwMode="gray">
            <a:xfrm>
              <a:off x="2432738" y="1453849"/>
              <a:ext cx="1764907" cy="2998632"/>
            </a:xfrm>
            <a:prstGeom prst="roundRect">
              <a:avLst>
                <a:gd name="adj" fmla="val 3239"/>
              </a:avLst>
            </a:prstGeom>
            <a:solidFill>
              <a:schemeClr val="accent6"/>
            </a:solidFill>
            <a:ln w="6350" algn="ctr">
              <a:noFill/>
              <a:miter lim="800000"/>
              <a:headEnd/>
              <a:tailEnd/>
            </a:ln>
          </p:spPr>
          <p:txBody>
            <a:bodyPr wrap="square" lIns="88900" tIns="72000" rIns="88900" bIns="88900" rtlCol="0" anchor="t" anchorCtr="0"/>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Computation Studio</a:t>
              </a:r>
            </a:p>
          </p:txBody>
        </p:sp>
        <p:sp>
          <p:nvSpPr>
            <p:cNvPr id="86" name="Rectangle: Rounded Corners 85">
              <a:extLst>
                <a:ext uri="{FF2B5EF4-FFF2-40B4-BE49-F238E27FC236}">
                  <a16:creationId xmlns:a16="http://schemas.microsoft.com/office/drawing/2014/main" id="{180D72B1-9B78-4F62-A9D1-7B48F2224317}"/>
                </a:ext>
              </a:extLst>
            </p:cNvPr>
            <p:cNvSpPr/>
            <p:nvPr/>
          </p:nvSpPr>
          <p:spPr bwMode="gray">
            <a:xfrm>
              <a:off x="2553819" y="2052078"/>
              <a:ext cx="1522745" cy="360000"/>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Import / Export</a:t>
              </a:r>
            </a:p>
          </p:txBody>
        </p:sp>
        <p:sp>
          <p:nvSpPr>
            <p:cNvPr id="88" name="Rectangle: Rounded Corners 87">
              <a:extLst>
                <a:ext uri="{FF2B5EF4-FFF2-40B4-BE49-F238E27FC236}">
                  <a16:creationId xmlns:a16="http://schemas.microsoft.com/office/drawing/2014/main" id="{7E4C1D98-71AA-402F-AE6D-F6D67D861560}"/>
                </a:ext>
              </a:extLst>
            </p:cNvPr>
            <p:cNvSpPr/>
            <p:nvPr/>
          </p:nvSpPr>
          <p:spPr bwMode="gray">
            <a:xfrm>
              <a:off x="2553819" y="2494165"/>
              <a:ext cx="1522745" cy="487888"/>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Mathematical and   logical operators</a:t>
              </a:r>
            </a:p>
          </p:txBody>
        </p:sp>
        <p:sp>
          <p:nvSpPr>
            <p:cNvPr id="89" name="Rectangle: Rounded Corners 88">
              <a:extLst>
                <a:ext uri="{FF2B5EF4-FFF2-40B4-BE49-F238E27FC236}">
                  <a16:creationId xmlns:a16="http://schemas.microsoft.com/office/drawing/2014/main" id="{44C3CDC7-3B6E-48C6-ABAC-776BA654F379}"/>
                </a:ext>
              </a:extLst>
            </p:cNvPr>
            <p:cNvSpPr/>
            <p:nvPr/>
          </p:nvSpPr>
          <p:spPr bwMode="gray">
            <a:xfrm>
              <a:off x="2553819" y="3045801"/>
              <a:ext cx="1522745" cy="360000"/>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Statistical functions</a:t>
              </a:r>
            </a:p>
          </p:txBody>
        </p:sp>
        <p:sp>
          <p:nvSpPr>
            <p:cNvPr id="90" name="Rectangle: Rounded Corners 89">
              <a:extLst>
                <a:ext uri="{FF2B5EF4-FFF2-40B4-BE49-F238E27FC236}">
                  <a16:creationId xmlns:a16="http://schemas.microsoft.com/office/drawing/2014/main" id="{6E3C4564-EA17-4CEC-AB4A-CD70764DD281}"/>
                </a:ext>
              </a:extLst>
            </p:cNvPr>
            <p:cNvSpPr/>
            <p:nvPr/>
          </p:nvSpPr>
          <p:spPr bwMode="gray">
            <a:xfrm>
              <a:off x="2553819" y="3469549"/>
              <a:ext cx="1522745" cy="360000"/>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ML / NLP functions</a:t>
              </a:r>
            </a:p>
          </p:txBody>
        </p:sp>
        <p:sp>
          <p:nvSpPr>
            <p:cNvPr id="97" name="Rectangle: Rounded Corners 96">
              <a:extLst>
                <a:ext uri="{FF2B5EF4-FFF2-40B4-BE49-F238E27FC236}">
                  <a16:creationId xmlns:a16="http://schemas.microsoft.com/office/drawing/2014/main" id="{7042E384-8B41-4EC6-BCDC-48CF3740A0FE}"/>
                </a:ext>
              </a:extLst>
            </p:cNvPr>
            <p:cNvSpPr/>
            <p:nvPr/>
          </p:nvSpPr>
          <p:spPr bwMode="gray">
            <a:xfrm>
              <a:off x="2553819" y="3905095"/>
              <a:ext cx="1522745" cy="360000"/>
            </a:xfrm>
            <a:prstGeom prst="roundRect">
              <a:avLst>
                <a:gd name="adj" fmla="val 12106"/>
              </a:avLst>
            </a:prstGeom>
            <a:solidFill>
              <a:schemeClr val="bg1"/>
            </a:solidFill>
            <a:ln w="6350" algn="ctr">
              <a:solidFill>
                <a:srgbClr val="B58D2B"/>
              </a:solidFill>
              <a:miter lim="800000"/>
              <a:headEnd/>
              <a:tailEnd/>
            </a:ln>
          </p:spPr>
          <p:txBody>
            <a:bodyPr wrap="square" lIns="0" tIns="88900" rIns="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Python script editor</a:t>
              </a:r>
            </a:p>
          </p:txBody>
        </p:sp>
      </p:grpSp>
      <p:grpSp>
        <p:nvGrpSpPr>
          <p:cNvPr id="103" name="Group 102">
            <a:extLst>
              <a:ext uri="{FF2B5EF4-FFF2-40B4-BE49-F238E27FC236}">
                <a16:creationId xmlns:a16="http://schemas.microsoft.com/office/drawing/2014/main" id="{8D0A759E-4A31-43DF-8408-5DF6D4A83345}"/>
              </a:ext>
            </a:extLst>
          </p:cNvPr>
          <p:cNvGrpSpPr/>
          <p:nvPr/>
        </p:nvGrpSpPr>
        <p:grpSpPr>
          <a:xfrm>
            <a:off x="5481977" y="1492024"/>
            <a:ext cx="651645" cy="388155"/>
            <a:chOff x="3228638" y="3111467"/>
            <a:chExt cx="651645" cy="315496"/>
          </a:xfrm>
        </p:grpSpPr>
        <p:cxnSp>
          <p:nvCxnSpPr>
            <p:cNvPr id="104" name="Straight Arrow Connector 103">
              <a:extLst>
                <a:ext uri="{FF2B5EF4-FFF2-40B4-BE49-F238E27FC236}">
                  <a16:creationId xmlns:a16="http://schemas.microsoft.com/office/drawing/2014/main" id="{344CC44F-7BB8-4291-86BE-7AB14DC32301}"/>
                </a:ext>
              </a:extLst>
            </p:cNvPr>
            <p:cNvCxnSpPr>
              <a:cxnSpLocks/>
            </p:cNvCxnSpPr>
            <p:nvPr/>
          </p:nvCxnSpPr>
          <p:spPr>
            <a:xfrm>
              <a:off x="3228638" y="3111467"/>
              <a:ext cx="0" cy="3154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8FFE5BE-EAA2-41F4-BD12-E7435D55B094}"/>
                </a:ext>
              </a:extLst>
            </p:cNvPr>
            <p:cNvCxnSpPr>
              <a:cxnSpLocks/>
            </p:cNvCxnSpPr>
            <p:nvPr/>
          </p:nvCxnSpPr>
          <p:spPr>
            <a:xfrm flipV="1">
              <a:off x="3880283" y="3111467"/>
              <a:ext cx="0" cy="3154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40" name="Oval 139">
            <a:extLst>
              <a:ext uri="{FF2B5EF4-FFF2-40B4-BE49-F238E27FC236}">
                <a16:creationId xmlns:a16="http://schemas.microsoft.com/office/drawing/2014/main" id="{E19D2FC0-8409-445B-9288-D66397AA1513}"/>
              </a:ext>
            </a:extLst>
          </p:cNvPr>
          <p:cNvSpPr/>
          <p:nvPr/>
        </p:nvSpPr>
        <p:spPr bwMode="gray">
          <a:xfrm>
            <a:off x="2949476" y="1782016"/>
            <a:ext cx="234762" cy="234762"/>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141" name="Oval 140">
            <a:extLst>
              <a:ext uri="{FF2B5EF4-FFF2-40B4-BE49-F238E27FC236}">
                <a16:creationId xmlns:a16="http://schemas.microsoft.com/office/drawing/2014/main" id="{EC537738-CA90-4ACB-B574-A124B7C487E5}"/>
              </a:ext>
            </a:extLst>
          </p:cNvPr>
          <p:cNvSpPr/>
          <p:nvPr/>
        </p:nvSpPr>
        <p:spPr bwMode="gray">
          <a:xfrm>
            <a:off x="4927412" y="1782016"/>
            <a:ext cx="234762" cy="234762"/>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142" name="Oval 141">
            <a:extLst>
              <a:ext uri="{FF2B5EF4-FFF2-40B4-BE49-F238E27FC236}">
                <a16:creationId xmlns:a16="http://schemas.microsoft.com/office/drawing/2014/main" id="{11FCE83E-A16F-4F42-BF7E-3CA995ECB56A}"/>
              </a:ext>
            </a:extLst>
          </p:cNvPr>
          <p:cNvSpPr/>
          <p:nvPr/>
        </p:nvSpPr>
        <p:spPr bwMode="gray">
          <a:xfrm>
            <a:off x="6846973" y="1782016"/>
            <a:ext cx="234762" cy="234762"/>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r>
              <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grpSp>
        <p:nvGrpSpPr>
          <p:cNvPr id="6" name="Group 5">
            <a:extLst>
              <a:ext uri="{FF2B5EF4-FFF2-40B4-BE49-F238E27FC236}">
                <a16:creationId xmlns:a16="http://schemas.microsoft.com/office/drawing/2014/main" id="{8A8D5B5A-57B3-47A4-9748-185516B92F48}"/>
              </a:ext>
            </a:extLst>
          </p:cNvPr>
          <p:cNvGrpSpPr/>
          <p:nvPr/>
        </p:nvGrpSpPr>
        <p:grpSpPr>
          <a:xfrm>
            <a:off x="4658888" y="2433385"/>
            <a:ext cx="324000" cy="1788923"/>
            <a:chOff x="4658888" y="2107278"/>
            <a:chExt cx="324000" cy="1788923"/>
          </a:xfrm>
        </p:grpSpPr>
        <p:grpSp>
          <p:nvGrpSpPr>
            <p:cNvPr id="12" name="Group 11">
              <a:extLst>
                <a:ext uri="{FF2B5EF4-FFF2-40B4-BE49-F238E27FC236}">
                  <a16:creationId xmlns:a16="http://schemas.microsoft.com/office/drawing/2014/main" id="{37536DC6-52EE-4780-B7C4-6F478E86BF2D}"/>
                </a:ext>
              </a:extLst>
            </p:cNvPr>
            <p:cNvGrpSpPr/>
            <p:nvPr/>
          </p:nvGrpSpPr>
          <p:grpSpPr>
            <a:xfrm>
              <a:off x="4658888" y="2107278"/>
              <a:ext cx="324000" cy="1788923"/>
              <a:chOff x="4658888" y="1554404"/>
              <a:chExt cx="324000" cy="1788923"/>
            </a:xfrm>
            <a:solidFill>
              <a:srgbClr val="B58D2B"/>
            </a:solidFill>
          </p:grpSpPr>
          <p:sp>
            <p:nvSpPr>
              <p:cNvPr id="132" name="Arrow: Striped Right 131">
                <a:extLst>
                  <a:ext uri="{FF2B5EF4-FFF2-40B4-BE49-F238E27FC236}">
                    <a16:creationId xmlns:a16="http://schemas.microsoft.com/office/drawing/2014/main" id="{A9A7E205-DCF1-4378-AC5B-2373C3486E78}"/>
                  </a:ext>
                </a:extLst>
              </p:cNvPr>
              <p:cNvSpPr/>
              <p:nvPr/>
            </p:nvSpPr>
            <p:spPr bwMode="gray">
              <a:xfrm flipV="1">
                <a:off x="4658888" y="1554404"/>
                <a:ext cx="324000" cy="252000"/>
              </a:xfrm>
              <a:prstGeom prst="stripedRightArrow">
                <a:avLst/>
              </a:prstGeom>
              <a:grp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133" name="Arrow: Striped Right 132">
                <a:extLst>
                  <a:ext uri="{FF2B5EF4-FFF2-40B4-BE49-F238E27FC236}">
                    <a16:creationId xmlns:a16="http://schemas.microsoft.com/office/drawing/2014/main" id="{CCBE47BD-41A1-4D72-8549-F0CB0ECE1385}"/>
                  </a:ext>
                </a:extLst>
              </p:cNvPr>
              <p:cNvSpPr/>
              <p:nvPr/>
            </p:nvSpPr>
            <p:spPr bwMode="gray">
              <a:xfrm flipV="1">
                <a:off x="4658888" y="3091327"/>
                <a:ext cx="324000" cy="252000"/>
              </a:xfrm>
              <a:prstGeom prst="stripedRightArrow">
                <a:avLst/>
              </a:prstGeom>
              <a:grp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grpSp>
        <p:sp>
          <p:nvSpPr>
            <p:cNvPr id="81" name="TextBox 80">
              <a:extLst>
                <a:ext uri="{FF2B5EF4-FFF2-40B4-BE49-F238E27FC236}">
                  <a16:creationId xmlns:a16="http://schemas.microsoft.com/office/drawing/2014/main" id="{6B2D12F9-6E28-410E-B000-530A76F343CB}"/>
                </a:ext>
              </a:extLst>
            </p:cNvPr>
            <p:cNvSpPr txBox="1"/>
            <p:nvPr/>
          </p:nvSpPr>
          <p:spPr>
            <a:xfrm rot="16200000">
              <a:off x="4130900" y="2870935"/>
              <a:ext cx="1332000"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1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stateless compute</a:t>
              </a:r>
              <a:endParaRPr kumimoji="0" lang="en-IN" sz="1100" b="0" i="1" u="none" strike="noStrike" kern="1200" cap="none" spc="0" normalizeH="0" baseline="0" noProof="0" dirty="0">
                <a:ln>
                  <a:noFill/>
                </a:ln>
                <a:solidFill>
                  <a:prstClr val="black"/>
                </a:solidFill>
                <a:effectLst/>
                <a:uLnTx/>
                <a:uFillTx/>
                <a:latin typeface="Verdana"/>
                <a:ea typeface="+mn-ea"/>
                <a:cs typeface="+mn-cs"/>
              </a:endParaRPr>
            </a:p>
          </p:txBody>
        </p:sp>
      </p:grpSp>
      <p:grpSp>
        <p:nvGrpSpPr>
          <p:cNvPr id="87" name="Group 86">
            <a:extLst>
              <a:ext uri="{FF2B5EF4-FFF2-40B4-BE49-F238E27FC236}">
                <a16:creationId xmlns:a16="http://schemas.microsoft.com/office/drawing/2014/main" id="{87FE38A5-8943-4EAF-9FF8-4321AC35FEAE}"/>
              </a:ext>
            </a:extLst>
          </p:cNvPr>
          <p:cNvGrpSpPr/>
          <p:nvPr/>
        </p:nvGrpSpPr>
        <p:grpSpPr>
          <a:xfrm>
            <a:off x="6614161" y="2880073"/>
            <a:ext cx="324000" cy="895546"/>
            <a:chOff x="4658888" y="2447781"/>
            <a:chExt cx="324000" cy="895546"/>
          </a:xfrm>
          <a:solidFill>
            <a:srgbClr val="B58D2B"/>
          </a:solidFill>
        </p:grpSpPr>
        <p:sp>
          <p:nvSpPr>
            <p:cNvPr id="98" name="Arrow: Striped Right 97">
              <a:extLst>
                <a:ext uri="{FF2B5EF4-FFF2-40B4-BE49-F238E27FC236}">
                  <a16:creationId xmlns:a16="http://schemas.microsoft.com/office/drawing/2014/main" id="{7AA55AC2-517F-41BE-B5D5-2EC25D30DC17}"/>
                </a:ext>
              </a:extLst>
            </p:cNvPr>
            <p:cNvSpPr/>
            <p:nvPr/>
          </p:nvSpPr>
          <p:spPr bwMode="gray">
            <a:xfrm flipV="1">
              <a:off x="4658888" y="2447781"/>
              <a:ext cx="324000" cy="252000"/>
            </a:xfrm>
            <a:prstGeom prst="stripedRightArrow">
              <a:avLst/>
            </a:prstGeom>
            <a:grp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100" name="Arrow: Striped Right 99">
              <a:extLst>
                <a:ext uri="{FF2B5EF4-FFF2-40B4-BE49-F238E27FC236}">
                  <a16:creationId xmlns:a16="http://schemas.microsoft.com/office/drawing/2014/main" id="{F5462620-D207-42A3-BE45-E5ACAC072727}"/>
                </a:ext>
              </a:extLst>
            </p:cNvPr>
            <p:cNvSpPr/>
            <p:nvPr/>
          </p:nvSpPr>
          <p:spPr bwMode="gray">
            <a:xfrm flipV="1">
              <a:off x="4658888" y="3091327"/>
              <a:ext cx="324000" cy="252000"/>
            </a:xfrm>
            <a:prstGeom prst="stripedRightArrow">
              <a:avLst/>
            </a:prstGeom>
            <a:grpFill/>
            <a:ln w="19050" algn="ctr">
              <a:noFill/>
              <a:miter lim="800000"/>
              <a:headEnd/>
              <a:tailEnd/>
            </a:ln>
          </p:spPr>
          <p:txBody>
            <a:bodyPr wrap="square" lIns="88900" tIns="88900" rIns="88900" bIns="88900" rtlCol="0" anchor="ctr"/>
            <a:lstStyle/>
            <a:p>
              <a:pPr marL="0" marR="0" lvl="0" indent="0" algn="ctr" defTabSz="4572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grpSp>
    </p:spTree>
    <p:extLst>
      <p:ext uri="{BB962C8B-B14F-4D97-AF65-F5344CB8AC3E}">
        <p14:creationId xmlns:p14="http://schemas.microsoft.com/office/powerpoint/2010/main" val="227593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p:cNvGraphicFramePr>
            <a:graphicFrameLocks noGrp="1"/>
          </p:cNvGraphicFramePr>
          <p:nvPr>
            <p:extLst>
              <p:ext uri="{D42A27DB-BD31-4B8C-83A1-F6EECF244321}">
                <p14:modId xmlns:p14="http://schemas.microsoft.com/office/powerpoint/2010/main" val="570188881"/>
              </p:ext>
            </p:extLst>
          </p:nvPr>
        </p:nvGraphicFramePr>
        <p:xfrm>
          <a:off x="295740" y="303818"/>
          <a:ext cx="8507208" cy="560593"/>
        </p:xfrm>
        <a:graphic>
          <a:graphicData uri="http://schemas.openxmlformats.org/drawingml/2006/table">
            <a:tbl>
              <a:tblPr firstRow="1" bandRow="1"/>
              <a:tblGrid>
                <a:gridCol w="8507208">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Roles and responsibilities for Data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3B184018-54B5-016E-1610-09A9AFBF9000}"/>
              </a:ext>
            </a:extLst>
          </p:cNvPr>
          <p:cNvGraphicFramePr>
            <a:graphicFrameLocks noGrp="1"/>
          </p:cNvGraphicFramePr>
          <p:nvPr>
            <p:extLst>
              <p:ext uri="{D42A27DB-BD31-4B8C-83A1-F6EECF244321}">
                <p14:modId xmlns:p14="http://schemas.microsoft.com/office/powerpoint/2010/main" val="3966544660"/>
              </p:ext>
            </p:extLst>
          </p:nvPr>
        </p:nvGraphicFramePr>
        <p:xfrm>
          <a:off x="295741" y="1004351"/>
          <a:ext cx="8401221" cy="5214767"/>
        </p:xfrm>
        <a:graphic>
          <a:graphicData uri="http://schemas.openxmlformats.org/drawingml/2006/table">
            <a:tbl>
              <a:tblPr/>
              <a:tblGrid>
                <a:gridCol w="558418">
                  <a:extLst>
                    <a:ext uri="{9D8B030D-6E8A-4147-A177-3AD203B41FA5}">
                      <a16:colId xmlns:a16="http://schemas.microsoft.com/office/drawing/2014/main" val="3208956885"/>
                    </a:ext>
                  </a:extLst>
                </a:gridCol>
                <a:gridCol w="3729091">
                  <a:extLst>
                    <a:ext uri="{9D8B030D-6E8A-4147-A177-3AD203B41FA5}">
                      <a16:colId xmlns:a16="http://schemas.microsoft.com/office/drawing/2014/main" val="3072294390"/>
                    </a:ext>
                  </a:extLst>
                </a:gridCol>
                <a:gridCol w="1092232">
                  <a:extLst>
                    <a:ext uri="{9D8B030D-6E8A-4147-A177-3AD203B41FA5}">
                      <a16:colId xmlns:a16="http://schemas.microsoft.com/office/drawing/2014/main" val="1105377639"/>
                    </a:ext>
                  </a:extLst>
                </a:gridCol>
                <a:gridCol w="1007160">
                  <a:extLst>
                    <a:ext uri="{9D8B030D-6E8A-4147-A177-3AD203B41FA5}">
                      <a16:colId xmlns:a16="http://schemas.microsoft.com/office/drawing/2014/main" val="1485862286"/>
                    </a:ext>
                  </a:extLst>
                </a:gridCol>
                <a:gridCol w="1007160">
                  <a:extLst>
                    <a:ext uri="{9D8B030D-6E8A-4147-A177-3AD203B41FA5}">
                      <a16:colId xmlns:a16="http://schemas.microsoft.com/office/drawing/2014/main" val="200923442"/>
                    </a:ext>
                  </a:extLst>
                </a:gridCol>
                <a:gridCol w="1007160">
                  <a:extLst>
                    <a:ext uri="{9D8B030D-6E8A-4147-A177-3AD203B41FA5}">
                      <a16:colId xmlns:a16="http://schemas.microsoft.com/office/drawing/2014/main" val="1342162341"/>
                    </a:ext>
                  </a:extLst>
                </a:gridCol>
              </a:tblGrid>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SNo</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High level activity map</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Responsible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Accountable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Inform</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Consult</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extLst>
                  <a:ext uri="{0D108BD9-81ED-4DB2-BD59-A6C34878D82A}">
                    <a16:rowId xmlns:a16="http://schemas.microsoft.com/office/drawing/2014/main" val="416160407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Strategy and scope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414215"/>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Migration strategy (Agile vs one-time)</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20031"/>
                  </a:ext>
                </a:extLst>
              </a:tr>
              <a:tr h="408491">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a:t>
                      </a:r>
                      <a:r>
                        <a:rPr lang="en-IN" sz="1100" b="0" i="0" u="none" strike="noStrike" dirty="0">
                          <a:solidFill>
                            <a:srgbClr val="000000"/>
                          </a:solidFill>
                          <a:effectLst/>
                          <a:latin typeface="Arial" panose="020B0604020202020204" pitchFamily="34" charset="0"/>
                          <a:cs typeface="Arial" panose="020B0604020202020204" pitchFamily="34" charset="0"/>
                        </a:rPr>
                        <a:t>.2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Cutover time period</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24736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Historical data treatment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699150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1.4</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Meta data model definition</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152056"/>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1.5</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Backup and archival plan</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88660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1.6</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Transition planning</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8900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Migration design</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714498"/>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Source system inventory and ETL strategy</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30786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Meta data definition (masters/ transaction tables)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271656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Testing methodology</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076616"/>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2.4</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governance</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422760"/>
                  </a:ext>
                </a:extLst>
              </a:tr>
            </a:tbl>
          </a:graphicData>
        </a:graphic>
      </p:graphicFrame>
    </p:spTree>
    <p:extLst>
      <p:ext uri="{BB962C8B-B14F-4D97-AF65-F5344CB8AC3E}">
        <p14:creationId xmlns:p14="http://schemas.microsoft.com/office/powerpoint/2010/main" val="381947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p:cNvGraphicFramePr>
            <a:graphicFrameLocks noGrp="1"/>
          </p:cNvGraphicFramePr>
          <p:nvPr/>
        </p:nvGraphicFramePr>
        <p:xfrm>
          <a:off x="295740" y="303818"/>
          <a:ext cx="8507208" cy="560593"/>
        </p:xfrm>
        <a:graphic>
          <a:graphicData uri="http://schemas.openxmlformats.org/drawingml/2006/table">
            <a:tbl>
              <a:tblPr firstRow="1" bandRow="1"/>
              <a:tblGrid>
                <a:gridCol w="8507208">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Roles and responsibilities for Data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3B184018-54B5-016E-1610-09A9AFBF9000}"/>
              </a:ext>
            </a:extLst>
          </p:cNvPr>
          <p:cNvGraphicFramePr>
            <a:graphicFrameLocks noGrp="1"/>
          </p:cNvGraphicFramePr>
          <p:nvPr>
            <p:extLst>
              <p:ext uri="{D42A27DB-BD31-4B8C-83A1-F6EECF244321}">
                <p14:modId xmlns:p14="http://schemas.microsoft.com/office/powerpoint/2010/main" val="481713724"/>
              </p:ext>
            </p:extLst>
          </p:nvPr>
        </p:nvGraphicFramePr>
        <p:xfrm>
          <a:off x="295741" y="1004351"/>
          <a:ext cx="8401221" cy="5206799"/>
        </p:xfrm>
        <a:graphic>
          <a:graphicData uri="http://schemas.openxmlformats.org/drawingml/2006/table">
            <a:tbl>
              <a:tblPr/>
              <a:tblGrid>
                <a:gridCol w="558418">
                  <a:extLst>
                    <a:ext uri="{9D8B030D-6E8A-4147-A177-3AD203B41FA5}">
                      <a16:colId xmlns:a16="http://schemas.microsoft.com/office/drawing/2014/main" val="3208956885"/>
                    </a:ext>
                  </a:extLst>
                </a:gridCol>
                <a:gridCol w="3729091">
                  <a:extLst>
                    <a:ext uri="{9D8B030D-6E8A-4147-A177-3AD203B41FA5}">
                      <a16:colId xmlns:a16="http://schemas.microsoft.com/office/drawing/2014/main" val="3072294390"/>
                    </a:ext>
                  </a:extLst>
                </a:gridCol>
                <a:gridCol w="1092232">
                  <a:extLst>
                    <a:ext uri="{9D8B030D-6E8A-4147-A177-3AD203B41FA5}">
                      <a16:colId xmlns:a16="http://schemas.microsoft.com/office/drawing/2014/main" val="1105377639"/>
                    </a:ext>
                  </a:extLst>
                </a:gridCol>
                <a:gridCol w="1007160">
                  <a:extLst>
                    <a:ext uri="{9D8B030D-6E8A-4147-A177-3AD203B41FA5}">
                      <a16:colId xmlns:a16="http://schemas.microsoft.com/office/drawing/2014/main" val="1485862286"/>
                    </a:ext>
                  </a:extLst>
                </a:gridCol>
                <a:gridCol w="1007160">
                  <a:extLst>
                    <a:ext uri="{9D8B030D-6E8A-4147-A177-3AD203B41FA5}">
                      <a16:colId xmlns:a16="http://schemas.microsoft.com/office/drawing/2014/main" val="200923442"/>
                    </a:ext>
                  </a:extLst>
                </a:gridCol>
                <a:gridCol w="1007160">
                  <a:extLst>
                    <a:ext uri="{9D8B030D-6E8A-4147-A177-3AD203B41FA5}">
                      <a16:colId xmlns:a16="http://schemas.microsoft.com/office/drawing/2014/main" val="1342162341"/>
                    </a:ext>
                  </a:extLst>
                </a:gridCol>
              </a:tblGrid>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SNo</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High level activity map</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Responsible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Accountable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Inform</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Consult</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extLst>
                  <a:ext uri="{0D108BD9-81ED-4DB2-BD59-A6C34878D82A}">
                    <a16:rowId xmlns:a16="http://schemas.microsoft.com/office/drawing/2014/main" val="416160407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2.5</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Migration tool identification</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414215"/>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2.6</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Extract and transform SLAs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20031"/>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Extract and transform</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24736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Extraction logics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699150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Transform logics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152056"/>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pipeline setup</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88660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3.4</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pre-extraction audit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8900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3.5</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integrity checks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714498"/>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3.6</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quality checks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30786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4</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Load</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271656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4.1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Load data in target D/B </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076616"/>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4.2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Load data quality checks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422760"/>
                  </a:ext>
                </a:extLst>
              </a:tr>
            </a:tbl>
          </a:graphicData>
        </a:graphic>
      </p:graphicFrame>
    </p:spTree>
    <p:extLst>
      <p:ext uri="{BB962C8B-B14F-4D97-AF65-F5344CB8AC3E}">
        <p14:creationId xmlns:p14="http://schemas.microsoft.com/office/powerpoint/2010/main" val="3915086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p:cNvGraphicFramePr>
            <a:graphicFrameLocks noGrp="1"/>
          </p:cNvGraphicFramePr>
          <p:nvPr/>
        </p:nvGraphicFramePr>
        <p:xfrm>
          <a:off x="295740" y="303818"/>
          <a:ext cx="8507208" cy="560593"/>
        </p:xfrm>
        <a:graphic>
          <a:graphicData uri="http://schemas.openxmlformats.org/drawingml/2006/table">
            <a:tbl>
              <a:tblPr firstRow="1" bandRow="1"/>
              <a:tblGrid>
                <a:gridCol w="8507208">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Roles and responsibilities for Data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3B184018-54B5-016E-1610-09A9AFBF9000}"/>
              </a:ext>
            </a:extLst>
          </p:cNvPr>
          <p:cNvGraphicFramePr>
            <a:graphicFrameLocks noGrp="1"/>
          </p:cNvGraphicFramePr>
          <p:nvPr>
            <p:extLst>
              <p:ext uri="{D42A27DB-BD31-4B8C-83A1-F6EECF244321}">
                <p14:modId xmlns:p14="http://schemas.microsoft.com/office/powerpoint/2010/main" val="146480825"/>
              </p:ext>
            </p:extLst>
          </p:nvPr>
        </p:nvGraphicFramePr>
        <p:xfrm>
          <a:off x="295741" y="1004351"/>
          <a:ext cx="8401221" cy="5206799"/>
        </p:xfrm>
        <a:graphic>
          <a:graphicData uri="http://schemas.openxmlformats.org/drawingml/2006/table">
            <a:tbl>
              <a:tblPr/>
              <a:tblGrid>
                <a:gridCol w="558418">
                  <a:extLst>
                    <a:ext uri="{9D8B030D-6E8A-4147-A177-3AD203B41FA5}">
                      <a16:colId xmlns:a16="http://schemas.microsoft.com/office/drawing/2014/main" val="3208956885"/>
                    </a:ext>
                  </a:extLst>
                </a:gridCol>
                <a:gridCol w="3729091">
                  <a:extLst>
                    <a:ext uri="{9D8B030D-6E8A-4147-A177-3AD203B41FA5}">
                      <a16:colId xmlns:a16="http://schemas.microsoft.com/office/drawing/2014/main" val="3072294390"/>
                    </a:ext>
                  </a:extLst>
                </a:gridCol>
                <a:gridCol w="1092232">
                  <a:extLst>
                    <a:ext uri="{9D8B030D-6E8A-4147-A177-3AD203B41FA5}">
                      <a16:colId xmlns:a16="http://schemas.microsoft.com/office/drawing/2014/main" val="1105377639"/>
                    </a:ext>
                  </a:extLst>
                </a:gridCol>
                <a:gridCol w="1007160">
                  <a:extLst>
                    <a:ext uri="{9D8B030D-6E8A-4147-A177-3AD203B41FA5}">
                      <a16:colId xmlns:a16="http://schemas.microsoft.com/office/drawing/2014/main" val="1485862286"/>
                    </a:ext>
                  </a:extLst>
                </a:gridCol>
                <a:gridCol w="1007160">
                  <a:extLst>
                    <a:ext uri="{9D8B030D-6E8A-4147-A177-3AD203B41FA5}">
                      <a16:colId xmlns:a16="http://schemas.microsoft.com/office/drawing/2014/main" val="200923442"/>
                    </a:ext>
                  </a:extLst>
                </a:gridCol>
                <a:gridCol w="1007160">
                  <a:extLst>
                    <a:ext uri="{9D8B030D-6E8A-4147-A177-3AD203B41FA5}">
                      <a16:colId xmlns:a16="http://schemas.microsoft.com/office/drawing/2014/main" val="1342162341"/>
                    </a:ext>
                  </a:extLst>
                </a:gridCol>
              </a:tblGrid>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SNo</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High level activity map</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Responsible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Accountable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Inform</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Consult</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extLst>
                  <a:ext uri="{0D108BD9-81ED-4DB2-BD59-A6C34878D82A}">
                    <a16:rowId xmlns:a16="http://schemas.microsoft.com/office/drawing/2014/main" val="416160407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4.3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load frequency</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414215"/>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Test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20031"/>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testing strategy</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24736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test cases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699150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validation</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152056"/>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5.4</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testing and RCA</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88660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5.5</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Erroneous data treatment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8900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5.6</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Resolution and remediation </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714498"/>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6</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Stabilize</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30786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6.1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Handholding support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2716564"/>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6.2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issue validation and checking</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076616"/>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6.3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Address data gaps/issues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422760"/>
                  </a:ext>
                </a:extLst>
              </a:tr>
            </a:tbl>
          </a:graphicData>
        </a:graphic>
      </p:graphicFrame>
    </p:spTree>
    <p:extLst>
      <p:ext uri="{BB962C8B-B14F-4D97-AF65-F5344CB8AC3E}">
        <p14:creationId xmlns:p14="http://schemas.microsoft.com/office/powerpoint/2010/main" val="1615852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p:cNvGraphicFramePr>
            <a:graphicFrameLocks noGrp="1"/>
          </p:cNvGraphicFramePr>
          <p:nvPr/>
        </p:nvGraphicFramePr>
        <p:xfrm>
          <a:off x="295740" y="303818"/>
          <a:ext cx="8507208" cy="560593"/>
        </p:xfrm>
        <a:graphic>
          <a:graphicData uri="http://schemas.openxmlformats.org/drawingml/2006/table">
            <a:tbl>
              <a:tblPr firstRow="1" bandRow="1"/>
              <a:tblGrid>
                <a:gridCol w="8507208">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Roles and responsibilities for Data migration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3B184018-54B5-016E-1610-09A9AFBF9000}"/>
              </a:ext>
            </a:extLst>
          </p:cNvPr>
          <p:cNvGraphicFramePr>
            <a:graphicFrameLocks noGrp="1"/>
          </p:cNvGraphicFramePr>
          <p:nvPr>
            <p:extLst>
              <p:ext uri="{D42A27DB-BD31-4B8C-83A1-F6EECF244321}">
                <p14:modId xmlns:p14="http://schemas.microsoft.com/office/powerpoint/2010/main" val="914608707"/>
              </p:ext>
            </p:extLst>
          </p:nvPr>
        </p:nvGraphicFramePr>
        <p:xfrm>
          <a:off x="295741" y="1004351"/>
          <a:ext cx="8401221" cy="2403138"/>
        </p:xfrm>
        <a:graphic>
          <a:graphicData uri="http://schemas.openxmlformats.org/drawingml/2006/table">
            <a:tbl>
              <a:tblPr/>
              <a:tblGrid>
                <a:gridCol w="558418">
                  <a:extLst>
                    <a:ext uri="{9D8B030D-6E8A-4147-A177-3AD203B41FA5}">
                      <a16:colId xmlns:a16="http://schemas.microsoft.com/office/drawing/2014/main" val="3208956885"/>
                    </a:ext>
                  </a:extLst>
                </a:gridCol>
                <a:gridCol w="3729091">
                  <a:extLst>
                    <a:ext uri="{9D8B030D-6E8A-4147-A177-3AD203B41FA5}">
                      <a16:colId xmlns:a16="http://schemas.microsoft.com/office/drawing/2014/main" val="3072294390"/>
                    </a:ext>
                  </a:extLst>
                </a:gridCol>
                <a:gridCol w="1092232">
                  <a:extLst>
                    <a:ext uri="{9D8B030D-6E8A-4147-A177-3AD203B41FA5}">
                      <a16:colId xmlns:a16="http://schemas.microsoft.com/office/drawing/2014/main" val="1105377639"/>
                    </a:ext>
                  </a:extLst>
                </a:gridCol>
                <a:gridCol w="1007160">
                  <a:extLst>
                    <a:ext uri="{9D8B030D-6E8A-4147-A177-3AD203B41FA5}">
                      <a16:colId xmlns:a16="http://schemas.microsoft.com/office/drawing/2014/main" val="1485862286"/>
                    </a:ext>
                  </a:extLst>
                </a:gridCol>
                <a:gridCol w="1007160">
                  <a:extLst>
                    <a:ext uri="{9D8B030D-6E8A-4147-A177-3AD203B41FA5}">
                      <a16:colId xmlns:a16="http://schemas.microsoft.com/office/drawing/2014/main" val="200923442"/>
                    </a:ext>
                  </a:extLst>
                </a:gridCol>
                <a:gridCol w="1007160">
                  <a:extLst>
                    <a:ext uri="{9D8B030D-6E8A-4147-A177-3AD203B41FA5}">
                      <a16:colId xmlns:a16="http://schemas.microsoft.com/office/drawing/2014/main" val="1342162341"/>
                    </a:ext>
                  </a:extLst>
                </a:gridCol>
              </a:tblGrid>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SNo</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High level activity map</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Responsible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Accountable</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Inform</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tc>
                  <a:txBody>
                    <a:bodyPr/>
                    <a:lstStyle/>
                    <a:p>
                      <a:pPr algn="ctr" rtl="0" fontAlgn="ctr"/>
                      <a:r>
                        <a:rPr lang="en-US" sz="1100" b="1" i="0" u="none" strike="noStrike" dirty="0">
                          <a:solidFill>
                            <a:srgbClr val="FFFFFF"/>
                          </a:solidFill>
                          <a:effectLst/>
                          <a:latin typeface="Arial" panose="020B0604020202020204" pitchFamily="34" charset="0"/>
                          <a:cs typeface="Arial" panose="020B0604020202020204" pitchFamily="34" charset="0"/>
                        </a:rPr>
                        <a:t>Consult</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solidFill>
                      <a:srgbClr val="B58D2B"/>
                    </a:solidFill>
                  </a:tcPr>
                </a:tc>
                <a:extLst>
                  <a:ext uri="{0D108BD9-81ED-4DB2-BD59-A6C34878D82A}">
                    <a16:rowId xmlns:a16="http://schemas.microsoft.com/office/drawing/2014/main" val="4161604077"/>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7</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Support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414215"/>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7.1</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Support post stabilization period</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520031"/>
                  </a:ext>
                </a:extLst>
              </a:tr>
              <a:tr h="40052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7.2</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SLA breach management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24736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7.3</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Ongoing data audits</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6991502"/>
                  </a:ext>
                </a:extLst>
              </a:tr>
              <a:tr h="400523">
                <a:tc>
                  <a:txBody>
                    <a:bodyPr/>
                    <a:lstStyle/>
                    <a:p>
                      <a:pPr algn="ctr" rtl="0" fontAlgn="ctr"/>
                      <a:r>
                        <a:rPr lang="en-US" sz="1100" b="0" i="0" u="none" strike="noStrike" dirty="0">
                          <a:solidFill>
                            <a:srgbClr val="000000"/>
                          </a:solidFill>
                          <a:effectLst/>
                          <a:latin typeface="Arial" panose="020B0604020202020204" pitchFamily="34" charset="0"/>
                          <a:cs typeface="Arial" panose="020B0604020202020204" pitchFamily="34" charset="0"/>
                        </a:rPr>
                        <a:t>7.4</a:t>
                      </a: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dirty="0">
                          <a:solidFill>
                            <a:sysClr val="windowText" lastClr="000000"/>
                          </a:solidFill>
                          <a:latin typeface="Arial" panose="020B0604020202020204" pitchFamily="34" charset="0"/>
                          <a:cs typeface="Arial" panose="020B0604020202020204" pitchFamily="34" charset="0"/>
                        </a:rPr>
                        <a:t>Data archival and backup management</a:t>
                      </a:r>
                      <a:endParaRPr lang="en-IN" sz="1100" dirty="0">
                        <a:solidFill>
                          <a:sysClr val="windowText" lastClr="000000"/>
                        </a:solidFill>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0" marB="0" anchor="ctr">
                    <a:lnL w="12700" cap="flat" cmpd="sng" algn="ctr">
                      <a:solidFill>
                        <a:srgbClr val="B58D2B"/>
                      </a:solidFill>
                      <a:prstDash val="solid"/>
                      <a:round/>
                      <a:headEnd type="none" w="med" len="med"/>
                      <a:tailEnd type="none" w="med" len="med"/>
                    </a:lnL>
                    <a:lnR w="12700" cap="flat" cmpd="sng" algn="ctr">
                      <a:solidFill>
                        <a:srgbClr val="B58D2B"/>
                      </a:solidFill>
                      <a:prstDash val="solid"/>
                      <a:round/>
                      <a:headEnd type="none" w="med" len="med"/>
                      <a:tailEnd type="none" w="med" len="med"/>
                    </a:lnR>
                    <a:lnT w="12700" cap="flat" cmpd="sng" algn="ctr">
                      <a:solidFill>
                        <a:srgbClr val="B58D2B"/>
                      </a:solidFill>
                      <a:prstDash val="solid"/>
                      <a:round/>
                      <a:headEnd type="none" w="med" len="med"/>
                      <a:tailEnd type="none" w="med" len="med"/>
                    </a:lnT>
                    <a:lnB w="12700" cap="flat" cmpd="sng" algn="ctr">
                      <a:solidFill>
                        <a:srgbClr val="B58D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152056"/>
                  </a:ext>
                </a:extLst>
              </a:tr>
            </a:tbl>
          </a:graphicData>
        </a:graphic>
      </p:graphicFrame>
    </p:spTree>
    <p:extLst>
      <p:ext uri="{BB962C8B-B14F-4D97-AF65-F5344CB8AC3E}">
        <p14:creationId xmlns:p14="http://schemas.microsoft.com/office/powerpoint/2010/main" val="1075440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23691C-07B0-49A0-8158-E20A76A3E96F}"/>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approach summary</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3" name="Rectangle 32">
            <a:extLst>
              <a:ext uri="{FF2B5EF4-FFF2-40B4-BE49-F238E27FC236}">
                <a16:creationId xmlns:a16="http://schemas.microsoft.com/office/drawing/2014/main" id="{723B67A9-1B02-484C-B671-D77C87A463CA}"/>
              </a:ext>
            </a:extLst>
          </p:cNvPr>
          <p:cNvSpPr/>
          <p:nvPr/>
        </p:nvSpPr>
        <p:spPr>
          <a:xfrm rot="10800000" flipV="1">
            <a:off x="246357" y="990601"/>
            <a:ext cx="8651285" cy="28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lnSpc>
                <a:spcPts val="1300"/>
              </a:lnSpc>
            </a:pPr>
            <a:r>
              <a:rPr lang="en-US" sz="1100" dirty="0">
                <a:solidFill>
                  <a:schemeClr val="tx1"/>
                </a:solidFill>
                <a:latin typeface="Arial" panose="020B0604020202020204"/>
              </a:rPr>
              <a:t>Our cohesive multi-phased approach is designed to address all aspects necessary for a successful implementation as illustrated below. The proposed approach has been designed taking into consideration the scope requirements as detailed out in the earlier sections and our understanding of your requirements. The approach has been divided into 5 main workstreams. Workstream 1 which is the project management workstream will be undertaken through the lifecycle of the project. The below approach and detailed activities of this approach are explained in subsequent sections of this document.</a:t>
            </a:r>
            <a:endParaRPr kumimoji="0" lang="en-IN" sz="110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89" name="Rectangle: Rounded Corners 88">
            <a:extLst>
              <a:ext uri="{FF2B5EF4-FFF2-40B4-BE49-F238E27FC236}">
                <a16:creationId xmlns:a16="http://schemas.microsoft.com/office/drawing/2014/main" id="{EF474D5B-FE85-4729-913C-5C9BE9BDFE37}"/>
              </a:ext>
            </a:extLst>
          </p:cNvPr>
          <p:cNvSpPr/>
          <p:nvPr/>
        </p:nvSpPr>
        <p:spPr>
          <a:xfrm>
            <a:off x="4636620" y="3010823"/>
            <a:ext cx="1938275" cy="855242"/>
          </a:xfrm>
          <a:prstGeom prst="roundRect">
            <a:avLst>
              <a:gd name="adj" fmla="val 8658"/>
            </a:avLst>
          </a:prstGeom>
          <a:solidFill>
            <a:srgbClr val="B58D2B">
              <a:lumMod val="20000"/>
              <a:lumOff val="80000"/>
            </a:srgbClr>
          </a:solidFill>
          <a:ln w="12700" cap="flat" cmpd="sng" algn="ctr">
            <a:solidFill>
              <a:srgbClr val="B58D2B"/>
            </a:solidFill>
            <a:prstDash val="solid"/>
            <a:miter lim="800000"/>
          </a:ln>
          <a:effectLst/>
        </p:spPr>
        <p:txBody>
          <a:bodyPr lIns="18000" rIns="1800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Clarification with vendor for any functional queries</a:t>
            </a:r>
          </a:p>
        </p:txBody>
      </p:sp>
      <p:sp>
        <p:nvSpPr>
          <p:cNvPr id="90" name="Rectangle: Rounded Corners 89">
            <a:extLst>
              <a:ext uri="{FF2B5EF4-FFF2-40B4-BE49-F238E27FC236}">
                <a16:creationId xmlns:a16="http://schemas.microsoft.com/office/drawing/2014/main" id="{F414EF45-9E39-49AE-97A9-14824B71AA40}"/>
              </a:ext>
            </a:extLst>
          </p:cNvPr>
          <p:cNvSpPr/>
          <p:nvPr/>
        </p:nvSpPr>
        <p:spPr>
          <a:xfrm>
            <a:off x="4634131" y="3951164"/>
            <a:ext cx="1938275" cy="855242"/>
          </a:xfrm>
          <a:prstGeom prst="roundRect">
            <a:avLst>
              <a:gd name="adj" fmla="val 8658"/>
            </a:avLst>
          </a:prstGeom>
          <a:solidFill>
            <a:srgbClr val="B58D2B">
              <a:lumMod val="20000"/>
              <a:lumOff val="80000"/>
            </a:srgbClr>
          </a:solidFill>
          <a:ln w="12700" cap="flat" cmpd="sng" algn="ctr">
            <a:solidFill>
              <a:srgbClr val="B58D2B"/>
            </a:solidFill>
            <a:prstDash val="solid"/>
            <a:miter lim="800000"/>
          </a:ln>
          <a:effectLst/>
        </p:spPr>
        <p:txBody>
          <a:bodyPr lIns="18000" r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System mapping with FSD for completeness</a:t>
            </a:r>
          </a:p>
        </p:txBody>
      </p:sp>
      <p:sp>
        <p:nvSpPr>
          <p:cNvPr id="91" name="Rectangle: Rounded Corners 90">
            <a:extLst>
              <a:ext uri="{FF2B5EF4-FFF2-40B4-BE49-F238E27FC236}">
                <a16:creationId xmlns:a16="http://schemas.microsoft.com/office/drawing/2014/main" id="{D746D950-F64D-4894-BCEB-33231F8FBBA2}"/>
              </a:ext>
            </a:extLst>
          </p:cNvPr>
          <p:cNvSpPr/>
          <p:nvPr/>
        </p:nvSpPr>
        <p:spPr>
          <a:xfrm>
            <a:off x="4633217" y="4900833"/>
            <a:ext cx="1938275" cy="855242"/>
          </a:xfrm>
          <a:prstGeom prst="roundRect">
            <a:avLst>
              <a:gd name="adj" fmla="val 8658"/>
            </a:avLst>
          </a:prstGeom>
          <a:solidFill>
            <a:srgbClr val="B58D2B">
              <a:lumMod val="20000"/>
              <a:lumOff val="80000"/>
            </a:srgbClr>
          </a:solidFill>
          <a:ln w="12700" cap="flat" cmpd="sng" algn="ctr">
            <a:solidFill>
              <a:srgbClr val="B58D2B"/>
            </a:solidFill>
            <a:prstDash val="solid"/>
            <a:miter lim="800000"/>
          </a:ln>
          <a:effectLst/>
        </p:spPr>
        <p:txBody>
          <a:bodyPr lIns="18000" rIns="1800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100" kern="0" dirty="0">
                <a:solidFill>
                  <a:prstClr val="black"/>
                </a:solidFill>
                <a:latin typeface="Arial" panose="020B0604020202020204"/>
              </a:rPr>
              <a:t>Provide vendor assistance for FSD queries/change request management</a:t>
            </a:r>
            <a:endPar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95" name="Rectangle: Rounded Corners 94">
            <a:extLst>
              <a:ext uri="{FF2B5EF4-FFF2-40B4-BE49-F238E27FC236}">
                <a16:creationId xmlns:a16="http://schemas.microsoft.com/office/drawing/2014/main" id="{42BEA57E-7A1F-4084-A63F-0AAE3AE77AB4}"/>
              </a:ext>
            </a:extLst>
          </p:cNvPr>
          <p:cNvSpPr/>
          <p:nvPr/>
        </p:nvSpPr>
        <p:spPr>
          <a:xfrm>
            <a:off x="6743555" y="2005383"/>
            <a:ext cx="1934872" cy="793657"/>
          </a:xfrm>
          <a:prstGeom prst="roundRect">
            <a:avLst>
              <a:gd name="adj" fmla="val 8658"/>
            </a:avLst>
          </a:prstGeom>
          <a:solidFill>
            <a:sysClr val="window" lastClr="FFFFFF">
              <a:lumMod val="65000"/>
            </a:sysClr>
          </a:solidFill>
          <a:ln w="12700" cap="flat" cmpd="sng" algn="ctr">
            <a:solidFill>
              <a:sysClr val="window" lastClr="FFFFFF">
                <a:lumMod val="6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9875"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  V) Testing and validation</a:t>
            </a:r>
          </a:p>
        </p:txBody>
      </p:sp>
      <p:sp>
        <p:nvSpPr>
          <p:cNvPr id="97" name="Rectangle: Rounded Corners 96">
            <a:extLst>
              <a:ext uri="{FF2B5EF4-FFF2-40B4-BE49-F238E27FC236}">
                <a16:creationId xmlns:a16="http://schemas.microsoft.com/office/drawing/2014/main" id="{A445407B-73F6-4168-AC8B-A1B512BDABA6}"/>
              </a:ext>
            </a:extLst>
          </p:cNvPr>
          <p:cNvSpPr/>
          <p:nvPr/>
        </p:nvSpPr>
        <p:spPr>
          <a:xfrm>
            <a:off x="409912" y="2993496"/>
            <a:ext cx="1938274" cy="855242"/>
          </a:xfrm>
          <a:prstGeom prst="roundRect">
            <a:avLst>
              <a:gd name="adj" fmla="val 8658"/>
            </a:avLst>
          </a:prstGeom>
          <a:solidFill>
            <a:srgbClr val="B58D2B">
              <a:lumMod val="20000"/>
              <a:lumOff val="80000"/>
            </a:srgbClr>
          </a:solidFill>
          <a:ln w="12700" cap="flat" cmpd="sng" algn="ctr">
            <a:solidFill>
              <a:srgbClr val="B58D2B"/>
            </a:solidFill>
            <a:prstDash val="solid"/>
            <a:miter lim="800000"/>
          </a:ln>
          <a:effectLst/>
        </p:spPr>
        <p:txBody>
          <a:bodyPr lIns="18000" rIns="1800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Assistance in vendor SRS/ FSD document development</a:t>
            </a:r>
          </a:p>
        </p:txBody>
      </p:sp>
      <p:sp>
        <p:nvSpPr>
          <p:cNvPr id="98" name="Rectangle: Rounded Corners 97">
            <a:extLst>
              <a:ext uri="{FF2B5EF4-FFF2-40B4-BE49-F238E27FC236}">
                <a16:creationId xmlns:a16="http://schemas.microsoft.com/office/drawing/2014/main" id="{38A5F475-6D62-4FE5-A244-83A9B615FB54}"/>
              </a:ext>
            </a:extLst>
          </p:cNvPr>
          <p:cNvSpPr/>
          <p:nvPr/>
        </p:nvSpPr>
        <p:spPr>
          <a:xfrm>
            <a:off x="407424" y="3933838"/>
            <a:ext cx="1938274" cy="872569"/>
          </a:xfrm>
          <a:prstGeom prst="roundRect">
            <a:avLst>
              <a:gd name="adj" fmla="val 8658"/>
            </a:avLst>
          </a:prstGeom>
          <a:solidFill>
            <a:srgbClr val="B58D2B">
              <a:lumMod val="20000"/>
              <a:lumOff val="80000"/>
            </a:srgbClr>
          </a:solidFill>
          <a:ln w="12700" cap="flat" cmpd="sng" algn="ctr">
            <a:solidFill>
              <a:srgbClr val="B58D2B"/>
            </a:solidFill>
            <a:prstDash val="solid"/>
            <a:miter lim="800000"/>
          </a:ln>
          <a:effectLst/>
        </p:spPr>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100" kern="0" dirty="0">
                <a:solidFill>
                  <a:prstClr val="black"/>
                </a:solidFill>
                <a:latin typeface="Arial" panose="020B0604020202020204"/>
              </a:rPr>
              <a:t>Review d</a:t>
            </a:r>
            <a:r>
              <a:rPr kumimoji="0" lang="en-US" sz="1100" b="0" i="0" u="none" strike="noStrike" kern="0" cap="none" spc="0" normalizeH="0" baseline="0" noProof="0" dirty="0" err="1">
                <a:ln>
                  <a:noFill/>
                </a:ln>
                <a:solidFill>
                  <a:prstClr val="black"/>
                </a:solidFill>
                <a:effectLst/>
                <a:uLnTx/>
                <a:uFillTx/>
                <a:latin typeface="Arial" panose="020B0604020202020204"/>
                <a:ea typeface="+mn-ea"/>
                <a:cs typeface="+mn-cs"/>
              </a:rPr>
              <a:t>evelopment</a:t>
            </a: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 of FSD, TSD and requirement traceability matrix</a:t>
            </a:r>
          </a:p>
        </p:txBody>
      </p:sp>
      <p:sp>
        <p:nvSpPr>
          <p:cNvPr id="99" name="Rectangle: Rounded Corners 98">
            <a:extLst>
              <a:ext uri="{FF2B5EF4-FFF2-40B4-BE49-F238E27FC236}">
                <a16:creationId xmlns:a16="http://schemas.microsoft.com/office/drawing/2014/main" id="{06E5EBF5-EB3E-4EE9-9537-F875D9C34A60}"/>
              </a:ext>
            </a:extLst>
          </p:cNvPr>
          <p:cNvSpPr/>
          <p:nvPr/>
        </p:nvSpPr>
        <p:spPr>
          <a:xfrm>
            <a:off x="420384" y="2008387"/>
            <a:ext cx="1915971" cy="793657"/>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  II) Requirement</a:t>
            </a:r>
          </a:p>
          <a:p>
            <a:pPr marL="87313"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   finalization</a:t>
            </a:r>
          </a:p>
        </p:txBody>
      </p:sp>
      <p:pic>
        <p:nvPicPr>
          <p:cNvPr id="100" name="Graphic 99" descr="Pencil">
            <a:extLst>
              <a:ext uri="{FF2B5EF4-FFF2-40B4-BE49-F238E27FC236}">
                <a16:creationId xmlns:a16="http://schemas.microsoft.com/office/drawing/2014/main" id="{742AF6F5-FF44-4AD2-9C53-B1A7B3ED333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3400" y="2243378"/>
            <a:ext cx="244427" cy="323939"/>
          </a:xfrm>
          <a:prstGeom prst="rect">
            <a:avLst/>
          </a:prstGeom>
        </p:spPr>
      </p:pic>
      <p:pic>
        <p:nvPicPr>
          <p:cNvPr id="101" name="Graphic 100" descr="Computer">
            <a:extLst>
              <a:ext uri="{FF2B5EF4-FFF2-40B4-BE49-F238E27FC236}">
                <a16:creationId xmlns:a16="http://schemas.microsoft.com/office/drawing/2014/main" id="{4D93C8EA-C263-407E-AD25-E6074EB17ED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96127" y="2122786"/>
            <a:ext cx="444010" cy="588449"/>
          </a:xfrm>
          <a:prstGeom prst="rect">
            <a:avLst/>
          </a:prstGeom>
        </p:spPr>
      </p:pic>
      <p:sp>
        <p:nvSpPr>
          <p:cNvPr id="103" name="Rectangle: Rounded Corners 102">
            <a:extLst>
              <a:ext uri="{FF2B5EF4-FFF2-40B4-BE49-F238E27FC236}">
                <a16:creationId xmlns:a16="http://schemas.microsoft.com/office/drawing/2014/main" id="{011C1F76-C26A-4F7A-B112-90BFE5050E02}"/>
              </a:ext>
            </a:extLst>
          </p:cNvPr>
          <p:cNvSpPr/>
          <p:nvPr/>
        </p:nvSpPr>
        <p:spPr>
          <a:xfrm>
            <a:off x="4618955" y="2018668"/>
            <a:ext cx="1915971" cy="793657"/>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0" algn="ctr" defTabSz="914400" rtl="0" eaLnBrk="1" fontAlgn="auto" latinLnBrk="0" hangingPunct="1">
              <a:lnSpc>
                <a:spcPct val="100000"/>
              </a:lnSpc>
              <a:spcBef>
                <a:spcPts val="0"/>
              </a:spcBef>
              <a:spcAft>
                <a:spcPts val="0"/>
              </a:spcAft>
              <a:buClrTx/>
              <a:buSzTx/>
              <a:buFontTx/>
              <a:buNone/>
              <a:tabLst/>
              <a:defRPr/>
            </a:pPr>
            <a:r>
              <a:rPr lang="en-US" sz="1100" b="1" kern="0" dirty="0">
                <a:solidFill>
                  <a:prstClr val="white"/>
                </a:solidFill>
                <a:latin typeface="Arial" panose="020B0604020202020204"/>
              </a:rPr>
              <a:t> IV) System configuration – functional support</a:t>
            </a:r>
            <a:endPar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pic>
        <p:nvPicPr>
          <p:cNvPr id="104" name="Graphic 103" descr="Head with Gears">
            <a:extLst>
              <a:ext uri="{FF2B5EF4-FFF2-40B4-BE49-F238E27FC236}">
                <a16:creationId xmlns:a16="http://schemas.microsoft.com/office/drawing/2014/main" id="{66C06B06-A531-4BAF-9455-91087146AB2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36620" y="2157714"/>
            <a:ext cx="389013" cy="515564"/>
          </a:xfrm>
          <a:prstGeom prst="rect">
            <a:avLst/>
          </a:prstGeom>
        </p:spPr>
      </p:pic>
      <p:sp>
        <p:nvSpPr>
          <p:cNvPr id="105" name="Rectangle: Rounded Corners 104">
            <a:extLst>
              <a:ext uri="{FF2B5EF4-FFF2-40B4-BE49-F238E27FC236}">
                <a16:creationId xmlns:a16="http://schemas.microsoft.com/office/drawing/2014/main" id="{37C38EC2-67FF-4232-9EFD-890BB14B93D6}"/>
              </a:ext>
            </a:extLst>
          </p:cNvPr>
          <p:cNvSpPr/>
          <p:nvPr/>
        </p:nvSpPr>
        <p:spPr>
          <a:xfrm>
            <a:off x="2524717" y="3010823"/>
            <a:ext cx="1938274" cy="855242"/>
          </a:xfrm>
          <a:prstGeom prst="roundRect">
            <a:avLst>
              <a:gd name="adj" fmla="val 8658"/>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lIns="18000" rIns="1800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Data migration strategy design (elements, historical data requirements, source systems)</a:t>
            </a:r>
          </a:p>
        </p:txBody>
      </p:sp>
      <p:sp>
        <p:nvSpPr>
          <p:cNvPr id="106" name="Rectangle: Rounded Corners 105">
            <a:extLst>
              <a:ext uri="{FF2B5EF4-FFF2-40B4-BE49-F238E27FC236}">
                <a16:creationId xmlns:a16="http://schemas.microsoft.com/office/drawing/2014/main" id="{38CC81A4-7507-46AE-9469-AAC4F2BD0926}"/>
              </a:ext>
            </a:extLst>
          </p:cNvPr>
          <p:cNvSpPr/>
          <p:nvPr/>
        </p:nvSpPr>
        <p:spPr>
          <a:xfrm>
            <a:off x="2522229" y="3951164"/>
            <a:ext cx="1938274" cy="855242"/>
          </a:xfrm>
          <a:prstGeom prst="roundRect">
            <a:avLst>
              <a:gd name="adj" fmla="val 8658"/>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lIns="18000" rIns="1800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IN" sz="1100" b="0" i="0" u="none" strike="noStrike" kern="0" cap="none" spc="0" normalizeH="0" baseline="0" noProof="0" dirty="0">
                <a:ln>
                  <a:noFill/>
                </a:ln>
                <a:solidFill>
                  <a:prstClr val="black"/>
                </a:solidFill>
                <a:effectLst/>
                <a:uLnTx/>
                <a:uFillTx/>
                <a:latin typeface="Arial" panose="020B0604020202020204"/>
                <a:ea typeface="+mn-ea"/>
                <a:cs typeface="+mn-cs"/>
              </a:rPr>
              <a:t>Identification of individual data elements for migration</a:t>
            </a:r>
          </a:p>
        </p:txBody>
      </p:sp>
      <p:sp>
        <p:nvSpPr>
          <p:cNvPr id="107" name="Rectangle: Rounded Corners 106">
            <a:extLst>
              <a:ext uri="{FF2B5EF4-FFF2-40B4-BE49-F238E27FC236}">
                <a16:creationId xmlns:a16="http://schemas.microsoft.com/office/drawing/2014/main" id="{70774EE4-D162-4BDA-A828-8D4D447142CD}"/>
              </a:ext>
            </a:extLst>
          </p:cNvPr>
          <p:cNvSpPr/>
          <p:nvPr/>
        </p:nvSpPr>
        <p:spPr>
          <a:xfrm>
            <a:off x="2521315" y="4900833"/>
            <a:ext cx="1938274" cy="855242"/>
          </a:xfrm>
          <a:prstGeom prst="roundRect">
            <a:avLst>
              <a:gd name="adj" fmla="val 8658"/>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lIns="18000" rIns="1800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Maintenance strategy for legacy data not migrated</a:t>
            </a:r>
          </a:p>
        </p:txBody>
      </p:sp>
      <p:sp>
        <p:nvSpPr>
          <p:cNvPr id="108" name="Rectangle: Rounded Corners 107">
            <a:extLst>
              <a:ext uri="{FF2B5EF4-FFF2-40B4-BE49-F238E27FC236}">
                <a16:creationId xmlns:a16="http://schemas.microsoft.com/office/drawing/2014/main" id="{00480EFB-2673-47C6-91BA-52E759735057}"/>
              </a:ext>
            </a:extLst>
          </p:cNvPr>
          <p:cNvSpPr/>
          <p:nvPr/>
        </p:nvSpPr>
        <p:spPr>
          <a:xfrm>
            <a:off x="2535189" y="2025714"/>
            <a:ext cx="1915971" cy="793657"/>
          </a:xfrm>
          <a:prstGeom prst="roundRect">
            <a:avLst>
              <a:gd name="adj" fmla="val 8658"/>
            </a:avLst>
          </a:prstGeom>
          <a:solidFill>
            <a:sysClr val="window" lastClr="FFFFFF">
              <a:lumMod val="65000"/>
            </a:sysClr>
          </a:solidFill>
          <a:ln w="12700" cap="flat" cmpd="sng" algn="ctr">
            <a:solidFill>
              <a:sysClr val="window" lastClr="FFFFFF">
                <a:lumMod val="6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8288" marR="0" lvl="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III) Data migration strategy and execution design</a:t>
            </a:r>
          </a:p>
        </p:txBody>
      </p:sp>
      <p:pic>
        <p:nvPicPr>
          <p:cNvPr id="109" name="Graphic 108" descr="Database">
            <a:extLst>
              <a:ext uri="{FF2B5EF4-FFF2-40B4-BE49-F238E27FC236}">
                <a16:creationId xmlns:a16="http://schemas.microsoft.com/office/drawing/2014/main" id="{820301A4-7ED3-45A6-BD53-29BACC9DDDAE}"/>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71754" y="2208841"/>
            <a:ext cx="424279" cy="456254"/>
          </a:xfrm>
          <a:prstGeom prst="rect">
            <a:avLst/>
          </a:prstGeom>
        </p:spPr>
      </p:pic>
      <p:sp>
        <p:nvSpPr>
          <p:cNvPr id="110" name="Rectangle: Rounded Corners 109">
            <a:extLst>
              <a:ext uri="{FF2B5EF4-FFF2-40B4-BE49-F238E27FC236}">
                <a16:creationId xmlns:a16="http://schemas.microsoft.com/office/drawing/2014/main" id="{0F3AE23E-A735-4EB4-BB19-6E8113F57119}"/>
              </a:ext>
            </a:extLst>
          </p:cNvPr>
          <p:cNvSpPr/>
          <p:nvPr/>
        </p:nvSpPr>
        <p:spPr>
          <a:xfrm>
            <a:off x="407424" y="4918631"/>
            <a:ext cx="1938274" cy="872569"/>
          </a:xfrm>
          <a:prstGeom prst="roundRect">
            <a:avLst>
              <a:gd name="adj" fmla="val 8658"/>
            </a:avLst>
          </a:prstGeom>
          <a:solidFill>
            <a:srgbClr val="B58D2B">
              <a:lumMod val="20000"/>
              <a:lumOff val="80000"/>
            </a:srgbClr>
          </a:solidFill>
          <a:ln w="12700" cap="flat" cmpd="sng" algn="ctr">
            <a:solidFill>
              <a:srgbClr val="B58D2B"/>
            </a:solidFill>
            <a:prstDash val="solid"/>
            <a:miter lim="800000"/>
          </a:ln>
          <a:effectLst/>
        </p:spPr>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100" kern="0" dirty="0">
                <a:solidFill>
                  <a:prstClr val="black"/>
                </a:solidFill>
                <a:latin typeface="Arial" panose="020B0604020202020204"/>
              </a:rPr>
              <a:t>Review user acceptance testing strategy and test case preparation</a:t>
            </a:r>
            <a:endPar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111" name="Rectangle: Rounded Corners 110">
            <a:extLst>
              <a:ext uri="{FF2B5EF4-FFF2-40B4-BE49-F238E27FC236}">
                <a16:creationId xmlns:a16="http://schemas.microsoft.com/office/drawing/2014/main" id="{CA6E7458-0782-4712-8DFB-A387B57EC018}"/>
              </a:ext>
            </a:extLst>
          </p:cNvPr>
          <p:cNvSpPr/>
          <p:nvPr/>
        </p:nvSpPr>
        <p:spPr>
          <a:xfrm>
            <a:off x="6748525" y="3004567"/>
            <a:ext cx="1938275" cy="855242"/>
          </a:xfrm>
          <a:prstGeom prst="roundRect">
            <a:avLst>
              <a:gd name="adj" fmla="val 8658"/>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lIns="18000" rIns="18000" rtlCol="0" anchor="ctr"/>
          <a:lstStyle/>
          <a:p>
            <a:pPr algn="ctr">
              <a:lnSpc>
                <a:spcPct val="120000"/>
              </a:lnSpc>
            </a:pPr>
            <a:r>
              <a:rPr lang="en-IN" sz="1100" kern="0" dirty="0">
                <a:solidFill>
                  <a:prstClr val="black"/>
                </a:solidFill>
                <a:latin typeface="Arial" panose="020B0604020202020204"/>
              </a:rPr>
              <a:t>Assistance in user acceptance testing</a:t>
            </a:r>
          </a:p>
        </p:txBody>
      </p:sp>
      <p:sp>
        <p:nvSpPr>
          <p:cNvPr id="112" name="Rectangle: Rounded Corners 111">
            <a:extLst>
              <a:ext uri="{FF2B5EF4-FFF2-40B4-BE49-F238E27FC236}">
                <a16:creationId xmlns:a16="http://schemas.microsoft.com/office/drawing/2014/main" id="{49088E14-3061-4A40-A0D3-E7AB45745587}"/>
              </a:ext>
            </a:extLst>
          </p:cNvPr>
          <p:cNvSpPr/>
          <p:nvPr/>
        </p:nvSpPr>
        <p:spPr>
          <a:xfrm>
            <a:off x="6731725" y="3951163"/>
            <a:ext cx="1938275" cy="855242"/>
          </a:xfrm>
          <a:prstGeom prst="roundRect">
            <a:avLst>
              <a:gd name="adj" fmla="val 8658"/>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lIns="18000" rIns="18000" rtlCol="0" anchor="ctr"/>
          <a:lstStyle/>
          <a:p>
            <a:pPr algn="ctr">
              <a:lnSpc>
                <a:spcPct val="120000"/>
              </a:lnSpc>
            </a:pPr>
            <a:r>
              <a:rPr lang="en-US" sz="1100" kern="0" dirty="0">
                <a:solidFill>
                  <a:prstClr val="black"/>
                </a:solidFill>
                <a:latin typeface="Arial" panose="020B0604020202020204"/>
              </a:rPr>
              <a:t>Data migration testing</a:t>
            </a:r>
          </a:p>
        </p:txBody>
      </p:sp>
      <p:sp>
        <p:nvSpPr>
          <p:cNvPr id="113" name="Rectangle: Rounded Corners 112">
            <a:extLst>
              <a:ext uri="{FF2B5EF4-FFF2-40B4-BE49-F238E27FC236}">
                <a16:creationId xmlns:a16="http://schemas.microsoft.com/office/drawing/2014/main" id="{3D9BEEEC-3488-4F16-8FA1-D67D6318FB8B}"/>
              </a:ext>
            </a:extLst>
          </p:cNvPr>
          <p:cNvSpPr/>
          <p:nvPr/>
        </p:nvSpPr>
        <p:spPr>
          <a:xfrm>
            <a:off x="6740152" y="4909934"/>
            <a:ext cx="1938275" cy="829306"/>
          </a:xfrm>
          <a:prstGeom prst="roundRect">
            <a:avLst>
              <a:gd name="adj" fmla="val 8658"/>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lIns="18000" rIns="18000" rtlCol="0" anchor="ctr"/>
          <a:lstStyle/>
          <a:p>
            <a:pPr algn="ctr">
              <a:lnSpc>
                <a:spcPct val="120000"/>
              </a:lnSpc>
            </a:pPr>
            <a:r>
              <a:rPr lang="en-US" sz="1100" kern="0" dirty="0">
                <a:solidFill>
                  <a:prstClr val="black"/>
                </a:solidFill>
                <a:latin typeface="Arial" panose="020B0604020202020204"/>
              </a:rPr>
              <a:t>Assistance in alternate solutioning if any</a:t>
            </a:r>
            <a:endParaRPr lang="en-IN" sz="1100" kern="0" dirty="0">
              <a:solidFill>
                <a:prstClr val="black"/>
              </a:solidFill>
              <a:latin typeface="Arial" panose="020B0604020202020204"/>
            </a:endParaRPr>
          </a:p>
        </p:txBody>
      </p:sp>
      <p:sp>
        <p:nvSpPr>
          <p:cNvPr id="170" name="AutoShape 15">
            <a:extLst>
              <a:ext uri="{FF2B5EF4-FFF2-40B4-BE49-F238E27FC236}">
                <a16:creationId xmlns:a16="http://schemas.microsoft.com/office/drawing/2014/main" id="{1E2D4528-86D6-4A04-BE58-8C7FDD0538EB}"/>
              </a:ext>
            </a:extLst>
          </p:cNvPr>
          <p:cNvSpPr>
            <a:spLocks noChangeArrowheads="1"/>
          </p:cNvSpPr>
          <p:nvPr/>
        </p:nvSpPr>
        <p:spPr bwMode="auto">
          <a:xfrm>
            <a:off x="389685" y="5867400"/>
            <a:ext cx="8196907" cy="476868"/>
          </a:xfrm>
          <a:prstGeom prst="leftRightArrow">
            <a:avLst>
              <a:gd name="adj1" fmla="val 50000"/>
              <a:gd name="adj2" fmla="val 34805"/>
            </a:avLst>
          </a:prstGeom>
          <a:solidFill>
            <a:srgbClr val="B58D2B"/>
          </a:solidFill>
          <a:ln w="6350" algn="ctr">
            <a:noFill/>
            <a:miter lim="800000"/>
            <a:headEnd type="none" w="sm" len="sm"/>
            <a:tailEnd type="none" w="sm" len="sm"/>
          </a:ln>
        </p:spPr>
        <p:txBody>
          <a:bodyPr lIns="88900" tIns="88900" rIns="88900" bIns="88900" anchor="ctr"/>
          <a:lstStyle/>
          <a:p>
            <a:pPr marL="0" marR="0" lvl="0" indent="0" algn="ctr" defTabSz="914400" eaLnBrk="1" fontAlgn="auto" latinLnBrk="0" hangingPunct="1">
              <a:lnSpc>
                <a:spcPct val="100000"/>
              </a:lnSpc>
              <a:spcBef>
                <a:spcPts val="0"/>
              </a:spcBef>
              <a:spcAft>
                <a:spcPts val="0"/>
              </a:spcAft>
              <a:buClr>
                <a:sysClr val="window" lastClr="FFFFFF"/>
              </a:buClr>
              <a:buSzTx/>
              <a:buFontTx/>
              <a:buNone/>
              <a:tabLst/>
              <a:defRPr/>
            </a:pPr>
            <a:r>
              <a:rPr kumimoji="0" lang="en-GB" altLang="ja-JP" sz="1200" b="1" i="0" u="none" strike="noStrike" kern="0" cap="none" spc="0" normalizeH="0" baseline="0" noProof="0" dirty="0">
                <a:ln>
                  <a:noFill/>
                </a:ln>
                <a:solidFill>
                  <a:schemeClr val="bg1"/>
                </a:solidFill>
                <a:effectLst/>
                <a:uLnTx/>
                <a:uFillTx/>
                <a:latin typeface="Arial" pitchFamily="34" charset="0"/>
                <a:ea typeface="ＭＳ Ｐゴシック" pitchFamily="50" charset="-128"/>
                <a:cs typeface="Arial" pitchFamily="34" charset="0"/>
              </a:rPr>
              <a:t>I) Setup and ongoing project management &amp; stakeholder communication</a:t>
            </a:r>
          </a:p>
        </p:txBody>
      </p:sp>
    </p:spTree>
    <p:extLst>
      <p:ext uri="{BB962C8B-B14F-4D97-AF65-F5344CB8AC3E}">
        <p14:creationId xmlns:p14="http://schemas.microsoft.com/office/powerpoint/2010/main" val="1229503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23691C-07B0-49A0-8158-E20A76A3E96F}"/>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detailed approach</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30" name="Group 29">
            <a:extLst>
              <a:ext uri="{FF2B5EF4-FFF2-40B4-BE49-F238E27FC236}">
                <a16:creationId xmlns:a16="http://schemas.microsoft.com/office/drawing/2014/main" id="{1EEB412B-6DDA-CCCF-CAFE-15B9DADCBB5D}"/>
              </a:ext>
            </a:extLst>
          </p:cNvPr>
          <p:cNvGrpSpPr/>
          <p:nvPr/>
        </p:nvGrpSpPr>
        <p:grpSpPr>
          <a:xfrm>
            <a:off x="382139" y="990600"/>
            <a:ext cx="8373602" cy="5350226"/>
            <a:chOff x="382138" y="1126126"/>
            <a:chExt cx="8476933" cy="5214700"/>
          </a:xfrm>
        </p:grpSpPr>
        <p:grpSp>
          <p:nvGrpSpPr>
            <p:cNvPr id="2" name="Group 1">
              <a:extLst>
                <a:ext uri="{FF2B5EF4-FFF2-40B4-BE49-F238E27FC236}">
                  <a16:creationId xmlns:a16="http://schemas.microsoft.com/office/drawing/2014/main" id="{EABFB7E6-A57C-F835-9DB3-C083511FF77B}"/>
                </a:ext>
              </a:extLst>
            </p:cNvPr>
            <p:cNvGrpSpPr/>
            <p:nvPr/>
          </p:nvGrpSpPr>
          <p:grpSpPr>
            <a:xfrm>
              <a:off x="382139" y="5436865"/>
              <a:ext cx="8460244" cy="576000"/>
              <a:chOff x="586785" y="5492287"/>
              <a:chExt cx="8832672" cy="576000"/>
            </a:xfrm>
          </p:grpSpPr>
          <p:sp>
            <p:nvSpPr>
              <p:cNvPr id="4" name="Pentagon 31">
                <a:extLst>
                  <a:ext uri="{FF2B5EF4-FFF2-40B4-BE49-F238E27FC236}">
                    <a16:creationId xmlns:a16="http://schemas.microsoft.com/office/drawing/2014/main" id="{CE9CEA74-0B82-D5A1-8879-4F47D34605D7}"/>
                  </a:ext>
                </a:extLst>
              </p:cNvPr>
              <p:cNvSpPr/>
              <p:nvPr/>
            </p:nvSpPr>
            <p:spPr>
              <a:xfrm rot="16200000">
                <a:off x="1360785"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Familiarity with system implementations</a:t>
                </a:r>
              </a:p>
            </p:txBody>
          </p:sp>
          <p:sp>
            <p:nvSpPr>
              <p:cNvPr id="5" name="Pentagon 31">
                <a:extLst>
                  <a:ext uri="{FF2B5EF4-FFF2-40B4-BE49-F238E27FC236}">
                    <a16:creationId xmlns:a16="http://schemas.microsoft.com/office/drawing/2014/main" id="{C99377D1-05C0-9B22-E45D-8654C8BBA047}"/>
                  </a:ext>
                </a:extLst>
              </p:cNvPr>
              <p:cNvSpPr/>
              <p:nvPr/>
            </p:nvSpPr>
            <p:spPr>
              <a:xfrm rot="16200000">
                <a:off x="3597009"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Cloud based, online project monitoring</a:t>
                </a:r>
              </a:p>
            </p:txBody>
          </p:sp>
          <p:sp>
            <p:nvSpPr>
              <p:cNvPr id="7" name="Pentagon 31">
                <a:extLst>
                  <a:ext uri="{FF2B5EF4-FFF2-40B4-BE49-F238E27FC236}">
                    <a16:creationId xmlns:a16="http://schemas.microsoft.com/office/drawing/2014/main" id="{FDAC73F3-AB22-95E4-36BC-7B2565C38A1F}"/>
                  </a:ext>
                </a:extLst>
              </p:cNvPr>
              <p:cNvSpPr/>
              <p:nvPr/>
            </p:nvSpPr>
            <p:spPr>
              <a:xfrm rot="16200000">
                <a:off x="5833233"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Experience of </a:t>
                </a:r>
              </a:p>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new-age technologies</a:t>
                </a:r>
              </a:p>
            </p:txBody>
          </p:sp>
          <p:sp>
            <p:nvSpPr>
              <p:cNvPr id="8" name="Pentagon 31">
                <a:extLst>
                  <a:ext uri="{FF2B5EF4-FFF2-40B4-BE49-F238E27FC236}">
                    <a16:creationId xmlns:a16="http://schemas.microsoft.com/office/drawing/2014/main" id="{48FF1CF3-A2C3-2C19-EBBF-9FAA386AFB87}"/>
                  </a:ext>
                </a:extLst>
              </p:cNvPr>
              <p:cNvSpPr/>
              <p:nvPr/>
            </p:nvSpPr>
            <p:spPr>
              <a:xfrm rot="16200000">
                <a:off x="8069457"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Outcome oriented approach for PMO</a:t>
                </a:r>
              </a:p>
            </p:txBody>
          </p:sp>
        </p:grpSp>
        <p:sp>
          <p:nvSpPr>
            <p:cNvPr id="9" name="Text Box 10">
              <a:extLst>
                <a:ext uri="{FF2B5EF4-FFF2-40B4-BE49-F238E27FC236}">
                  <a16:creationId xmlns:a16="http://schemas.microsoft.com/office/drawing/2014/main" id="{B1B7DC7B-837E-4C09-1134-4D1DE8067FDA}"/>
                </a:ext>
              </a:extLst>
            </p:cNvPr>
            <p:cNvSpPr txBox="1">
              <a:spLocks noChangeArrowheads="1"/>
            </p:cNvSpPr>
            <p:nvPr>
              <p:custDataLst>
                <p:tags r:id="rId1"/>
              </p:custDataLst>
            </p:nvPr>
          </p:nvSpPr>
          <p:spPr bwMode="auto">
            <a:xfrm>
              <a:off x="382138" y="2360360"/>
              <a:ext cx="5315424" cy="3050497"/>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30000"/>
                </a:lnSpc>
              </a:pPr>
              <a:r>
                <a:rPr lang="en-US" sz="1200" dirty="0">
                  <a:latin typeface="Arial"/>
                </a:rPr>
                <a:t>Set up a Project Management Office (‘PMO’) for the implementation of LOS/LMS system and provide updates to Steering Committee on an ongoing basis</a:t>
              </a:r>
            </a:p>
            <a:p>
              <a:pPr>
                <a:lnSpc>
                  <a:spcPct val="130000"/>
                </a:lnSpc>
              </a:pPr>
              <a:r>
                <a:rPr lang="en-US" sz="1200" dirty="0">
                  <a:latin typeface="Arial"/>
                </a:rPr>
                <a:t>Constitute Steering Committee and Working Group for the LOS/LMS system implementation, comprising senior management of the Company, process owners, Acies representatives and system vendor</a:t>
              </a:r>
            </a:p>
            <a:p>
              <a:pPr>
                <a:lnSpc>
                  <a:spcPct val="130000"/>
                </a:lnSpc>
              </a:pPr>
              <a:r>
                <a:rPr lang="en-US" sz="1200" dirty="0">
                  <a:latin typeface="Arial"/>
                </a:rPr>
                <a:t>Create milestone framework &amp; metrics to evaluate project on an ongoing basis and rate milestones based on criticality and map potential risks</a:t>
              </a:r>
            </a:p>
            <a:p>
              <a:pPr>
                <a:lnSpc>
                  <a:spcPct val="130000"/>
                </a:lnSpc>
              </a:pPr>
              <a:r>
                <a:rPr lang="en-US" sz="1200" dirty="0">
                  <a:latin typeface="Arial"/>
                </a:rPr>
                <a:t>Monitor progress and address bottlenecks in the implementation process and escalate challenges to the Steering Committee</a:t>
              </a:r>
            </a:p>
            <a:p>
              <a:pPr>
                <a:lnSpc>
                  <a:spcPct val="130000"/>
                </a:lnSpc>
              </a:pPr>
              <a:r>
                <a:rPr lang="en-US" sz="1200" dirty="0">
                  <a:latin typeface="Arial"/>
                </a:rPr>
                <a:t>Facilitate the approval of workarounds where certain requirements cannot be natively met by vendor configurations</a:t>
              </a:r>
            </a:p>
          </p:txBody>
        </p:sp>
        <p:sp>
          <p:nvSpPr>
            <p:cNvPr id="10" name="Text Box 10">
              <a:extLst>
                <a:ext uri="{FF2B5EF4-FFF2-40B4-BE49-F238E27FC236}">
                  <a16:creationId xmlns:a16="http://schemas.microsoft.com/office/drawing/2014/main" id="{F5527BDF-DF94-1986-EDF6-F1CF4C7E97D9}"/>
                </a:ext>
              </a:extLst>
            </p:cNvPr>
            <p:cNvSpPr txBox="1">
              <a:spLocks noChangeArrowheads="1"/>
            </p:cNvSpPr>
            <p:nvPr>
              <p:custDataLst>
                <p:tags r:id="rId2"/>
              </p:custDataLst>
            </p:nvPr>
          </p:nvSpPr>
          <p:spPr bwMode="auto">
            <a:xfrm>
              <a:off x="5805054" y="2380483"/>
              <a:ext cx="3054017" cy="3030374"/>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endParaRPr lang="en-US" dirty="0">
                <a:latin typeface="Arial"/>
              </a:endParaRPr>
            </a:p>
            <a:p>
              <a:pPr>
                <a:lnSpc>
                  <a:spcPct val="120000"/>
                </a:lnSpc>
              </a:pPr>
              <a:endParaRPr lang="en-US" dirty="0">
                <a:latin typeface="Arial"/>
              </a:endParaRPr>
            </a:p>
            <a:p>
              <a:pPr>
                <a:lnSpc>
                  <a:spcPct val="120000"/>
                </a:lnSpc>
              </a:pPr>
              <a:endParaRPr lang="en-US" dirty="0">
                <a:latin typeface="Arial"/>
              </a:endParaRPr>
            </a:p>
          </p:txBody>
        </p:sp>
        <p:sp>
          <p:nvSpPr>
            <p:cNvPr id="11" name="Text Box 10">
              <a:extLst>
                <a:ext uri="{FF2B5EF4-FFF2-40B4-BE49-F238E27FC236}">
                  <a16:creationId xmlns:a16="http://schemas.microsoft.com/office/drawing/2014/main" id="{0DBBC5ED-0443-1FCD-C441-3EB1E933DEEE}"/>
                </a:ext>
              </a:extLst>
            </p:cNvPr>
            <p:cNvSpPr txBox="1">
              <a:spLocks noChangeArrowheads="1"/>
            </p:cNvSpPr>
            <p:nvPr>
              <p:custDataLst>
                <p:tags r:id="rId3"/>
              </p:custDataLst>
            </p:nvPr>
          </p:nvSpPr>
          <p:spPr bwMode="auto">
            <a:xfrm>
              <a:off x="382138" y="2017429"/>
              <a:ext cx="5315424"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Key activities to be undertaken</a:t>
              </a:r>
            </a:p>
          </p:txBody>
        </p:sp>
        <p:sp>
          <p:nvSpPr>
            <p:cNvPr id="12" name="Text Box 10">
              <a:extLst>
                <a:ext uri="{FF2B5EF4-FFF2-40B4-BE49-F238E27FC236}">
                  <a16:creationId xmlns:a16="http://schemas.microsoft.com/office/drawing/2014/main" id="{45C2D0AB-1B49-4351-7001-21C6998FD026}"/>
                </a:ext>
              </a:extLst>
            </p:cNvPr>
            <p:cNvSpPr txBox="1">
              <a:spLocks noChangeArrowheads="1"/>
            </p:cNvSpPr>
            <p:nvPr>
              <p:custDataLst>
                <p:tags r:id="rId4"/>
              </p:custDataLst>
            </p:nvPr>
          </p:nvSpPr>
          <p:spPr bwMode="auto">
            <a:xfrm>
              <a:off x="5788364" y="2017429"/>
              <a:ext cx="3054017"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Outcomes from this phase</a:t>
              </a:r>
            </a:p>
          </p:txBody>
        </p:sp>
        <p:grpSp>
          <p:nvGrpSpPr>
            <p:cNvPr id="13" name="Group 12">
              <a:extLst>
                <a:ext uri="{FF2B5EF4-FFF2-40B4-BE49-F238E27FC236}">
                  <a16:creationId xmlns:a16="http://schemas.microsoft.com/office/drawing/2014/main" id="{4B1E3E74-4DE6-3C67-0CF7-10711D31918A}"/>
                </a:ext>
              </a:extLst>
            </p:cNvPr>
            <p:cNvGrpSpPr/>
            <p:nvPr/>
          </p:nvGrpSpPr>
          <p:grpSpPr>
            <a:xfrm>
              <a:off x="389684" y="1126126"/>
              <a:ext cx="8452698" cy="828000"/>
              <a:chOff x="389684" y="1153836"/>
              <a:chExt cx="8452698" cy="893328"/>
            </a:xfrm>
          </p:grpSpPr>
          <p:sp>
            <p:nvSpPr>
              <p:cNvPr id="14" name="Text Box 10">
                <a:extLst>
                  <a:ext uri="{FF2B5EF4-FFF2-40B4-BE49-F238E27FC236}">
                    <a16:creationId xmlns:a16="http://schemas.microsoft.com/office/drawing/2014/main" id="{D36939B2-7813-2585-A92B-3E0FE03B8453}"/>
                  </a:ext>
                </a:extLst>
              </p:cNvPr>
              <p:cNvSpPr txBox="1">
                <a:spLocks noChangeArrowheads="1"/>
              </p:cNvSpPr>
              <p:nvPr>
                <p:custDataLst>
                  <p:tags r:id="rId5"/>
                </p:custDataLst>
              </p:nvPr>
            </p:nvSpPr>
            <p:spPr bwMode="auto">
              <a:xfrm>
                <a:off x="873457" y="1153837"/>
                <a:ext cx="7968925" cy="307311"/>
              </a:xfrm>
              <a:prstGeom prst="rect">
                <a:avLst/>
              </a:prstGeom>
              <a:solidFill>
                <a:schemeClr val="accent4"/>
              </a:solidFill>
              <a:ln w="12700" algn="ctr">
                <a:no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lvl="0"/>
                <a:r>
                  <a:rPr lang="en-US" dirty="0">
                    <a:solidFill>
                      <a:srgbClr val="FFFFFF"/>
                    </a:solidFill>
                  </a:rPr>
                  <a:t>Setup and ongoing project management stakeholder communication</a:t>
                </a:r>
              </a:p>
            </p:txBody>
          </p:sp>
          <p:sp>
            <p:nvSpPr>
              <p:cNvPr id="15" name="Text Box 10">
                <a:extLst>
                  <a:ext uri="{FF2B5EF4-FFF2-40B4-BE49-F238E27FC236}">
                    <a16:creationId xmlns:a16="http://schemas.microsoft.com/office/drawing/2014/main" id="{2AFEDB1B-3DFE-CECC-AF82-A77FB27F6B8C}"/>
                  </a:ext>
                </a:extLst>
              </p:cNvPr>
              <p:cNvSpPr txBox="1">
                <a:spLocks noChangeArrowheads="1"/>
              </p:cNvSpPr>
              <p:nvPr>
                <p:custDataLst>
                  <p:tags r:id="rId6"/>
                </p:custDataLst>
              </p:nvPr>
            </p:nvSpPr>
            <p:spPr bwMode="auto">
              <a:xfrm>
                <a:off x="389684" y="1153836"/>
                <a:ext cx="440437" cy="893327"/>
              </a:xfrm>
              <a:prstGeom prst="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Arial"/>
                  </a:rPr>
                  <a:t>I</a:t>
                </a:r>
                <a:endParaRPr kumimoji="0" lang="en-US" sz="2400" b="1" i="0" u="none" strike="noStrike" kern="0" cap="none" spc="0" normalizeH="0" baseline="0" noProof="0" dirty="0">
                  <a:ln>
                    <a:noFill/>
                  </a:ln>
                  <a:solidFill>
                    <a:srgbClr val="FFFFFF"/>
                  </a:solidFill>
                  <a:effectLst/>
                  <a:uLnTx/>
                  <a:uFillTx/>
                  <a:latin typeface="Arial"/>
                  <a:cs typeface="Arial" charset="0"/>
                </a:endParaRPr>
              </a:p>
            </p:txBody>
          </p:sp>
          <p:sp>
            <p:nvSpPr>
              <p:cNvPr id="16" name="Text Box 10">
                <a:extLst>
                  <a:ext uri="{FF2B5EF4-FFF2-40B4-BE49-F238E27FC236}">
                    <a16:creationId xmlns:a16="http://schemas.microsoft.com/office/drawing/2014/main" id="{D68D18EF-478E-6240-A8A0-7183370EF515}"/>
                  </a:ext>
                </a:extLst>
              </p:cNvPr>
              <p:cNvSpPr txBox="1">
                <a:spLocks noChangeArrowheads="1"/>
              </p:cNvSpPr>
              <p:nvPr>
                <p:custDataLst>
                  <p:tags r:id="rId7"/>
                </p:custDataLst>
              </p:nvPr>
            </p:nvSpPr>
            <p:spPr bwMode="auto">
              <a:xfrm>
                <a:off x="2251880" y="1497093"/>
                <a:ext cx="6590502" cy="550071"/>
              </a:xfrm>
              <a:prstGeom prst="rect">
                <a:avLst/>
              </a:prstGeom>
              <a:noFill/>
              <a:ln w="12700" algn="ctr">
                <a:solidFill>
                  <a:schemeClr val="accent6">
                    <a:lumMod val="60000"/>
                    <a:lumOff val="40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r>
                  <a:rPr lang="en-US" sz="1200" dirty="0">
                    <a:solidFill>
                      <a:schemeClr val="tx1"/>
                    </a:solidFill>
                    <a:latin typeface="Arial"/>
                  </a:rPr>
                  <a:t>Setup of Project Management Office and Steering Committee &amp; Working Group</a:t>
                </a:r>
              </a:p>
              <a:p>
                <a:pPr>
                  <a:lnSpc>
                    <a:spcPct val="120000"/>
                  </a:lnSpc>
                </a:pPr>
                <a:r>
                  <a:rPr lang="en-US" sz="1200" dirty="0">
                    <a:solidFill>
                      <a:schemeClr val="tx1"/>
                    </a:solidFill>
                    <a:latin typeface="Arial"/>
                  </a:rPr>
                  <a:t>Periodic status updates and on-going resolution of issues</a:t>
                </a:r>
              </a:p>
            </p:txBody>
          </p:sp>
          <p:sp>
            <p:nvSpPr>
              <p:cNvPr id="17" name="Text Box 10">
                <a:extLst>
                  <a:ext uri="{FF2B5EF4-FFF2-40B4-BE49-F238E27FC236}">
                    <a16:creationId xmlns:a16="http://schemas.microsoft.com/office/drawing/2014/main" id="{550EC13A-A6B8-9CBB-8EBB-0D06074FD13F}"/>
                  </a:ext>
                </a:extLst>
              </p:cNvPr>
              <p:cNvSpPr txBox="1">
                <a:spLocks noChangeArrowheads="1"/>
              </p:cNvSpPr>
              <p:nvPr>
                <p:custDataLst>
                  <p:tags r:id="rId8"/>
                </p:custDataLst>
              </p:nvPr>
            </p:nvSpPr>
            <p:spPr bwMode="auto">
              <a:xfrm>
                <a:off x="873458" y="1497093"/>
                <a:ext cx="1325880" cy="550070"/>
              </a:xfrm>
              <a:prstGeom prst="rect">
                <a:avLst/>
              </a:prstGeom>
              <a:solidFill>
                <a:srgbClr val="F9F8E4"/>
              </a:solidFill>
              <a:ln w="12700" algn="ctr">
                <a:solidFill>
                  <a:schemeClr val="accent6">
                    <a:lumMod val="60000"/>
                    <a:lumOff val="40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chemeClr val="tx1"/>
                    </a:solidFill>
                    <a:effectLst/>
                    <a:uLnTx/>
                    <a:uFillTx/>
                    <a:cs typeface="Arial" charset="0"/>
                  </a:rPr>
                  <a:t>Objective</a:t>
                </a:r>
                <a:endParaRPr kumimoji="0" lang="en-US" sz="1300" b="1" i="0" u="none" strike="noStrike" kern="0" cap="none" spc="0" normalizeH="0" baseline="0" noProof="0" dirty="0">
                  <a:ln>
                    <a:noFill/>
                  </a:ln>
                  <a:solidFill>
                    <a:schemeClr val="tx1"/>
                  </a:solidFill>
                  <a:effectLst/>
                  <a:uLnTx/>
                  <a:uFillTx/>
                  <a:latin typeface="Arial"/>
                  <a:cs typeface="Arial" charset="0"/>
                </a:endParaRPr>
              </a:p>
            </p:txBody>
          </p:sp>
        </p:grpSp>
        <p:grpSp>
          <p:nvGrpSpPr>
            <p:cNvPr id="18" name="Group 17">
              <a:extLst>
                <a:ext uri="{FF2B5EF4-FFF2-40B4-BE49-F238E27FC236}">
                  <a16:creationId xmlns:a16="http://schemas.microsoft.com/office/drawing/2014/main" id="{1A9FE909-38B6-54AC-F0C6-E1BEF1E0614E}"/>
                </a:ext>
              </a:extLst>
            </p:cNvPr>
            <p:cNvGrpSpPr/>
            <p:nvPr/>
          </p:nvGrpSpPr>
          <p:grpSpPr>
            <a:xfrm>
              <a:off x="430631" y="6066584"/>
              <a:ext cx="8352000" cy="274242"/>
              <a:chOff x="584389" y="1564605"/>
              <a:chExt cx="3987611" cy="415888"/>
            </a:xfrm>
          </p:grpSpPr>
          <p:cxnSp>
            <p:nvCxnSpPr>
              <p:cNvPr id="19" name="Straight Connector 18">
                <a:extLst>
                  <a:ext uri="{FF2B5EF4-FFF2-40B4-BE49-F238E27FC236}">
                    <a16:creationId xmlns:a16="http://schemas.microsoft.com/office/drawing/2014/main" id="{A02B7119-0637-BBD6-2E44-1E6054EB2AB0}"/>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20" name="TextBox 19">
                <a:extLst>
                  <a:ext uri="{FF2B5EF4-FFF2-40B4-BE49-F238E27FC236}">
                    <a16:creationId xmlns:a16="http://schemas.microsoft.com/office/drawing/2014/main" id="{2E9FAEC4-9476-A429-FB2B-0AEEDE210A8E}"/>
                  </a:ext>
                </a:extLst>
              </p:cNvPr>
              <p:cNvSpPr txBox="1">
                <a:spLocks noChangeArrowheads="1"/>
              </p:cNvSpPr>
              <p:nvPr/>
            </p:nvSpPr>
            <p:spPr bwMode="auto">
              <a:xfrm>
                <a:off x="1615669" y="1564605"/>
                <a:ext cx="1925146"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Differentiators leveraged to expedite project delivery</a:t>
                </a:r>
              </a:p>
            </p:txBody>
          </p:sp>
        </p:grpSp>
        <p:sp>
          <p:nvSpPr>
            <p:cNvPr id="21" name="Rectangle 20">
              <a:extLst>
                <a:ext uri="{FF2B5EF4-FFF2-40B4-BE49-F238E27FC236}">
                  <a16:creationId xmlns:a16="http://schemas.microsoft.com/office/drawing/2014/main" id="{FAEDABAD-8114-151F-360E-C6AD027FE330}"/>
                </a:ext>
              </a:extLst>
            </p:cNvPr>
            <p:cNvSpPr/>
            <p:nvPr/>
          </p:nvSpPr>
          <p:spPr>
            <a:xfrm>
              <a:off x="5930531" y="4079882"/>
              <a:ext cx="1214456" cy="83099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Real-time, project management dashboard</a:t>
              </a:r>
              <a:endParaRPr lang="en-IN" sz="12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D8ABBE5-CD91-8503-0566-1E33258BF386}"/>
                </a:ext>
              </a:extLst>
            </p:cNvPr>
            <p:cNvSpPr/>
            <p:nvPr/>
          </p:nvSpPr>
          <p:spPr>
            <a:xfrm>
              <a:off x="7509505" y="2645310"/>
              <a:ext cx="1261498" cy="83099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Project charter, specifying Committees and Members</a:t>
              </a:r>
              <a:endParaRPr lang="en-IN" sz="1200" dirty="0">
                <a:latin typeface="Arial" panose="020B0604020202020204" pitchFamily="34" charset="0"/>
                <a:cs typeface="Arial" panose="020B0604020202020204" pitchFamily="34" charset="0"/>
              </a:endParaRPr>
            </a:p>
          </p:txBody>
        </p:sp>
        <p:pic>
          <p:nvPicPr>
            <p:cNvPr id="23" name="Picture 18" descr="http://www.swiftlightsoftware.com/project-charter/project-charter-on-one-page-L.gif">
              <a:extLst>
                <a:ext uri="{FF2B5EF4-FFF2-40B4-BE49-F238E27FC236}">
                  <a16:creationId xmlns:a16="http://schemas.microsoft.com/office/drawing/2014/main" id="{5B8BB7C0-E52E-3803-B11C-249FF7C5894D}"/>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t="18828"/>
            <a:stretch/>
          </p:blipFill>
          <p:spPr bwMode="auto">
            <a:xfrm>
              <a:off x="6001745" y="2588822"/>
              <a:ext cx="1519933" cy="8309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9">
              <a:extLst>
                <a:ext uri="{FF2B5EF4-FFF2-40B4-BE49-F238E27FC236}">
                  <a16:creationId xmlns:a16="http://schemas.microsoft.com/office/drawing/2014/main" id="{F4A692EB-9553-77A2-3900-2256CDD648D0}"/>
                </a:ext>
              </a:extLst>
            </p:cNvPr>
            <p:cNvPicPr>
              <a:picLocks noChangeAspect="1" noChangeArrowheads="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025291" y="2959764"/>
              <a:ext cx="1303763" cy="75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6" descr="http://lisamdrake.files.wordpress.com/2011/04/project-charter.png">
              <a:extLst>
                <a:ext uri="{FF2B5EF4-FFF2-40B4-BE49-F238E27FC236}">
                  <a16:creationId xmlns:a16="http://schemas.microsoft.com/office/drawing/2014/main" id="{4DFFD730-7F1B-A9E5-3E92-481FB32B4C6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30531" y="2790209"/>
              <a:ext cx="960290" cy="86820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5A9254B-9E2E-A7DC-A38D-EBD2DF742688}"/>
                </a:ext>
              </a:extLst>
            </p:cNvPr>
            <p:cNvGrpSpPr/>
            <p:nvPr/>
          </p:nvGrpSpPr>
          <p:grpSpPr>
            <a:xfrm>
              <a:off x="7126938" y="3859265"/>
              <a:ext cx="1537981" cy="1367652"/>
              <a:chOff x="6904114" y="3806719"/>
              <a:chExt cx="1778854" cy="1504396"/>
            </a:xfrm>
          </p:grpSpPr>
          <p:pic>
            <p:nvPicPr>
              <p:cNvPr id="27" name="Picture 26">
                <a:extLst>
                  <a:ext uri="{FF2B5EF4-FFF2-40B4-BE49-F238E27FC236}">
                    <a16:creationId xmlns:a16="http://schemas.microsoft.com/office/drawing/2014/main" id="{2D664682-1C15-1394-7347-9990A83F9685}"/>
                  </a:ext>
                </a:extLst>
              </p:cNvPr>
              <p:cNvPicPr>
                <a:picLocks noChangeAspect="1"/>
              </p:cNvPicPr>
              <p:nvPr/>
            </p:nvPicPr>
            <p:blipFill rotWithShape="1">
              <a:blip r:embed="rId14"/>
              <a:srcRect l="2927" t="15139" r="4999" b="7255"/>
              <a:stretch/>
            </p:blipFill>
            <p:spPr>
              <a:xfrm>
                <a:off x="6904114" y="4602035"/>
                <a:ext cx="1496294" cy="709080"/>
              </a:xfrm>
              <a:prstGeom prst="rect">
                <a:avLst/>
              </a:prstGeom>
            </p:spPr>
          </p:pic>
          <p:pic>
            <p:nvPicPr>
              <p:cNvPr id="28" name="Picture 27">
                <a:extLst>
                  <a:ext uri="{FF2B5EF4-FFF2-40B4-BE49-F238E27FC236}">
                    <a16:creationId xmlns:a16="http://schemas.microsoft.com/office/drawing/2014/main" id="{ED82DF79-AC96-6BBE-0A2A-B114BA105BBE}"/>
                  </a:ext>
                </a:extLst>
              </p:cNvPr>
              <p:cNvPicPr>
                <a:picLocks noChangeAspect="1"/>
              </p:cNvPicPr>
              <p:nvPr/>
            </p:nvPicPr>
            <p:blipFill rotWithShape="1">
              <a:blip r:embed="rId15"/>
              <a:srcRect l="2927" t="17812" r="4867" b="4016"/>
              <a:stretch/>
            </p:blipFill>
            <p:spPr>
              <a:xfrm>
                <a:off x="7051415" y="4149285"/>
                <a:ext cx="1631553" cy="777687"/>
              </a:xfrm>
              <a:prstGeom prst="rect">
                <a:avLst/>
              </a:prstGeom>
            </p:spPr>
          </p:pic>
          <p:pic>
            <p:nvPicPr>
              <p:cNvPr id="29" name="Picture 28">
                <a:extLst>
                  <a:ext uri="{FF2B5EF4-FFF2-40B4-BE49-F238E27FC236}">
                    <a16:creationId xmlns:a16="http://schemas.microsoft.com/office/drawing/2014/main" id="{93BEEFF3-4170-8175-7A3D-C3B085618F7B}"/>
                  </a:ext>
                </a:extLst>
              </p:cNvPr>
              <p:cNvPicPr>
                <a:picLocks noChangeAspect="1"/>
              </p:cNvPicPr>
              <p:nvPr/>
            </p:nvPicPr>
            <p:blipFill rotWithShape="1">
              <a:blip r:embed="rId16"/>
              <a:srcRect l="2927" t="15139" r="5998" b="7255"/>
              <a:stretch/>
            </p:blipFill>
            <p:spPr>
              <a:xfrm>
                <a:off x="6925780" y="3806719"/>
                <a:ext cx="1191795" cy="570972"/>
              </a:xfrm>
              <a:prstGeom prst="rect">
                <a:avLst/>
              </a:prstGeom>
            </p:spPr>
          </p:pic>
        </p:grpSp>
      </p:grpSp>
    </p:spTree>
    <p:extLst>
      <p:ext uri="{BB962C8B-B14F-4D97-AF65-F5344CB8AC3E}">
        <p14:creationId xmlns:p14="http://schemas.microsoft.com/office/powerpoint/2010/main" val="14971480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D2D59C-5060-DD3B-2B68-3167B2D4BD92}"/>
              </a:ext>
            </a:extLst>
          </p:cNvPr>
          <p:cNvSpPr/>
          <p:nvPr/>
        </p:nvSpPr>
        <p:spPr>
          <a:xfrm>
            <a:off x="0" y="-1"/>
            <a:ext cx="9144000" cy="6879717"/>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18" name="Picture 17">
            <a:extLst>
              <a:ext uri="{FF2B5EF4-FFF2-40B4-BE49-F238E27FC236}">
                <a16:creationId xmlns:a16="http://schemas.microsoft.com/office/drawing/2014/main" id="{81B7BE40-DF7B-545B-A8B7-BD63C83A66A1}"/>
              </a:ext>
            </a:extLst>
          </p:cNvPr>
          <p:cNvPicPr>
            <a:picLocks noChangeAspect="1"/>
          </p:cNvPicPr>
          <p:nvPr/>
        </p:nvPicPr>
        <p:blipFill rotWithShape="1">
          <a:blip r:embed="rId2">
            <a:extLst>
              <a:ext uri="{28A0092B-C50C-407E-A947-70E740481C1C}">
                <a14:useLocalDpi xmlns:a14="http://schemas.microsoft.com/office/drawing/2010/main" val="0"/>
              </a:ext>
            </a:extLst>
          </a:blip>
          <a:srcRect l="4184" t="20608" r="12060" b="12914"/>
          <a:stretch/>
        </p:blipFill>
        <p:spPr>
          <a:xfrm>
            <a:off x="6226005" y="204006"/>
            <a:ext cx="2911732" cy="961836"/>
          </a:xfrm>
          <a:prstGeom prst="rect">
            <a:avLst/>
          </a:prstGeom>
        </p:spPr>
      </p:pic>
      <p:sp>
        <p:nvSpPr>
          <p:cNvPr id="19" name="Rectangle 18">
            <a:extLst>
              <a:ext uri="{FF2B5EF4-FFF2-40B4-BE49-F238E27FC236}">
                <a16:creationId xmlns:a16="http://schemas.microsoft.com/office/drawing/2014/main" id="{6F0E566E-4358-02C9-031A-0490BBE0FDA9}"/>
              </a:ext>
            </a:extLst>
          </p:cNvPr>
          <p:cNvSpPr/>
          <p:nvPr/>
        </p:nvSpPr>
        <p:spPr>
          <a:xfrm>
            <a:off x="469037" y="330757"/>
            <a:ext cx="6370601" cy="652300"/>
          </a:xfrm>
          <a:prstGeom prst="rect">
            <a:avLst/>
          </a:prstGeom>
          <a:noFill/>
          <a:ln w="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i="1" u="none" strike="noStrike" kern="0" cap="none" spc="0" normalizeH="0" baseline="0" noProof="0" dirty="0">
                <a:ln>
                  <a:noFill/>
                </a:ln>
                <a:solidFill>
                  <a:srgbClr val="F5F5F5"/>
                </a:solidFill>
                <a:effectLst/>
                <a:uLnTx/>
                <a:uFillTx/>
                <a:latin typeface="Arial"/>
                <a:ea typeface="+mn-ea"/>
                <a:cs typeface="+mn-cs"/>
              </a:rPr>
              <a:t>Contents</a:t>
            </a:r>
          </a:p>
        </p:txBody>
      </p:sp>
      <p:grpSp>
        <p:nvGrpSpPr>
          <p:cNvPr id="36" name="Group 35">
            <a:extLst>
              <a:ext uri="{FF2B5EF4-FFF2-40B4-BE49-F238E27FC236}">
                <a16:creationId xmlns:a16="http://schemas.microsoft.com/office/drawing/2014/main" id="{96013CF1-165E-D63C-15C5-75180228B339}"/>
              </a:ext>
            </a:extLst>
          </p:cNvPr>
          <p:cNvGrpSpPr/>
          <p:nvPr/>
        </p:nvGrpSpPr>
        <p:grpSpPr>
          <a:xfrm>
            <a:off x="527257" y="1740180"/>
            <a:ext cx="7865181" cy="4418882"/>
            <a:chOff x="527257" y="1179805"/>
            <a:chExt cx="7865181" cy="4556086"/>
          </a:xfrm>
        </p:grpSpPr>
        <p:sp>
          <p:nvSpPr>
            <p:cNvPr id="5" name="Rectangle 4">
              <a:extLst>
                <a:ext uri="{FF2B5EF4-FFF2-40B4-BE49-F238E27FC236}">
                  <a16:creationId xmlns:a16="http://schemas.microsoft.com/office/drawing/2014/main" id="{B5130E4D-DC0D-5A23-B6C1-04D555F54EED}"/>
                </a:ext>
              </a:extLst>
            </p:cNvPr>
            <p:cNvSpPr/>
            <p:nvPr/>
          </p:nvSpPr>
          <p:spPr>
            <a:xfrm>
              <a:off x="612485" y="1179805"/>
              <a:ext cx="444123" cy="415097"/>
            </a:xfrm>
            <a:prstGeom prst="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1</a:t>
              </a:r>
            </a:p>
          </p:txBody>
        </p:sp>
        <p:sp>
          <p:nvSpPr>
            <p:cNvPr id="6" name="Rectangle 5">
              <a:extLst>
                <a:ext uri="{FF2B5EF4-FFF2-40B4-BE49-F238E27FC236}">
                  <a16:creationId xmlns:a16="http://schemas.microsoft.com/office/drawing/2014/main" id="{25FE3909-DAAC-9457-F943-B5878BE05B3B}"/>
                </a:ext>
              </a:extLst>
            </p:cNvPr>
            <p:cNvSpPr/>
            <p:nvPr/>
          </p:nvSpPr>
          <p:spPr>
            <a:xfrm>
              <a:off x="612485" y="2094073"/>
              <a:ext cx="444123" cy="415097"/>
            </a:xfrm>
            <a:prstGeom prst="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2</a:t>
              </a:r>
            </a:p>
          </p:txBody>
        </p:sp>
        <p:sp>
          <p:nvSpPr>
            <p:cNvPr id="7" name="Rectangle 6">
              <a:extLst>
                <a:ext uri="{FF2B5EF4-FFF2-40B4-BE49-F238E27FC236}">
                  <a16:creationId xmlns:a16="http://schemas.microsoft.com/office/drawing/2014/main" id="{2FD0D485-1679-7F12-CA99-96E59813AF32}"/>
                </a:ext>
              </a:extLst>
            </p:cNvPr>
            <p:cNvSpPr/>
            <p:nvPr/>
          </p:nvSpPr>
          <p:spPr>
            <a:xfrm>
              <a:off x="612485" y="3032483"/>
              <a:ext cx="444123" cy="415097"/>
            </a:xfrm>
            <a:prstGeom prst="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3</a:t>
              </a:r>
            </a:p>
          </p:txBody>
        </p:sp>
        <p:sp>
          <p:nvSpPr>
            <p:cNvPr id="8" name="Rectangle 7">
              <a:extLst>
                <a:ext uri="{FF2B5EF4-FFF2-40B4-BE49-F238E27FC236}">
                  <a16:creationId xmlns:a16="http://schemas.microsoft.com/office/drawing/2014/main" id="{187A62E1-8E18-7C4E-5DE2-5DC1A1C6C50D}"/>
                </a:ext>
              </a:extLst>
            </p:cNvPr>
            <p:cNvSpPr/>
            <p:nvPr/>
          </p:nvSpPr>
          <p:spPr>
            <a:xfrm>
              <a:off x="612485" y="4039224"/>
              <a:ext cx="444123" cy="415097"/>
            </a:xfrm>
            <a:prstGeom prst="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4</a:t>
              </a:r>
            </a:p>
          </p:txBody>
        </p:sp>
        <p:sp>
          <p:nvSpPr>
            <p:cNvPr id="10" name="TextBox 9">
              <a:extLst>
                <a:ext uri="{FF2B5EF4-FFF2-40B4-BE49-F238E27FC236}">
                  <a16:creationId xmlns:a16="http://schemas.microsoft.com/office/drawing/2014/main" id="{987CAA41-54EF-16E4-8D82-6208DE2D1763}"/>
                </a:ext>
              </a:extLst>
            </p:cNvPr>
            <p:cNvSpPr txBox="1"/>
            <p:nvPr/>
          </p:nvSpPr>
          <p:spPr>
            <a:xfrm>
              <a:off x="1176907" y="1227049"/>
              <a:ext cx="7215531" cy="285600"/>
            </a:xfrm>
            <a:prstGeom prst="rect">
              <a:avLst/>
            </a:prstGeom>
            <a:noFill/>
          </p:spPr>
          <p:txBody>
            <a:bodyPr wrap="square" lIns="0" tIns="0" rIns="0" bIns="0" rtlCol="0" anchor="ctr" anchorCtr="0">
              <a:spAutoFit/>
            </a:bodyPr>
            <a:lstStyle/>
            <a:p>
              <a:pPr lvl="0">
                <a:defRPr/>
              </a:pPr>
              <a:r>
                <a:rPr lang="en-US" dirty="0">
                  <a:solidFill>
                    <a:srgbClr val="FFFFFF"/>
                  </a:solidFill>
                </a:rPr>
                <a:t>About Acies and our value proposition</a:t>
              </a:r>
            </a:p>
          </p:txBody>
        </p:sp>
        <p:cxnSp>
          <p:nvCxnSpPr>
            <p:cNvPr id="11" name="Straight Connector 10">
              <a:extLst>
                <a:ext uri="{FF2B5EF4-FFF2-40B4-BE49-F238E27FC236}">
                  <a16:creationId xmlns:a16="http://schemas.microsoft.com/office/drawing/2014/main" id="{AE34F12E-6477-A114-FD78-A32CFF04CBCC}"/>
                </a:ext>
              </a:extLst>
            </p:cNvPr>
            <p:cNvCxnSpPr>
              <a:cxnSpLocks/>
            </p:cNvCxnSpPr>
            <p:nvPr/>
          </p:nvCxnSpPr>
          <p:spPr>
            <a:xfrm>
              <a:off x="527257" y="1843293"/>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8646CFB-CAA0-C6C8-3DEC-6A3651F8E18D}"/>
                </a:ext>
              </a:extLst>
            </p:cNvPr>
            <p:cNvSpPr txBox="1"/>
            <p:nvPr/>
          </p:nvSpPr>
          <p:spPr>
            <a:xfrm>
              <a:off x="1176916" y="2115141"/>
              <a:ext cx="6778849" cy="337955"/>
            </a:xfrm>
            <a:prstGeom prst="rect">
              <a:avLst/>
            </a:prstGeom>
            <a:noFill/>
          </p:spPr>
          <p:txBody>
            <a:bodyPr wrap="square" lIns="0" tIns="0" rIns="0" bIns="0" rtlCol="0" anchor="ctr" anchorCtr="0">
              <a:spAutoFit/>
            </a:bodyPr>
            <a:lstStyle/>
            <a:p>
              <a:pPr lvl="0">
                <a:defRPr/>
              </a:pPr>
              <a:r>
                <a:rPr lang="en-US" dirty="0">
                  <a:solidFill>
                    <a:srgbClr val="FFFFFF"/>
                  </a:solidFill>
                </a:rPr>
                <a:t>How we can help in the system implementation</a:t>
              </a:r>
            </a:p>
          </p:txBody>
        </p:sp>
        <p:cxnSp>
          <p:nvCxnSpPr>
            <p:cNvPr id="13" name="Straight Connector 12">
              <a:extLst>
                <a:ext uri="{FF2B5EF4-FFF2-40B4-BE49-F238E27FC236}">
                  <a16:creationId xmlns:a16="http://schemas.microsoft.com/office/drawing/2014/main" id="{EC935977-7B23-EF0F-0CF3-9D1EFA4599F1}"/>
                </a:ext>
              </a:extLst>
            </p:cNvPr>
            <p:cNvCxnSpPr>
              <a:cxnSpLocks/>
            </p:cNvCxnSpPr>
            <p:nvPr/>
          </p:nvCxnSpPr>
          <p:spPr>
            <a:xfrm>
              <a:off x="527257" y="2759950"/>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60F8EA1-A575-3079-49BF-ED4A8B9E4AC6}"/>
                </a:ext>
              </a:extLst>
            </p:cNvPr>
            <p:cNvSpPr txBox="1"/>
            <p:nvPr/>
          </p:nvSpPr>
          <p:spPr>
            <a:xfrm>
              <a:off x="1176915" y="3053552"/>
              <a:ext cx="7085511" cy="337955"/>
            </a:xfrm>
            <a:prstGeom prst="rect">
              <a:avLst/>
            </a:prstGeom>
            <a:noFill/>
          </p:spPr>
          <p:txBody>
            <a:bodyPr wrap="square" lIns="0" tIns="0" rIns="0" bIns="0" rtlCol="0" anchor="ctr" anchorCtr="0">
              <a:spAutoFit/>
            </a:bodyPr>
            <a:lstStyle/>
            <a:p>
              <a:pPr lvl="0">
                <a:defRPr/>
              </a:pPr>
              <a:r>
                <a:rPr lang="en-US" dirty="0">
                  <a:solidFill>
                    <a:srgbClr val="FFFFFF"/>
                  </a:solidFill>
                </a:rPr>
                <a:t>Teaming model and governance structure</a:t>
              </a:r>
            </a:p>
          </p:txBody>
        </p:sp>
        <p:cxnSp>
          <p:nvCxnSpPr>
            <p:cNvPr id="15" name="Straight Connector 14">
              <a:extLst>
                <a:ext uri="{FF2B5EF4-FFF2-40B4-BE49-F238E27FC236}">
                  <a16:creationId xmlns:a16="http://schemas.microsoft.com/office/drawing/2014/main" id="{CD170854-6A7C-CFA8-D562-42602FA9F86D}"/>
                </a:ext>
              </a:extLst>
            </p:cNvPr>
            <p:cNvCxnSpPr>
              <a:cxnSpLocks/>
            </p:cNvCxnSpPr>
            <p:nvPr/>
          </p:nvCxnSpPr>
          <p:spPr>
            <a:xfrm>
              <a:off x="527257" y="3698361"/>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C0ECD21-94DA-3B57-F2A5-9A711CC9ECB8}"/>
                </a:ext>
              </a:extLst>
            </p:cNvPr>
            <p:cNvSpPr txBox="1"/>
            <p:nvPr/>
          </p:nvSpPr>
          <p:spPr>
            <a:xfrm>
              <a:off x="1176916" y="4046821"/>
              <a:ext cx="6009068" cy="337955"/>
            </a:xfrm>
            <a:prstGeom prst="rect">
              <a:avLst/>
            </a:prstGeom>
            <a:noFill/>
          </p:spPr>
          <p:txBody>
            <a:bodyPr wrap="square" lIns="0" tIns="0" rIns="0" bIns="0" rtlCol="0" anchor="ctr" anchorCtr="0">
              <a:spAutoFit/>
            </a:bodyPr>
            <a:lstStyle/>
            <a:p>
              <a:pPr lvl="0">
                <a:defRPr/>
              </a:pPr>
              <a:r>
                <a:rPr lang="en-US" dirty="0">
                  <a:solidFill>
                    <a:srgbClr val="FFFFFF"/>
                  </a:solidFill>
                </a:rPr>
                <a:t>Select case studies and credentials</a:t>
              </a:r>
            </a:p>
          </p:txBody>
        </p:sp>
        <p:cxnSp>
          <p:nvCxnSpPr>
            <p:cNvPr id="17" name="Straight Connector 16">
              <a:extLst>
                <a:ext uri="{FF2B5EF4-FFF2-40B4-BE49-F238E27FC236}">
                  <a16:creationId xmlns:a16="http://schemas.microsoft.com/office/drawing/2014/main" id="{17385971-7735-63DD-817A-3827211F3813}"/>
                </a:ext>
              </a:extLst>
            </p:cNvPr>
            <p:cNvCxnSpPr>
              <a:cxnSpLocks/>
            </p:cNvCxnSpPr>
            <p:nvPr/>
          </p:nvCxnSpPr>
          <p:spPr>
            <a:xfrm>
              <a:off x="527257" y="4705099"/>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F8BD079-0181-B1B9-CF07-5751826A305E}"/>
                </a:ext>
              </a:extLst>
            </p:cNvPr>
            <p:cNvSpPr/>
            <p:nvPr/>
          </p:nvSpPr>
          <p:spPr>
            <a:xfrm>
              <a:off x="612485" y="5055903"/>
              <a:ext cx="444123" cy="415097"/>
            </a:xfrm>
            <a:prstGeom prst="rect">
              <a:avLst/>
            </a:prstGeom>
            <a:solidFill>
              <a:srgbClr val="B5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5</a:t>
              </a:r>
            </a:p>
          </p:txBody>
        </p:sp>
        <p:cxnSp>
          <p:nvCxnSpPr>
            <p:cNvPr id="23" name="Straight Connector 22">
              <a:extLst>
                <a:ext uri="{FF2B5EF4-FFF2-40B4-BE49-F238E27FC236}">
                  <a16:creationId xmlns:a16="http://schemas.microsoft.com/office/drawing/2014/main" id="{7DCFF62F-46D9-4FF9-5786-F866005E3B12}"/>
                </a:ext>
              </a:extLst>
            </p:cNvPr>
            <p:cNvCxnSpPr>
              <a:cxnSpLocks/>
            </p:cNvCxnSpPr>
            <p:nvPr/>
          </p:nvCxnSpPr>
          <p:spPr>
            <a:xfrm>
              <a:off x="527257" y="4715040"/>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5EABDCD-CB08-606F-CE7F-003082D98237}"/>
                </a:ext>
              </a:extLst>
            </p:cNvPr>
            <p:cNvSpPr txBox="1"/>
            <p:nvPr/>
          </p:nvSpPr>
          <p:spPr>
            <a:xfrm>
              <a:off x="1176916" y="5063499"/>
              <a:ext cx="6009068" cy="337955"/>
            </a:xfrm>
            <a:prstGeom prst="rect">
              <a:avLst/>
            </a:prstGeom>
            <a:noFill/>
          </p:spPr>
          <p:txBody>
            <a:bodyPr wrap="square" lIns="0" tIns="0" rIns="0" bIns="0" rtlCol="0" anchor="ctr" anchorCtr="0">
              <a:spAutoFit/>
            </a:bodyPr>
            <a:lstStyle/>
            <a:p>
              <a:pPr lvl="0">
                <a:defRPr/>
              </a:pPr>
              <a:r>
                <a:rPr lang="en-US" dirty="0">
                  <a:solidFill>
                    <a:srgbClr val="FFFFFF"/>
                  </a:solidFill>
                </a:rPr>
                <a:t>Proposed commercials</a:t>
              </a:r>
            </a:p>
          </p:txBody>
        </p:sp>
        <p:cxnSp>
          <p:nvCxnSpPr>
            <p:cNvPr id="25" name="Straight Connector 24">
              <a:extLst>
                <a:ext uri="{FF2B5EF4-FFF2-40B4-BE49-F238E27FC236}">
                  <a16:creationId xmlns:a16="http://schemas.microsoft.com/office/drawing/2014/main" id="{90ED8295-7786-C4A2-33A9-0E04ED5D874A}"/>
                </a:ext>
              </a:extLst>
            </p:cNvPr>
            <p:cNvCxnSpPr>
              <a:cxnSpLocks/>
            </p:cNvCxnSpPr>
            <p:nvPr/>
          </p:nvCxnSpPr>
          <p:spPr>
            <a:xfrm>
              <a:off x="527257" y="5721778"/>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374303-EF50-C5D5-A54B-B483FA1C6AA9}"/>
                </a:ext>
              </a:extLst>
            </p:cNvPr>
            <p:cNvCxnSpPr>
              <a:cxnSpLocks/>
            </p:cNvCxnSpPr>
            <p:nvPr/>
          </p:nvCxnSpPr>
          <p:spPr>
            <a:xfrm>
              <a:off x="527257" y="5725950"/>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87F6DC1-89B0-A245-7836-D41F698B0E96}"/>
                </a:ext>
              </a:extLst>
            </p:cNvPr>
            <p:cNvCxnSpPr>
              <a:cxnSpLocks/>
            </p:cNvCxnSpPr>
            <p:nvPr/>
          </p:nvCxnSpPr>
          <p:spPr>
            <a:xfrm>
              <a:off x="527257" y="5735891"/>
              <a:ext cx="7631085" cy="0"/>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89057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23691C-07B0-49A0-8158-E20A76A3E96F}"/>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detailed approach</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Text Box 10">
            <a:extLst>
              <a:ext uri="{FF2B5EF4-FFF2-40B4-BE49-F238E27FC236}">
                <a16:creationId xmlns:a16="http://schemas.microsoft.com/office/drawing/2014/main" id="{B1B7DC7B-837E-4C09-1134-4D1DE8067FDA}"/>
              </a:ext>
            </a:extLst>
          </p:cNvPr>
          <p:cNvSpPr txBox="1">
            <a:spLocks noChangeArrowheads="1"/>
          </p:cNvSpPr>
          <p:nvPr>
            <p:custDataLst>
              <p:tags r:id="rId1"/>
            </p:custDataLst>
          </p:nvPr>
        </p:nvSpPr>
        <p:spPr bwMode="auto">
          <a:xfrm>
            <a:off x="382139" y="2256911"/>
            <a:ext cx="5250631" cy="3129777"/>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30000"/>
              </a:lnSpc>
            </a:pPr>
            <a:endParaRPr lang="en-US" sz="1200" dirty="0">
              <a:latin typeface="Arial"/>
            </a:endParaRPr>
          </a:p>
          <a:p>
            <a:pPr>
              <a:lnSpc>
                <a:spcPct val="130000"/>
              </a:lnSpc>
            </a:pPr>
            <a:r>
              <a:rPr lang="en-IN" sz="1200" kern="0" dirty="0">
                <a:solidFill>
                  <a:prstClr val="black"/>
                </a:solidFill>
                <a:latin typeface="Arial" panose="020B0604020202020204"/>
              </a:rPr>
              <a:t>Conduct workshop to understand department specific requirements including data extraction process, underlying data definitions and user journey. </a:t>
            </a:r>
          </a:p>
          <a:p>
            <a:pPr>
              <a:lnSpc>
                <a:spcPct val="130000"/>
              </a:lnSpc>
            </a:pPr>
            <a:r>
              <a:rPr lang="en-US" sz="1200" dirty="0">
                <a:latin typeface="Arial"/>
              </a:rPr>
              <a:t>Review the functional specification document which elaborates the process to deliver objectives outlined in the business requirement document</a:t>
            </a:r>
          </a:p>
          <a:p>
            <a:pPr>
              <a:lnSpc>
                <a:spcPct val="130000"/>
              </a:lnSpc>
            </a:pPr>
            <a:r>
              <a:rPr lang="en-US" sz="1200" dirty="0">
                <a:latin typeface="Arial"/>
              </a:rPr>
              <a:t>Review the requirement traceability matrix which maps the business requirements and the approach in which the functionality has been addressed in the functional specification document</a:t>
            </a:r>
          </a:p>
          <a:p>
            <a:pPr>
              <a:lnSpc>
                <a:spcPct val="130000"/>
              </a:lnSpc>
            </a:pPr>
            <a:r>
              <a:rPr lang="en-US" sz="1200" dirty="0">
                <a:latin typeface="Arial"/>
              </a:rPr>
              <a:t>Review the designed testing strategy across user acceptance testing and data migration testing</a:t>
            </a:r>
          </a:p>
          <a:p>
            <a:pPr>
              <a:lnSpc>
                <a:spcPct val="130000"/>
              </a:lnSpc>
            </a:pPr>
            <a:r>
              <a:rPr lang="en-US" sz="1200" dirty="0">
                <a:latin typeface="Arial"/>
              </a:rPr>
              <a:t>Review the UAT and data migration test case preparation</a:t>
            </a:r>
          </a:p>
          <a:p>
            <a:pPr>
              <a:lnSpc>
                <a:spcPct val="130000"/>
              </a:lnSpc>
            </a:pPr>
            <a:endParaRPr lang="en-US" sz="1200" dirty="0">
              <a:latin typeface="Arial"/>
            </a:endParaRPr>
          </a:p>
        </p:txBody>
      </p:sp>
      <p:sp>
        <p:nvSpPr>
          <p:cNvPr id="10" name="Text Box 10">
            <a:extLst>
              <a:ext uri="{FF2B5EF4-FFF2-40B4-BE49-F238E27FC236}">
                <a16:creationId xmlns:a16="http://schemas.microsoft.com/office/drawing/2014/main" id="{F5527BDF-DF94-1986-EDF6-F1CF4C7E97D9}"/>
              </a:ext>
            </a:extLst>
          </p:cNvPr>
          <p:cNvSpPr txBox="1">
            <a:spLocks noChangeArrowheads="1"/>
          </p:cNvSpPr>
          <p:nvPr>
            <p:custDataLst>
              <p:tags r:id="rId2"/>
            </p:custDataLst>
          </p:nvPr>
        </p:nvSpPr>
        <p:spPr bwMode="auto">
          <a:xfrm>
            <a:off x="5738951" y="2277557"/>
            <a:ext cx="3016790" cy="3109131"/>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endParaRPr lang="en-US" dirty="0">
              <a:latin typeface="Arial"/>
            </a:endParaRPr>
          </a:p>
          <a:p>
            <a:pPr>
              <a:lnSpc>
                <a:spcPct val="120000"/>
              </a:lnSpc>
            </a:pPr>
            <a:endParaRPr lang="en-US" dirty="0">
              <a:latin typeface="Arial"/>
            </a:endParaRPr>
          </a:p>
          <a:p>
            <a:pPr>
              <a:lnSpc>
                <a:spcPct val="120000"/>
              </a:lnSpc>
            </a:pPr>
            <a:endParaRPr lang="en-US" dirty="0">
              <a:latin typeface="Arial"/>
            </a:endParaRPr>
          </a:p>
        </p:txBody>
      </p:sp>
      <p:sp>
        <p:nvSpPr>
          <p:cNvPr id="11" name="Text Box 10">
            <a:extLst>
              <a:ext uri="{FF2B5EF4-FFF2-40B4-BE49-F238E27FC236}">
                <a16:creationId xmlns:a16="http://schemas.microsoft.com/office/drawing/2014/main" id="{0DBBC5ED-0443-1FCD-C441-3EB1E933DEEE}"/>
              </a:ext>
            </a:extLst>
          </p:cNvPr>
          <p:cNvSpPr txBox="1">
            <a:spLocks noChangeArrowheads="1"/>
          </p:cNvSpPr>
          <p:nvPr>
            <p:custDataLst>
              <p:tags r:id="rId3"/>
            </p:custDataLst>
          </p:nvPr>
        </p:nvSpPr>
        <p:spPr bwMode="auto">
          <a:xfrm>
            <a:off x="382139" y="1905067"/>
            <a:ext cx="5250631" cy="315298"/>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Key activities to be undertaken</a:t>
            </a:r>
          </a:p>
        </p:txBody>
      </p:sp>
      <p:sp>
        <p:nvSpPr>
          <p:cNvPr id="12" name="Text Box 10">
            <a:extLst>
              <a:ext uri="{FF2B5EF4-FFF2-40B4-BE49-F238E27FC236}">
                <a16:creationId xmlns:a16="http://schemas.microsoft.com/office/drawing/2014/main" id="{45C2D0AB-1B49-4351-7001-21C6998FD026}"/>
              </a:ext>
            </a:extLst>
          </p:cNvPr>
          <p:cNvSpPr txBox="1">
            <a:spLocks noChangeArrowheads="1"/>
          </p:cNvSpPr>
          <p:nvPr>
            <p:custDataLst>
              <p:tags r:id="rId4"/>
            </p:custDataLst>
          </p:nvPr>
        </p:nvSpPr>
        <p:spPr bwMode="auto">
          <a:xfrm>
            <a:off x="5722465" y="1905067"/>
            <a:ext cx="3016790" cy="315298"/>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Outcomes from this phase</a:t>
            </a:r>
          </a:p>
        </p:txBody>
      </p:sp>
      <p:grpSp>
        <p:nvGrpSpPr>
          <p:cNvPr id="13" name="Group 12">
            <a:extLst>
              <a:ext uri="{FF2B5EF4-FFF2-40B4-BE49-F238E27FC236}">
                <a16:creationId xmlns:a16="http://schemas.microsoft.com/office/drawing/2014/main" id="{4B1E3E74-4DE6-3C67-0CF7-10711D31918A}"/>
              </a:ext>
            </a:extLst>
          </p:cNvPr>
          <p:cNvGrpSpPr/>
          <p:nvPr/>
        </p:nvGrpSpPr>
        <p:grpSpPr>
          <a:xfrm>
            <a:off x="389593" y="990600"/>
            <a:ext cx="8349662" cy="849519"/>
            <a:chOff x="389684" y="1153836"/>
            <a:chExt cx="8452698" cy="893328"/>
          </a:xfrm>
        </p:grpSpPr>
        <p:sp>
          <p:nvSpPr>
            <p:cNvPr id="14" name="Text Box 10">
              <a:extLst>
                <a:ext uri="{FF2B5EF4-FFF2-40B4-BE49-F238E27FC236}">
                  <a16:creationId xmlns:a16="http://schemas.microsoft.com/office/drawing/2014/main" id="{D36939B2-7813-2585-A92B-3E0FE03B8453}"/>
                </a:ext>
              </a:extLst>
            </p:cNvPr>
            <p:cNvSpPr txBox="1">
              <a:spLocks noChangeArrowheads="1"/>
            </p:cNvSpPr>
            <p:nvPr>
              <p:custDataLst>
                <p:tags r:id="rId5"/>
              </p:custDataLst>
            </p:nvPr>
          </p:nvSpPr>
          <p:spPr bwMode="auto">
            <a:xfrm>
              <a:off x="873457" y="1153837"/>
              <a:ext cx="7968925" cy="307311"/>
            </a:xfrm>
            <a:prstGeom prst="rect">
              <a:avLst/>
            </a:prstGeom>
            <a:solidFill>
              <a:schemeClr val="accent4"/>
            </a:solidFill>
            <a:ln w="12700" algn="ctr">
              <a:no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lvl="0"/>
              <a:r>
                <a:rPr lang="en-US" dirty="0">
                  <a:solidFill>
                    <a:srgbClr val="FFFFFF"/>
                  </a:solidFill>
                </a:rPr>
                <a:t>Requirement finalization</a:t>
              </a:r>
            </a:p>
          </p:txBody>
        </p:sp>
        <p:sp>
          <p:nvSpPr>
            <p:cNvPr id="15" name="Text Box 10">
              <a:extLst>
                <a:ext uri="{FF2B5EF4-FFF2-40B4-BE49-F238E27FC236}">
                  <a16:creationId xmlns:a16="http://schemas.microsoft.com/office/drawing/2014/main" id="{2AFEDB1B-3DFE-CECC-AF82-A77FB27F6B8C}"/>
                </a:ext>
              </a:extLst>
            </p:cNvPr>
            <p:cNvSpPr txBox="1">
              <a:spLocks noChangeArrowheads="1"/>
            </p:cNvSpPr>
            <p:nvPr>
              <p:custDataLst>
                <p:tags r:id="rId6"/>
              </p:custDataLst>
            </p:nvPr>
          </p:nvSpPr>
          <p:spPr bwMode="auto">
            <a:xfrm>
              <a:off x="389684" y="1153836"/>
              <a:ext cx="440437" cy="893327"/>
            </a:xfrm>
            <a:prstGeom prst="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Arial"/>
                </a:rPr>
                <a:t>II</a:t>
              </a:r>
              <a:endParaRPr kumimoji="0" lang="en-US" sz="2400" b="1" i="0" u="none" strike="noStrike" kern="0" cap="none" spc="0" normalizeH="0" baseline="0" noProof="0" dirty="0">
                <a:ln>
                  <a:noFill/>
                </a:ln>
                <a:solidFill>
                  <a:srgbClr val="FFFFFF"/>
                </a:solidFill>
                <a:effectLst/>
                <a:uLnTx/>
                <a:uFillTx/>
                <a:latin typeface="Arial"/>
                <a:cs typeface="Arial" charset="0"/>
              </a:endParaRPr>
            </a:p>
          </p:txBody>
        </p:sp>
        <p:sp>
          <p:nvSpPr>
            <p:cNvPr id="16" name="Text Box 10">
              <a:extLst>
                <a:ext uri="{FF2B5EF4-FFF2-40B4-BE49-F238E27FC236}">
                  <a16:creationId xmlns:a16="http://schemas.microsoft.com/office/drawing/2014/main" id="{D68D18EF-478E-6240-A8A0-7183370EF515}"/>
                </a:ext>
              </a:extLst>
            </p:cNvPr>
            <p:cNvSpPr txBox="1">
              <a:spLocks noChangeArrowheads="1"/>
            </p:cNvSpPr>
            <p:nvPr>
              <p:custDataLst>
                <p:tags r:id="rId7"/>
              </p:custDataLst>
            </p:nvPr>
          </p:nvSpPr>
          <p:spPr bwMode="auto">
            <a:xfrm>
              <a:off x="2251880" y="1497093"/>
              <a:ext cx="6590502" cy="550071"/>
            </a:xfrm>
            <a:prstGeom prst="rect">
              <a:avLst/>
            </a:prstGeom>
            <a:noFill/>
            <a:ln w="12700" algn="ctr">
              <a:solidFill>
                <a:schemeClr val="accent6">
                  <a:lumMod val="60000"/>
                  <a:lumOff val="40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r>
                <a:rPr lang="en-US" sz="1200" dirty="0">
                  <a:solidFill>
                    <a:schemeClr val="tx1"/>
                  </a:solidFill>
                  <a:latin typeface="Arial"/>
                </a:rPr>
                <a:t>Assistance in review of business requirements for each department and functional specification document</a:t>
              </a:r>
            </a:p>
          </p:txBody>
        </p:sp>
        <p:sp>
          <p:nvSpPr>
            <p:cNvPr id="17" name="Text Box 10">
              <a:extLst>
                <a:ext uri="{FF2B5EF4-FFF2-40B4-BE49-F238E27FC236}">
                  <a16:creationId xmlns:a16="http://schemas.microsoft.com/office/drawing/2014/main" id="{550EC13A-A6B8-9CBB-8EBB-0D06074FD13F}"/>
                </a:ext>
              </a:extLst>
            </p:cNvPr>
            <p:cNvSpPr txBox="1">
              <a:spLocks noChangeArrowheads="1"/>
            </p:cNvSpPr>
            <p:nvPr>
              <p:custDataLst>
                <p:tags r:id="rId8"/>
              </p:custDataLst>
            </p:nvPr>
          </p:nvSpPr>
          <p:spPr bwMode="auto">
            <a:xfrm>
              <a:off x="873458" y="1497093"/>
              <a:ext cx="1325880" cy="550070"/>
            </a:xfrm>
            <a:prstGeom prst="rect">
              <a:avLst/>
            </a:prstGeom>
            <a:solidFill>
              <a:srgbClr val="F9F8E4"/>
            </a:solidFill>
            <a:ln w="12700" algn="ctr">
              <a:solidFill>
                <a:schemeClr val="accent6">
                  <a:lumMod val="60000"/>
                  <a:lumOff val="40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chemeClr val="tx1"/>
                  </a:solidFill>
                  <a:effectLst/>
                  <a:uLnTx/>
                  <a:uFillTx/>
                  <a:cs typeface="Arial" charset="0"/>
                </a:rPr>
                <a:t>Objective</a:t>
              </a:r>
              <a:endParaRPr kumimoji="0" lang="en-US" sz="1300" b="1" i="0" u="none" strike="noStrike" kern="0" cap="none" spc="0" normalizeH="0" baseline="0" noProof="0" dirty="0">
                <a:ln>
                  <a:noFill/>
                </a:ln>
                <a:solidFill>
                  <a:schemeClr val="tx1"/>
                </a:solidFill>
                <a:effectLst/>
                <a:uLnTx/>
                <a:uFillTx/>
                <a:latin typeface="Arial"/>
                <a:cs typeface="Arial" charset="0"/>
              </a:endParaRPr>
            </a:p>
          </p:txBody>
        </p:sp>
      </p:grpSp>
      <p:grpSp>
        <p:nvGrpSpPr>
          <p:cNvPr id="23" name="Group 22">
            <a:extLst>
              <a:ext uri="{FF2B5EF4-FFF2-40B4-BE49-F238E27FC236}">
                <a16:creationId xmlns:a16="http://schemas.microsoft.com/office/drawing/2014/main" id="{ED6BD455-6A7E-62B8-7940-D1AC8E5EE8FF}"/>
              </a:ext>
            </a:extLst>
          </p:cNvPr>
          <p:cNvGrpSpPr/>
          <p:nvPr/>
        </p:nvGrpSpPr>
        <p:grpSpPr>
          <a:xfrm>
            <a:off x="382139" y="5409157"/>
            <a:ext cx="8460244" cy="576000"/>
            <a:chOff x="586785" y="5492287"/>
            <a:chExt cx="8832672" cy="576000"/>
          </a:xfrm>
        </p:grpSpPr>
        <p:sp>
          <p:nvSpPr>
            <p:cNvPr id="24" name="Pentagon 31">
              <a:extLst>
                <a:ext uri="{FF2B5EF4-FFF2-40B4-BE49-F238E27FC236}">
                  <a16:creationId xmlns:a16="http://schemas.microsoft.com/office/drawing/2014/main" id="{CC0FF921-197D-2691-591F-603D414D3F71}"/>
                </a:ext>
              </a:extLst>
            </p:cNvPr>
            <p:cNvSpPr/>
            <p:nvPr/>
          </p:nvSpPr>
          <p:spPr>
            <a:xfrm rot="16200000">
              <a:off x="1360785"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Knowledge of lending processes &amp; systems</a:t>
              </a:r>
            </a:p>
          </p:txBody>
        </p:sp>
        <p:sp>
          <p:nvSpPr>
            <p:cNvPr id="25" name="Pentagon 31">
              <a:extLst>
                <a:ext uri="{FF2B5EF4-FFF2-40B4-BE49-F238E27FC236}">
                  <a16:creationId xmlns:a16="http://schemas.microsoft.com/office/drawing/2014/main" id="{191C1F7B-DFB3-E429-78C1-5160CD3704A6}"/>
                </a:ext>
              </a:extLst>
            </p:cNvPr>
            <p:cNvSpPr/>
            <p:nvPr/>
          </p:nvSpPr>
          <p:spPr>
            <a:xfrm rot="16200000">
              <a:off x="3597009"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Awareness of applicable laws and regulations</a:t>
              </a:r>
            </a:p>
          </p:txBody>
        </p:sp>
        <p:sp>
          <p:nvSpPr>
            <p:cNvPr id="26" name="Pentagon 31">
              <a:extLst>
                <a:ext uri="{FF2B5EF4-FFF2-40B4-BE49-F238E27FC236}">
                  <a16:creationId xmlns:a16="http://schemas.microsoft.com/office/drawing/2014/main" id="{99923A49-4114-826A-3C7D-CA1C62345DA3}"/>
                </a:ext>
              </a:extLst>
            </p:cNvPr>
            <p:cNvSpPr/>
            <p:nvPr/>
          </p:nvSpPr>
          <p:spPr>
            <a:xfrm rot="16200000">
              <a:off x="5833233"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Extensive experience in functional documentation</a:t>
              </a:r>
            </a:p>
          </p:txBody>
        </p:sp>
        <p:sp>
          <p:nvSpPr>
            <p:cNvPr id="27" name="Pentagon 31">
              <a:extLst>
                <a:ext uri="{FF2B5EF4-FFF2-40B4-BE49-F238E27FC236}">
                  <a16:creationId xmlns:a16="http://schemas.microsoft.com/office/drawing/2014/main" id="{F13235BD-8B4A-83BF-8F88-C9C567930F11}"/>
                </a:ext>
              </a:extLst>
            </p:cNvPr>
            <p:cNvSpPr/>
            <p:nvPr/>
          </p:nvSpPr>
          <p:spPr>
            <a:xfrm rot="16200000">
              <a:off x="8069457"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Outcome oriented PMO approach</a:t>
              </a:r>
            </a:p>
          </p:txBody>
        </p:sp>
      </p:grpSp>
      <p:grpSp>
        <p:nvGrpSpPr>
          <p:cNvPr id="28" name="Group 27">
            <a:extLst>
              <a:ext uri="{FF2B5EF4-FFF2-40B4-BE49-F238E27FC236}">
                <a16:creationId xmlns:a16="http://schemas.microsoft.com/office/drawing/2014/main" id="{B490C8D4-FB15-E0D4-82E1-DF0F3750A7D1}"/>
              </a:ext>
            </a:extLst>
          </p:cNvPr>
          <p:cNvGrpSpPr/>
          <p:nvPr/>
        </p:nvGrpSpPr>
        <p:grpSpPr>
          <a:xfrm>
            <a:off x="430631" y="6038876"/>
            <a:ext cx="8352000" cy="274242"/>
            <a:chOff x="584389" y="1564605"/>
            <a:chExt cx="3987611" cy="415888"/>
          </a:xfrm>
        </p:grpSpPr>
        <p:cxnSp>
          <p:nvCxnSpPr>
            <p:cNvPr id="29" name="Straight Connector 28">
              <a:extLst>
                <a:ext uri="{FF2B5EF4-FFF2-40B4-BE49-F238E27FC236}">
                  <a16:creationId xmlns:a16="http://schemas.microsoft.com/office/drawing/2014/main" id="{E801B986-AAAA-C393-6548-5767862DFF06}"/>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34" name="TextBox 33">
              <a:extLst>
                <a:ext uri="{FF2B5EF4-FFF2-40B4-BE49-F238E27FC236}">
                  <a16:creationId xmlns:a16="http://schemas.microsoft.com/office/drawing/2014/main" id="{B3AD04F4-175D-7E65-3FAF-5409180980B9}"/>
                </a:ext>
              </a:extLst>
            </p:cNvPr>
            <p:cNvSpPr txBox="1">
              <a:spLocks noChangeArrowheads="1"/>
            </p:cNvSpPr>
            <p:nvPr/>
          </p:nvSpPr>
          <p:spPr bwMode="auto">
            <a:xfrm>
              <a:off x="1615669" y="1564605"/>
              <a:ext cx="1925146"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Differentiators leveraged to expedite project delivery</a:t>
              </a:r>
            </a:p>
          </p:txBody>
        </p:sp>
      </p:grpSp>
      <p:grpSp>
        <p:nvGrpSpPr>
          <p:cNvPr id="35" name="Group 34">
            <a:extLst>
              <a:ext uri="{FF2B5EF4-FFF2-40B4-BE49-F238E27FC236}">
                <a16:creationId xmlns:a16="http://schemas.microsoft.com/office/drawing/2014/main" id="{87B4E2F3-6EB8-9674-EB44-DD7C851EA460}"/>
              </a:ext>
            </a:extLst>
          </p:cNvPr>
          <p:cNvGrpSpPr/>
          <p:nvPr/>
        </p:nvGrpSpPr>
        <p:grpSpPr>
          <a:xfrm>
            <a:off x="5932580" y="2443055"/>
            <a:ext cx="1306420" cy="680076"/>
            <a:chOff x="5532180" y="2692337"/>
            <a:chExt cx="2249774" cy="1029305"/>
          </a:xfrm>
        </p:grpSpPr>
        <p:pic>
          <p:nvPicPr>
            <p:cNvPr id="36" name="Picture 35">
              <a:extLst>
                <a:ext uri="{FF2B5EF4-FFF2-40B4-BE49-F238E27FC236}">
                  <a16:creationId xmlns:a16="http://schemas.microsoft.com/office/drawing/2014/main" id="{12E05D64-6775-E491-2DEC-56149340EC04}"/>
                </a:ext>
              </a:extLst>
            </p:cNvPr>
            <p:cNvPicPr>
              <a:picLocks noChangeAspect="1"/>
            </p:cNvPicPr>
            <p:nvPr/>
          </p:nvPicPr>
          <p:blipFill rotWithShape="1">
            <a:blip r:embed="rId10"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5532180" y="2692337"/>
              <a:ext cx="1677385" cy="873885"/>
            </a:xfrm>
            <a:prstGeom prst="rect">
              <a:avLst/>
            </a:prstGeom>
          </p:spPr>
        </p:pic>
        <p:pic>
          <p:nvPicPr>
            <p:cNvPr id="37" name="Picture 36">
              <a:extLst>
                <a:ext uri="{FF2B5EF4-FFF2-40B4-BE49-F238E27FC236}">
                  <a16:creationId xmlns:a16="http://schemas.microsoft.com/office/drawing/2014/main" id="{FB17CE5E-C19D-A66B-16D0-5C062054062E}"/>
                </a:ext>
              </a:extLst>
            </p:cNvPr>
            <p:cNvPicPr>
              <a:picLocks noChangeAspect="1"/>
            </p:cNvPicPr>
            <p:nvPr/>
          </p:nvPicPr>
          <p:blipFill rotWithShape="1">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6152164" y="2888583"/>
              <a:ext cx="1629790" cy="833059"/>
            </a:xfrm>
            <a:prstGeom prst="rect">
              <a:avLst/>
            </a:prstGeom>
          </p:spPr>
        </p:pic>
      </p:grpSp>
      <p:pic>
        <p:nvPicPr>
          <p:cNvPr id="39" name="Picture 38">
            <a:extLst>
              <a:ext uri="{FF2B5EF4-FFF2-40B4-BE49-F238E27FC236}">
                <a16:creationId xmlns:a16="http://schemas.microsoft.com/office/drawing/2014/main" id="{5FB2BDDD-D3E6-FA3F-0FC0-A349E3B0AF6F}"/>
              </a:ext>
            </a:extLst>
          </p:cNvPr>
          <p:cNvPicPr>
            <a:picLocks noChangeAspect="1"/>
          </p:cNvPicPr>
          <p:nvPr/>
        </p:nvPicPr>
        <p:blipFill>
          <a:blip r:embed="rId12"/>
          <a:stretch>
            <a:fillRect/>
          </a:stretch>
        </p:blipFill>
        <p:spPr>
          <a:xfrm>
            <a:off x="7827452" y="3569257"/>
            <a:ext cx="617174" cy="545543"/>
          </a:xfrm>
          <a:prstGeom prst="rect">
            <a:avLst/>
          </a:prstGeom>
        </p:spPr>
      </p:pic>
      <p:pic>
        <p:nvPicPr>
          <p:cNvPr id="40" name="Picture 39">
            <a:extLst>
              <a:ext uri="{FF2B5EF4-FFF2-40B4-BE49-F238E27FC236}">
                <a16:creationId xmlns:a16="http://schemas.microsoft.com/office/drawing/2014/main" id="{F1992D0A-6216-6721-9ABA-39BACAEFEE50}"/>
              </a:ext>
            </a:extLst>
          </p:cNvPr>
          <p:cNvPicPr>
            <a:picLocks noChangeAspect="1"/>
          </p:cNvPicPr>
          <p:nvPr/>
        </p:nvPicPr>
        <p:blipFill>
          <a:blip r:embed="rId13"/>
          <a:stretch>
            <a:fillRect/>
          </a:stretch>
        </p:blipFill>
        <p:spPr>
          <a:xfrm>
            <a:off x="7370750" y="3757200"/>
            <a:ext cx="741763" cy="549124"/>
          </a:xfrm>
          <a:prstGeom prst="rect">
            <a:avLst/>
          </a:prstGeom>
        </p:spPr>
      </p:pic>
      <p:pic>
        <p:nvPicPr>
          <p:cNvPr id="41" name="Picture 40">
            <a:extLst>
              <a:ext uri="{FF2B5EF4-FFF2-40B4-BE49-F238E27FC236}">
                <a16:creationId xmlns:a16="http://schemas.microsoft.com/office/drawing/2014/main" id="{A5115C2F-E43B-3974-8C7D-4A5979B38BDB}"/>
              </a:ext>
            </a:extLst>
          </p:cNvPr>
          <p:cNvPicPr>
            <a:picLocks noChangeAspect="1"/>
          </p:cNvPicPr>
          <p:nvPr/>
        </p:nvPicPr>
        <p:blipFill>
          <a:blip r:embed="rId14"/>
          <a:stretch>
            <a:fillRect/>
          </a:stretch>
        </p:blipFill>
        <p:spPr>
          <a:xfrm>
            <a:off x="7132547" y="3495225"/>
            <a:ext cx="762755" cy="549124"/>
          </a:xfrm>
          <a:prstGeom prst="rect">
            <a:avLst/>
          </a:prstGeom>
        </p:spPr>
      </p:pic>
      <p:sp>
        <p:nvSpPr>
          <p:cNvPr id="42" name="Rectangle 41">
            <a:extLst>
              <a:ext uri="{FF2B5EF4-FFF2-40B4-BE49-F238E27FC236}">
                <a16:creationId xmlns:a16="http://schemas.microsoft.com/office/drawing/2014/main" id="{E034A9D7-D6C9-EE3E-4D55-80CDC9A3ECB5}"/>
              </a:ext>
            </a:extLst>
          </p:cNvPr>
          <p:cNvSpPr/>
          <p:nvPr/>
        </p:nvSpPr>
        <p:spPr>
          <a:xfrm>
            <a:off x="7266638" y="2408308"/>
            <a:ext cx="1261498" cy="461665"/>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High-level process maps</a:t>
            </a:r>
            <a:endParaRPr lang="en-IN" sz="12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0DE85A3D-EE74-6524-DC54-D43AF9E46B95}"/>
              </a:ext>
            </a:extLst>
          </p:cNvPr>
          <p:cNvSpPr/>
          <p:nvPr/>
        </p:nvSpPr>
        <p:spPr>
          <a:xfrm>
            <a:off x="5788272" y="3418291"/>
            <a:ext cx="1332763" cy="83099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Linkages with existing systems and masters to be migrated</a:t>
            </a:r>
            <a:endParaRPr lang="en-IN" sz="1200" dirty="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8BE55DEC-8445-64D0-C033-74B86A51A9A8}"/>
              </a:ext>
            </a:extLst>
          </p:cNvPr>
          <p:cNvSpPr/>
          <p:nvPr/>
        </p:nvSpPr>
        <p:spPr>
          <a:xfrm>
            <a:off x="5901939" y="4617693"/>
            <a:ext cx="1214456" cy="646331"/>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Business requirement document</a:t>
            </a:r>
            <a:endParaRPr lang="en-IN" sz="1200"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FBD5A9CF-9E55-8D66-308F-A57968802DD0}"/>
              </a:ext>
            </a:extLst>
          </p:cNvPr>
          <p:cNvGrpSpPr/>
          <p:nvPr/>
        </p:nvGrpSpPr>
        <p:grpSpPr>
          <a:xfrm>
            <a:off x="7116395" y="4507070"/>
            <a:ext cx="1550530" cy="796483"/>
            <a:chOff x="1699692" y="2036190"/>
            <a:chExt cx="1142641" cy="853312"/>
          </a:xfrm>
        </p:grpSpPr>
        <p:pic>
          <p:nvPicPr>
            <p:cNvPr id="46" name="Picture 45">
              <a:extLst>
                <a:ext uri="{FF2B5EF4-FFF2-40B4-BE49-F238E27FC236}">
                  <a16:creationId xmlns:a16="http://schemas.microsoft.com/office/drawing/2014/main" id="{79393B31-92D9-0B7A-F2CD-4CBB6D7017CD}"/>
                </a:ext>
              </a:extLst>
            </p:cNvPr>
            <p:cNvPicPr/>
            <p:nvPr/>
          </p:nvPicPr>
          <p:blipFill rotWithShape="1">
            <a:blip r:embed="rId15" cstate="print">
              <a:extLst>
                <a:ext uri="{BEBA8EAE-BF5A-486C-A8C5-ECC9F3942E4B}">
                  <a14:imgProps xmlns:a14="http://schemas.microsoft.com/office/drawing/2010/main">
                    <a14:imgLayer r:embed="rId16">
                      <a14:imgEffect>
                        <a14:colorTemperature colorTemp="8800"/>
                      </a14:imgEffect>
                    </a14:imgLayer>
                  </a14:imgProps>
                </a:ext>
                <a:ext uri="{28A0092B-C50C-407E-A947-70E740481C1C}">
                  <a14:useLocalDpi xmlns:a14="http://schemas.microsoft.com/office/drawing/2010/main"/>
                </a:ext>
              </a:extLst>
            </a:blip>
            <a:srcRect t="5445"/>
            <a:stretch/>
          </p:blipFill>
          <p:spPr bwMode="auto">
            <a:xfrm>
              <a:off x="1699692" y="2036190"/>
              <a:ext cx="537817" cy="853312"/>
            </a:xfrm>
            <a:prstGeom prst="rect">
              <a:avLst/>
            </a:prstGeom>
            <a:ln>
              <a:noFill/>
            </a:ln>
            <a:extLst>
              <a:ext uri="{53640926-AAD7-44D8-BBD7-CCE9431645EC}">
                <a14:shadowObscured xmlns:a14="http://schemas.microsoft.com/office/drawing/2010/main"/>
              </a:ext>
            </a:extLst>
          </p:spPr>
        </p:pic>
        <p:pic>
          <p:nvPicPr>
            <p:cNvPr id="47" name="Picture 2">
              <a:extLst>
                <a:ext uri="{FF2B5EF4-FFF2-40B4-BE49-F238E27FC236}">
                  <a16:creationId xmlns:a16="http://schemas.microsoft.com/office/drawing/2014/main" id="{0D8624FB-9065-37E8-7344-0CDEF9EF6AA1}"/>
                </a:ext>
              </a:extLst>
            </p:cNvPr>
            <p:cNvPicPr>
              <a:picLocks noChangeAspect="1" noChangeArrowheads="1"/>
            </p:cNvPicPr>
            <p:nvPr/>
          </p:nvPicPr>
          <p:blipFill rotWithShape="1">
            <a:blip r:embed="rId17" cstate="print">
              <a:duotone>
                <a:prstClr val="black"/>
                <a:schemeClr val="accent6">
                  <a:lumMod val="75000"/>
                  <a:tint val="45000"/>
                  <a:satMod val="400000"/>
                </a:schemeClr>
              </a:duotone>
              <a:extLst>
                <a:ext uri="{28A0092B-C50C-407E-A947-70E740481C1C}">
                  <a14:useLocalDpi xmlns:a14="http://schemas.microsoft.com/office/drawing/2010/main"/>
                </a:ext>
              </a:extLst>
            </a:blip>
            <a:srcRect t="6170"/>
            <a:stretch/>
          </p:blipFill>
          <p:spPr bwMode="auto">
            <a:xfrm>
              <a:off x="1786877" y="2099591"/>
              <a:ext cx="1055456" cy="644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a:extLst>
                <a:ext uri="{FF2B5EF4-FFF2-40B4-BE49-F238E27FC236}">
                  <a16:creationId xmlns:a16="http://schemas.microsoft.com/office/drawing/2014/main" id="{F0BE6AA0-4D62-A08E-E5C7-7C340B54440B}"/>
                </a:ext>
              </a:extLst>
            </p:cNvPr>
            <p:cNvPicPr/>
            <p:nvPr/>
          </p:nvPicPr>
          <p:blipFill rotWithShape="1">
            <a:blip r:embed="rId18" cstate="print">
              <a:extLst>
                <a:ext uri="{BEBA8EAE-BF5A-486C-A8C5-ECC9F3942E4B}">
                  <a14:imgProps xmlns:a14="http://schemas.microsoft.com/office/drawing/2010/main">
                    <a14:imgLayer r:embed="rId19">
                      <a14:imgEffect>
                        <a14:saturation sat="33000"/>
                      </a14:imgEffect>
                    </a14:imgLayer>
                  </a14:imgProps>
                </a:ext>
                <a:ext uri="{28A0092B-C50C-407E-A947-70E740481C1C}">
                  <a14:useLocalDpi xmlns:a14="http://schemas.microsoft.com/office/drawing/2010/main"/>
                </a:ext>
              </a:extLst>
            </a:blip>
            <a:srcRect t="6346"/>
            <a:stretch/>
          </p:blipFill>
          <p:spPr bwMode="auto">
            <a:xfrm>
              <a:off x="1968600" y="2182377"/>
              <a:ext cx="823282" cy="487332"/>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6406525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23691C-07B0-49A0-8158-E20A76A3E96F}"/>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detailed approach</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30" name="Group 29">
            <a:extLst>
              <a:ext uri="{FF2B5EF4-FFF2-40B4-BE49-F238E27FC236}">
                <a16:creationId xmlns:a16="http://schemas.microsoft.com/office/drawing/2014/main" id="{1EEB412B-6DDA-CCCF-CAFE-15B9DADCBB5D}"/>
              </a:ext>
            </a:extLst>
          </p:cNvPr>
          <p:cNvGrpSpPr/>
          <p:nvPr/>
        </p:nvGrpSpPr>
        <p:grpSpPr>
          <a:xfrm>
            <a:off x="382139" y="990600"/>
            <a:ext cx="8373602" cy="5350226"/>
            <a:chOff x="382138" y="1126126"/>
            <a:chExt cx="8476933" cy="5214700"/>
          </a:xfrm>
        </p:grpSpPr>
        <p:grpSp>
          <p:nvGrpSpPr>
            <p:cNvPr id="2" name="Group 1">
              <a:extLst>
                <a:ext uri="{FF2B5EF4-FFF2-40B4-BE49-F238E27FC236}">
                  <a16:creationId xmlns:a16="http://schemas.microsoft.com/office/drawing/2014/main" id="{EABFB7E6-A57C-F835-9DB3-C083511FF77B}"/>
                </a:ext>
              </a:extLst>
            </p:cNvPr>
            <p:cNvGrpSpPr/>
            <p:nvPr/>
          </p:nvGrpSpPr>
          <p:grpSpPr>
            <a:xfrm>
              <a:off x="382139" y="5436865"/>
              <a:ext cx="8460244" cy="576000"/>
              <a:chOff x="586785" y="5492287"/>
              <a:chExt cx="8832672" cy="576000"/>
            </a:xfrm>
          </p:grpSpPr>
          <p:sp>
            <p:nvSpPr>
              <p:cNvPr id="4" name="Pentagon 31">
                <a:extLst>
                  <a:ext uri="{FF2B5EF4-FFF2-40B4-BE49-F238E27FC236}">
                    <a16:creationId xmlns:a16="http://schemas.microsoft.com/office/drawing/2014/main" id="{CE9CEA74-0B82-D5A1-8879-4F47D34605D7}"/>
                  </a:ext>
                </a:extLst>
              </p:cNvPr>
              <p:cNvSpPr/>
              <p:nvPr/>
            </p:nvSpPr>
            <p:spPr>
              <a:xfrm rot="16200000">
                <a:off x="1360785"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Familiarity with system implementations</a:t>
                </a:r>
              </a:p>
            </p:txBody>
          </p:sp>
          <p:sp>
            <p:nvSpPr>
              <p:cNvPr id="5" name="Pentagon 31">
                <a:extLst>
                  <a:ext uri="{FF2B5EF4-FFF2-40B4-BE49-F238E27FC236}">
                    <a16:creationId xmlns:a16="http://schemas.microsoft.com/office/drawing/2014/main" id="{C99377D1-05C0-9B22-E45D-8654C8BBA047}"/>
                  </a:ext>
                </a:extLst>
              </p:cNvPr>
              <p:cNvSpPr/>
              <p:nvPr/>
            </p:nvSpPr>
            <p:spPr>
              <a:xfrm rot="16200000">
                <a:off x="3597009"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Familiarity with data migration projects</a:t>
                </a:r>
              </a:p>
            </p:txBody>
          </p:sp>
          <p:sp>
            <p:nvSpPr>
              <p:cNvPr id="7" name="Pentagon 31">
                <a:extLst>
                  <a:ext uri="{FF2B5EF4-FFF2-40B4-BE49-F238E27FC236}">
                    <a16:creationId xmlns:a16="http://schemas.microsoft.com/office/drawing/2014/main" id="{FDAC73F3-AB22-95E4-36BC-7B2565C38A1F}"/>
                  </a:ext>
                </a:extLst>
              </p:cNvPr>
              <p:cNvSpPr/>
              <p:nvPr/>
            </p:nvSpPr>
            <p:spPr>
              <a:xfrm rot="16200000">
                <a:off x="5833233"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Experience of </a:t>
                </a:r>
              </a:p>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new-age technologies</a:t>
                </a:r>
              </a:p>
            </p:txBody>
          </p:sp>
          <p:sp>
            <p:nvSpPr>
              <p:cNvPr id="8" name="Pentagon 31">
                <a:extLst>
                  <a:ext uri="{FF2B5EF4-FFF2-40B4-BE49-F238E27FC236}">
                    <a16:creationId xmlns:a16="http://schemas.microsoft.com/office/drawing/2014/main" id="{48FF1CF3-A2C3-2C19-EBBF-9FAA386AFB87}"/>
                  </a:ext>
                </a:extLst>
              </p:cNvPr>
              <p:cNvSpPr/>
              <p:nvPr/>
            </p:nvSpPr>
            <p:spPr>
              <a:xfrm rot="16200000">
                <a:off x="8069457"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Prebuilt repositories of data quality checks</a:t>
                </a:r>
              </a:p>
            </p:txBody>
          </p:sp>
        </p:grpSp>
        <p:sp>
          <p:nvSpPr>
            <p:cNvPr id="9" name="Text Box 10">
              <a:extLst>
                <a:ext uri="{FF2B5EF4-FFF2-40B4-BE49-F238E27FC236}">
                  <a16:creationId xmlns:a16="http://schemas.microsoft.com/office/drawing/2014/main" id="{B1B7DC7B-837E-4C09-1134-4D1DE8067FDA}"/>
                </a:ext>
              </a:extLst>
            </p:cNvPr>
            <p:cNvSpPr txBox="1">
              <a:spLocks noChangeArrowheads="1"/>
            </p:cNvSpPr>
            <p:nvPr>
              <p:custDataLst>
                <p:tags r:id="rId1"/>
              </p:custDataLst>
            </p:nvPr>
          </p:nvSpPr>
          <p:spPr bwMode="auto">
            <a:xfrm>
              <a:off x="382138" y="2360360"/>
              <a:ext cx="5315424" cy="3050497"/>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30000"/>
                </a:lnSpc>
              </a:pPr>
              <a:r>
                <a:rPr lang="en-US" sz="1200" dirty="0">
                  <a:latin typeface="Arial"/>
                </a:rPr>
                <a:t>Define the high-level data architecture with the system and the scope for data migration including the historic data elements that need to be migrated</a:t>
              </a:r>
            </a:p>
            <a:p>
              <a:pPr>
                <a:lnSpc>
                  <a:spcPct val="130000"/>
                </a:lnSpc>
              </a:pPr>
              <a:r>
                <a:rPr lang="en-US" sz="1200" dirty="0">
                  <a:latin typeface="Arial"/>
                </a:rPr>
                <a:t>Define the maintenance strategy for the legacy data which is not to be migrated</a:t>
              </a:r>
            </a:p>
            <a:p>
              <a:pPr>
                <a:lnSpc>
                  <a:spcPct val="130000"/>
                </a:lnSpc>
              </a:pPr>
              <a:r>
                <a:rPr lang="en-US" sz="1200" dirty="0">
                  <a:latin typeface="Arial"/>
                </a:rPr>
                <a:t>Identify the individual data elements that need to be migrated as part of the implementation</a:t>
              </a:r>
            </a:p>
            <a:p>
              <a:pPr>
                <a:lnSpc>
                  <a:spcPct val="130000"/>
                </a:lnSpc>
              </a:pPr>
              <a:r>
                <a:rPr lang="en-US" sz="1200" dirty="0">
                  <a:latin typeface="Arial"/>
                </a:rPr>
                <a:t>Define the data quality and assessment checks that need to be performed to ensure completeness and accuracy in the data migration</a:t>
              </a:r>
            </a:p>
            <a:p>
              <a:pPr>
                <a:lnSpc>
                  <a:spcPct val="130000"/>
                </a:lnSpc>
              </a:pPr>
              <a:r>
                <a:rPr lang="en-US" sz="1200" dirty="0">
                  <a:latin typeface="Arial"/>
                </a:rPr>
                <a:t>Design the underlying test cases based on the data quality checks for undertaking  data migration </a:t>
              </a:r>
            </a:p>
          </p:txBody>
        </p:sp>
        <p:sp>
          <p:nvSpPr>
            <p:cNvPr id="10" name="Text Box 10">
              <a:extLst>
                <a:ext uri="{FF2B5EF4-FFF2-40B4-BE49-F238E27FC236}">
                  <a16:creationId xmlns:a16="http://schemas.microsoft.com/office/drawing/2014/main" id="{F5527BDF-DF94-1986-EDF6-F1CF4C7E97D9}"/>
                </a:ext>
              </a:extLst>
            </p:cNvPr>
            <p:cNvSpPr txBox="1">
              <a:spLocks noChangeArrowheads="1"/>
            </p:cNvSpPr>
            <p:nvPr>
              <p:custDataLst>
                <p:tags r:id="rId2"/>
              </p:custDataLst>
            </p:nvPr>
          </p:nvSpPr>
          <p:spPr bwMode="auto">
            <a:xfrm>
              <a:off x="5805054" y="2380483"/>
              <a:ext cx="3054017" cy="3030374"/>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endParaRPr lang="en-US" dirty="0">
                <a:latin typeface="Arial"/>
              </a:endParaRPr>
            </a:p>
            <a:p>
              <a:pPr>
                <a:lnSpc>
                  <a:spcPct val="120000"/>
                </a:lnSpc>
              </a:pPr>
              <a:endParaRPr lang="en-US" dirty="0">
                <a:latin typeface="Arial"/>
              </a:endParaRPr>
            </a:p>
            <a:p>
              <a:pPr>
                <a:lnSpc>
                  <a:spcPct val="120000"/>
                </a:lnSpc>
              </a:pPr>
              <a:endParaRPr lang="en-US" dirty="0">
                <a:latin typeface="Arial"/>
              </a:endParaRPr>
            </a:p>
          </p:txBody>
        </p:sp>
        <p:sp>
          <p:nvSpPr>
            <p:cNvPr id="11" name="Text Box 10">
              <a:extLst>
                <a:ext uri="{FF2B5EF4-FFF2-40B4-BE49-F238E27FC236}">
                  <a16:creationId xmlns:a16="http://schemas.microsoft.com/office/drawing/2014/main" id="{0DBBC5ED-0443-1FCD-C441-3EB1E933DEEE}"/>
                </a:ext>
              </a:extLst>
            </p:cNvPr>
            <p:cNvSpPr txBox="1">
              <a:spLocks noChangeArrowheads="1"/>
            </p:cNvSpPr>
            <p:nvPr>
              <p:custDataLst>
                <p:tags r:id="rId3"/>
              </p:custDataLst>
            </p:nvPr>
          </p:nvSpPr>
          <p:spPr bwMode="auto">
            <a:xfrm>
              <a:off x="382138" y="2017429"/>
              <a:ext cx="5315424"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Key activities to be undertaken</a:t>
              </a:r>
            </a:p>
          </p:txBody>
        </p:sp>
        <p:sp>
          <p:nvSpPr>
            <p:cNvPr id="12" name="Text Box 10">
              <a:extLst>
                <a:ext uri="{FF2B5EF4-FFF2-40B4-BE49-F238E27FC236}">
                  <a16:creationId xmlns:a16="http://schemas.microsoft.com/office/drawing/2014/main" id="{45C2D0AB-1B49-4351-7001-21C6998FD026}"/>
                </a:ext>
              </a:extLst>
            </p:cNvPr>
            <p:cNvSpPr txBox="1">
              <a:spLocks noChangeArrowheads="1"/>
            </p:cNvSpPr>
            <p:nvPr>
              <p:custDataLst>
                <p:tags r:id="rId4"/>
              </p:custDataLst>
            </p:nvPr>
          </p:nvSpPr>
          <p:spPr bwMode="auto">
            <a:xfrm>
              <a:off x="5788364" y="2017429"/>
              <a:ext cx="3054017"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Outcomes from this phase</a:t>
              </a:r>
            </a:p>
          </p:txBody>
        </p:sp>
        <p:grpSp>
          <p:nvGrpSpPr>
            <p:cNvPr id="13" name="Group 12">
              <a:extLst>
                <a:ext uri="{FF2B5EF4-FFF2-40B4-BE49-F238E27FC236}">
                  <a16:creationId xmlns:a16="http://schemas.microsoft.com/office/drawing/2014/main" id="{4B1E3E74-4DE6-3C67-0CF7-10711D31918A}"/>
                </a:ext>
              </a:extLst>
            </p:cNvPr>
            <p:cNvGrpSpPr/>
            <p:nvPr/>
          </p:nvGrpSpPr>
          <p:grpSpPr>
            <a:xfrm>
              <a:off x="389684" y="1126126"/>
              <a:ext cx="8452698" cy="828000"/>
              <a:chOff x="389684" y="1153836"/>
              <a:chExt cx="8452698" cy="893328"/>
            </a:xfrm>
          </p:grpSpPr>
          <p:sp>
            <p:nvSpPr>
              <p:cNvPr id="14" name="Text Box 10">
                <a:extLst>
                  <a:ext uri="{FF2B5EF4-FFF2-40B4-BE49-F238E27FC236}">
                    <a16:creationId xmlns:a16="http://schemas.microsoft.com/office/drawing/2014/main" id="{D36939B2-7813-2585-A92B-3E0FE03B8453}"/>
                  </a:ext>
                </a:extLst>
              </p:cNvPr>
              <p:cNvSpPr txBox="1">
                <a:spLocks noChangeArrowheads="1"/>
              </p:cNvSpPr>
              <p:nvPr>
                <p:custDataLst>
                  <p:tags r:id="rId5"/>
                </p:custDataLst>
              </p:nvPr>
            </p:nvSpPr>
            <p:spPr bwMode="auto">
              <a:xfrm>
                <a:off x="873457" y="1153837"/>
                <a:ext cx="7968925" cy="307311"/>
              </a:xfrm>
              <a:prstGeom prst="rect">
                <a:avLst/>
              </a:prstGeom>
              <a:solidFill>
                <a:schemeClr val="accent4"/>
              </a:solidFill>
              <a:ln w="12700" algn="ctr">
                <a:no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lvl="0"/>
                <a:r>
                  <a:rPr lang="en-US" dirty="0">
                    <a:solidFill>
                      <a:srgbClr val="FFFFFF"/>
                    </a:solidFill>
                  </a:rPr>
                  <a:t>Data migration strategy and execution design</a:t>
                </a:r>
              </a:p>
            </p:txBody>
          </p:sp>
          <p:sp>
            <p:nvSpPr>
              <p:cNvPr id="15" name="Text Box 10">
                <a:extLst>
                  <a:ext uri="{FF2B5EF4-FFF2-40B4-BE49-F238E27FC236}">
                    <a16:creationId xmlns:a16="http://schemas.microsoft.com/office/drawing/2014/main" id="{2AFEDB1B-3DFE-CECC-AF82-A77FB27F6B8C}"/>
                  </a:ext>
                </a:extLst>
              </p:cNvPr>
              <p:cNvSpPr txBox="1">
                <a:spLocks noChangeArrowheads="1"/>
              </p:cNvSpPr>
              <p:nvPr>
                <p:custDataLst>
                  <p:tags r:id="rId6"/>
                </p:custDataLst>
              </p:nvPr>
            </p:nvSpPr>
            <p:spPr bwMode="auto">
              <a:xfrm>
                <a:off x="389684" y="1153836"/>
                <a:ext cx="440437" cy="893327"/>
              </a:xfrm>
              <a:prstGeom prst="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Arial"/>
                  </a:rPr>
                  <a:t>III</a:t>
                </a:r>
                <a:endParaRPr kumimoji="0" lang="en-US" sz="2400" b="1" i="0" u="none" strike="noStrike" kern="0" cap="none" spc="0" normalizeH="0" baseline="0" noProof="0" dirty="0">
                  <a:ln>
                    <a:noFill/>
                  </a:ln>
                  <a:solidFill>
                    <a:srgbClr val="FFFFFF"/>
                  </a:solidFill>
                  <a:effectLst/>
                  <a:uLnTx/>
                  <a:uFillTx/>
                  <a:latin typeface="Arial"/>
                  <a:cs typeface="Arial" charset="0"/>
                </a:endParaRPr>
              </a:p>
            </p:txBody>
          </p:sp>
          <p:sp>
            <p:nvSpPr>
              <p:cNvPr id="16" name="Text Box 10">
                <a:extLst>
                  <a:ext uri="{FF2B5EF4-FFF2-40B4-BE49-F238E27FC236}">
                    <a16:creationId xmlns:a16="http://schemas.microsoft.com/office/drawing/2014/main" id="{D68D18EF-478E-6240-A8A0-7183370EF515}"/>
                  </a:ext>
                </a:extLst>
              </p:cNvPr>
              <p:cNvSpPr txBox="1">
                <a:spLocks noChangeArrowheads="1"/>
              </p:cNvSpPr>
              <p:nvPr>
                <p:custDataLst>
                  <p:tags r:id="rId7"/>
                </p:custDataLst>
              </p:nvPr>
            </p:nvSpPr>
            <p:spPr bwMode="auto">
              <a:xfrm>
                <a:off x="2251880" y="1497093"/>
                <a:ext cx="6590502" cy="550071"/>
              </a:xfrm>
              <a:prstGeom prst="rect">
                <a:avLst/>
              </a:prstGeom>
              <a:noFill/>
              <a:ln w="12700" algn="ctr">
                <a:solidFill>
                  <a:schemeClr val="accent6">
                    <a:lumMod val="60000"/>
                    <a:lumOff val="40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r>
                  <a:rPr lang="en-US" sz="1200" dirty="0">
                    <a:solidFill>
                      <a:schemeClr val="tx1"/>
                    </a:solidFill>
                    <a:latin typeface="Arial"/>
                  </a:rPr>
                  <a:t>Assistance in designing the data migration strategy for the system covering pre-migration strategy and validation framework review, post migration data audit</a:t>
                </a:r>
              </a:p>
            </p:txBody>
          </p:sp>
          <p:sp>
            <p:nvSpPr>
              <p:cNvPr id="17" name="Text Box 10">
                <a:extLst>
                  <a:ext uri="{FF2B5EF4-FFF2-40B4-BE49-F238E27FC236}">
                    <a16:creationId xmlns:a16="http://schemas.microsoft.com/office/drawing/2014/main" id="{550EC13A-A6B8-9CBB-8EBB-0D06074FD13F}"/>
                  </a:ext>
                </a:extLst>
              </p:cNvPr>
              <p:cNvSpPr txBox="1">
                <a:spLocks noChangeArrowheads="1"/>
              </p:cNvSpPr>
              <p:nvPr>
                <p:custDataLst>
                  <p:tags r:id="rId8"/>
                </p:custDataLst>
              </p:nvPr>
            </p:nvSpPr>
            <p:spPr bwMode="auto">
              <a:xfrm>
                <a:off x="873458" y="1497093"/>
                <a:ext cx="1325880" cy="550070"/>
              </a:xfrm>
              <a:prstGeom prst="rect">
                <a:avLst/>
              </a:prstGeom>
              <a:solidFill>
                <a:srgbClr val="F9F8E4"/>
              </a:solidFill>
              <a:ln w="12700" algn="ctr">
                <a:solidFill>
                  <a:schemeClr val="accent6">
                    <a:lumMod val="60000"/>
                    <a:lumOff val="40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chemeClr val="tx1"/>
                    </a:solidFill>
                    <a:effectLst/>
                    <a:uLnTx/>
                    <a:uFillTx/>
                    <a:cs typeface="Arial" charset="0"/>
                  </a:rPr>
                  <a:t>Objective</a:t>
                </a:r>
                <a:endParaRPr kumimoji="0" lang="en-US" sz="1300" b="1" i="0" u="none" strike="noStrike" kern="0" cap="none" spc="0" normalizeH="0" baseline="0" noProof="0" dirty="0">
                  <a:ln>
                    <a:noFill/>
                  </a:ln>
                  <a:solidFill>
                    <a:schemeClr val="tx1"/>
                  </a:solidFill>
                  <a:effectLst/>
                  <a:uLnTx/>
                  <a:uFillTx/>
                  <a:latin typeface="Arial"/>
                  <a:cs typeface="Arial" charset="0"/>
                </a:endParaRPr>
              </a:p>
            </p:txBody>
          </p:sp>
        </p:grpSp>
        <p:grpSp>
          <p:nvGrpSpPr>
            <p:cNvPr id="18" name="Group 17">
              <a:extLst>
                <a:ext uri="{FF2B5EF4-FFF2-40B4-BE49-F238E27FC236}">
                  <a16:creationId xmlns:a16="http://schemas.microsoft.com/office/drawing/2014/main" id="{1A9FE909-38B6-54AC-F0C6-E1BEF1E0614E}"/>
                </a:ext>
              </a:extLst>
            </p:cNvPr>
            <p:cNvGrpSpPr/>
            <p:nvPr/>
          </p:nvGrpSpPr>
          <p:grpSpPr>
            <a:xfrm>
              <a:off x="430631" y="6066584"/>
              <a:ext cx="8352000" cy="274242"/>
              <a:chOff x="584389" y="1564605"/>
              <a:chExt cx="3987611" cy="415888"/>
            </a:xfrm>
          </p:grpSpPr>
          <p:cxnSp>
            <p:nvCxnSpPr>
              <p:cNvPr id="19" name="Straight Connector 18">
                <a:extLst>
                  <a:ext uri="{FF2B5EF4-FFF2-40B4-BE49-F238E27FC236}">
                    <a16:creationId xmlns:a16="http://schemas.microsoft.com/office/drawing/2014/main" id="{A02B7119-0637-BBD6-2E44-1E6054EB2AB0}"/>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20" name="TextBox 19">
                <a:extLst>
                  <a:ext uri="{FF2B5EF4-FFF2-40B4-BE49-F238E27FC236}">
                    <a16:creationId xmlns:a16="http://schemas.microsoft.com/office/drawing/2014/main" id="{2E9FAEC4-9476-A429-FB2B-0AEEDE210A8E}"/>
                  </a:ext>
                </a:extLst>
              </p:cNvPr>
              <p:cNvSpPr txBox="1">
                <a:spLocks noChangeArrowheads="1"/>
              </p:cNvSpPr>
              <p:nvPr/>
            </p:nvSpPr>
            <p:spPr bwMode="auto">
              <a:xfrm>
                <a:off x="1615669" y="1564605"/>
                <a:ext cx="1925146"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Differentiators leveraged to expedite project delivery</a:t>
                </a:r>
              </a:p>
            </p:txBody>
          </p:sp>
        </p:grpSp>
        <p:sp>
          <p:nvSpPr>
            <p:cNvPr id="21" name="Rectangle 20">
              <a:extLst>
                <a:ext uri="{FF2B5EF4-FFF2-40B4-BE49-F238E27FC236}">
                  <a16:creationId xmlns:a16="http://schemas.microsoft.com/office/drawing/2014/main" id="{FAEDABAD-8114-151F-360E-C6AD027FE330}"/>
                </a:ext>
              </a:extLst>
            </p:cNvPr>
            <p:cNvSpPr/>
            <p:nvPr/>
          </p:nvSpPr>
          <p:spPr>
            <a:xfrm>
              <a:off x="5930531" y="4079882"/>
              <a:ext cx="1214456" cy="80994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Data migration test cases and data quality checks</a:t>
              </a:r>
              <a:endParaRPr lang="en-IN" sz="12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D8ABBE5-CD91-8503-0566-1E33258BF386}"/>
                </a:ext>
              </a:extLst>
            </p:cNvPr>
            <p:cNvSpPr/>
            <p:nvPr/>
          </p:nvSpPr>
          <p:spPr>
            <a:xfrm>
              <a:off x="7509505" y="2645310"/>
              <a:ext cx="1261498" cy="80994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Scope of data migration and data migration strategy</a:t>
              </a:r>
              <a:endParaRPr lang="en-IN" sz="1200" dirty="0">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3D94518-8F70-16A2-4168-A580B53A8D2B}"/>
              </a:ext>
            </a:extLst>
          </p:cNvPr>
          <p:cNvPicPr>
            <a:picLocks noChangeAspect="1"/>
          </p:cNvPicPr>
          <p:nvPr/>
        </p:nvPicPr>
        <p:blipFill rotWithShape="1">
          <a:blip r:embed="rId10"/>
          <a:srcRect l="1666" t="31683" r="47728" b="12406"/>
          <a:stretch/>
        </p:blipFill>
        <p:spPr>
          <a:xfrm>
            <a:off x="7383017" y="3911912"/>
            <a:ext cx="1041201" cy="912635"/>
          </a:xfrm>
          <a:prstGeom prst="rect">
            <a:avLst/>
          </a:prstGeom>
        </p:spPr>
      </p:pic>
      <p:pic>
        <p:nvPicPr>
          <p:cNvPr id="31" name="Picture 30">
            <a:extLst>
              <a:ext uri="{FF2B5EF4-FFF2-40B4-BE49-F238E27FC236}">
                <a16:creationId xmlns:a16="http://schemas.microsoft.com/office/drawing/2014/main" id="{8898A893-0D6A-8EE5-7693-02EE9A63475D}"/>
              </a:ext>
            </a:extLst>
          </p:cNvPr>
          <p:cNvPicPr>
            <a:picLocks noChangeAspect="1"/>
          </p:cNvPicPr>
          <p:nvPr/>
        </p:nvPicPr>
        <p:blipFill rotWithShape="1">
          <a:blip r:embed="rId11"/>
          <a:srcRect l="28814" t="28664" r="28002" b="7555"/>
          <a:stretch/>
        </p:blipFill>
        <p:spPr>
          <a:xfrm>
            <a:off x="7155882" y="4263629"/>
            <a:ext cx="920992" cy="764767"/>
          </a:xfrm>
          <a:prstGeom prst="rect">
            <a:avLst/>
          </a:prstGeom>
        </p:spPr>
      </p:pic>
      <p:pic>
        <p:nvPicPr>
          <p:cNvPr id="32" name="Picture 31">
            <a:extLst>
              <a:ext uri="{FF2B5EF4-FFF2-40B4-BE49-F238E27FC236}">
                <a16:creationId xmlns:a16="http://schemas.microsoft.com/office/drawing/2014/main" id="{065B1683-48B9-CE4F-1130-259D9447CD3D}"/>
              </a:ext>
            </a:extLst>
          </p:cNvPr>
          <p:cNvPicPr>
            <a:picLocks noChangeAspect="1"/>
          </p:cNvPicPr>
          <p:nvPr/>
        </p:nvPicPr>
        <p:blipFill>
          <a:blip r:embed="rId12"/>
          <a:stretch>
            <a:fillRect/>
          </a:stretch>
        </p:blipFill>
        <p:spPr>
          <a:xfrm>
            <a:off x="5970291" y="2419401"/>
            <a:ext cx="1152932" cy="661380"/>
          </a:xfrm>
          <a:prstGeom prst="rect">
            <a:avLst/>
          </a:prstGeom>
        </p:spPr>
      </p:pic>
      <p:pic>
        <p:nvPicPr>
          <p:cNvPr id="33" name="Picture 32">
            <a:extLst>
              <a:ext uri="{FF2B5EF4-FFF2-40B4-BE49-F238E27FC236}">
                <a16:creationId xmlns:a16="http://schemas.microsoft.com/office/drawing/2014/main" id="{8B9AC39C-2B5E-1EA3-46F5-F21743FA44AF}"/>
              </a:ext>
            </a:extLst>
          </p:cNvPr>
          <p:cNvPicPr>
            <a:picLocks noChangeAspect="1"/>
          </p:cNvPicPr>
          <p:nvPr/>
        </p:nvPicPr>
        <p:blipFill>
          <a:blip r:embed="rId13"/>
          <a:stretch>
            <a:fillRect/>
          </a:stretch>
        </p:blipFill>
        <p:spPr>
          <a:xfrm>
            <a:off x="6330678" y="2740900"/>
            <a:ext cx="1017855" cy="707669"/>
          </a:xfrm>
          <a:prstGeom prst="rect">
            <a:avLst/>
          </a:prstGeom>
        </p:spPr>
      </p:pic>
    </p:spTree>
    <p:extLst>
      <p:ext uri="{BB962C8B-B14F-4D97-AF65-F5344CB8AC3E}">
        <p14:creationId xmlns:p14="http://schemas.microsoft.com/office/powerpoint/2010/main" val="24323062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23691C-07B0-49A0-8158-E20A76A3E96F}"/>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detailed approach</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30" name="Group 29">
            <a:extLst>
              <a:ext uri="{FF2B5EF4-FFF2-40B4-BE49-F238E27FC236}">
                <a16:creationId xmlns:a16="http://schemas.microsoft.com/office/drawing/2014/main" id="{1EEB412B-6DDA-CCCF-CAFE-15B9DADCBB5D}"/>
              </a:ext>
            </a:extLst>
          </p:cNvPr>
          <p:cNvGrpSpPr/>
          <p:nvPr/>
        </p:nvGrpSpPr>
        <p:grpSpPr>
          <a:xfrm>
            <a:off x="382139" y="990600"/>
            <a:ext cx="8373602" cy="5350226"/>
            <a:chOff x="382138" y="1126126"/>
            <a:chExt cx="8476933" cy="5214700"/>
          </a:xfrm>
        </p:grpSpPr>
        <p:grpSp>
          <p:nvGrpSpPr>
            <p:cNvPr id="2" name="Group 1">
              <a:extLst>
                <a:ext uri="{FF2B5EF4-FFF2-40B4-BE49-F238E27FC236}">
                  <a16:creationId xmlns:a16="http://schemas.microsoft.com/office/drawing/2014/main" id="{EABFB7E6-A57C-F835-9DB3-C083511FF77B}"/>
                </a:ext>
              </a:extLst>
            </p:cNvPr>
            <p:cNvGrpSpPr/>
            <p:nvPr/>
          </p:nvGrpSpPr>
          <p:grpSpPr>
            <a:xfrm>
              <a:off x="382139" y="5436865"/>
              <a:ext cx="8460244" cy="576000"/>
              <a:chOff x="586785" y="5492287"/>
              <a:chExt cx="8832672" cy="576000"/>
            </a:xfrm>
          </p:grpSpPr>
          <p:sp>
            <p:nvSpPr>
              <p:cNvPr id="4" name="Pentagon 31">
                <a:extLst>
                  <a:ext uri="{FF2B5EF4-FFF2-40B4-BE49-F238E27FC236}">
                    <a16:creationId xmlns:a16="http://schemas.microsoft.com/office/drawing/2014/main" id="{CE9CEA74-0B82-D5A1-8879-4F47D34605D7}"/>
                  </a:ext>
                </a:extLst>
              </p:cNvPr>
              <p:cNvSpPr/>
              <p:nvPr/>
            </p:nvSpPr>
            <p:spPr>
              <a:xfrm rot="16200000">
                <a:off x="1360785"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Familiarity with system implementations</a:t>
                </a:r>
              </a:p>
            </p:txBody>
          </p:sp>
          <p:sp>
            <p:nvSpPr>
              <p:cNvPr id="5" name="Pentagon 31">
                <a:extLst>
                  <a:ext uri="{FF2B5EF4-FFF2-40B4-BE49-F238E27FC236}">
                    <a16:creationId xmlns:a16="http://schemas.microsoft.com/office/drawing/2014/main" id="{C99377D1-05C0-9B22-E45D-8654C8BBA047}"/>
                  </a:ext>
                </a:extLst>
              </p:cNvPr>
              <p:cNvSpPr/>
              <p:nvPr/>
            </p:nvSpPr>
            <p:spPr>
              <a:xfrm rot="16200000">
                <a:off x="3597009"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Familiarity with functional requirements</a:t>
                </a:r>
              </a:p>
            </p:txBody>
          </p:sp>
          <p:sp>
            <p:nvSpPr>
              <p:cNvPr id="7" name="Pentagon 31">
                <a:extLst>
                  <a:ext uri="{FF2B5EF4-FFF2-40B4-BE49-F238E27FC236}">
                    <a16:creationId xmlns:a16="http://schemas.microsoft.com/office/drawing/2014/main" id="{FDAC73F3-AB22-95E4-36BC-7B2565C38A1F}"/>
                  </a:ext>
                </a:extLst>
              </p:cNvPr>
              <p:cNvSpPr/>
              <p:nvPr/>
            </p:nvSpPr>
            <p:spPr>
              <a:xfrm rot="16200000">
                <a:off x="5833233"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Experience of </a:t>
                </a:r>
              </a:p>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new-age technologies</a:t>
                </a:r>
              </a:p>
            </p:txBody>
          </p:sp>
          <p:sp>
            <p:nvSpPr>
              <p:cNvPr id="8" name="Pentagon 31">
                <a:extLst>
                  <a:ext uri="{FF2B5EF4-FFF2-40B4-BE49-F238E27FC236}">
                    <a16:creationId xmlns:a16="http://schemas.microsoft.com/office/drawing/2014/main" id="{48FF1CF3-A2C3-2C19-EBBF-9FAA386AFB87}"/>
                  </a:ext>
                </a:extLst>
              </p:cNvPr>
              <p:cNvSpPr/>
              <p:nvPr/>
            </p:nvSpPr>
            <p:spPr>
              <a:xfrm rot="16200000">
                <a:off x="8069457"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Prebuilt repositories of data quality checks</a:t>
                </a:r>
              </a:p>
            </p:txBody>
          </p:sp>
        </p:grpSp>
        <p:sp>
          <p:nvSpPr>
            <p:cNvPr id="9" name="Text Box 10">
              <a:extLst>
                <a:ext uri="{FF2B5EF4-FFF2-40B4-BE49-F238E27FC236}">
                  <a16:creationId xmlns:a16="http://schemas.microsoft.com/office/drawing/2014/main" id="{B1B7DC7B-837E-4C09-1134-4D1DE8067FDA}"/>
                </a:ext>
              </a:extLst>
            </p:cNvPr>
            <p:cNvSpPr txBox="1">
              <a:spLocks noChangeArrowheads="1"/>
            </p:cNvSpPr>
            <p:nvPr>
              <p:custDataLst>
                <p:tags r:id="rId1"/>
              </p:custDataLst>
            </p:nvPr>
          </p:nvSpPr>
          <p:spPr bwMode="auto">
            <a:xfrm>
              <a:off x="382138" y="2360360"/>
              <a:ext cx="5315424" cy="3050497"/>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30000"/>
                </a:lnSpc>
                <a:spcBef>
                  <a:spcPts val="300"/>
                </a:spcBef>
                <a:spcAft>
                  <a:spcPts val="300"/>
                </a:spcAft>
              </a:pPr>
              <a:r>
                <a:rPr lang="en-US" sz="1200" dirty="0">
                  <a:latin typeface="Arial"/>
                </a:rPr>
                <a:t>Where required, provide functional understanding to the system vendor for application configurations in line with business requirements.</a:t>
              </a:r>
            </a:p>
            <a:p>
              <a:pPr>
                <a:lnSpc>
                  <a:spcPct val="130000"/>
                </a:lnSpc>
                <a:spcBef>
                  <a:spcPts val="300"/>
                </a:spcBef>
                <a:spcAft>
                  <a:spcPts val="300"/>
                </a:spcAft>
              </a:pPr>
              <a:r>
                <a:rPr lang="en-US" sz="1200" dirty="0">
                  <a:latin typeface="Arial"/>
                </a:rPr>
                <a:t>Review of the business and functional requirement documentation to align change requirements, if any, as identified by the vendor.</a:t>
              </a:r>
            </a:p>
            <a:p>
              <a:pPr>
                <a:lnSpc>
                  <a:spcPct val="130000"/>
                </a:lnSpc>
                <a:spcBef>
                  <a:spcPts val="300"/>
                </a:spcBef>
                <a:spcAft>
                  <a:spcPts val="300"/>
                </a:spcAft>
              </a:pPr>
              <a:r>
                <a:rPr lang="en-US" sz="1200" dirty="0">
                  <a:latin typeface="Arial"/>
                </a:rPr>
                <a:t>Participate in the workaround where required in case current system configurations are unable to meet the business requirements</a:t>
              </a:r>
            </a:p>
            <a:p>
              <a:pPr>
                <a:lnSpc>
                  <a:spcPct val="130000"/>
                </a:lnSpc>
                <a:spcBef>
                  <a:spcPts val="300"/>
                </a:spcBef>
                <a:spcAft>
                  <a:spcPts val="300"/>
                </a:spcAft>
              </a:pPr>
              <a:r>
                <a:rPr lang="en-US" sz="1200" dirty="0">
                  <a:latin typeface="Arial"/>
                </a:rPr>
                <a:t>Review the updated requirement traceability matrix to ensure that the system configurations meet the business requirements documented</a:t>
              </a:r>
            </a:p>
          </p:txBody>
        </p:sp>
        <p:sp>
          <p:nvSpPr>
            <p:cNvPr id="10" name="Text Box 10">
              <a:extLst>
                <a:ext uri="{FF2B5EF4-FFF2-40B4-BE49-F238E27FC236}">
                  <a16:creationId xmlns:a16="http://schemas.microsoft.com/office/drawing/2014/main" id="{F5527BDF-DF94-1986-EDF6-F1CF4C7E97D9}"/>
                </a:ext>
              </a:extLst>
            </p:cNvPr>
            <p:cNvSpPr txBox="1">
              <a:spLocks noChangeArrowheads="1"/>
            </p:cNvSpPr>
            <p:nvPr>
              <p:custDataLst>
                <p:tags r:id="rId2"/>
              </p:custDataLst>
            </p:nvPr>
          </p:nvSpPr>
          <p:spPr bwMode="auto">
            <a:xfrm>
              <a:off x="5805054" y="2380483"/>
              <a:ext cx="3054017" cy="3030374"/>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endParaRPr lang="en-US" dirty="0">
                <a:latin typeface="Arial"/>
              </a:endParaRPr>
            </a:p>
            <a:p>
              <a:pPr>
                <a:lnSpc>
                  <a:spcPct val="120000"/>
                </a:lnSpc>
              </a:pPr>
              <a:endParaRPr lang="en-US" dirty="0">
                <a:latin typeface="Arial"/>
              </a:endParaRPr>
            </a:p>
            <a:p>
              <a:pPr>
                <a:lnSpc>
                  <a:spcPct val="120000"/>
                </a:lnSpc>
              </a:pPr>
              <a:endParaRPr lang="en-US" dirty="0">
                <a:latin typeface="Arial"/>
              </a:endParaRPr>
            </a:p>
          </p:txBody>
        </p:sp>
        <p:sp>
          <p:nvSpPr>
            <p:cNvPr id="11" name="Text Box 10">
              <a:extLst>
                <a:ext uri="{FF2B5EF4-FFF2-40B4-BE49-F238E27FC236}">
                  <a16:creationId xmlns:a16="http://schemas.microsoft.com/office/drawing/2014/main" id="{0DBBC5ED-0443-1FCD-C441-3EB1E933DEEE}"/>
                </a:ext>
              </a:extLst>
            </p:cNvPr>
            <p:cNvSpPr txBox="1">
              <a:spLocks noChangeArrowheads="1"/>
            </p:cNvSpPr>
            <p:nvPr>
              <p:custDataLst>
                <p:tags r:id="rId3"/>
              </p:custDataLst>
            </p:nvPr>
          </p:nvSpPr>
          <p:spPr bwMode="auto">
            <a:xfrm>
              <a:off x="382138" y="2017429"/>
              <a:ext cx="5315424"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Key activities to be undertaken</a:t>
              </a:r>
            </a:p>
          </p:txBody>
        </p:sp>
        <p:sp>
          <p:nvSpPr>
            <p:cNvPr id="12" name="Text Box 10">
              <a:extLst>
                <a:ext uri="{FF2B5EF4-FFF2-40B4-BE49-F238E27FC236}">
                  <a16:creationId xmlns:a16="http://schemas.microsoft.com/office/drawing/2014/main" id="{45C2D0AB-1B49-4351-7001-21C6998FD026}"/>
                </a:ext>
              </a:extLst>
            </p:cNvPr>
            <p:cNvSpPr txBox="1">
              <a:spLocks noChangeArrowheads="1"/>
            </p:cNvSpPr>
            <p:nvPr>
              <p:custDataLst>
                <p:tags r:id="rId4"/>
              </p:custDataLst>
            </p:nvPr>
          </p:nvSpPr>
          <p:spPr bwMode="auto">
            <a:xfrm>
              <a:off x="5788364" y="2017429"/>
              <a:ext cx="3054017"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Outcomes from this phase</a:t>
              </a:r>
            </a:p>
          </p:txBody>
        </p:sp>
        <p:grpSp>
          <p:nvGrpSpPr>
            <p:cNvPr id="13" name="Group 12">
              <a:extLst>
                <a:ext uri="{FF2B5EF4-FFF2-40B4-BE49-F238E27FC236}">
                  <a16:creationId xmlns:a16="http://schemas.microsoft.com/office/drawing/2014/main" id="{4B1E3E74-4DE6-3C67-0CF7-10711D31918A}"/>
                </a:ext>
              </a:extLst>
            </p:cNvPr>
            <p:cNvGrpSpPr/>
            <p:nvPr/>
          </p:nvGrpSpPr>
          <p:grpSpPr>
            <a:xfrm>
              <a:off x="389684" y="1126126"/>
              <a:ext cx="8452698" cy="828000"/>
              <a:chOff x="389684" y="1153836"/>
              <a:chExt cx="8452698" cy="893328"/>
            </a:xfrm>
          </p:grpSpPr>
          <p:sp>
            <p:nvSpPr>
              <p:cNvPr id="14" name="Text Box 10">
                <a:extLst>
                  <a:ext uri="{FF2B5EF4-FFF2-40B4-BE49-F238E27FC236}">
                    <a16:creationId xmlns:a16="http://schemas.microsoft.com/office/drawing/2014/main" id="{D36939B2-7813-2585-A92B-3E0FE03B8453}"/>
                  </a:ext>
                </a:extLst>
              </p:cNvPr>
              <p:cNvSpPr txBox="1">
                <a:spLocks noChangeArrowheads="1"/>
              </p:cNvSpPr>
              <p:nvPr>
                <p:custDataLst>
                  <p:tags r:id="rId5"/>
                </p:custDataLst>
              </p:nvPr>
            </p:nvSpPr>
            <p:spPr bwMode="auto">
              <a:xfrm>
                <a:off x="873457" y="1153837"/>
                <a:ext cx="7968925" cy="307311"/>
              </a:xfrm>
              <a:prstGeom prst="rect">
                <a:avLst/>
              </a:prstGeom>
              <a:solidFill>
                <a:schemeClr val="accent4"/>
              </a:solidFill>
              <a:ln w="12700" algn="ctr">
                <a:no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lvl="0"/>
                <a:r>
                  <a:rPr lang="en-US" dirty="0">
                    <a:solidFill>
                      <a:srgbClr val="FFFFFF"/>
                    </a:solidFill>
                  </a:rPr>
                  <a:t>System configuration – Functional support</a:t>
                </a:r>
              </a:p>
            </p:txBody>
          </p:sp>
          <p:sp>
            <p:nvSpPr>
              <p:cNvPr id="15" name="Text Box 10">
                <a:extLst>
                  <a:ext uri="{FF2B5EF4-FFF2-40B4-BE49-F238E27FC236}">
                    <a16:creationId xmlns:a16="http://schemas.microsoft.com/office/drawing/2014/main" id="{2AFEDB1B-3DFE-CECC-AF82-A77FB27F6B8C}"/>
                  </a:ext>
                </a:extLst>
              </p:cNvPr>
              <p:cNvSpPr txBox="1">
                <a:spLocks noChangeArrowheads="1"/>
              </p:cNvSpPr>
              <p:nvPr>
                <p:custDataLst>
                  <p:tags r:id="rId6"/>
                </p:custDataLst>
              </p:nvPr>
            </p:nvSpPr>
            <p:spPr bwMode="auto">
              <a:xfrm>
                <a:off x="389684" y="1153836"/>
                <a:ext cx="440437" cy="893327"/>
              </a:xfrm>
              <a:prstGeom prst="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Arial"/>
                  </a:rPr>
                  <a:t>IV</a:t>
                </a:r>
                <a:endParaRPr kumimoji="0" lang="en-US" sz="2400" b="1" i="0" u="none" strike="noStrike" kern="0" cap="none" spc="0" normalizeH="0" baseline="0" noProof="0" dirty="0">
                  <a:ln>
                    <a:noFill/>
                  </a:ln>
                  <a:solidFill>
                    <a:srgbClr val="FFFFFF"/>
                  </a:solidFill>
                  <a:effectLst/>
                  <a:uLnTx/>
                  <a:uFillTx/>
                  <a:latin typeface="Arial"/>
                  <a:cs typeface="Arial" charset="0"/>
                </a:endParaRPr>
              </a:p>
            </p:txBody>
          </p:sp>
          <p:sp>
            <p:nvSpPr>
              <p:cNvPr id="16" name="Text Box 10">
                <a:extLst>
                  <a:ext uri="{FF2B5EF4-FFF2-40B4-BE49-F238E27FC236}">
                    <a16:creationId xmlns:a16="http://schemas.microsoft.com/office/drawing/2014/main" id="{D68D18EF-478E-6240-A8A0-7183370EF515}"/>
                  </a:ext>
                </a:extLst>
              </p:cNvPr>
              <p:cNvSpPr txBox="1">
                <a:spLocks noChangeArrowheads="1"/>
              </p:cNvSpPr>
              <p:nvPr>
                <p:custDataLst>
                  <p:tags r:id="rId7"/>
                </p:custDataLst>
              </p:nvPr>
            </p:nvSpPr>
            <p:spPr bwMode="auto">
              <a:xfrm>
                <a:off x="2251880" y="1497093"/>
                <a:ext cx="6590502" cy="550071"/>
              </a:xfrm>
              <a:prstGeom prst="rect">
                <a:avLst/>
              </a:prstGeom>
              <a:noFill/>
              <a:ln w="12700" algn="ctr">
                <a:solidFill>
                  <a:schemeClr val="accent6">
                    <a:lumMod val="60000"/>
                    <a:lumOff val="40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r>
                  <a:rPr lang="en-US" sz="1200" dirty="0">
                    <a:solidFill>
                      <a:schemeClr val="tx1"/>
                    </a:solidFill>
                    <a:latin typeface="Arial"/>
                  </a:rPr>
                  <a:t>Functional assistance  for clarifications in line with FSD, query resolutions and any workarounds on business requirements</a:t>
                </a:r>
              </a:p>
            </p:txBody>
          </p:sp>
          <p:sp>
            <p:nvSpPr>
              <p:cNvPr id="17" name="Text Box 10">
                <a:extLst>
                  <a:ext uri="{FF2B5EF4-FFF2-40B4-BE49-F238E27FC236}">
                    <a16:creationId xmlns:a16="http://schemas.microsoft.com/office/drawing/2014/main" id="{550EC13A-A6B8-9CBB-8EBB-0D06074FD13F}"/>
                  </a:ext>
                </a:extLst>
              </p:cNvPr>
              <p:cNvSpPr txBox="1">
                <a:spLocks noChangeArrowheads="1"/>
              </p:cNvSpPr>
              <p:nvPr>
                <p:custDataLst>
                  <p:tags r:id="rId8"/>
                </p:custDataLst>
              </p:nvPr>
            </p:nvSpPr>
            <p:spPr bwMode="auto">
              <a:xfrm>
                <a:off x="873458" y="1497093"/>
                <a:ext cx="1325880" cy="550070"/>
              </a:xfrm>
              <a:prstGeom prst="rect">
                <a:avLst/>
              </a:prstGeom>
              <a:solidFill>
                <a:srgbClr val="F9F8E4"/>
              </a:solidFill>
              <a:ln w="12700" algn="ctr">
                <a:solidFill>
                  <a:schemeClr val="accent6">
                    <a:lumMod val="60000"/>
                    <a:lumOff val="40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chemeClr val="tx1"/>
                    </a:solidFill>
                    <a:effectLst/>
                    <a:uLnTx/>
                    <a:uFillTx/>
                    <a:cs typeface="Arial" charset="0"/>
                  </a:rPr>
                  <a:t>Objective</a:t>
                </a:r>
                <a:endParaRPr kumimoji="0" lang="en-US" sz="1300" b="1" i="0" u="none" strike="noStrike" kern="0" cap="none" spc="0" normalizeH="0" baseline="0" noProof="0" dirty="0">
                  <a:ln>
                    <a:noFill/>
                  </a:ln>
                  <a:solidFill>
                    <a:schemeClr val="tx1"/>
                  </a:solidFill>
                  <a:effectLst/>
                  <a:uLnTx/>
                  <a:uFillTx/>
                  <a:latin typeface="Arial"/>
                  <a:cs typeface="Arial" charset="0"/>
                </a:endParaRPr>
              </a:p>
            </p:txBody>
          </p:sp>
        </p:grpSp>
        <p:grpSp>
          <p:nvGrpSpPr>
            <p:cNvPr id="18" name="Group 17">
              <a:extLst>
                <a:ext uri="{FF2B5EF4-FFF2-40B4-BE49-F238E27FC236}">
                  <a16:creationId xmlns:a16="http://schemas.microsoft.com/office/drawing/2014/main" id="{1A9FE909-38B6-54AC-F0C6-E1BEF1E0614E}"/>
                </a:ext>
              </a:extLst>
            </p:cNvPr>
            <p:cNvGrpSpPr/>
            <p:nvPr/>
          </p:nvGrpSpPr>
          <p:grpSpPr>
            <a:xfrm>
              <a:off x="430631" y="6066584"/>
              <a:ext cx="8352000" cy="274242"/>
              <a:chOff x="584389" y="1564605"/>
              <a:chExt cx="3987611" cy="415888"/>
            </a:xfrm>
          </p:grpSpPr>
          <p:cxnSp>
            <p:nvCxnSpPr>
              <p:cNvPr id="19" name="Straight Connector 18">
                <a:extLst>
                  <a:ext uri="{FF2B5EF4-FFF2-40B4-BE49-F238E27FC236}">
                    <a16:creationId xmlns:a16="http://schemas.microsoft.com/office/drawing/2014/main" id="{A02B7119-0637-BBD6-2E44-1E6054EB2AB0}"/>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20" name="TextBox 19">
                <a:extLst>
                  <a:ext uri="{FF2B5EF4-FFF2-40B4-BE49-F238E27FC236}">
                    <a16:creationId xmlns:a16="http://schemas.microsoft.com/office/drawing/2014/main" id="{2E9FAEC4-9476-A429-FB2B-0AEEDE210A8E}"/>
                  </a:ext>
                </a:extLst>
              </p:cNvPr>
              <p:cNvSpPr txBox="1">
                <a:spLocks noChangeArrowheads="1"/>
              </p:cNvSpPr>
              <p:nvPr/>
            </p:nvSpPr>
            <p:spPr bwMode="auto">
              <a:xfrm>
                <a:off x="1615669" y="1564605"/>
                <a:ext cx="1925146"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Differentiators leveraged to expedite project delivery</a:t>
                </a:r>
              </a:p>
            </p:txBody>
          </p:sp>
        </p:grpSp>
        <p:sp>
          <p:nvSpPr>
            <p:cNvPr id="21" name="Rectangle 20">
              <a:extLst>
                <a:ext uri="{FF2B5EF4-FFF2-40B4-BE49-F238E27FC236}">
                  <a16:creationId xmlns:a16="http://schemas.microsoft.com/office/drawing/2014/main" id="{FAEDABAD-8114-151F-360E-C6AD027FE330}"/>
                </a:ext>
              </a:extLst>
            </p:cNvPr>
            <p:cNvSpPr/>
            <p:nvPr/>
          </p:nvSpPr>
          <p:spPr>
            <a:xfrm>
              <a:off x="5930531" y="4079882"/>
              <a:ext cx="1214456" cy="989935"/>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Updation of the requirement traceability matrix</a:t>
              </a:r>
              <a:endParaRPr lang="en-IN" sz="12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D8ABBE5-CD91-8503-0566-1E33258BF386}"/>
                </a:ext>
              </a:extLst>
            </p:cNvPr>
            <p:cNvSpPr/>
            <p:nvPr/>
          </p:nvSpPr>
          <p:spPr>
            <a:xfrm>
              <a:off x="7509505" y="2645310"/>
              <a:ext cx="1261498" cy="989935"/>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Workshops for functional requirement understanding as required</a:t>
              </a:r>
              <a:endParaRPr lang="en-IN" sz="1200" dirty="0">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3D94518-8F70-16A2-4168-A580B53A8D2B}"/>
              </a:ext>
            </a:extLst>
          </p:cNvPr>
          <p:cNvPicPr>
            <a:picLocks noChangeAspect="1"/>
          </p:cNvPicPr>
          <p:nvPr/>
        </p:nvPicPr>
        <p:blipFill rotWithShape="1">
          <a:blip r:embed="rId10"/>
          <a:srcRect l="1666" t="31683" r="47728" b="12406"/>
          <a:stretch/>
        </p:blipFill>
        <p:spPr>
          <a:xfrm>
            <a:off x="7383017" y="3911912"/>
            <a:ext cx="1041201" cy="912635"/>
          </a:xfrm>
          <a:prstGeom prst="rect">
            <a:avLst/>
          </a:prstGeom>
        </p:spPr>
      </p:pic>
      <p:pic>
        <p:nvPicPr>
          <p:cNvPr id="31" name="Picture 30">
            <a:extLst>
              <a:ext uri="{FF2B5EF4-FFF2-40B4-BE49-F238E27FC236}">
                <a16:creationId xmlns:a16="http://schemas.microsoft.com/office/drawing/2014/main" id="{8898A893-0D6A-8EE5-7693-02EE9A63475D}"/>
              </a:ext>
            </a:extLst>
          </p:cNvPr>
          <p:cNvPicPr>
            <a:picLocks noChangeAspect="1"/>
          </p:cNvPicPr>
          <p:nvPr/>
        </p:nvPicPr>
        <p:blipFill rotWithShape="1">
          <a:blip r:embed="rId11"/>
          <a:srcRect l="28814" t="28664" r="28002" b="7555"/>
          <a:stretch/>
        </p:blipFill>
        <p:spPr>
          <a:xfrm>
            <a:off x="7155882" y="4263629"/>
            <a:ext cx="920992" cy="764767"/>
          </a:xfrm>
          <a:prstGeom prst="rect">
            <a:avLst/>
          </a:prstGeom>
        </p:spPr>
      </p:pic>
      <p:pic>
        <p:nvPicPr>
          <p:cNvPr id="25" name="Graphic 24" descr="Users with solid fill">
            <a:extLst>
              <a:ext uri="{FF2B5EF4-FFF2-40B4-BE49-F238E27FC236}">
                <a16:creationId xmlns:a16="http://schemas.microsoft.com/office/drawing/2014/main" id="{FCE195F1-7A18-F86D-1DEE-CBA17D9509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32485" y="2474086"/>
            <a:ext cx="914400" cy="914400"/>
          </a:xfrm>
          <a:prstGeom prst="rect">
            <a:avLst/>
          </a:prstGeom>
        </p:spPr>
      </p:pic>
    </p:spTree>
    <p:extLst>
      <p:ext uri="{BB962C8B-B14F-4D97-AF65-F5344CB8AC3E}">
        <p14:creationId xmlns:p14="http://schemas.microsoft.com/office/powerpoint/2010/main" val="34252713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23691C-07B0-49A0-8158-E20A76A3E96F}"/>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detailed approach</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30" name="Group 29">
            <a:extLst>
              <a:ext uri="{FF2B5EF4-FFF2-40B4-BE49-F238E27FC236}">
                <a16:creationId xmlns:a16="http://schemas.microsoft.com/office/drawing/2014/main" id="{1EEB412B-6DDA-CCCF-CAFE-15B9DADCBB5D}"/>
              </a:ext>
            </a:extLst>
          </p:cNvPr>
          <p:cNvGrpSpPr/>
          <p:nvPr/>
        </p:nvGrpSpPr>
        <p:grpSpPr>
          <a:xfrm>
            <a:off x="382139" y="990600"/>
            <a:ext cx="8373602" cy="5350226"/>
            <a:chOff x="382138" y="1126126"/>
            <a:chExt cx="8476933" cy="5214700"/>
          </a:xfrm>
        </p:grpSpPr>
        <p:grpSp>
          <p:nvGrpSpPr>
            <p:cNvPr id="2" name="Group 1">
              <a:extLst>
                <a:ext uri="{FF2B5EF4-FFF2-40B4-BE49-F238E27FC236}">
                  <a16:creationId xmlns:a16="http://schemas.microsoft.com/office/drawing/2014/main" id="{EABFB7E6-A57C-F835-9DB3-C083511FF77B}"/>
                </a:ext>
              </a:extLst>
            </p:cNvPr>
            <p:cNvGrpSpPr/>
            <p:nvPr/>
          </p:nvGrpSpPr>
          <p:grpSpPr>
            <a:xfrm>
              <a:off x="382139" y="5436865"/>
              <a:ext cx="8460244" cy="576000"/>
              <a:chOff x="586785" y="5492287"/>
              <a:chExt cx="8832672" cy="576000"/>
            </a:xfrm>
          </p:grpSpPr>
          <p:sp>
            <p:nvSpPr>
              <p:cNvPr id="4" name="Pentagon 31">
                <a:extLst>
                  <a:ext uri="{FF2B5EF4-FFF2-40B4-BE49-F238E27FC236}">
                    <a16:creationId xmlns:a16="http://schemas.microsoft.com/office/drawing/2014/main" id="{CE9CEA74-0B82-D5A1-8879-4F47D34605D7}"/>
                  </a:ext>
                </a:extLst>
              </p:cNvPr>
              <p:cNvSpPr/>
              <p:nvPr/>
            </p:nvSpPr>
            <p:spPr>
              <a:xfrm rot="16200000">
                <a:off x="1360785"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Familiarity with system implementations</a:t>
                </a:r>
              </a:p>
            </p:txBody>
          </p:sp>
          <p:sp>
            <p:nvSpPr>
              <p:cNvPr id="5" name="Pentagon 31">
                <a:extLst>
                  <a:ext uri="{FF2B5EF4-FFF2-40B4-BE49-F238E27FC236}">
                    <a16:creationId xmlns:a16="http://schemas.microsoft.com/office/drawing/2014/main" id="{C99377D1-05C0-9B22-E45D-8654C8BBA047}"/>
                  </a:ext>
                </a:extLst>
              </p:cNvPr>
              <p:cNvSpPr/>
              <p:nvPr/>
            </p:nvSpPr>
            <p:spPr>
              <a:xfrm rot="16200000">
                <a:off x="3597009"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Experienced team of UAT testers</a:t>
                </a:r>
              </a:p>
            </p:txBody>
          </p:sp>
          <p:sp>
            <p:nvSpPr>
              <p:cNvPr id="7" name="Pentagon 31">
                <a:extLst>
                  <a:ext uri="{FF2B5EF4-FFF2-40B4-BE49-F238E27FC236}">
                    <a16:creationId xmlns:a16="http://schemas.microsoft.com/office/drawing/2014/main" id="{FDAC73F3-AB22-95E4-36BC-7B2565C38A1F}"/>
                  </a:ext>
                </a:extLst>
              </p:cNvPr>
              <p:cNvSpPr/>
              <p:nvPr/>
            </p:nvSpPr>
            <p:spPr>
              <a:xfrm rot="16200000">
                <a:off x="5833233"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Functional understanding</a:t>
                </a:r>
              </a:p>
            </p:txBody>
          </p:sp>
          <p:sp>
            <p:nvSpPr>
              <p:cNvPr id="8" name="Pentagon 31">
                <a:extLst>
                  <a:ext uri="{FF2B5EF4-FFF2-40B4-BE49-F238E27FC236}">
                    <a16:creationId xmlns:a16="http://schemas.microsoft.com/office/drawing/2014/main" id="{48FF1CF3-A2C3-2C19-EBBF-9FAA386AFB87}"/>
                  </a:ext>
                </a:extLst>
              </p:cNvPr>
              <p:cNvSpPr/>
              <p:nvPr/>
            </p:nvSpPr>
            <p:spPr>
              <a:xfrm rot="16200000">
                <a:off x="8069457" y="4718287"/>
                <a:ext cx="576000" cy="2124000"/>
              </a:xfrm>
              <a:prstGeom prst="homePlate">
                <a:avLst>
                  <a:gd name="adj" fmla="val 35135"/>
                </a:avLst>
              </a:prstGeom>
              <a:solidFill>
                <a:srgbClr val="B58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 lIns="91440" tIns="91440" rIns="91440" bIns="91440" rtlCol="0" anchor="ctr">
                <a:noAutofit/>
              </a:bodyPr>
              <a:lstStyle/>
              <a:p>
                <a:pPr algn="ctr" defTabSz="871183">
                  <a:lnSpc>
                    <a:spcPct val="110000"/>
                  </a:lnSpc>
                </a:pPr>
                <a:r>
                  <a:rPr lang="en-US" sz="1200" b="1" dirty="0">
                    <a:solidFill>
                      <a:schemeClr val="bg1"/>
                    </a:solidFill>
                    <a:latin typeface="Arial" panose="020B0604020202020204" pitchFamily="34" charset="0"/>
                    <a:ea typeface="Verdana" panose="020B0604030504040204" pitchFamily="34" charset="0"/>
                    <a:cs typeface="Arial" panose="020B0604020202020204" pitchFamily="34" charset="0"/>
                  </a:rPr>
                  <a:t>Prebuilt repositories of data quality checks</a:t>
                </a:r>
              </a:p>
            </p:txBody>
          </p:sp>
        </p:grpSp>
        <p:sp>
          <p:nvSpPr>
            <p:cNvPr id="9" name="Text Box 10">
              <a:extLst>
                <a:ext uri="{FF2B5EF4-FFF2-40B4-BE49-F238E27FC236}">
                  <a16:creationId xmlns:a16="http://schemas.microsoft.com/office/drawing/2014/main" id="{B1B7DC7B-837E-4C09-1134-4D1DE8067FDA}"/>
                </a:ext>
              </a:extLst>
            </p:cNvPr>
            <p:cNvSpPr txBox="1">
              <a:spLocks noChangeArrowheads="1"/>
            </p:cNvSpPr>
            <p:nvPr>
              <p:custDataLst>
                <p:tags r:id="rId1"/>
              </p:custDataLst>
            </p:nvPr>
          </p:nvSpPr>
          <p:spPr bwMode="auto">
            <a:xfrm>
              <a:off x="382138" y="2360360"/>
              <a:ext cx="5315424" cy="3050497"/>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30000"/>
                </a:lnSpc>
                <a:spcBef>
                  <a:spcPts val="200"/>
                </a:spcBef>
                <a:spcAft>
                  <a:spcPts val="200"/>
                </a:spcAft>
              </a:pPr>
              <a:r>
                <a:rPr lang="en-US" sz="1200" dirty="0">
                  <a:latin typeface="Arial"/>
                </a:rPr>
                <a:t>Provide walkthrough of the UAT test cases</a:t>
              </a:r>
            </a:p>
            <a:p>
              <a:pPr>
                <a:lnSpc>
                  <a:spcPct val="130000"/>
                </a:lnSpc>
                <a:spcBef>
                  <a:spcPts val="200"/>
                </a:spcBef>
                <a:spcAft>
                  <a:spcPts val="200"/>
                </a:spcAft>
              </a:pPr>
              <a:r>
                <a:rPr lang="en-US" sz="1200" dirty="0">
                  <a:latin typeface="Arial"/>
                </a:rPr>
                <a:t>Assistance in independent testing of all functionalities </a:t>
              </a:r>
            </a:p>
            <a:p>
              <a:pPr>
                <a:lnSpc>
                  <a:spcPct val="130000"/>
                </a:lnSpc>
                <a:spcBef>
                  <a:spcPts val="200"/>
                </a:spcBef>
                <a:spcAft>
                  <a:spcPts val="200"/>
                </a:spcAft>
              </a:pPr>
              <a:r>
                <a:rPr lang="en-US" sz="1200" dirty="0">
                  <a:latin typeface="Arial"/>
                </a:rPr>
                <a:t>Assistance in validation of system outputs with excel based calculations to validate computation logic developed</a:t>
              </a:r>
            </a:p>
            <a:p>
              <a:pPr>
                <a:lnSpc>
                  <a:spcPct val="130000"/>
                </a:lnSpc>
                <a:spcBef>
                  <a:spcPts val="200"/>
                </a:spcBef>
                <a:spcAft>
                  <a:spcPts val="200"/>
                </a:spcAft>
              </a:pPr>
              <a:r>
                <a:rPr lang="en-US" sz="1200" dirty="0">
                  <a:latin typeface="Arial"/>
                </a:rPr>
                <a:t>Assistance in testing of the business rules configured with the expected output</a:t>
              </a:r>
            </a:p>
            <a:p>
              <a:pPr>
                <a:lnSpc>
                  <a:spcPct val="130000"/>
                </a:lnSpc>
                <a:spcBef>
                  <a:spcPts val="200"/>
                </a:spcBef>
                <a:spcAft>
                  <a:spcPts val="200"/>
                </a:spcAft>
              </a:pPr>
              <a:r>
                <a:rPr lang="en-US" sz="1200" dirty="0">
                  <a:latin typeface="Arial"/>
                </a:rPr>
                <a:t>Test cases to be executed by the respective stakeholders in UAT environment</a:t>
              </a:r>
            </a:p>
            <a:p>
              <a:pPr>
                <a:lnSpc>
                  <a:spcPct val="130000"/>
                </a:lnSpc>
                <a:spcBef>
                  <a:spcPts val="200"/>
                </a:spcBef>
                <a:spcAft>
                  <a:spcPts val="200"/>
                </a:spcAft>
              </a:pPr>
              <a:r>
                <a:rPr lang="en-US" sz="1200" dirty="0">
                  <a:latin typeface="Arial"/>
                </a:rPr>
                <a:t>Assist in documentation of the results of the user acceptance testing</a:t>
              </a:r>
            </a:p>
            <a:p>
              <a:pPr>
                <a:lnSpc>
                  <a:spcPct val="130000"/>
                </a:lnSpc>
                <a:spcBef>
                  <a:spcPts val="200"/>
                </a:spcBef>
                <a:spcAft>
                  <a:spcPts val="200"/>
                </a:spcAft>
              </a:pPr>
              <a:r>
                <a:rPr lang="en-US" sz="1200" dirty="0">
                  <a:latin typeface="Arial"/>
                </a:rPr>
                <a:t>Undertake the data migration testing in line with data migration strategy requirements</a:t>
              </a:r>
            </a:p>
          </p:txBody>
        </p:sp>
        <p:sp>
          <p:nvSpPr>
            <p:cNvPr id="10" name="Text Box 10">
              <a:extLst>
                <a:ext uri="{FF2B5EF4-FFF2-40B4-BE49-F238E27FC236}">
                  <a16:creationId xmlns:a16="http://schemas.microsoft.com/office/drawing/2014/main" id="{F5527BDF-DF94-1986-EDF6-F1CF4C7E97D9}"/>
                </a:ext>
              </a:extLst>
            </p:cNvPr>
            <p:cNvSpPr txBox="1">
              <a:spLocks noChangeArrowheads="1"/>
            </p:cNvSpPr>
            <p:nvPr>
              <p:custDataLst>
                <p:tags r:id="rId2"/>
              </p:custDataLst>
            </p:nvPr>
          </p:nvSpPr>
          <p:spPr bwMode="auto">
            <a:xfrm>
              <a:off x="5805054" y="2380483"/>
              <a:ext cx="3054017" cy="3030374"/>
            </a:xfrm>
            <a:prstGeom prst="rect">
              <a:avLst/>
            </a:prstGeom>
            <a:solidFill>
              <a:schemeClr val="bg1"/>
            </a:solidFill>
            <a:ln w="12700" algn="ctr">
              <a:solidFill>
                <a:schemeClr val="bg1">
                  <a:lumMod val="65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endParaRPr lang="en-US" dirty="0">
                <a:latin typeface="Arial"/>
              </a:endParaRPr>
            </a:p>
            <a:p>
              <a:pPr>
                <a:lnSpc>
                  <a:spcPct val="120000"/>
                </a:lnSpc>
              </a:pPr>
              <a:endParaRPr lang="en-US" dirty="0">
                <a:latin typeface="Arial"/>
              </a:endParaRPr>
            </a:p>
            <a:p>
              <a:pPr>
                <a:lnSpc>
                  <a:spcPct val="120000"/>
                </a:lnSpc>
              </a:pPr>
              <a:endParaRPr lang="en-US" dirty="0">
                <a:latin typeface="Arial"/>
              </a:endParaRPr>
            </a:p>
          </p:txBody>
        </p:sp>
        <p:sp>
          <p:nvSpPr>
            <p:cNvPr id="11" name="Text Box 10">
              <a:extLst>
                <a:ext uri="{FF2B5EF4-FFF2-40B4-BE49-F238E27FC236}">
                  <a16:creationId xmlns:a16="http://schemas.microsoft.com/office/drawing/2014/main" id="{0DBBC5ED-0443-1FCD-C441-3EB1E933DEEE}"/>
                </a:ext>
              </a:extLst>
            </p:cNvPr>
            <p:cNvSpPr txBox="1">
              <a:spLocks noChangeArrowheads="1"/>
            </p:cNvSpPr>
            <p:nvPr>
              <p:custDataLst>
                <p:tags r:id="rId3"/>
              </p:custDataLst>
            </p:nvPr>
          </p:nvSpPr>
          <p:spPr bwMode="auto">
            <a:xfrm>
              <a:off x="382138" y="2017429"/>
              <a:ext cx="5315424"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Key activities to be undertaken</a:t>
              </a:r>
            </a:p>
          </p:txBody>
        </p:sp>
        <p:sp>
          <p:nvSpPr>
            <p:cNvPr id="12" name="Text Box 10">
              <a:extLst>
                <a:ext uri="{FF2B5EF4-FFF2-40B4-BE49-F238E27FC236}">
                  <a16:creationId xmlns:a16="http://schemas.microsoft.com/office/drawing/2014/main" id="{45C2D0AB-1B49-4351-7001-21C6998FD026}"/>
                </a:ext>
              </a:extLst>
            </p:cNvPr>
            <p:cNvSpPr txBox="1">
              <a:spLocks noChangeArrowheads="1"/>
            </p:cNvSpPr>
            <p:nvPr>
              <p:custDataLst>
                <p:tags r:id="rId4"/>
              </p:custDataLst>
            </p:nvPr>
          </p:nvSpPr>
          <p:spPr bwMode="auto">
            <a:xfrm>
              <a:off x="5788364" y="2017429"/>
              <a:ext cx="3054017" cy="307311"/>
            </a:xfrm>
            <a:prstGeom prst="rect">
              <a:avLst/>
            </a:prstGeom>
            <a:solidFill>
              <a:schemeClr val="bg1">
                <a:lumMod val="65000"/>
              </a:schemeClr>
            </a:solidFill>
            <a:ln w="12700" algn="ctr">
              <a:solidFill>
                <a:schemeClr val="bg1">
                  <a:lumMod val="65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rgbClr val="000000"/>
                  </a:solidFill>
                  <a:effectLst/>
                  <a:uLnTx/>
                  <a:uFillTx/>
                  <a:latin typeface="Arial" charset="0"/>
                  <a:cs typeface="Arial" charset="0"/>
                </a:defRPr>
              </a:lvl1pPr>
            </a:lstStyle>
            <a:p>
              <a:r>
                <a:rPr lang="en-US" dirty="0">
                  <a:solidFill>
                    <a:schemeClr val="bg1"/>
                  </a:solidFill>
                  <a:latin typeface="Arial"/>
                </a:rPr>
                <a:t>Outcomes from this phase</a:t>
              </a:r>
            </a:p>
          </p:txBody>
        </p:sp>
        <p:grpSp>
          <p:nvGrpSpPr>
            <p:cNvPr id="13" name="Group 12">
              <a:extLst>
                <a:ext uri="{FF2B5EF4-FFF2-40B4-BE49-F238E27FC236}">
                  <a16:creationId xmlns:a16="http://schemas.microsoft.com/office/drawing/2014/main" id="{4B1E3E74-4DE6-3C67-0CF7-10711D31918A}"/>
                </a:ext>
              </a:extLst>
            </p:cNvPr>
            <p:cNvGrpSpPr/>
            <p:nvPr/>
          </p:nvGrpSpPr>
          <p:grpSpPr>
            <a:xfrm>
              <a:off x="389684" y="1126126"/>
              <a:ext cx="8452698" cy="828000"/>
              <a:chOff x="389684" y="1153836"/>
              <a:chExt cx="8452698" cy="893328"/>
            </a:xfrm>
          </p:grpSpPr>
          <p:sp>
            <p:nvSpPr>
              <p:cNvPr id="14" name="Text Box 10">
                <a:extLst>
                  <a:ext uri="{FF2B5EF4-FFF2-40B4-BE49-F238E27FC236}">
                    <a16:creationId xmlns:a16="http://schemas.microsoft.com/office/drawing/2014/main" id="{D36939B2-7813-2585-A92B-3E0FE03B8453}"/>
                  </a:ext>
                </a:extLst>
              </p:cNvPr>
              <p:cNvSpPr txBox="1">
                <a:spLocks noChangeArrowheads="1"/>
              </p:cNvSpPr>
              <p:nvPr>
                <p:custDataLst>
                  <p:tags r:id="rId5"/>
                </p:custDataLst>
              </p:nvPr>
            </p:nvSpPr>
            <p:spPr bwMode="auto">
              <a:xfrm>
                <a:off x="873457" y="1153837"/>
                <a:ext cx="7968925" cy="307311"/>
              </a:xfrm>
              <a:prstGeom prst="rect">
                <a:avLst/>
              </a:prstGeom>
              <a:solidFill>
                <a:schemeClr val="accent4"/>
              </a:solidFill>
              <a:ln w="12700" algn="ctr">
                <a:no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lvl="0"/>
                <a:r>
                  <a:rPr kumimoji="0" lang="en-US" sz="1400" b="1" i="0" u="none" strike="noStrike" kern="0" cap="none" spc="0" normalizeH="0" baseline="0" noProof="0" dirty="0">
                    <a:ln>
                      <a:noFill/>
                    </a:ln>
                    <a:solidFill>
                      <a:prstClr val="white"/>
                    </a:solidFill>
                    <a:effectLst/>
                    <a:uLnTx/>
                    <a:uFillTx/>
                    <a:latin typeface="Arial" panose="020B0604020202020204"/>
                    <a:ea typeface="+mn-ea"/>
                    <a:cs typeface="+mn-cs"/>
                  </a:rPr>
                  <a:t>Testing and validation</a:t>
                </a:r>
                <a:endParaRPr lang="en-US" dirty="0">
                  <a:solidFill>
                    <a:srgbClr val="FFFFFF"/>
                  </a:solidFill>
                </a:endParaRPr>
              </a:p>
            </p:txBody>
          </p:sp>
          <p:sp>
            <p:nvSpPr>
              <p:cNvPr id="15" name="Text Box 10">
                <a:extLst>
                  <a:ext uri="{FF2B5EF4-FFF2-40B4-BE49-F238E27FC236}">
                    <a16:creationId xmlns:a16="http://schemas.microsoft.com/office/drawing/2014/main" id="{2AFEDB1B-3DFE-CECC-AF82-A77FB27F6B8C}"/>
                  </a:ext>
                </a:extLst>
              </p:cNvPr>
              <p:cNvSpPr txBox="1">
                <a:spLocks noChangeArrowheads="1"/>
              </p:cNvSpPr>
              <p:nvPr>
                <p:custDataLst>
                  <p:tags r:id="rId6"/>
                </p:custDataLst>
              </p:nvPr>
            </p:nvSpPr>
            <p:spPr bwMode="auto">
              <a:xfrm>
                <a:off x="389684" y="1153836"/>
                <a:ext cx="440437" cy="893327"/>
              </a:xfrm>
              <a:prstGeom prst="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2400" dirty="0">
                    <a:solidFill>
                      <a:srgbClr val="FFFFFF"/>
                    </a:solidFill>
                    <a:latin typeface="Arial"/>
                  </a:rPr>
                  <a:t>V</a:t>
                </a:r>
                <a:endParaRPr kumimoji="0" lang="en-US" sz="2400" b="1" i="0" u="none" strike="noStrike" kern="0" cap="none" spc="0" normalizeH="0" baseline="0" noProof="0" dirty="0">
                  <a:ln>
                    <a:noFill/>
                  </a:ln>
                  <a:solidFill>
                    <a:srgbClr val="FFFFFF"/>
                  </a:solidFill>
                  <a:effectLst/>
                  <a:uLnTx/>
                  <a:uFillTx/>
                  <a:latin typeface="Arial"/>
                  <a:cs typeface="Arial" charset="0"/>
                </a:endParaRPr>
              </a:p>
            </p:txBody>
          </p:sp>
          <p:sp>
            <p:nvSpPr>
              <p:cNvPr id="16" name="Text Box 10">
                <a:extLst>
                  <a:ext uri="{FF2B5EF4-FFF2-40B4-BE49-F238E27FC236}">
                    <a16:creationId xmlns:a16="http://schemas.microsoft.com/office/drawing/2014/main" id="{D68D18EF-478E-6240-A8A0-7183370EF515}"/>
                  </a:ext>
                </a:extLst>
              </p:cNvPr>
              <p:cNvSpPr txBox="1">
                <a:spLocks noChangeArrowheads="1"/>
              </p:cNvSpPr>
              <p:nvPr>
                <p:custDataLst>
                  <p:tags r:id="rId7"/>
                </p:custDataLst>
              </p:nvPr>
            </p:nvSpPr>
            <p:spPr bwMode="auto">
              <a:xfrm>
                <a:off x="2251880" y="1497093"/>
                <a:ext cx="6590502" cy="550071"/>
              </a:xfrm>
              <a:prstGeom prst="rect">
                <a:avLst/>
              </a:prstGeom>
              <a:noFill/>
              <a:ln w="12700" algn="ctr">
                <a:solidFill>
                  <a:schemeClr val="accent6">
                    <a:lumMod val="60000"/>
                    <a:lumOff val="40000"/>
                  </a:schemeClr>
                </a:solidFill>
                <a:miter lim="800000"/>
                <a:headEnd/>
                <a:tailEnd type="none" w="sm" len="med"/>
              </a:ln>
            </p:spPr>
            <p:txBody>
              <a:bodyPr lIns="35988" tIns="35988" rIns="35988" bIns="35988" anchor="ctr" anchorCtr="0"/>
              <a:lstStyle>
                <a:defPPr>
                  <a:defRPr lang="en-US"/>
                </a:defPPr>
                <a:lvl1pPr marL="231775" indent="-177800" defTabSz="957263" fontAlgn="base">
                  <a:spcBef>
                    <a:spcPct val="0"/>
                  </a:spcBef>
                  <a:spcAft>
                    <a:spcPct val="0"/>
                  </a:spcAft>
                  <a:buFont typeface="Wingdings" panose="05000000000000000000" pitchFamily="2" charset="2"/>
                  <a:buChar char="§"/>
                  <a:defRPr sz="1100" b="0" kern="0">
                    <a:solidFill>
                      <a:srgbClr val="000000"/>
                    </a:solidFill>
                    <a:latin typeface="Arial" charset="0"/>
                    <a:cs typeface="Arial" charset="0"/>
                  </a:defRPr>
                </a:lvl1pPr>
              </a:lstStyle>
              <a:p>
                <a:pPr>
                  <a:lnSpc>
                    <a:spcPct val="120000"/>
                  </a:lnSpc>
                </a:pPr>
                <a:r>
                  <a:rPr lang="en-US" sz="1200" dirty="0">
                    <a:solidFill>
                      <a:schemeClr val="tx1"/>
                    </a:solidFill>
                    <a:latin typeface="Arial"/>
                  </a:rPr>
                  <a:t>User acceptance testing and data migration testing support</a:t>
                </a:r>
              </a:p>
            </p:txBody>
          </p:sp>
          <p:sp>
            <p:nvSpPr>
              <p:cNvPr id="17" name="Text Box 10">
                <a:extLst>
                  <a:ext uri="{FF2B5EF4-FFF2-40B4-BE49-F238E27FC236}">
                    <a16:creationId xmlns:a16="http://schemas.microsoft.com/office/drawing/2014/main" id="{550EC13A-A6B8-9CBB-8EBB-0D06074FD13F}"/>
                  </a:ext>
                </a:extLst>
              </p:cNvPr>
              <p:cNvSpPr txBox="1">
                <a:spLocks noChangeArrowheads="1"/>
              </p:cNvSpPr>
              <p:nvPr>
                <p:custDataLst>
                  <p:tags r:id="rId8"/>
                </p:custDataLst>
              </p:nvPr>
            </p:nvSpPr>
            <p:spPr bwMode="auto">
              <a:xfrm>
                <a:off x="873458" y="1497093"/>
                <a:ext cx="1325880" cy="550070"/>
              </a:xfrm>
              <a:prstGeom prst="rect">
                <a:avLst/>
              </a:prstGeom>
              <a:solidFill>
                <a:srgbClr val="F9F8E4"/>
              </a:solidFill>
              <a:ln w="12700" algn="ctr">
                <a:solidFill>
                  <a:schemeClr val="accent6">
                    <a:lumMod val="60000"/>
                    <a:lumOff val="40000"/>
                  </a:schemeClr>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chemeClr val="tx1"/>
                    </a:solidFill>
                    <a:effectLst/>
                    <a:uLnTx/>
                    <a:uFillTx/>
                    <a:cs typeface="Arial" charset="0"/>
                  </a:rPr>
                  <a:t>Objective</a:t>
                </a:r>
                <a:endParaRPr kumimoji="0" lang="en-US" sz="1300" b="1" i="0" u="none" strike="noStrike" kern="0" cap="none" spc="0" normalizeH="0" baseline="0" noProof="0" dirty="0">
                  <a:ln>
                    <a:noFill/>
                  </a:ln>
                  <a:solidFill>
                    <a:schemeClr val="tx1"/>
                  </a:solidFill>
                  <a:effectLst/>
                  <a:uLnTx/>
                  <a:uFillTx/>
                  <a:latin typeface="Arial"/>
                  <a:cs typeface="Arial" charset="0"/>
                </a:endParaRPr>
              </a:p>
            </p:txBody>
          </p:sp>
        </p:grpSp>
        <p:grpSp>
          <p:nvGrpSpPr>
            <p:cNvPr id="18" name="Group 17">
              <a:extLst>
                <a:ext uri="{FF2B5EF4-FFF2-40B4-BE49-F238E27FC236}">
                  <a16:creationId xmlns:a16="http://schemas.microsoft.com/office/drawing/2014/main" id="{1A9FE909-38B6-54AC-F0C6-E1BEF1E0614E}"/>
                </a:ext>
              </a:extLst>
            </p:cNvPr>
            <p:cNvGrpSpPr/>
            <p:nvPr/>
          </p:nvGrpSpPr>
          <p:grpSpPr>
            <a:xfrm>
              <a:off x="430631" y="6066584"/>
              <a:ext cx="8352000" cy="274242"/>
              <a:chOff x="584389" y="1564605"/>
              <a:chExt cx="3987611" cy="415888"/>
            </a:xfrm>
          </p:grpSpPr>
          <p:cxnSp>
            <p:nvCxnSpPr>
              <p:cNvPr id="19" name="Straight Connector 18">
                <a:extLst>
                  <a:ext uri="{FF2B5EF4-FFF2-40B4-BE49-F238E27FC236}">
                    <a16:creationId xmlns:a16="http://schemas.microsoft.com/office/drawing/2014/main" id="{A02B7119-0637-BBD6-2E44-1E6054EB2AB0}"/>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20" name="TextBox 19">
                <a:extLst>
                  <a:ext uri="{FF2B5EF4-FFF2-40B4-BE49-F238E27FC236}">
                    <a16:creationId xmlns:a16="http://schemas.microsoft.com/office/drawing/2014/main" id="{2E9FAEC4-9476-A429-FB2B-0AEEDE210A8E}"/>
                  </a:ext>
                </a:extLst>
              </p:cNvPr>
              <p:cNvSpPr txBox="1">
                <a:spLocks noChangeArrowheads="1"/>
              </p:cNvSpPr>
              <p:nvPr/>
            </p:nvSpPr>
            <p:spPr bwMode="auto">
              <a:xfrm>
                <a:off x="1615669" y="1564605"/>
                <a:ext cx="1925146"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Differentiators leveraged to expedite project delivery</a:t>
                </a:r>
              </a:p>
            </p:txBody>
          </p:sp>
        </p:grpSp>
        <p:sp>
          <p:nvSpPr>
            <p:cNvPr id="21" name="Rectangle 20">
              <a:extLst>
                <a:ext uri="{FF2B5EF4-FFF2-40B4-BE49-F238E27FC236}">
                  <a16:creationId xmlns:a16="http://schemas.microsoft.com/office/drawing/2014/main" id="{FAEDABAD-8114-151F-360E-C6AD027FE330}"/>
                </a:ext>
              </a:extLst>
            </p:cNvPr>
            <p:cNvSpPr/>
            <p:nvPr/>
          </p:nvSpPr>
          <p:spPr>
            <a:xfrm>
              <a:off x="5934798" y="4257585"/>
              <a:ext cx="1214456" cy="629959"/>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Retesting and final signoff on UAT </a:t>
              </a:r>
              <a:endParaRPr lang="en-IN" sz="12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D8ABBE5-CD91-8503-0566-1E33258BF386}"/>
                </a:ext>
              </a:extLst>
            </p:cNvPr>
            <p:cNvSpPr/>
            <p:nvPr/>
          </p:nvSpPr>
          <p:spPr>
            <a:xfrm>
              <a:off x="7509505" y="2645310"/>
              <a:ext cx="1261498" cy="809947"/>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UAT test case execution and documentation of results</a:t>
              </a:r>
              <a:endParaRPr lang="en-IN" sz="1200"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FA7AFF65-BE79-BB71-28F6-9CB7851F77AF}"/>
              </a:ext>
            </a:extLst>
          </p:cNvPr>
          <p:cNvGrpSpPr/>
          <p:nvPr/>
        </p:nvGrpSpPr>
        <p:grpSpPr>
          <a:xfrm>
            <a:off x="5872050" y="2520400"/>
            <a:ext cx="1199652" cy="732865"/>
            <a:chOff x="7093630" y="3571610"/>
            <a:chExt cx="1418911" cy="936459"/>
          </a:xfrm>
        </p:grpSpPr>
        <p:pic>
          <p:nvPicPr>
            <p:cNvPr id="25" name="Picture 2">
              <a:extLst>
                <a:ext uri="{FF2B5EF4-FFF2-40B4-BE49-F238E27FC236}">
                  <a16:creationId xmlns:a16="http://schemas.microsoft.com/office/drawing/2014/main" id="{62659A25-ADA0-8F56-22B7-3527D949101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363" t="25550" r="27567" b="9012"/>
            <a:stretch/>
          </p:blipFill>
          <p:spPr bwMode="auto">
            <a:xfrm>
              <a:off x="7093630" y="3571610"/>
              <a:ext cx="927231" cy="8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ED041305-12DA-31F4-9D3E-CA93481125F6}"/>
                </a:ext>
              </a:extLst>
            </p:cNvPr>
            <p:cNvPicPr>
              <a:picLocks noChangeAspect="1"/>
            </p:cNvPicPr>
            <p:nvPr/>
          </p:nvPicPr>
          <p:blipFill rotWithShape="1">
            <a:blip r:embed="rId11"/>
            <a:srcRect l="28813" t="18545" r="28366" b="11001"/>
            <a:stretch/>
          </p:blipFill>
          <p:spPr>
            <a:xfrm>
              <a:off x="7394880" y="3950548"/>
              <a:ext cx="633105" cy="557521"/>
            </a:xfrm>
            <a:prstGeom prst="rect">
              <a:avLst/>
            </a:prstGeom>
          </p:spPr>
        </p:pic>
        <p:pic>
          <p:nvPicPr>
            <p:cNvPr id="27" name="Picture 26">
              <a:extLst>
                <a:ext uri="{FF2B5EF4-FFF2-40B4-BE49-F238E27FC236}">
                  <a16:creationId xmlns:a16="http://schemas.microsoft.com/office/drawing/2014/main" id="{21DD2D1D-6083-12D4-5D35-1EFD1483E929}"/>
                </a:ext>
              </a:extLst>
            </p:cNvPr>
            <p:cNvPicPr>
              <a:picLocks noChangeAspect="1"/>
            </p:cNvPicPr>
            <p:nvPr/>
          </p:nvPicPr>
          <p:blipFill rotWithShape="1">
            <a:blip r:embed="rId12"/>
            <a:srcRect l="35433" t="18544" r="28220" b="30390"/>
            <a:stretch/>
          </p:blipFill>
          <p:spPr>
            <a:xfrm>
              <a:off x="7947330" y="4004958"/>
              <a:ext cx="565211" cy="425005"/>
            </a:xfrm>
            <a:prstGeom prst="rect">
              <a:avLst/>
            </a:prstGeom>
          </p:spPr>
        </p:pic>
      </p:grpSp>
      <p:pic>
        <p:nvPicPr>
          <p:cNvPr id="28" name="Picture 27">
            <a:extLst>
              <a:ext uri="{FF2B5EF4-FFF2-40B4-BE49-F238E27FC236}">
                <a16:creationId xmlns:a16="http://schemas.microsoft.com/office/drawing/2014/main" id="{79922152-3CFA-3111-7CE7-7FAB9372D834}"/>
              </a:ext>
            </a:extLst>
          </p:cNvPr>
          <p:cNvPicPr/>
          <p:nvPr/>
        </p:nvPicPr>
        <p:blipFill>
          <a:blip r:embed="rId13">
            <a:extLst>
              <a:ext uri="{28A0092B-C50C-407E-A947-70E740481C1C}">
                <a14:useLocalDpi xmlns:a14="http://schemas.microsoft.com/office/drawing/2010/main"/>
              </a:ext>
            </a:extLst>
          </a:blip>
          <a:srcRect/>
          <a:stretch>
            <a:fillRect/>
          </a:stretch>
        </p:blipFill>
        <p:spPr bwMode="auto">
          <a:xfrm>
            <a:off x="6155104" y="2914740"/>
            <a:ext cx="1261498" cy="493774"/>
          </a:xfrm>
          <a:prstGeom prst="rect">
            <a:avLst/>
          </a:prstGeom>
          <a:noFill/>
          <a:ln>
            <a:noFill/>
          </a:ln>
        </p:spPr>
      </p:pic>
      <p:pic>
        <p:nvPicPr>
          <p:cNvPr id="29" name="Picture 28">
            <a:extLst>
              <a:ext uri="{FF2B5EF4-FFF2-40B4-BE49-F238E27FC236}">
                <a16:creationId xmlns:a16="http://schemas.microsoft.com/office/drawing/2014/main" id="{7F56B8EC-66BB-53A7-F8A9-43794ABB85DA}"/>
              </a:ext>
            </a:extLst>
          </p:cNvPr>
          <p:cNvPicPr/>
          <p:nvPr/>
        </p:nvPicPr>
        <p:blipFill rotWithShape="1">
          <a:blip r:embed="rId14" cstate="print">
            <a:extLst>
              <a:ext uri="{28A0092B-C50C-407E-A947-70E740481C1C}">
                <a14:useLocalDpi xmlns:a14="http://schemas.microsoft.com/office/drawing/2010/main"/>
              </a:ext>
            </a:extLst>
          </a:blip>
          <a:srcRect l="-6396" t="6156" r="1"/>
          <a:stretch/>
        </p:blipFill>
        <p:spPr bwMode="auto">
          <a:xfrm>
            <a:off x="7889165" y="4019671"/>
            <a:ext cx="635062" cy="1011611"/>
          </a:xfrm>
          <a:prstGeom prst="rect">
            <a:avLst/>
          </a:prstGeom>
          <a:ln>
            <a:noFill/>
          </a:ln>
          <a:extLst>
            <a:ext uri="{53640926-AAD7-44D8-BBD7-CCE9431645EC}">
              <a14:shadowObscured xmlns:a14="http://schemas.microsoft.com/office/drawing/2010/main"/>
            </a:ext>
          </a:extLst>
        </p:spPr>
      </p:pic>
      <p:pic>
        <p:nvPicPr>
          <p:cNvPr id="34" name="Picture 33">
            <a:extLst>
              <a:ext uri="{FF2B5EF4-FFF2-40B4-BE49-F238E27FC236}">
                <a16:creationId xmlns:a16="http://schemas.microsoft.com/office/drawing/2014/main" id="{7178711C-CBE0-F660-575A-479AFC334179}"/>
              </a:ext>
            </a:extLst>
          </p:cNvPr>
          <p:cNvPicPr>
            <a:picLocks noChangeAspect="1"/>
          </p:cNvPicPr>
          <p:nvPr/>
        </p:nvPicPr>
        <p:blipFill rotWithShape="1">
          <a:blip r:embed="rId15"/>
          <a:srcRect l="31364" t="15716" r="28401" b="14180"/>
          <a:stretch/>
        </p:blipFill>
        <p:spPr>
          <a:xfrm>
            <a:off x="7420293" y="4099433"/>
            <a:ext cx="750407" cy="735103"/>
          </a:xfrm>
          <a:prstGeom prst="rect">
            <a:avLst/>
          </a:prstGeom>
        </p:spPr>
      </p:pic>
      <p:pic>
        <p:nvPicPr>
          <p:cNvPr id="35" name="Picture 34">
            <a:extLst>
              <a:ext uri="{FF2B5EF4-FFF2-40B4-BE49-F238E27FC236}">
                <a16:creationId xmlns:a16="http://schemas.microsoft.com/office/drawing/2014/main" id="{45285C70-6A8C-0154-6E52-C7086286E19C}"/>
              </a:ext>
            </a:extLst>
          </p:cNvPr>
          <p:cNvPicPr>
            <a:picLocks noChangeAspect="1"/>
          </p:cNvPicPr>
          <p:nvPr/>
        </p:nvPicPr>
        <p:blipFill rotWithShape="1">
          <a:blip r:embed="rId16">
            <a:duotone>
              <a:prstClr val="black"/>
              <a:srgbClr val="D9C3A5">
                <a:tint val="50000"/>
                <a:satMod val="180000"/>
              </a:srgbClr>
            </a:duotone>
          </a:blip>
          <a:srcRect l="34395" t="17113" r="28323" b="8902"/>
          <a:stretch/>
        </p:blipFill>
        <p:spPr>
          <a:xfrm>
            <a:off x="7046485" y="4337428"/>
            <a:ext cx="750406" cy="666417"/>
          </a:xfrm>
          <a:prstGeom prst="rect">
            <a:avLst/>
          </a:prstGeom>
        </p:spPr>
      </p:pic>
    </p:spTree>
    <p:extLst>
      <p:ext uri="{BB962C8B-B14F-4D97-AF65-F5344CB8AC3E}">
        <p14:creationId xmlns:p14="http://schemas.microsoft.com/office/powerpoint/2010/main" val="41196969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9A72226-F09F-713D-9141-2BE359321A9A}"/>
              </a:ext>
            </a:extLst>
          </p:cNvPr>
          <p:cNvGraphicFramePr>
            <a:graphicFrameLocks noGrp="1"/>
          </p:cNvGraphicFramePr>
          <p:nvPr>
            <p:extLst>
              <p:ext uri="{D42A27DB-BD31-4B8C-83A1-F6EECF244321}">
                <p14:modId xmlns:p14="http://schemas.microsoft.com/office/powerpoint/2010/main" val="437059666"/>
              </p:ext>
            </p:extLst>
          </p:nvPr>
        </p:nvGraphicFramePr>
        <p:xfrm>
          <a:off x="389685" y="303462"/>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Success factors for each stage of the implementation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Rounded Corners 4">
            <a:extLst>
              <a:ext uri="{FF2B5EF4-FFF2-40B4-BE49-F238E27FC236}">
                <a16:creationId xmlns:a16="http://schemas.microsoft.com/office/drawing/2014/main" id="{96936788-8C9D-19F6-0D4F-015F4EB20D7B}"/>
              </a:ext>
            </a:extLst>
          </p:cNvPr>
          <p:cNvSpPr/>
          <p:nvPr/>
        </p:nvSpPr>
        <p:spPr>
          <a:xfrm>
            <a:off x="443368" y="1055893"/>
            <a:ext cx="1915971" cy="914400"/>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ysClr val="window" lastClr="FFFFFF"/>
              </a:buClr>
              <a:buSzTx/>
              <a:buFontTx/>
              <a:buNone/>
              <a:tabLst/>
              <a:defRPr/>
            </a:pPr>
            <a:r>
              <a:rPr kumimoji="0" lang="en-GB" altLang="ja-JP" sz="1100" b="1" i="0" u="none" strike="noStrike" kern="0" cap="none" spc="0" normalizeH="0" baseline="0" noProof="0" dirty="0">
                <a:ln>
                  <a:noFill/>
                </a:ln>
                <a:solidFill>
                  <a:schemeClr val="bg1"/>
                </a:solidFill>
                <a:effectLst/>
                <a:uLnTx/>
                <a:uFillTx/>
                <a:latin typeface="Arial" pitchFamily="34" charset="0"/>
                <a:ea typeface="ＭＳ Ｐゴシック" pitchFamily="50" charset="-128"/>
                <a:cs typeface="Arial" pitchFamily="34" charset="0"/>
              </a:rPr>
              <a:t>Project management </a:t>
            </a:r>
          </a:p>
          <a:p>
            <a:pPr marL="0" marR="0" lvl="0" indent="0" algn="ctr" defTabSz="914400" eaLnBrk="1" fontAlgn="auto" latinLnBrk="0" hangingPunct="1">
              <a:lnSpc>
                <a:spcPct val="100000"/>
              </a:lnSpc>
              <a:spcBef>
                <a:spcPts val="0"/>
              </a:spcBef>
              <a:spcAft>
                <a:spcPts val="0"/>
              </a:spcAft>
              <a:buClr>
                <a:sysClr val="window" lastClr="FFFFFF"/>
              </a:buClr>
              <a:buSzTx/>
              <a:buFontTx/>
              <a:buNone/>
              <a:tabLst/>
              <a:defRPr/>
            </a:pPr>
            <a:r>
              <a:rPr kumimoji="0" lang="en-GB" altLang="ja-JP" sz="1100" b="1" i="0" u="none" strike="noStrike" kern="0" cap="none" spc="0" normalizeH="0" baseline="0" noProof="0" dirty="0">
                <a:ln>
                  <a:noFill/>
                </a:ln>
                <a:solidFill>
                  <a:schemeClr val="bg1"/>
                </a:solidFill>
                <a:effectLst/>
                <a:uLnTx/>
                <a:uFillTx/>
                <a:latin typeface="Arial" pitchFamily="34" charset="0"/>
                <a:ea typeface="ＭＳ Ｐゴシック" pitchFamily="50" charset="-128"/>
                <a:cs typeface="Arial" pitchFamily="34" charset="0"/>
              </a:rPr>
              <a:t>and governance</a:t>
            </a:r>
          </a:p>
        </p:txBody>
      </p:sp>
      <p:sp>
        <p:nvSpPr>
          <p:cNvPr id="28" name="Rectangle: Rounded Corners 27">
            <a:extLst>
              <a:ext uri="{FF2B5EF4-FFF2-40B4-BE49-F238E27FC236}">
                <a16:creationId xmlns:a16="http://schemas.microsoft.com/office/drawing/2014/main" id="{A6420F5F-7670-2357-142F-9A068BF40007}"/>
              </a:ext>
            </a:extLst>
          </p:cNvPr>
          <p:cNvSpPr/>
          <p:nvPr/>
        </p:nvSpPr>
        <p:spPr>
          <a:xfrm>
            <a:off x="443368" y="2068391"/>
            <a:ext cx="1915971" cy="914400"/>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Requirement finalization</a:t>
            </a:r>
          </a:p>
        </p:txBody>
      </p:sp>
      <p:sp>
        <p:nvSpPr>
          <p:cNvPr id="29" name="Rectangle: Rounded Corners 28">
            <a:extLst>
              <a:ext uri="{FF2B5EF4-FFF2-40B4-BE49-F238E27FC236}">
                <a16:creationId xmlns:a16="http://schemas.microsoft.com/office/drawing/2014/main" id="{4E332246-A956-0809-0050-EF172B99C3B6}"/>
              </a:ext>
            </a:extLst>
          </p:cNvPr>
          <p:cNvSpPr/>
          <p:nvPr/>
        </p:nvSpPr>
        <p:spPr>
          <a:xfrm>
            <a:off x="443368" y="3080889"/>
            <a:ext cx="1915971" cy="914400"/>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68288" marR="0" lvl="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Data migration strategy and</a:t>
            </a:r>
          </a:p>
          <a:p>
            <a:pPr marL="268288" marR="0" lvl="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execution design</a:t>
            </a:r>
          </a:p>
        </p:txBody>
      </p:sp>
      <p:sp>
        <p:nvSpPr>
          <p:cNvPr id="52" name="Rectangle: Rounded Corners 51">
            <a:extLst>
              <a:ext uri="{FF2B5EF4-FFF2-40B4-BE49-F238E27FC236}">
                <a16:creationId xmlns:a16="http://schemas.microsoft.com/office/drawing/2014/main" id="{317AB719-B900-724C-E580-7C7ECFF18A59}"/>
              </a:ext>
            </a:extLst>
          </p:cNvPr>
          <p:cNvSpPr/>
          <p:nvPr/>
        </p:nvSpPr>
        <p:spPr>
          <a:xfrm>
            <a:off x="443368" y="4093387"/>
            <a:ext cx="1915971" cy="914400"/>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975" marR="0" lvl="0" indent="0" algn="ctr" defTabSz="914400" rtl="0" eaLnBrk="1" fontAlgn="auto" latinLnBrk="0" hangingPunct="1">
              <a:lnSpc>
                <a:spcPct val="100000"/>
              </a:lnSpc>
              <a:spcBef>
                <a:spcPts val="0"/>
              </a:spcBef>
              <a:spcAft>
                <a:spcPts val="0"/>
              </a:spcAft>
              <a:buClrTx/>
              <a:buSzTx/>
              <a:buFontTx/>
              <a:buNone/>
              <a:tabLst/>
              <a:defRPr/>
            </a:pPr>
            <a:r>
              <a:rPr lang="en-US" sz="1100" b="1" kern="0" dirty="0">
                <a:solidFill>
                  <a:prstClr val="white"/>
                </a:solidFill>
                <a:latin typeface="Arial" panose="020B0604020202020204"/>
              </a:rPr>
              <a:t> System configuration – functional support</a:t>
            </a:r>
            <a:endPar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53" name="Rectangle: Rounded Corners 52">
            <a:extLst>
              <a:ext uri="{FF2B5EF4-FFF2-40B4-BE49-F238E27FC236}">
                <a16:creationId xmlns:a16="http://schemas.microsoft.com/office/drawing/2014/main" id="{E3679C07-1A44-D246-A5DF-12DBB2C25726}"/>
              </a:ext>
            </a:extLst>
          </p:cNvPr>
          <p:cNvSpPr/>
          <p:nvPr/>
        </p:nvSpPr>
        <p:spPr>
          <a:xfrm>
            <a:off x="443367" y="5105883"/>
            <a:ext cx="1915971" cy="914400"/>
          </a:xfrm>
          <a:prstGeom prst="roundRect">
            <a:avLst>
              <a:gd name="adj" fmla="val 8658"/>
            </a:avLst>
          </a:prstGeom>
          <a:solidFill>
            <a:srgbClr val="B58D2B"/>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 Testing and </a:t>
            </a:r>
            <a:b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br>
            <a:r>
              <a:rPr kumimoji="0" lang="en-US" sz="1100" b="1" i="0" u="none" strike="noStrike" kern="0" cap="none" spc="0" normalizeH="0" baseline="0" noProof="0" dirty="0">
                <a:ln>
                  <a:noFill/>
                </a:ln>
                <a:solidFill>
                  <a:prstClr val="white"/>
                </a:solidFill>
                <a:effectLst/>
                <a:uLnTx/>
                <a:uFillTx/>
                <a:latin typeface="Arial" panose="020B0604020202020204"/>
                <a:ea typeface="+mn-ea"/>
                <a:cs typeface="+mn-cs"/>
              </a:rPr>
              <a:t>validation</a:t>
            </a:r>
          </a:p>
        </p:txBody>
      </p:sp>
      <p:sp>
        <p:nvSpPr>
          <p:cNvPr id="102" name="Text Box 10">
            <a:extLst>
              <a:ext uri="{FF2B5EF4-FFF2-40B4-BE49-F238E27FC236}">
                <a16:creationId xmlns:a16="http://schemas.microsoft.com/office/drawing/2014/main" id="{90003828-53A7-5013-AF52-23AC47014F43}"/>
              </a:ext>
            </a:extLst>
          </p:cNvPr>
          <p:cNvSpPr txBox="1">
            <a:spLocks noChangeArrowheads="1"/>
          </p:cNvSpPr>
          <p:nvPr>
            <p:custDataLst>
              <p:tags r:id="rId1"/>
            </p:custDataLst>
          </p:nvPr>
        </p:nvSpPr>
        <p:spPr bwMode="auto">
          <a:xfrm>
            <a:off x="390741" y="1010175"/>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03" name="Text Box 10">
            <a:extLst>
              <a:ext uri="{FF2B5EF4-FFF2-40B4-BE49-F238E27FC236}">
                <a16:creationId xmlns:a16="http://schemas.microsoft.com/office/drawing/2014/main" id="{DC9103BC-0C81-D659-6A8E-E3E2E71A0B59}"/>
              </a:ext>
            </a:extLst>
          </p:cNvPr>
          <p:cNvSpPr txBox="1">
            <a:spLocks noChangeArrowheads="1"/>
          </p:cNvSpPr>
          <p:nvPr>
            <p:custDataLst>
              <p:tags r:id="rId2"/>
            </p:custDataLst>
          </p:nvPr>
        </p:nvSpPr>
        <p:spPr bwMode="auto">
          <a:xfrm>
            <a:off x="390741" y="2016011"/>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IN" sz="1400" dirty="0">
                <a:solidFill>
                  <a:srgbClr val="FFFFFF"/>
                </a:solidFill>
                <a:latin typeface="Arial"/>
              </a:rPr>
              <a:t>II</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04" name="Text Box 10">
            <a:extLst>
              <a:ext uri="{FF2B5EF4-FFF2-40B4-BE49-F238E27FC236}">
                <a16:creationId xmlns:a16="http://schemas.microsoft.com/office/drawing/2014/main" id="{744DFFB9-6732-5E38-F71F-A0DC93F5A76D}"/>
              </a:ext>
            </a:extLst>
          </p:cNvPr>
          <p:cNvSpPr txBox="1">
            <a:spLocks noChangeArrowheads="1"/>
          </p:cNvSpPr>
          <p:nvPr>
            <p:custDataLst>
              <p:tags r:id="rId3"/>
            </p:custDataLst>
          </p:nvPr>
        </p:nvSpPr>
        <p:spPr bwMode="auto">
          <a:xfrm>
            <a:off x="390741" y="3033032"/>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III</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05" name="Text Box 10">
            <a:extLst>
              <a:ext uri="{FF2B5EF4-FFF2-40B4-BE49-F238E27FC236}">
                <a16:creationId xmlns:a16="http://schemas.microsoft.com/office/drawing/2014/main" id="{7FE9B39D-5C8A-132B-DCB0-E7398FDA252C}"/>
              </a:ext>
            </a:extLst>
          </p:cNvPr>
          <p:cNvSpPr txBox="1">
            <a:spLocks noChangeArrowheads="1"/>
          </p:cNvSpPr>
          <p:nvPr>
            <p:custDataLst>
              <p:tags r:id="rId4"/>
            </p:custDataLst>
          </p:nvPr>
        </p:nvSpPr>
        <p:spPr bwMode="auto">
          <a:xfrm>
            <a:off x="390741" y="4050053"/>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IV</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06" name="Text Box 10">
            <a:extLst>
              <a:ext uri="{FF2B5EF4-FFF2-40B4-BE49-F238E27FC236}">
                <a16:creationId xmlns:a16="http://schemas.microsoft.com/office/drawing/2014/main" id="{02CC5710-041C-BDB2-2460-FC9F83D2E331}"/>
              </a:ext>
            </a:extLst>
          </p:cNvPr>
          <p:cNvSpPr txBox="1">
            <a:spLocks noChangeArrowheads="1"/>
          </p:cNvSpPr>
          <p:nvPr>
            <p:custDataLst>
              <p:tags r:id="rId5"/>
            </p:custDataLst>
          </p:nvPr>
        </p:nvSpPr>
        <p:spPr bwMode="auto">
          <a:xfrm>
            <a:off x="390741" y="5066571"/>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V</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07" name="Isosceles Triangle 106">
            <a:extLst>
              <a:ext uri="{FF2B5EF4-FFF2-40B4-BE49-F238E27FC236}">
                <a16:creationId xmlns:a16="http://schemas.microsoft.com/office/drawing/2014/main" id="{902E9776-1C64-8509-A9B0-0FE20D7CD06B}"/>
              </a:ext>
            </a:extLst>
          </p:cNvPr>
          <p:cNvSpPr/>
          <p:nvPr/>
        </p:nvSpPr>
        <p:spPr>
          <a:xfrm rot="5400000">
            <a:off x="133447" y="3366435"/>
            <a:ext cx="4964390" cy="3433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10">
            <a:extLst>
              <a:ext uri="{FF2B5EF4-FFF2-40B4-BE49-F238E27FC236}">
                <a16:creationId xmlns:a16="http://schemas.microsoft.com/office/drawing/2014/main" id="{CD5D4337-F9FA-59AA-E067-466AB8FC9785}"/>
              </a:ext>
            </a:extLst>
          </p:cNvPr>
          <p:cNvSpPr/>
          <p:nvPr/>
        </p:nvSpPr>
        <p:spPr>
          <a:xfrm>
            <a:off x="2871945" y="1050356"/>
            <a:ext cx="5881314" cy="914400"/>
          </a:xfrm>
          <a:prstGeom prst="roundRect">
            <a:avLst>
              <a:gd name="adj" fmla="val 8658"/>
            </a:avLst>
          </a:prstGeom>
          <a:solidFill>
            <a:schemeClr val="bg1"/>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endPar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endParaRP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Design and setup project governance structure </a:t>
            </a:r>
          </a:p>
          <a:p>
            <a:pPr marL="228600" indent="-228600" defTabSz="914400">
              <a:spcBef>
                <a:spcPts val="200"/>
              </a:spcBef>
              <a:spcAft>
                <a:spcPts val="200"/>
              </a:spcAft>
              <a:buClr>
                <a:schemeClr val="tx1"/>
              </a:buClr>
              <a:buFont typeface="Arial" panose="020B0604020202020204" pitchFamily="34" charset="0"/>
              <a:buChar char="•"/>
              <a:defRPr/>
            </a:pPr>
            <a:endPar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endParaRPr>
          </a:p>
          <a:p>
            <a:pPr marL="228600" indent="-228600" defTabSz="914400">
              <a:spcBef>
                <a:spcPts val="200"/>
              </a:spcBef>
              <a:spcAft>
                <a:spcPts val="200"/>
              </a:spcAft>
              <a:buClr>
                <a:schemeClr val="tx1"/>
              </a:buClr>
              <a:buFont typeface="Arial" panose="020B0604020202020204" pitchFamily="34" charset="0"/>
              <a:buChar char="•"/>
              <a:defRPr/>
            </a:pPr>
            <a:endParaRPr lang="en-US" altLang="ja-JP" sz="1100" b="1" kern="0" dirty="0">
              <a:latin typeface="Arial" pitchFamily="34" charset="0"/>
              <a:ea typeface="ＭＳ Ｐゴシック" pitchFamily="50" charset="-128"/>
              <a:cs typeface="Arial" pitchFamily="34" charset="0"/>
            </a:endParaRPr>
          </a:p>
          <a:p>
            <a:pPr marL="228600" indent="-228600" defTabSz="914400">
              <a:spcBef>
                <a:spcPts val="200"/>
              </a:spcBef>
              <a:spcAft>
                <a:spcPts val="200"/>
              </a:spcAft>
              <a:buClr>
                <a:schemeClr val="tx1"/>
              </a:buClr>
              <a:buFont typeface="Arial" panose="020B0604020202020204" pitchFamily="34" charset="0"/>
              <a:buChar char="•"/>
              <a:defRPr/>
            </a:pPr>
            <a:r>
              <a:rPr lang="en-US" altLang="ja-JP" sz="1100" b="1" kern="0" dirty="0">
                <a:latin typeface="Arial" pitchFamily="34" charset="0"/>
                <a:ea typeface="ＭＳ Ｐゴシック" pitchFamily="50" charset="-128"/>
                <a:cs typeface="Arial" pitchFamily="34" charset="0"/>
              </a:rPr>
              <a:t>On-going </a:t>
            </a: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project management</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endPar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endParaRP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endPar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endParaRP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endParaRPr lang="en-US" altLang="ja-JP" sz="1100" b="1" kern="0" dirty="0">
              <a:latin typeface="Arial" pitchFamily="34" charset="0"/>
              <a:ea typeface="ＭＳ Ｐゴシック" pitchFamily="50" charset="-128"/>
              <a:cs typeface="Arial" pitchFamily="34" charset="0"/>
            </a:endParaRP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Project management for ongoing change requirements</a:t>
            </a:r>
          </a:p>
        </p:txBody>
      </p:sp>
      <p:sp>
        <p:nvSpPr>
          <p:cNvPr id="112" name="Rectangle: Rounded Corners 111">
            <a:extLst>
              <a:ext uri="{FF2B5EF4-FFF2-40B4-BE49-F238E27FC236}">
                <a16:creationId xmlns:a16="http://schemas.microsoft.com/office/drawing/2014/main" id="{49FB9951-EBB3-E78C-3810-266037B9D277}"/>
              </a:ext>
            </a:extLst>
          </p:cNvPr>
          <p:cNvSpPr/>
          <p:nvPr/>
        </p:nvSpPr>
        <p:spPr>
          <a:xfrm>
            <a:off x="2871945" y="2068391"/>
            <a:ext cx="5881314" cy="914400"/>
          </a:xfrm>
          <a:prstGeom prst="roundRect">
            <a:avLst>
              <a:gd name="adj" fmla="val 8658"/>
            </a:avLst>
          </a:prstGeom>
          <a:solidFill>
            <a:schemeClr val="bg1"/>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Comprehensives of business requirements</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Clarity in to-be state processes</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Competence building in implementation team</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Designing the business performance metrics</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Internal and regulatory reporting requirements</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Documentation of system configurations</a:t>
            </a:r>
          </a:p>
        </p:txBody>
      </p:sp>
      <p:sp>
        <p:nvSpPr>
          <p:cNvPr id="113" name="Rectangle: Rounded Corners 112">
            <a:extLst>
              <a:ext uri="{FF2B5EF4-FFF2-40B4-BE49-F238E27FC236}">
                <a16:creationId xmlns:a16="http://schemas.microsoft.com/office/drawing/2014/main" id="{FA5417C4-FF5C-C0D2-314B-D2BF8B58B6C4}"/>
              </a:ext>
            </a:extLst>
          </p:cNvPr>
          <p:cNvSpPr/>
          <p:nvPr/>
        </p:nvSpPr>
        <p:spPr>
          <a:xfrm>
            <a:off x="2871945" y="3086426"/>
            <a:ext cx="5881314" cy="914400"/>
          </a:xfrm>
          <a:prstGeom prst="roundRect">
            <a:avLst>
              <a:gd name="adj" fmla="val 8658"/>
            </a:avLst>
          </a:prstGeom>
          <a:solidFill>
            <a:schemeClr val="bg1"/>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Intelligent data structuring and validation</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Comprehensiveness of interfacing with other systems</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Quality of data migration </a:t>
            </a:r>
          </a:p>
          <a:p>
            <a:pPr marL="228600" indent="-228600" defTabSz="914400">
              <a:spcBef>
                <a:spcPts val="200"/>
              </a:spcBef>
              <a:spcAft>
                <a:spcPts val="200"/>
              </a:spcAft>
              <a:buClr>
                <a:schemeClr val="tx1"/>
              </a:buClr>
              <a:buFont typeface="Arial" panose="020B0604020202020204" pitchFamily="34" charset="0"/>
              <a:buChar char="•"/>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Service desk processes for user support</a:t>
            </a:r>
          </a:p>
        </p:txBody>
      </p:sp>
      <p:sp>
        <p:nvSpPr>
          <p:cNvPr id="114" name="Rectangle: Rounded Corners 113">
            <a:extLst>
              <a:ext uri="{FF2B5EF4-FFF2-40B4-BE49-F238E27FC236}">
                <a16:creationId xmlns:a16="http://schemas.microsoft.com/office/drawing/2014/main" id="{7AC79A76-A640-14A5-5724-2A49FEABF27D}"/>
              </a:ext>
            </a:extLst>
          </p:cNvPr>
          <p:cNvSpPr/>
          <p:nvPr/>
        </p:nvSpPr>
        <p:spPr>
          <a:xfrm>
            <a:off x="2871945" y="4104461"/>
            <a:ext cx="5881314" cy="914400"/>
          </a:xfrm>
          <a:prstGeom prst="roundRect">
            <a:avLst>
              <a:gd name="adj" fmla="val 8658"/>
            </a:avLst>
          </a:prstGeom>
          <a:solidFill>
            <a:schemeClr val="bg1"/>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Comprehensiveness of configuration of pre-built functionalities</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Decision on customization on selection system &amp; use of tools outside the system</a:t>
            </a:r>
          </a:p>
          <a:p>
            <a:pPr marL="228600" marR="0" lvl="0" indent="-228600" defTabSz="914400" eaLnBrk="1" fontAlgn="auto" latinLnBrk="0" hangingPunct="1">
              <a:spcBef>
                <a:spcPts val="200"/>
              </a:spcBef>
              <a:spcAft>
                <a:spcPts val="200"/>
              </a:spcAft>
              <a:buClr>
                <a:schemeClr val="tx1"/>
              </a:buClr>
              <a:buSzTx/>
              <a:buFont typeface="Arial" panose="020B0604020202020204" pitchFamily="34" charset="0"/>
              <a:buChar char="•"/>
              <a:tabLst/>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Capability and capacity for ongoing system enhancement and change requests</a:t>
            </a:r>
          </a:p>
        </p:txBody>
      </p:sp>
      <p:sp>
        <p:nvSpPr>
          <p:cNvPr id="115" name="Rectangle: Rounded Corners 114">
            <a:extLst>
              <a:ext uri="{FF2B5EF4-FFF2-40B4-BE49-F238E27FC236}">
                <a16:creationId xmlns:a16="http://schemas.microsoft.com/office/drawing/2014/main" id="{523B4606-3542-DA5E-2CB4-D81B7DC32471}"/>
              </a:ext>
            </a:extLst>
          </p:cNvPr>
          <p:cNvSpPr/>
          <p:nvPr/>
        </p:nvSpPr>
        <p:spPr>
          <a:xfrm>
            <a:off x="2871945" y="5122496"/>
            <a:ext cx="5881314" cy="914400"/>
          </a:xfrm>
          <a:prstGeom prst="roundRect">
            <a:avLst>
              <a:gd name="adj" fmla="val 8658"/>
            </a:avLst>
          </a:prstGeom>
          <a:solidFill>
            <a:schemeClr val="bg1"/>
          </a:solidFill>
          <a:ln w="12700" cap="flat" cmpd="sng" algn="ctr">
            <a:solidFill>
              <a:srgbClr val="B58D2B"/>
            </a:solidFill>
            <a:prstDash val="solid"/>
            <a:miter lim="800000"/>
          </a:ln>
          <a:effectLst/>
        </p:spPr>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228600" indent="-228600" defTabSz="914400">
              <a:spcBef>
                <a:spcPts val="200"/>
              </a:spcBef>
              <a:spcAft>
                <a:spcPts val="200"/>
              </a:spcAft>
              <a:buClr>
                <a:schemeClr val="tx1"/>
              </a:buClr>
              <a:buFont typeface="Arial" panose="020B0604020202020204" pitchFamily="34" charset="0"/>
              <a:buChar char="•"/>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Relevant and comprehensive test cases</a:t>
            </a:r>
          </a:p>
          <a:p>
            <a:pPr marL="228600" indent="-228600" defTabSz="914400">
              <a:spcBef>
                <a:spcPts val="200"/>
              </a:spcBef>
              <a:spcAft>
                <a:spcPts val="200"/>
              </a:spcAft>
              <a:buClr>
                <a:schemeClr val="tx1"/>
              </a:buClr>
              <a:buFont typeface="Arial" panose="020B0604020202020204" pitchFamily="34" charset="0"/>
              <a:buChar char="•"/>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Test cases ensuring traceability of business requirements</a:t>
            </a:r>
          </a:p>
          <a:p>
            <a:pPr marL="228600" indent="-228600" defTabSz="914400">
              <a:spcBef>
                <a:spcPts val="200"/>
              </a:spcBef>
              <a:spcAft>
                <a:spcPts val="200"/>
              </a:spcAft>
              <a:buClr>
                <a:schemeClr val="tx1"/>
              </a:buClr>
              <a:buFont typeface="Arial" panose="020B0604020202020204" pitchFamily="34" charset="0"/>
              <a:buChar char="•"/>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Comprehensiveness of testing</a:t>
            </a:r>
          </a:p>
          <a:p>
            <a:pPr marL="228600" indent="-228600" defTabSz="914400">
              <a:spcBef>
                <a:spcPts val="200"/>
              </a:spcBef>
              <a:spcAft>
                <a:spcPts val="200"/>
              </a:spcAft>
              <a:buClr>
                <a:schemeClr val="tx1"/>
              </a:buClr>
              <a:buFont typeface="Arial" panose="020B0604020202020204" pitchFamily="34" charset="0"/>
              <a:buChar char="•"/>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Monitoring of business performance metrics</a:t>
            </a:r>
          </a:p>
          <a:p>
            <a:pPr marL="228600" indent="-228600" defTabSz="914400">
              <a:spcBef>
                <a:spcPts val="200"/>
              </a:spcBef>
              <a:spcAft>
                <a:spcPts val="200"/>
              </a:spcAft>
              <a:buClr>
                <a:schemeClr val="tx1"/>
              </a:buClr>
              <a:buFont typeface="Arial" panose="020B0604020202020204" pitchFamily="34" charset="0"/>
              <a:buChar char="•"/>
              <a:defRPr/>
            </a:pPr>
            <a:r>
              <a:rPr kumimoji="0" lang="en-US" altLang="ja-JP" sz="1100" b="1" i="0" u="none" strike="noStrike" kern="0" cap="none" spc="0" normalizeH="0" baseline="0" noProof="0" dirty="0">
                <a:ln>
                  <a:noFill/>
                </a:ln>
                <a:effectLst/>
                <a:uLnTx/>
                <a:uFillTx/>
                <a:latin typeface="Arial" pitchFamily="34" charset="0"/>
                <a:ea typeface="ＭＳ Ｐゴシック" pitchFamily="50" charset="-128"/>
                <a:cs typeface="Arial" pitchFamily="34" charset="0"/>
              </a:rPr>
              <a:t>Comprehensive user training on system and processes </a:t>
            </a:r>
          </a:p>
        </p:txBody>
      </p:sp>
    </p:spTree>
    <p:extLst>
      <p:ext uri="{BB962C8B-B14F-4D97-AF65-F5344CB8AC3E}">
        <p14:creationId xmlns:p14="http://schemas.microsoft.com/office/powerpoint/2010/main" val="38070525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3F1260-2849-3DE1-B54C-5207DD5E179A}"/>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Project accelerators </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Rectangle 5">
            <a:extLst>
              <a:ext uri="{FF2B5EF4-FFF2-40B4-BE49-F238E27FC236}">
                <a16:creationId xmlns:a16="http://schemas.microsoft.com/office/drawing/2014/main" id="{4ED03AD9-628C-8E59-6C52-82D4CA1C7863}"/>
              </a:ext>
            </a:extLst>
          </p:cNvPr>
          <p:cNvSpPr/>
          <p:nvPr/>
        </p:nvSpPr>
        <p:spPr bwMode="auto">
          <a:xfrm>
            <a:off x="342000" y="5592124"/>
            <a:ext cx="8460000" cy="639067"/>
          </a:xfrm>
          <a:prstGeom prst="rect">
            <a:avLst/>
          </a:prstGeom>
          <a:solidFill>
            <a:srgbClr val="B58D2B">
              <a:alpha val="80000"/>
            </a:srgbClr>
          </a:solidFill>
          <a:ln w="6350" cap="flat" cmpd="sng" algn="ctr">
            <a:solidFill>
              <a:srgbClr val="B58D2B"/>
            </a:solidFill>
            <a:prstDash val="solid"/>
            <a:round/>
            <a:headEnd type="none" w="med" len="med"/>
            <a:tailEnd type="none" w="med" len="med"/>
          </a:ln>
          <a:effectLst/>
        </p:spPr>
        <p:txBody>
          <a:bodyPr lIns="90000" tIns="90000" rIns="90000" bIns="90000" anchor="ctr"/>
          <a:lstStyle/>
          <a:p>
            <a:pPr lvl="0" algn="just" defTabSz="935769" eaLnBrk="0" hangingPunct="0">
              <a:lnSpc>
                <a:spcPct val="120000"/>
              </a:lnSpc>
              <a:defRPr/>
            </a:pPr>
            <a:r>
              <a:rPr lang="en-GB" sz="1200" b="1" dirty="0">
                <a:solidFill>
                  <a:schemeClr val="bg1"/>
                </a:solidFill>
                <a:latin typeface="Arial" panose="020B0604020202020204" pitchFamily="34" charset="0"/>
                <a:cs typeface="Arial" panose="020B0604020202020204" pitchFamily="34" charset="0"/>
              </a:rPr>
              <a:t>Our extensive setup and system implementation experience, across multiple platforms / OEMs, has allowed us to create proprietary tools and templates which can be rapidly deployed to expedite project delivery. </a:t>
            </a:r>
          </a:p>
        </p:txBody>
      </p:sp>
      <p:sp>
        <p:nvSpPr>
          <p:cNvPr id="19" name="Rectangle: Rounded Corners 18">
            <a:extLst>
              <a:ext uri="{FF2B5EF4-FFF2-40B4-BE49-F238E27FC236}">
                <a16:creationId xmlns:a16="http://schemas.microsoft.com/office/drawing/2014/main" id="{6BBEC9CA-2789-A44F-0160-DFA36A07BE76}"/>
              </a:ext>
            </a:extLst>
          </p:cNvPr>
          <p:cNvSpPr/>
          <p:nvPr/>
        </p:nvSpPr>
        <p:spPr>
          <a:xfrm>
            <a:off x="295740" y="1479924"/>
            <a:ext cx="1702161" cy="1828800"/>
          </a:xfrm>
          <a:prstGeom prst="roundRect">
            <a:avLst>
              <a:gd name="adj" fmla="val 7078"/>
            </a:avLst>
          </a:prstGeom>
          <a:solidFill>
            <a:schemeClr val="accent4">
              <a:lumMod val="20000"/>
              <a:lumOff val="80000"/>
            </a:schemeClr>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Requirement finalization</a:t>
            </a:r>
          </a:p>
        </p:txBody>
      </p:sp>
      <p:sp>
        <p:nvSpPr>
          <p:cNvPr id="5" name="Text Box 10">
            <a:extLst>
              <a:ext uri="{FF2B5EF4-FFF2-40B4-BE49-F238E27FC236}">
                <a16:creationId xmlns:a16="http://schemas.microsoft.com/office/drawing/2014/main" id="{39BEA09E-524E-C8EE-4DF4-EC10CEC4967A}"/>
              </a:ext>
            </a:extLst>
          </p:cNvPr>
          <p:cNvSpPr txBox="1">
            <a:spLocks noChangeArrowheads="1"/>
          </p:cNvSpPr>
          <p:nvPr>
            <p:custDataLst>
              <p:tags r:id="rId1"/>
            </p:custDataLst>
          </p:nvPr>
        </p:nvSpPr>
        <p:spPr bwMode="auto">
          <a:xfrm>
            <a:off x="295740" y="1302515"/>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8" name="Rectangle: Rounded Corners 7">
            <a:extLst>
              <a:ext uri="{FF2B5EF4-FFF2-40B4-BE49-F238E27FC236}">
                <a16:creationId xmlns:a16="http://schemas.microsoft.com/office/drawing/2014/main" id="{9C3E33F8-CB07-E09C-A5ED-5D1BEDEE4EFB}"/>
              </a:ext>
            </a:extLst>
          </p:cNvPr>
          <p:cNvSpPr/>
          <p:nvPr/>
        </p:nvSpPr>
        <p:spPr>
          <a:xfrm>
            <a:off x="295740" y="3498508"/>
            <a:ext cx="1702162" cy="1828800"/>
          </a:xfrm>
          <a:prstGeom prst="roundRect">
            <a:avLst>
              <a:gd name="adj" fmla="val 8658"/>
            </a:avLst>
          </a:prstGeom>
          <a:solidFill>
            <a:schemeClr val="accent4">
              <a:lumMod val="20000"/>
              <a:lumOff val="80000"/>
            </a:schemeClr>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Data migration strategy and</a:t>
            </a:r>
          </a:p>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execution design</a:t>
            </a:r>
          </a:p>
        </p:txBody>
      </p:sp>
      <p:sp>
        <p:nvSpPr>
          <p:cNvPr id="12" name="Text Box 10">
            <a:extLst>
              <a:ext uri="{FF2B5EF4-FFF2-40B4-BE49-F238E27FC236}">
                <a16:creationId xmlns:a16="http://schemas.microsoft.com/office/drawing/2014/main" id="{25EEA02C-D54F-E5E8-C0AC-86F368405FFA}"/>
              </a:ext>
            </a:extLst>
          </p:cNvPr>
          <p:cNvSpPr txBox="1">
            <a:spLocks noChangeArrowheads="1"/>
          </p:cNvSpPr>
          <p:nvPr>
            <p:custDataLst>
              <p:tags r:id="rId2"/>
            </p:custDataLst>
          </p:nvPr>
        </p:nvSpPr>
        <p:spPr bwMode="auto">
          <a:xfrm>
            <a:off x="295740" y="3446388"/>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II</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5" name="Rectangle: Rounded Corners 14">
            <a:extLst>
              <a:ext uri="{FF2B5EF4-FFF2-40B4-BE49-F238E27FC236}">
                <a16:creationId xmlns:a16="http://schemas.microsoft.com/office/drawing/2014/main" id="{BB164DF1-3086-8D07-D4AB-CFD60E36F831}"/>
              </a:ext>
            </a:extLst>
          </p:cNvPr>
          <p:cNvSpPr/>
          <p:nvPr/>
        </p:nvSpPr>
        <p:spPr>
          <a:xfrm>
            <a:off x="2165741" y="1471812"/>
            <a:ext cx="2185791" cy="1828800"/>
          </a:xfrm>
          <a:prstGeom prst="roundRect">
            <a:avLst>
              <a:gd name="adj" fmla="val 7078"/>
            </a:avLst>
          </a:prstGeom>
          <a:solidFill>
            <a:schemeClr val="bg1"/>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1450" fontAlgn="base">
              <a:lnSpc>
                <a:spcPct val="106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Pre-developed BRD documents to enable discussions with business and vendor</a:t>
            </a:r>
          </a:p>
          <a:p>
            <a:pPr marL="173038" indent="-171450" fontAlgn="base">
              <a:lnSpc>
                <a:spcPct val="106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Detailed BRD to be used as an accelerator for project kick-start</a:t>
            </a:r>
          </a:p>
        </p:txBody>
      </p:sp>
      <p:sp>
        <p:nvSpPr>
          <p:cNvPr id="16" name="Rectangle: Rounded Corners 15">
            <a:extLst>
              <a:ext uri="{FF2B5EF4-FFF2-40B4-BE49-F238E27FC236}">
                <a16:creationId xmlns:a16="http://schemas.microsoft.com/office/drawing/2014/main" id="{06CD02A0-1E41-DBC4-3558-95599405017C}"/>
              </a:ext>
            </a:extLst>
          </p:cNvPr>
          <p:cNvSpPr/>
          <p:nvPr/>
        </p:nvSpPr>
        <p:spPr>
          <a:xfrm>
            <a:off x="2218369" y="3486133"/>
            <a:ext cx="2185790" cy="1828800"/>
          </a:xfrm>
          <a:prstGeom prst="roundRect">
            <a:avLst>
              <a:gd name="adj" fmla="val 8658"/>
            </a:avLst>
          </a:prstGeom>
          <a:solidFill>
            <a:schemeClr val="bg1"/>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1450" fontAlgn="base">
              <a:lnSpc>
                <a:spcPct val="106000"/>
              </a:lnSpc>
              <a:spcBef>
                <a:spcPct val="80000"/>
              </a:spcBef>
              <a:spcAft>
                <a:spcPct val="0"/>
              </a:spcAft>
              <a:buClr>
                <a:srgbClr val="000000"/>
              </a:buClr>
              <a:buFont typeface="Wingdings" panose="05000000000000000000" pitchFamily="2" charset="2"/>
              <a:buChar char="§"/>
            </a:pPr>
            <a:r>
              <a:rPr lang="en-US" sz="1000" kern="0" dirty="0">
                <a:solidFill>
                  <a:srgbClr val="000000"/>
                </a:solidFill>
                <a:latin typeface="Arial"/>
                <a:cs typeface="Arial" panose="020B0604020202020204" pitchFamily="34" charset="0"/>
              </a:rPr>
              <a:t>Repository of scenarios, test cases, data and reporting templates</a:t>
            </a:r>
          </a:p>
          <a:p>
            <a:pPr marL="173038" indent="-171450" fontAlgn="base">
              <a:lnSpc>
                <a:spcPct val="106000"/>
              </a:lnSpc>
              <a:spcBef>
                <a:spcPct val="80000"/>
              </a:spcBef>
              <a:spcAft>
                <a:spcPct val="0"/>
              </a:spcAft>
              <a:buClr>
                <a:srgbClr val="000000"/>
              </a:buClr>
              <a:buFont typeface="Wingdings" panose="05000000000000000000" pitchFamily="2" charset="2"/>
              <a:buChar char="§"/>
            </a:pPr>
            <a:r>
              <a:rPr lang="en-US" sz="1000" kern="0" dirty="0">
                <a:solidFill>
                  <a:srgbClr val="000000"/>
                </a:solidFill>
                <a:latin typeface="Arial"/>
                <a:cs typeface="Arial" panose="020B0604020202020204" pitchFamily="34" charset="0"/>
              </a:rPr>
              <a:t>Data migration strategy to cover key considerations and critical success factors for selecting and deploying a flexible data structure</a:t>
            </a:r>
          </a:p>
        </p:txBody>
      </p:sp>
      <p:pic>
        <p:nvPicPr>
          <p:cNvPr id="30" name="Picture 29">
            <a:extLst>
              <a:ext uri="{FF2B5EF4-FFF2-40B4-BE49-F238E27FC236}">
                <a16:creationId xmlns:a16="http://schemas.microsoft.com/office/drawing/2014/main" id="{8C8B5A14-956A-715C-867E-09CA4EF2CC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0" y="1468325"/>
            <a:ext cx="4009116" cy="1832287"/>
          </a:xfrm>
          <a:prstGeom prst="rect">
            <a:avLst/>
          </a:prstGeom>
        </p:spPr>
      </p:pic>
      <p:pic>
        <p:nvPicPr>
          <p:cNvPr id="49" name="Picture 48">
            <a:extLst>
              <a:ext uri="{FF2B5EF4-FFF2-40B4-BE49-F238E27FC236}">
                <a16:creationId xmlns:a16="http://schemas.microsoft.com/office/drawing/2014/main" id="{57783565-E7B9-B569-0FC7-52AB4C67F6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1998" y="3495037"/>
            <a:ext cx="4061460" cy="1859280"/>
          </a:xfrm>
          <a:prstGeom prst="rect">
            <a:avLst/>
          </a:prstGeom>
        </p:spPr>
      </p:pic>
      <p:sp>
        <p:nvSpPr>
          <p:cNvPr id="50" name="TextBox 46">
            <a:extLst>
              <a:ext uri="{FF2B5EF4-FFF2-40B4-BE49-F238E27FC236}">
                <a16:creationId xmlns:a16="http://schemas.microsoft.com/office/drawing/2014/main" id="{7F8ACFC8-92C2-135A-2BA5-153AC9002215}"/>
              </a:ext>
            </a:extLst>
          </p:cNvPr>
          <p:cNvSpPr txBox="1">
            <a:spLocks noChangeArrowheads="1"/>
          </p:cNvSpPr>
          <p:nvPr/>
        </p:nvSpPr>
        <p:spPr bwMode="auto">
          <a:xfrm>
            <a:off x="1866612" y="1008972"/>
            <a:ext cx="5410777" cy="274242"/>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GB" sz="1200" b="1" kern="1200" dirty="0">
                <a:solidFill>
                  <a:schemeClr val="tx1"/>
                </a:solidFill>
                <a:effectLst/>
                <a:latin typeface="Arial"/>
                <a:ea typeface="+mn-ea"/>
                <a:cs typeface="+mn-cs"/>
              </a:rPr>
              <a:t>Repository of pre-existing tools and templates to accelerate desk setup</a:t>
            </a:r>
            <a:endParaRPr lang="en-US" sz="1200" b="1" kern="0" dirty="0">
              <a:solidFill>
                <a:srgbClr val="000000"/>
              </a:solidFill>
              <a:latin typeface="Arial"/>
              <a:cs typeface="Arial" panose="020B0604020202020204" pitchFamily="34" charset="0"/>
            </a:endParaRPr>
          </a:p>
        </p:txBody>
      </p:sp>
    </p:spTree>
    <p:extLst>
      <p:ext uri="{BB962C8B-B14F-4D97-AF65-F5344CB8AC3E}">
        <p14:creationId xmlns:p14="http://schemas.microsoft.com/office/powerpoint/2010/main" val="441208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3F1260-2849-3DE1-B54C-5207DD5E179A}"/>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Project accelerators </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Rectangle 5">
            <a:extLst>
              <a:ext uri="{FF2B5EF4-FFF2-40B4-BE49-F238E27FC236}">
                <a16:creationId xmlns:a16="http://schemas.microsoft.com/office/drawing/2014/main" id="{4ED03AD9-628C-8E59-6C52-82D4CA1C7863}"/>
              </a:ext>
            </a:extLst>
          </p:cNvPr>
          <p:cNvSpPr/>
          <p:nvPr/>
        </p:nvSpPr>
        <p:spPr bwMode="auto">
          <a:xfrm>
            <a:off x="342000" y="5592124"/>
            <a:ext cx="8460000" cy="639067"/>
          </a:xfrm>
          <a:prstGeom prst="rect">
            <a:avLst/>
          </a:prstGeom>
          <a:solidFill>
            <a:srgbClr val="B58D2B">
              <a:alpha val="80000"/>
            </a:srgbClr>
          </a:solidFill>
          <a:ln w="6350" cap="flat" cmpd="sng" algn="ctr">
            <a:solidFill>
              <a:srgbClr val="B58D2B"/>
            </a:solidFill>
            <a:prstDash val="solid"/>
            <a:round/>
            <a:headEnd type="none" w="med" len="med"/>
            <a:tailEnd type="none" w="med" len="med"/>
          </a:ln>
          <a:effectLst/>
        </p:spPr>
        <p:txBody>
          <a:bodyPr lIns="90000" tIns="90000" rIns="90000" bIns="90000" anchor="ctr"/>
          <a:lstStyle/>
          <a:p>
            <a:pPr lvl="0" algn="just" defTabSz="935769" eaLnBrk="0" hangingPunct="0">
              <a:lnSpc>
                <a:spcPct val="120000"/>
              </a:lnSpc>
              <a:defRPr/>
            </a:pPr>
            <a:r>
              <a:rPr lang="en-GB" sz="1200" b="1" dirty="0">
                <a:solidFill>
                  <a:schemeClr val="bg1"/>
                </a:solidFill>
                <a:latin typeface="Arial" panose="020B0604020202020204" pitchFamily="34" charset="0"/>
                <a:cs typeface="Arial" panose="020B0604020202020204" pitchFamily="34" charset="0"/>
              </a:rPr>
              <a:t>Our extensive setup and system implementation experience, across multiple platforms / OEMs, has allowed us to create proprietary tools and templates which can be rapidly deployed to expedite project delivery. </a:t>
            </a:r>
          </a:p>
        </p:txBody>
      </p:sp>
      <p:sp>
        <p:nvSpPr>
          <p:cNvPr id="19" name="Rectangle: Rounded Corners 18">
            <a:extLst>
              <a:ext uri="{FF2B5EF4-FFF2-40B4-BE49-F238E27FC236}">
                <a16:creationId xmlns:a16="http://schemas.microsoft.com/office/drawing/2014/main" id="{6BBEC9CA-2789-A44F-0160-DFA36A07BE76}"/>
              </a:ext>
            </a:extLst>
          </p:cNvPr>
          <p:cNvSpPr/>
          <p:nvPr/>
        </p:nvSpPr>
        <p:spPr>
          <a:xfrm>
            <a:off x="295740" y="1479924"/>
            <a:ext cx="1702161" cy="1828800"/>
          </a:xfrm>
          <a:prstGeom prst="roundRect">
            <a:avLst>
              <a:gd name="adj" fmla="val 7078"/>
            </a:avLst>
          </a:prstGeom>
          <a:solidFill>
            <a:schemeClr val="accent4">
              <a:lumMod val="20000"/>
              <a:lumOff val="80000"/>
            </a:schemeClr>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 System configuration – functional support</a:t>
            </a:r>
          </a:p>
        </p:txBody>
      </p:sp>
      <p:sp>
        <p:nvSpPr>
          <p:cNvPr id="5" name="Text Box 10">
            <a:extLst>
              <a:ext uri="{FF2B5EF4-FFF2-40B4-BE49-F238E27FC236}">
                <a16:creationId xmlns:a16="http://schemas.microsoft.com/office/drawing/2014/main" id="{39BEA09E-524E-C8EE-4DF4-EC10CEC4967A}"/>
              </a:ext>
            </a:extLst>
          </p:cNvPr>
          <p:cNvSpPr txBox="1">
            <a:spLocks noChangeArrowheads="1"/>
          </p:cNvSpPr>
          <p:nvPr>
            <p:custDataLst>
              <p:tags r:id="rId1"/>
            </p:custDataLst>
          </p:nvPr>
        </p:nvSpPr>
        <p:spPr bwMode="auto">
          <a:xfrm>
            <a:off x="295740" y="1302515"/>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III</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8" name="Rectangle: Rounded Corners 7">
            <a:extLst>
              <a:ext uri="{FF2B5EF4-FFF2-40B4-BE49-F238E27FC236}">
                <a16:creationId xmlns:a16="http://schemas.microsoft.com/office/drawing/2014/main" id="{9C3E33F8-CB07-E09C-A5ED-5D1BEDEE4EFB}"/>
              </a:ext>
            </a:extLst>
          </p:cNvPr>
          <p:cNvSpPr/>
          <p:nvPr/>
        </p:nvSpPr>
        <p:spPr>
          <a:xfrm>
            <a:off x="295740" y="3496382"/>
            <a:ext cx="1702162" cy="1828800"/>
          </a:xfrm>
          <a:prstGeom prst="roundRect">
            <a:avLst>
              <a:gd name="adj" fmla="val 8658"/>
            </a:avLst>
          </a:prstGeom>
          <a:solidFill>
            <a:schemeClr val="accent4">
              <a:lumMod val="20000"/>
              <a:lumOff val="80000"/>
            </a:schemeClr>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 Testing and </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validation</a:t>
            </a:r>
          </a:p>
        </p:txBody>
      </p:sp>
      <p:sp>
        <p:nvSpPr>
          <p:cNvPr id="12" name="Text Box 10">
            <a:extLst>
              <a:ext uri="{FF2B5EF4-FFF2-40B4-BE49-F238E27FC236}">
                <a16:creationId xmlns:a16="http://schemas.microsoft.com/office/drawing/2014/main" id="{25EEA02C-D54F-E5E8-C0AC-86F368405FFA}"/>
              </a:ext>
            </a:extLst>
          </p:cNvPr>
          <p:cNvSpPr txBox="1">
            <a:spLocks noChangeArrowheads="1"/>
          </p:cNvSpPr>
          <p:nvPr>
            <p:custDataLst>
              <p:tags r:id="rId2"/>
            </p:custDataLst>
          </p:nvPr>
        </p:nvSpPr>
        <p:spPr bwMode="auto">
          <a:xfrm>
            <a:off x="295740" y="3403035"/>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IV</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5" name="Rectangle: Rounded Corners 14">
            <a:extLst>
              <a:ext uri="{FF2B5EF4-FFF2-40B4-BE49-F238E27FC236}">
                <a16:creationId xmlns:a16="http://schemas.microsoft.com/office/drawing/2014/main" id="{BB164DF1-3086-8D07-D4AB-CFD60E36F831}"/>
              </a:ext>
            </a:extLst>
          </p:cNvPr>
          <p:cNvSpPr/>
          <p:nvPr/>
        </p:nvSpPr>
        <p:spPr>
          <a:xfrm>
            <a:off x="2165741" y="1471812"/>
            <a:ext cx="2185791" cy="1828800"/>
          </a:xfrm>
          <a:prstGeom prst="roundRect">
            <a:avLst>
              <a:gd name="adj" fmla="val 7078"/>
            </a:avLst>
          </a:prstGeom>
          <a:solidFill>
            <a:schemeClr val="bg1"/>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1450" fontAlgn="base">
              <a:lnSpc>
                <a:spcPct val="106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Functional support on different areas</a:t>
            </a:r>
          </a:p>
          <a:p>
            <a:pPr marL="173038" indent="-171450" fontAlgn="base">
              <a:lnSpc>
                <a:spcPct val="106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Organization and role-level performance metrics</a:t>
            </a:r>
          </a:p>
          <a:p>
            <a:pPr marL="173038" indent="-171450" fontAlgn="base">
              <a:lnSpc>
                <a:spcPct val="106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To-be processes, covering every function undertaken by the business functions </a:t>
            </a:r>
            <a:br>
              <a:rPr lang="en-US" sz="1000" kern="0" dirty="0">
                <a:solidFill>
                  <a:srgbClr val="000000"/>
                </a:solidFill>
                <a:latin typeface="Arial"/>
                <a:cs typeface="Arial" panose="020B0604020202020204" pitchFamily="34" charset="0"/>
              </a:rPr>
            </a:br>
            <a:r>
              <a:rPr lang="en-US" sz="1000" kern="0" dirty="0">
                <a:solidFill>
                  <a:srgbClr val="000000"/>
                </a:solidFill>
                <a:latin typeface="Arial"/>
                <a:cs typeface="Arial" panose="020B0604020202020204" pitchFamily="34" charset="0"/>
              </a:rPr>
              <a:t>as well as operational risk </a:t>
            </a:r>
            <a:br>
              <a:rPr lang="en-US" sz="1000" kern="0" dirty="0">
                <a:solidFill>
                  <a:srgbClr val="000000"/>
                </a:solidFill>
                <a:latin typeface="Arial"/>
                <a:cs typeface="Arial" panose="020B0604020202020204" pitchFamily="34" charset="0"/>
              </a:rPr>
            </a:br>
            <a:r>
              <a:rPr lang="en-US" sz="1000" kern="0" dirty="0">
                <a:solidFill>
                  <a:srgbClr val="000000"/>
                </a:solidFill>
                <a:latin typeface="Arial"/>
                <a:cs typeface="Arial" panose="020B0604020202020204" pitchFamily="34" charset="0"/>
              </a:rPr>
              <a:t>&amp; control assessment</a:t>
            </a:r>
          </a:p>
        </p:txBody>
      </p:sp>
      <p:sp>
        <p:nvSpPr>
          <p:cNvPr id="16" name="Rectangle: Rounded Corners 15">
            <a:extLst>
              <a:ext uri="{FF2B5EF4-FFF2-40B4-BE49-F238E27FC236}">
                <a16:creationId xmlns:a16="http://schemas.microsoft.com/office/drawing/2014/main" id="{06CD02A0-1E41-DBC4-3558-95599405017C}"/>
              </a:ext>
            </a:extLst>
          </p:cNvPr>
          <p:cNvSpPr/>
          <p:nvPr/>
        </p:nvSpPr>
        <p:spPr>
          <a:xfrm>
            <a:off x="2218369" y="3486133"/>
            <a:ext cx="2185790" cy="1828800"/>
          </a:xfrm>
          <a:prstGeom prst="roundRect">
            <a:avLst>
              <a:gd name="adj" fmla="val 8658"/>
            </a:avLst>
          </a:prstGeom>
          <a:solidFill>
            <a:schemeClr val="bg1"/>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1450" fontAlgn="base">
              <a:lnSpc>
                <a:spcPct val="106000"/>
              </a:lnSpc>
              <a:spcBef>
                <a:spcPct val="80000"/>
              </a:spcBef>
              <a:spcAft>
                <a:spcPct val="0"/>
              </a:spcAft>
              <a:buClr>
                <a:srgbClr val="000000"/>
              </a:buClr>
              <a:buFont typeface="Wingdings" panose="05000000000000000000" pitchFamily="2" charset="2"/>
              <a:buChar char="§"/>
            </a:pPr>
            <a:r>
              <a:rPr lang="en-US" sz="1000" kern="0" dirty="0">
                <a:solidFill>
                  <a:srgbClr val="000000"/>
                </a:solidFill>
                <a:latin typeface="Arial"/>
                <a:cs typeface="Arial" panose="020B0604020202020204" pitchFamily="34" charset="0"/>
              </a:rPr>
              <a:t>Repository of scenarios, test cases, data and reporting templates</a:t>
            </a:r>
          </a:p>
          <a:p>
            <a:pPr marL="173038" indent="-171450" fontAlgn="base">
              <a:lnSpc>
                <a:spcPct val="106000"/>
              </a:lnSpc>
              <a:spcBef>
                <a:spcPct val="80000"/>
              </a:spcBef>
              <a:spcAft>
                <a:spcPct val="0"/>
              </a:spcAft>
              <a:buClr>
                <a:srgbClr val="000000"/>
              </a:buClr>
              <a:buFont typeface="Wingdings" panose="05000000000000000000" pitchFamily="2" charset="2"/>
              <a:buChar char="§"/>
            </a:pPr>
            <a:r>
              <a:rPr lang="en-US" sz="1000" kern="0" dirty="0">
                <a:solidFill>
                  <a:srgbClr val="000000"/>
                </a:solidFill>
                <a:latin typeface="Arial"/>
                <a:cs typeface="Arial" panose="020B0604020202020204" pitchFamily="34" charset="0"/>
              </a:rPr>
              <a:t>Detailed test cases and scenarios for user acceptance testing</a:t>
            </a:r>
          </a:p>
          <a:p>
            <a:pPr marL="173038" indent="-171450" fontAlgn="base">
              <a:lnSpc>
                <a:spcPct val="106000"/>
              </a:lnSpc>
              <a:spcBef>
                <a:spcPct val="80000"/>
              </a:spcBef>
              <a:spcAft>
                <a:spcPct val="0"/>
              </a:spcAft>
              <a:buClr>
                <a:srgbClr val="000000"/>
              </a:buClr>
              <a:buFont typeface="Wingdings" panose="05000000000000000000" pitchFamily="2" charset="2"/>
              <a:buChar char="§"/>
            </a:pPr>
            <a:r>
              <a:rPr lang="en-US" sz="1000" kern="0" dirty="0">
                <a:solidFill>
                  <a:srgbClr val="000000"/>
                </a:solidFill>
                <a:latin typeface="Arial"/>
                <a:cs typeface="Arial" panose="020B0604020202020204" pitchFamily="34" charset="0"/>
              </a:rPr>
              <a:t>Templates for reporting results of UAT test cases and live UAT dashboards</a:t>
            </a:r>
          </a:p>
        </p:txBody>
      </p:sp>
      <p:pic>
        <p:nvPicPr>
          <p:cNvPr id="33" name="Picture 32">
            <a:extLst>
              <a:ext uri="{FF2B5EF4-FFF2-40B4-BE49-F238E27FC236}">
                <a16:creationId xmlns:a16="http://schemas.microsoft.com/office/drawing/2014/main" id="{63876732-260C-E246-5258-D95A8A445AC0}"/>
              </a:ext>
            </a:extLst>
          </p:cNvPr>
          <p:cNvPicPr>
            <a:picLocks noChangeAspect="1"/>
          </p:cNvPicPr>
          <p:nvPr/>
        </p:nvPicPr>
        <p:blipFill rotWithShape="1">
          <a:blip r:embed="rId4"/>
          <a:srcRect l="3554" t="9623" r="46145" b="10291"/>
          <a:stretch/>
        </p:blipFill>
        <p:spPr>
          <a:xfrm>
            <a:off x="4571998" y="1471812"/>
            <a:ext cx="3060198" cy="1489143"/>
          </a:xfrm>
          <a:prstGeom prst="rect">
            <a:avLst/>
          </a:prstGeom>
          <a:ln>
            <a:solidFill>
              <a:srgbClr val="B58D2B"/>
            </a:solidFill>
          </a:ln>
        </p:spPr>
      </p:pic>
      <p:pic>
        <p:nvPicPr>
          <p:cNvPr id="25" name="Picture 24">
            <a:extLst>
              <a:ext uri="{FF2B5EF4-FFF2-40B4-BE49-F238E27FC236}">
                <a16:creationId xmlns:a16="http://schemas.microsoft.com/office/drawing/2014/main" id="{753411C7-50F0-CC29-354F-02AF6C80EF4E}"/>
              </a:ext>
            </a:extLst>
          </p:cNvPr>
          <p:cNvPicPr>
            <a:picLocks noChangeAspect="1"/>
          </p:cNvPicPr>
          <p:nvPr/>
        </p:nvPicPr>
        <p:blipFill rotWithShape="1">
          <a:blip r:embed="rId5"/>
          <a:srcRect r="6602" b="11631"/>
          <a:stretch/>
        </p:blipFill>
        <p:spPr>
          <a:xfrm>
            <a:off x="5691585" y="1522827"/>
            <a:ext cx="2908562" cy="1577365"/>
          </a:xfrm>
          <a:prstGeom prst="rect">
            <a:avLst/>
          </a:prstGeom>
          <a:ln>
            <a:solidFill>
              <a:srgbClr val="B58D2B"/>
            </a:solidFill>
          </a:ln>
        </p:spPr>
      </p:pic>
      <p:pic>
        <p:nvPicPr>
          <p:cNvPr id="36" name="Picture 35">
            <a:extLst>
              <a:ext uri="{FF2B5EF4-FFF2-40B4-BE49-F238E27FC236}">
                <a16:creationId xmlns:a16="http://schemas.microsoft.com/office/drawing/2014/main" id="{E07AE709-FBA5-0E1F-3176-2A6990257A1E}"/>
              </a:ext>
            </a:extLst>
          </p:cNvPr>
          <p:cNvPicPr>
            <a:picLocks noChangeAspect="1"/>
          </p:cNvPicPr>
          <p:nvPr/>
        </p:nvPicPr>
        <p:blipFill>
          <a:blip r:embed="rId6"/>
          <a:stretch>
            <a:fillRect/>
          </a:stretch>
        </p:blipFill>
        <p:spPr>
          <a:xfrm>
            <a:off x="4535089" y="3622100"/>
            <a:ext cx="3461734" cy="1577365"/>
          </a:xfrm>
          <a:prstGeom prst="rect">
            <a:avLst/>
          </a:prstGeom>
        </p:spPr>
      </p:pic>
      <p:pic>
        <p:nvPicPr>
          <p:cNvPr id="38" name="Picture 37">
            <a:extLst>
              <a:ext uri="{FF2B5EF4-FFF2-40B4-BE49-F238E27FC236}">
                <a16:creationId xmlns:a16="http://schemas.microsoft.com/office/drawing/2014/main" id="{29C14E8F-87C5-C4AA-F949-5B66FF8516B1}"/>
              </a:ext>
            </a:extLst>
          </p:cNvPr>
          <p:cNvPicPr>
            <a:picLocks noChangeAspect="1"/>
          </p:cNvPicPr>
          <p:nvPr/>
        </p:nvPicPr>
        <p:blipFill>
          <a:blip r:embed="rId7"/>
          <a:stretch>
            <a:fillRect/>
          </a:stretch>
        </p:blipFill>
        <p:spPr>
          <a:xfrm>
            <a:off x="5804355" y="3397744"/>
            <a:ext cx="2795792" cy="1504169"/>
          </a:xfrm>
          <a:prstGeom prst="rect">
            <a:avLst/>
          </a:prstGeom>
        </p:spPr>
      </p:pic>
      <p:pic>
        <p:nvPicPr>
          <p:cNvPr id="40" name="Picture 39">
            <a:extLst>
              <a:ext uri="{FF2B5EF4-FFF2-40B4-BE49-F238E27FC236}">
                <a16:creationId xmlns:a16="http://schemas.microsoft.com/office/drawing/2014/main" id="{179FF926-4762-D35D-B815-7B20F3726FAE}"/>
              </a:ext>
            </a:extLst>
          </p:cNvPr>
          <p:cNvPicPr>
            <a:picLocks noChangeAspect="1"/>
          </p:cNvPicPr>
          <p:nvPr/>
        </p:nvPicPr>
        <p:blipFill>
          <a:blip r:embed="rId8"/>
          <a:stretch>
            <a:fillRect/>
          </a:stretch>
        </p:blipFill>
        <p:spPr>
          <a:xfrm>
            <a:off x="6608559" y="4420799"/>
            <a:ext cx="1809280" cy="941672"/>
          </a:xfrm>
          <a:prstGeom prst="rect">
            <a:avLst/>
          </a:prstGeom>
          <a:ln>
            <a:solidFill>
              <a:srgbClr val="B58D2B"/>
            </a:solidFill>
          </a:ln>
        </p:spPr>
      </p:pic>
      <p:sp>
        <p:nvSpPr>
          <p:cNvPr id="41" name="TextBox 46">
            <a:extLst>
              <a:ext uri="{FF2B5EF4-FFF2-40B4-BE49-F238E27FC236}">
                <a16:creationId xmlns:a16="http://schemas.microsoft.com/office/drawing/2014/main" id="{7E8010A3-E682-7E7E-FFBD-12204899A4A6}"/>
              </a:ext>
            </a:extLst>
          </p:cNvPr>
          <p:cNvSpPr txBox="1">
            <a:spLocks noChangeArrowheads="1"/>
          </p:cNvSpPr>
          <p:nvPr/>
        </p:nvSpPr>
        <p:spPr bwMode="auto">
          <a:xfrm>
            <a:off x="1866612" y="1008972"/>
            <a:ext cx="5410777" cy="274242"/>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GB" sz="1200" b="1" kern="1200" dirty="0">
                <a:solidFill>
                  <a:schemeClr val="tx1"/>
                </a:solidFill>
                <a:effectLst/>
                <a:latin typeface="Arial"/>
                <a:ea typeface="+mn-ea"/>
                <a:cs typeface="+mn-cs"/>
              </a:rPr>
              <a:t>Repository of pre-existing tools and templates to accelerate desk setup</a:t>
            </a:r>
            <a:endParaRPr lang="en-US" sz="1200" b="1" kern="0" dirty="0">
              <a:solidFill>
                <a:srgbClr val="000000"/>
              </a:solidFill>
              <a:latin typeface="Arial"/>
              <a:cs typeface="Arial" panose="020B0604020202020204" pitchFamily="34" charset="0"/>
            </a:endParaRPr>
          </a:p>
        </p:txBody>
      </p:sp>
    </p:spTree>
    <p:extLst>
      <p:ext uri="{BB962C8B-B14F-4D97-AF65-F5344CB8AC3E}">
        <p14:creationId xmlns:p14="http://schemas.microsoft.com/office/powerpoint/2010/main" val="11419285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3F1260-2849-3DE1-B54C-5207DD5E179A}"/>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Project accelerators </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 name="Rectangle 5">
            <a:extLst>
              <a:ext uri="{FF2B5EF4-FFF2-40B4-BE49-F238E27FC236}">
                <a16:creationId xmlns:a16="http://schemas.microsoft.com/office/drawing/2014/main" id="{4ED03AD9-628C-8E59-6C52-82D4CA1C7863}"/>
              </a:ext>
            </a:extLst>
          </p:cNvPr>
          <p:cNvSpPr/>
          <p:nvPr/>
        </p:nvSpPr>
        <p:spPr bwMode="auto">
          <a:xfrm>
            <a:off x="342000" y="5592124"/>
            <a:ext cx="8460000" cy="639067"/>
          </a:xfrm>
          <a:prstGeom prst="rect">
            <a:avLst/>
          </a:prstGeom>
          <a:solidFill>
            <a:srgbClr val="B58D2B">
              <a:alpha val="80000"/>
            </a:srgbClr>
          </a:solidFill>
          <a:ln w="6350" cap="flat" cmpd="sng" algn="ctr">
            <a:solidFill>
              <a:srgbClr val="B58D2B"/>
            </a:solidFill>
            <a:prstDash val="solid"/>
            <a:round/>
            <a:headEnd type="none" w="med" len="med"/>
            <a:tailEnd type="none" w="med" len="med"/>
          </a:ln>
          <a:effectLst/>
        </p:spPr>
        <p:txBody>
          <a:bodyPr lIns="90000" tIns="90000" rIns="90000" bIns="90000" anchor="ctr"/>
          <a:lstStyle/>
          <a:p>
            <a:pPr lvl="0" algn="just" defTabSz="935769" eaLnBrk="0" hangingPunct="0">
              <a:lnSpc>
                <a:spcPct val="120000"/>
              </a:lnSpc>
              <a:defRPr/>
            </a:pPr>
            <a:r>
              <a:rPr lang="en-GB" sz="1200" b="1" dirty="0">
                <a:solidFill>
                  <a:schemeClr val="bg1"/>
                </a:solidFill>
                <a:latin typeface="Arial" panose="020B0604020202020204" pitchFamily="34" charset="0"/>
                <a:cs typeface="Arial" panose="020B0604020202020204" pitchFamily="34" charset="0"/>
              </a:rPr>
              <a:t>Our extensive setup and system implementation experience, across multiple platforms / OEMs, has allowed us to create proprietary tools and templates which can be rapidly deployed to expedite project delivery. </a:t>
            </a:r>
          </a:p>
        </p:txBody>
      </p:sp>
      <p:sp>
        <p:nvSpPr>
          <p:cNvPr id="19" name="Rectangle: Rounded Corners 18">
            <a:extLst>
              <a:ext uri="{FF2B5EF4-FFF2-40B4-BE49-F238E27FC236}">
                <a16:creationId xmlns:a16="http://schemas.microsoft.com/office/drawing/2014/main" id="{6BBEC9CA-2789-A44F-0160-DFA36A07BE76}"/>
              </a:ext>
            </a:extLst>
          </p:cNvPr>
          <p:cNvSpPr/>
          <p:nvPr/>
        </p:nvSpPr>
        <p:spPr>
          <a:xfrm>
            <a:off x="295740" y="1479924"/>
            <a:ext cx="1702161" cy="1012755"/>
          </a:xfrm>
          <a:prstGeom prst="roundRect">
            <a:avLst>
              <a:gd name="adj" fmla="val 7078"/>
            </a:avLst>
          </a:prstGeom>
          <a:solidFill>
            <a:schemeClr val="accent4">
              <a:lumMod val="20000"/>
              <a:lumOff val="80000"/>
            </a:schemeClr>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Project management </a:t>
            </a:r>
          </a:p>
          <a:p>
            <a:pPr algn="ctr" defTabSz="914239">
              <a:lnSpc>
                <a:spcPct val="110000"/>
              </a:lnSpc>
            </a:pPr>
            <a:r>
              <a:rPr lang="en-US" sz="1200" b="1" i="1" dirty="0">
                <a:solidFill>
                  <a:schemeClr val="tx1"/>
                </a:solidFill>
                <a:latin typeface="Arial" panose="020B0604020202020204" pitchFamily="34" charset="0"/>
                <a:cs typeface="Arial" panose="020B0604020202020204" pitchFamily="34" charset="0"/>
              </a:rPr>
              <a:t>and governance</a:t>
            </a:r>
          </a:p>
        </p:txBody>
      </p:sp>
      <p:sp>
        <p:nvSpPr>
          <p:cNvPr id="5" name="Text Box 10">
            <a:extLst>
              <a:ext uri="{FF2B5EF4-FFF2-40B4-BE49-F238E27FC236}">
                <a16:creationId xmlns:a16="http://schemas.microsoft.com/office/drawing/2014/main" id="{39BEA09E-524E-C8EE-4DF4-EC10CEC4967A}"/>
              </a:ext>
            </a:extLst>
          </p:cNvPr>
          <p:cNvSpPr txBox="1">
            <a:spLocks noChangeArrowheads="1"/>
          </p:cNvSpPr>
          <p:nvPr>
            <p:custDataLst>
              <p:tags r:id="rId1"/>
            </p:custDataLst>
          </p:nvPr>
        </p:nvSpPr>
        <p:spPr bwMode="auto">
          <a:xfrm>
            <a:off x="295740" y="1302515"/>
            <a:ext cx="274320" cy="365760"/>
          </a:xfrm>
          <a:prstGeom prst="roundRect">
            <a:avLst/>
          </a:prstGeom>
          <a:solidFill>
            <a:schemeClr val="tx1"/>
          </a:solidFill>
          <a:ln w="12700" algn="ctr">
            <a:solidFill>
              <a:srgbClr val="002776"/>
            </a:solidFill>
            <a:miter lim="800000"/>
            <a:headEnd/>
            <a:tailEnd type="none" w="sm" len="med"/>
          </a:ln>
        </p:spPr>
        <p:txBody>
          <a:bodyPr lIns="35988" tIns="35988" rIns="35988" bIns="35988" anchor="ctr" anchorCtr="1"/>
          <a:lstStyle>
            <a:defPPr>
              <a:defRPr lang="en-US"/>
            </a:defPPr>
            <a:lvl1pPr marR="0" lvl="0" indent="0" algn="ctr" defTabSz="957263" fontAlgn="base">
              <a:lnSpc>
                <a:spcPct val="100000"/>
              </a:lnSpc>
              <a:spcBef>
                <a:spcPct val="0"/>
              </a:spcBef>
              <a:spcAft>
                <a:spcPct val="0"/>
              </a:spcAft>
              <a:buClrTx/>
              <a:buSzTx/>
              <a:buFontTx/>
              <a:buNone/>
              <a:tabLst/>
              <a:defRPr kumimoji="0" sz="1300" b="1" i="0" u="none" strike="noStrike" kern="0" cap="none" spc="0" normalizeH="0" baseline="0">
                <a:ln>
                  <a:noFill/>
                </a:ln>
                <a:solidFill>
                  <a:schemeClr val="bg1"/>
                </a:solidFill>
                <a:effectLst/>
                <a:uLnTx/>
                <a:uFillTx/>
                <a:latin typeface="Arial" charset="0"/>
                <a:cs typeface="Arial" charset="0"/>
              </a:defRPr>
            </a:lvl1pPr>
          </a:lstStyle>
          <a:p>
            <a:pPr marL="0" marR="0" lvl="0" indent="0" algn="ctr" defTabSz="957263" eaLnBrk="1" fontAlgn="base" latinLnBrk="0" hangingPunct="1">
              <a:lnSpc>
                <a:spcPct val="100000"/>
              </a:lnSpc>
              <a:spcBef>
                <a:spcPct val="0"/>
              </a:spcBef>
              <a:spcAft>
                <a:spcPct val="0"/>
              </a:spcAft>
              <a:buClrTx/>
              <a:buSzTx/>
              <a:buFontTx/>
              <a:buNone/>
              <a:tabLst/>
              <a:defRPr/>
            </a:pPr>
            <a:r>
              <a:rPr lang="en-US" sz="1400" dirty="0">
                <a:solidFill>
                  <a:srgbClr val="FFFFFF"/>
                </a:solidFill>
                <a:latin typeface="Arial"/>
              </a:rPr>
              <a:t>V</a:t>
            </a:r>
            <a:endParaRPr kumimoji="0" lang="en-US" sz="1400" b="1" i="0" u="none" strike="noStrike" kern="0" cap="none" spc="0" normalizeH="0" baseline="0" noProof="0" dirty="0">
              <a:ln>
                <a:noFill/>
              </a:ln>
              <a:solidFill>
                <a:srgbClr val="FFFFFF"/>
              </a:solidFill>
              <a:effectLst/>
              <a:uLnTx/>
              <a:uFillTx/>
              <a:latin typeface="Arial"/>
              <a:cs typeface="Arial" charset="0"/>
            </a:endParaRPr>
          </a:p>
        </p:txBody>
      </p:sp>
      <p:sp>
        <p:nvSpPr>
          <p:cNvPr id="15" name="Rectangle: Rounded Corners 14">
            <a:extLst>
              <a:ext uri="{FF2B5EF4-FFF2-40B4-BE49-F238E27FC236}">
                <a16:creationId xmlns:a16="http://schemas.microsoft.com/office/drawing/2014/main" id="{BB164DF1-3086-8D07-D4AB-CFD60E36F831}"/>
              </a:ext>
            </a:extLst>
          </p:cNvPr>
          <p:cNvSpPr/>
          <p:nvPr/>
        </p:nvSpPr>
        <p:spPr>
          <a:xfrm>
            <a:off x="295740" y="2653597"/>
            <a:ext cx="1702161" cy="2724479"/>
          </a:xfrm>
          <a:prstGeom prst="roundRect">
            <a:avLst>
              <a:gd name="adj" fmla="val 7078"/>
            </a:avLst>
          </a:prstGeom>
          <a:solidFill>
            <a:schemeClr val="bg1"/>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3038" indent="-171450" fontAlgn="base">
              <a:lnSpc>
                <a:spcPct val="150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Live, real-time update of  project status and delays</a:t>
            </a:r>
          </a:p>
          <a:p>
            <a:pPr marL="173038" indent="-171450" fontAlgn="base">
              <a:lnSpc>
                <a:spcPct val="150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On-demand, multi-form factor, online access to dashboards</a:t>
            </a:r>
          </a:p>
          <a:p>
            <a:pPr marL="173038" indent="-171450" fontAlgn="base">
              <a:lnSpc>
                <a:spcPct val="150000"/>
              </a:lnSpc>
              <a:spcBef>
                <a:spcPct val="80000"/>
              </a:spcBef>
              <a:spcAft>
                <a:spcPct val="0"/>
              </a:spcAft>
              <a:buClr>
                <a:srgbClr val="000000"/>
              </a:buClr>
              <a:buFont typeface="Wingdings" panose="05000000000000000000" pitchFamily="2" charset="2"/>
              <a:buChar char="§"/>
              <a:defRPr/>
            </a:pPr>
            <a:r>
              <a:rPr lang="en-US" sz="1000" kern="0" dirty="0">
                <a:solidFill>
                  <a:srgbClr val="000000"/>
                </a:solidFill>
                <a:latin typeface="Arial"/>
                <a:cs typeface="Arial" panose="020B0604020202020204" pitchFamily="34" charset="0"/>
              </a:rPr>
              <a:t>Ability to drill-down across project stages &amp; stakeholders</a:t>
            </a:r>
          </a:p>
        </p:txBody>
      </p:sp>
      <p:sp>
        <p:nvSpPr>
          <p:cNvPr id="41" name="TextBox 46">
            <a:extLst>
              <a:ext uri="{FF2B5EF4-FFF2-40B4-BE49-F238E27FC236}">
                <a16:creationId xmlns:a16="http://schemas.microsoft.com/office/drawing/2014/main" id="{7E8010A3-E682-7E7E-FFBD-12204899A4A6}"/>
              </a:ext>
            </a:extLst>
          </p:cNvPr>
          <p:cNvSpPr txBox="1">
            <a:spLocks noChangeArrowheads="1"/>
          </p:cNvSpPr>
          <p:nvPr/>
        </p:nvSpPr>
        <p:spPr bwMode="auto">
          <a:xfrm>
            <a:off x="1866612" y="1008972"/>
            <a:ext cx="5410777" cy="274242"/>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GB" sz="1200" b="1" kern="1200" dirty="0">
                <a:solidFill>
                  <a:schemeClr val="tx1"/>
                </a:solidFill>
                <a:effectLst/>
                <a:latin typeface="Arial"/>
                <a:ea typeface="+mn-ea"/>
                <a:cs typeface="+mn-cs"/>
              </a:rPr>
              <a:t>Repository of pre-existing tools and templates to accelerate desk setup</a:t>
            </a:r>
            <a:endParaRPr lang="en-US" sz="1200" b="1" kern="0" dirty="0">
              <a:solidFill>
                <a:srgbClr val="000000"/>
              </a:solidFill>
              <a:latin typeface="Arial"/>
              <a:cs typeface="Arial" panose="020B0604020202020204" pitchFamily="34" charset="0"/>
            </a:endParaRPr>
          </a:p>
        </p:txBody>
      </p:sp>
      <p:pic>
        <p:nvPicPr>
          <p:cNvPr id="26" name="Picture 25">
            <a:extLst>
              <a:ext uri="{FF2B5EF4-FFF2-40B4-BE49-F238E27FC236}">
                <a16:creationId xmlns:a16="http://schemas.microsoft.com/office/drawing/2014/main" id="{EEEEB20B-0A12-CEF1-B74E-40A728317683}"/>
              </a:ext>
            </a:extLst>
          </p:cNvPr>
          <p:cNvPicPr>
            <a:picLocks noChangeAspect="1"/>
          </p:cNvPicPr>
          <p:nvPr/>
        </p:nvPicPr>
        <p:blipFill>
          <a:blip r:embed="rId3"/>
          <a:stretch>
            <a:fillRect/>
          </a:stretch>
        </p:blipFill>
        <p:spPr>
          <a:xfrm>
            <a:off x="2116621" y="1479924"/>
            <a:ext cx="6639119" cy="3895682"/>
          </a:xfrm>
          <a:prstGeom prst="rect">
            <a:avLst/>
          </a:prstGeom>
        </p:spPr>
      </p:pic>
    </p:spTree>
    <p:extLst>
      <p:ext uri="{BB962C8B-B14F-4D97-AF65-F5344CB8AC3E}">
        <p14:creationId xmlns:p14="http://schemas.microsoft.com/office/powerpoint/2010/main" val="41882687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1128A7-DBF8-0C65-A86F-837FF7032970}"/>
              </a:ext>
            </a:extLst>
          </p:cNvPr>
          <p:cNvSpPr/>
          <p:nvPr/>
        </p:nvSpPr>
        <p:spPr>
          <a:xfrm>
            <a:off x="-1842" y="4562222"/>
            <a:ext cx="6482155" cy="1319134"/>
          </a:xfrm>
          <a:prstGeom prst="rect">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2600" b="1" i="1" dirty="0">
                <a:solidFill>
                  <a:prstClr val="white"/>
                </a:solidFill>
                <a:latin typeface="Arial" panose="020B0604020202020204" pitchFamily="34" charset="0"/>
                <a:cs typeface="Arial" panose="020B0604020202020204" pitchFamily="34" charset="0"/>
              </a:rPr>
              <a:t>Teaming model and </a:t>
            </a:r>
            <a:br>
              <a:rPr lang="en-US" sz="2600" b="1" i="1" dirty="0">
                <a:solidFill>
                  <a:prstClr val="white"/>
                </a:solidFill>
                <a:latin typeface="Arial" panose="020B0604020202020204" pitchFamily="34" charset="0"/>
                <a:cs typeface="Arial" panose="020B0604020202020204" pitchFamily="34" charset="0"/>
              </a:rPr>
            </a:br>
            <a:r>
              <a:rPr lang="en-US" sz="2600" b="1" i="1" dirty="0">
                <a:solidFill>
                  <a:prstClr val="white"/>
                </a:solidFill>
                <a:latin typeface="Arial" panose="020B0604020202020204" pitchFamily="34" charset="0"/>
                <a:cs typeface="Arial" panose="020B0604020202020204" pitchFamily="34" charset="0"/>
              </a:rPr>
              <a:t>governance structure</a:t>
            </a:r>
          </a:p>
        </p:txBody>
      </p:sp>
      <p:sp>
        <p:nvSpPr>
          <p:cNvPr id="3" name="Chord 2">
            <a:extLst>
              <a:ext uri="{FF2B5EF4-FFF2-40B4-BE49-F238E27FC236}">
                <a16:creationId xmlns:a16="http://schemas.microsoft.com/office/drawing/2014/main" id="{23F60654-AFEE-1D14-E333-938A75EB1D28}"/>
              </a:ext>
            </a:extLst>
          </p:cNvPr>
          <p:cNvSpPr/>
          <p:nvPr/>
        </p:nvSpPr>
        <p:spPr>
          <a:xfrm rot="10800000">
            <a:off x="5820746" y="4562222"/>
            <a:ext cx="1319134" cy="1319134"/>
          </a:xfrm>
          <a:prstGeom prst="chord">
            <a:avLst>
              <a:gd name="adj1" fmla="val 5406134"/>
              <a:gd name="adj2" fmla="val 16200000"/>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6423179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2F5DEB4-4268-33C7-1EB8-0D94CDF77157}"/>
              </a:ext>
            </a:extLst>
          </p:cNvPr>
          <p:cNvGraphicFramePr>
            <a:graphicFrameLocks noGrp="1"/>
          </p:cNvGraphicFramePr>
          <p:nvPr>
            <p:extLst>
              <p:ext uri="{D42A27DB-BD31-4B8C-83A1-F6EECF244321}">
                <p14:modId xmlns:p14="http://schemas.microsoft.com/office/powerpoint/2010/main" val="2360170559"/>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Teaming model</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Rectangle: Rounded Corners 4">
            <a:extLst>
              <a:ext uri="{FF2B5EF4-FFF2-40B4-BE49-F238E27FC236}">
                <a16:creationId xmlns:a16="http://schemas.microsoft.com/office/drawing/2014/main" id="{C356C738-8C17-5219-B3F1-6FF4BB211779}"/>
              </a:ext>
            </a:extLst>
          </p:cNvPr>
          <p:cNvSpPr/>
          <p:nvPr/>
        </p:nvSpPr>
        <p:spPr>
          <a:xfrm>
            <a:off x="3197020" y="2929878"/>
            <a:ext cx="2749960" cy="430083"/>
          </a:xfrm>
          <a:prstGeom prst="roundRect">
            <a:avLst>
              <a:gd name="adj" fmla="val 7852"/>
            </a:avLst>
          </a:prstGeom>
          <a:solidFill>
            <a:srgbClr val="B58D2B"/>
          </a:solidFill>
          <a:ln w="12700" cap="flat" cmpd="sng" algn="ctr">
            <a:solidFill>
              <a:srgbClr val="494947">
                <a:shade val="50000"/>
              </a:srgbClr>
            </a:solidFill>
            <a:prstDash val="solid"/>
            <a:miter lim="800000"/>
          </a:ln>
          <a:effectLst/>
        </p:spPr>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a:ea typeface="+mn-ea"/>
                <a:cs typeface="+mn-cs"/>
              </a:rPr>
              <a:t>Acies Consulting</a:t>
            </a:r>
          </a:p>
        </p:txBody>
      </p:sp>
      <p:sp>
        <p:nvSpPr>
          <p:cNvPr id="7" name="Rectangle: Rounded Corners 6">
            <a:extLst>
              <a:ext uri="{FF2B5EF4-FFF2-40B4-BE49-F238E27FC236}">
                <a16:creationId xmlns:a16="http://schemas.microsoft.com/office/drawing/2014/main" id="{1DD0A697-E143-DE70-8439-C8AB248A76E4}"/>
              </a:ext>
            </a:extLst>
          </p:cNvPr>
          <p:cNvSpPr/>
          <p:nvPr/>
        </p:nvSpPr>
        <p:spPr>
          <a:xfrm>
            <a:off x="3197020" y="2012393"/>
            <a:ext cx="2749960" cy="430083"/>
          </a:xfrm>
          <a:prstGeom prst="roundRect">
            <a:avLst>
              <a:gd name="adj" fmla="val 7852"/>
            </a:avLst>
          </a:prstGeom>
          <a:solidFill>
            <a:srgbClr val="B58D2B"/>
          </a:solidFill>
          <a:ln w="12700" cap="flat" cmpd="sng" algn="ctr">
            <a:solidFill>
              <a:srgbClr val="494947">
                <a:shade val="50000"/>
              </a:srgbClr>
            </a:solidFill>
            <a:prstDash val="solid"/>
            <a:miter lim="800000"/>
          </a:ln>
          <a:effectLst/>
        </p:spPr>
        <p:txBody>
          <a:bodyPr lIns="0" rIns="0"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a:ea typeface="+mn-ea"/>
                <a:cs typeface="+mn-cs"/>
              </a:rPr>
              <a:t>Siemens Financial Services Pvt Ltd</a:t>
            </a:r>
          </a:p>
        </p:txBody>
      </p:sp>
      <p:sp>
        <p:nvSpPr>
          <p:cNvPr id="9" name="Rectangle: Rounded Corners 8">
            <a:extLst>
              <a:ext uri="{FF2B5EF4-FFF2-40B4-BE49-F238E27FC236}">
                <a16:creationId xmlns:a16="http://schemas.microsoft.com/office/drawing/2014/main" id="{CA6F6225-0B6B-2EC2-ECE1-8B2307860E5D}"/>
              </a:ext>
            </a:extLst>
          </p:cNvPr>
          <p:cNvSpPr/>
          <p:nvPr/>
        </p:nvSpPr>
        <p:spPr>
          <a:xfrm>
            <a:off x="389685" y="978068"/>
            <a:ext cx="1979889" cy="560593"/>
          </a:xfrm>
          <a:prstGeom prst="roundRect">
            <a:avLst>
              <a:gd name="adj" fmla="val 7852"/>
            </a:avLst>
          </a:prstGeom>
          <a:solidFill>
            <a:schemeClr val="tx1">
              <a:lumMod val="50000"/>
              <a:lumOff val="50000"/>
            </a:schemeClr>
          </a:solid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IN" sz="1300" b="1" kern="0" dirty="0">
                <a:solidFill>
                  <a:schemeClr val="bg1"/>
                </a:solidFill>
                <a:latin typeface="Arial" panose="020B0604020202020204"/>
              </a:rPr>
              <a:t>System OEM</a:t>
            </a:r>
          </a:p>
        </p:txBody>
      </p:sp>
      <p:sp>
        <p:nvSpPr>
          <p:cNvPr id="11" name="Rectangle: Rounded Corners 10">
            <a:extLst>
              <a:ext uri="{FF2B5EF4-FFF2-40B4-BE49-F238E27FC236}">
                <a16:creationId xmlns:a16="http://schemas.microsoft.com/office/drawing/2014/main" id="{90F9D73B-6F37-94FD-4A13-610D9B1FAEFC}"/>
              </a:ext>
            </a:extLst>
          </p:cNvPr>
          <p:cNvSpPr/>
          <p:nvPr/>
        </p:nvSpPr>
        <p:spPr>
          <a:xfrm>
            <a:off x="389685" y="5274781"/>
            <a:ext cx="1979889" cy="560593"/>
          </a:xfrm>
          <a:prstGeom prst="roundRect">
            <a:avLst>
              <a:gd name="adj" fmla="val 7852"/>
            </a:avLst>
          </a:prstGeom>
          <a:solidFill>
            <a:schemeClr val="tx1">
              <a:lumMod val="50000"/>
              <a:lumOff val="50000"/>
            </a:schemeClr>
          </a:solid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IN" sz="1300" b="1" kern="0" dirty="0">
                <a:solidFill>
                  <a:schemeClr val="bg1"/>
                </a:solidFill>
                <a:latin typeface="Arial" panose="020B0604020202020204"/>
              </a:rPr>
              <a:t>OEM implementation team</a:t>
            </a:r>
          </a:p>
        </p:txBody>
      </p:sp>
      <p:sp>
        <p:nvSpPr>
          <p:cNvPr id="13" name="Rectangle: Rounded Corners 12">
            <a:extLst>
              <a:ext uri="{FF2B5EF4-FFF2-40B4-BE49-F238E27FC236}">
                <a16:creationId xmlns:a16="http://schemas.microsoft.com/office/drawing/2014/main" id="{7D9787A2-723A-B947-46AA-AAD1F9212067}"/>
              </a:ext>
            </a:extLst>
          </p:cNvPr>
          <p:cNvSpPr/>
          <p:nvPr/>
        </p:nvSpPr>
        <p:spPr>
          <a:xfrm>
            <a:off x="6774427" y="978068"/>
            <a:ext cx="1929033" cy="560593"/>
          </a:xfrm>
          <a:prstGeom prst="roundRect">
            <a:avLst>
              <a:gd name="adj" fmla="val 7852"/>
            </a:avLst>
          </a:prstGeom>
          <a:solidFill>
            <a:schemeClr val="tx1">
              <a:lumMod val="50000"/>
              <a:lumOff val="50000"/>
            </a:schemeClr>
          </a:solid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IN" sz="1300" b="1" kern="0" dirty="0">
                <a:solidFill>
                  <a:schemeClr val="bg1"/>
                </a:solidFill>
                <a:latin typeface="Arial" panose="020B0604020202020204"/>
              </a:rPr>
              <a:t>Hardware provider</a:t>
            </a:r>
          </a:p>
        </p:txBody>
      </p:sp>
      <p:sp>
        <p:nvSpPr>
          <p:cNvPr id="15" name="Rectangle: Rounded Corners 14">
            <a:extLst>
              <a:ext uri="{FF2B5EF4-FFF2-40B4-BE49-F238E27FC236}">
                <a16:creationId xmlns:a16="http://schemas.microsoft.com/office/drawing/2014/main" id="{77B312F0-956D-7906-5CE3-DD8739A81696}"/>
              </a:ext>
            </a:extLst>
          </p:cNvPr>
          <p:cNvSpPr/>
          <p:nvPr/>
        </p:nvSpPr>
        <p:spPr>
          <a:xfrm>
            <a:off x="6774427" y="2964069"/>
            <a:ext cx="1929033" cy="560593"/>
          </a:xfrm>
          <a:prstGeom prst="roundRect">
            <a:avLst>
              <a:gd name="adj" fmla="val 7852"/>
            </a:avLst>
          </a:prstGeom>
          <a:solidFill>
            <a:schemeClr val="tx1">
              <a:lumMod val="50000"/>
              <a:lumOff val="50000"/>
            </a:schemeClr>
          </a:solid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r>
              <a:rPr lang="en-IN" sz="1300" b="1" kern="0" dirty="0">
                <a:solidFill>
                  <a:schemeClr val="bg1"/>
                </a:solidFill>
                <a:latin typeface="Arial" panose="020B0604020202020204"/>
              </a:rPr>
              <a:t>Performance testing third- party</a:t>
            </a:r>
          </a:p>
        </p:txBody>
      </p:sp>
      <p:sp>
        <p:nvSpPr>
          <p:cNvPr id="17" name="Rectangle: Rounded Corners 16">
            <a:extLst>
              <a:ext uri="{FF2B5EF4-FFF2-40B4-BE49-F238E27FC236}">
                <a16:creationId xmlns:a16="http://schemas.microsoft.com/office/drawing/2014/main" id="{D8C319F5-E613-F1CB-05CA-C0CA543AEABA}"/>
              </a:ext>
            </a:extLst>
          </p:cNvPr>
          <p:cNvSpPr/>
          <p:nvPr/>
        </p:nvSpPr>
        <p:spPr>
          <a:xfrm>
            <a:off x="3197020" y="2017306"/>
            <a:ext cx="2749960" cy="1337744"/>
          </a:xfrm>
          <a:prstGeom prst="roundRect">
            <a:avLst>
              <a:gd name="adj" fmla="val 0"/>
            </a:avLst>
          </a:prstGeom>
          <a:noFill/>
          <a:ln w="12700" cap="flat" cmpd="sng" algn="ctr">
            <a:solidFill>
              <a:srgbClr val="494947">
                <a:shade val="50000"/>
              </a:srgbClr>
            </a:solidFill>
            <a:prstDash val="solid"/>
            <a:miter lim="800000"/>
          </a:ln>
          <a:effectLst/>
        </p:spPr>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IN" sz="12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9" name="Rectangle: Rounded Corners 18">
            <a:extLst>
              <a:ext uri="{FF2B5EF4-FFF2-40B4-BE49-F238E27FC236}">
                <a16:creationId xmlns:a16="http://schemas.microsoft.com/office/drawing/2014/main" id="{59AE3986-8441-97CF-B785-323022EDEED5}"/>
              </a:ext>
            </a:extLst>
          </p:cNvPr>
          <p:cNvSpPr/>
          <p:nvPr/>
        </p:nvSpPr>
        <p:spPr>
          <a:xfrm>
            <a:off x="389685" y="1538662"/>
            <a:ext cx="1979889" cy="1489113"/>
          </a:xfrm>
          <a:prstGeom prst="roundRect">
            <a:avLst>
              <a:gd name="adj" fmla="val 3376"/>
            </a:avLst>
          </a:prstGeom>
          <a:no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kumimoji="0" lang="en-IN" sz="1300" i="0" u="none" strike="noStrike" kern="0" cap="none" spc="0" normalizeH="0" baseline="0" noProof="0" dirty="0">
                <a:ln>
                  <a:noFill/>
                </a:ln>
                <a:effectLst/>
                <a:uLnTx/>
                <a:uFillTx/>
                <a:latin typeface="Arial" panose="020B0604020202020204"/>
                <a:ea typeface="+mn-ea"/>
                <a:cs typeface="+mn-cs"/>
              </a:rPr>
              <a:t>Provide licenses for the system</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Provide enhancements and upgrades</a:t>
            </a:r>
          </a:p>
        </p:txBody>
      </p:sp>
      <p:sp>
        <p:nvSpPr>
          <p:cNvPr id="21" name="Rectangle: Rounded Corners 20">
            <a:extLst>
              <a:ext uri="{FF2B5EF4-FFF2-40B4-BE49-F238E27FC236}">
                <a16:creationId xmlns:a16="http://schemas.microsoft.com/office/drawing/2014/main" id="{4CD98E90-EDDD-610F-D0D3-FECBB5F5C571}"/>
              </a:ext>
            </a:extLst>
          </p:cNvPr>
          <p:cNvSpPr/>
          <p:nvPr/>
        </p:nvSpPr>
        <p:spPr>
          <a:xfrm>
            <a:off x="389685" y="3785668"/>
            <a:ext cx="1979889" cy="1489113"/>
          </a:xfrm>
          <a:prstGeom prst="roundRect">
            <a:avLst>
              <a:gd name="adj" fmla="val 3376"/>
            </a:avLst>
          </a:prstGeom>
          <a:no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kumimoji="0" lang="en-IN" sz="1300" i="0" u="none" strike="noStrike" kern="0" cap="none" spc="0" normalizeH="0" baseline="0" noProof="0" dirty="0">
                <a:ln>
                  <a:noFill/>
                </a:ln>
                <a:effectLst/>
                <a:uLnTx/>
                <a:uFillTx/>
                <a:latin typeface="Arial" panose="020B0604020202020204"/>
                <a:ea typeface="+mn-ea"/>
                <a:cs typeface="+mn-cs"/>
              </a:rPr>
              <a:t>Configuration and implementation of the system</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Unit testing</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Integration and interfacing with other systems</a:t>
            </a:r>
          </a:p>
        </p:txBody>
      </p:sp>
      <p:sp>
        <p:nvSpPr>
          <p:cNvPr id="23" name="Rectangle: Rounded Corners 22">
            <a:extLst>
              <a:ext uri="{FF2B5EF4-FFF2-40B4-BE49-F238E27FC236}">
                <a16:creationId xmlns:a16="http://schemas.microsoft.com/office/drawing/2014/main" id="{AFE52E33-4C09-21BE-5D95-26983753C03E}"/>
              </a:ext>
            </a:extLst>
          </p:cNvPr>
          <p:cNvSpPr/>
          <p:nvPr/>
        </p:nvSpPr>
        <p:spPr>
          <a:xfrm>
            <a:off x="6774427" y="1538663"/>
            <a:ext cx="1929033" cy="1007758"/>
          </a:xfrm>
          <a:prstGeom prst="roundRect">
            <a:avLst>
              <a:gd name="adj" fmla="val 3376"/>
            </a:avLst>
          </a:prstGeom>
          <a:no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kumimoji="0" lang="en-IN" sz="1300" i="0" u="none" strike="noStrike" kern="0" cap="none" spc="0" normalizeH="0" baseline="0" noProof="0" dirty="0">
                <a:ln>
                  <a:noFill/>
                </a:ln>
                <a:effectLst/>
                <a:uLnTx/>
                <a:uFillTx/>
                <a:latin typeface="Arial" panose="020B0604020202020204"/>
                <a:ea typeface="+mn-ea"/>
                <a:cs typeface="+mn-cs"/>
              </a:rPr>
              <a:t>Provide hardware on a buy or lease basis</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Commit to uptime requirements</a:t>
            </a:r>
          </a:p>
        </p:txBody>
      </p:sp>
      <p:sp>
        <p:nvSpPr>
          <p:cNvPr id="25" name="Rectangle: Rounded Corners 24">
            <a:extLst>
              <a:ext uri="{FF2B5EF4-FFF2-40B4-BE49-F238E27FC236}">
                <a16:creationId xmlns:a16="http://schemas.microsoft.com/office/drawing/2014/main" id="{2F6F2411-9B41-29F1-CE0B-2A5478988363}"/>
              </a:ext>
            </a:extLst>
          </p:cNvPr>
          <p:cNvSpPr/>
          <p:nvPr/>
        </p:nvSpPr>
        <p:spPr>
          <a:xfrm>
            <a:off x="6774427" y="3522177"/>
            <a:ext cx="1929033" cy="680958"/>
          </a:xfrm>
          <a:prstGeom prst="roundRect">
            <a:avLst>
              <a:gd name="adj" fmla="val 3376"/>
            </a:avLst>
          </a:prstGeom>
          <a:no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kumimoji="0" lang="en-IN" sz="1300" i="0" u="none" strike="noStrike" kern="0" cap="none" spc="0" normalizeH="0" baseline="0" noProof="0" dirty="0">
                <a:ln>
                  <a:noFill/>
                </a:ln>
                <a:effectLst/>
                <a:uLnTx/>
                <a:uFillTx/>
                <a:latin typeface="Arial" panose="020B0604020202020204"/>
                <a:ea typeface="+mn-ea"/>
                <a:cs typeface="+mn-cs"/>
              </a:rPr>
              <a:t>Ongoing testing of system performance</a:t>
            </a:r>
            <a:endParaRPr lang="en-IN" sz="1300" kern="0" dirty="0">
              <a:latin typeface="Arial" panose="020B0604020202020204"/>
            </a:endParaRPr>
          </a:p>
        </p:txBody>
      </p:sp>
      <p:sp>
        <p:nvSpPr>
          <p:cNvPr id="27" name="Rectangle: Rounded Corners 26">
            <a:extLst>
              <a:ext uri="{FF2B5EF4-FFF2-40B4-BE49-F238E27FC236}">
                <a16:creationId xmlns:a16="http://schemas.microsoft.com/office/drawing/2014/main" id="{306B88A7-1AE2-6127-A150-0BF601839D6A}"/>
              </a:ext>
            </a:extLst>
          </p:cNvPr>
          <p:cNvSpPr/>
          <p:nvPr/>
        </p:nvSpPr>
        <p:spPr>
          <a:xfrm>
            <a:off x="3197020" y="3355049"/>
            <a:ext cx="2749960" cy="2780145"/>
          </a:xfrm>
          <a:prstGeom prst="roundRect">
            <a:avLst>
              <a:gd name="adj" fmla="val 3376"/>
            </a:avLst>
          </a:prstGeom>
          <a:no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indent="-176213" defTabSz="914400">
              <a:buFont typeface="Arial" panose="020B0604020202020204" pitchFamily="34" charset="0"/>
              <a:buChar char="•"/>
              <a:defRPr/>
            </a:pPr>
            <a:r>
              <a:rPr lang="en-IN" sz="1300" kern="0" dirty="0">
                <a:latin typeface="Arial" panose="020B0604020202020204"/>
              </a:rPr>
              <a:t>Scope validation, contracting and setting SLAs</a:t>
            </a:r>
          </a:p>
          <a:p>
            <a:pPr marL="176213" indent="-176213" defTabSz="914400">
              <a:buFont typeface="Arial" panose="020B0604020202020204" pitchFamily="34" charset="0"/>
              <a:buChar char="•"/>
              <a:defRPr/>
            </a:pPr>
            <a:r>
              <a:rPr lang="en-IN" sz="1300" kern="0" dirty="0">
                <a:latin typeface="Arial" panose="020B0604020202020204"/>
              </a:rPr>
              <a:t>Project management and stakeholder management</a:t>
            </a:r>
          </a:p>
          <a:p>
            <a:pPr marL="176213" indent="-176213" defTabSz="914400">
              <a:buFont typeface="Arial" panose="020B0604020202020204" pitchFamily="34" charset="0"/>
              <a:buChar char="•"/>
              <a:defRPr/>
            </a:pPr>
            <a:r>
              <a:rPr lang="en-IN" sz="1300" kern="0" dirty="0">
                <a:latin typeface="Arial" panose="020B0604020202020204"/>
              </a:rPr>
              <a:t>Business requirement documentation</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Organization structure, policy and procedure design</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Data migration </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Development of test case </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System testing</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Process documentation and enhancement</a:t>
            </a:r>
          </a:p>
        </p:txBody>
      </p:sp>
      <p:sp>
        <p:nvSpPr>
          <p:cNvPr id="29" name="Rectangle: Rounded Corners 28">
            <a:extLst>
              <a:ext uri="{FF2B5EF4-FFF2-40B4-BE49-F238E27FC236}">
                <a16:creationId xmlns:a16="http://schemas.microsoft.com/office/drawing/2014/main" id="{186FDE2B-0C3D-3294-A415-BBE88C3A90E6}"/>
              </a:ext>
            </a:extLst>
          </p:cNvPr>
          <p:cNvSpPr/>
          <p:nvPr/>
        </p:nvSpPr>
        <p:spPr>
          <a:xfrm>
            <a:off x="3197020" y="978068"/>
            <a:ext cx="2749960" cy="1034325"/>
          </a:xfrm>
          <a:prstGeom prst="roundRect">
            <a:avLst>
              <a:gd name="adj" fmla="val 3376"/>
            </a:avLst>
          </a:prstGeom>
          <a:noFill/>
          <a:ln w="12700" cap="flat" cmpd="sng" algn="ctr">
            <a:solidFill>
              <a:srgbClr val="B58D2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Project sponsorship</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Decisions on budgets and procurement</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Functional decisions</a:t>
            </a:r>
          </a:p>
          <a:p>
            <a:pPr marL="176213" marR="0" lvl="0" indent="-176213" defTabSz="914400" eaLnBrk="1" fontAlgn="auto" latinLnBrk="0" hangingPunct="1">
              <a:spcBef>
                <a:spcPts val="0"/>
              </a:spcBef>
              <a:spcAft>
                <a:spcPts val="0"/>
              </a:spcAft>
              <a:buClrTx/>
              <a:buSzTx/>
              <a:buFont typeface="Arial" panose="020B0604020202020204" pitchFamily="34" charset="0"/>
              <a:buChar char="•"/>
              <a:tabLst/>
              <a:defRPr/>
            </a:pPr>
            <a:r>
              <a:rPr lang="en-IN" sz="1300" kern="0" dirty="0">
                <a:latin typeface="Arial" panose="020B0604020202020204"/>
              </a:rPr>
              <a:t>Project Management Office</a:t>
            </a:r>
          </a:p>
        </p:txBody>
      </p:sp>
      <p:sp>
        <p:nvSpPr>
          <p:cNvPr id="31" name="Arrow: Up-Down 30">
            <a:extLst>
              <a:ext uri="{FF2B5EF4-FFF2-40B4-BE49-F238E27FC236}">
                <a16:creationId xmlns:a16="http://schemas.microsoft.com/office/drawing/2014/main" id="{36EAA479-17EC-E1C1-6A33-3E6197ACC1A4}"/>
              </a:ext>
            </a:extLst>
          </p:cNvPr>
          <p:cNvSpPr/>
          <p:nvPr/>
        </p:nvSpPr>
        <p:spPr bwMode="gray">
          <a:xfrm>
            <a:off x="4444181" y="2546421"/>
            <a:ext cx="255638" cy="336752"/>
          </a:xfrm>
          <a:prstGeom prst="upDownArrow">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33" name="Arrow: Up-Down 32">
            <a:extLst>
              <a:ext uri="{FF2B5EF4-FFF2-40B4-BE49-F238E27FC236}">
                <a16:creationId xmlns:a16="http://schemas.microsoft.com/office/drawing/2014/main" id="{B59D3DF8-791D-5775-98C4-0270C4E02FEE}"/>
              </a:ext>
            </a:extLst>
          </p:cNvPr>
          <p:cNvSpPr/>
          <p:nvPr/>
        </p:nvSpPr>
        <p:spPr bwMode="gray">
          <a:xfrm rot="3493676">
            <a:off x="2607209" y="4353082"/>
            <a:ext cx="319807" cy="740706"/>
          </a:xfrm>
          <a:prstGeom prst="upDownArrow">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35" name="Arrow: Up-Down 34">
            <a:extLst>
              <a:ext uri="{FF2B5EF4-FFF2-40B4-BE49-F238E27FC236}">
                <a16:creationId xmlns:a16="http://schemas.microsoft.com/office/drawing/2014/main" id="{3A5EDE54-D37F-BD8D-56A2-03261EB74C6C}"/>
              </a:ext>
            </a:extLst>
          </p:cNvPr>
          <p:cNvSpPr/>
          <p:nvPr/>
        </p:nvSpPr>
        <p:spPr bwMode="gray">
          <a:xfrm rot="3679576">
            <a:off x="2576463" y="1688427"/>
            <a:ext cx="319807" cy="740706"/>
          </a:xfrm>
          <a:prstGeom prst="upDownArrow">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37" name="Arrow: Up-Down 36">
            <a:extLst>
              <a:ext uri="{FF2B5EF4-FFF2-40B4-BE49-F238E27FC236}">
                <a16:creationId xmlns:a16="http://schemas.microsoft.com/office/drawing/2014/main" id="{D72BAB53-E35D-00D4-5E33-1EC45670BAB2}"/>
              </a:ext>
            </a:extLst>
          </p:cNvPr>
          <p:cNvSpPr/>
          <p:nvPr/>
        </p:nvSpPr>
        <p:spPr bwMode="gray">
          <a:xfrm rot="5400000">
            <a:off x="6217465" y="1127042"/>
            <a:ext cx="255229" cy="622719"/>
          </a:xfrm>
          <a:prstGeom prst="upDownArrow">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39" name="Arrow: Up-Down 38">
            <a:extLst>
              <a:ext uri="{FF2B5EF4-FFF2-40B4-BE49-F238E27FC236}">
                <a16:creationId xmlns:a16="http://schemas.microsoft.com/office/drawing/2014/main" id="{B5E9C271-0A2E-90AB-B6D3-08592969A6E1}"/>
              </a:ext>
            </a:extLst>
          </p:cNvPr>
          <p:cNvSpPr/>
          <p:nvPr/>
        </p:nvSpPr>
        <p:spPr bwMode="gray">
          <a:xfrm>
            <a:off x="7611124" y="2585749"/>
            <a:ext cx="255638" cy="336752"/>
          </a:xfrm>
          <a:prstGeom prst="upDownArrow">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41" name="Arrow: Up-Down 40">
            <a:extLst>
              <a:ext uri="{FF2B5EF4-FFF2-40B4-BE49-F238E27FC236}">
                <a16:creationId xmlns:a16="http://schemas.microsoft.com/office/drawing/2014/main" id="{192DE65D-F54D-60B3-8FFA-B3F2818D79C5}"/>
              </a:ext>
            </a:extLst>
          </p:cNvPr>
          <p:cNvSpPr/>
          <p:nvPr/>
        </p:nvSpPr>
        <p:spPr bwMode="gray">
          <a:xfrm>
            <a:off x="1251810" y="3163553"/>
            <a:ext cx="281066" cy="446725"/>
          </a:xfrm>
          <a:prstGeom prst="upDownArrow">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Tree>
    <p:extLst>
      <p:ext uri="{BB962C8B-B14F-4D97-AF65-F5344CB8AC3E}">
        <p14:creationId xmlns:p14="http://schemas.microsoft.com/office/powerpoint/2010/main" val="28156644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1128A7-DBF8-0C65-A86F-837FF7032970}"/>
              </a:ext>
            </a:extLst>
          </p:cNvPr>
          <p:cNvSpPr/>
          <p:nvPr/>
        </p:nvSpPr>
        <p:spPr>
          <a:xfrm>
            <a:off x="-1842" y="4562222"/>
            <a:ext cx="6482155" cy="1319134"/>
          </a:xfrm>
          <a:prstGeom prst="rect">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2600" b="1" i="1" dirty="0">
                <a:solidFill>
                  <a:prstClr val="white"/>
                </a:solidFill>
                <a:latin typeface="Arial" panose="020B0604020202020204" pitchFamily="34" charset="0"/>
                <a:cs typeface="Arial" panose="020B0604020202020204" pitchFamily="34" charset="0"/>
              </a:rPr>
              <a:t>About Acies</a:t>
            </a:r>
          </a:p>
        </p:txBody>
      </p:sp>
      <p:sp>
        <p:nvSpPr>
          <p:cNvPr id="2" name="Chord 1">
            <a:extLst>
              <a:ext uri="{FF2B5EF4-FFF2-40B4-BE49-F238E27FC236}">
                <a16:creationId xmlns:a16="http://schemas.microsoft.com/office/drawing/2014/main" id="{68E8AF48-5BAC-67C9-02CC-60F8AB84A027}"/>
              </a:ext>
            </a:extLst>
          </p:cNvPr>
          <p:cNvSpPr/>
          <p:nvPr/>
        </p:nvSpPr>
        <p:spPr>
          <a:xfrm rot="10800000">
            <a:off x="5820746" y="4562222"/>
            <a:ext cx="1319134" cy="1319134"/>
          </a:xfrm>
          <a:prstGeom prst="chord">
            <a:avLst>
              <a:gd name="adj1" fmla="val 5406134"/>
              <a:gd name="adj2" fmla="val 16200000"/>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50140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946454-89A0-2BF6-980B-0EA327459A85}"/>
              </a:ext>
            </a:extLst>
          </p:cNvPr>
          <p:cNvGraphicFramePr>
            <a:graphicFrameLocks noGrp="1"/>
          </p:cNvGraphicFramePr>
          <p:nvPr>
            <p:extLst>
              <p:ext uri="{D42A27DB-BD31-4B8C-83A1-F6EECF244321}">
                <p14:modId xmlns:p14="http://schemas.microsoft.com/office/powerpoint/2010/main" val="3178166295"/>
              </p:ext>
            </p:extLst>
          </p:nvPr>
        </p:nvGraphicFramePr>
        <p:xfrm>
          <a:off x="295740" y="303171"/>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Project team structure</a:t>
                      </a:r>
                      <a:endParaRPr lang="en-US" sz="1800" b="0" i="1" dirty="0">
                        <a:solidFill>
                          <a:srgbClr val="B58D2B"/>
                        </a:solidFill>
                        <a:latin typeface="Arial" panose="020B0604020202020204" pitchFamily="34" charset="0"/>
                        <a:ea typeface="Verdana" panose="020B0604030504040204" pitchFamily="34" charset="0"/>
                        <a:cs typeface="Arial" panose="020B0604020202020204" pitchFamily="34" charset="0"/>
                      </a:endParaRP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Rounded Corners 2">
            <a:extLst>
              <a:ext uri="{FF2B5EF4-FFF2-40B4-BE49-F238E27FC236}">
                <a16:creationId xmlns:a16="http://schemas.microsoft.com/office/drawing/2014/main" id="{5F6AADA2-65A7-AA2E-4776-12961C61E1F0}"/>
              </a:ext>
            </a:extLst>
          </p:cNvPr>
          <p:cNvSpPr/>
          <p:nvPr/>
        </p:nvSpPr>
        <p:spPr bwMode="auto">
          <a:xfrm>
            <a:off x="337332" y="5008894"/>
            <a:ext cx="8488020" cy="1200977"/>
          </a:xfrm>
          <a:prstGeom prst="roundRect">
            <a:avLst>
              <a:gd name="adj" fmla="val 2539"/>
            </a:avLst>
          </a:prstGeom>
          <a:noFill/>
          <a:ln w="9525" cap="flat" cmpd="sng" algn="ctr">
            <a:solidFill>
              <a:schemeClr val="tx1"/>
            </a:solidFill>
            <a:prstDash val="dash"/>
          </a:ln>
          <a:effectLst/>
        </p:spPr>
        <p:txBody>
          <a:bodyPr anchor="ctr" anchorCtr="0"/>
          <a:lstStyle/>
          <a:p>
            <a:pPr marL="0" marR="0" lvl="0" indent="0" algn="ctr" defTabSz="914400" rtl="0" eaLnBrk="1" fontAlgn="base" latinLnBrk="0" hangingPunct="1">
              <a:lnSpc>
                <a:spcPct val="120000"/>
              </a:lnSpc>
              <a:spcBef>
                <a:spcPts val="200"/>
              </a:spcBef>
              <a:spcAft>
                <a:spcPts val="20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02ED292-5262-B3D5-325C-0A742F8698AB}"/>
              </a:ext>
            </a:extLst>
          </p:cNvPr>
          <p:cNvSpPr/>
          <p:nvPr/>
        </p:nvSpPr>
        <p:spPr>
          <a:xfrm>
            <a:off x="424567" y="4870860"/>
            <a:ext cx="2993128" cy="276807"/>
          </a:xfrm>
          <a:prstGeom prst="rect">
            <a:avLst/>
          </a:prstGeom>
          <a:solidFill>
            <a:schemeClr val="bg1"/>
          </a:solidFill>
        </p:spPr>
        <p:txBody>
          <a:bodyPr wrap="none">
            <a:spAutoFit/>
          </a:bodyPr>
          <a:lstStyle/>
          <a:p>
            <a:pPr lvl="0" algn="ctr" defTabSz="914239">
              <a:lnSpc>
                <a:spcPct val="120000"/>
              </a:lnSpc>
              <a:defRPr/>
            </a:pPr>
            <a:r>
              <a:rPr lang="en-US" sz="1100" b="1" i="1" dirty="0">
                <a:solidFill>
                  <a:prstClr val="black"/>
                </a:solidFill>
                <a:latin typeface="Arial" panose="020B0604020202020204" pitchFamily="34" charset="0"/>
                <a:cs typeface="Arial" panose="020B0604020202020204" pitchFamily="34" charset="0"/>
              </a:rPr>
              <a:t>Select experience of implementation team</a:t>
            </a:r>
          </a:p>
        </p:txBody>
      </p:sp>
      <p:sp>
        <p:nvSpPr>
          <p:cNvPr id="5" name="TextBox 4">
            <a:extLst>
              <a:ext uri="{FF2B5EF4-FFF2-40B4-BE49-F238E27FC236}">
                <a16:creationId xmlns:a16="http://schemas.microsoft.com/office/drawing/2014/main" id="{F96BF6E7-DEAD-32AA-3326-D503566E5828}"/>
              </a:ext>
            </a:extLst>
          </p:cNvPr>
          <p:cNvSpPr txBox="1"/>
          <p:nvPr/>
        </p:nvSpPr>
        <p:spPr>
          <a:xfrm>
            <a:off x="531773" y="5254525"/>
            <a:ext cx="2906431" cy="771460"/>
          </a:xfrm>
          <a:prstGeom prst="roundRect">
            <a:avLst>
              <a:gd name="adj" fmla="val 3868"/>
            </a:avLst>
          </a:prstGeom>
          <a:solidFill>
            <a:sysClr val="window" lastClr="FFFFFF">
              <a:lumMod val="95000"/>
            </a:sysClr>
          </a:solidFill>
          <a:ln w="9525">
            <a:noFill/>
            <a:miter lim="800000"/>
            <a:headEnd/>
            <a:tailEnd/>
          </a:ln>
        </p:spPr>
        <p:txBody>
          <a:bodyPr vert="horz" wrap="square" lIns="72000" tIns="72000" rIns="72000" bIns="72000" numCol="1" rtlCol="0" anchor="t"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Experience with </a:t>
            </a:r>
            <a:r>
              <a:rPr kumimoji="0" lang="en-US" sz="1100" i="0" u="none" strike="noStrike" kern="0" cap="none" spc="0" normalizeH="0" baseline="0" noProof="0" dirty="0">
                <a:ln>
                  <a:noFill/>
                </a:ln>
                <a:solidFill>
                  <a:prstClr val="black"/>
                </a:solidFill>
                <a:effectLst/>
                <a:uLnTx/>
                <a:uFillTx/>
              </a:rPr>
              <a:t>50+ institutions</a:t>
            </a:r>
            <a:r>
              <a:rPr lang="en-US" sz="1100" b="0" kern="0" dirty="0">
                <a:solidFill>
                  <a:prstClr val="black"/>
                </a:solidFill>
              </a:rPr>
              <a:t> over the last 10+ years, incl. </a:t>
            </a:r>
            <a:r>
              <a:rPr lang="en-US" sz="1100" kern="0" dirty="0">
                <a:solidFill>
                  <a:prstClr val="black"/>
                </a:solidFill>
              </a:rPr>
              <a:t>Indian entities </a:t>
            </a:r>
            <a:br>
              <a:rPr lang="en-US" sz="1100" kern="0" dirty="0">
                <a:solidFill>
                  <a:prstClr val="black"/>
                </a:solidFill>
              </a:rPr>
            </a:br>
            <a:r>
              <a:rPr lang="en-US" sz="1100" kern="0" dirty="0">
                <a:solidFill>
                  <a:prstClr val="black"/>
                </a:solidFill>
              </a:rPr>
              <a:t>of global financial institutions</a:t>
            </a:r>
            <a:endParaRPr kumimoji="0" lang="en-US" sz="1100" i="0" u="none" strike="noStrike" kern="0" cap="none" spc="0" normalizeH="0" baseline="0" noProof="0" dirty="0">
              <a:ln>
                <a:noFill/>
              </a:ln>
              <a:solidFill>
                <a:prstClr val="black"/>
              </a:solidFill>
              <a:effectLst/>
              <a:uLnTx/>
              <a:uFillTx/>
            </a:endParaRPr>
          </a:p>
        </p:txBody>
      </p:sp>
      <p:sp>
        <p:nvSpPr>
          <p:cNvPr id="6" name="TextBox 5">
            <a:extLst>
              <a:ext uri="{FF2B5EF4-FFF2-40B4-BE49-F238E27FC236}">
                <a16:creationId xmlns:a16="http://schemas.microsoft.com/office/drawing/2014/main" id="{84E9CF52-2FE4-A7C1-D842-C10F1F2D1965}"/>
              </a:ext>
            </a:extLst>
          </p:cNvPr>
          <p:cNvSpPr txBox="1"/>
          <p:nvPr/>
        </p:nvSpPr>
        <p:spPr>
          <a:xfrm>
            <a:off x="3622086" y="5238360"/>
            <a:ext cx="5047994" cy="770587"/>
          </a:xfrm>
          <a:prstGeom prst="roundRect">
            <a:avLst>
              <a:gd name="adj" fmla="val 3868"/>
            </a:avLst>
          </a:prstGeom>
          <a:noFill/>
          <a:ln w="9525">
            <a:noFill/>
            <a:miter lim="800000"/>
            <a:headEnd/>
            <a:tailEnd/>
          </a:ln>
        </p:spPr>
        <p:txBody>
          <a:bodyPr vert="horz" wrap="square" lIns="72000" tIns="72000" rIns="72000" bIns="72000" numCol="3"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171450" indent="-171450">
              <a:lnSpc>
                <a:spcPct val="125000"/>
              </a:lnSpc>
              <a:buFont typeface="Wingdings" panose="05000000000000000000" pitchFamily="2" charset="2"/>
              <a:buChar char="§"/>
              <a:defRPr/>
            </a:pPr>
            <a:r>
              <a:rPr lang="en-IN" sz="1100" b="0" kern="0" dirty="0">
                <a:solidFill>
                  <a:prstClr val="black"/>
                </a:solidFill>
              </a:rPr>
              <a:t>K</a:t>
            </a:r>
            <a:r>
              <a:rPr lang="en-US" sz="1100" b="0" kern="0" dirty="0" err="1">
                <a:solidFill>
                  <a:prstClr val="black"/>
                </a:solidFill>
              </a:rPr>
              <a:t>otak</a:t>
            </a:r>
            <a:r>
              <a:rPr lang="en-US" sz="1100" b="0" kern="0" dirty="0">
                <a:solidFill>
                  <a:prstClr val="black"/>
                </a:solidFill>
              </a:rPr>
              <a:t> Mahindra Bank</a:t>
            </a:r>
          </a:p>
          <a:p>
            <a:pPr marL="171450" indent="-171450">
              <a:lnSpc>
                <a:spcPct val="125000"/>
              </a:lnSpc>
              <a:buFont typeface="Wingdings" panose="05000000000000000000" pitchFamily="2" charset="2"/>
              <a:buChar char="§"/>
              <a:defRPr/>
            </a:pPr>
            <a:r>
              <a:rPr lang="en-US" sz="1100" b="0" kern="0" dirty="0">
                <a:solidFill>
                  <a:prstClr val="black"/>
                </a:solidFill>
              </a:rPr>
              <a:t>Axis Bank </a:t>
            </a:r>
          </a:p>
          <a:p>
            <a:pPr marL="171450" indent="-171450">
              <a:lnSpc>
                <a:spcPct val="125000"/>
              </a:lnSpc>
              <a:buFont typeface="Wingdings" panose="05000000000000000000" pitchFamily="2" charset="2"/>
              <a:buChar char="§"/>
              <a:defRPr/>
            </a:pPr>
            <a:r>
              <a:rPr lang="en-US" sz="1100" b="0" kern="0" dirty="0">
                <a:solidFill>
                  <a:prstClr val="black"/>
                </a:solidFill>
              </a:rPr>
              <a:t>SBM Bank India</a:t>
            </a:r>
          </a:p>
          <a:p>
            <a:pPr marL="171450" indent="-171450">
              <a:lnSpc>
                <a:spcPct val="125000"/>
              </a:lnSpc>
              <a:buFont typeface="Wingdings" panose="05000000000000000000" pitchFamily="2" charset="2"/>
              <a:buChar char="§"/>
              <a:defRPr/>
            </a:pPr>
            <a:r>
              <a:rPr lang="en-US" sz="1100" b="0" kern="0" dirty="0">
                <a:solidFill>
                  <a:prstClr val="black"/>
                </a:solidFill>
              </a:rPr>
              <a:t>Gulf Bank of Kuwait</a:t>
            </a:r>
          </a:p>
          <a:p>
            <a:pPr marL="171450" indent="-171450">
              <a:lnSpc>
                <a:spcPct val="125000"/>
              </a:lnSpc>
              <a:buFont typeface="Wingdings" panose="05000000000000000000" pitchFamily="2" charset="2"/>
              <a:buChar char="§"/>
              <a:defRPr/>
            </a:pPr>
            <a:r>
              <a:rPr kumimoji="0" lang="en-US" sz="1100" b="0" i="0" u="none" strike="noStrike" kern="0" cap="none" spc="0" normalizeH="0" baseline="0" noProof="0" dirty="0">
                <a:ln>
                  <a:noFill/>
                </a:ln>
                <a:solidFill>
                  <a:schemeClr val="tx1"/>
                </a:solidFill>
                <a:effectLst/>
                <a:uLnTx/>
                <a:uFillTx/>
              </a:rPr>
              <a:t>DBS Singapore</a:t>
            </a:r>
          </a:p>
          <a:p>
            <a:pPr marL="171450" indent="-171450">
              <a:lnSpc>
                <a:spcPct val="125000"/>
              </a:lnSpc>
              <a:buFont typeface="Wingdings" panose="05000000000000000000" pitchFamily="2" charset="2"/>
              <a:buChar char="§"/>
              <a:defRPr/>
            </a:pPr>
            <a:r>
              <a:rPr lang="en-US" sz="1100" b="0" kern="0" dirty="0">
                <a:solidFill>
                  <a:prstClr val="black"/>
                </a:solidFill>
              </a:rPr>
              <a:t>VW Financial Services</a:t>
            </a:r>
          </a:p>
          <a:p>
            <a:pPr marL="171450" indent="-171450">
              <a:lnSpc>
                <a:spcPct val="125000"/>
              </a:lnSpc>
              <a:buFont typeface="Wingdings" panose="05000000000000000000" pitchFamily="2" charset="2"/>
              <a:buChar char="§"/>
              <a:defRPr/>
            </a:pPr>
            <a:r>
              <a:rPr lang="en-US" sz="1100" b="0" kern="0" dirty="0">
                <a:solidFill>
                  <a:prstClr val="black"/>
                </a:solidFill>
              </a:rPr>
              <a:t>Toyota FS</a:t>
            </a:r>
          </a:p>
          <a:p>
            <a:pPr marL="171450" indent="-171450">
              <a:lnSpc>
                <a:spcPct val="125000"/>
              </a:lnSpc>
              <a:buFont typeface="Wingdings" panose="05000000000000000000" pitchFamily="2" charset="2"/>
              <a:buChar char="§"/>
              <a:defRPr/>
            </a:pPr>
            <a:r>
              <a:rPr lang="en-US" sz="1100" b="0" kern="0" dirty="0">
                <a:solidFill>
                  <a:prstClr val="black"/>
                </a:solidFill>
              </a:rPr>
              <a:t>Edelweiss FS</a:t>
            </a:r>
          </a:p>
          <a:p>
            <a:pPr marL="171450" indent="-171450">
              <a:lnSpc>
                <a:spcPct val="125000"/>
              </a:lnSpc>
              <a:buFont typeface="Wingdings" panose="05000000000000000000" pitchFamily="2" charset="2"/>
              <a:buChar char="§"/>
              <a:defRPr/>
            </a:pPr>
            <a:r>
              <a:rPr lang="en-US" sz="1100" b="0" kern="0" dirty="0">
                <a:solidFill>
                  <a:prstClr val="black"/>
                </a:solidFill>
              </a:rPr>
              <a:t>Axis Finance</a:t>
            </a:r>
          </a:p>
          <a:p>
            <a:pPr marL="171450" indent="-171450">
              <a:lnSpc>
                <a:spcPct val="125000"/>
              </a:lnSpc>
              <a:buFont typeface="Wingdings" panose="05000000000000000000" pitchFamily="2" charset="2"/>
              <a:buChar char="§"/>
              <a:defRPr/>
            </a:pPr>
            <a:r>
              <a:rPr lang="en-US" sz="1100" b="0" kern="0" dirty="0">
                <a:solidFill>
                  <a:prstClr val="black"/>
                </a:solidFill>
              </a:rPr>
              <a:t>Capri Global</a:t>
            </a:r>
          </a:p>
          <a:p>
            <a:pPr marL="171450" indent="-171450">
              <a:lnSpc>
                <a:spcPct val="125000"/>
              </a:lnSpc>
              <a:buFont typeface="Wingdings" panose="05000000000000000000" pitchFamily="2" charset="2"/>
              <a:buChar char="§"/>
              <a:defRPr/>
            </a:pPr>
            <a:r>
              <a:rPr lang="en-US" sz="1100" b="0" kern="0" dirty="0">
                <a:solidFill>
                  <a:prstClr val="black"/>
                </a:solidFill>
              </a:rPr>
              <a:t>Vedanta Resources </a:t>
            </a:r>
          </a:p>
          <a:p>
            <a:pPr marL="171450" indent="-171450">
              <a:lnSpc>
                <a:spcPct val="125000"/>
              </a:lnSpc>
              <a:buFont typeface="Wingdings" panose="05000000000000000000" pitchFamily="2" charset="2"/>
              <a:buChar char="§"/>
              <a:defRPr/>
            </a:pPr>
            <a:r>
              <a:rPr lang="en-US" sz="1100" b="0" kern="0" dirty="0" err="1">
                <a:solidFill>
                  <a:prstClr val="black"/>
                </a:solidFill>
              </a:rPr>
              <a:t>Nayara</a:t>
            </a:r>
            <a:r>
              <a:rPr lang="en-US" sz="1100" b="0" kern="0" dirty="0">
                <a:solidFill>
                  <a:prstClr val="black"/>
                </a:solidFill>
              </a:rPr>
              <a:t> energy </a:t>
            </a:r>
          </a:p>
          <a:p>
            <a:pPr marL="171450" indent="-171450">
              <a:lnSpc>
                <a:spcPct val="125000"/>
              </a:lnSpc>
              <a:buFont typeface="Wingdings" panose="05000000000000000000" pitchFamily="2" charset="2"/>
              <a:buChar char="§"/>
              <a:defRPr/>
            </a:pPr>
            <a:r>
              <a:rPr lang="en-US" sz="1100" b="0" kern="0" dirty="0">
                <a:solidFill>
                  <a:prstClr val="black"/>
                </a:solidFill>
              </a:rPr>
              <a:t>NPCI </a:t>
            </a:r>
          </a:p>
          <a:p>
            <a:pPr marL="171450" indent="-171450">
              <a:lnSpc>
                <a:spcPct val="125000"/>
              </a:lnSpc>
              <a:buFont typeface="Wingdings" panose="05000000000000000000" pitchFamily="2" charset="2"/>
              <a:buChar char="§"/>
              <a:defRPr/>
            </a:pPr>
            <a:r>
              <a:rPr lang="en-US" sz="1100" b="0" kern="0" dirty="0">
                <a:solidFill>
                  <a:prstClr val="black"/>
                </a:solidFill>
              </a:rPr>
              <a:t>SAMA</a:t>
            </a:r>
          </a:p>
          <a:p>
            <a:pPr marL="171450" indent="-171450">
              <a:lnSpc>
                <a:spcPct val="125000"/>
              </a:lnSpc>
              <a:buFont typeface="Wingdings" panose="05000000000000000000" pitchFamily="2" charset="2"/>
              <a:buChar char="§"/>
              <a:defRPr/>
            </a:pPr>
            <a:r>
              <a:rPr lang="en-US" sz="1100" b="0" kern="0" dirty="0">
                <a:solidFill>
                  <a:prstClr val="black"/>
                </a:solidFill>
              </a:rPr>
              <a:t>2 Life insurers </a:t>
            </a:r>
          </a:p>
        </p:txBody>
      </p:sp>
      <p:sp>
        <p:nvSpPr>
          <p:cNvPr id="7" name="Rectangle 64">
            <a:extLst>
              <a:ext uri="{FF2B5EF4-FFF2-40B4-BE49-F238E27FC236}">
                <a16:creationId xmlns:a16="http://schemas.microsoft.com/office/drawing/2014/main" id="{2C1E431D-F378-41EE-A14D-A31EC1E0179D}"/>
              </a:ext>
            </a:extLst>
          </p:cNvPr>
          <p:cNvSpPr>
            <a:spLocks noChangeArrowheads="1"/>
          </p:cNvSpPr>
          <p:nvPr/>
        </p:nvSpPr>
        <p:spPr bwMode="auto">
          <a:xfrm>
            <a:off x="389685" y="1175945"/>
            <a:ext cx="8183412" cy="432477"/>
          </a:xfrm>
          <a:prstGeom prst="rect">
            <a:avLst/>
          </a:prstGeom>
          <a:noFill/>
          <a:ln w="38100" algn="ctr">
            <a:no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marL="171450" indent="-1714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20000"/>
              </a:lnSpc>
              <a:spcBef>
                <a:spcPts val="200"/>
              </a:spcBef>
              <a:spcAft>
                <a:spcPts val="200"/>
              </a:spcAft>
            </a:pPr>
            <a:endParaRPr lang="en-US" altLang="en-US" sz="1400" b="1" dirty="0">
              <a:solidFill>
                <a:srgbClr val="000000"/>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360B61AB-EF79-2711-95A2-09072E8863E1}"/>
              </a:ext>
            </a:extLst>
          </p:cNvPr>
          <p:cNvGrpSpPr/>
          <p:nvPr/>
        </p:nvGrpSpPr>
        <p:grpSpPr>
          <a:xfrm>
            <a:off x="420858" y="1118301"/>
            <a:ext cx="3017346" cy="3537136"/>
            <a:chOff x="494428" y="1087416"/>
            <a:chExt cx="3017346" cy="3537136"/>
          </a:xfrm>
        </p:grpSpPr>
        <p:sp>
          <p:nvSpPr>
            <p:cNvPr id="9" name="Rectangle 8">
              <a:extLst>
                <a:ext uri="{FF2B5EF4-FFF2-40B4-BE49-F238E27FC236}">
                  <a16:creationId xmlns:a16="http://schemas.microsoft.com/office/drawing/2014/main" id="{B448284E-C968-4DA0-69BD-5CAB882656E5}"/>
                </a:ext>
              </a:extLst>
            </p:cNvPr>
            <p:cNvSpPr/>
            <p:nvPr/>
          </p:nvSpPr>
          <p:spPr>
            <a:xfrm>
              <a:off x="494428" y="1087416"/>
              <a:ext cx="3017346" cy="432477"/>
            </a:xfrm>
            <a:prstGeom prst="rect">
              <a:avLst/>
            </a:prstGeom>
            <a:solidFill>
              <a:sysClr val="window" lastClr="FFFFFF">
                <a:lumMod val="50000"/>
              </a:sysClr>
            </a:solidFill>
            <a:ln w="12700" algn="ctr">
              <a:noFill/>
              <a:miter lim="800000"/>
              <a:headEnd type="none" w="sm" len="sm"/>
              <a:tailEnd type="none" w="med" len="lg"/>
            </a:ln>
          </p:spPr>
          <p:txBody>
            <a:bodyPr lIns="88900" tIns="88900" rIns="88900" bIns="88900" anchor="ctr"/>
            <a:lstStyle/>
            <a:p>
              <a:pPr lvl="0" algn="ctr" defTabSz="914400">
                <a:lnSpc>
                  <a:spcPct val="120000"/>
                </a:lnSpc>
                <a:spcBef>
                  <a:spcPts val="200"/>
                </a:spcBef>
                <a:spcAft>
                  <a:spcPts val="200"/>
                </a:spcAft>
                <a:defRPr/>
              </a:pPr>
              <a:r>
                <a:rPr lang="en-US" altLang="en-US" sz="1400" b="1" kern="0" dirty="0">
                  <a:solidFill>
                    <a:prstClr val="white"/>
                  </a:solidFill>
                  <a:latin typeface="Arial" panose="020B0604020202020204" pitchFamily="34" charset="0"/>
                  <a:cs typeface="Arial" panose="020B0604020202020204" pitchFamily="34" charset="0"/>
                </a:rPr>
                <a:t>Steering Committee</a:t>
              </a:r>
              <a:endParaRPr lang="en-US" altLang="en-US" sz="1400" i="1" kern="0" dirty="0">
                <a:solidFill>
                  <a:prstClr val="white"/>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4EA1E8DD-B08B-615E-60D5-26E2D8084A4A}"/>
                </a:ext>
              </a:extLst>
            </p:cNvPr>
            <p:cNvSpPr/>
            <p:nvPr/>
          </p:nvSpPr>
          <p:spPr>
            <a:xfrm>
              <a:off x="494428" y="2991324"/>
              <a:ext cx="3017346" cy="432477"/>
            </a:xfrm>
            <a:prstGeom prst="rect">
              <a:avLst/>
            </a:prstGeom>
            <a:solidFill>
              <a:srgbClr val="B58D2B"/>
            </a:solidFill>
            <a:ln w="38100" algn="ctr">
              <a:noFill/>
              <a:prstDash val="sysDash"/>
              <a:round/>
              <a:headEnd/>
              <a:tailEnd/>
            </a:ln>
          </p:spPr>
          <p:txBody>
            <a:bodyPr anchor="ctr"/>
            <a:lstStyle/>
            <a:p>
              <a:pPr marL="171450" indent="-171450" algn="ctr" defTabSz="914400" eaLnBrk="0" hangingPunct="0">
                <a:lnSpc>
                  <a:spcPct val="120000"/>
                </a:lnSpc>
                <a:spcBef>
                  <a:spcPts val="200"/>
                </a:spcBef>
                <a:spcAft>
                  <a:spcPts val="200"/>
                </a:spcAft>
              </a:pPr>
              <a:r>
                <a:rPr lang="en-US" altLang="en-US" sz="1400" b="1" kern="0" dirty="0">
                  <a:solidFill>
                    <a:prstClr val="white"/>
                  </a:solidFill>
                  <a:latin typeface="Arial" panose="020B0604020202020204" pitchFamily="34" charset="0"/>
                  <a:cs typeface="Arial" panose="020B0604020202020204" pitchFamily="34" charset="0"/>
                </a:rPr>
                <a:t>Working Group</a:t>
              </a:r>
            </a:p>
          </p:txBody>
        </p:sp>
        <p:sp>
          <p:nvSpPr>
            <p:cNvPr id="11" name="Rectangle 10">
              <a:extLst>
                <a:ext uri="{FF2B5EF4-FFF2-40B4-BE49-F238E27FC236}">
                  <a16:creationId xmlns:a16="http://schemas.microsoft.com/office/drawing/2014/main" id="{36E55A55-A64C-DED8-09D4-EF102DB2AA5B}"/>
                </a:ext>
              </a:extLst>
            </p:cNvPr>
            <p:cNvSpPr/>
            <p:nvPr/>
          </p:nvSpPr>
          <p:spPr>
            <a:xfrm>
              <a:off x="494428" y="1524667"/>
              <a:ext cx="3017346" cy="1374773"/>
            </a:xfrm>
            <a:prstGeom prst="rect">
              <a:avLst/>
            </a:prstGeom>
            <a:noFill/>
            <a:ln w="12700" cap="flat" cmpd="sng" algn="ctr">
              <a:solidFill>
                <a:srgbClr val="706051">
                  <a:lumMod val="40000"/>
                  <a:lumOff val="60000"/>
                </a:srgbClr>
              </a:solidFill>
              <a:prstDash val="solid"/>
              <a:miter lim="800000"/>
            </a:ln>
            <a:effectLst/>
          </p:spPr>
          <p:txBody>
            <a:bodyPr lIns="18000" rIns="0" rtlCol="0" anchor="ctr"/>
            <a:lstStyle/>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Company Project Sponsor</a:t>
              </a:r>
            </a:p>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Company Project Leader</a:t>
              </a:r>
            </a:p>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Company IT Team</a:t>
              </a:r>
            </a:p>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Other stakeholders identified by Company </a:t>
              </a:r>
            </a:p>
            <a:p>
              <a:pPr marL="260350" indent="-171450">
                <a:lnSpc>
                  <a:spcPct val="120000"/>
                </a:lnSpc>
                <a:buFont typeface="Wingdings" panose="05000000000000000000" pitchFamily="2" charset="2"/>
                <a:buChar char="§"/>
              </a:pPr>
              <a:r>
                <a:rPr lang="en-US" sz="1200" kern="0" dirty="0">
                  <a:solidFill>
                    <a:prstClr val="black"/>
                  </a:solidFill>
                  <a:latin typeface="Arial" panose="020B0604020202020204" pitchFamily="34" charset="0"/>
                  <a:cs typeface="Arial" panose="020B0604020202020204" pitchFamily="34" charset="0"/>
                </a:rPr>
                <a:t>Acies Project Owner &amp; Project Leader</a:t>
              </a:r>
            </a:p>
          </p:txBody>
        </p:sp>
        <p:sp>
          <p:nvSpPr>
            <p:cNvPr id="12" name="Rectangle 11">
              <a:extLst>
                <a:ext uri="{FF2B5EF4-FFF2-40B4-BE49-F238E27FC236}">
                  <a16:creationId xmlns:a16="http://schemas.microsoft.com/office/drawing/2014/main" id="{AD55D479-53FB-DC43-AD76-A36A12E1056B}"/>
                </a:ext>
              </a:extLst>
            </p:cNvPr>
            <p:cNvSpPr/>
            <p:nvPr/>
          </p:nvSpPr>
          <p:spPr>
            <a:xfrm>
              <a:off x="494428" y="3423575"/>
              <a:ext cx="3017346" cy="1200977"/>
            </a:xfrm>
            <a:prstGeom prst="rect">
              <a:avLst/>
            </a:prstGeom>
            <a:noFill/>
            <a:ln w="12700" cap="flat" cmpd="sng" algn="ctr">
              <a:solidFill>
                <a:srgbClr val="706051">
                  <a:lumMod val="40000"/>
                  <a:lumOff val="60000"/>
                </a:srgbClr>
              </a:solidFill>
              <a:prstDash val="solid"/>
              <a:miter lim="800000"/>
            </a:ln>
            <a:effectLst/>
          </p:spPr>
          <p:txBody>
            <a:bodyPr lIns="18000" rIns="0" rtlCol="0" anchor="ctr"/>
            <a:lstStyle/>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Company Project Leader</a:t>
              </a:r>
            </a:p>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Company IT Team</a:t>
              </a:r>
            </a:p>
            <a:p>
              <a:pPr marL="260350" indent="-171450">
                <a:lnSpc>
                  <a:spcPct val="120000"/>
                </a:lnSpc>
                <a:buFont typeface="Wingdings" panose="05000000000000000000" pitchFamily="2" charset="2"/>
                <a:buChar char="§"/>
              </a:pPr>
              <a:r>
                <a:rPr lang="en-US" sz="1200" kern="0" dirty="0">
                  <a:latin typeface="Arial" panose="020B0604020202020204" pitchFamily="34" charset="0"/>
                  <a:cs typeface="Arial" panose="020B0604020202020204" pitchFamily="34" charset="0"/>
                </a:rPr>
                <a:t>Identified SMEs/ SPOCs of Company</a:t>
              </a:r>
            </a:p>
            <a:p>
              <a:pPr marL="260350" indent="-171450">
                <a:lnSpc>
                  <a:spcPct val="120000"/>
                </a:lnSpc>
                <a:buFont typeface="Wingdings" panose="05000000000000000000" pitchFamily="2" charset="2"/>
                <a:buChar char="§"/>
              </a:pPr>
              <a:r>
                <a:rPr lang="en-US" sz="1200" kern="0" dirty="0">
                  <a:solidFill>
                    <a:prstClr val="black"/>
                  </a:solidFill>
                  <a:latin typeface="Arial" panose="020B0604020202020204" pitchFamily="34" charset="0"/>
                  <a:cs typeface="Arial" panose="020B0604020202020204" pitchFamily="34" charset="0"/>
                </a:rPr>
                <a:t>Acies Project Leader &amp; Project Team</a:t>
              </a:r>
            </a:p>
          </p:txBody>
        </p:sp>
      </p:grpSp>
      <p:sp>
        <p:nvSpPr>
          <p:cNvPr id="13" name="Rectangle: Rounded Corners 12">
            <a:extLst>
              <a:ext uri="{FF2B5EF4-FFF2-40B4-BE49-F238E27FC236}">
                <a16:creationId xmlns:a16="http://schemas.microsoft.com/office/drawing/2014/main" id="{47327FAA-A3B3-76AA-B3F9-45D3A40741A0}"/>
              </a:ext>
            </a:extLst>
          </p:cNvPr>
          <p:cNvSpPr/>
          <p:nvPr/>
        </p:nvSpPr>
        <p:spPr>
          <a:xfrm>
            <a:off x="3756068" y="1118300"/>
            <a:ext cx="2176063" cy="540000"/>
          </a:xfrm>
          <a:prstGeom prst="roundRect">
            <a:avLst>
              <a:gd name="adj" fmla="val 8658"/>
            </a:avLst>
          </a:prstGeom>
          <a:solidFill>
            <a:srgbClr val="B58D2B"/>
          </a:solidFill>
          <a:ln w="38100" algn="ctr">
            <a:noFill/>
            <a:prstDash val="sysDash"/>
            <a:round/>
            <a:headEnd/>
            <a:tailEnd/>
          </a:ln>
        </p:spPr>
        <p:txBody>
          <a:bodyPr anchor="ctr"/>
          <a:lstStyle/>
          <a:p>
            <a:pPr marL="171450" indent="-171450" algn="ctr" defTabSz="914400" eaLnBrk="0" hangingPunct="0">
              <a:lnSpc>
                <a:spcPct val="110000"/>
              </a:lnSpc>
            </a:pPr>
            <a:r>
              <a:rPr lang="en-US" altLang="en-US" sz="1300" b="1" kern="0" dirty="0">
                <a:solidFill>
                  <a:prstClr val="white"/>
                </a:solidFill>
                <a:latin typeface="Arial" panose="020B0604020202020204" pitchFamily="34" charset="0"/>
                <a:cs typeface="Arial" panose="020B0604020202020204" pitchFamily="34" charset="0"/>
              </a:rPr>
              <a:t>Acies Project Owner</a:t>
            </a:r>
          </a:p>
          <a:p>
            <a:pPr marL="171450" indent="-171450" algn="ctr" eaLnBrk="0" hangingPunct="0">
              <a:lnSpc>
                <a:spcPct val="110000"/>
              </a:lnSpc>
            </a:pPr>
            <a:r>
              <a:rPr lang="en-US" altLang="en-US" sz="1300" i="1" kern="0" dirty="0">
                <a:solidFill>
                  <a:prstClr val="white"/>
                </a:solidFill>
                <a:latin typeface="Arial" panose="020B0604020202020204" pitchFamily="34" charset="0"/>
                <a:cs typeface="Arial" panose="020B0604020202020204" pitchFamily="34" charset="0"/>
              </a:rPr>
              <a:t>Viraj Shah</a:t>
            </a:r>
          </a:p>
        </p:txBody>
      </p:sp>
      <p:sp>
        <p:nvSpPr>
          <p:cNvPr id="14" name="Rectangle: Rounded Corners 13">
            <a:extLst>
              <a:ext uri="{FF2B5EF4-FFF2-40B4-BE49-F238E27FC236}">
                <a16:creationId xmlns:a16="http://schemas.microsoft.com/office/drawing/2014/main" id="{0FDFC8DF-5E14-1EC7-C2F1-5231F6AC8B3B}"/>
              </a:ext>
            </a:extLst>
          </p:cNvPr>
          <p:cNvSpPr/>
          <p:nvPr/>
        </p:nvSpPr>
        <p:spPr>
          <a:xfrm>
            <a:off x="6397034" y="1118300"/>
            <a:ext cx="2176063" cy="540000"/>
          </a:xfrm>
          <a:prstGeom prst="roundRect">
            <a:avLst>
              <a:gd name="adj" fmla="val 8658"/>
            </a:avLst>
          </a:prstGeom>
          <a:solidFill>
            <a:sysClr val="window" lastClr="FFFFFF">
              <a:lumMod val="50000"/>
            </a:sysClr>
          </a:solidFill>
          <a:ln w="12700" algn="ctr">
            <a:noFill/>
            <a:miter lim="800000"/>
            <a:headEnd type="none" w="sm" len="sm"/>
            <a:tailEnd type="none" w="med" len="lg"/>
          </a:ln>
        </p:spPr>
        <p:txBody>
          <a:bodyPr lIns="88900" tIns="88900" rIns="88900" bIns="88900" anchor="ctr"/>
          <a:lstStyle/>
          <a:p>
            <a:pPr algn="ctr">
              <a:lnSpc>
                <a:spcPct val="120000"/>
              </a:lnSpc>
              <a:spcBef>
                <a:spcPts val="200"/>
              </a:spcBef>
              <a:spcAft>
                <a:spcPts val="200"/>
              </a:spcAft>
            </a:pPr>
            <a:r>
              <a:rPr lang="en-US" altLang="en-US" sz="1400" b="1" kern="0" dirty="0">
                <a:solidFill>
                  <a:prstClr val="white"/>
                </a:solidFill>
                <a:latin typeface="Arial" panose="020B0604020202020204" pitchFamily="34" charset="0"/>
                <a:cs typeface="Arial" panose="020B0604020202020204" pitchFamily="34" charset="0"/>
              </a:rPr>
              <a:t>Company Project Sponsor</a:t>
            </a:r>
          </a:p>
        </p:txBody>
      </p:sp>
      <p:sp>
        <p:nvSpPr>
          <p:cNvPr id="15" name="Rectangle: Rounded Corners 14">
            <a:extLst>
              <a:ext uri="{FF2B5EF4-FFF2-40B4-BE49-F238E27FC236}">
                <a16:creationId xmlns:a16="http://schemas.microsoft.com/office/drawing/2014/main" id="{5A9DCCC5-CD64-53E2-0536-7B46F396179F}"/>
              </a:ext>
            </a:extLst>
          </p:cNvPr>
          <p:cNvSpPr/>
          <p:nvPr/>
        </p:nvSpPr>
        <p:spPr>
          <a:xfrm>
            <a:off x="3756068" y="1784919"/>
            <a:ext cx="2176063" cy="540000"/>
          </a:xfrm>
          <a:prstGeom prst="roundRect">
            <a:avLst>
              <a:gd name="adj" fmla="val 8658"/>
            </a:avLst>
          </a:prstGeom>
          <a:solidFill>
            <a:srgbClr val="B58D2B"/>
          </a:solidFill>
          <a:ln w="38100" algn="ctr">
            <a:noFill/>
            <a:prstDash val="sysDash"/>
            <a:round/>
            <a:headEnd/>
            <a:tailEnd/>
          </a:ln>
        </p:spPr>
        <p:txBody>
          <a:bodyPr anchor="ctr"/>
          <a:lstStyle/>
          <a:p>
            <a:pPr marL="171450" indent="-171450" algn="ctr" defTabSz="914400" eaLnBrk="0" hangingPunct="0">
              <a:lnSpc>
                <a:spcPct val="110000"/>
              </a:lnSpc>
            </a:pPr>
            <a:r>
              <a:rPr lang="en-US" altLang="en-US" sz="1300" b="1" kern="0" dirty="0">
                <a:solidFill>
                  <a:prstClr val="white"/>
                </a:solidFill>
                <a:latin typeface="Arial" panose="020B0604020202020204" pitchFamily="34" charset="0"/>
                <a:cs typeface="Arial" panose="020B0604020202020204" pitchFamily="34" charset="0"/>
              </a:rPr>
              <a:t>Acies Project Leader</a:t>
            </a:r>
          </a:p>
          <a:p>
            <a:pPr marL="171450" indent="-171450" algn="ctr" defTabSz="914400" eaLnBrk="0" hangingPunct="0">
              <a:lnSpc>
                <a:spcPct val="110000"/>
              </a:lnSpc>
            </a:pPr>
            <a:r>
              <a:rPr lang="en-US" altLang="en-US" sz="1300" i="1" kern="0" dirty="0">
                <a:solidFill>
                  <a:prstClr val="white"/>
                </a:solidFill>
                <a:latin typeface="Arial" panose="020B0604020202020204" pitchFamily="34" charset="0"/>
                <a:cs typeface="Arial" panose="020B0604020202020204" pitchFamily="34" charset="0"/>
              </a:rPr>
              <a:t>Zeel Shah</a:t>
            </a:r>
          </a:p>
        </p:txBody>
      </p:sp>
      <p:sp>
        <p:nvSpPr>
          <p:cNvPr id="16" name="Rectangle: Rounded Corners 15">
            <a:extLst>
              <a:ext uri="{FF2B5EF4-FFF2-40B4-BE49-F238E27FC236}">
                <a16:creationId xmlns:a16="http://schemas.microsoft.com/office/drawing/2014/main" id="{04811F3C-3908-5593-94B7-49C45C3791F3}"/>
              </a:ext>
            </a:extLst>
          </p:cNvPr>
          <p:cNvSpPr/>
          <p:nvPr/>
        </p:nvSpPr>
        <p:spPr>
          <a:xfrm>
            <a:off x="6397034" y="1784919"/>
            <a:ext cx="2176063" cy="540000"/>
          </a:xfrm>
          <a:prstGeom prst="roundRect">
            <a:avLst>
              <a:gd name="adj" fmla="val 8658"/>
            </a:avLst>
          </a:prstGeom>
          <a:solidFill>
            <a:sysClr val="window" lastClr="FFFFFF">
              <a:lumMod val="50000"/>
            </a:sysClr>
          </a:solidFill>
          <a:ln w="12700" algn="ctr">
            <a:noFill/>
            <a:miter lim="800000"/>
            <a:headEnd type="none" w="sm" len="sm"/>
            <a:tailEnd type="none" w="med" len="lg"/>
          </a:ln>
        </p:spPr>
        <p:txBody>
          <a:bodyPr lIns="88900" tIns="88900" rIns="88900" bIns="88900" anchor="ctr"/>
          <a:lstStyle/>
          <a:p>
            <a:pPr algn="ctr">
              <a:lnSpc>
                <a:spcPct val="120000"/>
              </a:lnSpc>
              <a:spcBef>
                <a:spcPts val="200"/>
              </a:spcBef>
              <a:spcAft>
                <a:spcPts val="200"/>
              </a:spcAft>
            </a:pPr>
            <a:r>
              <a:rPr lang="en-US" altLang="en-US" sz="1400" b="1" kern="0" dirty="0">
                <a:solidFill>
                  <a:prstClr val="white"/>
                </a:solidFill>
                <a:latin typeface="Arial" panose="020B0604020202020204" pitchFamily="34" charset="0"/>
                <a:cs typeface="Arial" panose="020B0604020202020204" pitchFamily="34" charset="0"/>
              </a:rPr>
              <a:t>Company Project Leader</a:t>
            </a:r>
          </a:p>
        </p:txBody>
      </p:sp>
      <p:cxnSp>
        <p:nvCxnSpPr>
          <p:cNvPr id="17" name="Straight Connector 16">
            <a:extLst>
              <a:ext uri="{FF2B5EF4-FFF2-40B4-BE49-F238E27FC236}">
                <a16:creationId xmlns:a16="http://schemas.microsoft.com/office/drawing/2014/main" id="{41E91759-E305-F25F-E35B-70D93F84B3AA}"/>
              </a:ext>
            </a:extLst>
          </p:cNvPr>
          <p:cNvCxnSpPr>
            <a:stCxn id="13" idx="2"/>
            <a:endCxn id="15" idx="0"/>
          </p:cNvCxnSpPr>
          <p:nvPr/>
        </p:nvCxnSpPr>
        <p:spPr>
          <a:xfrm>
            <a:off x="4844100" y="1658300"/>
            <a:ext cx="0" cy="126619"/>
          </a:xfrm>
          <a:prstGeom prst="line">
            <a:avLst/>
          </a:prstGeom>
          <a:ln w="25400">
            <a:solidFill>
              <a:srgbClr val="B58D2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C612CA-FBE5-FA9D-61CF-5FCA83C939DE}"/>
              </a:ext>
            </a:extLst>
          </p:cNvPr>
          <p:cNvCxnSpPr>
            <a:cxnSpLocks/>
            <a:stCxn id="14" idx="2"/>
            <a:endCxn id="16" idx="0"/>
          </p:cNvCxnSpPr>
          <p:nvPr/>
        </p:nvCxnSpPr>
        <p:spPr>
          <a:xfrm>
            <a:off x="7485066" y="1658300"/>
            <a:ext cx="0" cy="126619"/>
          </a:xfrm>
          <a:prstGeom prst="line">
            <a:avLst/>
          </a:prstGeom>
          <a:ln w="25400">
            <a:solidFill>
              <a:srgbClr val="B58D2B"/>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866772-315E-DDE2-38FE-D329717D4180}"/>
              </a:ext>
            </a:extLst>
          </p:cNvPr>
          <p:cNvSpPr/>
          <p:nvPr/>
        </p:nvSpPr>
        <p:spPr>
          <a:xfrm>
            <a:off x="3622086" y="2414007"/>
            <a:ext cx="2436789" cy="2241429"/>
          </a:xfrm>
          <a:prstGeom prst="rect">
            <a:avLst/>
          </a:prstGeom>
          <a:noFill/>
          <a:ln w="9525">
            <a:solidFill>
              <a:srgbClr val="B58D2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33C20BC-EB14-7503-A0FE-991AF639EBA8}"/>
              </a:ext>
            </a:extLst>
          </p:cNvPr>
          <p:cNvSpPr/>
          <p:nvPr/>
        </p:nvSpPr>
        <p:spPr>
          <a:xfrm>
            <a:off x="6266671" y="2414007"/>
            <a:ext cx="2436789" cy="2241429"/>
          </a:xfrm>
          <a:prstGeom prst="rect">
            <a:avLst/>
          </a:prstGeom>
          <a:noFill/>
          <a:ln w="9525">
            <a:solidFill>
              <a:srgbClr val="B58D2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6F7CD0BC-8089-E0D4-3896-1B14D029A0B9}"/>
              </a:ext>
            </a:extLst>
          </p:cNvPr>
          <p:cNvCxnSpPr>
            <a:cxnSpLocks/>
            <a:stCxn id="15" idx="2"/>
            <a:endCxn id="19" idx="0"/>
          </p:cNvCxnSpPr>
          <p:nvPr/>
        </p:nvCxnSpPr>
        <p:spPr>
          <a:xfrm flipH="1">
            <a:off x="4840481" y="2324919"/>
            <a:ext cx="3619" cy="89088"/>
          </a:xfrm>
          <a:prstGeom prst="line">
            <a:avLst/>
          </a:prstGeom>
          <a:ln w="25400">
            <a:solidFill>
              <a:srgbClr val="B58D2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9CC770-15CD-04D1-98AB-7204AADA6A91}"/>
              </a:ext>
            </a:extLst>
          </p:cNvPr>
          <p:cNvCxnSpPr>
            <a:cxnSpLocks/>
            <a:stCxn id="16" idx="2"/>
            <a:endCxn id="20" idx="0"/>
          </p:cNvCxnSpPr>
          <p:nvPr/>
        </p:nvCxnSpPr>
        <p:spPr>
          <a:xfrm>
            <a:off x="7485066" y="2324919"/>
            <a:ext cx="0" cy="89088"/>
          </a:xfrm>
          <a:prstGeom prst="line">
            <a:avLst/>
          </a:prstGeom>
          <a:ln w="25400">
            <a:solidFill>
              <a:srgbClr val="B58D2B"/>
            </a:solidFill>
          </a:ln>
        </p:spPr>
        <p:style>
          <a:lnRef idx="1">
            <a:schemeClr val="accent1"/>
          </a:lnRef>
          <a:fillRef idx="0">
            <a:schemeClr val="accent1"/>
          </a:fillRef>
          <a:effectRef idx="0">
            <a:schemeClr val="accent1"/>
          </a:effectRef>
          <a:fontRef idx="minor">
            <a:schemeClr val="tx1"/>
          </a:fontRef>
        </p:style>
      </p:cxnSp>
      <p:sp>
        <p:nvSpPr>
          <p:cNvPr id="23" name="Arrow: Left-Right 22">
            <a:extLst>
              <a:ext uri="{FF2B5EF4-FFF2-40B4-BE49-F238E27FC236}">
                <a16:creationId xmlns:a16="http://schemas.microsoft.com/office/drawing/2014/main" id="{63526BC1-AC76-EF6B-472A-A48F7D718810}"/>
              </a:ext>
            </a:extLst>
          </p:cNvPr>
          <p:cNvSpPr/>
          <p:nvPr/>
        </p:nvSpPr>
        <p:spPr>
          <a:xfrm>
            <a:off x="5986313" y="1243583"/>
            <a:ext cx="330921" cy="148601"/>
          </a:xfrm>
          <a:prstGeom prst="leftRightArrow">
            <a:avLst/>
          </a:prstGeom>
          <a:solidFill>
            <a:srgbClr val="706051"/>
          </a:solidFill>
          <a:ln>
            <a:solidFill>
              <a:srgbClr val="706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24" name="Arrow: Left-Right 23">
            <a:extLst>
              <a:ext uri="{FF2B5EF4-FFF2-40B4-BE49-F238E27FC236}">
                <a16:creationId xmlns:a16="http://schemas.microsoft.com/office/drawing/2014/main" id="{84134FA4-6B3A-B39D-7A8F-9F055CC86C1C}"/>
              </a:ext>
            </a:extLst>
          </p:cNvPr>
          <p:cNvSpPr/>
          <p:nvPr/>
        </p:nvSpPr>
        <p:spPr>
          <a:xfrm>
            <a:off x="5986313" y="1989919"/>
            <a:ext cx="330921" cy="148601"/>
          </a:xfrm>
          <a:prstGeom prst="leftRightArrow">
            <a:avLst/>
          </a:prstGeom>
          <a:solidFill>
            <a:srgbClr val="706051"/>
          </a:solidFill>
          <a:ln>
            <a:solidFill>
              <a:srgbClr val="706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CF3E4D73-0C0E-52BD-5F37-7154D027FD21}"/>
              </a:ext>
            </a:extLst>
          </p:cNvPr>
          <p:cNvSpPr/>
          <p:nvPr/>
        </p:nvSpPr>
        <p:spPr>
          <a:xfrm>
            <a:off x="3745067" y="3858123"/>
            <a:ext cx="2176063" cy="683067"/>
          </a:xfrm>
          <a:prstGeom prst="roundRect">
            <a:avLst>
              <a:gd name="adj" fmla="val 8658"/>
            </a:avLst>
          </a:prstGeom>
          <a:solidFill>
            <a:schemeClr val="bg1">
              <a:lumMod val="95000"/>
            </a:schemeClr>
          </a:solidFill>
          <a:ln w="38100" algn="ctr">
            <a:noFill/>
            <a:prstDash val="sysDash"/>
            <a:round/>
            <a:headEnd/>
            <a:tailEnd/>
          </a:ln>
        </p:spPr>
        <p:txBody>
          <a:bodyPr lIns="0" rIns="0" anchor="ctr"/>
          <a:lstStyle/>
          <a:p>
            <a:pPr algn="ctr" defTabSz="914400" eaLnBrk="0" hangingPunct="0">
              <a:lnSpc>
                <a:spcPct val="110000"/>
              </a:lnSpc>
            </a:pPr>
            <a:r>
              <a:rPr lang="en-US" altLang="en-US" sz="1200" b="1" kern="0" dirty="0">
                <a:latin typeface="Arial" panose="020B0604020202020204" pitchFamily="34" charset="0"/>
                <a:cs typeface="Arial" panose="020B0604020202020204" pitchFamily="34" charset="0"/>
              </a:rPr>
              <a:t>SMEs</a:t>
            </a:r>
          </a:p>
          <a:p>
            <a:pPr algn="ctr" defTabSz="914400" eaLnBrk="0" hangingPunct="0">
              <a:lnSpc>
                <a:spcPct val="110000"/>
              </a:lnSpc>
            </a:pPr>
            <a:r>
              <a:rPr lang="en-US" altLang="en-US" sz="1200" kern="0" dirty="0">
                <a:latin typeface="Arial" panose="020B0604020202020204" pitchFamily="34" charset="0"/>
                <a:cs typeface="Arial" panose="020B0604020202020204" pitchFamily="34" charset="0"/>
              </a:rPr>
              <a:t>Sarthak Jambekar</a:t>
            </a:r>
          </a:p>
          <a:p>
            <a:pPr algn="ctr" defTabSz="914400" eaLnBrk="0" hangingPunct="0">
              <a:lnSpc>
                <a:spcPct val="110000"/>
              </a:lnSpc>
            </a:pPr>
            <a:r>
              <a:rPr lang="en-US" altLang="en-US" sz="1200" kern="0" dirty="0">
                <a:latin typeface="Arial" panose="020B0604020202020204" pitchFamily="34" charset="0"/>
                <a:cs typeface="Arial" panose="020B0604020202020204" pitchFamily="34" charset="0"/>
              </a:rPr>
              <a:t>Pritha Dalmia</a:t>
            </a:r>
          </a:p>
        </p:txBody>
      </p:sp>
      <p:sp>
        <p:nvSpPr>
          <p:cNvPr id="26" name="Rectangle: Rounded Corners 25">
            <a:extLst>
              <a:ext uri="{FF2B5EF4-FFF2-40B4-BE49-F238E27FC236}">
                <a16:creationId xmlns:a16="http://schemas.microsoft.com/office/drawing/2014/main" id="{8814B127-11DC-26BD-76DB-9A321215D7A5}"/>
              </a:ext>
            </a:extLst>
          </p:cNvPr>
          <p:cNvSpPr/>
          <p:nvPr/>
        </p:nvSpPr>
        <p:spPr>
          <a:xfrm>
            <a:off x="6397034" y="2520016"/>
            <a:ext cx="2176063" cy="566027"/>
          </a:xfrm>
          <a:prstGeom prst="roundRect">
            <a:avLst>
              <a:gd name="adj" fmla="val 8658"/>
            </a:avLst>
          </a:prstGeom>
          <a:solidFill>
            <a:schemeClr val="bg1">
              <a:lumMod val="95000"/>
            </a:schemeClr>
          </a:solidFill>
          <a:ln w="38100" algn="ctr">
            <a:noFill/>
            <a:prstDash val="sysDash"/>
            <a:round/>
            <a:headEnd/>
            <a:tailEnd/>
          </a:ln>
        </p:spPr>
        <p:txBody>
          <a:bodyPr anchor="ctr"/>
          <a:lstStyle/>
          <a:p>
            <a:pPr marL="171450" indent="-171450" algn="ctr" defTabSz="914400" eaLnBrk="0" hangingPunct="0">
              <a:spcAft>
                <a:spcPts val="600"/>
              </a:spcAft>
            </a:pPr>
            <a:r>
              <a:rPr lang="en-US" altLang="en-US" sz="1200" kern="0" dirty="0">
                <a:latin typeface="Arial" panose="020B0604020202020204" pitchFamily="34" charset="0"/>
                <a:cs typeface="Arial" panose="020B0604020202020204" pitchFamily="34" charset="0"/>
              </a:rPr>
              <a:t>Stakeholders from IT Teams</a:t>
            </a:r>
          </a:p>
        </p:txBody>
      </p:sp>
      <p:sp>
        <p:nvSpPr>
          <p:cNvPr id="27" name="Rectangle: Rounded Corners 26">
            <a:extLst>
              <a:ext uri="{FF2B5EF4-FFF2-40B4-BE49-F238E27FC236}">
                <a16:creationId xmlns:a16="http://schemas.microsoft.com/office/drawing/2014/main" id="{51F5A61F-E96C-E9EC-00DF-DB05703EF8BD}"/>
              </a:ext>
            </a:extLst>
          </p:cNvPr>
          <p:cNvSpPr/>
          <p:nvPr/>
        </p:nvSpPr>
        <p:spPr>
          <a:xfrm>
            <a:off x="6397034" y="3769035"/>
            <a:ext cx="2176063" cy="771359"/>
          </a:xfrm>
          <a:prstGeom prst="roundRect">
            <a:avLst>
              <a:gd name="adj" fmla="val 8658"/>
            </a:avLst>
          </a:prstGeom>
          <a:solidFill>
            <a:schemeClr val="bg1">
              <a:lumMod val="95000"/>
            </a:schemeClr>
          </a:solidFill>
          <a:ln w="38100" algn="ctr">
            <a:noFill/>
            <a:prstDash val="sysDash"/>
            <a:round/>
            <a:headEnd/>
            <a:tailEnd/>
          </a:ln>
        </p:spPr>
        <p:txBody>
          <a:bodyPr lIns="0" tIns="0" rIns="0" bIns="0" anchor="ctr"/>
          <a:lstStyle/>
          <a:p>
            <a:pPr marL="171450" indent="-171450" algn="ctr" eaLnBrk="0" hangingPunct="0">
              <a:spcAft>
                <a:spcPts val="600"/>
              </a:spcAft>
            </a:pPr>
            <a:r>
              <a:rPr lang="en-US" altLang="en-US" sz="1200" kern="0" dirty="0">
                <a:latin typeface="Arial" panose="020B0604020202020204" pitchFamily="34" charset="0"/>
                <a:cs typeface="Arial" panose="020B0604020202020204" pitchFamily="34" charset="0"/>
              </a:rPr>
              <a:t>Stakeholders from other ancillary functions like               Finance, Compliance etc.</a:t>
            </a:r>
          </a:p>
        </p:txBody>
      </p:sp>
      <p:sp>
        <p:nvSpPr>
          <p:cNvPr id="28" name="Arrow: Left-Right 27">
            <a:extLst>
              <a:ext uri="{FF2B5EF4-FFF2-40B4-BE49-F238E27FC236}">
                <a16:creationId xmlns:a16="http://schemas.microsoft.com/office/drawing/2014/main" id="{304738CD-FB04-E035-AD9F-0E5D913AC0DE}"/>
              </a:ext>
            </a:extLst>
          </p:cNvPr>
          <p:cNvSpPr/>
          <p:nvPr/>
        </p:nvSpPr>
        <p:spPr>
          <a:xfrm>
            <a:off x="5986312" y="2672094"/>
            <a:ext cx="330921" cy="195266"/>
          </a:xfrm>
          <a:prstGeom prst="leftRightArrow">
            <a:avLst/>
          </a:prstGeom>
          <a:solidFill>
            <a:srgbClr val="706051"/>
          </a:solidFill>
          <a:ln>
            <a:solidFill>
              <a:srgbClr val="706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29" name="Arrow: Left-Right 28">
            <a:extLst>
              <a:ext uri="{FF2B5EF4-FFF2-40B4-BE49-F238E27FC236}">
                <a16:creationId xmlns:a16="http://schemas.microsoft.com/office/drawing/2014/main" id="{9C862C82-BEB7-03CA-52D2-DE62A9AAA9A4}"/>
              </a:ext>
            </a:extLst>
          </p:cNvPr>
          <p:cNvSpPr/>
          <p:nvPr/>
        </p:nvSpPr>
        <p:spPr>
          <a:xfrm>
            <a:off x="5986312" y="3454460"/>
            <a:ext cx="330921" cy="195266"/>
          </a:xfrm>
          <a:prstGeom prst="leftRightArrow">
            <a:avLst/>
          </a:prstGeom>
          <a:solidFill>
            <a:srgbClr val="706051"/>
          </a:solidFill>
          <a:ln>
            <a:solidFill>
              <a:srgbClr val="706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30" name="Arrow: Left-Right 29">
            <a:extLst>
              <a:ext uri="{FF2B5EF4-FFF2-40B4-BE49-F238E27FC236}">
                <a16:creationId xmlns:a16="http://schemas.microsoft.com/office/drawing/2014/main" id="{B28EA5AD-A88A-8930-253B-6EE61EA24053}"/>
              </a:ext>
            </a:extLst>
          </p:cNvPr>
          <p:cNvSpPr/>
          <p:nvPr/>
        </p:nvSpPr>
        <p:spPr>
          <a:xfrm>
            <a:off x="5986312" y="4158619"/>
            <a:ext cx="330921" cy="195266"/>
          </a:xfrm>
          <a:prstGeom prst="leftRightArrow">
            <a:avLst/>
          </a:prstGeom>
          <a:solidFill>
            <a:srgbClr val="706051"/>
          </a:solidFill>
          <a:ln>
            <a:solidFill>
              <a:srgbClr val="706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9206FEA6-1619-A2EF-576C-9C49B0A41880}"/>
              </a:ext>
            </a:extLst>
          </p:cNvPr>
          <p:cNvSpPr/>
          <p:nvPr/>
        </p:nvSpPr>
        <p:spPr>
          <a:xfrm>
            <a:off x="6392456" y="3136234"/>
            <a:ext cx="2176063" cy="566027"/>
          </a:xfrm>
          <a:prstGeom prst="roundRect">
            <a:avLst>
              <a:gd name="adj" fmla="val 8658"/>
            </a:avLst>
          </a:prstGeom>
          <a:solidFill>
            <a:schemeClr val="bg1">
              <a:lumMod val="95000"/>
            </a:schemeClr>
          </a:solidFill>
          <a:ln w="38100" algn="ctr">
            <a:noFill/>
            <a:prstDash val="sysDash"/>
            <a:round/>
            <a:headEnd/>
            <a:tailEnd/>
          </a:ln>
        </p:spPr>
        <p:txBody>
          <a:bodyPr anchor="ctr"/>
          <a:lstStyle/>
          <a:p>
            <a:pPr marL="171450" indent="-171450" algn="ctr" defTabSz="914400" eaLnBrk="0" hangingPunct="0">
              <a:spcAft>
                <a:spcPts val="600"/>
              </a:spcAft>
            </a:pPr>
            <a:r>
              <a:rPr lang="en-US" altLang="en-US" sz="1200" kern="0" dirty="0">
                <a:latin typeface="Arial" panose="020B0604020202020204" pitchFamily="34" charset="0"/>
                <a:cs typeface="Arial" panose="020B0604020202020204" pitchFamily="34" charset="0"/>
              </a:rPr>
              <a:t>Stakeholders from Business Teams</a:t>
            </a:r>
          </a:p>
        </p:txBody>
      </p:sp>
      <p:sp>
        <p:nvSpPr>
          <p:cNvPr id="32" name="Rectangle: Rounded Corners 31">
            <a:extLst>
              <a:ext uri="{FF2B5EF4-FFF2-40B4-BE49-F238E27FC236}">
                <a16:creationId xmlns:a16="http://schemas.microsoft.com/office/drawing/2014/main" id="{6979E1D0-0A08-1021-CA63-BBD101B40D0F}"/>
              </a:ext>
            </a:extLst>
          </p:cNvPr>
          <p:cNvSpPr/>
          <p:nvPr/>
        </p:nvSpPr>
        <p:spPr>
          <a:xfrm>
            <a:off x="3745067" y="2520015"/>
            <a:ext cx="2176063" cy="1249020"/>
          </a:xfrm>
          <a:prstGeom prst="roundRect">
            <a:avLst>
              <a:gd name="adj" fmla="val 8658"/>
            </a:avLst>
          </a:prstGeom>
          <a:solidFill>
            <a:schemeClr val="bg1">
              <a:lumMod val="95000"/>
            </a:schemeClr>
          </a:solidFill>
          <a:ln w="38100" algn="ctr">
            <a:noFill/>
            <a:prstDash val="sysDash"/>
            <a:round/>
            <a:headEnd/>
            <a:tailEnd/>
          </a:ln>
        </p:spPr>
        <p:txBody>
          <a:bodyPr anchor="ctr"/>
          <a:lstStyle/>
          <a:p>
            <a:pPr marL="171450" indent="-171450" algn="ctr" defTabSz="914400" eaLnBrk="0" hangingPunct="0">
              <a:lnSpc>
                <a:spcPct val="110000"/>
              </a:lnSpc>
            </a:pPr>
            <a:r>
              <a:rPr lang="en-US" altLang="en-US" sz="1200" b="1" kern="0" dirty="0">
                <a:latin typeface="Arial" panose="020B0604020202020204" pitchFamily="34" charset="0"/>
                <a:cs typeface="Arial" panose="020B0604020202020204" pitchFamily="34" charset="0"/>
              </a:rPr>
              <a:t>Project team members</a:t>
            </a:r>
            <a:endParaRPr lang="en-US" sz="1200" kern="0" dirty="0">
              <a:solidFill>
                <a:prstClr val="black"/>
              </a:solidFill>
              <a:latin typeface="Arial" panose="020B0604020202020204" pitchFamily="34" charset="0"/>
              <a:cs typeface="Arial" panose="020B0604020202020204" pitchFamily="34" charset="0"/>
            </a:endParaRPr>
          </a:p>
          <a:p>
            <a:pPr algn="ctr" eaLnBrk="0" hangingPunct="0">
              <a:lnSpc>
                <a:spcPct val="110000"/>
              </a:lnSpc>
            </a:pPr>
            <a:r>
              <a:rPr lang="en-US" altLang="en-US" sz="1200" kern="0" dirty="0">
                <a:latin typeface="Arial" panose="020B0604020202020204" pitchFamily="34" charset="0"/>
                <a:cs typeface="Arial" panose="020B0604020202020204" pitchFamily="34" charset="0"/>
              </a:rPr>
              <a:t>Prabhakar </a:t>
            </a:r>
            <a:r>
              <a:rPr lang="en-US" altLang="en-US" sz="1200" kern="0" dirty="0" err="1">
                <a:latin typeface="Arial" panose="020B0604020202020204" pitchFamily="34" charset="0"/>
                <a:cs typeface="Arial" panose="020B0604020202020204" pitchFamily="34" charset="0"/>
              </a:rPr>
              <a:t>Gujari</a:t>
            </a:r>
            <a:endParaRPr lang="en-US" altLang="en-US" sz="1200" kern="0" dirty="0">
              <a:latin typeface="Arial" panose="020B0604020202020204" pitchFamily="34" charset="0"/>
              <a:cs typeface="Arial" panose="020B0604020202020204" pitchFamily="34" charset="0"/>
            </a:endParaRPr>
          </a:p>
          <a:p>
            <a:pPr algn="ctr" eaLnBrk="0" hangingPunct="0">
              <a:lnSpc>
                <a:spcPct val="110000"/>
              </a:lnSpc>
            </a:pPr>
            <a:r>
              <a:rPr lang="en-US" altLang="en-US" sz="1200" kern="0" dirty="0">
                <a:latin typeface="Arial" panose="020B0604020202020204" pitchFamily="34" charset="0"/>
                <a:cs typeface="Arial" panose="020B0604020202020204" pitchFamily="34" charset="0"/>
              </a:rPr>
              <a:t>Sweety Porwal</a:t>
            </a:r>
          </a:p>
        </p:txBody>
      </p:sp>
    </p:spTree>
    <p:extLst>
      <p:ext uri="{BB962C8B-B14F-4D97-AF65-F5344CB8AC3E}">
        <p14:creationId xmlns:p14="http://schemas.microsoft.com/office/powerpoint/2010/main" val="24408905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D9E118A-1FE6-E3F4-C174-FD8741CC1D7C}"/>
              </a:ext>
            </a:extLst>
          </p:cNvPr>
          <p:cNvGraphicFramePr>
            <a:graphicFrameLocks noGrp="1"/>
          </p:cNvGraphicFramePr>
          <p:nvPr>
            <p:extLst>
              <p:ext uri="{D42A27DB-BD31-4B8C-83A1-F6EECF244321}">
                <p14:modId xmlns:p14="http://schemas.microsoft.com/office/powerpoint/2010/main" val="3567036704"/>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Professional profiles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28DE1928-3485-83CF-37D1-274044F53B69}"/>
              </a:ext>
            </a:extLst>
          </p:cNvPr>
          <p:cNvSpPr/>
          <p:nvPr/>
        </p:nvSpPr>
        <p:spPr>
          <a:xfrm>
            <a:off x="389684" y="1100532"/>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4" name="Picture 22">
            <a:extLst>
              <a:ext uri="{FF2B5EF4-FFF2-40B4-BE49-F238E27FC236}">
                <a16:creationId xmlns:a16="http://schemas.microsoft.com/office/drawing/2014/main" id="{DACFB5FC-20A2-29F5-FB70-15A123D8A8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438" y="1649214"/>
            <a:ext cx="905126" cy="920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FDF471-FF4A-45C4-59C2-95D384741982}"/>
              </a:ext>
            </a:extLst>
          </p:cNvPr>
          <p:cNvSpPr>
            <a:spLocks noChangeArrowheads="1"/>
          </p:cNvSpPr>
          <p:nvPr/>
        </p:nvSpPr>
        <p:spPr bwMode="auto">
          <a:xfrm>
            <a:off x="1068172" y="1773840"/>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Muzammil Patel</a:t>
            </a:r>
          </a:p>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Managing Director</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79090B3B-7ABC-C5C7-2EF2-786A6840FACD}"/>
              </a:ext>
            </a:extLst>
          </p:cNvPr>
          <p:cNvCxnSpPr>
            <a:cxnSpLocks/>
          </p:cNvCxnSpPr>
          <p:nvPr/>
        </p:nvCxnSpPr>
        <p:spPr>
          <a:xfrm>
            <a:off x="3020002" y="1654046"/>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7" name="Rectangle 36">
            <a:extLst>
              <a:ext uri="{FF2B5EF4-FFF2-40B4-BE49-F238E27FC236}">
                <a16:creationId xmlns:a16="http://schemas.microsoft.com/office/drawing/2014/main" id="{BAEF9078-DC9C-E32F-7243-99D3FDC0BEF2}"/>
              </a:ext>
            </a:extLst>
          </p:cNvPr>
          <p:cNvSpPr>
            <a:spLocks noChangeArrowheads="1"/>
          </p:cNvSpPr>
          <p:nvPr/>
        </p:nvSpPr>
        <p:spPr bwMode="auto">
          <a:xfrm>
            <a:off x="3355259" y="1894000"/>
            <a:ext cx="5256852" cy="628728"/>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Muzammil Patel has more than 12 years professional experience in the consulting industry. In his most recent role, he was a Partner and Leader of the Financial Services Risk Advisory practice for one of the largest Consulting Firms in India. He was also the Leader for Risk Advisory Innovation and Treasury Advisory. </a:t>
            </a:r>
            <a:endParaRPr lang="en-IN" sz="1050" dirty="0">
              <a:latin typeface="Arial" panose="020B0604020202020204" pitchFamily="34" charset="0"/>
              <a:ea typeface="Times New Roman" panose="02020603050405020304" pitchFamily="18" charset="0"/>
              <a:cs typeface="Arial" panose="020B0604020202020204" pitchFamily="34" charset="0"/>
            </a:endParaRPr>
          </a:p>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During his career, Muzammil has worked closely with more than 100 organizations across geographies helping them re-define their Treasury &amp; risk management strategy, regulatory transformation journeys and technology transformation. He has led engagements for selecting / implementing Treasury and risk management systems across multiple OEMs including Calypso, Murex, FIS, SAS, OFSAA etc. </a:t>
            </a:r>
            <a:endParaRPr lang="en-SG" sz="10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7">
            <a:extLst>
              <a:ext uri="{FF2B5EF4-FFF2-40B4-BE49-F238E27FC236}">
                <a16:creationId xmlns:a16="http://schemas.microsoft.com/office/drawing/2014/main" id="{E4DCDBE2-1A54-ED9C-EDD5-45595F799873}"/>
              </a:ext>
            </a:extLst>
          </p:cNvPr>
          <p:cNvSpPr/>
          <p:nvPr/>
        </p:nvSpPr>
        <p:spPr>
          <a:xfrm>
            <a:off x="389684" y="3655107"/>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9" name="Straight Connector 8">
            <a:extLst>
              <a:ext uri="{FF2B5EF4-FFF2-40B4-BE49-F238E27FC236}">
                <a16:creationId xmlns:a16="http://schemas.microsoft.com/office/drawing/2014/main" id="{8233DCF4-0CAF-D32B-024B-6D7C56199887}"/>
              </a:ext>
            </a:extLst>
          </p:cNvPr>
          <p:cNvCxnSpPr>
            <a:cxnSpLocks/>
          </p:cNvCxnSpPr>
          <p:nvPr/>
        </p:nvCxnSpPr>
        <p:spPr>
          <a:xfrm>
            <a:off x="3020002" y="4197607"/>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0" name="Rectangle 36">
            <a:extLst>
              <a:ext uri="{FF2B5EF4-FFF2-40B4-BE49-F238E27FC236}">
                <a16:creationId xmlns:a16="http://schemas.microsoft.com/office/drawing/2014/main" id="{37D5F668-908B-094C-E073-88122D7B504E}"/>
              </a:ext>
            </a:extLst>
          </p:cNvPr>
          <p:cNvSpPr>
            <a:spLocks noChangeArrowheads="1"/>
          </p:cNvSpPr>
          <p:nvPr/>
        </p:nvSpPr>
        <p:spPr bwMode="auto">
          <a:xfrm>
            <a:off x="3318090" y="4412456"/>
            <a:ext cx="5256852" cy="628728"/>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Abhinava Bajpai has more than 14 years professional experience in the consulting industry. In his most recent role, he was a Partner with one the largest consulting firms in India. In his role, he was responsible for administration of the Financial Risk Management practice.</a:t>
            </a:r>
            <a:endParaRPr lang="en-IN" sz="1050" dirty="0">
              <a:latin typeface="Arial" panose="020B0604020202020204" pitchFamily="34" charset="0"/>
              <a:ea typeface="Times New Roman" panose="02020603050405020304" pitchFamily="18" charset="0"/>
              <a:cs typeface="Arial" panose="020B0604020202020204" pitchFamily="34" charset="0"/>
            </a:endParaRPr>
          </a:p>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During his career, Abhinava has worked closely on Treasury and market risk system implementation engagements with leading financial institutions across 10 countries. He has assisted multiple financial institutions in validating their Treasury and risk measurement models including those for MTM valuations, VaR, Greeks, SMM / IMA capital computation and stress testing.</a:t>
            </a:r>
            <a:endParaRPr lang="en-SG" sz="1050" dirty="0">
              <a:latin typeface="Arial" panose="020B0604020202020204" pitchFamily="34" charset="0"/>
              <a:ea typeface="Times New Roman" panose="02020603050405020304" pitchFamily="18" charset="0"/>
              <a:cs typeface="Arial" panose="020B0604020202020204" pitchFamily="34" charset="0"/>
            </a:endParaRPr>
          </a:p>
        </p:txBody>
      </p:sp>
      <p:pic>
        <p:nvPicPr>
          <p:cNvPr id="11" name="Picture 2" descr="bab6c824-5eac-46ec-949b-20d5ffe06d91@INDPRD01">
            <a:extLst>
              <a:ext uri="{FF2B5EF4-FFF2-40B4-BE49-F238E27FC236}">
                <a16:creationId xmlns:a16="http://schemas.microsoft.com/office/drawing/2014/main" id="{AC07BDC1-661A-40A4-72E0-794DEB88861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18" t="7121" r="34923" b="34418"/>
          <a:stretch/>
        </p:blipFill>
        <p:spPr bwMode="auto">
          <a:xfrm>
            <a:off x="618561" y="4197607"/>
            <a:ext cx="899221" cy="9216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09E8862-A99D-27CC-4A46-D6908847F199}"/>
              </a:ext>
            </a:extLst>
          </p:cNvPr>
          <p:cNvSpPr>
            <a:spLocks noChangeArrowheads="1"/>
          </p:cNvSpPr>
          <p:nvPr/>
        </p:nvSpPr>
        <p:spPr bwMode="auto">
          <a:xfrm>
            <a:off x="1068172" y="4314438"/>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Abhinava Bajpai</a:t>
            </a:r>
          </a:p>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Managing Director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89904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58BCD0-3CCE-547A-94D1-9EF4E750AB8A}"/>
              </a:ext>
            </a:extLst>
          </p:cNvPr>
          <p:cNvGraphicFramePr>
            <a:graphicFrameLocks noGrp="1"/>
          </p:cNvGraphicFramePr>
          <p:nvPr>
            <p:extLst>
              <p:ext uri="{D42A27DB-BD31-4B8C-83A1-F6EECF244321}">
                <p14:modId xmlns:p14="http://schemas.microsoft.com/office/powerpoint/2010/main" val="3321730398"/>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Professional profiles</a:t>
                      </a:r>
                      <a:endParaRPr lang="en-US" sz="2000" b="0" i="0" dirty="0">
                        <a:solidFill>
                          <a:srgbClr val="FF0000"/>
                        </a:solidFill>
                        <a:latin typeface="Arial" panose="020B0604020202020204" pitchFamily="34" charset="0"/>
                        <a:ea typeface="Verdana" panose="020B0604030504040204" pitchFamily="34" charset="0"/>
                        <a:cs typeface="Arial" panose="020B0604020202020204" pitchFamily="34" charset="0"/>
                      </a:endParaRP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BF114114-23AE-EEB6-DF39-EF247F38C057}"/>
              </a:ext>
            </a:extLst>
          </p:cNvPr>
          <p:cNvSpPr/>
          <p:nvPr/>
        </p:nvSpPr>
        <p:spPr>
          <a:xfrm>
            <a:off x="389684" y="3627169"/>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Rectangle 3">
            <a:extLst>
              <a:ext uri="{FF2B5EF4-FFF2-40B4-BE49-F238E27FC236}">
                <a16:creationId xmlns:a16="http://schemas.microsoft.com/office/drawing/2014/main" id="{03925B0A-D2E8-99D6-804D-BADF342F1085}"/>
              </a:ext>
            </a:extLst>
          </p:cNvPr>
          <p:cNvSpPr>
            <a:spLocks noChangeArrowheads="1"/>
          </p:cNvSpPr>
          <p:nvPr/>
        </p:nvSpPr>
        <p:spPr bwMode="auto">
          <a:xfrm>
            <a:off x="1068172" y="4345995"/>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Zeel Shah</a:t>
            </a:r>
          </a:p>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Senior Consultant</a:t>
            </a:r>
            <a:endParaRPr lang="en-US" sz="1200"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6E761FB1-6447-81B9-94A1-86EB838C8269}"/>
              </a:ext>
            </a:extLst>
          </p:cNvPr>
          <p:cNvCxnSpPr>
            <a:cxnSpLocks/>
          </p:cNvCxnSpPr>
          <p:nvPr/>
        </p:nvCxnSpPr>
        <p:spPr>
          <a:xfrm>
            <a:off x="3020002" y="4180683"/>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D63394E-D814-BD96-3CBB-BAC1AA79AAD5}"/>
              </a:ext>
            </a:extLst>
          </p:cNvPr>
          <p:cNvSpPr>
            <a:spLocks noChangeArrowheads="1"/>
          </p:cNvSpPr>
          <p:nvPr/>
        </p:nvSpPr>
        <p:spPr bwMode="auto">
          <a:xfrm>
            <a:off x="3355259" y="4258610"/>
            <a:ext cx="5256852" cy="873885"/>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cs typeface="Arial" panose="020B0604020202020204" pitchFamily="34" charset="0"/>
              </a:rPr>
              <a:t>Zeel has experience in assisting clients with their automation requirements, having worked on bespoke developments and conducting system feasibility studies for financial institutions. She has also worked extensively on business process automation using cloud-based business technology frameworks such as Microsoft PowerApps, PowerBI, Microsoft Flow and associated technologies. </a:t>
            </a:r>
          </a:p>
          <a:p>
            <a:pPr algn="just">
              <a:lnSpc>
                <a:spcPts val="1600"/>
              </a:lnSpc>
              <a:spcBef>
                <a:spcPts val="200"/>
              </a:spcBef>
              <a:spcAft>
                <a:spcPts val="200"/>
              </a:spcAft>
            </a:pPr>
            <a:r>
              <a:rPr lang="en-US" sz="1050" dirty="0">
                <a:latin typeface="Arial" panose="020B0604020202020204" pitchFamily="34" charset="0"/>
                <a:cs typeface="Arial" panose="020B0604020202020204" pitchFamily="34" charset="0"/>
              </a:rPr>
              <a:t>She has assisted a leading bank in creating data management frameworks for regulatory reporting and automation of the same. She has also managed and run the project management office for leading bank overseeing their system upgrade project. </a:t>
            </a:r>
          </a:p>
        </p:txBody>
      </p:sp>
      <p:sp>
        <p:nvSpPr>
          <p:cNvPr id="8" name="Rectangle 7">
            <a:extLst>
              <a:ext uri="{FF2B5EF4-FFF2-40B4-BE49-F238E27FC236}">
                <a16:creationId xmlns:a16="http://schemas.microsoft.com/office/drawing/2014/main" id="{D343D88A-EEDB-62E8-139A-0FA28034A00B}"/>
              </a:ext>
            </a:extLst>
          </p:cNvPr>
          <p:cNvSpPr/>
          <p:nvPr/>
        </p:nvSpPr>
        <p:spPr>
          <a:xfrm>
            <a:off x="389684" y="1100532"/>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 name="Rectangle 8">
            <a:extLst>
              <a:ext uri="{FF2B5EF4-FFF2-40B4-BE49-F238E27FC236}">
                <a16:creationId xmlns:a16="http://schemas.microsoft.com/office/drawing/2014/main" id="{6C7D4232-D886-6BA8-17E1-D33729E25086}"/>
              </a:ext>
            </a:extLst>
          </p:cNvPr>
          <p:cNvSpPr>
            <a:spLocks noChangeArrowheads="1"/>
          </p:cNvSpPr>
          <p:nvPr/>
        </p:nvSpPr>
        <p:spPr bwMode="auto">
          <a:xfrm>
            <a:off x="1110600" y="1826400"/>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Viraj Shah</a:t>
            </a:r>
          </a:p>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Executive Director</a:t>
            </a:r>
            <a:endParaRPr lang="en-US" sz="1200"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40E37007-41F7-2639-233C-A5CC2F00CF25}"/>
              </a:ext>
            </a:extLst>
          </p:cNvPr>
          <p:cNvCxnSpPr>
            <a:cxnSpLocks/>
          </p:cNvCxnSpPr>
          <p:nvPr/>
        </p:nvCxnSpPr>
        <p:spPr>
          <a:xfrm>
            <a:off x="3020002" y="1654046"/>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1" name="Rectangle 36">
            <a:extLst>
              <a:ext uri="{FF2B5EF4-FFF2-40B4-BE49-F238E27FC236}">
                <a16:creationId xmlns:a16="http://schemas.microsoft.com/office/drawing/2014/main" id="{65C198EE-7680-BE55-2F16-775E2781C915}"/>
              </a:ext>
            </a:extLst>
          </p:cNvPr>
          <p:cNvSpPr>
            <a:spLocks noChangeArrowheads="1"/>
          </p:cNvSpPr>
          <p:nvPr/>
        </p:nvSpPr>
        <p:spPr bwMode="auto">
          <a:xfrm>
            <a:off x="3355259" y="1712040"/>
            <a:ext cx="5256852" cy="893818"/>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Viraj is an Executive Director with  Acies and  has more than 12 years of experience in financial services and consulting space. In her current role she heads Business Solutions which specializes in  digital transformation, automation and no code technology implementations. She also supports the development team in architecting the platform features to serve intelligent automation requirements on Revolutio. </a:t>
            </a:r>
          </a:p>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She has worked closely with banks and institutions globally on a range of advisory and implementation initiatives including technology architecture design and fitment, business and technology transformation, risk management and operating model enhancements. </a:t>
            </a:r>
          </a:p>
        </p:txBody>
      </p:sp>
      <p:pic>
        <p:nvPicPr>
          <p:cNvPr id="18" name="Picture 17">
            <a:extLst>
              <a:ext uri="{FF2B5EF4-FFF2-40B4-BE49-F238E27FC236}">
                <a16:creationId xmlns:a16="http://schemas.microsoft.com/office/drawing/2014/main" id="{BC66A82F-0F1A-E79A-AB0C-36C2AE7748BB}"/>
              </a:ext>
            </a:extLst>
          </p:cNvPr>
          <p:cNvPicPr/>
          <p:nvPr/>
        </p:nvPicPr>
        <p:blipFill rotWithShape="1">
          <a:blip r:embed="rId2"/>
          <a:srcRect l="74768" t="55590" r="20049" b="34778"/>
          <a:stretch/>
        </p:blipFill>
        <p:spPr bwMode="auto">
          <a:xfrm>
            <a:off x="600272" y="1651622"/>
            <a:ext cx="935799" cy="945439"/>
          </a:xfrm>
          <a:prstGeom prst="rect">
            <a:avLst/>
          </a:prstGeom>
          <a:ln w="38100" cap="sq">
            <a:noFill/>
            <a:prstDash val="solid"/>
            <a:miter lim="800000"/>
          </a:ln>
          <a:effectLst/>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3FE675C9-4BE9-EBF6-8043-F232AAB9C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01" y="4180683"/>
            <a:ext cx="935798" cy="941836"/>
          </a:xfrm>
          <a:prstGeom prst="rect">
            <a:avLst/>
          </a:prstGeom>
          <a:ln w="38100" cap="sq">
            <a:noFill/>
            <a:prstDash val="solid"/>
            <a:miter lim="800000"/>
          </a:ln>
          <a:effectLst/>
        </p:spPr>
      </p:pic>
    </p:spTree>
    <p:extLst>
      <p:ext uri="{BB962C8B-B14F-4D97-AF65-F5344CB8AC3E}">
        <p14:creationId xmlns:p14="http://schemas.microsoft.com/office/powerpoint/2010/main" val="37812242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58BCD0-3CCE-547A-94D1-9EF4E750AB8A}"/>
              </a:ext>
            </a:extLst>
          </p:cNvPr>
          <p:cNvGraphicFramePr>
            <a:graphicFrameLocks noGrp="1"/>
          </p:cNvGraphicFramePr>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Professional profiles</a:t>
                      </a:r>
                      <a:endParaRPr lang="en-US" sz="2000" b="0" i="0" dirty="0">
                        <a:solidFill>
                          <a:srgbClr val="FF0000"/>
                        </a:solidFill>
                        <a:latin typeface="Arial" panose="020B0604020202020204" pitchFamily="34" charset="0"/>
                        <a:ea typeface="Verdana" panose="020B0604030504040204" pitchFamily="34" charset="0"/>
                        <a:cs typeface="Arial" panose="020B0604020202020204" pitchFamily="34" charset="0"/>
                      </a:endParaRP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BF114114-23AE-EEB6-DF39-EF247F38C057}"/>
              </a:ext>
            </a:extLst>
          </p:cNvPr>
          <p:cNvSpPr/>
          <p:nvPr/>
        </p:nvSpPr>
        <p:spPr>
          <a:xfrm>
            <a:off x="389684" y="3627169"/>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Rectangle 3">
            <a:extLst>
              <a:ext uri="{FF2B5EF4-FFF2-40B4-BE49-F238E27FC236}">
                <a16:creationId xmlns:a16="http://schemas.microsoft.com/office/drawing/2014/main" id="{03925B0A-D2E8-99D6-804D-BADF342F1085}"/>
              </a:ext>
            </a:extLst>
          </p:cNvPr>
          <p:cNvSpPr>
            <a:spLocks noChangeArrowheads="1"/>
          </p:cNvSpPr>
          <p:nvPr/>
        </p:nvSpPr>
        <p:spPr bwMode="auto">
          <a:xfrm>
            <a:off x="1068172" y="4345995"/>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Sweety Porwal</a:t>
            </a:r>
            <a:endParaRPr lang="en-US" sz="1200"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6E761FB1-6447-81B9-94A1-86EB838C8269}"/>
              </a:ext>
            </a:extLst>
          </p:cNvPr>
          <p:cNvCxnSpPr>
            <a:cxnSpLocks/>
          </p:cNvCxnSpPr>
          <p:nvPr/>
        </p:nvCxnSpPr>
        <p:spPr>
          <a:xfrm>
            <a:off x="3020002" y="4180683"/>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D63394E-D814-BD96-3CBB-BAC1AA79AAD5}"/>
              </a:ext>
            </a:extLst>
          </p:cNvPr>
          <p:cNvSpPr>
            <a:spLocks noChangeArrowheads="1"/>
          </p:cNvSpPr>
          <p:nvPr/>
        </p:nvSpPr>
        <p:spPr bwMode="auto">
          <a:xfrm>
            <a:off x="3355259" y="4258610"/>
            <a:ext cx="5256852" cy="873885"/>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cs typeface="Arial" panose="020B0604020202020204" pitchFamily="34" charset="0"/>
              </a:rPr>
              <a:t>Sweety is currently working as part of the Business Solutions Team with Acies and has rich experience across the financial services and consulting domain. Prior to joining Acies, she has worked with leading investment banks in financial operations. As part of her current role, she discusses and understands client requirements, manages workflows and resources on time sensitive projects. She actively works on automation of MIS of a leading bank through Power BI as a reporting tool. She has extensive experience on configuring automation on no-code application technologies and data transformation for creation of automated reports and dashboards using business intelligence tools and data management technologies such as MS Power BI, Python and SQL</a:t>
            </a:r>
          </a:p>
        </p:txBody>
      </p:sp>
      <p:sp>
        <p:nvSpPr>
          <p:cNvPr id="8" name="Rectangle 7">
            <a:extLst>
              <a:ext uri="{FF2B5EF4-FFF2-40B4-BE49-F238E27FC236}">
                <a16:creationId xmlns:a16="http://schemas.microsoft.com/office/drawing/2014/main" id="{D343D88A-EEDB-62E8-139A-0FA28034A00B}"/>
              </a:ext>
            </a:extLst>
          </p:cNvPr>
          <p:cNvSpPr/>
          <p:nvPr/>
        </p:nvSpPr>
        <p:spPr>
          <a:xfrm>
            <a:off x="389684" y="1100532"/>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 name="Rectangle 8">
            <a:extLst>
              <a:ext uri="{FF2B5EF4-FFF2-40B4-BE49-F238E27FC236}">
                <a16:creationId xmlns:a16="http://schemas.microsoft.com/office/drawing/2014/main" id="{6C7D4232-D886-6BA8-17E1-D33729E25086}"/>
              </a:ext>
            </a:extLst>
          </p:cNvPr>
          <p:cNvSpPr>
            <a:spLocks noChangeArrowheads="1"/>
          </p:cNvSpPr>
          <p:nvPr/>
        </p:nvSpPr>
        <p:spPr bwMode="auto">
          <a:xfrm>
            <a:off x="1110600" y="1826400"/>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Prabhakar </a:t>
            </a:r>
            <a:r>
              <a:rPr lang="en-IN" sz="1200" dirty="0" err="1">
                <a:latin typeface="Arial" panose="020B0604020202020204" pitchFamily="34" charset="0"/>
                <a:cs typeface="Arial" panose="020B0604020202020204" pitchFamily="34" charset="0"/>
              </a:rPr>
              <a:t>Gujari</a:t>
            </a:r>
            <a:br>
              <a:rPr lang="en-IN"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40E37007-41F7-2639-233C-A5CC2F00CF25}"/>
              </a:ext>
            </a:extLst>
          </p:cNvPr>
          <p:cNvCxnSpPr>
            <a:cxnSpLocks/>
          </p:cNvCxnSpPr>
          <p:nvPr/>
        </p:nvCxnSpPr>
        <p:spPr>
          <a:xfrm>
            <a:off x="3020002" y="1654046"/>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1" name="Rectangle 36">
            <a:extLst>
              <a:ext uri="{FF2B5EF4-FFF2-40B4-BE49-F238E27FC236}">
                <a16:creationId xmlns:a16="http://schemas.microsoft.com/office/drawing/2014/main" id="{65C198EE-7680-BE55-2F16-775E2781C915}"/>
              </a:ext>
            </a:extLst>
          </p:cNvPr>
          <p:cNvSpPr>
            <a:spLocks noChangeArrowheads="1"/>
          </p:cNvSpPr>
          <p:nvPr/>
        </p:nvSpPr>
        <p:spPr bwMode="auto">
          <a:xfrm>
            <a:off x="3355259" y="1712040"/>
            <a:ext cx="5256852" cy="893818"/>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Prabhakar currently works as part of the Business Solutions team at Acies and has extensive experience in working in financial services and consulting. In his current role, he works on projects pertaining to data management, automated analytics and business process automation. He has extensive experience on defining business requirements and functional specification documents, configuring automation on no-code application technologies and data transformation for creation of automated reports and dashboards using business intelligence tools and data management technologies such as MS Power BI, Python and SQL</a:t>
            </a:r>
          </a:p>
        </p:txBody>
      </p:sp>
      <p:pic>
        <p:nvPicPr>
          <p:cNvPr id="7" name="Picture 6">
            <a:extLst>
              <a:ext uri="{FF2B5EF4-FFF2-40B4-BE49-F238E27FC236}">
                <a16:creationId xmlns:a16="http://schemas.microsoft.com/office/drawing/2014/main" id="{310D355C-2D6A-34CA-6553-B52045CB2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852" y="1726058"/>
            <a:ext cx="907495" cy="914400"/>
          </a:xfrm>
          <a:prstGeom prst="rect">
            <a:avLst/>
          </a:prstGeom>
          <a:ln w="38100" cap="sq">
            <a:noFill/>
            <a:prstDash val="solid"/>
            <a:miter lim="800000"/>
          </a:ln>
          <a:effectLst/>
        </p:spPr>
      </p:pic>
      <p:pic>
        <p:nvPicPr>
          <p:cNvPr id="12" name="Picture 11" descr="A picture containing person, person, posing&#10;&#10;Description automatically generated">
            <a:extLst>
              <a:ext uri="{FF2B5EF4-FFF2-40B4-BE49-F238E27FC236}">
                <a16:creationId xmlns:a16="http://schemas.microsoft.com/office/drawing/2014/main" id="{B285DE76-BF21-B54D-B059-0C86031FD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52" y="4206975"/>
            <a:ext cx="925062" cy="1005840"/>
          </a:xfrm>
          <a:prstGeom prst="rect">
            <a:avLst/>
          </a:prstGeom>
          <a:ln w="38100" cap="sq">
            <a:noFill/>
            <a:prstDash val="solid"/>
            <a:miter lim="800000"/>
          </a:ln>
          <a:effectLst/>
        </p:spPr>
      </p:pic>
    </p:spTree>
    <p:extLst>
      <p:ext uri="{BB962C8B-B14F-4D97-AF65-F5344CB8AC3E}">
        <p14:creationId xmlns:p14="http://schemas.microsoft.com/office/powerpoint/2010/main" val="36591452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58BCD0-3CCE-547A-94D1-9EF4E750AB8A}"/>
              </a:ext>
            </a:extLst>
          </p:cNvPr>
          <p:cNvGraphicFramePr>
            <a:graphicFrameLocks noGrp="1"/>
          </p:cNvGraphicFramePr>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Professional profiles</a:t>
                      </a:r>
                      <a:endParaRPr lang="en-US" sz="2000" b="0" i="0" dirty="0">
                        <a:solidFill>
                          <a:srgbClr val="FF0000"/>
                        </a:solidFill>
                        <a:latin typeface="Arial" panose="020B0604020202020204" pitchFamily="34" charset="0"/>
                        <a:ea typeface="Verdana" panose="020B0604030504040204" pitchFamily="34" charset="0"/>
                        <a:cs typeface="Arial" panose="020B0604020202020204" pitchFamily="34" charset="0"/>
                      </a:endParaRP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 name="Rectangle 6">
            <a:extLst>
              <a:ext uri="{FF2B5EF4-FFF2-40B4-BE49-F238E27FC236}">
                <a16:creationId xmlns:a16="http://schemas.microsoft.com/office/drawing/2014/main" id="{31CA8130-409A-FE85-AA48-347660A23BDB}"/>
              </a:ext>
            </a:extLst>
          </p:cNvPr>
          <p:cNvSpPr/>
          <p:nvPr/>
        </p:nvSpPr>
        <p:spPr>
          <a:xfrm>
            <a:off x="389684" y="1100532"/>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Rectangle 11">
            <a:extLst>
              <a:ext uri="{FF2B5EF4-FFF2-40B4-BE49-F238E27FC236}">
                <a16:creationId xmlns:a16="http://schemas.microsoft.com/office/drawing/2014/main" id="{36192A0B-32D6-442A-FA46-671C5B80A896}"/>
              </a:ext>
            </a:extLst>
          </p:cNvPr>
          <p:cNvSpPr>
            <a:spLocks noChangeArrowheads="1"/>
          </p:cNvSpPr>
          <p:nvPr/>
        </p:nvSpPr>
        <p:spPr bwMode="auto">
          <a:xfrm>
            <a:off x="1068172" y="1773840"/>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Sarthak Jambekar</a:t>
            </a:r>
          </a:p>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Senior Consultant</a:t>
            </a: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923C9048-AC88-FB1A-9A33-7EF7ECDDDF61}"/>
              </a:ext>
            </a:extLst>
          </p:cNvPr>
          <p:cNvCxnSpPr>
            <a:cxnSpLocks/>
          </p:cNvCxnSpPr>
          <p:nvPr/>
        </p:nvCxnSpPr>
        <p:spPr>
          <a:xfrm>
            <a:off x="3020002" y="1654046"/>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4" name="Rectangle 36">
            <a:extLst>
              <a:ext uri="{FF2B5EF4-FFF2-40B4-BE49-F238E27FC236}">
                <a16:creationId xmlns:a16="http://schemas.microsoft.com/office/drawing/2014/main" id="{D06A84BD-B92D-3A56-70A8-85FC67311B3B}"/>
              </a:ext>
            </a:extLst>
          </p:cNvPr>
          <p:cNvSpPr>
            <a:spLocks noChangeArrowheads="1"/>
          </p:cNvSpPr>
          <p:nvPr/>
        </p:nvSpPr>
        <p:spPr bwMode="auto">
          <a:xfrm>
            <a:off x="3355259" y="1894000"/>
            <a:ext cx="5256852" cy="628728"/>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Sarthak is an ACCA with 4 years of experience in the consulting and advisory space. In his most recent role, he was working with one of the largest consulting firms in India  as a senior consultant and was responsible for IGAAP financial statement conversion to IFRS, was also involved in implementation of loan origination system for an Australian lending company. </a:t>
            </a:r>
          </a:p>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During his career, he has also been involved in ECL and EIR computations for various Indian and Australian banks and NBFCs. He has been involved in system implementation for IFRS 9 application for various NBFCs and banks. He has also been involved in system implementation of OFSAA LLFP module.</a:t>
            </a:r>
            <a:endParaRPr lang="en-SG" sz="1000" dirty="0">
              <a:latin typeface="Arial" panose="020B0604020202020204" pitchFamily="34" charset="0"/>
              <a:ea typeface="Times New Roman" panose="02020603050405020304" pitchFamily="18" charset="0"/>
              <a:cs typeface="Arial" panose="020B0604020202020204" pitchFamily="34" charset="0"/>
            </a:endParaRPr>
          </a:p>
        </p:txBody>
      </p:sp>
      <p:sp>
        <p:nvSpPr>
          <p:cNvPr id="15" name="Rectangle 14">
            <a:extLst>
              <a:ext uri="{FF2B5EF4-FFF2-40B4-BE49-F238E27FC236}">
                <a16:creationId xmlns:a16="http://schemas.microsoft.com/office/drawing/2014/main" id="{C87603EB-9351-FE91-EC07-EE2AEB4CA3B3}"/>
              </a:ext>
            </a:extLst>
          </p:cNvPr>
          <p:cNvSpPr/>
          <p:nvPr/>
        </p:nvSpPr>
        <p:spPr>
          <a:xfrm>
            <a:off x="389684" y="3655107"/>
            <a:ext cx="8306051" cy="2165454"/>
          </a:xfrm>
          <a:prstGeom prst="rect">
            <a:avLst/>
          </a:prstGeom>
          <a:solidFill>
            <a:schemeClr val="bg1">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16" name="Straight Connector 15">
            <a:extLst>
              <a:ext uri="{FF2B5EF4-FFF2-40B4-BE49-F238E27FC236}">
                <a16:creationId xmlns:a16="http://schemas.microsoft.com/office/drawing/2014/main" id="{8143BA43-9516-8845-0DD1-DFBC95F516FA}"/>
              </a:ext>
            </a:extLst>
          </p:cNvPr>
          <p:cNvCxnSpPr>
            <a:cxnSpLocks/>
          </p:cNvCxnSpPr>
          <p:nvPr/>
        </p:nvCxnSpPr>
        <p:spPr>
          <a:xfrm>
            <a:off x="3020002" y="4197607"/>
            <a:ext cx="0" cy="1058425"/>
          </a:xfrm>
          <a:prstGeom prst="line">
            <a:avLst/>
          </a:prstGeom>
          <a:ln w="19050">
            <a:solidFill>
              <a:srgbClr val="B58D2B"/>
            </a:solidFill>
          </a:ln>
        </p:spPr>
        <p:style>
          <a:lnRef idx="1">
            <a:schemeClr val="accent1"/>
          </a:lnRef>
          <a:fillRef idx="0">
            <a:schemeClr val="accent1"/>
          </a:fillRef>
          <a:effectRef idx="0">
            <a:schemeClr val="accent1"/>
          </a:effectRef>
          <a:fontRef idx="minor">
            <a:schemeClr val="tx1"/>
          </a:fontRef>
        </p:style>
      </p:cxnSp>
      <p:sp>
        <p:nvSpPr>
          <p:cNvPr id="17" name="Rectangle 36">
            <a:extLst>
              <a:ext uri="{FF2B5EF4-FFF2-40B4-BE49-F238E27FC236}">
                <a16:creationId xmlns:a16="http://schemas.microsoft.com/office/drawing/2014/main" id="{DF138E85-FAB0-A12F-7CA6-D87A2BDB57A1}"/>
              </a:ext>
            </a:extLst>
          </p:cNvPr>
          <p:cNvSpPr>
            <a:spLocks noChangeArrowheads="1"/>
          </p:cNvSpPr>
          <p:nvPr/>
        </p:nvSpPr>
        <p:spPr bwMode="auto">
          <a:xfrm>
            <a:off x="3355259" y="3939294"/>
            <a:ext cx="5256852" cy="1655404"/>
          </a:xfrm>
          <a:prstGeom prst="rect">
            <a:avLst/>
          </a:prstGeom>
          <a:noFill/>
          <a:ln w="9525" algn="ctr">
            <a:noFill/>
            <a:miter lim="800000"/>
            <a:headEnd type="none" w="sm" len="sm"/>
            <a:tailEnd type="none" w="sm" len="sm"/>
          </a:ln>
        </p:spPr>
        <p:txBody>
          <a:bodyPr lIns="0" tIns="45718" rIns="0" bIns="45718" anchor="ctr"/>
          <a:lstStyle/>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Pritha Dalmia has rich professional experience in the consulting and system implementation space. She has led and conducted complete end to end IFRS 9 system implementations in India, Middle East and Asia Pacific Regions. She has also worked on various credit risk models (PD, LGD, ECL and rating models) across the 3 geographies. She has assisted in implementing/ reviewing the ICAAP framework across banks and NBFCs in India. Her core competencies include system design, data management, regulatory reporting, system implementation and credit risk modelling. </a:t>
            </a:r>
          </a:p>
          <a:p>
            <a:pPr algn="just">
              <a:lnSpc>
                <a:spcPts val="1600"/>
              </a:lnSpc>
              <a:spcBef>
                <a:spcPts val="200"/>
              </a:spcBef>
              <a:spcAft>
                <a:spcPts val="200"/>
              </a:spcAft>
            </a:pPr>
            <a:r>
              <a:rPr lang="en-US" sz="1050" dirty="0">
                <a:latin typeface="Arial" panose="020B0604020202020204" pitchFamily="34" charset="0"/>
                <a:ea typeface="Times New Roman" panose="02020603050405020304" pitchFamily="18" charset="0"/>
                <a:cs typeface="Arial" panose="020B0604020202020204" pitchFamily="34" charset="0"/>
              </a:rPr>
              <a:t>She is a partly qualified Actuary and holds a bachelor’s degree in Accounting and Finance (BAF). She is proficient in various programming languages like Python, R and SQL.</a:t>
            </a:r>
          </a:p>
        </p:txBody>
      </p:sp>
      <p:sp>
        <p:nvSpPr>
          <p:cNvPr id="18" name="Rectangle 17">
            <a:extLst>
              <a:ext uri="{FF2B5EF4-FFF2-40B4-BE49-F238E27FC236}">
                <a16:creationId xmlns:a16="http://schemas.microsoft.com/office/drawing/2014/main" id="{84882CBF-A1D2-1345-0BF3-236BE8D74DC7}"/>
              </a:ext>
            </a:extLst>
          </p:cNvPr>
          <p:cNvSpPr>
            <a:spLocks noChangeArrowheads="1"/>
          </p:cNvSpPr>
          <p:nvPr/>
        </p:nvSpPr>
        <p:spPr bwMode="auto">
          <a:xfrm>
            <a:off x="1068172" y="4314438"/>
            <a:ext cx="2287087" cy="687937"/>
          </a:xfrm>
          <a:prstGeom prst="rect">
            <a:avLst/>
          </a:prstGeom>
          <a:noFill/>
          <a:ln w="9525" algn="ctr">
            <a:noFill/>
            <a:miter lim="800000"/>
            <a:headEnd type="none" w="sm" len="sm"/>
            <a:tailEnd type="none" w="sm" len="sm"/>
          </a:ln>
        </p:spPr>
        <p:txBody>
          <a:bodyPr lIns="0" tIns="45718" rIns="0" bIns="45718" anchor="ctr"/>
          <a:lstStyle/>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Pritha Dalmia</a:t>
            </a:r>
          </a:p>
          <a:p>
            <a:pPr lvl="0" algn="ctr" fontAlgn="base">
              <a:spcBef>
                <a:spcPct val="0"/>
              </a:spcBef>
              <a:spcAft>
                <a:spcPct val="0"/>
              </a:spcAft>
              <a:defRPr/>
            </a:pPr>
            <a:r>
              <a:rPr lang="en-IN" sz="1200" dirty="0">
                <a:latin typeface="Arial" panose="020B0604020202020204" pitchFamily="34" charset="0"/>
                <a:cs typeface="Arial" panose="020B0604020202020204" pitchFamily="34" charset="0"/>
              </a:rPr>
              <a:t>Senior Consultant</a:t>
            </a:r>
            <a:endParaRPr lang="en-US" dirty="0">
              <a:latin typeface="Arial" panose="020B0604020202020204" pitchFamily="34" charset="0"/>
              <a:cs typeface="Arial" panose="020B0604020202020204" pitchFamily="34" charset="0"/>
            </a:endParaRPr>
          </a:p>
        </p:txBody>
      </p:sp>
      <p:pic>
        <p:nvPicPr>
          <p:cNvPr id="19" name="Picture 18" descr="A person wearing a tie&#10;&#10;Description automatically generated with low confidence">
            <a:extLst>
              <a:ext uri="{FF2B5EF4-FFF2-40B4-BE49-F238E27FC236}">
                <a16:creationId xmlns:a16="http://schemas.microsoft.com/office/drawing/2014/main" id="{0D399F55-A245-6050-E3DD-8C86E1B70C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507" b="10507"/>
          <a:stretch/>
        </p:blipFill>
        <p:spPr>
          <a:xfrm>
            <a:off x="598793" y="1713880"/>
            <a:ext cx="938757" cy="938757"/>
          </a:xfrm>
          <a:prstGeom prst="rect">
            <a:avLst/>
          </a:prstGeom>
          <a:ln w="38100" cap="sq">
            <a:noFill/>
            <a:prstDash val="solid"/>
            <a:miter lim="800000"/>
          </a:ln>
          <a:effectLst/>
        </p:spPr>
      </p:pic>
      <p:pic>
        <p:nvPicPr>
          <p:cNvPr id="20" name="Picture 19">
            <a:extLst>
              <a:ext uri="{FF2B5EF4-FFF2-40B4-BE49-F238E27FC236}">
                <a16:creationId xmlns:a16="http://schemas.microsoft.com/office/drawing/2014/main" id="{9A3098CB-2D8B-D6D8-3F13-281A33D3406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t="1072" b="28791"/>
          <a:stretch/>
        </p:blipFill>
        <p:spPr>
          <a:xfrm>
            <a:off x="598793" y="4268034"/>
            <a:ext cx="939600" cy="939600"/>
          </a:xfrm>
          <a:prstGeom prst="rect">
            <a:avLst/>
          </a:prstGeom>
          <a:ln w="38100" cap="sq">
            <a:noFill/>
            <a:prstDash val="solid"/>
            <a:miter lim="800000"/>
          </a:ln>
          <a:effectLst/>
        </p:spPr>
      </p:pic>
    </p:spTree>
    <p:extLst>
      <p:ext uri="{BB962C8B-B14F-4D97-AF65-F5344CB8AC3E}">
        <p14:creationId xmlns:p14="http://schemas.microsoft.com/office/powerpoint/2010/main" val="8211520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1128A7-DBF8-0C65-A86F-837FF7032970}"/>
              </a:ext>
            </a:extLst>
          </p:cNvPr>
          <p:cNvSpPr/>
          <p:nvPr/>
        </p:nvSpPr>
        <p:spPr>
          <a:xfrm>
            <a:off x="-1842" y="4562222"/>
            <a:ext cx="6482155" cy="1319134"/>
          </a:xfrm>
          <a:prstGeom prst="rect">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2600" b="1" i="1" dirty="0">
                <a:solidFill>
                  <a:prstClr val="white"/>
                </a:solidFill>
                <a:latin typeface="Arial" panose="020B0604020202020204" pitchFamily="34" charset="0"/>
                <a:cs typeface="Arial" panose="020B0604020202020204" pitchFamily="34" charset="0"/>
              </a:rPr>
              <a:t>Select case studies and credentials</a:t>
            </a:r>
          </a:p>
        </p:txBody>
      </p:sp>
      <p:sp>
        <p:nvSpPr>
          <p:cNvPr id="2" name="Chord 1">
            <a:extLst>
              <a:ext uri="{FF2B5EF4-FFF2-40B4-BE49-F238E27FC236}">
                <a16:creationId xmlns:a16="http://schemas.microsoft.com/office/drawing/2014/main" id="{2223733A-4BCD-9A92-CE18-899AEAF8229E}"/>
              </a:ext>
            </a:extLst>
          </p:cNvPr>
          <p:cNvSpPr/>
          <p:nvPr/>
        </p:nvSpPr>
        <p:spPr>
          <a:xfrm rot="10800000">
            <a:off x="5820746" y="4562222"/>
            <a:ext cx="1319134" cy="1319134"/>
          </a:xfrm>
          <a:prstGeom prst="chord">
            <a:avLst>
              <a:gd name="adj1" fmla="val 5406134"/>
              <a:gd name="adj2" fmla="val 16200000"/>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055381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0B0D44F-798E-F173-1EC8-3642E6F59A2C}"/>
              </a:ext>
            </a:extLst>
          </p:cNvPr>
          <p:cNvGraphicFramePr>
            <a:graphicFrameLocks noGrp="1"/>
          </p:cNvGraphicFramePr>
          <p:nvPr>
            <p:extLst>
              <p:ext uri="{D42A27DB-BD31-4B8C-83A1-F6EECF244321}">
                <p14:modId xmlns:p14="http://schemas.microsoft.com/office/powerpoint/2010/main" val="755714771"/>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Data migration – a critical success factor for system implementation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2427A902-044A-AED2-EC12-D7D9480827AC}"/>
              </a:ext>
            </a:extLst>
          </p:cNvPr>
          <p:cNvSpPr/>
          <p:nvPr/>
        </p:nvSpPr>
        <p:spPr>
          <a:xfrm>
            <a:off x="310700" y="5951736"/>
            <a:ext cx="7528023" cy="246221"/>
          </a:xfrm>
          <a:prstGeom prst="rect">
            <a:avLst/>
          </a:prstGeom>
        </p:spPr>
        <p:txBody>
          <a:bodyPr wrap="square">
            <a:spAutoFit/>
          </a:bodyPr>
          <a:lstStyle/>
          <a:p>
            <a:r>
              <a:rPr lang="en-US" sz="1000" i="1" kern="0" dirty="0">
                <a:latin typeface="Arial"/>
              </a:rPr>
              <a:t>Experience referenced includes Acies’ own experience as well as the experience of professionals with their previous organizations</a:t>
            </a:r>
            <a:endParaRPr lang="en-IN" sz="1000" dirty="0"/>
          </a:p>
        </p:txBody>
      </p:sp>
      <p:sp>
        <p:nvSpPr>
          <p:cNvPr id="4" name="Rectangle 3">
            <a:extLst>
              <a:ext uri="{FF2B5EF4-FFF2-40B4-BE49-F238E27FC236}">
                <a16:creationId xmlns:a16="http://schemas.microsoft.com/office/drawing/2014/main" id="{116DCFD6-D7A4-854D-B989-83848D44E488}"/>
              </a:ext>
            </a:extLst>
          </p:cNvPr>
          <p:cNvSpPr/>
          <p:nvPr/>
        </p:nvSpPr>
        <p:spPr bwMode="auto">
          <a:xfrm>
            <a:off x="377972" y="1871381"/>
            <a:ext cx="8433518" cy="1897808"/>
          </a:xfrm>
          <a:prstGeom prst="rect">
            <a:avLst/>
          </a:prstGeom>
          <a:noFill/>
          <a:ln w="6350" cap="flat" cmpd="sng" algn="ctr">
            <a:solidFill>
              <a:schemeClr val="tx1"/>
            </a:solidFill>
            <a:prstDash val="solid"/>
          </a:ln>
          <a:effectLst/>
        </p:spPr>
        <p:txBody>
          <a:bodyPr anchor="ctr" anchorCtr="0"/>
          <a:lstStyle/>
          <a:p>
            <a:pPr marR="0" lvl="0" algn="ctr" defTabSz="914400" eaLnBrk="1" fontAlgn="base" latinLnBrk="0" hangingPunct="1">
              <a:lnSpc>
                <a:spcPct val="120000"/>
              </a:lnSpc>
              <a:spcBef>
                <a:spcPts val="200"/>
              </a:spcBef>
              <a:spcAft>
                <a:spcPts val="200"/>
              </a:spcAft>
              <a:buClrTx/>
              <a:buSzTx/>
              <a:tabLst/>
              <a:defRPr/>
            </a:pPr>
            <a:endParaRPr kumimoji="0" lang="en-US" sz="1100" b="0" i="0" u="none" strike="noStrike" kern="0" cap="none" spc="0" normalizeH="0" baseline="0" noProof="0" dirty="0">
              <a:ln>
                <a:noFill/>
              </a:ln>
              <a:solidFill>
                <a:srgbClr val="000000"/>
              </a:solidFill>
              <a:effectLst/>
              <a:uLnTx/>
              <a:uFillTx/>
              <a:latin typeface="Arial"/>
              <a:ea typeface="+mn-ea"/>
              <a:cs typeface="Arial" charset="0"/>
            </a:endParaRPr>
          </a:p>
        </p:txBody>
      </p:sp>
      <p:grpSp>
        <p:nvGrpSpPr>
          <p:cNvPr id="5" name="Group 4">
            <a:extLst>
              <a:ext uri="{FF2B5EF4-FFF2-40B4-BE49-F238E27FC236}">
                <a16:creationId xmlns:a16="http://schemas.microsoft.com/office/drawing/2014/main" id="{BCDD6313-9F25-DC73-6999-5E7376152B8E}"/>
              </a:ext>
            </a:extLst>
          </p:cNvPr>
          <p:cNvGrpSpPr/>
          <p:nvPr/>
        </p:nvGrpSpPr>
        <p:grpSpPr>
          <a:xfrm>
            <a:off x="553780" y="2641548"/>
            <a:ext cx="8094704" cy="948756"/>
            <a:chOff x="522892" y="2007860"/>
            <a:chExt cx="7735485" cy="948756"/>
          </a:xfrm>
        </p:grpSpPr>
        <p:sp>
          <p:nvSpPr>
            <p:cNvPr id="6" name="TextBox 5">
              <a:extLst>
                <a:ext uri="{FF2B5EF4-FFF2-40B4-BE49-F238E27FC236}">
                  <a16:creationId xmlns:a16="http://schemas.microsoft.com/office/drawing/2014/main" id="{284A5A56-2ED8-A2AA-0E1E-930BAF3FE808}"/>
                </a:ext>
              </a:extLst>
            </p:cNvPr>
            <p:cNvSpPr txBox="1"/>
            <p:nvPr/>
          </p:nvSpPr>
          <p:spPr>
            <a:xfrm>
              <a:off x="522892" y="2007860"/>
              <a:ext cx="7735484" cy="288000"/>
            </a:xfrm>
            <a:prstGeom prst="rect">
              <a:avLst/>
            </a:prstGeom>
            <a:solidFill>
              <a:schemeClr val="tx1">
                <a:lumMod val="65000"/>
                <a:lumOff val="35000"/>
              </a:schemeClr>
            </a:solidFill>
            <a:ln>
              <a:solidFill>
                <a:schemeClr val="tx1">
                  <a:lumMod val="65000"/>
                  <a:lumOff val="35000"/>
                </a:schemeClr>
              </a:solidFill>
            </a:ln>
          </p:spPr>
          <p:txBody>
            <a:bodyPr wrap="square" lIns="0" tIns="0" rIns="0" bIns="0" rtlCol="0" anchor="ctr" anchorCtr="0">
              <a:noAutofit/>
            </a:bodyPr>
            <a:lstStyle/>
            <a:p>
              <a:pPr algn="ctr" defTabSz="914239"/>
              <a:r>
                <a:rPr lang="en-US" sz="1200" b="1" i="1" dirty="0">
                  <a:solidFill>
                    <a:schemeClr val="bg1"/>
                  </a:solidFill>
                  <a:latin typeface="Arial" panose="020B0604020202020204" pitchFamily="34" charset="0"/>
                  <a:cs typeface="Arial" panose="020B0604020202020204" pitchFamily="34" charset="0"/>
                </a:rPr>
                <a:t>Factors driving the data migration strategy for LOS, LMS system</a:t>
              </a:r>
              <a:endParaRPr lang="en-US" sz="1400" b="1" i="1" baseline="30000"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FB599C47-1D1D-893A-D0EB-CBE14E298B49}"/>
                </a:ext>
              </a:extLst>
            </p:cNvPr>
            <p:cNvGrpSpPr/>
            <p:nvPr/>
          </p:nvGrpSpPr>
          <p:grpSpPr>
            <a:xfrm>
              <a:off x="522893" y="2297037"/>
              <a:ext cx="7735484" cy="659579"/>
              <a:chOff x="784731" y="2575131"/>
              <a:chExt cx="8644724" cy="659579"/>
            </a:xfrm>
          </p:grpSpPr>
          <p:sp>
            <p:nvSpPr>
              <p:cNvPr id="8" name="Rectangle 36">
                <a:extLst>
                  <a:ext uri="{FF2B5EF4-FFF2-40B4-BE49-F238E27FC236}">
                    <a16:creationId xmlns:a16="http://schemas.microsoft.com/office/drawing/2014/main" id="{E271A9E6-B1D7-79D7-BC16-D3433FD74410}"/>
                  </a:ext>
                </a:extLst>
              </p:cNvPr>
              <p:cNvSpPr>
                <a:spLocks noChangeArrowheads="1"/>
              </p:cNvSpPr>
              <p:nvPr/>
            </p:nvSpPr>
            <p:spPr bwMode="auto">
              <a:xfrm>
                <a:off x="784731" y="2575131"/>
                <a:ext cx="1312644" cy="659579"/>
              </a:xfrm>
              <a:prstGeom prst="rect">
                <a:avLst/>
              </a:prstGeom>
              <a:solidFill>
                <a:srgbClr val="F4EAD1"/>
              </a:solidFill>
              <a:ln w="9525">
                <a:solidFill>
                  <a:schemeClr val="bg1">
                    <a:lumMod val="65000"/>
                  </a:schemeClr>
                </a:solidFill>
                <a:miter lim="800000"/>
                <a:headEnd/>
                <a:tailEnd/>
              </a:ln>
            </p:spPr>
            <p:txBody>
              <a:bodyPr lIns="0" tIns="0" rIns="0" bIns="0" anchor="ctr"/>
              <a:lstStyle/>
              <a:p>
                <a:pPr algn="ctr">
                  <a:lnSpc>
                    <a:spcPct val="110000"/>
                  </a:lnSpc>
                </a:pPr>
                <a:r>
                  <a:rPr lang="en-US" sz="1100" dirty="0">
                    <a:latin typeface="Arial" pitchFamily="34" charset="0"/>
                  </a:rPr>
                  <a:t>Identification of    data elements        for migration</a:t>
                </a:r>
              </a:p>
            </p:txBody>
          </p:sp>
          <p:sp>
            <p:nvSpPr>
              <p:cNvPr id="9" name="Rectangle 36">
                <a:extLst>
                  <a:ext uri="{FF2B5EF4-FFF2-40B4-BE49-F238E27FC236}">
                    <a16:creationId xmlns:a16="http://schemas.microsoft.com/office/drawing/2014/main" id="{DA398833-3594-9193-0BB2-6D96E0B36023}"/>
                  </a:ext>
                </a:extLst>
              </p:cNvPr>
              <p:cNvSpPr>
                <a:spLocks noChangeArrowheads="1"/>
              </p:cNvSpPr>
              <p:nvPr/>
            </p:nvSpPr>
            <p:spPr bwMode="auto">
              <a:xfrm>
                <a:off x="2251147" y="2575131"/>
                <a:ext cx="1312644" cy="659579"/>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lnSpc>
                    <a:spcPct val="110000"/>
                  </a:lnSpc>
                </a:pPr>
                <a:r>
                  <a:rPr lang="en-US" sz="1100" dirty="0">
                    <a:latin typeface="Arial" pitchFamily="34" charset="0"/>
                  </a:rPr>
                  <a:t>Decision on migration of    historic data</a:t>
                </a:r>
              </a:p>
            </p:txBody>
          </p:sp>
          <p:sp>
            <p:nvSpPr>
              <p:cNvPr id="10" name="Rectangle 36">
                <a:extLst>
                  <a:ext uri="{FF2B5EF4-FFF2-40B4-BE49-F238E27FC236}">
                    <a16:creationId xmlns:a16="http://schemas.microsoft.com/office/drawing/2014/main" id="{8A2803D4-A896-532E-44CA-DF88F95D2552}"/>
                  </a:ext>
                </a:extLst>
              </p:cNvPr>
              <p:cNvSpPr>
                <a:spLocks noChangeArrowheads="1"/>
              </p:cNvSpPr>
              <p:nvPr/>
            </p:nvSpPr>
            <p:spPr bwMode="auto">
              <a:xfrm>
                <a:off x="3717563" y="2575131"/>
                <a:ext cx="1312644" cy="659579"/>
              </a:xfrm>
              <a:prstGeom prst="rect">
                <a:avLst/>
              </a:prstGeom>
              <a:solidFill>
                <a:srgbClr val="F4EAD1"/>
              </a:solidFill>
              <a:ln w="9525">
                <a:solidFill>
                  <a:schemeClr val="bg1">
                    <a:lumMod val="65000"/>
                  </a:schemeClr>
                </a:solidFill>
                <a:miter lim="800000"/>
                <a:headEnd/>
                <a:tailEnd/>
              </a:ln>
            </p:spPr>
            <p:txBody>
              <a:bodyPr lIns="0" tIns="0" rIns="0" bIns="0" anchor="ctr"/>
              <a:lstStyle/>
              <a:p>
                <a:pPr algn="ctr">
                  <a:lnSpc>
                    <a:spcPct val="110000"/>
                  </a:lnSpc>
                </a:pPr>
                <a:r>
                  <a:rPr lang="en-US" sz="1100" dirty="0">
                    <a:latin typeface="Arial" pitchFamily="34" charset="0"/>
                  </a:rPr>
                  <a:t>Data quality assessment and enrichment needs</a:t>
                </a:r>
              </a:p>
            </p:txBody>
          </p:sp>
          <p:sp>
            <p:nvSpPr>
              <p:cNvPr id="11" name="Rectangle 36">
                <a:extLst>
                  <a:ext uri="{FF2B5EF4-FFF2-40B4-BE49-F238E27FC236}">
                    <a16:creationId xmlns:a16="http://schemas.microsoft.com/office/drawing/2014/main" id="{13148122-442A-E974-16A5-01B1F08ACC88}"/>
                  </a:ext>
                </a:extLst>
              </p:cNvPr>
              <p:cNvSpPr>
                <a:spLocks noChangeArrowheads="1"/>
              </p:cNvSpPr>
              <p:nvPr/>
            </p:nvSpPr>
            <p:spPr bwMode="auto">
              <a:xfrm>
                <a:off x="5183979" y="2575131"/>
                <a:ext cx="1312644" cy="659579"/>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lnSpc>
                    <a:spcPct val="110000"/>
                  </a:lnSpc>
                </a:pPr>
                <a:r>
                  <a:rPr lang="en-US" sz="1100" dirty="0">
                    <a:latin typeface="Arial" pitchFamily="34" charset="0"/>
                  </a:rPr>
                  <a:t>Maintenance strategy for legacy data not migrated</a:t>
                </a:r>
              </a:p>
            </p:txBody>
          </p:sp>
          <p:sp>
            <p:nvSpPr>
              <p:cNvPr id="12" name="Rectangle 36">
                <a:extLst>
                  <a:ext uri="{FF2B5EF4-FFF2-40B4-BE49-F238E27FC236}">
                    <a16:creationId xmlns:a16="http://schemas.microsoft.com/office/drawing/2014/main" id="{00DE6B7F-4463-8D0F-0A74-482F87C834E0}"/>
                  </a:ext>
                </a:extLst>
              </p:cNvPr>
              <p:cNvSpPr>
                <a:spLocks noChangeArrowheads="1"/>
              </p:cNvSpPr>
              <p:nvPr/>
            </p:nvSpPr>
            <p:spPr bwMode="auto">
              <a:xfrm>
                <a:off x="6650395" y="2575131"/>
                <a:ext cx="1312644" cy="659579"/>
              </a:xfrm>
              <a:prstGeom prst="rect">
                <a:avLst/>
              </a:prstGeom>
              <a:solidFill>
                <a:srgbClr val="F4EAD1"/>
              </a:solidFill>
              <a:ln w="9525">
                <a:solidFill>
                  <a:schemeClr val="bg1">
                    <a:lumMod val="65000"/>
                  </a:schemeClr>
                </a:solidFill>
                <a:miter lim="800000"/>
                <a:headEnd/>
                <a:tailEnd/>
              </a:ln>
            </p:spPr>
            <p:txBody>
              <a:bodyPr lIns="0" tIns="0" rIns="0" bIns="0" anchor="ctr"/>
              <a:lstStyle/>
              <a:p>
                <a:pPr algn="ctr">
                  <a:lnSpc>
                    <a:spcPct val="110000"/>
                  </a:lnSpc>
                </a:pPr>
                <a:r>
                  <a:rPr lang="en-US" sz="1100" dirty="0">
                    <a:latin typeface="Arial" pitchFamily="34" charset="0"/>
                  </a:rPr>
                  <a:t>Data archival strategy for the </a:t>
                </a:r>
              </a:p>
              <a:p>
                <a:pPr algn="ctr">
                  <a:lnSpc>
                    <a:spcPct val="110000"/>
                  </a:lnSpc>
                </a:pPr>
                <a:r>
                  <a:rPr lang="en-US" sz="1100" dirty="0">
                    <a:latin typeface="Arial" pitchFamily="34" charset="0"/>
                  </a:rPr>
                  <a:t>system</a:t>
                </a:r>
              </a:p>
            </p:txBody>
          </p:sp>
          <p:sp>
            <p:nvSpPr>
              <p:cNvPr id="13" name="Rectangle 36">
                <a:extLst>
                  <a:ext uri="{FF2B5EF4-FFF2-40B4-BE49-F238E27FC236}">
                    <a16:creationId xmlns:a16="http://schemas.microsoft.com/office/drawing/2014/main" id="{CCFABBBE-E5F2-C22D-EEE3-46212D0C469F}"/>
                  </a:ext>
                </a:extLst>
              </p:cNvPr>
              <p:cNvSpPr>
                <a:spLocks noChangeArrowheads="1"/>
              </p:cNvSpPr>
              <p:nvPr/>
            </p:nvSpPr>
            <p:spPr bwMode="auto">
              <a:xfrm>
                <a:off x="8116811" y="2575131"/>
                <a:ext cx="1312644" cy="659579"/>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lnSpc>
                    <a:spcPct val="110000"/>
                  </a:lnSpc>
                </a:pPr>
                <a:r>
                  <a:rPr lang="en-US" sz="1100" dirty="0">
                    <a:latin typeface="Arial" pitchFamily="34" charset="0"/>
                  </a:rPr>
                  <a:t>Scope for leveraging new- age technologies</a:t>
                </a:r>
              </a:p>
            </p:txBody>
          </p:sp>
        </p:grpSp>
      </p:grpSp>
      <p:sp>
        <p:nvSpPr>
          <p:cNvPr id="14" name="Rectangle 36">
            <a:extLst>
              <a:ext uri="{FF2B5EF4-FFF2-40B4-BE49-F238E27FC236}">
                <a16:creationId xmlns:a16="http://schemas.microsoft.com/office/drawing/2014/main" id="{2A1EC52D-AAC8-5752-B8FB-F153C2E54ECC}"/>
              </a:ext>
            </a:extLst>
          </p:cNvPr>
          <p:cNvSpPr>
            <a:spLocks noChangeArrowheads="1"/>
          </p:cNvSpPr>
          <p:nvPr/>
        </p:nvSpPr>
        <p:spPr bwMode="auto">
          <a:xfrm>
            <a:off x="553781" y="2068903"/>
            <a:ext cx="3975357" cy="324000"/>
          </a:xfrm>
          <a:prstGeom prst="rect">
            <a:avLst/>
          </a:prstGeom>
          <a:solidFill>
            <a:srgbClr val="B58D2B"/>
          </a:solidFill>
          <a:ln w="9525">
            <a:solidFill>
              <a:schemeClr val="bg1">
                <a:lumMod val="65000"/>
              </a:schemeClr>
            </a:solidFill>
            <a:miter lim="800000"/>
            <a:headEnd/>
            <a:tailEnd/>
          </a:ln>
        </p:spPr>
        <p:txBody>
          <a:bodyPr lIns="0" tIns="0" rIns="0" bIns="0" anchor="ctr"/>
          <a:lstStyle/>
          <a:p>
            <a:pPr algn="ctr">
              <a:lnSpc>
                <a:spcPct val="110000"/>
              </a:lnSpc>
            </a:pPr>
            <a:r>
              <a:rPr lang="en-US" sz="1200" b="1" dirty="0">
                <a:solidFill>
                  <a:schemeClr val="bg1"/>
                </a:solidFill>
                <a:latin typeface="Arial" pitchFamily="34" charset="0"/>
              </a:rPr>
              <a:t>High level data architecture with the LOS, LMS system</a:t>
            </a:r>
          </a:p>
        </p:txBody>
      </p:sp>
      <p:sp>
        <p:nvSpPr>
          <p:cNvPr id="15" name="Rectangle 36">
            <a:extLst>
              <a:ext uri="{FF2B5EF4-FFF2-40B4-BE49-F238E27FC236}">
                <a16:creationId xmlns:a16="http://schemas.microsoft.com/office/drawing/2014/main" id="{966FC8A7-B7E1-2BD2-046D-7E36C1E8EB11}"/>
              </a:ext>
            </a:extLst>
          </p:cNvPr>
          <p:cNvSpPr>
            <a:spLocks noChangeArrowheads="1"/>
          </p:cNvSpPr>
          <p:nvPr/>
        </p:nvSpPr>
        <p:spPr bwMode="auto">
          <a:xfrm>
            <a:off x="4673127" y="2068903"/>
            <a:ext cx="3975357" cy="324000"/>
          </a:xfrm>
          <a:prstGeom prst="rect">
            <a:avLst/>
          </a:prstGeom>
          <a:solidFill>
            <a:srgbClr val="B58D2B"/>
          </a:solidFill>
          <a:ln w="9525">
            <a:solidFill>
              <a:schemeClr val="bg1">
                <a:lumMod val="65000"/>
              </a:schemeClr>
            </a:solidFill>
            <a:miter lim="800000"/>
            <a:headEnd/>
            <a:tailEnd/>
          </a:ln>
        </p:spPr>
        <p:txBody>
          <a:bodyPr lIns="0" tIns="0" rIns="0" bIns="0" anchor="ctr"/>
          <a:lstStyle/>
          <a:p>
            <a:pPr algn="ctr">
              <a:lnSpc>
                <a:spcPct val="110000"/>
              </a:lnSpc>
            </a:pPr>
            <a:r>
              <a:rPr lang="en-US" sz="1200" b="1" dirty="0">
                <a:solidFill>
                  <a:schemeClr val="bg1"/>
                </a:solidFill>
                <a:latin typeface="Arial" pitchFamily="34" charset="0"/>
              </a:rPr>
              <a:t>Scope of data migration for implementation partner</a:t>
            </a:r>
          </a:p>
        </p:txBody>
      </p:sp>
      <p:sp>
        <p:nvSpPr>
          <p:cNvPr id="16" name="Arrow: Notched Right 15">
            <a:extLst>
              <a:ext uri="{FF2B5EF4-FFF2-40B4-BE49-F238E27FC236}">
                <a16:creationId xmlns:a16="http://schemas.microsoft.com/office/drawing/2014/main" id="{72FFBFD7-96F3-62EA-9DE5-9B150EB004BF}"/>
              </a:ext>
            </a:extLst>
          </p:cNvPr>
          <p:cNvSpPr/>
          <p:nvPr/>
        </p:nvSpPr>
        <p:spPr bwMode="gray">
          <a:xfrm rot="16200000" flipV="1">
            <a:off x="2509421" y="2439027"/>
            <a:ext cx="144000" cy="180000"/>
          </a:xfrm>
          <a:prstGeom prst="notched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7" name="Arrow: Notched Right 16">
            <a:extLst>
              <a:ext uri="{FF2B5EF4-FFF2-40B4-BE49-F238E27FC236}">
                <a16:creationId xmlns:a16="http://schemas.microsoft.com/office/drawing/2014/main" id="{1927CF47-DB51-6D85-3DD4-4C88DD2E98AF}"/>
              </a:ext>
            </a:extLst>
          </p:cNvPr>
          <p:cNvSpPr/>
          <p:nvPr/>
        </p:nvSpPr>
        <p:spPr bwMode="gray">
          <a:xfrm rot="16200000" flipV="1">
            <a:off x="6628766" y="2439027"/>
            <a:ext cx="144000" cy="180000"/>
          </a:xfrm>
          <a:prstGeom prst="notched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8" name="TextBox 46">
            <a:extLst>
              <a:ext uri="{FF2B5EF4-FFF2-40B4-BE49-F238E27FC236}">
                <a16:creationId xmlns:a16="http://schemas.microsoft.com/office/drawing/2014/main" id="{4A1C6329-B5EF-99C3-30C8-A4D9515C9B5E}"/>
              </a:ext>
            </a:extLst>
          </p:cNvPr>
          <p:cNvSpPr txBox="1">
            <a:spLocks noChangeArrowheads="1"/>
          </p:cNvSpPr>
          <p:nvPr/>
        </p:nvSpPr>
        <p:spPr bwMode="auto">
          <a:xfrm>
            <a:off x="2722688" y="1732831"/>
            <a:ext cx="3716402" cy="274242"/>
          </a:xfrm>
          <a:prstGeom prst="rect">
            <a:avLst/>
          </a:prstGeom>
          <a:solidFill>
            <a:srgbClr val="FFFFFF"/>
          </a:solidFill>
          <a:ln w="9525">
            <a:noFill/>
            <a:miter lim="800000"/>
            <a:headEnd/>
            <a:tailEnd type="triangle" w="med" len="med"/>
          </a:ln>
        </p:spPr>
        <p:txBody>
          <a:bodyPr wrap="squar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Inputs necessary for the system implementation</a:t>
            </a:r>
          </a:p>
        </p:txBody>
      </p:sp>
      <p:sp>
        <p:nvSpPr>
          <p:cNvPr id="19" name="Rectangle 36">
            <a:extLst>
              <a:ext uri="{FF2B5EF4-FFF2-40B4-BE49-F238E27FC236}">
                <a16:creationId xmlns:a16="http://schemas.microsoft.com/office/drawing/2014/main" id="{C03B19DA-B232-A429-1CE3-5C5F08FD6941}"/>
              </a:ext>
            </a:extLst>
          </p:cNvPr>
          <p:cNvSpPr>
            <a:spLocks noChangeArrowheads="1"/>
          </p:cNvSpPr>
          <p:nvPr/>
        </p:nvSpPr>
        <p:spPr bwMode="auto">
          <a:xfrm>
            <a:off x="479966" y="3927190"/>
            <a:ext cx="8168443" cy="360000"/>
          </a:xfrm>
          <a:prstGeom prst="roundRect">
            <a:avLst>
              <a:gd name="adj" fmla="val 8970"/>
            </a:avLst>
          </a:prstGeom>
          <a:solidFill>
            <a:schemeClr val="tx1"/>
          </a:solidFill>
          <a:ln w="9525">
            <a:solidFill>
              <a:schemeClr val="tx1"/>
            </a:solidFill>
            <a:miter lim="800000"/>
            <a:headEnd/>
            <a:tailEnd/>
          </a:ln>
        </p:spPr>
        <p:txBody>
          <a:bodyPr lIns="72000" tIns="0" rIns="72000" bIns="0" anchor="ctr"/>
          <a:lstStyle/>
          <a:p>
            <a:pPr algn="ctr">
              <a:lnSpc>
                <a:spcPct val="110000"/>
              </a:lnSpc>
            </a:pPr>
            <a:r>
              <a:rPr lang="en-US" sz="1200" b="1" dirty="0">
                <a:solidFill>
                  <a:schemeClr val="bg1"/>
                </a:solidFill>
                <a:latin typeface="Arial" pitchFamily="34" charset="0"/>
              </a:rPr>
              <a:t>Extensive experience of data architecture, migration strategy and testing</a:t>
            </a:r>
          </a:p>
        </p:txBody>
      </p:sp>
      <p:sp>
        <p:nvSpPr>
          <p:cNvPr id="20" name="Rectangle 36">
            <a:extLst>
              <a:ext uri="{FF2B5EF4-FFF2-40B4-BE49-F238E27FC236}">
                <a16:creationId xmlns:a16="http://schemas.microsoft.com/office/drawing/2014/main" id="{455E69D2-A7D0-3A00-5050-15EF7B3E633A}"/>
              </a:ext>
            </a:extLst>
          </p:cNvPr>
          <p:cNvSpPr>
            <a:spLocks noChangeArrowheads="1"/>
          </p:cNvSpPr>
          <p:nvPr/>
        </p:nvSpPr>
        <p:spPr bwMode="auto">
          <a:xfrm>
            <a:off x="553780" y="4265574"/>
            <a:ext cx="8051717" cy="1584000"/>
          </a:xfrm>
          <a:prstGeom prst="rect">
            <a:avLst/>
          </a:prstGeom>
          <a:noFill/>
          <a:ln w="9525">
            <a:solidFill>
              <a:schemeClr val="tx1"/>
            </a:solidFill>
            <a:miter lim="800000"/>
            <a:headEnd/>
            <a:tailEnd/>
          </a:ln>
        </p:spPr>
        <p:txBody>
          <a:bodyPr lIns="0" tIns="0" rIns="0" bIns="0" anchor="ctr"/>
          <a:lstStyle/>
          <a:p>
            <a:pPr algn="ctr">
              <a:lnSpc>
                <a:spcPct val="110000"/>
              </a:lnSpc>
            </a:pPr>
            <a:endParaRPr lang="en-US" sz="1100" dirty="0">
              <a:latin typeface="Arial" pitchFamily="34" charset="0"/>
            </a:endParaRPr>
          </a:p>
        </p:txBody>
      </p:sp>
      <p:sp>
        <p:nvSpPr>
          <p:cNvPr id="23" name="TextBox 22">
            <a:extLst>
              <a:ext uri="{FF2B5EF4-FFF2-40B4-BE49-F238E27FC236}">
                <a16:creationId xmlns:a16="http://schemas.microsoft.com/office/drawing/2014/main" id="{B70EE695-7899-B9EA-3BE8-B80D2BC8F751}"/>
              </a:ext>
            </a:extLst>
          </p:cNvPr>
          <p:cNvSpPr txBox="1"/>
          <p:nvPr/>
        </p:nvSpPr>
        <p:spPr>
          <a:xfrm>
            <a:off x="4765787" y="5394395"/>
            <a:ext cx="1620000" cy="306000"/>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100" b="1" i="1" dirty="0">
                <a:latin typeface="Arial" panose="020B0604020202020204" pitchFamily="34" charset="0"/>
                <a:cs typeface="Arial" panose="020B0604020202020204" pitchFamily="34" charset="0"/>
              </a:rPr>
              <a:t>A leading NBFC</a:t>
            </a:r>
            <a:endParaRPr lang="en-US" sz="1200" b="1" i="1"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DF12EE6-B1AA-3F9A-5C23-AFC38AAAE7F0}"/>
              </a:ext>
            </a:extLst>
          </p:cNvPr>
          <p:cNvSpPr txBox="1"/>
          <p:nvPr/>
        </p:nvSpPr>
        <p:spPr>
          <a:xfrm>
            <a:off x="2810538" y="5394395"/>
            <a:ext cx="1620000" cy="306000"/>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100" b="1" i="1" dirty="0">
                <a:latin typeface="Arial" panose="020B0604020202020204" pitchFamily="34" charset="0"/>
                <a:cs typeface="Arial" panose="020B0604020202020204" pitchFamily="34" charset="0"/>
              </a:rPr>
              <a:t>Leading NBFCs</a:t>
            </a:r>
            <a:endParaRPr lang="en-US" sz="1200" b="1" i="1" baseline="30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B7F3FE3-89A2-7005-D460-CA882463B434}"/>
              </a:ext>
            </a:extLst>
          </p:cNvPr>
          <p:cNvSpPr txBox="1"/>
          <p:nvPr/>
        </p:nvSpPr>
        <p:spPr>
          <a:xfrm>
            <a:off x="2721376" y="4403665"/>
            <a:ext cx="1798324" cy="992204"/>
          </a:xfrm>
          <a:prstGeom prst="roundRect">
            <a:avLst>
              <a:gd name="adj" fmla="val 11029"/>
            </a:avLst>
          </a:prstGeom>
          <a:noFill/>
          <a:ln>
            <a:solidFill>
              <a:srgbClr val="B58D2B"/>
            </a:solidFill>
          </a:ln>
        </p:spPr>
        <p:txBody>
          <a:bodyPr wrap="square" lIns="0" tIns="0" rIns="0" bIns="0" rtlCol="0" anchor="ctr" anchorCtr="0">
            <a:noAutofit/>
          </a:bodyPr>
          <a:lstStyle/>
          <a:p>
            <a:pPr algn="ctr" defTabSz="914239">
              <a:lnSpc>
                <a:spcPct val="120000"/>
              </a:lnSpc>
            </a:pPr>
            <a:r>
              <a:rPr lang="en-US" sz="1100" dirty="0">
                <a:latin typeface="Arial" panose="020B0604020202020204" pitchFamily="34" charset="0"/>
                <a:cs typeface="Arial" panose="020B0604020202020204" pitchFamily="34" charset="0"/>
              </a:rPr>
              <a:t>Establishing data mart for IFRS 9, ALM and generation of regulatory reports related to the same</a:t>
            </a:r>
          </a:p>
        </p:txBody>
      </p:sp>
      <p:sp>
        <p:nvSpPr>
          <p:cNvPr id="25" name="TextBox 24">
            <a:extLst>
              <a:ext uri="{FF2B5EF4-FFF2-40B4-BE49-F238E27FC236}">
                <a16:creationId xmlns:a16="http://schemas.microsoft.com/office/drawing/2014/main" id="{E419857B-E939-19C6-40D9-5006D099E603}"/>
              </a:ext>
            </a:extLst>
          </p:cNvPr>
          <p:cNvSpPr txBox="1"/>
          <p:nvPr/>
        </p:nvSpPr>
        <p:spPr>
          <a:xfrm>
            <a:off x="6721036" y="5394395"/>
            <a:ext cx="1620000" cy="304947"/>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100" b="1" i="1" dirty="0">
                <a:latin typeface="Arial" panose="020B0604020202020204" pitchFamily="34" charset="0"/>
                <a:cs typeface="Arial" panose="020B0604020202020204" pitchFamily="34" charset="0"/>
              </a:rPr>
              <a:t>A leading Bank</a:t>
            </a:r>
            <a:endParaRPr lang="en-US" sz="1200" b="1" i="1" baseline="300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5CF3AC2F-A253-B8D4-59EB-F27AA18B13AC}"/>
              </a:ext>
            </a:extLst>
          </p:cNvPr>
          <p:cNvSpPr txBox="1"/>
          <p:nvPr/>
        </p:nvSpPr>
        <p:spPr>
          <a:xfrm>
            <a:off x="6631874" y="4403665"/>
            <a:ext cx="1798324" cy="992204"/>
          </a:xfrm>
          <a:prstGeom prst="roundRect">
            <a:avLst>
              <a:gd name="adj" fmla="val 11029"/>
            </a:avLst>
          </a:prstGeom>
          <a:noFill/>
          <a:ln>
            <a:solidFill>
              <a:srgbClr val="B58D2B"/>
            </a:solidFill>
          </a:ln>
        </p:spPr>
        <p:txBody>
          <a:bodyPr wrap="square" lIns="0" tIns="0" rIns="0" bIns="0" rtlCol="0" anchor="ctr" anchorCtr="0">
            <a:noAutofit/>
          </a:bodyPr>
          <a:lstStyle>
            <a:defPPr>
              <a:defRPr lang="en-US"/>
            </a:defPPr>
            <a:lvl1pPr algn="ctr" defTabSz="914239">
              <a:lnSpc>
                <a:spcPct val="120000"/>
              </a:lnSpc>
              <a:defRPr sz="1100">
                <a:latin typeface="Arial" panose="020B0604020202020204" pitchFamily="34" charset="0"/>
                <a:cs typeface="Arial" panose="020B0604020202020204" pitchFamily="34" charset="0"/>
              </a:defRPr>
            </a:lvl1pPr>
          </a:lstStyle>
          <a:p>
            <a:r>
              <a:rPr lang="en-US" dirty="0"/>
              <a:t>Mapping of data elements, data quality assessment, data management to meet BI reporting requirements</a:t>
            </a:r>
          </a:p>
        </p:txBody>
      </p:sp>
      <p:sp>
        <p:nvSpPr>
          <p:cNvPr id="27" name="TextBox 26">
            <a:extLst>
              <a:ext uri="{FF2B5EF4-FFF2-40B4-BE49-F238E27FC236}">
                <a16:creationId xmlns:a16="http://schemas.microsoft.com/office/drawing/2014/main" id="{655AA704-93F0-987C-2F2C-B2FB8AF5ACD1}"/>
              </a:ext>
            </a:extLst>
          </p:cNvPr>
          <p:cNvSpPr txBox="1"/>
          <p:nvPr/>
        </p:nvSpPr>
        <p:spPr>
          <a:xfrm>
            <a:off x="855289" y="5394395"/>
            <a:ext cx="1620000" cy="306000"/>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100" b="1" i="1" dirty="0">
                <a:latin typeface="Arial" panose="020B0604020202020204" pitchFamily="34" charset="0"/>
                <a:cs typeface="Arial" panose="020B0604020202020204" pitchFamily="34" charset="0"/>
              </a:rPr>
              <a:t>A payment utility</a:t>
            </a:r>
            <a:endParaRPr lang="en-US" sz="1200" b="1" i="1" baseline="300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2C4CDB61-5CEE-27E4-79B6-61C9625FA9D2}"/>
              </a:ext>
            </a:extLst>
          </p:cNvPr>
          <p:cNvSpPr txBox="1"/>
          <p:nvPr/>
        </p:nvSpPr>
        <p:spPr>
          <a:xfrm>
            <a:off x="766127" y="4403665"/>
            <a:ext cx="1798324" cy="992204"/>
          </a:xfrm>
          <a:prstGeom prst="roundRect">
            <a:avLst>
              <a:gd name="adj" fmla="val 11029"/>
            </a:avLst>
          </a:prstGeom>
          <a:solidFill>
            <a:srgbClr val="B58D2B"/>
          </a:solidFill>
          <a:ln>
            <a:solidFill>
              <a:srgbClr val="B58D2B"/>
            </a:solidFill>
          </a:ln>
        </p:spPr>
        <p:txBody>
          <a:bodyPr wrap="square" lIns="0" tIns="0" rIns="0" bIns="0" rtlCol="0" anchor="ctr" anchorCtr="0">
            <a:noAutofit/>
          </a:bodyPr>
          <a:lstStyle/>
          <a:p>
            <a:pPr algn="ctr" defTabSz="914239">
              <a:lnSpc>
                <a:spcPct val="120000"/>
              </a:lnSpc>
            </a:pPr>
            <a:r>
              <a:rPr lang="en-US" sz="1100" b="1" dirty="0">
                <a:solidFill>
                  <a:schemeClr val="bg1"/>
                </a:solidFill>
                <a:latin typeface="Arial" panose="020B0604020202020204" pitchFamily="34" charset="0"/>
                <a:cs typeface="Arial" panose="020B0604020202020204" pitchFamily="34" charset="0"/>
              </a:rPr>
              <a:t>Data architecture development and migration assistance     for ERP implementation</a:t>
            </a:r>
          </a:p>
        </p:txBody>
      </p:sp>
      <p:cxnSp>
        <p:nvCxnSpPr>
          <p:cNvPr id="29" name="Straight Connector 28">
            <a:extLst>
              <a:ext uri="{FF2B5EF4-FFF2-40B4-BE49-F238E27FC236}">
                <a16:creationId xmlns:a16="http://schemas.microsoft.com/office/drawing/2014/main" id="{D18CABE2-C9EE-CCEF-90C6-9E2848A9640C}"/>
              </a:ext>
            </a:extLst>
          </p:cNvPr>
          <p:cNvCxnSpPr>
            <a:cxnSpLocks/>
            <a:stCxn id="33" idx="3"/>
          </p:cNvCxnSpPr>
          <p:nvPr/>
        </p:nvCxnSpPr>
        <p:spPr>
          <a:xfrm>
            <a:off x="1634067" y="1297042"/>
            <a:ext cx="7155091" cy="0"/>
          </a:xfrm>
          <a:prstGeom prst="line">
            <a:avLst/>
          </a:prstGeom>
          <a:ln w="76200" cmpd="dbl">
            <a:solidFill>
              <a:srgbClr val="494947"/>
            </a:solidFill>
          </a:ln>
        </p:spPr>
        <p:style>
          <a:lnRef idx="1">
            <a:schemeClr val="accent1"/>
          </a:lnRef>
          <a:fillRef idx="0">
            <a:schemeClr val="accent1"/>
          </a:fillRef>
          <a:effectRef idx="0">
            <a:schemeClr val="accent1"/>
          </a:effectRef>
          <a:fontRef idx="minor">
            <a:schemeClr val="tx1"/>
          </a:fontRef>
        </p:style>
      </p:cxnSp>
      <p:sp>
        <p:nvSpPr>
          <p:cNvPr id="30" name="Rectangle 36">
            <a:extLst>
              <a:ext uri="{FF2B5EF4-FFF2-40B4-BE49-F238E27FC236}">
                <a16:creationId xmlns:a16="http://schemas.microsoft.com/office/drawing/2014/main" id="{D64A3F83-3A65-DBCD-FB26-BBDA32D0C29E}"/>
              </a:ext>
            </a:extLst>
          </p:cNvPr>
          <p:cNvSpPr>
            <a:spLocks noChangeArrowheads="1"/>
          </p:cNvSpPr>
          <p:nvPr/>
        </p:nvSpPr>
        <p:spPr bwMode="auto">
          <a:xfrm>
            <a:off x="1948214" y="1016783"/>
            <a:ext cx="1161154" cy="560517"/>
          </a:xfrm>
          <a:prstGeom prst="rect">
            <a:avLst/>
          </a:prstGeom>
          <a:solidFill>
            <a:schemeClr val="tx1"/>
          </a:solidFill>
          <a:ln w="9525">
            <a:solidFill>
              <a:srgbClr val="000000"/>
            </a:solidFill>
            <a:miter lim="800000"/>
            <a:headEnd/>
            <a:tailEnd/>
          </a:ln>
        </p:spPr>
        <p:txBody>
          <a:bodyPr lIns="0" tIns="0" rIns="0" bIns="0" anchor="ctr"/>
          <a:lstStyle/>
          <a:p>
            <a:pPr algn="ctr"/>
            <a:r>
              <a:rPr lang="en-US" sz="1200" b="1" dirty="0">
                <a:solidFill>
                  <a:schemeClr val="bg1"/>
                </a:solidFill>
                <a:latin typeface="Arial" pitchFamily="34" charset="0"/>
              </a:rPr>
              <a:t>Data mgmt.   and migration</a:t>
            </a:r>
          </a:p>
        </p:txBody>
      </p:sp>
      <p:sp>
        <p:nvSpPr>
          <p:cNvPr id="31" name="Rectangle 36">
            <a:extLst>
              <a:ext uri="{FF2B5EF4-FFF2-40B4-BE49-F238E27FC236}">
                <a16:creationId xmlns:a16="http://schemas.microsoft.com/office/drawing/2014/main" id="{79D438D8-AAF8-0ED2-E8AA-1006CED5100F}"/>
              </a:ext>
            </a:extLst>
          </p:cNvPr>
          <p:cNvSpPr>
            <a:spLocks noChangeArrowheads="1"/>
          </p:cNvSpPr>
          <p:nvPr/>
        </p:nvSpPr>
        <p:spPr bwMode="auto">
          <a:xfrm>
            <a:off x="5309065" y="1016783"/>
            <a:ext cx="137333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Real-time project management</a:t>
            </a:r>
          </a:p>
        </p:txBody>
      </p:sp>
      <p:sp>
        <p:nvSpPr>
          <p:cNvPr id="32" name="Rectangle 36">
            <a:extLst>
              <a:ext uri="{FF2B5EF4-FFF2-40B4-BE49-F238E27FC236}">
                <a16:creationId xmlns:a16="http://schemas.microsoft.com/office/drawing/2014/main" id="{9818D581-299D-BEEF-CE77-5922680F0A42}"/>
              </a:ext>
            </a:extLst>
          </p:cNvPr>
          <p:cNvSpPr>
            <a:spLocks noChangeArrowheads="1"/>
          </p:cNvSpPr>
          <p:nvPr/>
        </p:nvSpPr>
        <p:spPr bwMode="auto">
          <a:xfrm>
            <a:off x="6996546" y="1016783"/>
            <a:ext cx="180109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across implementation lifecycle</a:t>
            </a:r>
          </a:p>
        </p:txBody>
      </p:sp>
      <p:sp>
        <p:nvSpPr>
          <p:cNvPr id="33" name="Rectangle 36">
            <a:extLst>
              <a:ext uri="{FF2B5EF4-FFF2-40B4-BE49-F238E27FC236}">
                <a16:creationId xmlns:a16="http://schemas.microsoft.com/office/drawing/2014/main" id="{73090FB5-ED4B-167A-B1DE-10E33A0B6913}"/>
              </a:ext>
            </a:extLst>
          </p:cNvPr>
          <p:cNvSpPr>
            <a:spLocks noChangeArrowheads="1"/>
          </p:cNvSpPr>
          <p:nvPr/>
        </p:nvSpPr>
        <p:spPr bwMode="auto">
          <a:xfrm>
            <a:off x="364119" y="1016783"/>
            <a:ext cx="1269948"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Third party systems </a:t>
            </a:r>
          </a:p>
        </p:txBody>
      </p:sp>
      <p:sp>
        <p:nvSpPr>
          <p:cNvPr id="34" name="Rectangle 36">
            <a:extLst>
              <a:ext uri="{FF2B5EF4-FFF2-40B4-BE49-F238E27FC236}">
                <a16:creationId xmlns:a16="http://schemas.microsoft.com/office/drawing/2014/main" id="{02650200-9877-6170-54CC-54B2ED2E850D}"/>
              </a:ext>
            </a:extLst>
          </p:cNvPr>
          <p:cNvSpPr>
            <a:spLocks noChangeArrowheads="1"/>
          </p:cNvSpPr>
          <p:nvPr/>
        </p:nvSpPr>
        <p:spPr bwMode="auto">
          <a:xfrm>
            <a:off x="3423514" y="1016783"/>
            <a:ext cx="1571405"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of new       age technologies</a:t>
            </a:r>
          </a:p>
        </p:txBody>
      </p:sp>
      <p:sp>
        <p:nvSpPr>
          <p:cNvPr id="24" name="TextBox 23">
            <a:extLst>
              <a:ext uri="{FF2B5EF4-FFF2-40B4-BE49-F238E27FC236}">
                <a16:creationId xmlns:a16="http://schemas.microsoft.com/office/drawing/2014/main" id="{9ED15080-A41B-CE12-D849-BC46C91D0460}"/>
              </a:ext>
            </a:extLst>
          </p:cNvPr>
          <p:cNvSpPr txBox="1"/>
          <p:nvPr/>
        </p:nvSpPr>
        <p:spPr>
          <a:xfrm>
            <a:off x="4676625" y="4403665"/>
            <a:ext cx="1798324" cy="992204"/>
          </a:xfrm>
          <a:prstGeom prst="roundRect">
            <a:avLst>
              <a:gd name="adj" fmla="val 11029"/>
            </a:avLst>
          </a:prstGeom>
          <a:solidFill>
            <a:srgbClr val="B58D2B"/>
          </a:solidFill>
          <a:ln>
            <a:solidFill>
              <a:srgbClr val="B58D2B"/>
            </a:solidFill>
          </a:ln>
        </p:spPr>
        <p:txBody>
          <a:bodyPr wrap="square" lIns="0" tIns="0" rIns="0" bIns="0" rtlCol="0" anchor="ctr" anchorCtr="0">
            <a:noAutofit/>
          </a:bodyPr>
          <a:lstStyle>
            <a:defPPr>
              <a:defRPr lang="en-US"/>
            </a:defPPr>
            <a:lvl1pPr algn="ctr" defTabSz="914239">
              <a:lnSpc>
                <a:spcPct val="120000"/>
              </a:lnSpc>
              <a:defRPr sz="1100" b="1">
                <a:solidFill>
                  <a:schemeClr val="bg1"/>
                </a:solidFill>
                <a:latin typeface="Arial" panose="020B0604020202020204" pitchFamily="34" charset="0"/>
                <a:cs typeface="Arial" panose="020B0604020202020204" pitchFamily="34" charset="0"/>
              </a:defRPr>
            </a:lvl1pPr>
          </a:lstStyle>
          <a:p>
            <a:r>
              <a:rPr lang="en-US" sz="1100" b="1" dirty="0">
                <a:solidFill>
                  <a:schemeClr val="bg1"/>
                </a:solidFill>
                <a:latin typeface="Arial" panose="020B0604020202020204" pitchFamily="34" charset="0"/>
                <a:cs typeface="Arial" panose="020B0604020202020204" pitchFamily="34" charset="0"/>
              </a:rPr>
              <a:t>Development of data architecture, data mart for regulatory and compliance reporting</a:t>
            </a:r>
          </a:p>
        </p:txBody>
      </p:sp>
    </p:spTree>
    <p:extLst>
      <p:ext uri="{BB962C8B-B14F-4D97-AF65-F5344CB8AC3E}">
        <p14:creationId xmlns:p14="http://schemas.microsoft.com/office/powerpoint/2010/main" val="4015303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BCF94EF-E779-2F56-2C04-D040138E9B21}"/>
              </a:ext>
            </a:extLst>
          </p:cNvPr>
          <p:cNvGraphicFramePr>
            <a:graphicFrameLocks noGrp="1"/>
          </p:cNvGraphicFramePr>
          <p:nvPr>
            <p:extLst>
              <p:ext uri="{D42A27DB-BD31-4B8C-83A1-F6EECF244321}">
                <p14:modId xmlns:p14="http://schemas.microsoft.com/office/powerpoint/2010/main" val="460203113"/>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Hands-on experience of new-age technologies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4" name="Group 3">
            <a:extLst>
              <a:ext uri="{FF2B5EF4-FFF2-40B4-BE49-F238E27FC236}">
                <a16:creationId xmlns:a16="http://schemas.microsoft.com/office/drawing/2014/main" id="{17F822F4-46BE-3E3D-AD5F-6C8C3F436AE3}"/>
              </a:ext>
            </a:extLst>
          </p:cNvPr>
          <p:cNvGrpSpPr/>
          <p:nvPr/>
        </p:nvGrpSpPr>
        <p:grpSpPr>
          <a:xfrm>
            <a:off x="653511" y="2392417"/>
            <a:ext cx="7812000" cy="283781"/>
            <a:chOff x="584389" y="1564605"/>
            <a:chExt cx="3987611" cy="415888"/>
          </a:xfrm>
        </p:grpSpPr>
        <p:cxnSp>
          <p:nvCxnSpPr>
            <p:cNvPr id="17" name="Straight Connector 16">
              <a:extLst>
                <a:ext uri="{FF2B5EF4-FFF2-40B4-BE49-F238E27FC236}">
                  <a16:creationId xmlns:a16="http://schemas.microsoft.com/office/drawing/2014/main" id="{00E9DAD0-BD7D-A9D7-54F3-8DCABD7B593E}"/>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18" name="TextBox 46">
              <a:extLst>
                <a:ext uri="{FF2B5EF4-FFF2-40B4-BE49-F238E27FC236}">
                  <a16:creationId xmlns:a16="http://schemas.microsoft.com/office/drawing/2014/main" id="{6A899690-66AC-97E5-E70A-842B2C03868F}"/>
                </a:ext>
              </a:extLst>
            </p:cNvPr>
            <p:cNvSpPr txBox="1">
              <a:spLocks noChangeArrowheads="1"/>
            </p:cNvSpPr>
            <p:nvPr/>
          </p:nvSpPr>
          <p:spPr bwMode="auto">
            <a:xfrm>
              <a:off x="1957418" y="1564605"/>
              <a:ext cx="1241609"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Select engagement experience</a:t>
              </a:r>
            </a:p>
          </p:txBody>
        </p:sp>
      </p:grpSp>
      <p:sp>
        <p:nvSpPr>
          <p:cNvPr id="5" name="Rectangle 4">
            <a:extLst>
              <a:ext uri="{FF2B5EF4-FFF2-40B4-BE49-F238E27FC236}">
                <a16:creationId xmlns:a16="http://schemas.microsoft.com/office/drawing/2014/main" id="{86098242-A212-B819-D9B7-5114E6EE3313}"/>
              </a:ext>
            </a:extLst>
          </p:cNvPr>
          <p:cNvSpPr/>
          <p:nvPr/>
        </p:nvSpPr>
        <p:spPr bwMode="auto">
          <a:xfrm>
            <a:off x="364118" y="1737655"/>
            <a:ext cx="8433517" cy="580005"/>
          </a:xfrm>
          <a:prstGeom prst="rect">
            <a:avLst/>
          </a:prstGeom>
          <a:solidFill>
            <a:srgbClr val="F4EAD1">
              <a:alpha val="80000"/>
            </a:srgbClr>
          </a:solidFill>
          <a:ln w="6350" cap="flat" cmpd="sng" algn="ctr">
            <a:noFill/>
            <a:prstDash val="solid"/>
            <a:round/>
            <a:headEnd type="none" w="med" len="med"/>
            <a:tailEnd type="none" w="med" len="med"/>
          </a:ln>
          <a:effectLst/>
        </p:spPr>
        <p:txBody>
          <a:bodyPr lIns="90000" tIns="90000" rIns="90000" bIns="90000" anchor="ctr"/>
          <a:lstStyle/>
          <a:p>
            <a:pPr lvl="0" defTabSz="935769" eaLnBrk="0" hangingPunct="0">
              <a:lnSpc>
                <a:spcPct val="120000"/>
              </a:lnSpc>
              <a:defRPr/>
            </a:pPr>
            <a:r>
              <a:rPr lang="en-US" sz="1100" kern="0" dirty="0">
                <a:latin typeface="Arial" panose="020B0604020202020204" pitchFamily="34" charset="0"/>
                <a:cs typeface="Arial" panose="020B0604020202020204" pitchFamily="34" charset="0"/>
              </a:rPr>
              <a:t>Our demonstrated ability to successfully leverage new-age technologies &amp; microservices such as on-demand analytics, cognitive intelligence and cloud allows us to identify specific points in the system architecture where such technologies may be deployed.</a:t>
            </a:r>
          </a:p>
        </p:txBody>
      </p:sp>
      <p:sp>
        <p:nvSpPr>
          <p:cNvPr id="6" name="Rectangle 5">
            <a:extLst>
              <a:ext uri="{FF2B5EF4-FFF2-40B4-BE49-F238E27FC236}">
                <a16:creationId xmlns:a16="http://schemas.microsoft.com/office/drawing/2014/main" id="{48A586F8-4CC5-C6DC-A2E2-B30C67CA637D}"/>
              </a:ext>
            </a:extLst>
          </p:cNvPr>
          <p:cNvSpPr/>
          <p:nvPr/>
        </p:nvSpPr>
        <p:spPr bwMode="auto">
          <a:xfrm>
            <a:off x="364118" y="1729672"/>
            <a:ext cx="8433519" cy="4284000"/>
          </a:xfrm>
          <a:prstGeom prst="rect">
            <a:avLst/>
          </a:prstGeom>
          <a:noFill/>
          <a:ln w="6350" cap="flat" cmpd="sng" algn="ctr">
            <a:solidFill>
              <a:schemeClr val="tx1"/>
            </a:solidFill>
            <a:prstDash val="solid"/>
          </a:ln>
          <a:effectLst/>
        </p:spPr>
        <p:txBody>
          <a:bodyPr anchor="ctr" anchorCtr="0"/>
          <a:lstStyle/>
          <a:p>
            <a:pPr marR="0" lvl="0" algn="ctr" defTabSz="914400" eaLnBrk="1" fontAlgn="base" latinLnBrk="0" hangingPunct="1">
              <a:lnSpc>
                <a:spcPct val="120000"/>
              </a:lnSpc>
              <a:spcBef>
                <a:spcPts val="200"/>
              </a:spcBef>
              <a:spcAft>
                <a:spcPts val="200"/>
              </a:spcAft>
              <a:buClrTx/>
              <a:buSzTx/>
              <a:tabLst/>
              <a:defRPr/>
            </a:pPr>
            <a:endParaRPr kumimoji="0" lang="en-US" sz="1100" b="0" i="0" u="none" strike="noStrike" kern="0" cap="none" spc="0" normalizeH="0" baseline="0" noProof="0" dirty="0">
              <a:ln>
                <a:noFill/>
              </a:ln>
              <a:solidFill>
                <a:srgbClr val="000000"/>
              </a:solidFill>
              <a:effectLst/>
              <a:uLnTx/>
              <a:uFillTx/>
              <a:latin typeface="Arial"/>
              <a:ea typeface="+mn-ea"/>
              <a:cs typeface="Arial" charset="0"/>
            </a:endParaRPr>
          </a:p>
        </p:txBody>
      </p:sp>
      <p:sp>
        <p:nvSpPr>
          <p:cNvPr id="7" name="AutoShape 18">
            <a:extLst>
              <a:ext uri="{FF2B5EF4-FFF2-40B4-BE49-F238E27FC236}">
                <a16:creationId xmlns:a16="http://schemas.microsoft.com/office/drawing/2014/main" id="{B553F5B2-5498-6070-DE41-E8B2E92A326F}"/>
              </a:ext>
            </a:extLst>
          </p:cNvPr>
          <p:cNvSpPr>
            <a:spLocks noChangeArrowheads="1"/>
          </p:cNvSpPr>
          <p:nvPr/>
        </p:nvSpPr>
        <p:spPr bwMode="auto">
          <a:xfrm rot="10800000">
            <a:off x="605768" y="4809958"/>
            <a:ext cx="7969973" cy="352910"/>
          </a:xfrm>
          <a:prstGeom prst="triangle">
            <a:avLst>
              <a:gd name="adj" fmla="val 50000"/>
            </a:avLst>
          </a:prstGeom>
          <a:solidFill>
            <a:srgbClr val="FFFFFF">
              <a:lumMod val="75000"/>
            </a:srgbClr>
          </a:solidFill>
          <a:ln w="9525">
            <a:solidFill>
              <a:srgbClr val="FFFFFF">
                <a:lumMod val="50000"/>
              </a:srgbClr>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a:endParaRPr>
          </a:p>
        </p:txBody>
      </p:sp>
      <p:sp>
        <p:nvSpPr>
          <p:cNvPr id="8" name="Rectangle: Diagonal Corners Rounded 116">
            <a:extLst>
              <a:ext uri="{FF2B5EF4-FFF2-40B4-BE49-F238E27FC236}">
                <a16:creationId xmlns:a16="http://schemas.microsoft.com/office/drawing/2014/main" id="{30A67F46-FDB8-81A9-F361-34101EA6D75A}"/>
              </a:ext>
            </a:extLst>
          </p:cNvPr>
          <p:cNvSpPr/>
          <p:nvPr/>
        </p:nvSpPr>
        <p:spPr>
          <a:xfrm>
            <a:off x="575474" y="5309048"/>
            <a:ext cx="3887236" cy="558783"/>
          </a:xfrm>
          <a:prstGeom prst="roundRect">
            <a:avLst>
              <a:gd name="adj" fmla="val 8970"/>
            </a:avLst>
          </a:prstGeom>
          <a:solidFill>
            <a:srgbClr val="B58D2B"/>
          </a:solidFill>
          <a:ln w="25400" cap="flat" cmpd="sng" algn="ctr">
            <a:solidFill>
              <a:srgbClr val="B58D2B"/>
            </a:solidFill>
            <a:prstDash val="solid"/>
          </a:ln>
          <a:effectLst/>
        </p:spPr>
        <p:txBody>
          <a:bodyPr lIns="0" tIns="0" rIns="0" bIns="0" rtlCol="0" anchor="ctr"/>
          <a:lstStyle/>
          <a:p>
            <a:pPr algn="ctr">
              <a:lnSpc>
                <a:spcPct val="120000"/>
              </a:lnSpc>
              <a:defRPr/>
            </a:pPr>
            <a:r>
              <a:rPr lang="en-US" sz="1200" b="1" i="1" kern="0" dirty="0">
                <a:solidFill>
                  <a:schemeClr val="bg1"/>
                </a:solidFill>
                <a:latin typeface="Arial"/>
              </a:rPr>
              <a:t>Reduced implementation time and effort where      off-the-shelf microservices can be leveraged</a:t>
            </a:r>
            <a:endParaRPr lang="en-US" sz="1200" kern="0" dirty="0">
              <a:solidFill>
                <a:schemeClr val="bg1"/>
              </a:solidFill>
              <a:latin typeface="Arial"/>
            </a:endParaRPr>
          </a:p>
        </p:txBody>
      </p:sp>
      <p:sp>
        <p:nvSpPr>
          <p:cNvPr id="9" name="Rectangle: Diagonal Corners Rounded 117">
            <a:extLst>
              <a:ext uri="{FF2B5EF4-FFF2-40B4-BE49-F238E27FC236}">
                <a16:creationId xmlns:a16="http://schemas.microsoft.com/office/drawing/2014/main" id="{11383D1E-AA30-2716-D236-E4509440BFE6}"/>
              </a:ext>
            </a:extLst>
          </p:cNvPr>
          <p:cNvSpPr/>
          <p:nvPr/>
        </p:nvSpPr>
        <p:spPr>
          <a:xfrm>
            <a:off x="4688506" y="5309048"/>
            <a:ext cx="3887236" cy="558783"/>
          </a:xfrm>
          <a:prstGeom prst="roundRect">
            <a:avLst>
              <a:gd name="adj" fmla="val 8970"/>
            </a:avLst>
          </a:prstGeom>
          <a:solidFill>
            <a:srgbClr val="B58D2B"/>
          </a:solidFill>
          <a:ln w="25400" cap="flat" cmpd="sng" algn="ctr">
            <a:solidFill>
              <a:srgbClr val="B58D2B"/>
            </a:solidFill>
            <a:prstDash val="solid"/>
          </a:ln>
          <a:effectLst/>
        </p:spPr>
        <p:txBody>
          <a:bodyPr lIns="0" tIns="0" rIns="0" bIns="0" rtlCol="0" anchor="ctr"/>
          <a:lstStyle/>
          <a:p>
            <a:pPr algn="ctr">
              <a:lnSpc>
                <a:spcPct val="120000"/>
              </a:lnSpc>
              <a:defRPr/>
            </a:pPr>
            <a:r>
              <a:rPr lang="en-US" sz="1200" b="1" i="1" kern="0" dirty="0">
                <a:solidFill>
                  <a:schemeClr val="bg1"/>
                </a:solidFill>
                <a:latin typeface="Arial"/>
              </a:rPr>
              <a:t>Potential reduction in system TCO due to     </a:t>
            </a:r>
          </a:p>
          <a:p>
            <a:pPr algn="ctr">
              <a:lnSpc>
                <a:spcPct val="120000"/>
              </a:lnSpc>
              <a:defRPr/>
            </a:pPr>
            <a:r>
              <a:rPr lang="en-US" sz="1200" b="1" i="1" kern="0" dirty="0">
                <a:solidFill>
                  <a:schemeClr val="bg1"/>
                </a:solidFill>
                <a:latin typeface="Arial"/>
              </a:rPr>
              <a:t>cost-effective nature of on-demand microservices</a:t>
            </a:r>
            <a:endParaRPr lang="en-US" sz="1200" kern="0" dirty="0">
              <a:solidFill>
                <a:schemeClr val="bg1"/>
              </a:solidFill>
              <a:latin typeface="Arial"/>
            </a:endParaRPr>
          </a:p>
        </p:txBody>
      </p:sp>
      <p:sp>
        <p:nvSpPr>
          <p:cNvPr id="10" name="TextBox 46">
            <a:extLst>
              <a:ext uri="{FF2B5EF4-FFF2-40B4-BE49-F238E27FC236}">
                <a16:creationId xmlns:a16="http://schemas.microsoft.com/office/drawing/2014/main" id="{BC6DF914-3E00-1EA7-347C-D3AB78A0D940}"/>
              </a:ext>
            </a:extLst>
          </p:cNvPr>
          <p:cNvSpPr txBox="1">
            <a:spLocks noChangeArrowheads="1"/>
          </p:cNvSpPr>
          <p:nvPr/>
        </p:nvSpPr>
        <p:spPr bwMode="auto">
          <a:xfrm>
            <a:off x="3364849" y="4807936"/>
            <a:ext cx="2435603" cy="274242"/>
          </a:xfrm>
          <a:prstGeom prst="rect">
            <a:avLst/>
          </a:prstGeom>
          <a:no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Benefits derived by the Clients</a:t>
            </a:r>
          </a:p>
        </p:txBody>
      </p:sp>
      <p:sp>
        <p:nvSpPr>
          <p:cNvPr id="11" name="Rectangle 36">
            <a:extLst>
              <a:ext uri="{FF2B5EF4-FFF2-40B4-BE49-F238E27FC236}">
                <a16:creationId xmlns:a16="http://schemas.microsoft.com/office/drawing/2014/main" id="{56C752A0-BC2F-42AA-9D54-44808131BADA}"/>
              </a:ext>
            </a:extLst>
          </p:cNvPr>
          <p:cNvSpPr>
            <a:spLocks noChangeArrowheads="1"/>
          </p:cNvSpPr>
          <p:nvPr/>
        </p:nvSpPr>
        <p:spPr bwMode="auto">
          <a:xfrm>
            <a:off x="858017" y="3227579"/>
            <a:ext cx="2303848" cy="1473621"/>
          </a:xfrm>
          <a:prstGeom prst="rect">
            <a:avLst/>
          </a:prstGeom>
          <a:solidFill>
            <a:schemeClr val="bg1"/>
          </a:solidFill>
          <a:ln w="9525">
            <a:solidFill>
              <a:srgbClr val="B58D2B"/>
            </a:solidFill>
            <a:miter lim="800000"/>
            <a:headEnd/>
            <a:tailEnd/>
          </a:ln>
        </p:spPr>
        <p:txBody>
          <a:bodyPr lIns="72000" tIns="0" rIns="72000" bIns="0" anchor="ctr"/>
          <a:lstStyle/>
          <a:p>
            <a:pPr marL="82550" indent="-82550">
              <a:lnSpc>
                <a:spcPct val="120000"/>
              </a:lnSpc>
              <a:buFont typeface="Wingdings" panose="05000000000000000000" pitchFamily="2" charset="2"/>
              <a:buChar char="§"/>
            </a:pPr>
            <a:r>
              <a:rPr lang="en-US" sz="1100" dirty="0">
                <a:latin typeface="Arial" pitchFamily="34" charset="0"/>
              </a:rPr>
              <a:t>Development of applications for customer suitability assessment, onboarding and management leveraging no-code technology </a:t>
            </a:r>
          </a:p>
          <a:p>
            <a:pPr marL="82550" indent="-82550">
              <a:lnSpc>
                <a:spcPct val="120000"/>
              </a:lnSpc>
              <a:buFont typeface="Wingdings" panose="05000000000000000000" pitchFamily="2" charset="2"/>
              <a:buChar char="§"/>
            </a:pPr>
            <a:r>
              <a:rPr lang="en-US" sz="1100" dirty="0">
                <a:latin typeface="Arial" pitchFamily="34" charset="0"/>
              </a:rPr>
              <a:t>Development of dashboards &amp; performance metrics for mgmt. </a:t>
            </a:r>
          </a:p>
        </p:txBody>
      </p:sp>
      <p:sp>
        <p:nvSpPr>
          <p:cNvPr id="12" name="Rectangle 36">
            <a:extLst>
              <a:ext uri="{FF2B5EF4-FFF2-40B4-BE49-F238E27FC236}">
                <a16:creationId xmlns:a16="http://schemas.microsoft.com/office/drawing/2014/main" id="{448BA61B-7B8E-7EDF-0D5A-22818E37FEF2}"/>
              </a:ext>
            </a:extLst>
          </p:cNvPr>
          <p:cNvSpPr>
            <a:spLocks noChangeArrowheads="1"/>
          </p:cNvSpPr>
          <p:nvPr/>
        </p:nvSpPr>
        <p:spPr bwMode="auto">
          <a:xfrm>
            <a:off x="3449335" y="3227579"/>
            <a:ext cx="2303848" cy="1473621"/>
          </a:xfrm>
          <a:prstGeom prst="rect">
            <a:avLst/>
          </a:prstGeom>
          <a:solidFill>
            <a:schemeClr val="bg1"/>
          </a:solidFill>
          <a:ln w="9525">
            <a:solidFill>
              <a:srgbClr val="B58D2B"/>
            </a:solidFill>
            <a:miter lim="800000"/>
            <a:headEnd/>
            <a:tailEnd/>
          </a:ln>
        </p:spPr>
        <p:txBody>
          <a:bodyPr lIns="72000" tIns="0" rIns="72000" bIns="0" anchor="ctr"/>
          <a:lstStyle/>
          <a:p>
            <a:pPr marL="82550" indent="-82550">
              <a:lnSpc>
                <a:spcPct val="120000"/>
              </a:lnSpc>
              <a:buFont typeface="Wingdings" panose="05000000000000000000" pitchFamily="2" charset="2"/>
              <a:buChar char="§"/>
            </a:pPr>
            <a:r>
              <a:rPr lang="en-US" sz="1100" dirty="0">
                <a:latin typeface="Arial" pitchFamily="34" charset="0"/>
              </a:rPr>
              <a:t>Selection of cloud data storage provider and specifying the technical requirements  </a:t>
            </a:r>
          </a:p>
          <a:p>
            <a:pPr marL="82550" indent="-82550">
              <a:lnSpc>
                <a:spcPct val="120000"/>
              </a:lnSpc>
              <a:buFont typeface="Wingdings" panose="05000000000000000000" pitchFamily="2" charset="2"/>
              <a:buChar char="§"/>
            </a:pPr>
            <a:r>
              <a:rPr lang="en-US" sz="1100" dirty="0">
                <a:latin typeface="Arial" pitchFamily="34" charset="0"/>
              </a:rPr>
              <a:t>Managing cloud instance on an on-going basis and optimization of the cloud services</a:t>
            </a:r>
          </a:p>
        </p:txBody>
      </p:sp>
      <p:sp>
        <p:nvSpPr>
          <p:cNvPr id="13" name="Rectangle 36">
            <a:extLst>
              <a:ext uri="{FF2B5EF4-FFF2-40B4-BE49-F238E27FC236}">
                <a16:creationId xmlns:a16="http://schemas.microsoft.com/office/drawing/2014/main" id="{622ECA7A-0ECC-95CD-3C56-417A795D6C48}"/>
              </a:ext>
            </a:extLst>
          </p:cNvPr>
          <p:cNvSpPr>
            <a:spLocks noChangeArrowheads="1"/>
          </p:cNvSpPr>
          <p:nvPr/>
        </p:nvSpPr>
        <p:spPr bwMode="auto">
          <a:xfrm>
            <a:off x="6040653" y="3227579"/>
            <a:ext cx="2303848" cy="1473621"/>
          </a:xfrm>
          <a:prstGeom prst="rect">
            <a:avLst/>
          </a:prstGeom>
          <a:solidFill>
            <a:schemeClr val="bg1"/>
          </a:solidFill>
          <a:ln w="9525">
            <a:solidFill>
              <a:srgbClr val="B58D2B"/>
            </a:solidFill>
            <a:miter lim="800000"/>
            <a:headEnd/>
            <a:tailEnd/>
          </a:ln>
        </p:spPr>
        <p:txBody>
          <a:bodyPr lIns="72000" tIns="0" rIns="72000" bIns="0" anchor="ctr"/>
          <a:lstStyle/>
          <a:p>
            <a:pPr marL="82550" indent="-82550">
              <a:lnSpc>
                <a:spcPct val="120000"/>
              </a:lnSpc>
              <a:buFont typeface="Wingdings" panose="05000000000000000000" pitchFamily="2" charset="2"/>
              <a:buChar char="§"/>
            </a:pPr>
            <a:r>
              <a:rPr lang="en-US" sz="1100" dirty="0">
                <a:latin typeface="Arial" pitchFamily="34" charset="0"/>
              </a:rPr>
              <a:t>Data archival strategy identifying data elements, retention period, end-use &amp; criticality assessment</a:t>
            </a:r>
          </a:p>
          <a:p>
            <a:pPr marL="82550" indent="-82550">
              <a:lnSpc>
                <a:spcPct val="120000"/>
              </a:lnSpc>
              <a:buFont typeface="Wingdings" panose="05000000000000000000" pitchFamily="2" charset="2"/>
              <a:buChar char="§"/>
            </a:pPr>
            <a:r>
              <a:rPr lang="en-US" sz="1100" dirty="0">
                <a:latin typeface="Arial" pitchFamily="34" charset="0"/>
              </a:rPr>
              <a:t>Selection of cloud data storage provider, on-going support of the implementation &amp; system UAT</a:t>
            </a:r>
          </a:p>
        </p:txBody>
      </p:sp>
      <p:sp>
        <p:nvSpPr>
          <p:cNvPr id="14" name="TextBox 13">
            <a:extLst>
              <a:ext uri="{FF2B5EF4-FFF2-40B4-BE49-F238E27FC236}">
                <a16:creationId xmlns:a16="http://schemas.microsoft.com/office/drawing/2014/main" id="{084D7570-4288-9A60-3B7F-AF18608797CE}"/>
              </a:ext>
            </a:extLst>
          </p:cNvPr>
          <p:cNvSpPr txBox="1"/>
          <p:nvPr/>
        </p:nvSpPr>
        <p:spPr>
          <a:xfrm>
            <a:off x="785941" y="2717228"/>
            <a:ext cx="2448000" cy="548640"/>
          </a:xfrm>
          <a:prstGeom prst="rect">
            <a:avLst/>
          </a:prstGeom>
          <a:solidFill>
            <a:schemeClr val="accent6">
              <a:lumMod val="40000"/>
              <a:lumOff val="60000"/>
            </a:schemeClr>
          </a:solidFill>
          <a:ln>
            <a:solidFill>
              <a:srgbClr val="B58D2B"/>
            </a:solidFill>
          </a:ln>
        </p:spPr>
        <p:txBody>
          <a:bodyPr wrap="square" lIns="72000" tIns="0" rIns="72000" bIns="0" rtlCol="0" anchor="ctr" anchorCtr="0">
            <a:noAutofit/>
          </a:bodyPr>
          <a:lstStyle/>
          <a:p>
            <a:pPr algn="ctr" defTabSz="914239">
              <a:lnSpc>
                <a:spcPct val="110000"/>
              </a:lnSpc>
            </a:pPr>
            <a:r>
              <a:rPr lang="en-US" sz="1100" b="1" i="1" dirty="0">
                <a:latin typeface="Arial" panose="020B0604020202020204" pitchFamily="34" charset="0"/>
                <a:cs typeface="Arial" panose="020B0604020202020204" pitchFamily="34" charset="0"/>
              </a:rPr>
              <a:t>Customer onboarding automation using no-code tech for leading private sector bank</a:t>
            </a:r>
            <a:endParaRPr lang="en-US" sz="1100" b="1" i="1" baseline="30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812E06F-CFCD-21C9-5FE5-59B61A33995F}"/>
              </a:ext>
            </a:extLst>
          </p:cNvPr>
          <p:cNvSpPr txBox="1"/>
          <p:nvPr/>
        </p:nvSpPr>
        <p:spPr>
          <a:xfrm>
            <a:off x="3377259" y="2717228"/>
            <a:ext cx="2448000" cy="548640"/>
          </a:xfrm>
          <a:prstGeom prst="rect">
            <a:avLst/>
          </a:prstGeom>
          <a:solidFill>
            <a:schemeClr val="bg1">
              <a:lumMod val="85000"/>
            </a:schemeClr>
          </a:solidFill>
          <a:ln>
            <a:solidFill>
              <a:srgbClr val="B58D2B"/>
            </a:solidFill>
          </a:ln>
        </p:spPr>
        <p:txBody>
          <a:bodyPr wrap="square" lIns="72000" tIns="0" rIns="72000" bIns="0" rtlCol="0" anchor="ctr" anchorCtr="0">
            <a:noAutofit/>
          </a:bodyPr>
          <a:lstStyle/>
          <a:p>
            <a:pPr algn="ctr" defTabSz="914239">
              <a:lnSpc>
                <a:spcPct val="110000"/>
              </a:lnSpc>
            </a:pPr>
            <a:r>
              <a:rPr lang="en-US" sz="1100" b="1" i="1" dirty="0">
                <a:latin typeface="Arial" panose="020B0604020202020204" pitchFamily="34" charset="0"/>
                <a:cs typeface="Arial" panose="020B0604020202020204" pitchFamily="34" charset="0"/>
              </a:rPr>
              <a:t>Cloud management services for multiple life insurers, banks, NBFCs, SFBs</a:t>
            </a:r>
            <a:endParaRPr lang="en-US" sz="1100" b="1" i="1"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246BAD9-B19F-22A4-3013-35C6DD47844F}"/>
              </a:ext>
            </a:extLst>
          </p:cNvPr>
          <p:cNvSpPr txBox="1"/>
          <p:nvPr/>
        </p:nvSpPr>
        <p:spPr>
          <a:xfrm>
            <a:off x="5965475" y="2717228"/>
            <a:ext cx="2448000" cy="548640"/>
          </a:xfrm>
          <a:prstGeom prst="rect">
            <a:avLst/>
          </a:prstGeom>
          <a:solidFill>
            <a:schemeClr val="accent6">
              <a:lumMod val="40000"/>
              <a:lumOff val="60000"/>
            </a:schemeClr>
          </a:solidFill>
          <a:ln>
            <a:solidFill>
              <a:srgbClr val="B58D2B"/>
            </a:solidFill>
          </a:ln>
        </p:spPr>
        <p:txBody>
          <a:bodyPr wrap="square" lIns="72000" tIns="0" rIns="72000" bIns="0" rtlCol="0" anchor="ctr" anchorCtr="0">
            <a:noAutofit/>
          </a:bodyPr>
          <a:lstStyle/>
          <a:p>
            <a:pPr algn="ctr" defTabSz="914239">
              <a:lnSpc>
                <a:spcPct val="110000"/>
              </a:lnSpc>
            </a:pPr>
            <a:r>
              <a:rPr lang="en-US" sz="1100" b="1" i="1" dirty="0">
                <a:latin typeface="Arial" panose="020B0604020202020204" pitchFamily="34" charset="0"/>
                <a:cs typeface="Arial" panose="020B0604020202020204" pitchFamily="34" charset="0"/>
              </a:rPr>
              <a:t>Cloud based data archival for a leading financial conglomerate</a:t>
            </a:r>
            <a:endParaRPr lang="en-US" sz="1100" b="1" i="1" baseline="300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3309BB1-0E76-F8EF-8982-D044511AE486}"/>
              </a:ext>
            </a:extLst>
          </p:cNvPr>
          <p:cNvCxnSpPr>
            <a:cxnSpLocks/>
            <a:stCxn id="23" idx="3"/>
          </p:cNvCxnSpPr>
          <p:nvPr/>
        </p:nvCxnSpPr>
        <p:spPr>
          <a:xfrm>
            <a:off x="1634067" y="1297042"/>
            <a:ext cx="7155091" cy="0"/>
          </a:xfrm>
          <a:prstGeom prst="line">
            <a:avLst/>
          </a:prstGeom>
          <a:ln w="76200" cmpd="dbl">
            <a:solidFill>
              <a:srgbClr val="494947"/>
            </a:solidFill>
          </a:ln>
        </p:spPr>
        <p:style>
          <a:lnRef idx="1">
            <a:schemeClr val="accent1"/>
          </a:lnRef>
          <a:fillRef idx="0">
            <a:schemeClr val="accent1"/>
          </a:fillRef>
          <a:effectRef idx="0">
            <a:schemeClr val="accent1"/>
          </a:effectRef>
          <a:fontRef idx="minor">
            <a:schemeClr val="tx1"/>
          </a:fontRef>
        </p:style>
      </p:cxnSp>
      <p:sp>
        <p:nvSpPr>
          <p:cNvPr id="20" name="Rectangle 36">
            <a:extLst>
              <a:ext uri="{FF2B5EF4-FFF2-40B4-BE49-F238E27FC236}">
                <a16:creationId xmlns:a16="http://schemas.microsoft.com/office/drawing/2014/main" id="{DE4FF2F5-6171-1207-C704-C6799392C8BF}"/>
              </a:ext>
            </a:extLst>
          </p:cNvPr>
          <p:cNvSpPr>
            <a:spLocks noChangeArrowheads="1"/>
          </p:cNvSpPr>
          <p:nvPr/>
        </p:nvSpPr>
        <p:spPr bwMode="auto">
          <a:xfrm>
            <a:off x="1948214" y="1016783"/>
            <a:ext cx="116115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Data mgmt.   and migration</a:t>
            </a:r>
          </a:p>
        </p:txBody>
      </p:sp>
      <p:sp>
        <p:nvSpPr>
          <p:cNvPr id="21" name="Rectangle 36">
            <a:extLst>
              <a:ext uri="{FF2B5EF4-FFF2-40B4-BE49-F238E27FC236}">
                <a16:creationId xmlns:a16="http://schemas.microsoft.com/office/drawing/2014/main" id="{5CA15B83-FBFF-40ED-668D-6BA15644BCF4}"/>
              </a:ext>
            </a:extLst>
          </p:cNvPr>
          <p:cNvSpPr>
            <a:spLocks noChangeArrowheads="1"/>
          </p:cNvSpPr>
          <p:nvPr/>
        </p:nvSpPr>
        <p:spPr bwMode="auto">
          <a:xfrm>
            <a:off x="5309065" y="1016783"/>
            <a:ext cx="137333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Real-time project management</a:t>
            </a:r>
          </a:p>
        </p:txBody>
      </p:sp>
      <p:sp>
        <p:nvSpPr>
          <p:cNvPr id="22" name="Rectangle 36">
            <a:extLst>
              <a:ext uri="{FF2B5EF4-FFF2-40B4-BE49-F238E27FC236}">
                <a16:creationId xmlns:a16="http://schemas.microsoft.com/office/drawing/2014/main" id="{054E5339-C6EE-5544-6D60-3106CEB6D4AF}"/>
              </a:ext>
            </a:extLst>
          </p:cNvPr>
          <p:cNvSpPr>
            <a:spLocks noChangeArrowheads="1"/>
          </p:cNvSpPr>
          <p:nvPr/>
        </p:nvSpPr>
        <p:spPr bwMode="auto">
          <a:xfrm>
            <a:off x="6996546" y="1016783"/>
            <a:ext cx="180109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across implementation lifecycle</a:t>
            </a:r>
          </a:p>
        </p:txBody>
      </p:sp>
      <p:sp>
        <p:nvSpPr>
          <p:cNvPr id="23" name="Rectangle 36">
            <a:extLst>
              <a:ext uri="{FF2B5EF4-FFF2-40B4-BE49-F238E27FC236}">
                <a16:creationId xmlns:a16="http://schemas.microsoft.com/office/drawing/2014/main" id="{63E914DA-55A5-08E0-BBCC-14A341B5AE8C}"/>
              </a:ext>
            </a:extLst>
          </p:cNvPr>
          <p:cNvSpPr>
            <a:spLocks noChangeArrowheads="1"/>
          </p:cNvSpPr>
          <p:nvPr/>
        </p:nvSpPr>
        <p:spPr bwMode="auto">
          <a:xfrm>
            <a:off x="364119" y="1016783"/>
            <a:ext cx="1269948"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Third party systems </a:t>
            </a:r>
          </a:p>
        </p:txBody>
      </p:sp>
      <p:sp>
        <p:nvSpPr>
          <p:cNvPr id="24" name="Rectangle 36">
            <a:extLst>
              <a:ext uri="{FF2B5EF4-FFF2-40B4-BE49-F238E27FC236}">
                <a16:creationId xmlns:a16="http://schemas.microsoft.com/office/drawing/2014/main" id="{3B6772E8-DA1C-D7C6-4D73-D27C700A1F45}"/>
              </a:ext>
            </a:extLst>
          </p:cNvPr>
          <p:cNvSpPr>
            <a:spLocks noChangeArrowheads="1"/>
          </p:cNvSpPr>
          <p:nvPr/>
        </p:nvSpPr>
        <p:spPr bwMode="auto">
          <a:xfrm>
            <a:off x="3423514" y="1016783"/>
            <a:ext cx="1571405" cy="560517"/>
          </a:xfrm>
          <a:prstGeom prst="rect">
            <a:avLst/>
          </a:prstGeom>
          <a:solidFill>
            <a:schemeClr val="tx1"/>
          </a:solidFill>
          <a:ln w="9525">
            <a:solidFill>
              <a:srgbClr val="000000"/>
            </a:solidFill>
            <a:miter lim="800000"/>
            <a:headEnd/>
            <a:tailEnd/>
          </a:ln>
        </p:spPr>
        <p:txBody>
          <a:bodyPr lIns="0" tIns="0" rIns="0" bIns="0" anchor="ctr"/>
          <a:lstStyle/>
          <a:p>
            <a:pPr algn="ctr"/>
            <a:r>
              <a:rPr lang="en-US" sz="1200" b="1" dirty="0">
                <a:solidFill>
                  <a:schemeClr val="bg1"/>
                </a:solidFill>
                <a:latin typeface="Arial" pitchFamily="34" charset="0"/>
              </a:rPr>
              <a:t>Experience of new       age technologies</a:t>
            </a:r>
          </a:p>
        </p:txBody>
      </p:sp>
    </p:spTree>
    <p:extLst>
      <p:ext uri="{BB962C8B-B14F-4D97-AF65-F5344CB8AC3E}">
        <p14:creationId xmlns:p14="http://schemas.microsoft.com/office/powerpoint/2010/main" val="3300148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3C38D8-05E4-9EE2-D5D7-E093242C8B60}"/>
              </a:ext>
            </a:extLst>
          </p:cNvPr>
          <p:cNvGraphicFramePr>
            <a:graphicFrameLocks noGrp="1"/>
          </p:cNvGraphicFramePr>
          <p:nvPr>
            <p:extLst>
              <p:ext uri="{D42A27DB-BD31-4B8C-83A1-F6EECF244321}">
                <p14:modId xmlns:p14="http://schemas.microsoft.com/office/powerpoint/2010/main" val="2383871817"/>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Real-time project management through live, online dashboards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5A6FBB51-B77F-2F42-DF37-B5EF63478333}"/>
              </a:ext>
            </a:extLst>
          </p:cNvPr>
          <p:cNvSpPr/>
          <p:nvPr/>
        </p:nvSpPr>
        <p:spPr bwMode="auto">
          <a:xfrm>
            <a:off x="364118" y="1730728"/>
            <a:ext cx="8433517" cy="580005"/>
          </a:xfrm>
          <a:prstGeom prst="rect">
            <a:avLst/>
          </a:prstGeom>
          <a:solidFill>
            <a:srgbClr val="B58D2B"/>
          </a:solidFill>
          <a:ln w="6350" cap="flat" cmpd="sng" algn="ctr">
            <a:solidFill>
              <a:srgbClr val="B58D2B"/>
            </a:solidFill>
            <a:prstDash val="solid"/>
            <a:round/>
            <a:headEnd type="none" w="med" len="med"/>
            <a:tailEnd type="none" w="med" len="med"/>
          </a:ln>
          <a:effectLst/>
        </p:spPr>
        <p:txBody>
          <a:bodyPr lIns="90000" tIns="90000" rIns="90000" bIns="90000" anchor="ctr"/>
          <a:lstStyle/>
          <a:p>
            <a:pPr lvl="0" algn="ctr" defTabSz="935769" eaLnBrk="0" hangingPunct="0">
              <a:lnSpc>
                <a:spcPct val="120000"/>
              </a:lnSpc>
              <a:defRPr/>
            </a:pPr>
            <a:r>
              <a:rPr lang="en-US" sz="1100" b="1" kern="0" dirty="0">
                <a:solidFill>
                  <a:schemeClr val="bg1"/>
                </a:solidFill>
                <a:latin typeface="Arial" panose="020B0604020202020204" pitchFamily="34" charset="0"/>
                <a:cs typeface="Arial" panose="020B0604020202020204" pitchFamily="34" charset="0"/>
              </a:rPr>
              <a:t>In order to provide a transparent project management platform, we leverage the capabilities of </a:t>
            </a:r>
            <a:br>
              <a:rPr lang="en-US" sz="1100" b="1" kern="0" dirty="0">
                <a:solidFill>
                  <a:schemeClr val="bg1"/>
                </a:solidFill>
                <a:latin typeface="Arial" panose="020B0604020202020204" pitchFamily="34" charset="0"/>
                <a:cs typeface="Arial" panose="020B0604020202020204" pitchFamily="34" charset="0"/>
              </a:rPr>
            </a:br>
            <a:r>
              <a:rPr lang="en-US" sz="1100" b="1" kern="0" dirty="0">
                <a:solidFill>
                  <a:schemeClr val="bg1"/>
                </a:solidFill>
                <a:latin typeface="Arial" panose="020B0604020202020204" pitchFamily="34" charset="0"/>
                <a:cs typeface="Arial" panose="020B0604020202020204" pitchFamily="34" charset="0"/>
              </a:rPr>
              <a:t>Microsoft Power BI which allows project progress to be tracked and monitored on a near real-time basis. </a:t>
            </a:r>
          </a:p>
        </p:txBody>
      </p:sp>
      <p:sp>
        <p:nvSpPr>
          <p:cNvPr id="4" name="Rectangle 3">
            <a:extLst>
              <a:ext uri="{FF2B5EF4-FFF2-40B4-BE49-F238E27FC236}">
                <a16:creationId xmlns:a16="http://schemas.microsoft.com/office/drawing/2014/main" id="{99D85E09-A60B-E988-F976-0BCB47576AA3}"/>
              </a:ext>
            </a:extLst>
          </p:cNvPr>
          <p:cNvSpPr/>
          <p:nvPr/>
        </p:nvSpPr>
        <p:spPr bwMode="auto">
          <a:xfrm>
            <a:off x="364118" y="1729672"/>
            <a:ext cx="8433519" cy="4284000"/>
          </a:xfrm>
          <a:prstGeom prst="rect">
            <a:avLst/>
          </a:prstGeom>
          <a:noFill/>
          <a:ln w="6350" cap="flat" cmpd="sng" algn="ctr">
            <a:solidFill>
              <a:schemeClr val="tx1"/>
            </a:solidFill>
            <a:prstDash val="solid"/>
          </a:ln>
          <a:effectLst/>
        </p:spPr>
        <p:txBody>
          <a:bodyPr anchor="ctr" anchorCtr="0"/>
          <a:lstStyle/>
          <a:p>
            <a:pPr marR="0" lvl="0" algn="ctr" defTabSz="914400" eaLnBrk="1" fontAlgn="base" latinLnBrk="0" hangingPunct="1">
              <a:lnSpc>
                <a:spcPct val="120000"/>
              </a:lnSpc>
              <a:spcBef>
                <a:spcPts val="200"/>
              </a:spcBef>
              <a:spcAft>
                <a:spcPts val="200"/>
              </a:spcAft>
              <a:buClrTx/>
              <a:buSzTx/>
              <a:tabLst/>
              <a:defRPr/>
            </a:pPr>
            <a:endParaRPr kumimoji="0" lang="en-US" sz="1100" b="0" i="0" u="none" strike="noStrike" kern="0" cap="none" spc="0" normalizeH="0" baseline="0" noProof="0" dirty="0">
              <a:ln>
                <a:noFill/>
              </a:ln>
              <a:solidFill>
                <a:srgbClr val="000000"/>
              </a:solidFill>
              <a:effectLst/>
              <a:uLnTx/>
              <a:uFillTx/>
              <a:latin typeface="Arial"/>
              <a:ea typeface="+mn-ea"/>
              <a:cs typeface="Arial" charset="0"/>
            </a:endParaRPr>
          </a:p>
        </p:txBody>
      </p:sp>
      <p:grpSp>
        <p:nvGrpSpPr>
          <p:cNvPr id="5" name="Group 4">
            <a:extLst>
              <a:ext uri="{FF2B5EF4-FFF2-40B4-BE49-F238E27FC236}">
                <a16:creationId xmlns:a16="http://schemas.microsoft.com/office/drawing/2014/main" id="{0FFFF538-4635-C541-A421-45016A2724AE}"/>
              </a:ext>
            </a:extLst>
          </p:cNvPr>
          <p:cNvGrpSpPr/>
          <p:nvPr/>
        </p:nvGrpSpPr>
        <p:grpSpPr>
          <a:xfrm>
            <a:off x="608609" y="2490551"/>
            <a:ext cx="8094852" cy="3350230"/>
            <a:chOff x="733213" y="2466109"/>
            <a:chExt cx="7649588" cy="3793576"/>
          </a:xfrm>
        </p:grpSpPr>
        <p:grpSp>
          <p:nvGrpSpPr>
            <p:cNvPr id="6" name="Group 5">
              <a:extLst>
                <a:ext uri="{FF2B5EF4-FFF2-40B4-BE49-F238E27FC236}">
                  <a16:creationId xmlns:a16="http://schemas.microsoft.com/office/drawing/2014/main" id="{D389E396-AC77-E9F0-6CF1-0691C37538FB}"/>
                </a:ext>
              </a:extLst>
            </p:cNvPr>
            <p:cNvGrpSpPr/>
            <p:nvPr/>
          </p:nvGrpSpPr>
          <p:grpSpPr>
            <a:xfrm>
              <a:off x="733213" y="2466109"/>
              <a:ext cx="7649588" cy="3793576"/>
              <a:chOff x="718492" y="901625"/>
              <a:chExt cx="7711613" cy="5130723"/>
            </a:xfrm>
          </p:grpSpPr>
          <p:grpSp>
            <p:nvGrpSpPr>
              <p:cNvPr id="9" name="Group 8">
                <a:extLst>
                  <a:ext uri="{FF2B5EF4-FFF2-40B4-BE49-F238E27FC236}">
                    <a16:creationId xmlns:a16="http://schemas.microsoft.com/office/drawing/2014/main" id="{803452E6-3239-CE24-A7A5-E83E4710CB49}"/>
                  </a:ext>
                </a:extLst>
              </p:cNvPr>
              <p:cNvGrpSpPr/>
              <p:nvPr/>
            </p:nvGrpSpPr>
            <p:grpSpPr>
              <a:xfrm>
                <a:off x="834277" y="3211306"/>
                <a:ext cx="7475446" cy="512475"/>
                <a:chOff x="752405" y="5235294"/>
                <a:chExt cx="6054367" cy="512475"/>
              </a:xfrm>
              <a:solidFill>
                <a:srgbClr val="EBE8A7"/>
              </a:solidFill>
            </p:grpSpPr>
            <p:sp>
              <p:nvSpPr>
                <p:cNvPr id="14" name="Rectangle 13">
                  <a:extLst>
                    <a:ext uri="{FF2B5EF4-FFF2-40B4-BE49-F238E27FC236}">
                      <a16:creationId xmlns:a16="http://schemas.microsoft.com/office/drawing/2014/main" id="{F44F688B-13DD-048A-7F4C-B5E12A117755}"/>
                    </a:ext>
                  </a:extLst>
                </p:cNvPr>
                <p:cNvSpPr>
                  <a:spLocks noChangeArrowheads="1"/>
                </p:cNvSpPr>
                <p:nvPr/>
              </p:nvSpPr>
              <p:spPr bwMode="auto">
                <a:xfrm>
                  <a:off x="752405" y="5235294"/>
                  <a:ext cx="1924324" cy="512475"/>
                </a:xfrm>
                <a:prstGeom prst="rect">
                  <a:avLst/>
                </a:prstGeom>
                <a:solidFill>
                  <a:srgbClr val="F4EAD1"/>
                </a:solidFill>
                <a:ln w="9525" algn="ctr">
                  <a:solidFill>
                    <a:schemeClr val="tx1">
                      <a:lumMod val="50000"/>
                      <a:lumOff val="50000"/>
                    </a:schemeClr>
                  </a:solidFill>
                  <a:miter lim="800000"/>
                  <a:headEnd type="none" w="sm" len="sm"/>
                  <a:tailEnd type="none" w="sm" len="sm"/>
                </a:ln>
              </p:spPr>
              <p:txBody>
                <a:bodyPr lIns="72000" tIns="45718" rIns="72000" bIns="45718" anchor="ctr"/>
                <a:lstStyle/>
                <a:p>
                  <a:pPr algn="ctr" fontAlgn="base">
                    <a:lnSpc>
                      <a:spcPct val="110000"/>
                    </a:lnSpc>
                    <a:spcBef>
                      <a:spcPct val="0"/>
                    </a:spcBef>
                    <a:spcAft>
                      <a:spcPct val="0"/>
                    </a:spcAft>
                  </a:pPr>
                  <a:r>
                    <a:rPr lang="en-US" sz="1050" kern="0" dirty="0">
                      <a:latin typeface="Arial"/>
                    </a:rPr>
                    <a:t>Live, real-time update of  </a:t>
                  </a:r>
                </a:p>
                <a:p>
                  <a:pPr algn="ctr" fontAlgn="base">
                    <a:lnSpc>
                      <a:spcPct val="110000"/>
                    </a:lnSpc>
                    <a:spcBef>
                      <a:spcPct val="0"/>
                    </a:spcBef>
                    <a:spcAft>
                      <a:spcPct val="0"/>
                    </a:spcAft>
                  </a:pPr>
                  <a:r>
                    <a:rPr lang="en-US" sz="1050" kern="0" dirty="0">
                      <a:latin typeface="Arial"/>
                    </a:rPr>
                    <a:t>project status and delays</a:t>
                  </a:r>
                </a:p>
              </p:txBody>
            </p:sp>
            <p:sp>
              <p:nvSpPr>
                <p:cNvPr id="15" name="Rectangle 36">
                  <a:extLst>
                    <a:ext uri="{FF2B5EF4-FFF2-40B4-BE49-F238E27FC236}">
                      <a16:creationId xmlns:a16="http://schemas.microsoft.com/office/drawing/2014/main" id="{BFC5EAAA-016B-8D5B-2822-38ECC0C9AECC}"/>
                    </a:ext>
                  </a:extLst>
                </p:cNvPr>
                <p:cNvSpPr>
                  <a:spLocks noChangeArrowheads="1"/>
                </p:cNvSpPr>
                <p:nvPr/>
              </p:nvSpPr>
              <p:spPr bwMode="auto">
                <a:xfrm>
                  <a:off x="2817426" y="5235294"/>
                  <a:ext cx="1924324" cy="512475"/>
                </a:xfrm>
                <a:prstGeom prst="rect">
                  <a:avLst/>
                </a:prstGeom>
                <a:solidFill>
                  <a:srgbClr val="F4EAD1"/>
                </a:solidFill>
                <a:ln w="9525" algn="ctr">
                  <a:solidFill>
                    <a:schemeClr val="tx1">
                      <a:lumMod val="50000"/>
                      <a:lumOff val="50000"/>
                    </a:schemeClr>
                  </a:solidFill>
                  <a:miter lim="800000"/>
                  <a:headEnd type="none" w="sm" len="sm"/>
                  <a:tailEnd type="none" w="sm" len="sm"/>
                </a:ln>
              </p:spPr>
              <p:txBody>
                <a:bodyPr lIns="72000" tIns="45718" rIns="72000" bIns="45718" anchor="ctr"/>
                <a:lstStyle/>
                <a:p>
                  <a:pPr algn="ctr" fontAlgn="base">
                    <a:lnSpc>
                      <a:spcPct val="110000"/>
                    </a:lnSpc>
                    <a:spcBef>
                      <a:spcPct val="0"/>
                    </a:spcBef>
                    <a:spcAft>
                      <a:spcPct val="0"/>
                    </a:spcAft>
                  </a:pPr>
                  <a:r>
                    <a:rPr lang="en-US" sz="1050" kern="0" dirty="0">
                      <a:latin typeface="Arial"/>
                    </a:rPr>
                    <a:t>On-demand, multi-form factor,</a:t>
                  </a:r>
                </a:p>
                <a:p>
                  <a:pPr algn="ctr" fontAlgn="base">
                    <a:lnSpc>
                      <a:spcPct val="110000"/>
                    </a:lnSpc>
                    <a:spcBef>
                      <a:spcPct val="0"/>
                    </a:spcBef>
                    <a:spcAft>
                      <a:spcPct val="0"/>
                    </a:spcAft>
                  </a:pPr>
                  <a:r>
                    <a:rPr lang="en-US" sz="1050" kern="0" dirty="0">
                      <a:latin typeface="Arial"/>
                    </a:rPr>
                    <a:t> online access to dashboards</a:t>
                  </a:r>
                </a:p>
              </p:txBody>
            </p:sp>
            <p:sp>
              <p:nvSpPr>
                <p:cNvPr id="16" name="Rectangle 36">
                  <a:extLst>
                    <a:ext uri="{FF2B5EF4-FFF2-40B4-BE49-F238E27FC236}">
                      <a16:creationId xmlns:a16="http://schemas.microsoft.com/office/drawing/2014/main" id="{F72C8A8A-7E0D-1A6B-2A76-164F25FA4149}"/>
                    </a:ext>
                  </a:extLst>
                </p:cNvPr>
                <p:cNvSpPr>
                  <a:spLocks noChangeArrowheads="1"/>
                </p:cNvSpPr>
                <p:nvPr/>
              </p:nvSpPr>
              <p:spPr bwMode="auto">
                <a:xfrm>
                  <a:off x="4882448" y="5235294"/>
                  <a:ext cx="1924324" cy="512475"/>
                </a:xfrm>
                <a:prstGeom prst="rect">
                  <a:avLst/>
                </a:prstGeom>
                <a:solidFill>
                  <a:srgbClr val="F4EAD1"/>
                </a:solidFill>
                <a:ln w="9525" algn="ctr">
                  <a:solidFill>
                    <a:schemeClr val="tx1">
                      <a:lumMod val="50000"/>
                      <a:lumOff val="50000"/>
                    </a:schemeClr>
                  </a:solidFill>
                  <a:miter lim="800000"/>
                  <a:headEnd type="none" w="sm" len="sm"/>
                  <a:tailEnd type="none" w="sm" len="sm"/>
                </a:ln>
              </p:spPr>
              <p:txBody>
                <a:bodyPr lIns="72000" tIns="45718" rIns="72000" bIns="45718" anchor="ctr"/>
                <a:lstStyle/>
                <a:p>
                  <a:pPr algn="ctr" fontAlgn="base">
                    <a:lnSpc>
                      <a:spcPct val="110000"/>
                    </a:lnSpc>
                    <a:spcBef>
                      <a:spcPct val="0"/>
                    </a:spcBef>
                    <a:spcAft>
                      <a:spcPct val="0"/>
                    </a:spcAft>
                  </a:pPr>
                  <a:r>
                    <a:rPr lang="en-US" sz="1050" kern="0" dirty="0">
                      <a:latin typeface="Arial"/>
                    </a:rPr>
                    <a:t>Ability to drill-down across </a:t>
                  </a:r>
                </a:p>
                <a:p>
                  <a:pPr algn="ctr" fontAlgn="base">
                    <a:lnSpc>
                      <a:spcPct val="110000"/>
                    </a:lnSpc>
                    <a:spcBef>
                      <a:spcPct val="0"/>
                    </a:spcBef>
                    <a:spcAft>
                      <a:spcPct val="0"/>
                    </a:spcAft>
                  </a:pPr>
                  <a:r>
                    <a:rPr lang="en-US" sz="1050" kern="0" dirty="0">
                      <a:latin typeface="Arial"/>
                    </a:rPr>
                    <a:t>project stages &amp; stakeholders</a:t>
                  </a:r>
                </a:p>
              </p:txBody>
            </p:sp>
          </p:grpSp>
          <p:pic>
            <p:nvPicPr>
              <p:cNvPr id="10" name="Picture 9" descr="A screenshot of a video game&#10;&#10;Description generated with high confidence">
                <a:extLst>
                  <a:ext uri="{FF2B5EF4-FFF2-40B4-BE49-F238E27FC236}">
                    <a16:creationId xmlns:a16="http://schemas.microsoft.com/office/drawing/2014/main" id="{22E90F3D-B38E-B16B-3832-8EB7E2E811AF}"/>
                  </a:ext>
                </a:extLst>
              </p:cNvPr>
              <p:cNvPicPr>
                <a:picLocks noChangeAspect="1"/>
              </p:cNvPicPr>
              <p:nvPr/>
            </p:nvPicPr>
            <p:blipFill rotWithShape="1">
              <a:blip r:embed="rId2">
                <a:extLst>
                  <a:ext uri="{28A0092B-C50C-407E-A947-70E740481C1C}">
                    <a14:useLocalDpi xmlns:a14="http://schemas.microsoft.com/office/drawing/2010/main" val="0"/>
                  </a:ext>
                </a:extLst>
              </a:blip>
              <a:srcRect t="4980"/>
              <a:stretch/>
            </p:blipFill>
            <p:spPr>
              <a:xfrm>
                <a:off x="758695" y="3872347"/>
                <a:ext cx="5647509" cy="2160001"/>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1F1257D2-0991-6D88-20F4-8C9BA0D17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92" y="901625"/>
                <a:ext cx="3760000" cy="21600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1478322D-1375-8D59-A0A8-79D73CB4AA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389" y="901625"/>
                <a:ext cx="3805716" cy="216000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8D0408E0-25FF-B530-9786-D48E7CE0FC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7564" y="3872348"/>
                <a:ext cx="1921811" cy="2160000"/>
              </a:xfrm>
              <a:prstGeom prst="rect">
                <a:avLst/>
              </a:prstGeom>
            </p:spPr>
          </p:pic>
        </p:grpSp>
        <p:pic>
          <p:nvPicPr>
            <p:cNvPr id="7" name="Picture 6">
              <a:extLst>
                <a:ext uri="{FF2B5EF4-FFF2-40B4-BE49-F238E27FC236}">
                  <a16:creationId xmlns:a16="http://schemas.microsoft.com/office/drawing/2014/main" id="{44B6DCBC-01A8-4E97-A4D2-3B89DA852CB8}"/>
                </a:ext>
              </a:extLst>
            </p:cNvPr>
            <p:cNvPicPr>
              <a:picLocks noChangeAspect="1"/>
            </p:cNvPicPr>
            <p:nvPr/>
          </p:nvPicPr>
          <p:blipFill>
            <a:blip r:embed="rId6"/>
            <a:stretch>
              <a:fillRect/>
            </a:stretch>
          </p:blipFill>
          <p:spPr>
            <a:xfrm>
              <a:off x="2130423" y="2517777"/>
              <a:ext cx="1351685" cy="157173"/>
            </a:xfrm>
            <a:prstGeom prst="rect">
              <a:avLst/>
            </a:prstGeom>
          </p:spPr>
        </p:pic>
        <p:pic>
          <p:nvPicPr>
            <p:cNvPr id="8" name="Picture 7">
              <a:extLst>
                <a:ext uri="{FF2B5EF4-FFF2-40B4-BE49-F238E27FC236}">
                  <a16:creationId xmlns:a16="http://schemas.microsoft.com/office/drawing/2014/main" id="{86100B97-776A-F350-7909-50AB9CD41A85}"/>
                </a:ext>
              </a:extLst>
            </p:cNvPr>
            <p:cNvPicPr>
              <a:picLocks noChangeAspect="1"/>
            </p:cNvPicPr>
            <p:nvPr/>
          </p:nvPicPr>
          <p:blipFill>
            <a:blip r:embed="rId6"/>
            <a:stretch>
              <a:fillRect/>
            </a:stretch>
          </p:blipFill>
          <p:spPr>
            <a:xfrm>
              <a:off x="6060496" y="2509290"/>
              <a:ext cx="1351685" cy="157173"/>
            </a:xfrm>
            <a:prstGeom prst="rect">
              <a:avLst/>
            </a:prstGeom>
          </p:spPr>
        </p:pic>
      </p:grpSp>
      <p:cxnSp>
        <p:nvCxnSpPr>
          <p:cNvPr id="17" name="Straight Connector 16">
            <a:extLst>
              <a:ext uri="{FF2B5EF4-FFF2-40B4-BE49-F238E27FC236}">
                <a16:creationId xmlns:a16="http://schemas.microsoft.com/office/drawing/2014/main" id="{5E2DBD00-1D71-8AE4-317C-4D89074FB589}"/>
              </a:ext>
            </a:extLst>
          </p:cNvPr>
          <p:cNvCxnSpPr>
            <a:cxnSpLocks/>
            <a:stCxn id="21" idx="3"/>
          </p:cNvCxnSpPr>
          <p:nvPr/>
        </p:nvCxnSpPr>
        <p:spPr>
          <a:xfrm>
            <a:off x="1634067" y="1297042"/>
            <a:ext cx="7155091" cy="0"/>
          </a:xfrm>
          <a:prstGeom prst="line">
            <a:avLst/>
          </a:prstGeom>
          <a:ln w="76200" cmpd="dbl">
            <a:solidFill>
              <a:srgbClr val="494947"/>
            </a:solidFill>
          </a:ln>
        </p:spPr>
        <p:style>
          <a:lnRef idx="1">
            <a:schemeClr val="accent1"/>
          </a:lnRef>
          <a:fillRef idx="0">
            <a:schemeClr val="accent1"/>
          </a:fillRef>
          <a:effectRef idx="0">
            <a:schemeClr val="accent1"/>
          </a:effectRef>
          <a:fontRef idx="minor">
            <a:schemeClr val="tx1"/>
          </a:fontRef>
        </p:style>
      </p:cxnSp>
      <p:sp>
        <p:nvSpPr>
          <p:cNvPr id="18" name="Rectangle 36">
            <a:extLst>
              <a:ext uri="{FF2B5EF4-FFF2-40B4-BE49-F238E27FC236}">
                <a16:creationId xmlns:a16="http://schemas.microsoft.com/office/drawing/2014/main" id="{AFA4EBC5-E488-C940-A5A9-7960A93FF309}"/>
              </a:ext>
            </a:extLst>
          </p:cNvPr>
          <p:cNvSpPr>
            <a:spLocks noChangeArrowheads="1"/>
          </p:cNvSpPr>
          <p:nvPr/>
        </p:nvSpPr>
        <p:spPr bwMode="auto">
          <a:xfrm>
            <a:off x="1948214" y="1016783"/>
            <a:ext cx="116115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Data mgmt.   and migration</a:t>
            </a:r>
          </a:p>
        </p:txBody>
      </p:sp>
      <p:sp>
        <p:nvSpPr>
          <p:cNvPr id="19" name="Rectangle 36">
            <a:extLst>
              <a:ext uri="{FF2B5EF4-FFF2-40B4-BE49-F238E27FC236}">
                <a16:creationId xmlns:a16="http://schemas.microsoft.com/office/drawing/2014/main" id="{C29A9AEB-3558-EE2D-3F78-5C527DE3F9E1}"/>
              </a:ext>
            </a:extLst>
          </p:cNvPr>
          <p:cNvSpPr>
            <a:spLocks noChangeArrowheads="1"/>
          </p:cNvSpPr>
          <p:nvPr/>
        </p:nvSpPr>
        <p:spPr bwMode="auto">
          <a:xfrm>
            <a:off x="5309065" y="1016783"/>
            <a:ext cx="1373334" cy="560517"/>
          </a:xfrm>
          <a:prstGeom prst="rect">
            <a:avLst/>
          </a:prstGeom>
          <a:solidFill>
            <a:schemeClr val="tx1"/>
          </a:solidFill>
          <a:ln w="9525">
            <a:solidFill>
              <a:srgbClr val="000000"/>
            </a:solidFill>
            <a:miter lim="800000"/>
            <a:headEnd/>
            <a:tailEnd/>
          </a:ln>
        </p:spPr>
        <p:txBody>
          <a:bodyPr lIns="0" tIns="0" rIns="0" bIns="0" anchor="ctr"/>
          <a:lstStyle/>
          <a:p>
            <a:pPr algn="ctr"/>
            <a:r>
              <a:rPr lang="en-US" sz="1200" b="1" dirty="0">
                <a:solidFill>
                  <a:schemeClr val="bg1"/>
                </a:solidFill>
                <a:latin typeface="Arial" pitchFamily="34" charset="0"/>
              </a:rPr>
              <a:t>Real-time project management</a:t>
            </a:r>
          </a:p>
        </p:txBody>
      </p:sp>
      <p:sp>
        <p:nvSpPr>
          <p:cNvPr id="20" name="Rectangle 36">
            <a:extLst>
              <a:ext uri="{FF2B5EF4-FFF2-40B4-BE49-F238E27FC236}">
                <a16:creationId xmlns:a16="http://schemas.microsoft.com/office/drawing/2014/main" id="{33ED2F4F-63F8-6370-D47B-088A3146DFC3}"/>
              </a:ext>
            </a:extLst>
          </p:cNvPr>
          <p:cNvSpPr>
            <a:spLocks noChangeArrowheads="1"/>
          </p:cNvSpPr>
          <p:nvPr/>
        </p:nvSpPr>
        <p:spPr bwMode="auto">
          <a:xfrm>
            <a:off x="6996546" y="1016783"/>
            <a:ext cx="180109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across implementation lifecycle</a:t>
            </a:r>
          </a:p>
        </p:txBody>
      </p:sp>
      <p:sp>
        <p:nvSpPr>
          <p:cNvPr id="21" name="Rectangle 36">
            <a:extLst>
              <a:ext uri="{FF2B5EF4-FFF2-40B4-BE49-F238E27FC236}">
                <a16:creationId xmlns:a16="http://schemas.microsoft.com/office/drawing/2014/main" id="{0AA07337-F985-0C91-9C50-853CEEAD67BE}"/>
              </a:ext>
            </a:extLst>
          </p:cNvPr>
          <p:cNvSpPr>
            <a:spLocks noChangeArrowheads="1"/>
          </p:cNvSpPr>
          <p:nvPr/>
        </p:nvSpPr>
        <p:spPr bwMode="auto">
          <a:xfrm>
            <a:off x="364119" y="1016783"/>
            <a:ext cx="1269948"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Third party systems </a:t>
            </a:r>
          </a:p>
        </p:txBody>
      </p:sp>
      <p:sp>
        <p:nvSpPr>
          <p:cNvPr id="22" name="Rectangle 36">
            <a:extLst>
              <a:ext uri="{FF2B5EF4-FFF2-40B4-BE49-F238E27FC236}">
                <a16:creationId xmlns:a16="http://schemas.microsoft.com/office/drawing/2014/main" id="{E66E397E-C466-08A2-8FD8-71B6114C55BF}"/>
              </a:ext>
            </a:extLst>
          </p:cNvPr>
          <p:cNvSpPr>
            <a:spLocks noChangeArrowheads="1"/>
          </p:cNvSpPr>
          <p:nvPr/>
        </p:nvSpPr>
        <p:spPr bwMode="auto">
          <a:xfrm>
            <a:off x="3423514" y="1016783"/>
            <a:ext cx="1571405"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of new       age technologies</a:t>
            </a:r>
          </a:p>
        </p:txBody>
      </p:sp>
    </p:spTree>
    <p:extLst>
      <p:ext uri="{BB962C8B-B14F-4D97-AF65-F5344CB8AC3E}">
        <p14:creationId xmlns:p14="http://schemas.microsoft.com/office/powerpoint/2010/main" val="17479421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61A8323-FACF-DFB5-EC2B-0F66D919CAA5}"/>
              </a:ext>
            </a:extLst>
          </p:cNvPr>
          <p:cNvGraphicFramePr>
            <a:graphicFrameLocks noGrp="1"/>
          </p:cNvGraphicFramePr>
          <p:nvPr>
            <p:extLst>
              <p:ext uri="{D42A27DB-BD31-4B8C-83A1-F6EECF244321}">
                <p14:modId xmlns:p14="http://schemas.microsoft.com/office/powerpoint/2010/main" val="4040328328"/>
              </p:ext>
            </p:extLst>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Experience across all stages of the implementation lifecycle </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33" name="Group 32">
            <a:extLst>
              <a:ext uri="{FF2B5EF4-FFF2-40B4-BE49-F238E27FC236}">
                <a16:creationId xmlns:a16="http://schemas.microsoft.com/office/drawing/2014/main" id="{58EFC625-E4E7-8482-3080-3D1B566B7C85}"/>
              </a:ext>
            </a:extLst>
          </p:cNvPr>
          <p:cNvGrpSpPr/>
          <p:nvPr/>
        </p:nvGrpSpPr>
        <p:grpSpPr>
          <a:xfrm>
            <a:off x="364118" y="1729671"/>
            <a:ext cx="8433519" cy="4313773"/>
            <a:chOff x="364118" y="1729672"/>
            <a:chExt cx="8433519" cy="4145322"/>
          </a:xfrm>
        </p:grpSpPr>
        <p:sp>
          <p:nvSpPr>
            <p:cNvPr id="3" name="Rectangle 2">
              <a:extLst>
                <a:ext uri="{FF2B5EF4-FFF2-40B4-BE49-F238E27FC236}">
                  <a16:creationId xmlns:a16="http://schemas.microsoft.com/office/drawing/2014/main" id="{DCA16E79-FDCA-F084-7C51-618313976BCF}"/>
                </a:ext>
              </a:extLst>
            </p:cNvPr>
            <p:cNvSpPr/>
            <p:nvPr/>
          </p:nvSpPr>
          <p:spPr bwMode="gray">
            <a:xfrm>
              <a:off x="8178159" y="2676450"/>
              <a:ext cx="287352" cy="1431393"/>
            </a:xfrm>
            <a:prstGeom prst="rect">
              <a:avLst/>
            </a:prstGeom>
            <a:solidFill>
              <a:schemeClr val="bg1">
                <a:lumMod val="85000"/>
              </a:schemeClr>
            </a:solidFill>
            <a:ln>
              <a:solidFill>
                <a:schemeClr val="bg1">
                  <a:lumMod val="85000"/>
                </a:schemeClr>
              </a:solidFill>
            </a:ln>
          </p:spPr>
          <p:txBody>
            <a:bodyPr wrap="square" lIns="72000" tIns="0" rIns="72000" bIns="0" rtlCol="0" anchor="ctr" anchorCtr="0">
              <a:noAutofit/>
            </a:bodyPr>
            <a:lstStyle/>
            <a:p>
              <a:pPr algn="ctr" defTabSz="914239">
                <a:lnSpc>
                  <a:spcPct val="110000"/>
                </a:lnSpc>
              </a:pPr>
              <a:endParaRPr lang="en-IN" sz="1100" b="1" i="1"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5A28ABF-21A7-34F2-6C7C-6A34ECEFBC65}"/>
                </a:ext>
              </a:extLst>
            </p:cNvPr>
            <p:cNvSpPr/>
            <p:nvPr/>
          </p:nvSpPr>
          <p:spPr bwMode="gray">
            <a:xfrm>
              <a:off x="5523240" y="2676450"/>
              <a:ext cx="287352" cy="1431393"/>
            </a:xfrm>
            <a:prstGeom prst="rect">
              <a:avLst/>
            </a:prstGeom>
            <a:solidFill>
              <a:schemeClr val="bg1">
                <a:lumMod val="85000"/>
              </a:schemeClr>
            </a:solidFill>
            <a:ln>
              <a:solidFill>
                <a:schemeClr val="bg1">
                  <a:lumMod val="85000"/>
                </a:schemeClr>
              </a:solidFill>
            </a:ln>
          </p:spPr>
          <p:txBody>
            <a:bodyPr wrap="square" lIns="72000" tIns="0" rIns="72000" bIns="0" rtlCol="0" anchor="ctr" anchorCtr="0">
              <a:noAutofit/>
            </a:bodyPr>
            <a:lstStyle/>
            <a:p>
              <a:pPr algn="ctr" defTabSz="914239">
                <a:lnSpc>
                  <a:spcPct val="110000"/>
                </a:lnSpc>
              </a:pPr>
              <a:endParaRPr lang="en-IN" sz="1100" b="1" i="1"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8179EB7-8B57-8A5A-6A5E-A78A0C2DB048}"/>
                </a:ext>
              </a:extLst>
            </p:cNvPr>
            <p:cNvSpPr/>
            <p:nvPr/>
          </p:nvSpPr>
          <p:spPr bwMode="gray">
            <a:xfrm>
              <a:off x="2868109" y="2676450"/>
              <a:ext cx="287352" cy="1431393"/>
            </a:xfrm>
            <a:prstGeom prst="rect">
              <a:avLst/>
            </a:prstGeom>
            <a:solidFill>
              <a:schemeClr val="bg1">
                <a:lumMod val="85000"/>
              </a:schemeClr>
            </a:solidFill>
            <a:ln>
              <a:solidFill>
                <a:schemeClr val="bg1">
                  <a:lumMod val="85000"/>
                </a:schemeClr>
              </a:solidFill>
            </a:ln>
          </p:spPr>
          <p:txBody>
            <a:bodyPr wrap="square" lIns="72000" tIns="0" rIns="72000" bIns="0" rtlCol="0" anchor="ctr" anchorCtr="0">
              <a:noAutofit/>
            </a:bodyPr>
            <a:lstStyle/>
            <a:p>
              <a:pPr algn="ctr" defTabSz="914239">
                <a:lnSpc>
                  <a:spcPct val="110000"/>
                </a:lnSpc>
              </a:pPr>
              <a:endParaRPr lang="en-IN" sz="1100" b="1" i="1"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8DA59C2-7BBF-EA95-0BED-CF4F55270199}"/>
                </a:ext>
              </a:extLst>
            </p:cNvPr>
            <p:cNvSpPr/>
            <p:nvPr/>
          </p:nvSpPr>
          <p:spPr bwMode="gray">
            <a:xfrm>
              <a:off x="653511" y="2690305"/>
              <a:ext cx="288598" cy="161178"/>
            </a:xfrm>
            <a:prstGeom prst="rect">
              <a:avLst/>
            </a:prstGeom>
            <a:solidFill>
              <a:schemeClr val="accent4">
                <a:lumMod val="20000"/>
                <a:lumOff val="80000"/>
              </a:schemeClr>
            </a:solidFill>
            <a:ln>
              <a:solidFill>
                <a:schemeClr val="accent4">
                  <a:lumMod val="20000"/>
                  <a:lumOff val="80000"/>
                </a:schemeClr>
              </a:solidFill>
            </a:ln>
          </p:spPr>
          <p:txBody>
            <a:bodyPr wrap="square" lIns="72000" tIns="0" rIns="72000" bIns="0" rtlCol="0" anchor="ctr" anchorCtr="0">
              <a:noAutofit/>
            </a:bodyPr>
            <a:lstStyle/>
            <a:p>
              <a:pPr algn="ctr" defTabSz="914239">
                <a:lnSpc>
                  <a:spcPct val="110000"/>
                </a:lnSpc>
              </a:pPr>
              <a:endParaRPr lang="en-IN" sz="1100" b="1" i="1"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8424F1E-6799-85D2-DAE1-E7A9F82C4175}"/>
                </a:ext>
              </a:extLst>
            </p:cNvPr>
            <p:cNvSpPr/>
            <p:nvPr/>
          </p:nvSpPr>
          <p:spPr bwMode="auto">
            <a:xfrm>
              <a:off x="364118" y="5377345"/>
              <a:ext cx="8433517" cy="497649"/>
            </a:xfrm>
            <a:prstGeom prst="rect">
              <a:avLst/>
            </a:prstGeom>
            <a:solidFill>
              <a:srgbClr val="F4EAD1">
                <a:alpha val="80000"/>
              </a:srgbClr>
            </a:solidFill>
            <a:ln w="6350" cap="flat" cmpd="sng" algn="ctr">
              <a:noFill/>
              <a:prstDash val="solid"/>
              <a:round/>
              <a:headEnd type="none" w="med" len="med"/>
              <a:tailEnd type="none" w="med" len="med"/>
            </a:ln>
            <a:effectLst/>
          </p:spPr>
          <p:txBody>
            <a:bodyPr lIns="90000" tIns="90000" rIns="90000" bIns="90000" anchor="ctr"/>
            <a:lstStyle/>
            <a:p>
              <a:pPr lvl="0" defTabSz="935769" eaLnBrk="0" hangingPunct="0">
                <a:lnSpc>
                  <a:spcPct val="120000"/>
                </a:lnSpc>
                <a:defRPr/>
              </a:pPr>
              <a:r>
                <a:rPr lang="en-US" sz="1100" kern="0" dirty="0">
                  <a:latin typeface="Arial" panose="020B0604020202020204" pitchFamily="34" charset="0"/>
                  <a:cs typeface="Arial" panose="020B0604020202020204" pitchFamily="34" charset="0"/>
                </a:rPr>
                <a:t>Our system selection and implementation experience spans multiple financial institutions across geographies. The range and depth of our experience allows us to leverage pre-existing tools &amp; enablers for expedited project delivery and deliver value to clients.</a:t>
              </a:r>
            </a:p>
          </p:txBody>
        </p:sp>
        <p:sp>
          <p:nvSpPr>
            <p:cNvPr id="8" name="Rectangle 7">
              <a:extLst>
                <a:ext uri="{FF2B5EF4-FFF2-40B4-BE49-F238E27FC236}">
                  <a16:creationId xmlns:a16="http://schemas.microsoft.com/office/drawing/2014/main" id="{C8E51370-D637-01AC-5E91-B824C9C35513}"/>
                </a:ext>
              </a:extLst>
            </p:cNvPr>
            <p:cNvSpPr/>
            <p:nvPr/>
          </p:nvSpPr>
          <p:spPr bwMode="auto">
            <a:xfrm>
              <a:off x="364118" y="1729672"/>
              <a:ext cx="8433519" cy="4140000"/>
            </a:xfrm>
            <a:prstGeom prst="rect">
              <a:avLst/>
            </a:prstGeom>
            <a:noFill/>
            <a:ln w="6350" cap="flat" cmpd="sng" algn="ctr">
              <a:solidFill>
                <a:schemeClr val="tx1"/>
              </a:solidFill>
              <a:prstDash val="solid"/>
            </a:ln>
            <a:effectLst/>
          </p:spPr>
          <p:txBody>
            <a:bodyPr anchor="ctr" anchorCtr="0"/>
            <a:lstStyle/>
            <a:p>
              <a:pPr marR="0" lvl="0" algn="ctr" defTabSz="914400" eaLnBrk="1" fontAlgn="base" latinLnBrk="0" hangingPunct="1">
                <a:lnSpc>
                  <a:spcPct val="120000"/>
                </a:lnSpc>
                <a:spcBef>
                  <a:spcPts val="200"/>
                </a:spcBef>
                <a:spcAft>
                  <a:spcPts val="200"/>
                </a:spcAft>
                <a:buClrTx/>
                <a:buSzTx/>
                <a:tabLst/>
                <a:defRPr/>
              </a:pPr>
              <a:endParaRPr kumimoji="0" lang="en-US" sz="1100" b="0" i="0" u="none" strike="noStrike" kern="0" cap="none" spc="0" normalizeH="0" baseline="0" noProof="0" dirty="0">
                <a:ln>
                  <a:noFill/>
                </a:ln>
                <a:solidFill>
                  <a:srgbClr val="000000"/>
                </a:solidFill>
                <a:effectLst/>
                <a:uLnTx/>
                <a:uFillTx/>
                <a:latin typeface="Arial"/>
                <a:ea typeface="+mn-ea"/>
                <a:cs typeface="Arial" charset="0"/>
              </a:endParaRPr>
            </a:p>
          </p:txBody>
        </p:sp>
        <p:grpSp>
          <p:nvGrpSpPr>
            <p:cNvPr id="9" name="Group 8">
              <a:extLst>
                <a:ext uri="{FF2B5EF4-FFF2-40B4-BE49-F238E27FC236}">
                  <a16:creationId xmlns:a16="http://schemas.microsoft.com/office/drawing/2014/main" id="{D207677C-F36E-7343-A75E-CE8B07B45E7E}"/>
                </a:ext>
              </a:extLst>
            </p:cNvPr>
            <p:cNvGrpSpPr/>
            <p:nvPr/>
          </p:nvGrpSpPr>
          <p:grpSpPr>
            <a:xfrm>
              <a:off x="653511" y="1857521"/>
              <a:ext cx="7812000" cy="274242"/>
              <a:chOff x="584389" y="1564605"/>
              <a:chExt cx="3987611" cy="415888"/>
            </a:xfrm>
          </p:grpSpPr>
          <p:cxnSp>
            <p:nvCxnSpPr>
              <p:cNvPr id="10" name="Straight Connector 9">
                <a:extLst>
                  <a:ext uri="{FF2B5EF4-FFF2-40B4-BE49-F238E27FC236}">
                    <a16:creationId xmlns:a16="http://schemas.microsoft.com/office/drawing/2014/main" id="{39134D70-75CF-5536-541B-914F9AFAC3C7}"/>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11" name="TextBox 10">
                <a:extLst>
                  <a:ext uri="{FF2B5EF4-FFF2-40B4-BE49-F238E27FC236}">
                    <a16:creationId xmlns:a16="http://schemas.microsoft.com/office/drawing/2014/main" id="{B9EEF4BE-8BD5-C57B-CD9F-7B23F95576C2}"/>
                  </a:ext>
                </a:extLst>
              </p:cNvPr>
              <p:cNvSpPr txBox="1">
                <a:spLocks noChangeArrowheads="1"/>
              </p:cNvSpPr>
              <p:nvPr/>
            </p:nvSpPr>
            <p:spPr bwMode="auto">
              <a:xfrm>
                <a:off x="1513939" y="1564605"/>
                <a:ext cx="2128590"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Select experience in system selection/ implementation</a:t>
                </a:r>
              </a:p>
            </p:txBody>
          </p:sp>
        </p:grpSp>
        <p:sp>
          <p:nvSpPr>
            <p:cNvPr id="12" name="Rectangle 36">
              <a:extLst>
                <a:ext uri="{FF2B5EF4-FFF2-40B4-BE49-F238E27FC236}">
                  <a16:creationId xmlns:a16="http://schemas.microsoft.com/office/drawing/2014/main" id="{1842A70B-D0D0-74C0-27D0-0C233DA85328}"/>
                </a:ext>
              </a:extLst>
            </p:cNvPr>
            <p:cNvSpPr>
              <a:spLocks noChangeArrowheads="1"/>
            </p:cNvSpPr>
            <p:nvPr/>
          </p:nvSpPr>
          <p:spPr bwMode="auto">
            <a:xfrm>
              <a:off x="653511" y="2858820"/>
              <a:ext cx="1872000" cy="1138605"/>
            </a:xfrm>
            <a:prstGeom prst="rect">
              <a:avLst/>
            </a:prstGeom>
            <a:solidFill>
              <a:schemeClr val="accent4">
                <a:lumMod val="20000"/>
                <a:lumOff val="80000"/>
              </a:schemeClr>
            </a:solidFill>
            <a:ln w="9525">
              <a:solidFill>
                <a:schemeClr val="accent4">
                  <a:lumMod val="20000"/>
                  <a:lumOff val="80000"/>
                </a:schemeClr>
              </a:solidFill>
              <a:miter lim="800000"/>
              <a:headEnd/>
              <a:tailEnd/>
            </a:ln>
          </p:spPr>
          <p:txBody>
            <a:bodyPr lIns="72000" tIns="0" rIns="72000" bIns="0" anchor="ctr"/>
            <a:lstStyle/>
            <a:p>
              <a:pPr marL="179388" indent="-179388">
                <a:lnSpc>
                  <a:spcPct val="120000"/>
                </a:lnSpc>
                <a:buFont typeface="Wingdings" panose="05000000000000000000" pitchFamily="2" charset="2"/>
                <a:buChar char="§"/>
              </a:pPr>
              <a:r>
                <a:rPr lang="en-US" sz="1100" dirty="0">
                  <a:latin typeface="Arial" pitchFamily="34" charset="0"/>
                </a:rPr>
                <a:t>Volkswagen Finance</a:t>
              </a:r>
            </a:p>
            <a:p>
              <a:pPr marL="179388" indent="-179388">
                <a:lnSpc>
                  <a:spcPct val="120000"/>
                </a:lnSpc>
                <a:buFont typeface="Wingdings" panose="05000000000000000000" pitchFamily="2" charset="2"/>
                <a:buChar char="§"/>
              </a:pPr>
              <a:r>
                <a:rPr lang="en-US" sz="1100" dirty="0">
                  <a:latin typeface="Arial" pitchFamily="34" charset="0"/>
                </a:rPr>
                <a:t>Edelweiss FS </a:t>
              </a:r>
            </a:p>
            <a:p>
              <a:pPr marL="179388" indent="-179388">
                <a:lnSpc>
                  <a:spcPct val="120000"/>
                </a:lnSpc>
                <a:buFont typeface="Wingdings" panose="05000000000000000000" pitchFamily="2" charset="2"/>
                <a:buChar char="§"/>
              </a:pPr>
              <a:r>
                <a:rPr lang="en-US" sz="1100" dirty="0">
                  <a:latin typeface="Arial" pitchFamily="34" charset="0"/>
                </a:rPr>
                <a:t>SBM Bank, India </a:t>
              </a:r>
            </a:p>
            <a:p>
              <a:pPr marL="179388" indent="-179388">
                <a:lnSpc>
                  <a:spcPct val="120000"/>
                </a:lnSpc>
                <a:buFont typeface="Wingdings" panose="05000000000000000000" pitchFamily="2" charset="2"/>
                <a:buChar char="§"/>
              </a:pPr>
              <a:r>
                <a:rPr lang="en-US" sz="1100" dirty="0">
                  <a:latin typeface="Arial" pitchFamily="34" charset="0"/>
                </a:rPr>
                <a:t>Kotak Mahindra Bank</a:t>
              </a:r>
            </a:p>
            <a:p>
              <a:pPr marL="179388" indent="-179388">
                <a:lnSpc>
                  <a:spcPct val="120000"/>
                </a:lnSpc>
                <a:buFont typeface="Wingdings" panose="05000000000000000000" pitchFamily="2" charset="2"/>
                <a:buChar char="§"/>
              </a:pPr>
              <a:r>
                <a:rPr lang="en-US" sz="1100" dirty="0">
                  <a:latin typeface="Arial" pitchFamily="34" charset="0"/>
                </a:rPr>
                <a:t>Vedanta</a:t>
              </a:r>
            </a:p>
          </p:txBody>
        </p:sp>
        <p:sp>
          <p:nvSpPr>
            <p:cNvPr id="13" name="Rectangle 36">
              <a:extLst>
                <a:ext uri="{FF2B5EF4-FFF2-40B4-BE49-F238E27FC236}">
                  <a16:creationId xmlns:a16="http://schemas.microsoft.com/office/drawing/2014/main" id="{F3D2905B-139D-940B-1298-6A1A7641A5B0}"/>
                </a:ext>
              </a:extLst>
            </p:cNvPr>
            <p:cNvSpPr>
              <a:spLocks noChangeArrowheads="1"/>
            </p:cNvSpPr>
            <p:nvPr/>
          </p:nvSpPr>
          <p:spPr bwMode="auto">
            <a:xfrm>
              <a:off x="3308537" y="2858820"/>
              <a:ext cx="1872000" cy="1138605"/>
            </a:xfrm>
            <a:prstGeom prst="rect">
              <a:avLst/>
            </a:prstGeom>
            <a:solidFill>
              <a:schemeClr val="accent4">
                <a:lumMod val="20000"/>
                <a:lumOff val="80000"/>
              </a:schemeClr>
            </a:solidFill>
            <a:ln w="9525">
              <a:solidFill>
                <a:schemeClr val="accent4">
                  <a:lumMod val="20000"/>
                  <a:lumOff val="80000"/>
                </a:schemeClr>
              </a:solidFill>
              <a:miter lim="800000"/>
              <a:headEnd/>
              <a:tailEnd/>
            </a:ln>
          </p:spPr>
          <p:txBody>
            <a:bodyPr lIns="72000" tIns="0" rIns="72000" bIns="0" anchor="ctr"/>
            <a:lstStyle/>
            <a:p>
              <a:pPr marL="179388" indent="-179388">
                <a:lnSpc>
                  <a:spcPct val="120000"/>
                </a:lnSpc>
                <a:buFont typeface="Wingdings" panose="05000000000000000000" pitchFamily="2" charset="2"/>
                <a:buChar char="§"/>
              </a:pPr>
              <a:r>
                <a:rPr lang="en-US" sz="1100" dirty="0">
                  <a:latin typeface="Arial" pitchFamily="34" charset="0"/>
                </a:rPr>
                <a:t>NPCI</a:t>
              </a:r>
            </a:p>
            <a:p>
              <a:pPr marL="179388" indent="-179388">
                <a:lnSpc>
                  <a:spcPct val="120000"/>
                </a:lnSpc>
                <a:buFont typeface="Wingdings" panose="05000000000000000000" pitchFamily="2" charset="2"/>
                <a:buChar char="§"/>
              </a:pPr>
              <a:r>
                <a:rPr lang="en-US" sz="1100" dirty="0">
                  <a:latin typeface="Arial" pitchFamily="34" charset="0"/>
                </a:rPr>
                <a:t>AU Small Finance Bank</a:t>
              </a:r>
            </a:p>
            <a:p>
              <a:pPr marL="179388" indent="-179388">
                <a:lnSpc>
                  <a:spcPct val="120000"/>
                </a:lnSpc>
                <a:buFont typeface="Wingdings" panose="05000000000000000000" pitchFamily="2" charset="2"/>
                <a:buChar char="§"/>
              </a:pPr>
              <a:r>
                <a:rPr lang="en-US" sz="1100" dirty="0">
                  <a:latin typeface="Arial" pitchFamily="34" charset="0"/>
                </a:rPr>
                <a:t>Gulf Bank of Kuwait</a:t>
              </a:r>
            </a:p>
            <a:p>
              <a:pPr marL="179388" indent="-179388">
                <a:lnSpc>
                  <a:spcPct val="120000"/>
                </a:lnSpc>
                <a:buFont typeface="Wingdings" panose="05000000000000000000" pitchFamily="2" charset="2"/>
                <a:buChar char="§"/>
              </a:pPr>
              <a:r>
                <a:rPr lang="en-US" sz="1100" dirty="0">
                  <a:latin typeface="Arial" pitchFamily="34" charset="0"/>
                </a:rPr>
                <a:t>Edelweiss FS</a:t>
              </a:r>
            </a:p>
          </p:txBody>
        </p:sp>
        <p:sp>
          <p:nvSpPr>
            <p:cNvPr id="14" name="Rectangle 36">
              <a:extLst>
                <a:ext uri="{FF2B5EF4-FFF2-40B4-BE49-F238E27FC236}">
                  <a16:creationId xmlns:a16="http://schemas.microsoft.com/office/drawing/2014/main" id="{BE0A6711-0835-69AB-4C3A-50DEF564E07C}"/>
                </a:ext>
              </a:extLst>
            </p:cNvPr>
            <p:cNvSpPr>
              <a:spLocks noChangeArrowheads="1"/>
            </p:cNvSpPr>
            <p:nvPr/>
          </p:nvSpPr>
          <p:spPr bwMode="auto">
            <a:xfrm>
              <a:off x="5963562" y="2858820"/>
              <a:ext cx="1959150" cy="1147693"/>
            </a:xfrm>
            <a:prstGeom prst="rect">
              <a:avLst/>
            </a:prstGeom>
            <a:solidFill>
              <a:schemeClr val="accent4">
                <a:lumMod val="20000"/>
                <a:lumOff val="80000"/>
              </a:schemeClr>
            </a:solidFill>
            <a:ln w="9525">
              <a:solidFill>
                <a:schemeClr val="accent4">
                  <a:lumMod val="20000"/>
                  <a:lumOff val="80000"/>
                </a:schemeClr>
              </a:solidFill>
              <a:miter lim="800000"/>
              <a:headEnd/>
              <a:tailEnd/>
            </a:ln>
          </p:spPr>
          <p:txBody>
            <a:bodyPr lIns="72000" tIns="0" rIns="72000" bIns="0" anchor="ctr"/>
            <a:lstStyle/>
            <a:p>
              <a:pPr marL="179388" indent="-179388">
                <a:lnSpc>
                  <a:spcPct val="120000"/>
                </a:lnSpc>
                <a:buFont typeface="Wingdings" panose="05000000000000000000" pitchFamily="2" charset="2"/>
                <a:buChar char="§"/>
              </a:pPr>
              <a:r>
                <a:rPr lang="en-US" sz="1100" dirty="0">
                  <a:latin typeface="Arial" pitchFamily="34" charset="0"/>
                </a:rPr>
                <a:t>Toyota Financial Services</a:t>
              </a:r>
            </a:p>
            <a:p>
              <a:pPr marL="179388" indent="-179388">
                <a:lnSpc>
                  <a:spcPct val="120000"/>
                </a:lnSpc>
                <a:buFont typeface="Wingdings" panose="05000000000000000000" pitchFamily="2" charset="2"/>
                <a:buChar char="§"/>
              </a:pPr>
              <a:r>
                <a:rPr lang="en-US" sz="1100" dirty="0">
                  <a:latin typeface="Arial" pitchFamily="34" charset="0"/>
                </a:rPr>
                <a:t>Capri Global</a:t>
              </a:r>
            </a:p>
            <a:p>
              <a:pPr marL="179388" indent="-179388">
                <a:lnSpc>
                  <a:spcPct val="120000"/>
                </a:lnSpc>
                <a:buFont typeface="Wingdings" panose="05000000000000000000" pitchFamily="2" charset="2"/>
                <a:buChar char="§"/>
              </a:pPr>
              <a:r>
                <a:rPr lang="en-US" sz="1100" dirty="0">
                  <a:latin typeface="Arial" pitchFamily="34" charset="0"/>
                </a:rPr>
                <a:t>Axis Finance</a:t>
              </a:r>
            </a:p>
            <a:p>
              <a:pPr marL="179388" indent="-179388">
                <a:lnSpc>
                  <a:spcPct val="120000"/>
                </a:lnSpc>
                <a:buFont typeface="Wingdings" panose="05000000000000000000" pitchFamily="2" charset="2"/>
                <a:buChar char="§"/>
              </a:pPr>
              <a:r>
                <a:rPr lang="en-US" sz="1100" dirty="0">
                  <a:latin typeface="Arial" pitchFamily="34" charset="0"/>
                </a:rPr>
                <a:t>Utkarsh SFB </a:t>
              </a:r>
            </a:p>
            <a:p>
              <a:pPr marL="179388" indent="-179388">
                <a:lnSpc>
                  <a:spcPct val="120000"/>
                </a:lnSpc>
                <a:buFont typeface="Wingdings" panose="05000000000000000000" pitchFamily="2" charset="2"/>
                <a:buChar char="§"/>
              </a:pPr>
              <a:r>
                <a:rPr lang="en-US" sz="1100" dirty="0">
                  <a:latin typeface="Arial" pitchFamily="34" charset="0"/>
                </a:rPr>
                <a:t>SBM Bank, India</a:t>
              </a:r>
            </a:p>
          </p:txBody>
        </p:sp>
        <p:sp>
          <p:nvSpPr>
            <p:cNvPr id="15" name="Rectangle 36">
              <a:extLst>
                <a:ext uri="{FF2B5EF4-FFF2-40B4-BE49-F238E27FC236}">
                  <a16:creationId xmlns:a16="http://schemas.microsoft.com/office/drawing/2014/main" id="{3A20212F-E0DF-89A0-5BCE-8CB7AFAD16D6}"/>
                </a:ext>
              </a:extLst>
            </p:cNvPr>
            <p:cNvSpPr>
              <a:spLocks noChangeArrowheads="1"/>
            </p:cNvSpPr>
            <p:nvPr/>
          </p:nvSpPr>
          <p:spPr bwMode="auto">
            <a:xfrm>
              <a:off x="4206556" y="4113165"/>
              <a:ext cx="2052000" cy="1138605"/>
            </a:xfrm>
            <a:prstGeom prst="rect">
              <a:avLst/>
            </a:prstGeom>
            <a:solidFill>
              <a:schemeClr val="bg1">
                <a:lumMod val="85000"/>
              </a:schemeClr>
            </a:solidFill>
            <a:ln w="9525">
              <a:solidFill>
                <a:schemeClr val="bg1">
                  <a:lumMod val="85000"/>
                </a:schemeClr>
              </a:solidFill>
              <a:miter lim="800000"/>
              <a:headEnd/>
              <a:tailEnd/>
            </a:ln>
          </p:spPr>
          <p:txBody>
            <a:bodyPr lIns="72000" tIns="0" rIns="0" bIns="0" anchor="ctr"/>
            <a:lstStyle/>
            <a:p>
              <a:pPr marL="179388" indent="-179388">
                <a:lnSpc>
                  <a:spcPct val="120000"/>
                </a:lnSpc>
                <a:buFont typeface="Wingdings" panose="05000000000000000000" pitchFamily="2" charset="2"/>
                <a:buChar char="§"/>
              </a:pPr>
              <a:r>
                <a:rPr lang="en-US" sz="1100" dirty="0">
                  <a:latin typeface="Arial" pitchFamily="34" charset="0"/>
                </a:rPr>
                <a:t>Volkswagen Finance</a:t>
              </a:r>
            </a:p>
            <a:p>
              <a:pPr marL="179388" indent="-179388">
                <a:lnSpc>
                  <a:spcPct val="120000"/>
                </a:lnSpc>
                <a:buFont typeface="Wingdings" panose="05000000000000000000" pitchFamily="2" charset="2"/>
                <a:buChar char="§"/>
              </a:pPr>
              <a:r>
                <a:rPr lang="en-US" sz="1100" dirty="0">
                  <a:latin typeface="Arial" pitchFamily="34" charset="0"/>
                </a:rPr>
                <a:t>NPCI</a:t>
              </a:r>
            </a:p>
            <a:p>
              <a:pPr marL="179388" indent="-179388">
                <a:lnSpc>
                  <a:spcPct val="120000"/>
                </a:lnSpc>
                <a:buFont typeface="Wingdings" panose="05000000000000000000" pitchFamily="2" charset="2"/>
                <a:buChar char="§"/>
              </a:pPr>
              <a:r>
                <a:rPr lang="en-US" sz="1100" dirty="0">
                  <a:latin typeface="Arial" pitchFamily="34" charset="0"/>
                </a:rPr>
                <a:t>Gulf Bank of Kuwait</a:t>
              </a:r>
            </a:p>
            <a:p>
              <a:pPr marL="179388" indent="-179388">
                <a:lnSpc>
                  <a:spcPct val="120000"/>
                </a:lnSpc>
                <a:buFont typeface="Wingdings" panose="05000000000000000000" pitchFamily="2" charset="2"/>
                <a:buChar char="§"/>
              </a:pPr>
              <a:r>
                <a:rPr lang="en-US" sz="1100" dirty="0">
                  <a:latin typeface="Arial" pitchFamily="34" charset="0"/>
                </a:rPr>
                <a:t>MTC / Zain</a:t>
              </a:r>
            </a:p>
            <a:p>
              <a:pPr marL="179388" indent="-179388">
                <a:lnSpc>
                  <a:spcPct val="120000"/>
                </a:lnSpc>
                <a:buFont typeface="Wingdings" panose="05000000000000000000" pitchFamily="2" charset="2"/>
                <a:buChar char="§"/>
              </a:pPr>
              <a:r>
                <a:rPr lang="en-US" sz="1100" dirty="0" err="1">
                  <a:latin typeface="Arial" pitchFamily="34" charset="0"/>
                </a:rPr>
                <a:t>Omantel</a:t>
              </a:r>
              <a:endParaRPr lang="en-US" sz="1100" dirty="0">
                <a:latin typeface="Arial" pitchFamily="34" charset="0"/>
              </a:endParaRPr>
            </a:p>
          </p:txBody>
        </p:sp>
        <p:sp>
          <p:nvSpPr>
            <p:cNvPr id="16" name="Rectangle 36">
              <a:extLst>
                <a:ext uri="{FF2B5EF4-FFF2-40B4-BE49-F238E27FC236}">
                  <a16:creationId xmlns:a16="http://schemas.microsoft.com/office/drawing/2014/main" id="{C914DDC3-FA53-CEBC-8E53-A287D8C63A03}"/>
                </a:ext>
              </a:extLst>
            </p:cNvPr>
            <p:cNvSpPr>
              <a:spLocks noChangeArrowheads="1"/>
            </p:cNvSpPr>
            <p:nvPr/>
          </p:nvSpPr>
          <p:spPr bwMode="auto">
            <a:xfrm>
              <a:off x="1981024" y="4113165"/>
              <a:ext cx="2052000" cy="1138605"/>
            </a:xfrm>
            <a:prstGeom prst="rect">
              <a:avLst/>
            </a:prstGeom>
            <a:solidFill>
              <a:schemeClr val="bg1">
                <a:lumMod val="85000"/>
              </a:schemeClr>
            </a:solidFill>
            <a:ln w="9525">
              <a:solidFill>
                <a:schemeClr val="bg1">
                  <a:lumMod val="85000"/>
                </a:schemeClr>
              </a:solidFill>
              <a:miter lim="800000"/>
              <a:headEnd/>
              <a:tailEnd/>
            </a:ln>
          </p:spPr>
          <p:txBody>
            <a:bodyPr lIns="72000" tIns="0" rIns="72000" bIns="0" anchor="ctr"/>
            <a:lstStyle/>
            <a:p>
              <a:pPr marL="179388" indent="-179388">
                <a:lnSpc>
                  <a:spcPct val="120000"/>
                </a:lnSpc>
                <a:buFont typeface="Wingdings" panose="05000000000000000000" pitchFamily="2" charset="2"/>
                <a:buChar char="§"/>
              </a:pPr>
              <a:r>
                <a:rPr lang="en-US" sz="1100" dirty="0">
                  <a:latin typeface="Arial" pitchFamily="34" charset="0"/>
                </a:rPr>
                <a:t>NPCI</a:t>
              </a:r>
            </a:p>
            <a:p>
              <a:pPr marL="179388" indent="-179388">
                <a:lnSpc>
                  <a:spcPct val="120000"/>
                </a:lnSpc>
                <a:buFont typeface="Wingdings" panose="05000000000000000000" pitchFamily="2" charset="2"/>
                <a:buChar char="§"/>
              </a:pPr>
              <a:r>
                <a:rPr lang="en-US" sz="1100" dirty="0">
                  <a:latin typeface="Arial" pitchFamily="34" charset="0"/>
                </a:rPr>
                <a:t>AU Small Finance Bank</a:t>
              </a:r>
            </a:p>
            <a:p>
              <a:pPr marL="179388" indent="-179388">
                <a:lnSpc>
                  <a:spcPct val="120000"/>
                </a:lnSpc>
                <a:buFont typeface="Wingdings" panose="05000000000000000000" pitchFamily="2" charset="2"/>
                <a:buChar char="§"/>
              </a:pPr>
              <a:r>
                <a:rPr lang="en-US" sz="1100" dirty="0">
                  <a:latin typeface="Arial" pitchFamily="34" charset="0"/>
                </a:rPr>
                <a:t>Gulf Bank of Kuwait</a:t>
              </a:r>
            </a:p>
            <a:p>
              <a:pPr marL="179388" indent="-179388">
                <a:lnSpc>
                  <a:spcPct val="120000"/>
                </a:lnSpc>
                <a:buFont typeface="Wingdings" panose="05000000000000000000" pitchFamily="2" charset="2"/>
                <a:buChar char="§"/>
              </a:pPr>
              <a:r>
                <a:rPr lang="en-US" sz="1100" dirty="0">
                  <a:latin typeface="Arial" pitchFamily="34" charset="0"/>
                </a:rPr>
                <a:t>Edelweiss FS</a:t>
              </a:r>
            </a:p>
          </p:txBody>
        </p:sp>
        <p:sp>
          <p:nvSpPr>
            <p:cNvPr id="17" name="TextBox 16">
              <a:extLst>
                <a:ext uri="{FF2B5EF4-FFF2-40B4-BE49-F238E27FC236}">
                  <a16:creationId xmlns:a16="http://schemas.microsoft.com/office/drawing/2014/main" id="{DDCD0134-30B7-3C68-1309-E5F6D6F1814A}"/>
                </a:ext>
              </a:extLst>
            </p:cNvPr>
            <p:cNvSpPr txBox="1"/>
            <p:nvPr/>
          </p:nvSpPr>
          <p:spPr>
            <a:xfrm>
              <a:off x="653511" y="2187616"/>
              <a:ext cx="1174436" cy="497649"/>
            </a:xfrm>
            <a:prstGeom prst="rect">
              <a:avLst/>
            </a:prstGeom>
            <a:solidFill>
              <a:srgbClr val="B58D2B"/>
            </a:solidFill>
            <a:ln>
              <a:solidFill>
                <a:srgbClr val="B58D2B"/>
              </a:solidFill>
            </a:ln>
          </p:spPr>
          <p:txBody>
            <a:bodyPr wrap="square" lIns="72000" tIns="0" rIns="72000" bIns="0" rtlCol="0" anchor="ctr" anchorCtr="0">
              <a:noAutofit/>
            </a:bodyPr>
            <a:lstStyle/>
            <a:p>
              <a:pPr algn="ctr" defTabSz="914239">
                <a:lnSpc>
                  <a:spcPct val="110000"/>
                </a:lnSpc>
              </a:pPr>
              <a:r>
                <a:rPr lang="en-US" sz="1100" b="1" i="1" dirty="0">
                  <a:solidFill>
                    <a:schemeClr val="bg1"/>
                  </a:solidFill>
                  <a:latin typeface="Arial" panose="020B0604020202020204" pitchFamily="34" charset="0"/>
                  <a:cs typeface="Arial" panose="020B0604020202020204" pitchFamily="34" charset="0"/>
                </a:rPr>
                <a:t>Requirement specification</a:t>
              </a:r>
              <a:endParaRPr lang="en-US" sz="1100" b="1" i="1" baseline="30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7F49F17-E1D9-B32E-977A-70AF97121E4C}"/>
                </a:ext>
              </a:extLst>
            </p:cNvPr>
            <p:cNvSpPr txBox="1"/>
            <p:nvPr/>
          </p:nvSpPr>
          <p:spPr>
            <a:xfrm>
              <a:off x="1981024" y="2187616"/>
              <a:ext cx="1174436" cy="497649"/>
            </a:xfrm>
            <a:prstGeom prst="rect">
              <a:avLst/>
            </a:prstGeom>
            <a:solidFill>
              <a:schemeClr val="tx1">
                <a:lumMod val="50000"/>
                <a:lumOff val="50000"/>
              </a:schemeClr>
            </a:solidFill>
            <a:ln>
              <a:solidFill>
                <a:schemeClr val="tx1">
                  <a:lumMod val="50000"/>
                  <a:lumOff val="50000"/>
                </a:schemeClr>
              </a:solidFill>
            </a:ln>
          </p:spPr>
          <p:txBody>
            <a:bodyPr wrap="square" lIns="72000" tIns="0" rIns="72000" bIns="0" rtlCol="0" anchor="ctr" anchorCtr="0">
              <a:noAutofit/>
            </a:bodyPr>
            <a:lstStyle/>
            <a:p>
              <a:pPr algn="ctr" defTabSz="914239">
                <a:lnSpc>
                  <a:spcPct val="110000"/>
                </a:lnSpc>
              </a:pPr>
              <a:r>
                <a:rPr lang="en-US" sz="1100" b="1" i="1" dirty="0">
                  <a:solidFill>
                    <a:schemeClr val="bg1"/>
                  </a:solidFill>
                  <a:latin typeface="Arial" panose="020B0604020202020204" pitchFamily="34" charset="0"/>
                  <a:cs typeface="Arial" panose="020B0604020202020204" pitchFamily="34" charset="0"/>
                </a:rPr>
                <a:t>RFP creation and issuance</a:t>
              </a:r>
              <a:endParaRPr lang="en-US" sz="1100" b="1" i="1" baseline="300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5B735CE-73DF-8988-FA55-150CDDD8A362}"/>
                </a:ext>
              </a:extLst>
            </p:cNvPr>
            <p:cNvSpPr txBox="1"/>
            <p:nvPr/>
          </p:nvSpPr>
          <p:spPr>
            <a:xfrm>
              <a:off x="4636049" y="2187616"/>
              <a:ext cx="1174436" cy="497649"/>
            </a:xfrm>
            <a:prstGeom prst="rect">
              <a:avLst/>
            </a:prstGeom>
            <a:solidFill>
              <a:schemeClr val="tx1">
                <a:lumMod val="50000"/>
                <a:lumOff val="50000"/>
              </a:schemeClr>
            </a:solidFill>
            <a:ln>
              <a:solidFill>
                <a:schemeClr val="tx1">
                  <a:lumMod val="50000"/>
                  <a:lumOff val="50000"/>
                </a:schemeClr>
              </a:solidFill>
            </a:ln>
          </p:spPr>
          <p:txBody>
            <a:bodyPr wrap="square" lIns="72000" tIns="0" rIns="72000" bIns="0" rtlCol="0" anchor="ctr" anchorCtr="0">
              <a:noAutofit/>
            </a:bodyPr>
            <a:lstStyle/>
            <a:p>
              <a:pPr algn="ctr" defTabSz="914239">
                <a:lnSpc>
                  <a:spcPct val="110000"/>
                </a:lnSpc>
              </a:pPr>
              <a:r>
                <a:rPr lang="en-US" sz="1100" b="1" i="1" dirty="0">
                  <a:solidFill>
                    <a:schemeClr val="bg1"/>
                  </a:solidFill>
                  <a:latin typeface="Arial" panose="020B0604020202020204" pitchFamily="34" charset="0"/>
                  <a:cs typeface="Arial" panose="020B0604020202020204" pitchFamily="34" charset="0"/>
                </a:rPr>
                <a:t>Data migration and testing</a:t>
              </a:r>
              <a:endParaRPr lang="en-US" sz="1100" b="1" i="1" baseline="30000"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520E8AE-9B45-37F7-8C61-9C4605D24BD4}"/>
                </a:ext>
              </a:extLst>
            </p:cNvPr>
            <p:cNvSpPr txBox="1"/>
            <p:nvPr/>
          </p:nvSpPr>
          <p:spPr>
            <a:xfrm>
              <a:off x="7291075" y="2187616"/>
              <a:ext cx="1174436" cy="497649"/>
            </a:xfrm>
            <a:prstGeom prst="rect">
              <a:avLst/>
            </a:prstGeom>
            <a:solidFill>
              <a:schemeClr val="tx1">
                <a:lumMod val="50000"/>
                <a:lumOff val="50000"/>
              </a:schemeClr>
            </a:solidFill>
            <a:ln>
              <a:solidFill>
                <a:schemeClr val="tx1">
                  <a:lumMod val="50000"/>
                  <a:lumOff val="50000"/>
                </a:schemeClr>
              </a:solidFill>
            </a:ln>
          </p:spPr>
          <p:txBody>
            <a:bodyPr wrap="square" lIns="72000" tIns="0" rIns="72000" bIns="0" rtlCol="0" anchor="ctr" anchorCtr="0">
              <a:noAutofit/>
            </a:bodyPr>
            <a:lstStyle/>
            <a:p>
              <a:pPr algn="ctr" defTabSz="914239">
                <a:lnSpc>
                  <a:spcPct val="110000"/>
                </a:lnSpc>
              </a:pPr>
              <a:r>
                <a:rPr lang="en-US" sz="1100" b="1" i="1" dirty="0">
                  <a:solidFill>
                    <a:schemeClr val="bg1"/>
                  </a:solidFill>
                  <a:latin typeface="Arial" panose="020B0604020202020204" pitchFamily="34" charset="0"/>
                  <a:cs typeface="Arial" panose="020B0604020202020204" pitchFamily="34" charset="0"/>
                </a:rPr>
                <a:t>System config. and / or testing</a:t>
              </a:r>
              <a:endParaRPr lang="en-US" sz="1100" b="1" i="1" baseline="30000" dirty="0">
                <a:solidFill>
                  <a:schemeClr val="bg1"/>
                </a:solidFill>
                <a:latin typeface="Arial" panose="020B0604020202020204" pitchFamily="34" charset="0"/>
                <a:cs typeface="Arial" panose="020B0604020202020204" pitchFamily="34" charset="0"/>
              </a:endParaRPr>
            </a:p>
          </p:txBody>
        </p:sp>
        <p:sp>
          <p:nvSpPr>
            <p:cNvPr id="21" name="Rectangle 36">
              <a:extLst>
                <a:ext uri="{FF2B5EF4-FFF2-40B4-BE49-F238E27FC236}">
                  <a16:creationId xmlns:a16="http://schemas.microsoft.com/office/drawing/2014/main" id="{FCEA63F3-D09B-25DA-AB27-653BDBB933CB}"/>
                </a:ext>
              </a:extLst>
            </p:cNvPr>
            <p:cNvSpPr>
              <a:spLocks noChangeArrowheads="1"/>
            </p:cNvSpPr>
            <p:nvPr/>
          </p:nvSpPr>
          <p:spPr bwMode="auto">
            <a:xfrm>
              <a:off x="6414648" y="4113165"/>
              <a:ext cx="2052000" cy="1138605"/>
            </a:xfrm>
            <a:prstGeom prst="rect">
              <a:avLst/>
            </a:prstGeom>
            <a:solidFill>
              <a:schemeClr val="bg1">
                <a:lumMod val="85000"/>
              </a:schemeClr>
            </a:solidFill>
            <a:ln w="9525">
              <a:solidFill>
                <a:schemeClr val="bg1">
                  <a:lumMod val="85000"/>
                </a:schemeClr>
              </a:solidFill>
              <a:miter lim="800000"/>
              <a:headEnd/>
              <a:tailEnd/>
            </a:ln>
          </p:spPr>
          <p:txBody>
            <a:bodyPr lIns="72000" tIns="0" rIns="72000" bIns="0" anchor="ctr"/>
            <a:lstStyle/>
            <a:p>
              <a:pPr marL="179388" indent="-179388">
                <a:lnSpc>
                  <a:spcPct val="120000"/>
                </a:lnSpc>
                <a:buFont typeface="Wingdings" panose="05000000000000000000" pitchFamily="2" charset="2"/>
                <a:buChar char="§"/>
              </a:pPr>
              <a:r>
                <a:rPr lang="en-US" sz="1100" dirty="0">
                  <a:latin typeface="Arial" pitchFamily="34" charset="0"/>
                </a:rPr>
                <a:t>SBM Bank, India</a:t>
              </a:r>
            </a:p>
            <a:p>
              <a:pPr marL="179388" indent="-179388">
                <a:lnSpc>
                  <a:spcPct val="120000"/>
                </a:lnSpc>
                <a:buFont typeface="Wingdings" panose="05000000000000000000" pitchFamily="2" charset="2"/>
                <a:buChar char="§"/>
              </a:pPr>
              <a:r>
                <a:rPr lang="en-US" sz="1100" dirty="0">
                  <a:latin typeface="Arial" pitchFamily="34" charset="0"/>
                </a:rPr>
                <a:t>Volkswagen Finance</a:t>
              </a:r>
            </a:p>
            <a:p>
              <a:pPr marL="179388" indent="-179388">
                <a:lnSpc>
                  <a:spcPct val="120000"/>
                </a:lnSpc>
                <a:buFont typeface="Wingdings" panose="05000000000000000000" pitchFamily="2" charset="2"/>
                <a:buChar char="§"/>
              </a:pPr>
              <a:r>
                <a:rPr lang="en-US" sz="1100" dirty="0">
                  <a:latin typeface="Arial" pitchFamily="34" charset="0"/>
                </a:rPr>
                <a:t>Toyota Financial Services</a:t>
              </a:r>
            </a:p>
            <a:p>
              <a:pPr marL="179388" indent="-179388">
                <a:lnSpc>
                  <a:spcPct val="120000"/>
                </a:lnSpc>
                <a:buFont typeface="Wingdings" panose="05000000000000000000" pitchFamily="2" charset="2"/>
                <a:buChar char="§"/>
              </a:pPr>
              <a:r>
                <a:rPr lang="en-US" sz="1100" dirty="0">
                  <a:latin typeface="Arial" pitchFamily="34" charset="0"/>
                </a:rPr>
                <a:t>MTC / Zain</a:t>
              </a:r>
            </a:p>
            <a:p>
              <a:pPr marL="179388" indent="-179388">
                <a:lnSpc>
                  <a:spcPct val="120000"/>
                </a:lnSpc>
                <a:buFont typeface="Wingdings" panose="05000000000000000000" pitchFamily="2" charset="2"/>
                <a:buChar char="§"/>
              </a:pPr>
              <a:r>
                <a:rPr lang="en-US" sz="1100" dirty="0" err="1">
                  <a:latin typeface="Arial" pitchFamily="34" charset="0"/>
                </a:rPr>
                <a:t>Omantel</a:t>
              </a:r>
              <a:endParaRPr lang="en-US" sz="1100" dirty="0">
                <a:latin typeface="Arial" pitchFamily="34" charset="0"/>
              </a:endParaRPr>
            </a:p>
          </p:txBody>
        </p:sp>
        <p:sp>
          <p:nvSpPr>
            <p:cNvPr id="22" name="Rectangle 21">
              <a:extLst>
                <a:ext uri="{FF2B5EF4-FFF2-40B4-BE49-F238E27FC236}">
                  <a16:creationId xmlns:a16="http://schemas.microsoft.com/office/drawing/2014/main" id="{E6D90FE5-6B1F-18B5-8C76-B9CB483E06B2}"/>
                </a:ext>
              </a:extLst>
            </p:cNvPr>
            <p:cNvSpPr/>
            <p:nvPr/>
          </p:nvSpPr>
          <p:spPr bwMode="gray">
            <a:xfrm>
              <a:off x="3308536" y="2690305"/>
              <a:ext cx="288598" cy="161178"/>
            </a:xfrm>
            <a:prstGeom prst="rect">
              <a:avLst/>
            </a:prstGeom>
            <a:solidFill>
              <a:schemeClr val="accent4">
                <a:lumMod val="20000"/>
                <a:lumOff val="80000"/>
              </a:schemeClr>
            </a:solidFill>
            <a:ln>
              <a:solidFill>
                <a:schemeClr val="accent4">
                  <a:lumMod val="20000"/>
                  <a:lumOff val="80000"/>
                </a:schemeClr>
              </a:solidFill>
            </a:ln>
          </p:spPr>
          <p:txBody>
            <a:bodyPr wrap="square" lIns="72000" tIns="0" rIns="72000" bIns="0" rtlCol="0" anchor="ctr" anchorCtr="0">
              <a:noAutofit/>
            </a:bodyPr>
            <a:lstStyle/>
            <a:p>
              <a:pPr algn="ctr" defTabSz="914239">
                <a:lnSpc>
                  <a:spcPct val="110000"/>
                </a:lnSpc>
              </a:pPr>
              <a:endParaRPr lang="en-IN" sz="1100" b="1" i="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8A98F2CF-D123-DE9B-AA72-CE4BA375D994}"/>
                </a:ext>
              </a:extLst>
            </p:cNvPr>
            <p:cNvSpPr/>
            <p:nvPr/>
          </p:nvSpPr>
          <p:spPr bwMode="gray">
            <a:xfrm>
              <a:off x="5963561" y="2690305"/>
              <a:ext cx="288598" cy="161178"/>
            </a:xfrm>
            <a:prstGeom prst="rect">
              <a:avLst/>
            </a:prstGeom>
            <a:solidFill>
              <a:schemeClr val="accent4">
                <a:lumMod val="20000"/>
                <a:lumOff val="80000"/>
              </a:schemeClr>
            </a:solidFill>
            <a:ln>
              <a:solidFill>
                <a:schemeClr val="accent4">
                  <a:lumMod val="20000"/>
                  <a:lumOff val="80000"/>
                </a:schemeClr>
              </a:solidFill>
            </a:ln>
          </p:spPr>
          <p:txBody>
            <a:bodyPr wrap="square" lIns="72000" tIns="0" rIns="72000" bIns="0" rtlCol="0" anchor="ctr" anchorCtr="0">
              <a:noAutofit/>
            </a:bodyPr>
            <a:lstStyle/>
            <a:p>
              <a:pPr algn="ctr" defTabSz="914239">
                <a:lnSpc>
                  <a:spcPct val="110000"/>
                </a:lnSpc>
              </a:pPr>
              <a:endParaRPr lang="en-IN" sz="1100" b="1" i="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2FD2E17-D62B-0F9D-FA9E-C9CB654DFA89}"/>
                </a:ext>
              </a:extLst>
            </p:cNvPr>
            <p:cNvSpPr txBox="1"/>
            <p:nvPr/>
          </p:nvSpPr>
          <p:spPr>
            <a:xfrm>
              <a:off x="3308537" y="2187616"/>
              <a:ext cx="1174436" cy="497649"/>
            </a:xfrm>
            <a:prstGeom prst="rect">
              <a:avLst/>
            </a:prstGeom>
            <a:solidFill>
              <a:srgbClr val="B58D2B"/>
            </a:solidFill>
            <a:ln>
              <a:solidFill>
                <a:srgbClr val="B58D2B"/>
              </a:solidFill>
            </a:ln>
          </p:spPr>
          <p:txBody>
            <a:bodyPr wrap="square" lIns="72000" tIns="0" rIns="72000" bIns="0" rtlCol="0" anchor="ctr" anchorCtr="0">
              <a:noAutofit/>
            </a:bodyPr>
            <a:lstStyle/>
            <a:p>
              <a:pPr algn="ctr" defTabSz="914239">
                <a:lnSpc>
                  <a:spcPct val="110000"/>
                </a:lnSpc>
              </a:pPr>
              <a:r>
                <a:rPr lang="en-US" sz="1100" b="1" i="1" dirty="0">
                  <a:solidFill>
                    <a:schemeClr val="bg1"/>
                  </a:solidFill>
                  <a:latin typeface="Arial" panose="020B0604020202020204" pitchFamily="34" charset="0"/>
                  <a:cs typeface="Arial" panose="020B0604020202020204" pitchFamily="34" charset="0"/>
                </a:rPr>
                <a:t>Vendor selection</a:t>
              </a:r>
              <a:endParaRPr lang="en-US" sz="1100" b="1" i="1" baseline="300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C94B62B-966C-DE3E-38DB-6D66E2EB367A}"/>
                </a:ext>
              </a:extLst>
            </p:cNvPr>
            <p:cNvSpPr txBox="1"/>
            <p:nvPr/>
          </p:nvSpPr>
          <p:spPr>
            <a:xfrm>
              <a:off x="5963562" y="2187616"/>
              <a:ext cx="1174436" cy="497649"/>
            </a:xfrm>
            <a:prstGeom prst="rect">
              <a:avLst/>
            </a:prstGeom>
            <a:solidFill>
              <a:srgbClr val="B58D2B"/>
            </a:solidFill>
            <a:ln>
              <a:solidFill>
                <a:srgbClr val="B58D2B"/>
              </a:solidFill>
            </a:ln>
          </p:spPr>
          <p:txBody>
            <a:bodyPr wrap="square" lIns="72000" tIns="0" rIns="72000" bIns="0" rtlCol="0" anchor="ctr" anchorCtr="0">
              <a:noAutofit/>
            </a:bodyPr>
            <a:lstStyle/>
            <a:p>
              <a:pPr algn="ctr" defTabSz="914239">
                <a:lnSpc>
                  <a:spcPct val="110000"/>
                </a:lnSpc>
              </a:pPr>
              <a:r>
                <a:rPr lang="en-US" sz="1100" b="1" i="1" dirty="0">
                  <a:solidFill>
                    <a:schemeClr val="bg1"/>
                  </a:solidFill>
                  <a:latin typeface="Arial" panose="020B0604020202020204" pitchFamily="34" charset="0"/>
                  <a:cs typeface="Arial" panose="020B0604020202020204" pitchFamily="34" charset="0"/>
                </a:rPr>
                <a:t>Model review and validation</a:t>
              </a:r>
              <a:endParaRPr lang="en-US" sz="1100" b="1" i="1" baseline="30000" dirty="0">
                <a:solidFill>
                  <a:schemeClr val="bg1"/>
                </a:solidFill>
                <a:latin typeface="Arial" panose="020B0604020202020204" pitchFamily="34" charset="0"/>
                <a:cs typeface="Arial" panose="020B0604020202020204" pitchFamily="34" charset="0"/>
              </a:endParaRPr>
            </a:p>
          </p:txBody>
        </p:sp>
      </p:grpSp>
      <p:cxnSp>
        <p:nvCxnSpPr>
          <p:cNvPr id="27" name="Straight Connector 26">
            <a:extLst>
              <a:ext uri="{FF2B5EF4-FFF2-40B4-BE49-F238E27FC236}">
                <a16:creationId xmlns:a16="http://schemas.microsoft.com/office/drawing/2014/main" id="{12012DD7-C039-8A31-8688-BB7D628CF18C}"/>
              </a:ext>
            </a:extLst>
          </p:cNvPr>
          <p:cNvCxnSpPr>
            <a:cxnSpLocks/>
            <a:stCxn id="31" idx="3"/>
          </p:cNvCxnSpPr>
          <p:nvPr/>
        </p:nvCxnSpPr>
        <p:spPr>
          <a:xfrm>
            <a:off x="1634067" y="1297042"/>
            <a:ext cx="7155091" cy="0"/>
          </a:xfrm>
          <a:prstGeom prst="line">
            <a:avLst/>
          </a:prstGeom>
          <a:ln w="76200" cmpd="dbl">
            <a:solidFill>
              <a:srgbClr val="494947"/>
            </a:solidFill>
          </a:ln>
        </p:spPr>
        <p:style>
          <a:lnRef idx="1">
            <a:schemeClr val="accent1"/>
          </a:lnRef>
          <a:fillRef idx="0">
            <a:schemeClr val="accent1"/>
          </a:fillRef>
          <a:effectRef idx="0">
            <a:schemeClr val="accent1"/>
          </a:effectRef>
          <a:fontRef idx="minor">
            <a:schemeClr val="tx1"/>
          </a:fontRef>
        </p:style>
      </p:cxnSp>
      <p:sp>
        <p:nvSpPr>
          <p:cNvPr id="28" name="Rectangle 36">
            <a:extLst>
              <a:ext uri="{FF2B5EF4-FFF2-40B4-BE49-F238E27FC236}">
                <a16:creationId xmlns:a16="http://schemas.microsoft.com/office/drawing/2014/main" id="{AC8E949B-2902-BE65-C763-FF17E8F7D52F}"/>
              </a:ext>
            </a:extLst>
          </p:cNvPr>
          <p:cNvSpPr>
            <a:spLocks noChangeArrowheads="1"/>
          </p:cNvSpPr>
          <p:nvPr/>
        </p:nvSpPr>
        <p:spPr bwMode="auto">
          <a:xfrm>
            <a:off x="1917518" y="1016783"/>
            <a:ext cx="116115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Data mgmt.   and migration</a:t>
            </a:r>
          </a:p>
        </p:txBody>
      </p:sp>
      <p:sp>
        <p:nvSpPr>
          <p:cNvPr id="29" name="Rectangle 36">
            <a:extLst>
              <a:ext uri="{FF2B5EF4-FFF2-40B4-BE49-F238E27FC236}">
                <a16:creationId xmlns:a16="http://schemas.microsoft.com/office/drawing/2014/main" id="{699DF83C-72D3-FB42-9968-DD67EFC1B6D7}"/>
              </a:ext>
            </a:extLst>
          </p:cNvPr>
          <p:cNvSpPr>
            <a:spLocks noChangeArrowheads="1"/>
          </p:cNvSpPr>
          <p:nvPr/>
        </p:nvSpPr>
        <p:spPr bwMode="auto">
          <a:xfrm>
            <a:off x="5216979" y="1016783"/>
            <a:ext cx="137333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Real-time project management</a:t>
            </a:r>
          </a:p>
        </p:txBody>
      </p:sp>
      <p:sp>
        <p:nvSpPr>
          <p:cNvPr id="30" name="Rectangle 36">
            <a:extLst>
              <a:ext uri="{FF2B5EF4-FFF2-40B4-BE49-F238E27FC236}">
                <a16:creationId xmlns:a16="http://schemas.microsoft.com/office/drawing/2014/main" id="{00EF16D8-D021-4942-F864-90895FEC86AB}"/>
              </a:ext>
            </a:extLst>
          </p:cNvPr>
          <p:cNvSpPr>
            <a:spLocks noChangeArrowheads="1"/>
          </p:cNvSpPr>
          <p:nvPr/>
        </p:nvSpPr>
        <p:spPr bwMode="auto">
          <a:xfrm>
            <a:off x="6873766" y="1016783"/>
            <a:ext cx="1923874" cy="560517"/>
          </a:xfrm>
          <a:prstGeom prst="rect">
            <a:avLst/>
          </a:prstGeom>
          <a:solidFill>
            <a:schemeClr val="tx1"/>
          </a:solidFill>
          <a:ln w="9525">
            <a:solidFill>
              <a:srgbClr val="000000"/>
            </a:solidFill>
            <a:miter lim="800000"/>
            <a:headEnd/>
            <a:tailEnd/>
          </a:ln>
        </p:spPr>
        <p:txBody>
          <a:bodyPr lIns="0" tIns="0" rIns="0" bIns="0" anchor="ctr"/>
          <a:lstStyle/>
          <a:p>
            <a:pPr algn="ctr"/>
            <a:r>
              <a:rPr lang="en-US" sz="1200" b="1" dirty="0">
                <a:solidFill>
                  <a:schemeClr val="bg1"/>
                </a:solidFill>
                <a:latin typeface="Arial" pitchFamily="34" charset="0"/>
              </a:rPr>
              <a:t>Experience across implementation lifecycle</a:t>
            </a:r>
          </a:p>
        </p:txBody>
      </p:sp>
      <p:sp>
        <p:nvSpPr>
          <p:cNvPr id="31" name="Rectangle 36">
            <a:extLst>
              <a:ext uri="{FF2B5EF4-FFF2-40B4-BE49-F238E27FC236}">
                <a16:creationId xmlns:a16="http://schemas.microsoft.com/office/drawing/2014/main" id="{3F08676E-35B0-2221-D9D0-AE97A7417535}"/>
              </a:ext>
            </a:extLst>
          </p:cNvPr>
          <p:cNvSpPr>
            <a:spLocks noChangeArrowheads="1"/>
          </p:cNvSpPr>
          <p:nvPr/>
        </p:nvSpPr>
        <p:spPr bwMode="auto">
          <a:xfrm>
            <a:off x="364119" y="1016783"/>
            <a:ext cx="1269948"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Third party systems </a:t>
            </a:r>
          </a:p>
        </p:txBody>
      </p:sp>
      <p:sp>
        <p:nvSpPr>
          <p:cNvPr id="32" name="Rectangle 36">
            <a:extLst>
              <a:ext uri="{FF2B5EF4-FFF2-40B4-BE49-F238E27FC236}">
                <a16:creationId xmlns:a16="http://schemas.microsoft.com/office/drawing/2014/main" id="{918A7716-35A0-C4F3-31D4-DC661F8E7FDB}"/>
              </a:ext>
            </a:extLst>
          </p:cNvPr>
          <p:cNvSpPr>
            <a:spLocks noChangeArrowheads="1"/>
          </p:cNvSpPr>
          <p:nvPr/>
        </p:nvSpPr>
        <p:spPr bwMode="auto">
          <a:xfrm>
            <a:off x="3362123" y="1016783"/>
            <a:ext cx="1571405"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of new       age technologies</a:t>
            </a:r>
          </a:p>
        </p:txBody>
      </p:sp>
    </p:spTree>
    <p:extLst>
      <p:ext uri="{BB962C8B-B14F-4D97-AF65-F5344CB8AC3E}">
        <p14:creationId xmlns:p14="http://schemas.microsoft.com/office/powerpoint/2010/main" val="37132152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The Acies philosophy</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70" name="Rectangle: Rounded Corners 78">
            <a:extLst>
              <a:ext uri="{FF2B5EF4-FFF2-40B4-BE49-F238E27FC236}">
                <a16:creationId xmlns:a16="http://schemas.microsoft.com/office/drawing/2014/main" id="{A3C2F2C8-8E44-476B-924C-13C33C2F0145}"/>
              </a:ext>
            </a:extLst>
          </p:cNvPr>
          <p:cNvSpPr/>
          <p:nvPr/>
        </p:nvSpPr>
        <p:spPr>
          <a:xfrm rot="16200000">
            <a:off x="1784307" y="442020"/>
            <a:ext cx="413006" cy="1508071"/>
          </a:xfrm>
          <a:prstGeom prst="round2SameRect">
            <a:avLst>
              <a:gd name="adj1" fmla="val 12880"/>
              <a:gd name="adj2" fmla="val 0"/>
            </a:avLst>
          </a:prstGeom>
          <a:solidFill>
            <a:srgbClr val="B58D2B"/>
          </a:solidFill>
          <a:ln w="12700" cap="flat" cmpd="sng" algn="ctr">
            <a:noFill/>
            <a:prstDash val="solid"/>
            <a:miter lim="800000"/>
          </a:ln>
          <a:effectLst>
            <a:reflection blurRad="6350" stA="50000" endA="300" endPos="25000" dir="5400000" sy="-100000" algn="bl" rotWithShape="0"/>
          </a:effectLst>
        </p:spPr>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Innovate</a:t>
            </a:r>
          </a:p>
        </p:txBody>
      </p:sp>
      <p:sp>
        <p:nvSpPr>
          <p:cNvPr id="173" name="Rectangle: Rounded Corners 78">
            <a:extLst>
              <a:ext uri="{FF2B5EF4-FFF2-40B4-BE49-F238E27FC236}">
                <a16:creationId xmlns:a16="http://schemas.microsoft.com/office/drawing/2014/main" id="{DF432A69-FEA1-4F00-BED4-C3F2E9E46BD5}"/>
              </a:ext>
            </a:extLst>
          </p:cNvPr>
          <p:cNvSpPr/>
          <p:nvPr/>
        </p:nvSpPr>
        <p:spPr>
          <a:xfrm rot="16200000">
            <a:off x="3430467" y="402607"/>
            <a:ext cx="413007" cy="1586900"/>
          </a:xfrm>
          <a:prstGeom prst="round2SameRect">
            <a:avLst>
              <a:gd name="adj1" fmla="val 0"/>
              <a:gd name="adj2" fmla="val 0"/>
            </a:avLst>
          </a:prstGeom>
          <a:solidFill>
            <a:srgbClr val="B58D2B"/>
          </a:solidFill>
          <a:ln w="12700" cap="flat" cmpd="sng" algn="ctr">
            <a:noFill/>
            <a:prstDash val="solid"/>
            <a:miter lim="800000"/>
          </a:ln>
          <a:effectLst>
            <a:reflection blurRad="6350" stA="50000" endA="300" endPos="25000" dir="5400000" sy="-100000" algn="bl" rotWithShape="0"/>
          </a:effectLst>
        </p:spPr>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defTabSz="914400"/>
            <a:r>
              <a:rPr lang="en-US" sz="1400" b="1" kern="0" dirty="0">
                <a:solidFill>
                  <a:srgbClr val="FFFFFF"/>
                </a:solidFill>
                <a:latin typeface="Arial" panose="020B0604020202020204" pitchFamily="34" charset="0"/>
                <a:cs typeface="Arial" panose="020B0604020202020204" pitchFamily="34" charset="0"/>
              </a:rPr>
              <a:t>Implement</a:t>
            </a:r>
          </a:p>
        </p:txBody>
      </p:sp>
      <p:sp>
        <p:nvSpPr>
          <p:cNvPr id="176" name="Rectangle: Rounded Corners 78">
            <a:extLst>
              <a:ext uri="{FF2B5EF4-FFF2-40B4-BE49-F238E27FC236}">
                <a16:creationId xmlns:a16="http://schemas.microsoft.com/office/drawing/2014/main" id="{A9E62CA3-C9E3-46C2-B81A-E9E97196B45C}"/>
              </a:ext>
            </a:extLst>
          </p:cNvPr>
          <p:cNvSpPr/>
          <p:nvPr/>
        </p:nvSpPr>
        <p:spPr>
          <a:xfrm rot="16200000">
            <a:off x="5113767" y="399640"/>
            <a:ext cx="418941" cy="1586901"/>
          </a:xfrm>
          <a:prstGeom prst="round2SameRect">
            <a:avLst>
              <a:gd name="adj1" fmla="val 0"/>
              <a:gd name="adj2" fmla="val 0"/>
            </a:avLst>
          </a:prstGeom>
          <a:solidFill>
            <a:srgbClr val="B58D2B"/>
          </a:solidFill>
          <a:ln w="12700" cap="flat" cmpd="sng" algn="ctr">
            <a:noFill/>
            <a:prstDash val="solid"/>
            <a:miter lim="800000"/>
          </a:ln>
          <a:effectLst>
            <a:reflection blurRad="6350" stA="50000" endA="300" endPos="25000" dir="5400000" sy="-100000" algn="bl" rotWithShape="0"/>
          </a:effectLst>
        </p:spPr>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defTabSz="914400"/>
            <a:r>
              <a:rPr lang="en-US" sz="1400" b="1" kern="0" dirty="0">
                <a:solidFill>
                  <a:srgbClr val="FFFFFF"/>
                </a:solidFill>
                <a:latin typeface="Arial" panose="020B0604020202020204" pitchFamily="34" charset="0"/>
                <a:cs typeface="Arial" panose="020B0604020202020204" pitchFamily="34" charset="0"/>
              </a:rPr>
              <a:t>Skill</a:t>
            </a:r>
          </a:p>
        </p:txBody>
      </p:sp>
      <p:sp>
        <p:nvSpPr>
          <p:cNvPr id="179" name="Rectangle: Rounded Corners 78">
            <a:extLst>
              <a:ext uri="{FF2B5EF4-FFF2-40B4-BE49-F238E27FC236}">
                <a16:creationId xmlns:a16="http://schemas.microsoft.com/office/drawing/2014/main" id="{A843A03A-8ABF-4302-8605-8888B01283C9}"/>
              </a:ext>
            </a:extLst>
          </p:cNvPr>
          <p:cNvSpPr/>
          <p:nvPr/>
        </p:nvSpPr>
        <p:spPr>
          <a:xfrm rot="5400000">
            <a:off x="6766371" y="437419"/>
            <a:ext cx="413003" cy="1517284"/>
          </a:xfrm>
          <a:prstGeom prst="round2SameRect">
            <a:avLst>
              <a:gd name="adj1" fmla="val 12880"/>
              <a:gd name="adj2" fmla="val 0"/>
            </a:avLst>
          </a:prstGeom>
          <a:solidFill>
            <a:srgbClr val="B58D2B"/>
          </a:solidFill>
          <a:ln w="12700" cap="flat" cmpd="sng" algn="ctr">
            <a:noFill/>
            <a:prstDash val="solid"/>
            <a:miter lim="800000"/>
          </a:ln>
          <a:effectLst>
            <a:reflection blurRad="6350" stA="50000" endA="300" endPos="25000" dir="5400000" sy="-100000" algn="bl" rotWithShape="0"/>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defTabSz="914400"/>
            <a:r>
              <a:rPr lang="en-US" sz="1400" b="1" kern="0" dirty="0">
                <a:solidFill>
                  <a:srgbClr val="FFFFFF"/>
                </a:solidFill>
                <a:latin typeface="Arial" panose="020B0604020202020204" pitchFamily="34" charset="0"/>
                <a:cs typeface="Arial" panose="020B0604020202020204" pitchFamily="34" charset="0"/>
              </a:rPr>
              <a:t>Scale</a:t>
            </a:r>
          </a:p>
        </p:txBody>
      </p:sp>
      <p:sp>
        <p:nvSpPr>
          <p:cNvPr id="182" name="Freeform 48">
            <a:extLst>
              <a:ext uri="{FF2B5EF4-FFF2-40B4-BE49-F238E27FC236}">
                <a16:creationId xmlns:a16="http://schemas.microsoft.com/office/drawing/2014/main" id="{C910DCC3-02A4-462D-92B5-05951B129AC1}"/>
              </a:ext>
            </a:extLst>
          </p:cNvPr>
          <p:cNvSpPr/>
          <p:nvPr/>
        </p:nvSpPr>
        <p:spPr>
          <a:xfrm>
            <a:off x="2394602" y="1426013"/>
            <a:ext cx="2035818" cy="177485"/>
          </a:xfrm>
          <a:custGeom>
            <a:avLst/>
            <a:gdLst>
              <a:gd name="connsiteX0" fmla="*/ 505495 w 2312078"/>
              <a:gd name="connsiteY0" fmla="*/ 0 h 196534"/>
              <a:gd name="connsiteX1" fmla="*/ 1557115 w 2312078"/>
              <a:gd name="connsiteY1" fmla="*/ 0 h 196534"/>
              <a:gd name="connsiteX2" fmla="*/ 1557113 w 2312078"/>
              <a:gd name="connsiteY2" fmla="*/ 1 h 196534"/>
              <a:gd name="connsiteX3" fmla="*/ 2312078 w 2312078"/>
              <a:gd name="connsiteY3" fmla="*/ 1 h 196534"/>
              <a:gd name="connsiteX4" fmla="*/ 2312078 w 2312078"/>
              <a:gd name="connsiteY4" fmla="*/ 196534 h 196534"/>
              <a:gd name="connsiteX5" fmla="*/ 1051620 w 2312078"/>
              <a:gd name="connsiteY5" fmla="*/ 196534 h 196534"/>
              <a:gd name="connsiteX6" fmla="*/ 57241 w 2312078"/>
              <a:gd name="connsiteY6" fmla="*/ 196534 h 196534"/>
              <a:gd name="connsiteX7" fmla="*/ 0 w 2312078"/>
              <a:gd name="connsiteY7" fmla="*/ 196534 h 19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078" h="196534">
                <a:moveTo>
                  <a:pt x="505495" y="0"/>
                </a:moveTo>
                <a:lnTo>
                  <a:pt x="1557115" y="0"/>
                </a:lnTo>
                <a:lnTo>
                  <a:pt x="1557113" y="1"/>
                </a:lnTo>
                <a:lnTo>
                  <a:pt x="2312078" y="1"/>
                </a:lnTo>
                <a:lnTo>
                  <a:pt x="2312078" y="196534"/>
                </a:lnTo>
                <a:lnTo>
                  <a:pt x="1051620" y="196534"/>
                </a:lnTo>
                <a:lnTo>
                  <a:pt x="57241" y="196534"/>
                </a:lnTo>
                <a:lnTo>
                  <a:pt x="0" y="196534"/>
                </a:lnTo>
                <a:close/>
              </a:path>
            </a:pathLst>
          </a:custGeom>
          <a:solidFill>
            <a:schemeClr val="bg1">
              <a:lumMod val="95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3" name="Freeform 49">
            <a:extLst>
              <a:ext uri="{FF2B5EF4-FFF2-40B4-BE49-F238E27FC236}">
                <a16:creationId xmlns:a16="http://schemas.microsoft.com/office/drawing/2014/main" id="{C2BE65AB-F5A7-445F-921C-DA15A391F195}"/>
              </a:ext>
            </a:extLst>
          </p:cNvPr>
          <p:cNvSpPr/>
          <p:nvPr/>
        </p:nvSpPr>
        <p:spPr>
          <a:xfrm flipH="1">
            <a:off x="4529784" y="1426013"/>
            <a:ext cx="2035818" cy="177485"/>
          </a:xfrm>
          <a:custGeom>
            <a:avLst/>
            <a:gdLst>
              <a:gd name="connsiteX0" fmla="*/ 505495 w 2312078"/>
              <a:gd name="connsiteY0" fmla="*/ 0 h 196534"/>
              <a:gd name="connsiteX1" fmla="*/ 1557115 w 2312078"/>
              <a:gd name="connsiteY1" fmla="*/ 0 h 196534"/>
              <a:gd name="connsiteX2" fmla="*/ 1557113 w 2312078"/>
              <a:gd name="connsiteY2" fmla="*/ 1 h 196534"/>
              <a:gd name="connsiteX3" fmla="*/ 2312078 w 2312078"/>
              <a:gd name="connsiteY3" fmla="*/ 1 h 196534"/>
              <a:gd name="connsiteX4" fmla="*/ 2312078 w 2312078"/>
              <a:gd name="connsiteY4" fmla="*/ 196534 h 196534"/>
              <a:gd name="connsiteX5" fmla="*/ 1051620 w 2312078"/>
              <a:gd name="connsiteY5" fmla="*/ 196534 h 196534"/>
              <a:gd name="connsiteX6" fmla="*/ 57241 w 2312078"/>
              <a:gd name="connsiteY6" fmla="*/ 196534 h 196534"/>
              <a:gd name="connsiteX7" fmla="*/ 0 w 2312078"/>
              <a:gd name="connsiteY7" fmla="*/ 196534 h 19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078" h="196534">
                <a:moveTo>
                  <a:pt x="505495" y="0"/>
                </a:moveTo>
                <a:lnTo>
                  <a:pt x="1557115" y="0"/>
                </a:lnTo>
                <a:lnTo>
                  <a:pt x="1557113" y="1"/>
                </a:lnTo>
                <a:lnTo>
                  <a:pt x="2312078" y="1"/>
                </a:lnTo>
                <a:lnTo>
                  <a:pt x="2312078" y="196534"/>
                </a:lnTo>
                <a:lnTo>
                  <a:pt x="1051620" y="196534"/>
                </a:lnTo>
                <a:lnTo>
                  <a:pt x="57241" y="196534"/>
                </a:lnTo>
                <a:lnTo>
                  <a:pt x="0" y="196534"/>
                </a:lnTo>
                <a:close/>
              </a:path>
            </a:pathLst>
          </a:custGeom>
          <a:solidFill>
            <a:schemeClr val="bg1">
              <a:lumMod val="95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4" name="Freeform 54">
            <a:extLst>
              <a:ext uri="{FF2B5EF4-FFF2-40B4-BE49-F238E27FC236}">
                <a16:creationId xmlns:a16="http://schemas.microsoft.com/office/drawing/2014/main" id="{254BBD81-527D-4072-A89B-BAC193B34039}"/>
              </a:ext>
            </a:extLst>
          </p:cNvPr>
          <p:cNvSpPr/>
          <p:nvPr/>
        </p:nvSpPr>
        <p:spPr>
          <a:xfrm>
            <a:off x="333319" y="1430072"/>
            <a:ext cx="2409634" cy="177485"/>
          </a:xfrm>
          <a:custGeom>
            <a:avLst/>
            <a:gdLst>
              <a:gd name="connsiteX0" fmla="*/ 1040793 w 2832846"/>
              <a:gd name="connsiteY0" fmla="*/ 0 h 201581"/>
              <a:gd name="connsiteX1" fmla="*/ 2410902 w 2832846"/>
              <a:gd name="connsiteY1" fmla="*/ 0 h 201581"/>
              <a:gd name="connsiteX2" fmla="*/ 2408765 w 2832846"/>
              <a:gd name="connsiteY2" fmla="*/ 413 h 201581"/>
              <a:gd name="connsiteX3" fmla="*/ 2832846 w 2832846"/>
              <a:gd name="connsiteY3" fmla="*/ 413 h 201581"/>
              <a:gd name="connsiteX4" fmla="*/ 2308630 w 2832846"/>
              <a:gd name="connsiteY4" fmla="*/ 201581 h 201581"/>
              <a:gd name="connsiteX5" fmla="*/ 1319920 w 2832846"/>
              <a:gd name="connsiteY5" fmla="*/ 201581 h 201581"/>
              <a:gd name="connsiteX6" fmla="*/ 1320996 w 2832846"/>
              <a:gd name="connsiteY6" fmla="*/ 201168 h 201581"/>
              <a:gd name="connsiteX7" fmla="*/ 0 w 2832846"/>
              <a:gd name="connsiteY7" fmla="*/ 201168 h 20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2846" h="201581">
                <a:moveTo>
                  <a:pt x="1040793" y="0"/>
                </a:moveTo>
                <a:lnTo>
                  <a:pt x="2410902" y="0"/>
                </a:lnTo>
                <a:lnTo>
                  <a:pt x="2408765" y="413"/>
                </a:lnTo>
                <a:lnTo>
                  <a:pt x="2832846" y="413"/>
                </a:lnTo>
                <a:lnTo>
                  <a:pt x="2308630" y="201581"/>
                </a:lnTo>
                <a:lnTo>
                  <a:pt x="1319920" y="201581"/>
                </a:lnTo>
                <a:lnTo>
                  <a:pt x="1320996" y="201168"/>
                </a:lnTo>
                <a:lnTo>
                  <a:pt x="0" y="201168"/>
                </a:lnTo>
                <a:close/>
              </a:path>
            </a:pathLst>
          </a:custGeom>
          <a:solidFill>
            <a:schemeClr val="bg1">
              <a:lumMod val="95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5" name="Freeform 55">
            <a:extLst>
              <a:ext uri="{FF2B5EF4-FFF2-40B4-BE49-F238E27FC236}">
                <a16:creationId xmlns:a16="http://schemas.microsoft.com/office/drawing/2014/main" id="{5184007A-7701-44E5-A82B-844ADF403922}"/>
              </a:ext>
            </a:extLst>
          </p:cNvPr>
          <p:cNvSpPr/>
          <p:nvPr/>
        </p:nvSpPr>
        <p:spPr>
          <a:xfrm flipH="1">
            <a:off x="6214231" y="1426002"/>
            <a:ext cx="2494361" cy="182043"/>
          </a:xfrm>
          <a:custGeom>
            <a:avLst/>
            <a:gdLst>
              <a:gd name="connsiteX0" fmla="*/ 1040793 w 2832846"/>
              <a:gd name="connsiteY0" fmla="*/ 0 h 201581"/>
              <a:gd name="connsiteX1" fmla="*/ 2410902 w 2832846"/>
              <a:gd name="connsiteY1" fmla="*/ 0 h 201581"/>
              <a:gd name="connsiteX2" fmla="*/ 2408765 w 2832846"/>
              <a:gd name="connsiteY2" fmla="*/ 413 h 201581"/>
              <a:gd name="connsiteX3" fmla="*/ 2832846 w 2832846"/>
              <a:gd name="connsiteY3" fmla="*/ 413 h 201581"/>
              <a:gd name="connsiteX4" fmla="*/ 2308630 w 2832846"/>
              <a:gd name="connsiteY4" fmla="*/ 201581 h 201581"/>
              <a:gd name="connsiteX5" fmla="*/ 1319920 w 2832846"/>
              <a:gd name="connsiteY5" fmla="*/ 201581 h 201581"/>
              <a:gd name="connsiteX6" fmla="*/ 1320996 w 2832846"/>
              <a:gd name="connsiteY6" fmla="*/ 201168 h 201581"/>
              <a:gd name="connsiteX7" fmla="*/ 0 w 2832846"/>
              <a:gd name="connsiteY7" fmla="*/ 201168 h 20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2846" h="201581">
                <a:moveTo>
                  <a:pt x="1040793" y="0"/>
                </a:moveTo>
                <a:lnTo>
                  <a:pt x="2410902" y="0"/>
                </a:lnTo>
                <a:lnTo>
                  <a:pt x="2408765" y="413"/>
                </a:lnTo>
                <a:lnTo>
                  <a:pt x="2832846" y="413"/>
                </a:lnTo>
                <a:lnTo>
                  <a:pt x="2308630" y="201581"/>
                </a:lnTo>
                <a:lnTo>
                  <a:pt x="1319920" y="201581"/>
                </a:lnTo>
                <a:lnTo>
                  <a:pt x="1320996" y="201168"/>
                </a:lnTo>
                <a:lnTo>
                  <a:pt x="0" y="201168"/>
                </a:lnTo>
                <a:close/>
              </a:path>
            </a:pathLst>
          </a:custGeom>
          <a:solidFill>
            <a:schemeClr val="bg1">
              <a:lumMod val="95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6" name="Rectangle: Rounded Corners 34">
            <a:extLst>
              <a:ext uri="{FF2B5EF4-FFF2-40B4-BE49-F238E27FC236}">
                <a16:creationId xmlns:a16="http://schemas.microsoft.com/office/drawing/2014/main" id="{97EC1556-2606-442F-8AD8-C03AB724572B}"/>
              </a:ext>
            </a:extLst>
          </p:cNvPr>
          <p:cNvSpPr/>
          <p:nvPr/>
        </p:nvSpPr>
        <p:spPr>
          <a:xfrm>
            <a:off x="333319" y="1603498"/>
            <a:ext cx="1948187" cy="1089861"/>
          </a:xfrm>
          <a:prstGeom prst="roundRect">
            <a:avLst>
              <a:gd name="adj" fmla="val 0"/>
            </a:avLst>
          </a:prstGeom>
          <a:solidFill>
            <a:schemeClr val="bg1">
              <a:lumMod val="95000"/>
            </a:schemeClr>
          </a:solidFill>
          <a:ln w="12700" cap="flat" cmpd="sng" algn="ctr">
            <a:noFill/>
            <a:prstDash val="solid"/>
            <a:miter lim="800000"/>
          </a:ln>
          <a:effectLst>
            <a:outerShdw blurRad="787400" dist="355600" dir="5400000" sx="71000" sy="71000" algn="t" rotWithShape="0">
              <a:prstClr val="black">
                <a:alpha val="15000"/>
              </a:prstClr>
            </a:outerShdw>
          </a:effectLst>
        </p:spPr>
        <p:txBody>
          <a:bodyPr rot="0" spcFirstLastPara="0" vertOverflow="overflow" horzOverflow="overflow" vert="horz" wrap="square" lIns="274320" tIns="0" rIns="365760" bIns="0" numCol="1" spcCol="0" rtlCol="0" fromWordArt="0" anchor="ctr" anchorCtr="0" forceAA="0" compatLnSpc="1">
            <a:prstTxWarp prst="textNoShape">
              <a:avLst/>
            </a:prstTxWarp>
            <a:noAutofit/>
          </a:bodyPr>
          <a:lstStyle/>
          <a:p>
            <a:pPr marL="230400" marR="0" lvl="0" indent="-230400" defTabSz="914400" eaLnBrk="1" fontAlgn="auto" latinLnBrk="0" hangingPunct="1">
              <a:lnSpc>
                <a:spcPts val="1260"/>
              </a:lnSpc>
              <a:spcBef>
                <a:spcPts val="0"/>
              </a:spcBef>
              <a:spcAft>
                <a:spcPts val="0"/>
              </a:spcAft>
              <a:buClrTx/>
              <a:buSzTx/>
              <a:buFont typeface="Arial" panose="020B0604020202020204" pitchFamily="34" charset="0"/>
              <a:buChar char="•"/>
              <a:tabLst/>
              <a:defRPr/>
            </a:pPr>
            <a:endParaRPr kumimoji="0" lang="en-GB" sz="80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87" name="Rectangle: Rounded Corners 34">
            <a:extLst>
              <a:ext uri="{FF2B5EF4-FFF2-40B4-BE49-F238E27FC236}">
                <a16:creationId xmlns:a16="http://schemas.microsoft.com/office/drawing/2014/main" id="{5EC8B891-6496-46BE-BBC0-F1018BED2205}"/>
              </a:ext>
            </a:extLst>
          </p:cNvPr>
          <p:cNvSpPr/>
          <p:nvPr/>
        </p:nvSpPr>
        <p:spPr>
          <a:xfrm>
            <a:off x="2401263" y="1603235"/>
            <a:ext cx="2029156" cy="1089861"/>
          </a:xfrm>
          <a:prstGeom prst="roundRect">
            <a:avLst>
              <a:gd name="adj" fmla="val 0"/>
            </a:avLst>
          </a:prstGeom>
          <a:solidFill>
            <a:schemeClr val="bg1">
              <a:lumMod val="95000"/>
            </a:schemeClr>
          </a:solidFill>
          <a:ln w="12700" cap="flat" cmpd="sng" algn="ctr">
            <a:noFill/>
            <a:prstDash val="solid"/>
            <a:miter lim="800000"/>
          </a:ln>
          <a:effectLst>
            <a:outerShdw blurRad="787400" dist="355600" dir="5400000" sx="71000" sy="71000" algn="t" rotWithShape="0">
              <a:prstClr val="black">
                <a:alpha val="15000"/>
              </a:prstClr>
            </a:outerShdw>
          </a:effectLst>
        </p:spPr>
        <p:txBody>
          <a:bodyPr rot="0" spcFirstLastPara="0" vertOverflow="overflow" horzOverflow="overflow" vert="horz" wrap="square" lIns="274320" tIns="0" rIns="365760" bIns="0" numCol="1" spcCol="0" rtlCol="0" fromWordArt="0" anchor="ctr" anchorCtr="0" forceAA="0" compatLnSpc="1">
            <a:prstTxWarp prst="textNoShape">
              <a:avLst/>
            </a:prstTxWarp>
            <a:noAutofit/>
          </a:bodyPr>
          <a:lstStyle/>
          <a:p>
            <a:pPr marL="230400" marR="0" lvl="0" indent="-230400" defTabSz="914400" eaLnBrk="1" fontAlgn="auto" latinLnBrk="0" hangingPunct="1">
              <a:lnSpc>
                <a:spcPts val="1260"/>
              </a:lnSpc>
              <a:spcBef>
                <a:spcPts val="0"/>
              </a:spcBef>
              <a:spcAft>
                <a:spcPts val="0"/>
              </a:spcAft>
              <a:buClrTx/>
              <a:buSzTx/>
              <a:buFont typeface="Arial" panose="020B0604020202020204" pitchFamily="34" charset="0"/>
              <a:buChar char="•"/>
              <a:tabLst/>
              <a:defRPr/>
            </a:pPr>
            <a:endParaRPr kumimoji="0" lang="en-GB" sz="80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88" name="Rectangle: Rounded Corners 34">
            <a:extLst>
              <a:ext uri="{FF2B5EF4-FFF2-40B4-BE49-F238E27FC236}">
                <a16:creationId xmlns:a16="http://schemas.microsoft.com/office/drawing/2014/main" id="{22B613E6-B330-41EA-A81E-17E5F86EC357}"/>
              </a:ext>
            </a:extLst>
          </p:cNvPr>
          <p:cNvSpPr/>
          <p:nvPr/>
        </p:nvSpPr>
        <p:spPr>
          <a:xfrm>
            <a:off x="4528084" y="1603235"/>
            <a:ext cx="2032795" cy="1089861"/>
          </a:xfrm>
          <a:prstGeom prst="roundRect">
            <a:avLst>
              <a:gd name="adj" fmla="val 0"/>
            </a:avLst>
          </a:prstGeom>
          <a:solidFill>
            <a:schemeClr val="bg1">
              <a:lumMod val="95000"/>
            </a:schemeClr>
          </a:solidFill>
          <a:ln w="12700" cap="flat" cmpd="sng" algn="ctr">
            <a:noFill/>
            <a:prstDash val="solid"/>
            <a:miter lim="800000"/>
          </a:ln>
          <a:effectLst>
            <a:outerShdw blurRad="787400" dist="355600" dir="5400000" sx="71000" sy="71000" algn="t" rotWithShape="0">
              <a:prstClr val="black">
                <a:alpha val="15000"/>
              </a:prstClr>
            </a:outerShdw>
          </a:effectLst>
        </p:spPr>
        <p:txBody>
          <a:bodyPr rot="0" spcFirstLastPara="0" vertOverflow="overflow" horzOverflow="overflow" vert="horz" wrap="square" lIns="274320" tIns="0" rIns="365760" bIns="0" numCol="1" spcCol="0" rtlCol="0" fromWordArt="0" anchor="ctr" anchorCtr="0" forceAA="0" compatLnSpc="1">
            <a:prstTxWarp prst="textNoShape">
              <a:avLst/>
            </a:prstTxWarp>
            <a:noAutofit/>
          </a:bodyPr>
          <a:lstStyle/>
          <a:p>
            <a:pPr marL="230400" marR="0" lvl="0" indent="-230400" defTabSz="914400" eaLnBrk="1" fontAlgn="auto" latinLnBrk="0" hangingPunct="1">
              <a:lnSpc>
                <a:spcPts val="1260"/>
              </a:lnSpc>
              <a:spcBef>
                <a:spcPts val="0"/>
              </a:spcBef>
              <a:spcAft>
                <a:spcPts val="0"/>
              </a:spcAft>
              <a:buClrTx/>
              <a:buSzTx/>
              <a:buFont typeface="Arial" panose="020B0604020202020204" pitchFamily="34" charset="0"/>
              <a:buChar char="•"/>
              <a:tabLst/>
              <a:defRPr/>
            </a:pPr>
            <a:endParaRPr kumimoji="0" lang="en-GB" sz="80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89" name="Rectangle: Rounded Corners 34">
            <a:extLst>
              <a:ext uri="{FF2B5EF4-FFF2-40B4-BE49-F238E27FC236}">
                <a16:creationId xmlns:a16="http://schemas.microsoft.com/office/drawing/2014/main" id="{90463DD9-0210-4912-8EE9-1721FC61D5C0}"/>
              </a:ext>
            </a:extLst>
          </p:cNvPr>
          <p:cNvSpPr/>
          <p:nvPr/>
        </p:nvSpPr>
        <p:spPr>
          <a:xfrm>
            <a:off x="6680636" y="1609781"/>
            <a:ext cx="2027956" cy="1084574"/>
          </a:xfrm>
          <a:prstGeom prst="roundRect">
            <a:avLst>
              <a:gd name="adj" fmla="val 0"/>
            </a:avLst>
          </a:prstGeom>
          <a:solidFill>
            <a:schemeClr val="bg1">
              <a:lumMod val="95000"/>
            </a:schemeClr>
          </a:solidFill>
          <a:ln w="12700" cap="flat" cmpd="sng" algn="ctr">
            <a:noFill/>
            <a:prstDash val="solid"/>
            <a:miter lim="800000"/>
          </a:ln>
          <a:effectLst>
            <a:outerShdw blurRad="787400" dist="355600" dir="5400000" sx="71000" sy="71000" algn="t" rotWithShape="0">
              <a:prstClr val="black">
                <a:alpha val="15000"/>
              </a:prstClr>
            </a:outerShdw>
          </a:effectLst>
        </p:spPr>
        <p:txBody>
          <a:bodyPr rot="0" spcFirstLastPara="0" vertOverflow="overflow" horzOverflow="overflow" vert="horz" wrap="square" lIns="274320" tIns="0" rIns="365760" bIns="0" numCol="1" spcCol="0" rtlCol="0" fromWordArt="0" anchor="ctr" anchorCtr="0" forceAA="0" compatLnSpc="1">
            <a:prstTxWarp prst="textNoShape">
              <a:avLst/>
            </a:prstTxWarp>
            <a:noAutofit/>
          </a:bodyPr>
          <a:lstStyle/>
          <a:p>
            <a:pPr marL="230400" marR="0" lvl="0" indent="-230400" defTabSz="914400" eaLnBrk="1" fontAlgn="auto" latinLnBrk="0" hangingPunct="1">
              <a:lnSpc>
                <a:spcPts val="1260"/>
              </a:lnSpc>
              <a:spcBef>
                <a:spcPts val="0"/>
              </a:spcBef>
              <a:spcAft>
                <a:spcPts val="0"/>
              </a:spcAft>
              <a:buClrTx/>
              <a:buSzTx/>
              <a:buFont typeface="Arial" panose="020B0604020202020204" pitchFamily="34" charset="0"/>
              <a:buChar char="•"/>
              <a:tabLst/>
              <a:defRPr/>
            </a:pPr>
            <a:endParaRPr kumimoji="0" lang="en-GB" sz="80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endParaRPr>
          </a:p>
        </p:txBody>
      </p:sp>
      <p:pic>
        <p:nvPicPr>
          <p:cNvPr id="190" name="Picture 189" descr="A close up of a logo&#10;&#10;Description automatically generated">
            <a:extLst>
              <a:ext uri="{FF2B5EF4-FFF2-40B4-BE49-F238E27FC236}">
                <a16:creationId xmlns:a16="http://schemas.microsoft.com/office/drawing/2014/main" id="{52C5D21C-C583-47EF-9A6B-D0C875A4F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212" y="2025867"/>
            <a:ext cx="1608400" cy="504000"/>
          </a:xfrm>
          <a:prstGeom prst="rect">
            <a:avLst/>
          </a:prstGeom>
        </p:spPr>
      </p:pic>
      <p:pic>
        <p:nvPicPr>
          <p:cNvPr id="191" name="Picture 190" descr="A close up of a logo&#10;&#10;Description automatically generated">
            <a:extLst>
              <a:ext uri="{FF2B5EF4-FFF2-40B4-BE49-F238E27FC236}">
                <a16:creationId xmlns:a16="http://schemas.microsoft.com/office/drawing/2014/main" id="{C5A739EB-439F-41E4-88CD-50109B9E0A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1159" y="2023969"/>
            <a:ext cx="1608406" cy="504000"/>
          </a:xfrm>
          <a:prstGeom prst="rect">
            <a:avLst/>
          </a:prstGeom>
        </p:spPr>
      </p:pic>
      <p:pic>
        <p:nvPicPr>
          <p:cNvPr id="192" name="Picture 191" descr="A close up of a logo&#10;&#10;Description automatically generated">
            <a:extLst>
              <a:ext uri="{FF2B5EF4-FFF2-40B4-BE49-F238E27FC236}">
                <a16:creationId xmlns:a16="http://schemas.microsoft.com/office/drawing/2014/main" id="{4DA9F980-4E2A-4A33-BFD8-D8466F3E5F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0280" y="2023969"/>
            <a:ext cx="1608401" cy="504000"/>
          </a:xfrm>
          <a:prstGeom prst="rect">
            <a:avLst/>
          </a:prstGeom>
        </p:spPr>
      </p:pic>
      <p:pic>
        <p:nvPicPr>
          <p:cNvPr id="193" name="Picture 192" descr="A close up of a logo&#10;&#10;Description automatically generated">
            <a:extLst>
              <a:ext uri="{FF2B5EF4-FFF2-40B4-BE49-F238E27FC236}">
                <a16:creationId xmlns:a16="http://schemas.microsoft.com/office/drawing/2014/main" id="{DD1CFCEB-E4E5-4656-820E-E629E26D67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6533" y="2023969"/>
            <a:ext cx="1356405" cy="504000"/>
          </a:xfrm>
          <a:prstGeom prst="rect">
            <a:avLst/>
          </a:prstGeom>
        </p:spPr>
      </p:pic>
      <p:grpSp>
        <p:nvGrpSpPr>
          <p:cNvPr id="27" name="Group 26">
            <a:extLst>
              <a:ext uri="{FF2B5EF4-FFF2-40B4-BE49-F238E27FC236}">
                <a16:creationId xmlns:a16="http://schemas.microsoft.com/office/drawing/2014/main" id="{B1C36210-4350-4E04-862A-8140BA50291A}"/>
              </a:ext>
            </a:extLst>
          </p:cNvPr>
          <p:cNvGrpSpPr/>
          <p:nvPr/>
        </p:nvGrpSpPr>
        <p:grpSpPr>
          <a:xfrm>
            <a:off x="333319" y="4427119"/>
            <a:ext cx="8303376" cy="1828806"/>
            <a:chOff x="432709" y="3736759"/>
            <a:chExt cx="8303376" cy="2229206"/>
          </a:xfrm>
        </p:grpSpPr>
        <p:sp>
          <p:nvSpPr>
            <p:cNvPr id="28" name="Freeform 3">
              <a:extLst>
                <a:ext uri="{FF2B5EF4-FFF2-40B4-BE49-F238E27FC236}">
                  <a16:creationId xmlns:a16="http://schemas.microsoft.com/office/drawing/2014/main" id="{0F54FD57-B807-4981-8D04-FCA6B3FAA54A}"/>
                </a:ext>
              </a:extLst>
            </p:cNvPr>
            <p:cNvSpPr>
              <a:spLocks/>
            </p:cNvSpPr>
            <p:nvPr/>
          </p:nvSpPr>
          <p:spPr bwMode="auto">
            <a:xfrm flipH="1" flipV="1">
              <a:off x="432709" y="4313712"/>
              <a:ext cx="3903450" cy="1652253"/>
            </a:xfrm>
            <a:custGeom>
              <a:avLst/>
              <a:gdLst>
                <a:gd name="T0" fmla="*/ 0 w 5170"/>
                <a:gd name="T1" fmla="*/ 0 h 3266"/>
                <a:gd name="T2" fmla="*/ 2147483647 w 5170"/>
                <a:gd name="T3" fmla="*/ 0 h 3266"/>
                <a:gd name="T4" fmla="*/ 2147483647 w 5170"/>
                <a:gd name="T5" fmla="*/ 2147483647 h 3266"/>
                <a:gd name="T6" fmla="*/ 0 w 5170"/>
                <a:gd name="T7" fmla="*/ 2147483647 h 3266"/>
                <a:gd name="T8" fmla="*/ 0 w 5170"/>
                <a:gd name="T9" fmla="*/ 0 h 3266"/>
                <a:gd name="T10" fmla="*/ 0 60000 65536"/>
                <a:gd name="T11" fmla="*/ 0 60000 65536"/>
                <a:gd name="T12" fmla="*/ 0 60000 65536"/>
                <a:gd name="T13" fmla="*/ 0 60000 65536"/>
                <a:gd name="T14" fmla="*/ 0 60000 65536"/>
                <a:gd name="T15" fmla="*/ 0 w 5170"/>
                <a:gd name="T16" fmla="*/ 0 h 3266"/>
                <a:gd name="T17" fmla="*/ 5170 w 5170"/>
                <a:gd name="T18" fmla="*/ 3266 h 3266"/>
              </a:gdLst>
              <a:ahLst/>
              <a:cxnLst>
                <a:cxn ang="T10">
                  <a:pos x="T0" y="T1"/>
                </a:cxn>
                <a:cxn ang="T11">
                  <a:pos x="T2" y="T3"/>
                </a:cxn>
                <a:cxn ang="T12">
                  <a:pos x="T4" y="T5"/>
                </a:cxn>
                <a:cxn ang="T13">
                  <a:pos x="T6" y="T7"/>
                </a:cxn>
                <a:cxn ang="T14">
                  <a:pos x="T8" y="T9"/>
                </a:cxn>
              </a:cxnLst>
              <a:rect l="T15" t="T16" r="T17" b="T18"/>
              <a:pathLst>
                <a:path w="5170" h="3266">
                  <a:moveTo>
                    <a:pt x="0" y="0"/>
                  </a:moveTo>
                  <a:lnTo>
                    <a:pt x="5170" y="0"/>
                  </a:lnTo>
                  <a:lnTo>
                    <a:pt x="4535" y="3266"/>
                  </a:lnTo>
                  <a:lnTo>
                    <a:pt x="0" y="3266"/>
                  </a:lnTo>
                  <a:lnTo>
                    <a:pt x="0" y="0"/>
                  </a:lnTo>
                  <a:close/>
                </a:path>
              </a:pathLst>
            </a:custGeom>
            <a:solidFill>
              <a:schemeClr val="bg1">
                <a:lumMod val="85000"/>
              </a:schemeClr>
            </a:solidFill>
            <a:ln w="9525">
              <a:noFill/>
              <a:round/>
              <a:headEnd/>
              <a:tailEnd/>
            </a:ln>
          </p:spPr>
          <p:txBody>
            <a:bodyPr/>
            <a:lstStyle/>
            <a:p>
              <a:endParaRPr lang="en-US" b="1" dirty="0">
                <a:solidFill>
                  <a:srgbClr val="000000"/>
                </a:solidFill>
              </a:endParaRPr>
            </a:p>
          </p:txBody>
        </p:sp>
        <p:sp>
          <p:nvSpPr>
            <p:cNvPr id="29" name="TextBox 28">
              <a:extLst>
                <a:ext uri="{FF2B5EF4-FFF2-40B4-BE49-F238E27FC236}">
                  <a16:creationId xmlns:a16="http://schemas.microsoft.com/office/drawing/2014/main" id="{999BC079-A8F9-466D-80BA-648E708D1DD9}"/>
                </a:ext>
              </a:extLst>
            </p:cNvPr>
            <p:cNvSpPr txBox="1"/>
            <p:nvPr/>
          </p:nvSpPr>
          <p:spPr>
            <a:xfrm>
              <a:off x="695079" y="5087878"/>
              <a:ext cx="3684104" cy="787839"/>
            </a:xfrm>
            <a:prstGeom prst="rect">
              <a:avLst/>
            </a:prstGeom>
            <a:noFill/>
          </p:spPr>
          <p:txBody>
            <a:bodyPr wrap="square">
              <a:spAutoFit/>
            </a:bodyPr>
            <a:lstStyle/>
            <a:p>
              <a:pPr algn="ctr"/>
              <a:r>
                <a:rPr kumimoji="0" lang="en-US" sz="1200" b="1" i="0" u="none" strike="noStrike" kern="0" cap="none" spc="0" normalizeH="0" baseline="0" noProof="0" dirty="0">
                  <a:ln>
                    <a:noFill/>
                  </a:ln>
                  <a:effectLst/>
                  <a:uLnTx/>
                  <a:uFillTx/>
                  <a:latin typeface="Arial" panose="020B0604020202020204"/>
                  <a:cs typeface="Arial" panose="020B0604020202020204" pitchFamily="34" charset="0"/>
                </a:rPr>
                <a:t>Honored by Regulation Asia for pioneering project in regulatory data management and reporting for one of largest private bank in India</a:t>
              </a:r>
              <a:endParaRPr lang="en-US" sz="1200" b="1" dirty="0"/>
            </a:p>
          </p:txBody>
        </p:sp>
        <p:pic>
          <p:nvPicPr>
            <p:cNvPr id="30" name="Picture 4" descr="Image result for regulation asia awards 2019">
              <a:extLst>
                <a:ext uri="{FF2B5EF4-FFF2-40B4-BE49-F238E27FC236}">
                  <a16:creationId xmlns:a16="http://schemas.microsoft.com/office/drawing/2014/main" id="{B839C26B-16C8-49DC-8CE3-77145341C02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695079" y="3749636"/>
              <a:ext cx="3483444" cy="1226059"/>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
              <a:extLst>
                <a:ext uri="{FF2B5EF4-FFF2-40B4-BE49-F238E27FC236}">
                  <a16:creationId xmlns:a16="http://schemas.microsoft.com/office/drawing/2014/main" id="{523BAB59-3179-4F98-9631-80AB9225F9A5}"/>
                </a:ext>
              </a:extLst>
            </p:cNvPr>
            <p:cNvSpPr>
              <a:spLocks/>
            </p:cNvSpPr>
            <p:nvPr/>
          </p:nvSpPr>
          <p:spPr bwMode="auto">
            <a:xfrm flipH="1" flipV="1">
              <a:off x="4823116" y="3736759"/>
              <a:ext cx="3912969" cy="2229202"/>
            </a:xfrm>
            <a:custGeom>
              <a:avLst/>
              <a:gdLst>
                <a:gd name="T0" fmla="*/ 0 w 5170"/>
                <a:gd name="T1" fmla="*/ 0 h 3266"/>
                <a:gd name="T2" fmla="*/ 2147483647 w 5170"/>
                <a:gd name="T3" fmla="*/ 0 h 3266"/>
                <a:gd name="T4" fmla="*/ 2147483647 w 5170"/>
                <a:gd name="T5" fmla="*/ 2147483647 h 3266"/>
                <a:gd name="T6" fmla="*/ 0 w 5170"/>
                <a:gd name="T7" fmla="*/ 2147483647 h 3266"/>
                <a:gd name="T8" fmla="*/ 0 w 5170"/>
                <a:gd name="T9" fmla="*/ 0 h 3266"/>
                <a:gd name="T10" fmla="*/ 0 60000 65536"/>
                <a:gd name="T11" fmla="*/ 0 60000 65536"/>
                <a:gd name="T12" fmla="*/ 0 60000 65536"/>
                <a:gd name="T13" fmla="*/ 0 60000 65536"/>
                <a:gd name="T14" fmla="*/ 0 60000 65536"/>
                <a:gd name="T15" fmla="*/ 0 w 5170"/>
                <a:gd name="T16" fmla="*/ 0 h 3266"/>
                <a:gd name="T17" fmla="*/ 5170 w 5170"/>
                <a:gd name="T18" fmla="*/ 3266 h 3266"/>
              </a:gdLst>
              <a:ahLst/>
              <a:cxnLst>
                <a:cxn ang="T10">
                  <a:pos x="T0" y="T1"/>
                </a:cxn>
                <a:cxn ang="T11">
                  <a:pos x="T2" y="T3"/>
                </a:cxn>
                <a:cxn ang="T12">
                  <a:pos x="T4" y="T5"/>
                </a:cxn>
                <a:cxn ang="T13">
                  <a:pos x="T6" y="T7"/>
                </a:cxn>
                <a:cxn ang="T14">
                  <a:pos x="T8" y="T9"/>
                </a:cxn>
              </a:cxnLst>
              <a:rect l="T15" t="T16" r="T17" b="T18"/>
              <a:pathLst>
                <a:path w="5170" h="3266">
                  <a:moveTo>
                    <a:pt x="0" y="0"/>
                  </a:moveTo>
                  <a:lnTo>
                    <a:pt x="5170" y="0"/>
                  </a:lnTo>
                  <a:lnTo>
                    <a:pt x="4535" y="3266"/>
                  </a:lnTo>
                  <a:lnTo>
                    <a:pt x="0" y="3266"/>
                  </a:lnTo>
                  <a:lnTo>
                    <a:pt x="0" y="0"/>
                  </a:lnTo>
                  <a:close/>
                </a:path>
              </a:pathLst>
            </a:custGeom>
            <a:solidFill>
              <a:srgbClr val="EBE8A7"/>
            </a:solidFill>
            <a:ln w="9525">
              <a:noFill/>
              <a:round/>
              <a:headEnd/>
              <a:tailEnd/>
            </a:ln>
          </p:spPr>
          <p:txBody>
            <a:bodyPr/>
            <a:lstStyle/>
            <a:p>
              <a:endParaRPr lang="en-US" b="1" dirty="0">
                <a:solidFill>
                  <a:srgbClr val="000000"/>
                </a:solidFill>
              </a:endParaRPr>
            </a:p>
          </p:txBody>
        </p:sp>
        <p:sp>
          <p:nvSpPr>
            <p:cNvPr id="32" name="TextBox 31">
              <a:extLst>
                <a:ext uri="{FF2B5EF4-FFF2-40B4-BE49-F238E27FC236}">
                  <a16:creationId xmlns:a16="http://schemas.microsoft.com/office/drawing/2014/main" id="{C0710CBF-72F6-4C1E-A107-378E36D830CD}"/>
                </a:ext>
              </a:extLst>
            </p:cNvPr>
            <p:cNvSpPr txBox="1"/>
            <p:nvPr/>
          </p:nvSpPr>
          <p:spPr>
            <a:xfrm>
              <a:off x="6454705" y="3782155"/>
              <a:ext cx="2002309" cy="2138420"/>
            </a:xfrm>
            <a:prstGeom prst="rect">
              <a:avLst/>
            </a:prstGeom>
            <a:noFill/>
          </p:spPr>
          <p:txBody>
            <a:bodyPr wrap="square">
              <a:spAutoFit/>
            </a:bodyPr>
            <a:lstStyle/>
            <a:p>
              <a:r>
                <a:rPr kumimoji="0" lang="en-US" sz="1200" b="1" i="0" u="none" strike="noStrike" kern="0" cap="none" spc="0" normalizeH="0" baseline="0" noProof="0" dirty="0">
                  <a:ln>
                    <a:noFill/>
                  </a:ln>
                  <a:effectLst/>
                  <a:uLnTx/>
                  <a:uFillTx/>
                  <a:latin typeface="Arial" panose="020B0604020202020204"/>
                  <a:cs typeface="Arial" panose="020B0604020202020204" pitchFamily="34" charset="0"/>
                </a:rPr>
                <a:t>Recognized as Emerging Company of the Year 2021 by the Indian Achievers’ Forum for the achievements in the use of technology to solve business problems for financial service industry</a:t>
              </a:r>
              <a:endParaRPr lang="en-US" sz="1200" b="1" dirty="0"/>
            </a:p>
          </p:txBody>
        </p:sp>
        <p:pic>
          <p:nvPicPr>
            <p:cNvPr id="33" name="Picture 32">
              <a:extLst>
                <a:ext uri="{FF2B5EF4-FFF2-40B4-BE49-F238E27FC236}">
                  <a16:creationId xmlns:a16="http://schemas.microsoft.com/office/drawing/2014/main" id="{1D47B2CC-9FEA-4703-A46D-C15C894C9A9D}"/>
                </a:ext>
              </a:extLst>
            </p:cNvPr>
            <p:cNvPicPr>
              <a:picLocks noChangeAspect="1"/>
            </p:cNvPicPr>
            <p:nvPr/>
          </p:nvPicPr>
          <p:blipFill>
            <a:blip r:embed="rId8"/>
            <a:stretch>
              <a:fillRect/>
            </a:stretch>
          </p:blipFill>
          <p:spPr>
            <a:xfrm>
              <a:off x="4783264" y="3736766"/>
              <a:ext cx="1631588" cy="2229199"/>
            </a:xfrm>
            <a:prstGeom prst="rect">
              <a:avLst/>
            </a:prstGeom>
          </p:spPr>
        </p:pic>
      </p:grpSp>
      <p:grpSp>
        <p:nvGrpSpPr>
          <p:cNvPr id="34" name="Group 33">
            <a:extLst>
              <a:ext uri="{FF2B5EF4-FFF2-40B4-BE49-F238E27FC236}">
                <a16:creationId xmlns:a16="http://schemas.microsoft.com/office/drawing/2014/main" id="{9D72967B-665E-4E31-8F3F-3B5546EB5ED3}"/>
              </a:ext>
            </a:extLst>
          </p:cNvPr>
          <p:cNvGrpSpPr/>
          <p:nvPr/>
        </p:nvGrpSpPr>
        <p:grpSpPr>
          <a:xfrm>
            <a:off x="385547" y="3010823"/>
            <a:ext cx="8501784" cy="1215427"/>
            <a:chOff x="353752" y="5028928"/>
            <a:chExt cx="8501784" cy="1215427"/>
          </a:xfrm>
        </p:grpSpPr>
        <p:sp>
          <p:nvSpPr>
            <p:cNvPr id="35" name="Freeform 3">
              <a:extLst>
                <a:ext uri="{FF2B5EF4-FFF2-40B4-BE49-F238E27FC236}">
                  <a16:creationId xmlns:a16="http://schemas.microsoft.com/office/drawing/2014/main" id="{6FBFC3C1-1F8C-4AFE-920D-9633484051BA}"/>
                </a:ext>
              </a:extLst>
            </p:cNvPr>
            <p:cNvSpPr>
              <a:spLocks/>
            </p:cNvSpPr>
            <p:nvPr/>
          </p:nvSpPr>
          <p:spPr bwMode="auto">
            <a:xfrm flipV="1">
              <a:off x="4859536" y="5038734"/>
              <a:ext cx="3996000" cy="1205621"/>
            </a:xfrm>
            <a:custGeom>
              <a:avLst/>
              <a:gdLst>
                <a:gd name="T0" fmla="*/ 0 w 5170"/>
                <a:gd name="T1" fmla="*/ 0 h 3266"/>
                <a:gd name="T2" fmla="*/ 2147483647 w 5170"/>
                <a:gd name="T3" fmla="*/ 0 h 3266"/>
                <a:gd name="T4" fmla="*/ 2147483647 w 5170"/>
                <a:gd name="T5" fmla="*/ 2147483647 h 3266"/>
                <a:gd name="T6" fmla="*/ 0 w 5170"/>
                <a:gd name="T7" fmla="*/ 2147483647 h 3266"/>
                <a:gd name="T8" fmla="*/ 0 w 5170"/>
                <a:gd name="T9" fmla="*/ 0 h 3266"/>
                <a:gd name="T10" fmla="*/ 0 60000 65536"/>
                <a:gd name="T11" fmla="*/ 0 60000 65536"/>
                <a:gd name="T12" fmla="*/ 0 60000 65536"/>
                <a:gd name="T13" fmla="*/ 0 60000 65536"/>
                <a:gd name="T14" fmla="*/ 0 60000 65536"/>
                <a:gd name="T15" fmla="*/ 0 w 5170"/>
                <a:gd name="T16" fmla="*/ 0 h 3266"/>
                <a:gd name="T17" fmla="*/ 5170 w 5170"/>
                <a:gd name="T18" fmla="*/ 3266 h 3266"/>
              </a:gdLst>
              <a:ahLst/>
              <a:cxnLst>
                <a:cxn ang="T10">
                  <a:pos x="T0" y="T1"/>
                </a:cxn>
                <a:cxn ang="T11">
                  <a:pos x="T2" y="T3"/>
                </a:cxn>
                <a:cxn ang="T12">
                  <a:pos x="T4" y="T5"/>
                </a:cxn>
                <a:cxn ang="T13">
                  <a:pos x="T6" y="T7"/>
                </a:cxn>
                <a:cxn ang="T14">
                  <a:pos x="T8" y="T9"/>
                </a:cxn>
              </a:cxnLst>
              <a:rect l="T15" t="T16" r="T17" b="T18"/>
              <a:pathLst>
                <a:path w="5170" h="3266">
                  <a:moveTo>
                    <a:pt x="0" y="0"/>
                  </a:moveTo>
                  <a:lnTo>
                    <a:pt x="5170" y="0"/>
                  </a:lnTo>
                  <a:lnTo>
                    <a:pt x="4535" y="3266"/>
                  </a:lnTo>
                  <a:lnTo>
                    <a:pt x="0" y="3266"/>
                  </a:lnTo>
                  <a:lnTo>
                    <a:pt x="0" y="0"/>
                  </a:lnTo>
                  <a:close/>
                </a:path>
              </a:pathLst>
            </a:custGeom>
            <a:solidFill>
              <a:srgbClr val="B58D2B"/>
            </a:solidFill>
            <a:ln w="9525">
              <a:noFill/>
              <a:round/>
              <a:headEnd/>
              <a:tailEnd/>
            </a:ln>
          </p:spPr>
          <p:txBody>
            <a:bodyPr/>
            <a:lstStyle/>
            <a:p>
              <a:endParaRPr lang="en-US" b="1" dirty="0">
                <a:solidFill>
                  <a:srgbClr val="000000"/>
                </a:solidFill>
              </a:endParaRPr>
            </a:p>
          </p:txBody>
        </p:sp>
        <p:pic>
          <p:nvPicPr>
            <p:cNvPr id="37" name="Picture 36" descr="Text&#10;&#10;Description automatically generated">
              <a:extLst>
                <a:ext uri="{FF2B5EF4-FFF2-40B4-BE49-F238E27FC236}">
                  <a16:creationId xmlns:a16="http://schemas.microsoft.com/office/drawing/2014/main" id="{43BB0BCC-E9C9-4B23-A72A-E24A3BF61DA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3752" y="5096551"/>
              <a:ext cx="5205573" cy="1097280"/>
            </a:xfrm>
            <a:prstGeom prst="rect">
              <a:avLst/>
            </a:prstGeom>
          </p:spPr>
        </p:pic>
        <p:sp>
          <p:nvSpPr>
            <p:cNvPr id="38" name="TextBox 37">
              <a:extLst>
                <a:ext uri="{FF2B5EF4-FFF2-40B4-BE49-F238E27FC236}">
                  <a16:creationId xmlns:a16="http://schemas.microsoft.com/office/drawing/2014/main" id="{548DDE6A-75EA-4E8D-A860-31A34B400CF1}"/>
                </a:ext>
              </a:extLst>
            </p:cNvPr>
            <p:cNvSpPr txBox="1"/>
            <p:nvPr/>
          </p:nvSpPr>
          <p:spPr>
            <a:xfrm>
              <a:off x="5734537" y="5028928"/>
              <a:ext cx="2775459" cy="1200329"/>
            </a:xfrm>
            <a:prstGeom prst="rect">
              <a:avLst/>
            </a:prstGeom>
            <a:noFill/>
          </p:spPr>
          <p:txBody>
            <a:bodyPr wrap="square">
              <a:spAutoFit/>
            </a:bodyPr>
            <a:lstStyle/>
            <a:p>
              <a:r>
                <a:rPr kumimoji="0" lang="en-US" sz="1200" b="1" i="0" u="none" strike="noStrike" kern="0" cap="none" spc="0" normalizeH="0" baseline="0" noProof="0" dirty="0">
                  <a:ln>
                    <a:noFill/>
                  </a:ln>
                  <a:solidFill>
                    <a:schemeClr val="bg1"/>
                  </a:solidFill>
                  <a:effectLst/>
                  <a:uLnTx/>
                  <a:uFillTx/>
                  <a:latin typeface="Arial" panose="020B0604020202020204"/>
                  <a:cs typeface="Arial" panose="020B0604020202020204" pitchFamily="34" charset="0"/>
                </a:rPr>
                <a:t>Awarded Risk Management Consultant of the Year for being   an industry standard setter focused on providing end-to-end solutions that deliver competitive advantage through robust risk management</a:t>
              </a:r>
              <a:endParaRPr lang="en-US" sz="1200" b="1" dirty="0">
                <a:solidFill>
                  <a:schemeClr val="bg1"/>
                </a:solidFill>
              </a:endParaRPr>
            </a:p>
          </p:txBody>
        </p:sp>
      </p:grpSp>
    </p:spTree>
    <p:extLst>
      <p:ext uri="{BB962C8B-B14F-4D97-AF65-F5344CB8AC3E}">
        <p14:creationId xmlns:p14="http://schemas.microsoft.com/office/powerpoint/2010/main" val="403508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Project management for transformation projects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Rounded Corners 1">
            <a:extLst>
              <a:ext uri="{FF2B5EF4-FFF2-40B4-BE49-F238E27FC236}">
                <a16:creationId xmlns:a16="http://schemas.microsoft.com/office/drawing/2014/main" id="{476667B8-D29A-3435-41F4-DAC5373483BA}"/>
              </a:ext>
            </a:extLst>
          </p:cNvPr>
          <p:cNvSpPr/>
          <p:nvPr/>
        </p:nvSpPr>
        <p:spPr bwMode="gray">
          <a:xfrm>
            <a:off x="389685" y="1022016"/>
            <a:ext cx="8313776" cy="576839"/>
          </a:xfrm>
          <a:prstGeom prst="roundRect">
            <a:avLst/>
          </a:prstGeom>
          <a:solidFill>
            <a:schemeClr val="tx1"/>
          </a:solidFill>
          <a:ln w="19050" algn="ctr">
            <a:noFill/>
            <a:miter lim="800000"/>
            <a:headEnd/>
            <a:tailEnd/>
          </a:ln>
        </p:spPr>
        <p:txBody>
          <a:bodyPr wrap="square" lIns="88900" tIns="88900" rIns="88900" bIns="88900" rtlCol="0" anchor="ctr"/>
          <a:lstStyle/>
          <a:p>
            <a:pPr algn="ctr">
              <a:lnSpc>
                <a:spcPct val="106000"/>
              </a:lnSpc>
            </a:pPr>
            <a:r>
              <a:rPr lang="en-US" sz="1300" b="1" i="1" dirty="0">
                <a:solidFill>
                  <a:schemeClr val="bg1"/>
                </a:solidFill>
                <a:latin typeface="Arial" panose="020B0604020202020204" pitchFamily="34" charset="0"/>
                <a:cs typeface="Arial" panose="020B0604020202020204" pitchFamily="34" charset="0"/>
              </a:rPr>
              <a:t>Technology enabled near-live project tracking and project risk management for </a:t>
            </a:r>
            <a:r>
              <a:rPr lang="en-IN" sz="1300" b="1" i="1" kern="0" dirty="0">
                <a:solidFill>
                  <a:prstClr val="white"/>
                </a:solidFill>
                <a:latin typeface="Arial" panose="020B0604020202020204"/>
              </a:rPr>
              <a:t>multiple Banks and other financial institutions</a:t>
            </a:r>
          </a:p>
        </p:txBody>
      </p:sp>
      <p:grpSp>
        <p:nvGrpSpPr>
          <p:cNvPr id="4" name="Group 3">
            <a:extLst>
              <a:ext uri="{FF2B5EF4-FFF2-40B4-BE49-F238E27FC236}">
                <a16:creationId xmlns:a16="http://schemas.microsoft.com/office/drawing/2014/main" id="{3D6D3160-1093-E786-7985-BAA65E261764}"/>
              </a:ext>
            </a:extLst>
          </p:cNvPr>
          <p:cNvGrpSpPr/>
          <p:nvPr/>
        </p:nvGrpSpPr>
        <p:grpSpPr>
          <a:xfrm>
            <a:off x="389682" y="4591663"/>
            <a:ext cx="8287884" cy="1698890"/>
            <a:chOff x="363790" y="4591663"/>
            <a:chExt cx="8313776" cy="1698890"/>
          </a:xfrm>
        </p:grpSpPr>
        <p:grpSp>
          <p:nvGrpSpPr>
            <p:cNvPr id="5" name="Group 4">
              <a:extLst>
                <a:ext uri="{FF2B5EF4-FFF2-40B4-BE49-F238E27FC236}">
                  <a16:creationId xmlns:a16="http://schemas.microsoft.com/office/drawing/2014/main" id="{8D4412F6-2355-FDF1-54C1-DDF6F9DAF7DF}"/>
                </a:ext>
              </a:extLst>
            </p:cNvPr>
            <p:cNvGrpSpPr/>
            <p:nvPr/>
          </p:nvGrpSpPr>
          <p:grpSpPr>
            <a:xfrm>
              <a:off x="363790" y="4591663"/>
              <a:ext cx="2019584" cy="1698890"/>
              <a:chOff x="363790" y="4591663"/>
              <a:chExt cx="2078444" cy="1440862"/>
            </a:xfrm>
            <a:effectLst>
              <a:outerShdw blurRad="50800" dist="38100" dir="2700000" algn="tl" rotWithShape="0">
                <a:prstClr val="black">
                  <a:alpha val="40000"/>
                </a:prstClr>
              </a:outerShdw>
            </a:effectLst>
          </p:grpSpPr>
          <p:sp>
            <p:nvSpPr>
              <p:cNvPr id="15" name="Rectangle: Rounded Corners 14">
                <a:extLst>
                  <a:ext uri="{FF2B5EF4-FFF2-40B4-BE49-F238E27FC236}">
                    <a16:creationId xmlns:a16="http://schemas.microsoft.com/office/drawing/2014/main" id="{09B6BB6B-0E70-1B43-D447-D753490FAD02}"/>
                  </a:ext>
                </a:extLst>
              </p:cNvPr>
              <p:cNvSpPr/>
              <p:nvPr/>
            </p:nvSpPr>
            <p:spPr bwMode="gray">
              <a:xfrm>
                <a:off x="363790" y="5009001"/>
                <a:ext cx="2078444" cy="1023524"/>
              </a:xfrm>
              <a:prstGeom prst="roundRect">
                <a:avLst/>
              </a:prstGeom>
              <a:solidFill>
                <a:schemeClr val="bg1"/>
              </a:solidFill>
              <a:ln w="19050" algn="ctr">
                <a:solidFill>
                  <a:srgbClr val="B58D2B"/>
                </a:solidFill>
                <a:miter lim="800000"/>
                <a:headEnd/>
                <a:tailEnd/>
              </a:ln>
            </p:spPr>
            <p:txBody>
              <a:bodyPr wrap="square" lIns="88900" tIns="88900" rIns="88900" bIns="88900" rtlCol="0" anchor="ctr"/>
              <a:lstStyle/>
              <a:p>
                <a:pPr algn="ctr">
                  <a:lnSpc>
                    <a:spcPct val="120000"/>
                  </a:lnSpc>
                  <a:buFont typeface="Wingdings 2" pitchFamily="18" charset="2"/>
                  <a:buNone/>
                </a:pPr>
                <a:r>
                  <a:rPr lang="en-US" sz="1200" b="1" i="1" dirty="0">
                    <a:latin typeface="Arial" panose="020B0604020202020204" pitchFamily="34" charset="0"/>
                    <a:cs typeface="Arial" panose="020B0604020202020204" pitchFamily="34" charset="0"/>
                  </a:rPr>
                  <a:t>Implementation of the Loan Management system</a:t>
                </a:r>
              </a:p>
            </p:txBody>
          </p:sp>
          <p:sp>
            <p:nvSpPr>
              <p:cNvPr id="16" name="Rectangle: Rounded Corners 15">
                <a:extLst>
                  <a:ext uri="{FF2B5EF4-FFF2-40B4-BE49-F238E27FC236}">
                    <a16:creationId xmlns:a16="http://schemas.microsoft.com/office/drawing/2014/main" id="{6096BE7C-CAE6-6C68-012D-B8801B630FA1}"/>
                  </a:ext>
                </a:extLst>
              </p:cNvPr>
              <p:cNvSpPr/>
              <p:nvPr/>
            </p:nvSpPr>
            <p:spPr bwMode="gray">
              <a:xfrm>
                <a:off x="363790" y="4591663"/>
                <a:ext cx="2078444" cy="534683"/>
              </a:xfrm>
              <a:prstGeom prst="roundRect">
                <a:avLst/>
              </a:prstGeom>
              <a:solidFill>
                <a:srgbClr val="F9F8E5"/>
              </a:solidFill>
              <a:ln w="19050" algn="ctr">
                <a:solidFill>
                  <a:srgbClr val="B58D2B"/>
                </a:solidFill>
                <a:miter lim="800000"/>
                <a:headEnd/>
                <a:tailEnd/>
              </a:ln>
            </p:spPr>
            <p:txBody>
              <a:bodyPr wrap="square" lIns="88900" tIns="88900" rIns="889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A leading financial conglomerate </a:t>
                </a:r>
              </a:p>
            </p:txBody>
          </p:sp>
        </p:grpSp>
        <p:grpSp>
          <p:nvGrpSpPr>
            <p:cNvPr id="6" name="Group 5">
              <a:extLst>
                <a:ext uri="{FF2B5EF4-FFF2-40B4-BE49-F238E27FC236}">
                  <a16:creationId xmlns:a16="http://schemas.microsoft.com/office/drawing/2014/main" id="{70641AE7-F897-18FD-69AD-21CAEED0D4FE}"/>
                </a:ext>
              </a:extLst>
            </p:cNvPr>
            <p:cNvGrpSpPr/>
            <p:nvPr/>
          </p:nvGrpSpPr>
          <p:grpSpPr>
            <a:xfrm>
              <a:off x="2461854" y="4591663"/>
              <a:ext cx="2019584" cy="1677177"/>
              <a:chOff x="2442234" y="4591663"/>
              <a:chExt cx="2078444" cy="1422447"/>
            </a:xfrm>
            <a:effectLst>
              <a:outerShdw blurRad="50800" dist="38100" dir="2700000" algn="tl" rotWithShape="0">
                <a:prstClr val="black">
                  <a:alpha val="40000"/>
                </a:prstClr>
              </a:outerShdw>
            </a:effectLst>
          </p:grpSpPr>
          <p:sp>
            <p:nvSpPr>
              <p:cNvPr id="13" name="Rectangle: Rounded Corners 12">
                <a:extLst>
                  <a:ext uri="{FF2B5EF4-FFF2-40B4-BE49-F238E27FC236}">
                    <a16:creationId xmlns:a16="http://schemas.microsoft.com/office/drawing/2014/main" id="{6141196B-82F1-94DD-B2C5-6EFA3BCEF288}"/>
                  </a:ext>
                </a:extLst>
              </p:cNvPr>
              <p:cNvSpPr/>
              <p:nvPr/>
            </p:nvSpPr>
            <p:spPr bwMode="gray">
              <a:xfrm>
                <a:off x="2442234" y="5020688"/>
                <a:ext cx="2078444" cy="993422"/>
              </a:xfrm>
              <a:prstGeom prst="roundRect">
                <a:avLst/>
              </a:prstGeom>
              <a:solidFill>
                <a:schemeClr val="bg1"/>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20000"/>
                  </a:lnSpc>
                </a:pPr>
                <a:r>
                  <a:rPr lang="en-IN" sz="1200" b="1" i="1" dirty="0">
                    <a:latin typeface="Arial" panose="020B0604020202020204" pitchFamily="34" charset="0"/>
                    <a:cs typeface="Arial" panose="020B0604020202020204" pitchFamily="34" charset="0"/>
                  </a:rPr>
                  <a:t>Upgradation of the core banking application (Finacle)  </a:t>
                </a:r>
              </a:p>
            </p:txBody>
          </p:sp>
          <p:sp>
            <p:nvSpPr>
              <p:cNvPr id="14" name="Rectangle: Rounded Corners 13">
                <a:extLst>
                  <a:ext uri="{FF2B5EF4-FFF2-40B4-BE49-F238E27FC236}">
                    <a16:creationId xmlns:a16="http://schemas.microsoft.com/office/drawing/2014/main" id="{4D6EEB86-0898-74A8-D07B-FFC31251E08E}"/>
                  </a:ext>
                </a:extLst>
              </p:cNvPr>
              <p:cNvSpPr/>
              <p:nvPr/>
            </p:nvSpPr>
            <p:spPr bwMode="gray">
              <a:xfrm>
                <a:off x="2442234" y="4591663"/>
                <a:ext cx="2078444" cy="534683"/>
              </a:xfrm>
              <a:prstGeom prst="roundRect">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r>
                  <a:rPr lang="en-IN" sz="1200" b="1" dirty="0">
                    <a:latin typeface="Arial" panose="020B0604020202020204" pitchFamily="34" charset="0"/>
                    <a:cs typeface="Arial" panose="020B0604020202020204" pitchFamily="34" charset="0"/>
                  </a:rPr>
                  <a:t>A leading private sector   bank</a:t>
                </a:r>
              </a:p>
            </p:txBody>
          </p:sp>
        </p:grpSp>
        <p:grpSp>
          <p:nvGrpSpPr>
            <p:cNvPr id="7" name="Group 6">
              <a:extLst>
                <a:ext uri="{FF2B5EF4-FFF2-40B4-BE49-F238E27FC236}">
                  <a16:creationId xmlns:a16="http://schemas.microsoft.com/office/drawing/2014/main" id="{675D68B8-7225-AD90-E210-FFE1AC59C771}"/>
                </a:ext>
              </a:extLst>
            </p:cNvPr>
            <p:cNvGrpSpPr/>
            <p:nvPr/>
          </p:nvGrpSpPr>
          <p:grpSpPr>
            <a:xfrm>
              <a:off x="4559918" y="4591663"/>
              <a:ext cx="2019584" cy="1677177"/>
              <a:chOff x="4520678" y="4591663"/>
              <a:chExt cx="2078444" cy="1422447"/>
            </a:xfrm>
            <a:effectLst>
              <a:outerShdw blurRad="50800" dist="38100" dir="2700000" algn="tl" rotWithShape="0">
                <a:prstClr val="black">
                  <a:alpha val="40000"/>
                </a:prstClr>
              </a:outerShdw>
            </a:effectLst>
          </p:grpSpPr>
          <p:sp>
            <p:nvSpPr>
              <p:cNvPr id="11" name="Rectangle: Rounded Corners 10">
                <a:extLst>
                  <a:ext uri="{FF2B5EF4-FFF2-40B4-BE49-F238E27FC236}">
                    <a16:creationId xmlns:a16="http://schemas.microsoft.com/office/drawing/2014/main" id="{C92A01DB-FED3-5606-6C27-4A4C94D145A3}"/>
                  </a:ext>
                </a:extLst>
              </p:cNvPr>
              <p:cNvSpPr/>
              <p:nvPr/>
            </p:nvSpPr>
            <p:spPr bwMode="gray">
              <a:xfrm>
                <a:off x="4520678" y="5020688"/>
                <a:ext cx="2078444" cy="993422"/>
              </a:xfrm>
              <a:prstGeom prst="roundRect">
                <a:avLst/>
              </a:prstGeom>
              <a:solidFill>
                <a:schemeClr val="bg1"/>
              </a:solidFill>
              <a:ln w="19050" algn="ctr">
                <a:solidFill>
                  <a:srgbClr val="B58D2B"/>
                </a:solidFill>
                <a:miter lim="800000"/>
                <a:headEnd/>
                <a:tailEnd/>
              </a:ln>
            </p:spPr>
            <p:txBody>
              <a:bodyPr rot="0" spcFirstLastPara="0" vertOverflow="overflow" horzOverflow="overflow" vert="horz" wrap="square" lIns="88900" tIns="88900" rIns="88900" bIns="216000" numCol="1" spcCol="0" rtlCol="0" fromWordArt="0" anchor="ctr" anchorCtr="0" forceAA="0" compatLnSpc="1">
                <a:prstTxWarp prst="textNoShape">
                  <a:avLst/>
                </a:prstTxWarp>
                <a:noAutofit/>
              </a:bodyPr>
              <a:lstStyle/>
              <a:p>
                <a:pPr algn="ctr">
                  <a:lnSpc>
                    <a:spcPct val="120000"/>
                  </a:lnSpc>
                </a:pPr>
                <a:endParaRPr lang="en-IN" sz="1200" b="1" i="1" dirty="0">
                  <a:latin typeface="Arial" panose="020B0604020202020204" pitchFamily="34" charset="0"/>
                  <a:cs typeface="Arial" panose="020B0604020202020204" pitchFamily="34" charset="0"/>
                </a:endParaRPr>
              </a:p>
              <a:p>
                <a:pPr algn="ctr">
                  <a:lnSpc>
                    <a:spcPct val="120000"/>
                  </a:lnSpc>
                </a:pPr>
                <a:r>
                  <a:rPr lang="en-IN" sz="1200" b="1" i="1" dirty="0">
                    <a:latin typeface="Arial" panose="020B0604020202020204" pitchFamily="34" charset="0"/>
                    <a:cs typeface="Arial" panose="020B0604020202020204" pitchFamily="34" charset="0"/>
                  </a:rPr>
                  <a:t>Accounting function transformation and financial statement closure</a:t>
                </a:r>
              </a:p>
            </p:txBody>
          </p:sp>
          <p:sp>
            <p:nvSpPr>
              <p:cNvPr id="12" name="Rectangle: Rounded Corners 11">
                <a:extLst>
                  <a:ext uri="{FF2B5EF4-FFF2-40B4-BE49-F238E27FC236}">
                    <a16:creationId xmlns:a16="http://schemas.microsoft.com/office/drawing/2014/main" id="{B676A1AF-9B89-A081-0709-AE0F4F7A7CA3}"/>
                  </a:ext>
                </a:extLst>
              </p:cNvPr>
              <p:cNvSpPr/>
              <p:nvPr/>
            </p:nvSpPr>
            <p:spPr bwMode="gray">
              <a:xfrm>
                <a:off x="4520678" y="4591663"/>
                <a:ext cx="2078444" cy="534683"/>
              </a:xfrm>
              <a:prstGeom prst="roundRect">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r>
                  <a:rPr lang="en-IN" sz="1200" b="1" dirty="0">
                    <a:latin typeface="Arial" panose="020B0604020202020204" pitchFamily="34" charset="0"/>
                    <a:cs typeface="Arial" panose="020B0604020202020204" pitchFamily="34" charset="0"/>
                  </a:rPr>
                  <a:t>A leading non banking finance company</a:t>
                </a:r>
              </a:p>
            </p:txBody>
          </p:sp>
        </p:grpSp>
        <p:grpSp>
          <p:nvGrpSpPr>
            <p:cNvPr id="8" name="Group 7">
              <a:extLst>
                <a:ext uri="{FF2B5EF4-FFF2-40B4-BE49-F238E27FC236}">
                  <a16:creationId xmlns:a16="http://schemas.microsoft.com/office/drawing/2014/main" id="{6D26CE67-1A4F-CDC2-3B7F-2091C92FAB92}"/>
                </a:ext>
              </a:extLst>
            </p:cNvPr>
            <p:cNvGrpSpPr/>
            <p:nvPr/>
          </p:nvGrpSpPr>
          <p:grpSpPr>
            <a:xfrm>
              <a:off x="6657982" y="4591663"/>
              <a:ext cx="2019584" cy="1677177"/>
              <a:chOff x="6599122" y="4591663"/>
              <a:chExt cx="2078444" cy="1422447"/>
            </a:xfrm>
            <a:effectLst>
              <a:outerShdw blurRad="50800"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E5B6150E-69FC-6D22-5A41-F6DC559699A9}"/>
                  </a:ext>
                </a:extLst>
              </p:cNvPr>
              <p:cNvSpPr/>
              <p:nvPr/>
            </p:nvSpPr>
            <p:spPr bwMode="gray">
              <a:xfrm>
                <a:off x="6599122" y="5020688"/>
                <a:ext cx="2078444" cy="993422"/>
              </a:xfrm>
              <a:prstGeom prst="roundRect">
                <a:avLst/>
              </a:prstGeom>
              <a:solidFill>
                <a:schemeClr val="bg1"/>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20000"/>
                  </a:lnSpc>
                </a:pPr>
                <a:r>
                  <a:rPr lang="en-IN" sz="1200" b="1" i="1" dirty="0">
                    <a:latin typeface="Arial" panose="020B0604020202020204" pitchFamily="34" charset="0"/>
                    <a:cs typeface="Arial" panose="020B0604020202020204" pitchFamily="34" charset="0"/>
                  </a:rPr>
                  <a:t>Implementation of trade finance system (TI Plus)</a:t>
                </a:r>
              </a:p>
            </p:txBody>
          </p:sp>
          <p:sp>
            <p:nvSpPr>
              <p:cNvPr id="10" name="Rectangle: Rounded Corners 9">
                <a:extLst>
                  <a:ext uri="{FF2B5EF4-FFF2-40B4-BE49-F238E27FC236}">
                    <a16:creationId xmlns:a16="http://schemas.microsoft.com/office/drawing/2014/main" id="{85E984B6-A71C-5DB6-102D-21EFA2782BBC}"/>
                  </a:ext>
                </a:extLst>
              </p:cNvPr>
              <p:cNvSpPr/>
              <p:nvPr/>
            </p:nvSpPr>
            <p:spPr bwMode="gray">
              <a:xfrm>
                <a:off x="6599122" y="4591663"/>
                <a:ext cx="2078444" cy="534683"/>
              </a:xfrm>
              <a:prstGeom prst="roundRect">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r>
                  <a:rPr lang="en-IN" sz="1200" b="1" dirty="0">
                    <a:latin typeface="Arial" panose="020B0604020202020204" pitchFamily="34" charset="0"/>
                    <a:cs typeface="Arial" panose="020B0604020202020204" pitchFamily="34" charset="0"/>
                  </a:rPr>
                  <a:t>A leading private sector bank </a:t>
                </a:r>
              </a:p>
            </p:txBody>
          </p:sp>
        </p:grpSp>
      </p:grpSp>
      <p:sp>
        <p:nvSpPr>
          <p:cNvPr id="17" name="Rectangle: Rounded Corners 16">
            <a:extLst>
              <a:ext uri="{FF2B5EF4-FFF2-40B4-BE49-F238E27FC236}">
                <a16:creationId xmlns:a16="http://schemas.microsoft.com/office/drawing/2014/main" id="{15779159-9FB4-3409-075E-1FE1A4351935}"/>
              </a:ext>
            </a:extLst>
          </p:cNvPr>
          <p:cNvSpPr/>
          <p:nvPr/>
        </p:nvSpPr>
        <p:spPr bwMode="gray">
          <a:xfrm>
            <a:off x="389683" y="4136302"/>
            <a:ext cx="8287883" cy="392769"/>
          </a:xfrm>
          <a:prstGeom prst="roundRect">
            <a:avLst/>
          </a:prstGeom>
          <a:solidFill>
            <a:srgbClr val="B58D2B"/>
          </a:solidFill>
          <a:ln w="19050" algn="ctr">
            <a:solidFill>
              <a:srgbClr val="B58D2B"/>
            </a:solidFill>
            <a:miter lim="800000"/>
            <a:headEnd/>
            <a:tailEnd/>
          </a:ln>
        </p:spPr>
        <p:txBody>
          <a:bodyPr wrap="square" lIns="88900" tIns="88900" rIns="88900" bIns="88900" rtlCol="0" anchor="ctr"/>
          <a:lstStyle/>
          <a:p>
            <a:pPr algn="ctr">
              <a:lnSpc>
                <a:spcPct val="106000"/>
              </a:lnSpc>
              <a:buFont typeface="Wingdings 2" pitchFamily="18" charset="2"/>
              <a:buNone/>
            </a:pPr>
            <a:r>
              <a:rPr lang="en-IN" sz="1400" b="1" i="1" dirty="0">
                <a:solidFill>
                  <a:schemeClr val="bg1"/>
                </a:solidFill>
                <a:latin typeface="Arial" panose="020B0604020202020204" pitchFamily="34" charset="0"/>
                <a:cs typeface="Arial" panose="020B0604020202020204" pitchFamily="34" charset="0"/>
              </a:rPr>
              <a:t>Application of our project management methodology successfully at multiple clients</a:t>
            </a:r>
          </a:p>
        </p:txBody>
      </p:sp>
      <p:sp>
        <p:nvSpPr>
          <p:cNvPr id="18" name="Flowchart: Process 17">
            <a:extLst>
              <a:ext uri="{FF2B5EF4-FFF2-40B4-BE49-F238E27FC236}">
                <a16:creationId xmlns:a16="http://schemas.microsoft.com/office/drawing/2014/main" id="{8052A976-B7C6-0292-FE04-D1D2DF946B92}"/>
              </a:ext>
            </a:extLst>
          </p:cNvPr>
          <p:cNvSpPr/>
          <p:nvPr/>
        </p:nvSpPr>
        <p:spPr bwMode="gray">
          <a:xfrm>
            <a:off x="879355" y="1746193"/>
            <a:ext cx="3534388" cy="2173025"/>
          </a:xfrm>
          <a:prstGeom prst="flowChartProcess">
            <a:avLst/>
          </a:prstGeom>
          <a:solidFill>
            <a:schemeClr val="bg1">
              <a:lumMod val="75000"/>
              <a:alpha val="25882"/>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9" name="Oval 18">
            <a:extLst>
              <a:ext uri="{FF2B5EF4-FFF2-40B4-BE49-F238E27FC236}">
                <a16:creationId xmlns:a16="http://schemas.microsoft.com/office/drawing/2014/main" id="{208E3C17-0FA0-B331-9136-9056C696EE8E}"/>
              </a:ext>
            </a:extLst>
          </p:cNvPr>
          <p:cNvSpPr/>
          <p:nvPr/>
        </p:nvSpPr>
        <p:spPr bwMode="gray">
          <a:xfrm>
            <a:off x="315866" y="1746193"/>
            <a:ext cx="1011730" cy="2173025"/>
          </a:xfrm>
          <a:prstGeom prst="ellipse">
            <a:avLst/>
          </a:prstGeom>
          <a:solidFill>
            <a:srgbClr val="706051"/>
          </a:solidFill>
          <a:ln w="3810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400" b="1" dirty="0">
              <a:solidFill>
                <a:schemeClr val="bg1"/>
              </a:solidFill>
              <a:latin typeface="Arial" panose="020B0604020202020204" pitchFamily="34" charset="0"/>
              <a:cs typeface="Arial" panose="020B0604020202020204" pitchFamily="34" charset="0"/>
            </a:endParaRPr>
          </a:p>
        </p:txBody>
      </p:sp>
      <p:sp>
        <p:nvSpPr>
          <p:cNvPr id="20" name="Flowchart: Process 19">
            <a:extLst>
              <a:ext uri="{FF2B5EF4-FFF2-40B4-BE49-F238E27FC236}">
                <a16:creationId xmlns:a16="http://schemas.microsoft.com/office/drawing/2014/main" id="{136AC613-F35A-0649-EBFD-C2E18BB40471}"/>
              </a:ext>
            </a:extLst>
          </p:cNvPr>
          <p:cNvSpPr/>
          <p:nvPr/>
        </p:nvSpPr>
        <p:spPr bwMode="gray">
          <a:xfrm>
            <a:off x="1297261" y="1746194"/>
            <a:ext cx="3116482" cy="1288718"/>
          </a:xfrm>
          <a:prstGeom prst="flowChartProcess">
            <a:avLst/>
          </a:prstGeom>
          <a:noFill/>
          <a:ln w="19050" algn="ctr">
            <a:noFill/>
            <a:miter lim="800000"/>
            <a:headEnd/>
            <a:tailEnd/>
          </a:ln>
        </p:spPr>
        <p:txBody>
          <a:bodyPr wrap="square" lIns="88900" tIns="88900" rIns="88900" bIns="88900" rtlCol="0" anchor="ctr"/>
          <a:lstStyle/>
          <a:p>
            <a:pPr marL="171450" indent="-171450">
              <a:lnSpc>
                <a:spcPct val="106000"/>
              </a:lnSpc>
              <a:spcAft>
                <a:spcPts val="600"/>
              </a:spcAft>
              <a:buFont typeface="Wingdings" panose="05000000000000000000" pitchFamily="2" charset="2"/>
              <a:buChar char="§"/>
            </a:pPr>
            <a:r>
              <a:rPr lang="en-US" sz="1000" i="1" kern="0" dirty="0">
                <a:solidFill>
                  <a:prstClr val="black"/>
                </a:solidFill>
                <a:latin typeface="Arial" panose="020B0604020202020204" pitchFamily="34" charset="0"/>
                <a:cs typeface="Arial" panose="020B0604020202020204" pitchFamily="34" charset="0"/>
              </a:rPr>
              <a:t>Use of in-house developed tool for project tracking and project metrics monitoring</a:t>
            </a:r>
          </a:p>
          <a:p>
            <a:pPr marL="171450" indent="-171450">
              <a:lnSpc>
                <a:spcPct val="106000"/>
              </a:lnSpc>
              <a:spcAft>
                <a:spcPts val="600"/>
              </a:spcAft>
              <a:buFont typeface="Wingdings" panose="05000000000000000000" pitchFamily="2" charset="2"/>
              <a:buChar char="§"/>
            </a:pPr>
            <a:r>
              <a:rPr lang="en-US" sz="1000" i="1" kern="0" dirty="0">
                <a:solidFill>
                  <a:prstClr val="black"/>
                </a:solidFill>
                <a:latin typeface="Arial" panose="020B0604020202020204" pitchFamily="34" charset="0"/>
                <a:cs typeface="Arial" panose="020B0604020202020204" pitchFamily="34" charset="0"/>
              </a:rPr>
              <a:t>Ability to identify and define responsibilities at a granular level</a:t>
            </a:r>
          </a:p>
          <a:p>
            <a:pPr marL="171450" indent="-171450">
              <a:lnSpc>
                <a:spcPct val="106000"/>
              </a:lnSpc>
              <a:spcAft>
                <a:spcPts val="600"/>
              </a:spcAft>
              <a:buFont typeface="Wingdings" panose="05000000000000000000" pitchFamily="2" charset="2"/>
              <a:buChar char="§"/>
            </a:pPr>
            <a:r>
              <a:rPr lang="en-US" sz="1000" i="1" kern="0" dirty="0">
                <a:solidFill>
                  <a:prstClr val="black"/>
                </a:solidFill>
                <a:latin typeface="Arial" panose="020B0604020202020204" pitchFamily="34" charset="0"/>
                <a:cs typeface="Arial" panose="020B0604020202020204" pitchFamily="34" charset="0"/>
              </a:rPr>
              <a:t>Automated alert generation for pending and scheduled activities</a:t>
            </a:r>
          </a:p>
        </p:txBody>
      </p:sp>
      <p:sp>
        <p:nvSpPr>
          <p:cNvPr id="21" name="Flowchart: Process 20">
            <a:extLst>
              <a:ext uri="{FF2B5EF4-FFF2-40B4-BE49-F238E27FC236}">
                <a16:creationId xmlns:a16="http://schemas.microsoft.com/office/drawing/2014/main" id="{C7572A65-6E32-4908-2CF9-F4F48B74C448}"/>
              </a:ext>
            </a:extLst>
          </p:cNvPr>
          <p:cNvSpPr/>
          <p:nvPr/>
        </p:nvSpPr>
        <p:spPr bwMode="gray">
          <a:xfrm>
            <a:off x="4696909" y="1746193"/>
            <a:ext cx="3465451" cy="2173025"/>
          </a:xfrm>
          <a:prstGeom prst="flowChartProcess">
            <a:avLst/>
          </a:prstGeom>
          <a:solidFill>
            <a:schemeClr val="bg1">
              <a:lumMod val="75000"/>
              <a:alpha val="25882"/>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22" name="Oval 21">
            <a:extLst>
              <a:ext uri="{FF2B5EF4-FFF2-40B4-BE49-F238E27FC236}">
                <a16:creationId xmlns:a16="http://schemas.microsoft.com/office/drawing/2014/main" id="{72081A07-71B5-4568-C91C-5AA4BBE45EA3}"/>
              </a:ext>
            </a:extLst>
          </p:cNvPr>
          <p:cNvSpPr/>
          <p:nvPr/>
        </p:nvSpPr>
        <p:spPr bwMode="gray">
          <a:xfrm>
            <a:off x="7640000" y="1746193"/>
            <a:ext cx="1037954" cy="2173025"/>
          </a:xfrm>
          <a:prstGeom prst="ellipse">
            <a:avLst/>
          </a:prstGeom>
          <a:solidFill>
            <a:srgbClr val="706051"/>
          </a:solidFill>
          <a:ln w="38100" algn="ctr">
            <a:solidFill>
              <a:schemeClr val="bg1"/>
            </a:solidFill>
            <a:miter lim="800000"/>
            <a:headEnd/>
            <a:tailEnd/>
          </a:ln>
        </p:spPr>
        <p:txBody>
          <a:bodyPr wrap="square" lIns="88900" tIns="88900" rIns="88900" bIns="88900" rtlCol="0" anchor="ctr"/>
          <a:lstStyle/>
          <a:p>
            <a:pPr algn="ctr">
              <a:lnSpc>
                <a:spcPct val="106000"/>
              </a:lnSpc>
            </a:pPr>
            <a:endParaRPr lang="en-IN" sz="1100" b="1" dirty="0">
              <a:solidFill>
                <a:schemeClr val="bg1"/>
              </a:solidFill>
              <a:latin typeface="Arial" panose="020B0604020202020204" pitchFamily="34" charset="0"/>
              <a:cs typeface="Arial" panose="020B0604020202020204" pitchFamily="34" charset="0"/>
            </a:endParaRPr>
          </a:p>
        </p:txBody>
      </p:sp>
      <p:sp>
        <p:nvSpPr>
          <p:cNvPr id="23" name="Flowchart: Process 22">
            <a:extLst>
              <a:ext uri="{FF2B5EF4-FFF2-40B4-BE49-F238E27FC236}">
                <a16:creationId xmlns:a16="http://schemas.microsoft.com/office/drawing/2014/main" id="{3917D6ED-EA96-827E-375E-1D6BE290091F}"/>
              </a:ext>
            </a:extLst>
          </p:cNvPr>
          <p:cNvSpPr/>
          <p:nvPr/>
        </p:nvSpPr>
        <p:spPr bwMode="gray">
          <a:xfrm>
            <a:off x="4696910" y="1746193"/>
            <a:ext cx="3246896" cy="1340354"/>
          </a:xfrm>
          <a:prstGeom prst="flowChartProcess">
            <a:avLst/>
          </a:prstGeom>
          <a:noFill/>
          <a:ln w="19050" algn="ctr">
            <a:noFill/>
            <a:miter lim="800000"/>
            <a:headEnd/>
            <a:tailEnd/>
          </a:ln>
        </p:spPr>
        <p:txBody>
          <a:bodyPr wrap="square" lIns="88900" tIns="88900" rIns="88900" bIns="88900" rtlCol="0" anchor="ctr"/>
          <a:lstStyle/>
          <a:p>
            <a:pPr marL="171450" indent="-171450">
              <a:lnSpc>
                <a:spcPct val="106000"/>
              </a:lnSpc>
              <a:spcAft>
                <a:spcPts val="600"/>
              </a:spcAft>
              <a:buFont typeface="Wingdings" panose="05000000000000000000" pitchFamily="2" charset="2"/>
              <a:buChar char="§"/>
            </a:pPr>
            <a:r>
              <a:rPr lang="en-US" sz="1000" i="1" kern="0" dirty="0">
                <a:solidFill>
                  <a:prstClr val="black"/>
                </a:solidFill>
                <a:latin typeface="Arial" panose="020B0604020202020204" pitchFamily="34" charset="0"/>
                <a:cs typeface="Arial" panose="020B0604020202020204" pitchFamily="34" charset="0"/>
              </a:rPr>
              <a:t>Creation and tracking of project plan with early warning indicators</a:t>
            </a:r>
            <a:endParaRPr lang="en-IN" sz="1000" i="1" kern="0" dirty="0">
              <a:solidFill>
                <a:prstClr val="black"/>
              </a:solidFill>
              <a:latin typeface="Arial" panose="020B0604020202020204" pitchFamily="34" charset="0"/>
              <a:cs typeface="Arial" panose="020B0604020202020204" pitchFamily="34" charset="0"/>
            </a:endParaRPr>
          </a:p>
          <a:p>
            <a:pPr marL="171450" indent="-171450">
              <a:lnSpc>
                <a:spcPct val="106000"/>
              </a:lnSpc>
              <a:spcAft>
                <a:spcPts val="600"/>
              </a:spcAft>
              <a:buFont typeface="Wingdings" panose="05000000000000000000" pitchFamily="2" charset="2"/>
              <a:buChar char="§"/>
            </a:pPr>
            <a:r>
              <a:rPr lang="en-IN" sz="1000" i="1" kern="0" dirty="0">
                <a:solidFill>
                  <a:prstClr val="black"/>
                </a:solidFill>
                <a:latin typeface="Arial" panose="020B0604020202020204" pitchFamily="34" charset="0"/>
                <a:cs typeface="Arial" panose="020B0604020202020204" pitchFamily="34" charset="0"/>
              </a:rPr>
              <a:t>Stakeholder communication and escalation management</a:t>
            </a:r>
          </a:p>
          <a:p>
            <a:pPr marL="171450" indent="-171450">
              <a:lnSpc>
                <a:spcPct val="106000"/>
              </a:lnSpc>
              <a:spcAft>
                <a:spcPts val="600"/>
              </a:spcAft>
              <a:buFont typeface="Wingdings" panose="05000000000000000000" pitchFamily="2" charset="2"/>
              <a:buChar char="§"/>
            </a:pPr>
            <a:r>
              <a:rPr lang="en-US" sz="1000" i="1" kern="0" dirty="0">
                <a:solidFill>
                  <a:prstClr val="black"/>
                </a:solidFill>
                <a:latin typeface="Arial" panose="020B0604020202020204" pitchFamily="34" charset="0"/>
                <a:cs typeface="Arial" panose="020B0604020202020204" pitchFamily="34" charset="0"/>
              </a:rPr>
              <a:t>Early identification of pre-requisites and dependencies to avoid road blocks</a:t>
            </a:r>
            <a:endParaRPr lang="en-IN" sz="1000" i="1" kern="0" dirty="0">
              <a:solidFill>
                <a:prstClr val="black"/>
              </a:solidFill>
              <a:latin typeface="Arial" panose="020B0604020202020204" pitchFamily="34" charset="0"/>
              <a:cs typeface="Arial" panose="020B0604020202020204" pitchFamily="34" charset="0"/>
            </a:endParaRPr>
          </a:p>
          <a:p>
            <a:pPr marL="171450" indent="-171450">
              <a:lnSpc>
                <a:spcPct val="106000"/>
              </a:lnSpc>
              <a:spcAft>
                <a:spcPts val="600"/>
              </a:spcAft>
              <a:buFont typeface="Wingdings" panose="05000000000000000000" pitchFamily="2" charset="2"/>
              <a:buChar char="§"/>
            </a:pPr>
            <a:r>
              <a:rPr lang="en-IN" sz="1000" i="1" kern="0" dirty="0">
                <a:solidFill>
                  <a:prstClr val="black"/>
                </a:solidFill>
                <a:latin typeface="Arial" panose="020B0604020202020204" pitchFamily="34" charset="0"/>
                <a:cs typeface="Arial" panose="020B0604020202020204" pitchFamily="34" charset="0"/>
              </a:rPr>
              <a:t>Project cost management.</a:t>
            </a:r>
          </a:p>
        </p:txBody>
      </p:sp>
      <p:sp>
        <p:nvSpPr>
          <p:cNvPr id="24" name="Flowchart: Process 23">
            <a:extLst>
              <a:ext uri="{FF2B5EF4-FFF2-40B4-BE49-F238E27FC236}">
                <a16:creationId xmlns:a16="http://schemas.microsoft.com/office/drawing/2014/main" id="{1AB1D687-9C50-BA9D-2C6D-6A37A59C739A}"/>
              </a:ext>
            </a:extLst>
          </p:cNvPr>
          <p:cNvSpPr/>
          <p:nvPr/>
        </p:nvSpPr>
        <p:spPr bwMode="gray">
          <a:xfrm>
            <a:off x="7594069" y="1896404"/>
            <a:ext cx="1109392" cy="1801407"/>
          </a:xfrm>
          <a:prstGeom prst="flowChartProcess">
            <a:avLst/>
          </a:prstGeom>
          <a:no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50000"/>
              </a:lnSpc>
            </a:pPr>
            <a:r>
              <a:rPr lang="en-IN" sz="1100" b="1" dirty="0">
                <a:solidFill>
                  <a:schemeClr val="bg1"/>
                </a:solidFill>
                <a:latin typeface="Arial" panose="020B0604020202020204" pitchFamily="34" charset="0"/>
                <a:cs typeface="Arial" panose="020B0604020202020204" pitchFamily="34" charset="0"/>
              </a:rPr>
              <a:t>Identification and mitigation of project risk</a:t>
            </a:r>
          </a:p>
        </p:txBody>
      </p:sp>
      <p:sp>
        <p:nvSpPr>
          <p:cNvPr id="25" name="Flowchart: Process 24">
            <a:extLst>
              <a:ext uri="{FF2B5EF4-FFF2-40B4-BE49-F238E27FC236}">
                <a16:creationId xmlns:a16="http://schemas.microsoft.com/office/drawing/2014/main" id="{2AA96901-8FC5-0E7C-994B-38B2A5E825E5}"/>
              </a:ext>
            </a:extLst>
          </p:cNvPr>
          <p:cNvSpPr/>
          <p:nvPr/>
        </p:nvSpPr>
        <p:spPr bwMode="gray">
          <a:xfrm>
            <a:off x="233277" y="2123469"/>
            <a:ext cx="1089984" cy="1332560"/>
          </a:xfrm>
          <a:prstGeom prst="flowChartProcess">
            <a:avLst/>
          </a:prstGeom>
          <a:no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50000"/>
              </a:lnSpc>
              <a:buFont typeface="Wingdings 2" pitchFamily="18" charset="2"/>
              <a:buNone/>
            </a:pPr>
            <a:r>
              <a:rPr lang="en-IN" sz="1100" b="1" dirty="0">
                <a:solidFill>
                  <a:schemeClr val="bg1"/>
                </a:solidFill>
                <a:latin typeface="Arial" panose="020B0604020202020204" pitchFamily="34" charset="0"/>
                <a:cs typeface="Arial" panose="020B0604020202020204" pitchFamily="34" charset="0"/>
              </a:rPr>
              <a:t>Use of in-house developed technology platform</a:t>
            </a:r>
          </a:p>
        </p:txBody>
      </p:sp>
      <p:grpSp>
        <p:nvGrpSpPr>
          <p:cNvPr id="26" name="Group 25">
            <a:extLst>
              <a:ext uri="{FF2B5EF4-FFF2-40B4-BE49-F238E27FC236}">
                <a16:creationId xmlns:a16="http://schemas.microsoft.com/office/drawing/2014/main" id="{8ED3AE9C-C861-914B-0ECF-57FBED9DFDD8}"/>
              </a:ext>
            </a:extLst>
          </p:cNvPr>
          <p:cNvGrpSpPr/>
          <p:nvPr/>
        </p:nvGrpSpPr>
        <p:grpSpPr>
          <a:xfrm>
            <a:off x="4766921" y="3144429"/>
            <a:ext cx="2873078" cy="734725"/>
            <a:chOff x="4902132" y="3181643"/>
            <a:chExt cx="3103100" cy="693765"/>
          </a:xfrm>
        </p:grpSpPr>
        <p:pic>
          <p:nvPicPr>
            <p:cNvPr id="27" name="Picture 26">
              <a:extLst>
                <a:ext uri="{FF2B5EF4-FFF2-40B4-BE49-F238E27FC236}">
                  <a16:creationId xmlns:a16="http://schemas.microsoft.com/office/drawing/2014/main" id="{850457D8-EB19-256E-EC92-F1551866511C}"/>
                </a:ext>
              </a:extLst>
            </p:cNvPr>
            <p:cNvPicPr>
              <a:picLocks noChangeAspect="1"/>
            </p:cNvPicPr>
            <p:nvPr/>
          </p:nvPicPr>
          <p:blipFill>
            <a:blip r:embed="rId2"/>
            <a:stretch>
              <a:fillRect/>
            </a:stretch>
          </p:blipFill>
          <p:spPr>
            <a:xfrm>
              <a:off x="5550835" y="3313747"/>
              <a:ext cx="1026157" cy="561661"/>
            </a:xfrm>
            <a:prstGeom prst="rect">
              <a:avLst/>
            </a:prstGeom>
          </p:spPr>
        </p:pic>
        <p:pic>
          <p:nvPicPr>
            <p:cNvPr id="28" name="Picture 27">
              <a:extLst>
                <a:ext uri="{FF2B5EF4-FFF2-40B4-BE49-F238E27FC236}">
                  <a16:creationId xmlns:a16="http://schemas.microsoft.com/office/drawing/2014/main" id="{8119E3EB-5DF2-5B08-1555-844882C0A681}"/>
                </a:ext>
              </a:extLst>
            </p:cNvPr>
            <p:cNvPicPr>
              <a:picLocks noChangeAspect="1"/>
            </p:cNvPicPr>
            <p:nvPr/>
          </p:nvPicPr>
          <p:blipFill>
            <a:blip r:embed="rId3"/>
            <a:stretch>
              <a:fillRect/>
            </a:stretch>
          </p:blipFill>
          <p:spPr>
            <a:xfrm>
              <a:off x="5985698" y="3181643"/>
              <a:ext cx="695660" cy="346693"/>
            </a:xfrm>
            <a:prstGeom prst="rect">
              <a:avLst/>
            </a:prstGeom>
          </p:spPr>
        </p:pic>
        <p:pic>
          <p:nvPicPr>
            <p:cNvPr id="29" name="Picture 28">
              <a:extLst>
                <a:ext uri="{FF2B5EF4-FFF2-40B4-BE49-F238E27FC236}">
                  <a16:creationId xmlns:a16="http://schemas.microsoft.com/office/drawing/2014/main" id="{E0753363-3193-F31C-9A2D-5B1D3512796F}"/>
                </a:ext>
              </a:extLst>
            </p:cNvPr>
            <p:cNvPicPr>
              <a:picLocks noChangeAspect="1"/>
            </p:cNvPicPr>
            <p:nvPr/>
          </p:nvPicPr>
          <p:blipFill>
            <a:blip r:embed="rId4"/>
            <a:stretch>
              <a:fillRect/>
            </a:stretch>
          </p:blipFill>
          <p:spPr>
            <a:xfrm>
              <a:off x="4902132" y="3214453"/>
              <a:ext cx="1297406" cy="598887"/>
            </a:xfrm>
            <a:prstGeom prst="rect">
              <a:avLst/>
            </a:prstGeom>
          </p:spPr>
        </p:pic>
        <p:sp>
          <p:nvSpPr>
            <p:cNvPr id="30" name="Rounded Rectangle 43">
              <a:extLst>
                <a:ext uri="{FF2B5EF4-FFF2-40B4-BE49-F238E27FC236}">
                  <a16:creationId xmlns:a16="http://schemas.microsoft.com/office/drawing/2014/main" id="{10A00155-8ABB-F88C-C9EE-8570BE674FAA}"/>
                </a:ext>
              </a:extLst>
            </p:cNvPr>
            <p:cNvSpPr/>
            <p:nvPr/>
          </p:nvSpPr>
          <p:spPr bwMode="gray">
            <a:xfrm>
              <a:off x="6697964" y="3366877"/>
              <a:ext cx="1307268" cy="486227"/>
            </a:xfrm>
            <a:prstGeom prst="roundRect">
              <a:avLst>
                <a:gd name="adj" fmla="val 0"/>
              </a:avLst>
            </a:prstGeom>
            <a:noFill/>
            <a:ln w="1905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110000"/>
                </a:lnSpc>
                <a:defRPr/>
              </a:pPr>
              <a:r>
                <a:rPr lang="en-US" sz="1100" b="1" i="1" kern="0" dirty="0">
                  <a:solidFill>
                    <a:prstClr val="black"/>
                  </a:solidFill>
                  <a:latin typeface="Arial" panose="020B0604020202020204" pitchFamily="34" charset="0"/>
                  <a:cs typeface="Arial" panose="020B0604020202020204" pitchFamily="34" charset="0"/>
                </a:rPr>
                <a:t>PMO dashboards and stakeholder briefs</a:t>
              </a:r>
              <a:endParaRPr lang="en-IN" sz="1100" b="1" i="1" dirty="0"/>
            </a:p>
          </p:txBody>
        </p:sp>
      </p:grpSp>
      <p:grpSp>
        <p:nvGrpSpPr>
          <p:cNvPr id="31" name="Group 30">
            <a:extLst>
              <a:ext uri="{FF2B5EF4-FFF2-40B4-BE49-F238E27FC236}">
                <a16:creationId xmlns:a16="http://schemas.microsoft.com/office/drawing/2014/main" id="{C5CFDD25-D0F8-983A-27BC-5E8A329E8124}"/>
              </a:ext>
            </a:extLst>
          </p:cNvPr>
          <p:cNvGrpSpPr/>
          <p:nvPr/>
        </p:nvGrpSpPr>
        <p:grpSpPr>
          <a:xfrm>
            <a:off x="1270249" y="3079164"/>
            <a:ext cx="3096919" cy="830867"/>
            <a:chOff x="1125512" y="3120016"/>
            <a:chExt cx="3344862" cy="784547"/>
          </a:xfrm>
        </p:grpSpPr>
        <p:grpSp>
          <p:nvGrpSpPr>
            <p:cNvPr id="32" name="Group 31">
              <a:extLst>
                <a:ext uri="{FF2B5EF4-FFF2-40B4-BE49-F238E27FC236}">
                  <a16:creationId xmlns:a16="http://schemas.microsoft.com/office/drawing/2014/main" id="{EFCA2AA8-A7BA-FC37-FA2F-34F6AF53E058}"/>
                </a:ext>
              </a:extLst>
            </p:cNvPr>
            <p:cNvGrpSpPr/>
            <p:nvPr/>
          </p:nvGrpSpPr>
          <p:grpSpPr>
            <a:xfrm>
              <a:off x="3216093" y="3159754"/>
              <a:ext cx="1254281" cy="671961"/>
              <a:chOff x="6787167" y="1853778"/>
              <a:chExt cx="1776139" cy="1349589"/>
            </a:xfrm>
          </p:grpSpPr>
          <p:pic>
            <p:nvPicPr>
              <p:cNvPr id="36" name="Picture 35">
                <a:extLst>
                  <a:ext uri="{FF2B5EF4-FFF2-40B4-BE49-F238E27FC236}">
                    <a16:creationId xmlns:a16="http://schemas.microsoft.com/office/drawing/2014/main" id="{C72AC5B5-DE11-4FE4-942B-0BEE7771C6E2}"/>
                  </a:ext>
                </a:extLst>
              </p:cNvPr>
              <p:cNvPicPr>
                <a:picLocks noChangeAspect="1"/>
              </p:cNvPicPr>
              <p:nvPr/>
            </p:nvPicPr>
            <p:blipFill rotWithShape="1">
              <a:blip r:embed="rId5"/>
              <a:srcRect l="5512" t="17250" r="8323" b="5204"/>
              <a:stretch/>
            </p:blipFill>
            <p:spPr>
              <a:xfrm>
                <a:off x="6996181" y="2410415"/>
                <a:ext cx="1567125" cy="792952"/>
              </a:xfrm>
              <a:prstGeom prst="rect">
                <a:avLst/>
              </a:prstGeom>
            </p:spPr>
          </p:pic>
          <p:pic>
            <p:nvPicPr>
              <p:cNvPr id="37" name="Picture 36">
                <a:hlinkClick r:id="rId6"/>
                <a:extLst>
                  <a:ext uri="{FF2B5EF4-FFF2-40B4-BE49-F238E27FC236}">
                    <a16:creationId xmlns:a16="http://schemas.microsoft.com/office/drawing/2014/main" id="{1C4195A4-62FA-C69C-FFBB-E80D96CB8E3C}"/>
                  </a:ext>
                </a:extLst>
              </p:cNvPr>
              <p:cNvPicPr>
                <a:picLocks noChangeAspect="1"/>
              </p:cNvPicPr>
              <p:nvPr/>
            </p:nvPicPr>
            <p:blipFill rotWithShape="1">
              <a:blip r:embed="rId7"/>
              <a:srcRect l="5443" t="21981" r="6515" b="7255"/>
              <a:stretch/>
            </p:blipFill>
            <p:spPr>
              <a:xfrm>
                <a:off x="6787167" y="1853778"/>
                <a:ext cx="1567125" cy="708168"/>
              </a:xfrm>
              <a:prstGeom prst="rect">
                <a:avLst/>
              </a:prstGeom>
            </p:spPr>
          </p:pic>
        </p:grpSp>
        <p:sp>
          <p:nvSpPr>
            <p:cNvPr id="33" name="Rounded Rectangle 43">
              <a:extLst>
                <a:ext uri="{FF2B5EF4-FFF2-40B4-BE49-F238E27FC236}">
                  <a16:creationId xmlns:a16="http://schemas.microsoft.com/office/drawing/2014/main" id="{E442C516-CD5D-0914-021A-1EDC24FF2075}"/>
                </a:ext>
              </a:extLst>
            </p:cNvPr>
            <p:cNvSpPr/>
            <p:nvPr/>
          </p:nvSpPr>
          <p:spPr bwMode="gray">
            <a:xfrm>
              <a:off x="2321738" y="3509752"/>
              <a:ext cx="1024240" cy="394811"/>
            </a:xfrm>
            <a:prstGeom prst="roundRect">
              <a:avLst>
                <a:gd name="adj" fmla="val 0"/>
              </a:avLst>
            </a:prstGeom>
            <a:noFill/>
            <a:ln w="1905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110000"/>
                </a:lnSpc>
                <a:defRPr/>
              </a:pPr>
              <a:r>
                <a:rPr lang="en-US" sz="1100" b="1" i="1" kern="0" dirty="0">
                  <a:solidFill>
                    <a:prstClr val="black"/>
                  </a:solidFill>
                  <a:latin typeface="Arial" panose="020B0604020202020204" pitchFamily="34" charset="0"/>
                  <a:cs typeface="Arial" panose="020B0604020202020204" pitchFamily="34" charset="0"/>
                </a:rPr>
                <a:t>Live project tracking</a:t>
              </a:r>
              <a:endParaRPr lang="en-IN" sz="1100" b="1" i="1" dirty="0"/>
            </a:p>
          </p:txBody>
        </p:sp>
        <p:pic>
          <p:nvPicPr>
            <p:cNvPr id="34" name="Picture 33">
              <a:extLst>
                <a:ext uri="{FF2B5EF4-FFF2-40B4-BE49-F238E27FC236}">
                  <a16:creationId xmlns:a16="http://schemas.microsoft.com/office/drawing/2014/main" id="{B5E66D3A-8F0F-C556-F671-8868ECE211C8}"/>
                </a:ext>
              </a:extLst>
            </p:cNvPr>
            <p:cNvPicPr>
              <a:picLocks noChangeAspect="1"/>
            </p:cNvPicPr>
            <p:nvPr/>
          </p:nvPicPr>
          <p:blipFill rotWithShape="1">
            <a:blip r:embed="rId8"/>
            <a:srcRect l="2927" t="17812" r="4867" b="4016"/>
            <a:stretch/>
          </p:blipFill>
          <p:spPr>
            <a:xfrm>
              <a:off x="1125512" y="3336052"/>
              <a:ext cx="1207935" cy="517051"/>
            </a:xfrm>
            <a:prstGeom prst="rect">
              <a:avLst/>
            </a:prstGeom>
          </p:spPr>
        </p:pic>
        <p:pic>
          <p:nvPicPr>
            <p:cNvPr id="35" name="Picture 34">
              <a:extLst>
                <a:ext uri="{FF2B5EF4-FFF2-40B4-BE49-F238E27FC236}">
                  <a16:creationId xmlns:a16="http://schemas.microsoft.com/office/drawing/2014/main" id="{BF0E11DA-FC45-2B24-ABAD-A71DE294BE40}"/>
                </a:ext>
              </a:extLst>
            </p:cNvPr>
            <p:cNvPicPr>
              <a:picLocks noChangeAspect="1"/>
            </p:cNvPicPr>
            <p:nvPr/>
          </p:nvPicPr>
          <p:blipFill rotWithShape="1">
            <a:blip r:embed="rId9"/>
            <a:srcRect l="2927" t="15139" r="5998" b="7255"/>
            <a:stretch/>
          </p:blipFill>
          <p:spPr>
            <a:xfrm>
              <a:off x="1739641" y="3120016"/>
              <a:ext cx="882356" cy="379615"/>
            </a:xfrm>
            <a:prstGeom prst="rect">
              <a:avLst/>
            </a:prstGeom>
          </p:spPr>
        </p:pic>
      </p:grpSp>
    </p:spTree>
    <p:extLst>
      <p:ext uri="{BB962C8B-B14F-4D97-AF65-F5344CB8AC3E}">
        <p14:creationId xmlns:p14="http://schemas.microsoft.com/office/powerpoint/2010/main" val="41528169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extLst>
              <p:ext uri="{D42A27DB-BD31-4B8C-83A1-F6EECF244321}">
                <p14:modId xmlns:p14="http://schemas.microsoft.com/office/powerpoint/2010/main" val="1592557470"/>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Functional assistance and project management</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2" name="Straight Connector 1">
            <a:extLst>
              <a:ext uri="{FF2B5EF4-FFF2-40B4-BE49-F238E27FC236}">
                <a16:creationId xmlns:a16="http://schemas.microsoft.com/office/drawing/2014/main" id="{4F3018CD-F2B1-19F2-2B26-09753D3A834B}"/>
              </a:ext>
            </a:extLst>
          </p:cNvPr>
          <p:cNvCxnSpPr>
            <a:cxnSpLocks/>
            <a:endCxn id="13" idx="4"/>
          </p:cNvCxnSpPr>
          <p:nvPr/>
        </p:nvCxnSpPr>
        <p:spPr>
          <a:xfrm flipH="1">
            <a:off x="7747376" y="1738560"/>
            <a:ext cx="23334" cy="1158471"/>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2343B8E-01FC-3ABB-860A-0AA32DE030F3}"/>
              </a:ext>
            </a:extLst>
          </p:cNvPr>
          <p:cNvCxnSpPr>
            <a:cxnSpLocks/>
            <a:endCxn id="14" idx="4"/>
          </p:cNvCxnSpPr>
          <p:nvPr/>
        </p:nvCxnSpPr>
        <p:spPr>
          <a:xfrm flipH="1">
            <a:off x="5613740" y="1686612"/>
            <a:ext cx="16546" cy="1210419"/>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CF411D7-0F3E-A263-8B66-8E063E23A3C5}"/>
              </a:ext>
            </a:extLst>
          </p:cNvPr>
          <p:cNvCxnSpPr>
            <a:cxnSpLocks/>
            <a:endCxn id="15" idx="4"/>
          </p:cNvCxnSpPr>
          <p:nvPr/>
        </p:nvCxnSpPr>
        <p:spPr>
          <a:xfrm flipH="1">
            <a:off x="3480104" y="1723293"/>
            <a:ext cx="23178" cy="1179431"/>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01AC73-9E64-D237-CFC4-027D4E4A1EF3}"/>
              </a:ext>
            </a:extLst>
          </p:cNvPr>
          <p:cNvCxnSpPr>
            <a:cxnSpLocks/>
            <a:endCxn id="16" idx="4"/>
          </p:cNvCxnSpPr>
          <p:nvPr/>
        </p:nvCxnSpPr>
        <p:spPr>
          <a:xfrm flipH="1">
            <a:off x="1337231" y="1723293"/>
            <a:ext cx="9082" cy="1179431"/>
          </a:xfrm>
          <a:prstGeom prst="line">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94AF7F7-4F3A-14DA-5E81-8633416835D8}"/>
              </a:ext>
            </a:extLst>
          </p:cNvPr>
          <p:cNvSpPr/>
          <p:nvPr/>
        </p:nvSpPr>
        <p:spPr>
          <a:xfrm>
            <a:off x="396579" y="1051149"/>
            <a:ext cx="8313776" cy="386137"/>
          </a:xfrm>
          <a:prstGeom prst="roundRect">
            <a:avLst>
              <a:gd name="adj" fmla="val 8658"/>
            </a:avLst>
          </a:prstGeom>
          <a:solidFill>
            <a:schemeClr val="tx1"/>
          </a:solidFill>
          <a:ln w="12700" cap="flat" cmpd="sng" algn="ctr">
            <a:solidFill>
              <a:schemeClr val="tx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1" u="none" strike="noStrike" kern="0" cap="none" spc="0" normalizeH="0" baseline="0" noProof="0" dirty="0">
                <a:ln>
                  <a:noFill/>
                </a:ln>
                <a:solidFill>
                  <a:prstClr val="white"/>
                </a:solidFill>
                <a:effectLst/>
                <a:uLnTx/>
                <a:uFillTx/>
                <a:latin typeface="Arial" panose="020B0604020202020204"/>
                <a:ea typeface="+mn-ea"/>
                <a:cs typeface="+mn-cs"/>
              </a:rPr>
              <a:t>As part of setting up of new treasury system</a:t>
            </a:r>
            <a:r>
              <a:rPr lang="en-IN" sz="1100" b="1" i="1" kern="0" dirty="0">
                <a:solidFill>
                  <a:prstClr val="white"/>
                </a:solidFill>
                <a:latin typeface="Arial" panose="020B0604020202020204"/>
              </a:rPr>
              <a:t>, the bank sought assistance </a:t>
            </a:r>
            <a:r>
              <a:rPr lang="en-US" sz="1100" b="1" i="1" kern="0" dirty="0">
                <a:solidFill>
                  <a:prstClr val="white"/>
                </a:solidFill>
                <a:latin typeface="Arial" panose="020B0604020202020204"/>
              </a:rPr>
              <a:t>for setting up the derivative desk along with providing the functional assistance requirement during system implementation</a:t>
            </a:r>
            <a:endParaRPr kumimoji="0" lang="en-IN" sz="11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8" name="Flowchart: Alternate Process 7">
            <a:extLst>
              <a:ext uri="{FF2B5EF4-FFF2-40B4-BE49-F238E27FC236}">
                <a16:creationId xmlns:a16="http://schemas.microsoft.com/office/drawing/2014/main" id="{1B5E71EE-1348-6527-842A-5CC6A8E1ABEB}"/>
              </a:ext>
            </a:extLst>
          </p:cNvPr>
          <p:cNvSpPr/>
          <p:nvPr/>
        </p:nvSpPr>
        <p:spPr bwMode="gray">
          <a:xfrm>
            <a:off x="3369370" y="3837744"/>
            <a:ext cx="1974525" cy="213313"/>
          </a:xfrm>
          <a:prstGeom prst="flowChartAlternateProcess">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IN"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Key Challenges</a:t>
            </a:r>
          </a:p>
        </p:txBody>
      </p:sp>
      <p:sp>
        <p:nvSpPr>
          <p:cNvPr id="9" name="Flowchart: Process 8">
            <a:extLst>
              <a:ext uri="{FF2B5EF4-FFF2-40B4-BE49-F238E27FC236}">
                <a16:creationId xmlns:a16="http://schemas.microsoft.com/office/drawing/2014/main" id="{C023F6AF-E7D8-94FB-0676-6544F8B78A4F}"/>
              </a:ext>
            </a:extLst>
          </p:cNvPr>
          <p:cNvSpPr/>
          <p:nvPr/>
        </p:nvSpPr>
        <p:spPr bwMode="gray">
          <a:xfrm>
            <a:off x="389685" y="1495364"/>
            <a:ext cx="8326932" cy="231426"/>
          </a:xfrm>
          <a:prstGeom prst="flowChartProcess">
            <a:avLst/>
          </a:prstGeom>
          <a:solidFill>
            <a:schemeClr val="accent5"/>
          </a:solidFill>
          <a:ln w="19050" algn="ctr">
            <a:noFill/>
            <a:miter lim="800000"/>
            <a:headEnd/>
            <a:tailEnd/>
          </a:ln>
        </p:spPr>
        <p:txBody>
          <a:bodyPr wrap="square" lIns="88900" tIns="88900" rIns="88900" bIns="88900" rtlCol="0" anchor="ctr"/>
          <a:lstStyle/>
          <a:p>
            <a:pPr algn="ctr" defTabSz="914400">
              <a:lnSpc>
                <a:spcPct val="106000"/>
              </a:lnSpc>
            </a:pPr>
            <a:r>
              <a:rPr lang="en-IN" sz="1100" b="1" dirty="0">
                <a:solidFill>
                  <a:prstClr val="white"/>
                </a:solidFill>
                <a:latin typeface="Arial" panose="020B0604020202020204"/>
              </a:rPr>
              <a:t>Overview of Engagement Work-Streams </a:t>
            </a:r>
          </a:p>
        </p:txBody>
      </p:sp>
      <p:sp>
        <p:nvSpPr>
          <p:cNvPr id="10" name="Flowchart: Process 9">
            <a:extLst>
              <a:ext uri="{FF2B5EF4-FFF2-40B4-BE49-F238E27FC236}">
                <a16:creationId xmlns:a16="http://schemas.microsoft.com/office/drawing/2014/main" id="{EA9A654B-A129-D852-3451-C2525C0FDAA0}"/>
              </a:ext>
            </a:extLst>
          </p:cNvPr>
          <p:cNvSpPr/>
          <p:nvPr/>
        </p:nvSpPr>
        <p:spPr bwMode="gray">
          <a:xfrm>
            <a:off x="376531" y="1850243"/>
            <a:ext cx="1912169" cy="746048"/>
          </a:xfrm>
          <a:prstGeom prst="flowChartProcess">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6000"/>
              </a:lnSpc>
              <a:spcBef>
                <a:spcPts val="0"/>
              </a:spcBef>
              <a:spcAft>
                <a:spcPts val="0"/>
              </a:spcAft>
              <a:buClrTx/>
              <a:buSzTx/>
              <a:buFontTx/>
              <a:buNone/>
              <a:tabLst/>
              <a:defRPr/>
            </a:pPr>
            <a:r>
              <a:rPr lang="en-IN" sz="1100" b="1" i="1" dirty="0">
                <a:solidFill>
                  <a:prstClr val="black"/>
                </a:solidFill>
                <a:latin typeface="Arial" panose="020B0604020202020204" pitchFamily="34" charset="0"/>
                <a:cs typeface="Arial" panose="020B0604020202020204" pitchFamily="34" charset="0"/>
              </a:rPr>
              <a:t>Functional framework and set up</a:t>
            </a:r>
            <a:endParaRPr kumimoji="0" lang="en-IN"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Flowchart: Process 10">
            <a:extLst>
              <a:ext uri="{FF2B5EF4-FFF2-40B4-BE49-F238E27FC236}">
                <a16:creationId xmlns:a16="http://schemas.microsoft.com/office/drawing/2014/main" id="{71E5B1F8-BBBF-6C95-30AA-2DCCE4B3A2F8}"/>
              </a:ext>
            </a:extLst>
          </p:cNvPr>
          <p:cNvSpPr/>
          <p:nvPr/>
        </p:nvSpPr>
        <p:spPr bwMode="gray">
          <a:xfrm>
            <a:off x="396579" y="2947308"/>
            <a:ext cx="1912169" cy="746048"/>
          </a:xfrm>
          <a:prstGeom prst="flowChartProcess">
            <a:avLst/>
          </a:prstGeom>
          <a:solidFill>
            <a:schemeClr val="bg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Understand the expectations from the system and development of BRD, preparation of product notes, policies and SOPs</a:t>
            </a:r>
            <a:endParaRPr kumimoji="0" lang="en-IN"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Flowchart: Process 11">
            <a:extLst>
              <a:ext uri="{FF2B5EF4-FFF2-40B4-BE49-F238E27FC236}">
                <a16:creationId xmlns:a16="http://schemas.microsoft.com/office/drawing/2014/main" id="{8DF0A91D-4608-FE50-A606-C5121BC8C94E}"/>
              </a:ext>
            </a:extLst>
          </p:cNvPr>
          <p:cNvSpPr/>
          <p:nvPr/>
        </p:nvSpPr>
        <p:spPr bwMode="gray">
          <a:xfrm>
            <a:off x="2408668" y="2915097"/>
            <a:ext cx="2192628" cy="746048"/>
          </a:xfrm>
          <a:prstGeom prst="flowChartProcess">
            <a:avLst/>
          </a:prstGeom>
          <a:solidFill>
            <a:schemeClr val="bg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Arrow: Up-Down 12">
            <a:extLst>
              <a:ext uri="{FF2B5EF4-FFF2-40B4-BE49-F238E27FC236}">
                <a16:creationId xmlns:a16="http://schemas.microsoft.com/office/drawing/2014/main" id="{BC02B596-9FF9-41BC-AC52-9445C269DD81}"/>
              </a:ext>
            </a:extLst>
          </p:cNvPr>
          <p:cNvSpPr/>
          <p:nvPr/>
        </p:nvSpPr>
        <p:spPr bwMode="gray">
          <a:xfrm>
            <a:off x="7472073" y="2744178"/>
            <a:ext cx="550606" cy="152853"/>
          </a:xfrm>
          <a:prstGeom prst="upDownArrow">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Arrow: Up-Down 13">
            <a:extLst>
              <a:ext uri="{FF2B5EF4-FFF2-40B4-BE49-F238E27FC236}">
                <a16:creationId xmlns:a16="http://schemas.microsoft.com/office/drawing/2014/main" id="{04A92B7C-67A0-32A2-FC97-57AF4D289D73}"/>
              </a:ext>
            </a:extLst>
          </p:cNvPr>
          <p:cNvSpPr/>
          <p:nvPr/>
        </p:nvSpPr>
        <p:spPr bwMode="gray">
          <a:xfrm>
            <a:off x="5338437" y="2744178"/>
            <a:ext cx="550606" cy="152853"/>
          </a:xfrm>
          <a:prstGeom prst="upDownArrow">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Arrow: Up-Down 14">
            <a:extLst>
              <a:ext uri="{FF2B5EF4-FFF2-40B4-BE49-F238E27FC236}">
                <a16:creationId xmlns:a16="http://schemas.microsoft.com/office/drawing/2014/main" id="{1BA540EB-321D-A03A-84A7-8C793312C25C}"/>
              </a:ext>
            </a:extLst>
          </p:cNvPr>
          <p:cNvSpPr/>
          <p:nvPr/>
        </p:nvSpPr>
        <p:spPr bwMode="gray">
          <a:xfrm>
            <a:off x="3204801" y="2749871"/>
            <a:ext cx="550606" cy="152853"/>
          </a:xfrm>
          <a:prstGeom prst="upDownArrow">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6" name="Arrow: Up-Down 15">
            <a:extLst>
              <a:ext uri="{FF2B5EF4-FFF2-40B4-BE49-F238E27FC236}">
                <a16:creationId xmlns:a16="http://schemas.microsoft.com/office/drawing/2014/main" id="{5CD8751A-3C38-6693-D5A9-A077364331F3}"/>
              </a:ext>
            </a:extLst>
          </p:cNvPr>
          <p:cNvSpPr/>
          <p:nvPr/>
        </p:nvSpPr>
        <p:spPr bwMode="gray">
          <a:xfrm>
            <a:off x="1061928" y="2749871"/>
            <a:ext cx="550606" cy="152853"/>
          </a:xfrm>
          <a:prstGeom prst="upDownArrow">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Rectangle 36">
            <a:extLst>
              <a:ext uri="{FF2B5EF4-FFF2-40B4-BE49-F238E27FC236}">
                <a16:creationId xmlns:a16="http://schemas.microsoft.com/office/drawing/2014/main" id="{32F7B654-F894-5840-5052-24BBFEEFC2CB}"/>
              </a:ext>
            </a:extLst>
          </p:cNvPr>
          <p:cNvSpPr>
            <a:spLocks noChangeArrowheads="1"/>
          </p:cNvSpPr>
          <p:nvPr/>
        </p:nvSpPr>
        <p:spPr bwMode="auto">
          <a:xfrm>
            <a:off x="376529" y="1858090"/>
            <a:ext cx="271941" cy="201171"/>
          </a:xfrm>
          <a:prstGeom prst="roundRect">
            <a:avLst>
              <a:gd name="adj" fmla="val 7342"/>
            </a:avLst>
          </a:prstGeom>
          <a:solidFill>
            <a:schemeClr val="tx1"/>
          </a:solidFill>
          <a:ln w="19050" algn="ctr">
            <a:solidFill>
              <a:schemeClr val="tx1"/>
            </a:solidFill>
            <a:miter lim="800000"/>
            <a:headEnd/>
            <a:tailEnd/>
          </a:ln>
        </p:spPr>
        <p:txBody>
          <a:bodyPr wrap="square" lIns="0" tIns="0" rIns="0" bIns="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a:t>
            </a:r>
          </a:p>
        </p:txBody>
      </p:sp>
      <p:sp>
        <p:nvSpPr>
          <p:cNvPr id="18" name="Flowchart: Process 17">
            <a:extLst>
              <a:ext uri="{FF2B5EF4-FFF2-40B4-BE49-F238E27FC236}">
                <a16:creationId xmlns:a16="http://schemas.microsoft.com/office/drawing/2014/main" id="{8D76788C-32A8-5A98-8FDD-3E8C0A5FA8B4}"/>
              </a:ext>
            </a:extLst>
          </p:cNvPr>
          <p:cNvSpPr/>
          <p:nvPr/>
        </p:nvSpPr>
        <p:spPr bwMode="gray">
          <a:xfrm>
            <a:off x="2523321" y="1837786"/>
            <a:ext cx="1912169" cy="746048"/>
          </a:xfrm>
          <a:prstGeom prst="flowChartProcess">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6000"/>
              </a:lnSpc>
              <a:spcBef>
                <a:spcPts val="0"/>
              </a:spcBef>
              <a:spcAft>
                <a:spcPts val="0"/>
              </a:spcAft>
              <a:buClrTx/>
              <a:buSzTx/>
              <a:buFontTx/>
              <a:buNone/>
              <a:tabLst/>
              <a:defRPr/>
            </a:pPr>
            <a:r>
              <a:rPr lang="en-IN" sz="1100" b="1" i="1" dirty="0">
                <a:solidFill>
                  <a:prstClr val="black"/>
                </a:solidFill>
                <a:latin typeface="Arial" panose="020B0604020202020204" pitchFamily="34" charset="0"/>
                <a:cs typeface="Arial" panose="020B0604020202020204" pitchFamily="34" charset="0"/>
              </a:rPr>
              <a:t>Project management and ad-hoc functional support</a:t>
            </a:r>
            <a:endParaRPr kumimoji="0" lang="en-IN"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Rectangle 36">
            <a:extLst>
              <a:ext uri="{FF2B5EF4-FFF2-40B4-BE49-F238E27FC236}">
                <a16:creationId xmlns:a16="http://schemas.microsoft.com/office/drawing/2014/main" id="{1FE0BCA4-8FE2-A5EA-0313-08DA3AEF2D13}"/>
              </a:ext>
            </a:extLst>
          </p:cNvPr>
          <p:cNvSpPr>
            <a:spLocks noChangeArrowheads="1"/>
          </p:cNvSpPr>
          <p:nvPr/>
        </p:nvSpPr>
        <p:spPr bwMode="auto">
          <a:xfrm>
            <a:off x="2523319" y="1845633"/>
            <a:ext cx="271941" cy="201171"/>
          </a:xfrm>
          <a:prstGeom prst="roundRect">
            <a:avLst>
              <a:gd name="adj" fmla="val 7342"/>
            </a:avLst>
          </a:prstGeom>
          <a:solidFill>
            <a:schemeClr val="tx1"/>
          </a:solidFill>
          <a:ln w="19050" algn="ctr">
            <a:solidFill>
              <a:schemeClr val="tx1"/>
            </a:solidFill>
            <a:miter lim="800000"/>
            <a:headEnd/>
            <a:tailEnd/>
          </a:ln>
        </p:spPr>
        <p:txBody>
          <a:bodyPr wrap="square" lIns="0" tIns="0" rIns="0" bIns="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II</a:t>
            </a:r>
          </a:p>
        </p:txBody>
      </p:sp>
      <p:sp>
        <p:nvSpPr>
          <p:cNvPr id="20" name="Flowchart: Process 19">
            <a:extLst>
              <a:ext uri="{FF2B5EF4-FFF2-40B4-BE49-F238E27FC236}">
                <a16:creationId xmlns:a16="http://schemas.microsoft.com/office/drawing/2014/main" id="{4DD9CAF3-877F-1303-D468-AB88D38A46D2}"/>
              </a:ext>
            </a:extLst>
          </p:cNvPr>
          <p:cNvSpPr/>
          <p:nvPr/>
        </p:nvSpPr>
        <p:spPr bwMode="gray">
          <a:xfrm>
            <a:off x="4670111" y="1831659"/>
            <a:ext cx="1912169" cy="746048"/>
          </a:xfrm>
          <a:prstGeom prst="flowChartProcess">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6000"/>
              </a:lnSpc>
              <a:spcBef>
                <a:spcPts val="0"/>
              </a:spcBef>
              <a:spcAft>
                <a:spcPts val="0"/>
              </a:spcAft>
              <a:buClrTx/>
              <a:buSzTx/>
              <a:buFontTx/>
              <a:buNone/>
              <a:tabLst/>
              <a:defRPr/>
            </a:pPr>
            <a:r>
              <a:rPr kumimoji="0" lang="en-IN"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Bilateral netting framework</a:t>
            </a:r>
          </a:p>
        </p:txBody>
      </p:sp>
      <p:sp>
        <p:nvSpPr>
          <p:cNvPr id="21" name="Rectangle 36">
            <a:extLst>
              <a:ext uri="{FF2B5EF4-FFF2-40B4-BE49-F238E27FC236}">
                <a16:creationId xmlns:a16="http://schemas.microsoft.com/office/drawing/2014/main" id="{F9054B23-31E9-CA12-461A-168E99BD9E95}"/>
              </a:ext>
            </a:extLst>
          </p:cNvPr>
          <p:cNvSpPr>
            <a:spLocks noChangeArrowheads="1"/>
          </p:cNvSpPr>
          <p:nvPr/>
        </p:nvSpPr>
        <p:spPr bwMode="auto">
          <a:xfrm>
            <a:off x="4670110" y="1841787"/>
            <a:ext cx="271941" cy="201171"/>
          </a:xfrm>
          <a:prstGeom prst="roundRect">
            <a:avLst>
              <a:gd name="adj" fmla="val 7342"/>
            </a:avLst>
          </a:prstGeom>
          <a:solidFill>
            <a:schemeClr val="tx1"/>
          </a:solidFill>
          <a:ln w="19050" algn="ctr">
            <a:solidFill>
              <a:schemeClr val="tx1"/>
            </a:solidFill>
            <a:miter lim="800000"/>
            <a:headEnd/>
            <a:tailEnd/>
          </a:ln>
        </p:spPr>
        <p:txBody>
          <a:bodyPr wrap="square" lIns="0" tIns="0" rIns="0" bIns="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III</a:t>
            </a:r>
          </a:p>
        </p:txBody>
      </p:sp>
      <p:sp>
        <p:nvSpPr>
          <p:cNvPr id="22" name="Flowchart: Process 21">
            <a:extLst>
              <a:ext uri="{FF2B5EF4-FFF2-40B4-BE49-F238E27FC236}">
                <a16:creationId xmlns:a16="http://schemas.microsoft.com/office/drawing/2014/main" id="{76370E34-3CFF-1F9A-B3EF-09EE2BC87F5C}"/>
              </a:ext>
            </a:extLst>
          </p:cNvPr>
          <p:cNvSpPr/>
          <p:nvPr/>
        </p:nvSpPr>
        <p:spPr bwMode="gray">
          <a:xfrm>
            <a:off x="6791292" y="1826749"/>
            <a:ext cx="1912169" cy="746048"/>
          </a:xfrm>
          <a:prstGeom prst="flowChartProcess">
            <a:avLst/>
          </a:prstGeom>
          <a:solidFill>
            <a:srgbClr val="F9F8E5"/>
          </a:solidFill>
          <a:ln w="19050" algn="ctr">
            <a:solidFill>
              <a:srgbClr val="B58D2B"/>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87313" marR="0" lvl="0" indent="0" algn="ctr" defTabSz="914400" rtl="0" eaLnBrk="1" fontAlgn="auto" latinLnBrk="0" hangingPunct="1">
              <a:lnSpc>
                <a:spcPct val="106000"/>
              </a:lnSpc>
              <a:spcBef>
                <a:spcPts val="0"/>
              </a:spcBef>
              <a:spcAft>
                <a:spcPts val="0"/>
              </a:spcAft>
              <a:buClrTx/>
              <a:buSzTx/>
              <a:buFontTx/>
              <a:buNone/>
              <a:tabLst/>
              <a:defRPr/>
            </a:pPr>
            <a:r>
              <a:rPr lang="en-IN" sz="1100" b="1" i="1" dirty="0">
                <a:solidFill>
                  <a:prstClr val="black"/>
                </a:solidFill>
                <a:latin typeface="Arial" panose="020B0604020202020204" pitchFamily="34" charset="0"/>
                <a:cs typeface="Arial" panose="020B0604020202020204" pitchFamily="34" charset="0"/>
              </a:rPr>
              <a:t>UAT and Go-Live</a:t>
            </a:r>
            <a:endParaRPr kumimoji="0" lang="en-IN" sz="11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Rectangle 36">
            <a:extLst>
              <a:ext uri="{FF2B5EF4-FFF2-40B4-BE49-F238E27FC236}">
                <a16:creationId xmlns:a16="http://schemas.microsoft.com/office/drawing/2014/main" id="{EBE2322B-D211-42DA-2F13-E4B24500EB10}"/>
              </a:ext>
            </a:extLst>
          </p:cNvPr>
          <p:cNvSpPr>
            <a:spLocks noChangeArrowheads="1"/>
          </p:cNvSpPr>
          <p:nvPr/>
        </p:nvSpPr>
        <p:spPr bwMode="auto">
          <a:xfrm>
            <a:off x="6791290" y="1834596"/>
            <a:ext cx="271941" cy="201171"/>
          </a:xfrm>
          <a:prstGeom prst="roundRect">
            <a:avLst>
              <a:gd name="adj" fmla="val 7342"/>
            </a:avLst>
          </a:prstGeom>
          <a:solidFill>
            <a:schemeClr val="tx1"/>
          </a:solidFill>
          <a:ln w="19050" algn="ctr">
            <a:solidFill>
              <a:schemeClr val="tx1"/>
            </a:solidFill>
            <a:miter lim="800000"/>
            <a:headEnd/>
            <a:tailEnd/>
          </a:ln>
        </p:spPr>
        <p:txBody>
          <a:bodyPr wrap="square" lIns="0" tIns="0" rIns="0" bIns="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IV</a:t>
            </a:r>
          </a:p>
        </p:txBody>
      </p:sp>
      <p:sp>
        <p:nvSpPr>
          <p:cNvPr id="24" name="Isosceles Triangle 23">
            <a:extLst>
              <a:ext uri="{FF2B5EF4-FFF2-40B4-BE49-F238E27FC236}">
                <a16:creationId xmlns:a16="http://schemas.microsoft.com/office/drawing/2014/main" id="{E7272684-D6FB-E436-2607-0F79BEF9D13A}"/>
              </a:ext>
            </a:extLst>
          </p:cNvPr>
          <p:cNvSpPr/>
          <p:nvPr/>
        </p:nvSpPr>
        <p:spPr bwMode="gray">
          <a:xfrm rot="10800000">
            <a:off x="396579" y="5249292"/>
            <a:ext cx="8313776" cy="231425"/>
          </a:xfrm>
          <a:prstGeom prst="triangle">
            <a:avLst/>
          </a:prstGeom>
          <a:solidFill>
            <a:schemeClr val="accent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Flowchart: Alternate Process 24">
            <a:extLst>
              <a:ext uri="{FF2B5EF4-FFF2-40B4-BE49-F238E27FC236}">
                <a16:creationId xmlns:a16="http://schemas.microsoft.com/office/drawing/2014/main" id="{16991C6A-10B3-2510-8365-E3863DA4EECE}"/>
              </a:ext>
            </a:extLst>
          </p:cNvPr>
          <p:cNvSpPr/>
          <p:nvPr/>
        </p:nvSpPr>
        <p:spPr bwMode="gray">
          <a:xfrm>
            <a:off x="3486299" y="5260116"/>
            <a:ext cx="1957427" cy="194807"/>
          </a:xfrm>
          <a:prstGeom prst="flowChartAlternateProcess">
            <a:avLst/>
          </a:prstGeom>
          <a:noFill/>
          <a:ln w="19050" algn="ctr">
            <a:noFill/>
            <a:miter lim="800000"/>
            <a:headEnd/>
            <a:tailEnd/>
          </a:ln>
        </p:spPr>
        <p:txBody>
          <a:bodyPr wrap="square" lIns="88900" tIns="88900" rIns="88900" bIns="88900" rtlCol="0" anchor="ctr"/>
          <a:lstStyle/>
          <a:p>
            <a:pPr marL="180975" marR="0" lvl="0" indent="0" algn="ctr" defTabSz="914400" rtl="0" eaLnBrk="1" fontAlgn="auto" latinLnBrk="0" hangingPunct="1">
              <a:lnSpc>
                <a:spcPct val="106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Key Outcomes</a:t>
            </a:r>
          </a:p>
        </p:txBody>
      </p:sp>
      <p:cxnSp>
        <p:nvCxnSpPr>
          <p:cNvPr id="26" name="Straight Connector 25">
            <a:extLst>
              <a:ext uri="{FF2B5EF4-FFF2-40B4-BE49-F238E27FC236}">
                <a16:creationId xmlns:a16="http://schemas.microsoft.com/office/drawing/2014/main" id="{7D671BBA-3F4F-91E4-23B6-E30B361C4B63}"/>
              </a:ext>
            </a:extLst>
          </p:cNvPr>
          <p:cNvCxnSpPr>
            <a:cxnSpLocks/>
          </p:cNvCxnSpPr>
          <p:nvPr/>
        </p:nvCxnSpPr>
        <p:spPr>
          <a:xfrm>
            <a:off x="374038" y="3736981"/>
            <a:ext cx="831377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Process 26">
            <a:extLst>
              <a:ext uri="{FF2B5EF4-FFF2-40B4-BE49-F238E27FC236}">
                <a16:creationId xmlns:a16="http://schemas.microsoft.com/office/drawing/2014/main" id="{37350AF1-9635-1A32-DA53-4DA5C2937EA3}"/>
              </a:ext>
            </a:extLst>
          </p:cNvPr>
          <p:cNvSpPr/>
          <p:nvPr/>
        </p:nvSpPr>
        <p:spPr bwMode="gray">
          <a:xfrm>
            <a:off x="386604" y="3804079"/>
            <a:ext cx="8326932" cy="231426"/>
          </a:xfrm>
          <a:prstGeom prst="flowChartProcess">
            <a:avLst/>
          </a:prstGeom>
          <a:solidFill>
            <a:schemeClr val="accent5"/>
          </a:solidFill>
          <a:ln w="19050" algn="ctr">
            <a:noFill/>
            <a:miter lim="800000"/>
            <a:headEnd/>
            <a:tailEnd/>
          </a:ln>
        </p:spPr>
        <p:txBody>
          <a:bodyPr wrap="square" lIns="88900" tIns="88900" rIns="88900" bIns="88900" rtlCol="0" anchor="ctr"/>
          <a:lstStyle/>
          <a:p>
            <a:pPr algn="ctr" defTabSz="914400">
              <a:lnSpc>
                <a:spcPct val="106000"/>
              </a:lnSpc>
            </a:pPr>
            <a:r>
              <a:rPr lang="en-IN" sz="1100" b="1" dirty="0">
                <a:solidFill>
                  <a:prstClr val="white"/>
                </a:solidFill>
                <a:latin typeface="Arial" panose="020B0604020202020204"/>
              </a:rPr>
              <a:t>Scope and key aspects covered during the engagement</a:t>
            </a:r>
          </a:p>
        </p:txBody>
      </p:sp>
      <p:sp>
        <p:nvSpPr>
          <p:cNvPr id="28" name="Flowchart: Process 27">
            <a:extLst>
              <a:ext uri="{FF2B5EF4-FFF2-40B4-BE49-F238E27FC236}">
                <a16:creationId xmlns:a16="http://schemas.microsoft.com/office/drawing/2014/main" id="{E270C0EE-E869-540D-45DF-23B5F7F3139A}"/>
              </a:ext>
            </a:extLst>
          </p:cNvPr>
          <p:cNvSpPr/>
          <p:nvPr/>
        </p:nvSpPr>
        <p:spPr bwMode="gray">
          <a:xfrm>
            <a:off x="2458167" y="2977127"/>
            <a:ext cx="2043209" cy="746048"/>
          </a:xfrm>
          <a:prstGeom prst="flowChartProcess">
            <a:avLst/>
          </a:prstGeom>
          <a:solidFill>
            <a:schemeClr val="bg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Provide on-going updates to  senior management and provide functional support and inputs across the project</a:t>
            </a:r>
            <a:endParaRPr kumimoji="0" lang="en-IN"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Flowchart: Process 28">
            <a:extLst>
              <a:ext uri="{FF2B5EF4-FFF2-40B4-BE49-F238E27FC236}">
                <a16:creationId xmlns:a16="http://schemas.microsoft.com/office/drawing/2014/main" id="{D5084FC5-B8F9-7715-D5F0-83151DA4DEC7}"/>
              </a:ext>
            </a:extLst>
          </p:cNvPr>
          <p:cNvSpPr/>
          <p:nvPr/>
        </p:nvSpPr>
        <p:spPr bwMode="gray">
          <a:xfrm>
            <a:off x="4650795" y="2966481"/>
            <a:ext cx="1969769" cy="746048"/>
          </a:xfrm>
          <a:prstGeom prst="flowChartProcess">
            <a:avLst/>
          </a:prstGeom>
          <a:solidFill>
            <a:schemeClr val="bg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IN"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Identification of existing netting sets of counterparties and preparation of netting models</a:t>
            </a:r>
          </a:p>
        </p:txBody>
      </p:sp>
      <p:sp>
        <p:nvSpPr>
          <p:cNvPr id="30" name="Flowchart: Process 29">
            <a:extLst>
              <a:ext uri="{FF2B5EF4-FFF2-40B4-BE49-F238E27FC236}">
                <a16:creationId xmlns:a16="http://schemas.microsoft.com/office/drawing/2014/main" id="{23BE4DB5-8AEA-1F5D-F372-A41BCD89EE40}"/>
              </a:ext>
            </a:extLst>
          </p:cNvPr>
          <p:cNvSpPr/>
          <p:nvPr/>
        </p:nvSpPr>
        <p:spPr bwMode="gray">
          <a:xfrm>
            <a:off x="6769983" y="2976087"/>
            <a:ext cx="1912169" cy="746048"/>
          </a:xfrm>
          <a:prstGeom prst="flowChartProcess">
            <a:avLst/>
          </a:prstGeom>
          <a:solidFill>
            <a:schemeClr val="bg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lang="en-US" sz="1000" b="1" i="1" dirty="0">
                <a:solidFill>
                  <a:prstClr val="black"/>
                </a:solidFill>
                <a:latin typeface="Arial" panose="020B0604020202020204" pitchFamily="34" charset="0"/>
                <a:cs typeface="Arial" panose="020B0604020202020204" pitchFamily="34" charset="0"/>
              </a:rPr>
              <a:t>Undertaking </a:t>
            </a:r>
            <a:r>
              <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testing, providing UAT assistance and go-live preparation</a:t>
            </a:r>
            <a:endParaRPr kumimoji="0" lang="en-IN" sz="10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Flowchart: Process 30">
            <a:extLst>
              <a:ext uri="{FF2B5EF4-FFF2-40B4-BE49-F238E27FC236}">
                <a16:creationId xmlns:a16="http://schemas.microsoft.com/office/drawing/2014/main" id="{1BAD3EB2-0EC1-F53C-1723-291F212FCD15}"/>
              </a:ext>
            </a:extLst>
          </p:cNvPr>
          <p:cNvSpPr/>
          <p:nvPr/>
        </p:nvSpPr>
        <p:spPr bwMode="gray">
          <a:xfrm>
            <a:off x="377162" y="5593406"/>
            <a:ext cx="1912169" cy="640080"/>
          </a:xfrm>
          <a:prstGeom prst="flowChartProcess">
            <a:avLst/>
          </a:prstGeom>
          <a:solidFill>
            <a:schemeClr val="accent4"/>
          </a:solidFill>
          <a:ln w="9525"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400">
              <a:lnSpc>
                <a:spcPct val="120000"/>
              </a:lnSpc>
            </a:pPr>
            <a:r>
              <a:rPr lang="en-IN" sz="1100" b="1" kern="0" dirty="0">
                <a:solidFill>
                  <a:schemeClr val="bg1"/>
                </a:solidFill>
                <a:latin typeface="Arial" panose="020B0604020202020204"/>
              </a:rPr>
              <a:t>Finalized business requirements and stakeholder sign-off</a:t>
            </a:r>
          </a:p>
        </p:txBody>
      </p:sp>
      <p:sp>
        <p:nvSpPr>
          <p:cNvPr id="32" name="Flowchart: Process 31">
            <a:extLst>
              <a:ext uri="{FF2B5EF4-FFF2-40B4-BE49-F238E27FC236}">
                <a16:creationId xmlns:a16="http://schemas.microsoft.com/office/drawing/2014/main" id="{C020A789-BB64-B4A0-C4F2-0BC7E2718D7D}"/>
              </a:ext>
            </a:extLst>
          </p:cNvPr>
          <p:cNvSpPr/>
          <p:nvPr/>
        </p:nvSpPr>
        <p:spPr bwMode="gray">
          <a:xfrm>
            <a:off x="2523952" y="5583476"/>
            <a:ext cx="1912169" cy="640080"/>
          </a:xfrm>
          <a:prstGeom prst="flowChartProcess">
            <a:avLst/>
          </a:prstGeom>
          <a:solidFill>
            <a:schemeClr val="accent4"/>
          </a:solidFill>
          <a:ln w="9525"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400">
              <a:lnSpc>
                <a:spcPct val="120000"/>
              </a:lnSpc>
            </a:pPr>
            <a:r>
              <a:rPr lang="en-IN" sz="1100" b="1" kern="0" dirty="0">
                <a:solidFill>
                  <a:schemeClr val="bg1"/>
                </a:solidFill>
                <a:latin typeface="Arial" panose="020B0604020202020204"/>
              </a:rPr>
              <a:t>Functional assistance and support banks team to </a:t>
            </a:r>
            <a:br>
              <a:rPr lang="en-IN" sz="1100" b="1" kern="0" dirty="0">
                <a:solidFill>
                  <a:schemeClr val="bg1"/>
                </a:solidFill>
                <a:latin typeface="Arial" panose="020B0604020202020204"/>
              </a:rPr>
            </a:br>
            <a:r>
              <a:rPr lang="en-IN" sz="1100" b="1" kern="0" dirty="0">
                <a:solidFill>
                  <a:schemeClr val="bg1"/>
                </a:solidFill>
                <a:latin typeface="Arial" panose="020B0604020202020204"/>
              </a:rPr>
              <a:t>drive the project</a:t>
            </a:r>
          </a:p>
        </p:txBody>
      </p:sp>
      <p:sp>
        <p:nvSpPr>
          <p:cNvPr id="33" name="Flowchart: Process 32">
            <a:extLst>
              <a:ext uri="{FF2B5EF4-FFF2-40B4-BE49-F238E27FC236}">
                <a16:creationId xmlns:a16="http://schemas.microsoft.com/office/drawing/2014/main" id="{E8ABA41C-C9A6-1C3A-B401-11660AF0BA77}"/>
              </a:ext>
            </a:extLst>
          </p:cNvPr>
          <p:cNvSpPr/>
          <p:nvPr/>
        </p:nvSpPr>
        <p:spPr bwMode="gray">
          <a:xfrm>
            <a:off x="4670742" y="5578592"/>
            <a:ext cx="1912169" cy="640080"/>
          </a:xfrm>
          <a:prstGeom prst="flowChartProcess">
            <a:avLst/>
          </a:prstGeom>
          <a:solidFill>
            <a:schemeClr val="accent4"/>
          </a:solidFill>
          <a:ln w="9525"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400">
              <a:lnSpc>
                <a:spcPct val="120000"/>
              </a:lnSpc>
            </a:pPr>
            <a:r>
              <a:rPr lang="en-IN" sz="1100" b="1" kern="0" dirty="0">
                <a:solidFill>
                  <a:schemeClr val="bg1"/>
                </a:solidFill>
                <a:latin typeface="Arial" panose="020B0604020202020204"/>
              </a:rPr>
              <a:t>Detailed documentation of relevant policies for setting up a treasury desk</a:t>
            </a:r>
          </a:p>
        </p:txBody>
      </p:sp>
      <p:sp>
        <p:nvSpPr>
          <p:cNvPr id="34" name="Flowchart: Process 33">
            <a:extLst>
              <a:ext uri="{FF2B5EF4-FFF2-40B4-BE49-F238E27FC236}">
                <a16:creationId xmlns:a16="http://schemas.microsoft.com/office/drawing/2014/main" id="{AB82CE71-8E4B-726D-2670-546A6D5943CA}"/>
              </a:ext>
            </a:extLst>
          </p:cNvPr>
          <p:cNvSpPr/>
          <p:nvPr/>
        </p:nvSpPr>
        <p:spPr bwMode="gray">
          <a:xfrm>
            <a:off x="6791923" y="5574678"/>
            <a:ext cx="1912169" cy="640080"/>
          </a:xfrm>
          <a:prstGeom prst="flowChartProcess">
            <a:avLst/>
          </a:prstGeom>
          <a:solidFill>
            <a:schemeClr val="accent4"/>
          </a:solidFill>
          <a:ln w="9525"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400">
              <a:lnSpc>
                <a:spcPct val="120000"/>
              </a:lnSpc>
            </a:pPr>
            <a:r>
              <a:rPr lang="en-IN" sz="1100" b="1" kern="0" dirty="0">
                <a:solidFill>
                  <a:schemeClr val="bg1"/>
                </a:solidFill>
                <a:latin typeface="Arial" panose="020B0604020202020204"/>
              </a:rPr>
              <a:t>UAT testing strategy document and library of test cases</a:t>
            </a:r>
          </a:p>
        </p:txBody>
      </p:sp>
      <p:sp>
        <p:nvSpPr>
          <p:cNvPr id="35" name="Rectangle: Rounded Corners 34">
            <a:extLst>
              <a:ext uri="{FF2B5EF4-FFF2-40B4-BE49-F238E27FC236}">
                <a16:creationId xmlns:a16="http://schemas.microsoft.com/office/drawing/2014/main" id="{AA6E7194-B979-FADE-67C7-28BBE1004A5E}"/>
              </a:ext>
            </a:extLst>
          </p:cNvPr>
          <p:cNvSpPr/>
          <p:nvPr/>
        </p:nvSpPr>
        <p:spPr>
          <a:xfrm>
            <a:off x="396579" y="4227555"/>
            <a:ext cx="2599530" cy="398181"/>
          </a:xfrm>
          <a:prstGeom prst="roundRect">
            <a:avLst/>
          </a:prstGeom>
          <a:solidFill>
            <a:schemeClr val="bg1">
              <a:lumMod val="85000"/>
            </a:schemeClr>
          </a:solidFill>
          <a:ln w="9525" cap="flat" cmpd="sng" algn="ctr">
            <a:solidFill>
              <a:schemeClr val="tx1"/>
            </a:solidFill>
            <a:prstDash val="solid"/>
            <a:miter lim="800000"/>
          </a:ln>
          <a:effectLst/>
        </p:spPr>
        <p:txBody>
          <a:bodyPr wrap="square" lIns="0" tIns="0" rIns="0" bIns="0" rtlCol="0" anchor="ctr" anchorCtr="1"/>
          <a:lstStyle/>
          <a:p>
            <a:pPr algn="ctr">
              <a:lnSpc>
                <a:spcPct val="120000"/>
              </a:lnSpc>
            </a:pPr>
            <a:r>
              <a:rPr lang="en-US" sz="1000" b="1" kern="0" dirty="0">
                <a:solidFill>
                  <a:prstClr val="black"/>
                </a:solidFill>
                <a:latin typeface="Arial" panose="020B0604020202020204"/>
              </a:rPr>
              <a:t>Preparation and issuance of BRD and validation of scope with vendor</a:t>
            </a:r>
            <a:endParaRPr lang="en-IN" sz="1000" i="1" kern="0" dirty="0">
              <a:solidFill>
                <a:prstClr val="black"/>
              </a:solidFill>
              <a:latin typeface="Arial" panose="020B0604020202020204"/>
            </a:endParaRPr>
          </a:p>
        </p:txBody>
      </p:sp>
      <p:sp>
        <p:nvSpPr>
          <p:cNvPr id="36" name="Rectangle: Rounded Corners 35">
            <a:extLst>
              <a:ext uri="{FF2B5EF4-FFF2-40B4-BE49-F238E27FC236}">
                <a16:creationId xmlns:a16="http://schemas.microsoft.com/office/drawing/2014/main" id="{B9152B6B-E75F-9265-09DE-0DA2D25A5D23}"/>
              </a:ext>
            </a:extLst>
          </p:cNvPr>
          <p:cNvSpPr/>
          <p:nvPr/>
        </p:nvSpPr>
        <p:spPr>
          <a:xfrm>
            <a:off x="396579" y="4692961"/>
            <a:ext cx="2599530" cy="398181"/>
          </a:xfrm>
          <a:prstGeom prst="roundRect">
            <a:avLst/>
          </a:prstGeom>
          <a:solidFill>
            <a:schemeClr val="bg1">
              <a:lumMod val="85000"/>
            </a:schemeClr>
          </a:solidFill>
          <a:ln w="9525" cap="flat" cmpd="sng" algn="ctr">
            <a:solidFill>
              <a:schemeClr val="tx1"/>
            </a:solidFill>
            <a:prstDash val="solid"/>
            <a:miter lim="800000"/>
          </a:ln>
          <a:effectLst/>
        </p:spPr>
        <p:txBody>
          <a:bodyPr wrap="square" lIns="0" tIns="0" rIns="0" bIns="0" rtlCol="0" anchor="ctr" anchorCtr="1"/>
          <a:lstStyle/>
          <a:p>
            <a:pPr algn="ctr">
              <a:lnSpc>
                <a:spcPct val="120000"/>
              </a:lnSpc>
            </a:pPr>
            <a:r>
              <a:rPr lang="en-US" sz="1000" b="1" kern="0" dirty="0">
                <a:solidFill>
                  <a:prstClr val="black"/>
                </a:solidFill>
                <a:latin typeface="Arial" panose="020B0604020202020204"/>
              </a:rPr>
              <a:t>Preparation and issuance of product notes</a:t>
            </a:r>
            <a:endParaRPr lang="en-IN" sz="1000" i="1" kern="0" dirty="0">
              <a:solidFill>
                <a:prstClr val="black"/>
              </a:solidFill>
              <a:latin typeface="Arial" panose="020B0604020202020204"/>
            </a:endParaRPr>
          </a:p>
        </p:txBody>
      </p:sp>
      <p:sp>
        <p:nvSpPr>
          <p:cNvPr id="37" name="Rectangle: Rounded Corners 36">
            <a:extLst>
              <a:ext uri="{FF2B5EF4-FFF2-40B4-BE49-F238E27FC236}">
                <a16:creationId xmlns:a16="http://schemas.microsoft.com/office/drawing/2014/main" id="{8CA22FD1-570D-EE7B-C656-CC37E831EA57}"/>
              </a:ext>
            </a:extLst>
          </p:cNvPr>
          <p:cNvSpPr/>
          <p:nvPr/>
        </p:nvSpPr>
        <p:spPr>
          <a:xfrm>
            <a:off x="3253742" y="4227555"/>
            <a:ext cx="2599530" cy="398181"/>
          </a:xfrm>
          <a:prstGeom prst="roundRect">
            <a:avLst/>
          </a:prstGeom>
          <a:solidFill>
            <a:schemeClr val="bg1">
              <a:lumMod val="85000"/>
            </a:schemeClr>
          </a:solidFill>
          <a:ln w="9525" cap="flat" cmpd="sng" algn="ctr">
            <a:solidFill>
              <a:schemeClr val="tx1"/>
            </a:solidFill>
            <a:prstDash val="solid"/>
            <a:miter lim="800000"/>
          </a:ln>
          <a:effectLst/>
        </p:spPr>
        <p:txBody>
          <a:bodyPr wrap="square" lIns="0" tIns="0" rIns="0" bIns="0" rtlCol="0" anchor="ctr" anchorCtr="1"/>
          <a:lstStyle/>
          <a:p>
            <a:pPr algn="ctr">
              <a:lnSpc>
                <a:spcPct val="120000"/>
              </a:lnSpc>
            </a:pPr>
            <a:r>
              <a:rPr lang="en-US" sz="1000" b="1" kern="0" dirty="0">
                <a:solidFill>
                  <a:prstClr val="black"/>
                </a:solidFill>
                <a:latin typeface="Arial" panose="020B0604020202020204"/>
              </a:rPr>
              <a:t>Preparation, issuance and training on policies</a:t>
            </a:r>
            <a:endParaRPr lang="en-IN" sz="1000" b="1" kern="0" dirty="0">
              <a:solidFill>
                <a:prstClr val="black"/>
              </a:solidFill>
              <a:latin typeface="Arial" panose="020B0604020202020204"/>
            </a:endParaRPr>
          </a:p>
        </p:txBody>
      </p:sp>
      <p:sp>
        <p:nvSpPr>
          <p:cNvPr id="38" name="Rectangle: Rounded Corners 37">
            <a:extLst>
              <a:ext uri="{FF2B5EF4-FFF2-40B4-BE49-F238E27FC236}">
                <a16:creationId xmlns:a16="http://schemas.microsoft.com/office/drawing/2014/main" id="{48BBCA6E-F191-7BC9-A774-249439E816FE}"/>
              </a:ext>
            </a:extLst>
          </p:cNvPr>
          <p:cNvSpPr/>
          <p:nvPr/>
        </p:nvSpPr>
        <p:spPr>
          <a:xfrm>
            <a:off x="3253742" y="4689367"/>
            <a:ext cx="2599530" cy="398181"/>
          </a:xfrm>
          <a:prstGeom prst="roundRect">
            <a:avLst/>
          </a:prstGeom>
          <a:solidFill>
            <a:schemeClr val="bg1">
              <a:lumMod val="85000"/>
            </a:schemeClr>
          </a:solidFill>
          <a:ln w="9525" cap="flat" cmpd="sng" algn="ctr">
            <a:solidFill>
              <a:schemeClr val="tx1"/>
            </a:solidFill>
            <a:prstDash val="solid"/>
            <a:miter lim="800000"/>
          </a:ln>
          <a:effectLst/>
        </p:spPr>
        <p:txBody>
          <a:bodyPr wrap="square" lIns="0" tIns="0" rIns="0" bIns="0" rtlCol="0" anchor="ctr" anchorCtr="1"/>
          <a:lstStyle/>
          <a:p>
            <a:pPr algn="ctr">
              <a:lnSpc>
                <a:spcPct val="120000"/>
              </a:lnSpc>
            </a:pPr>
            <a:r>
              <a:rPr lang="en-US" sz="1000" b="1" kern="0" dirty="0">
                <a:solidFill>
                  <a:prstClr val="black"/>
                </a:solidFill>
                <a:latin typeface="Arial" panose="020B0604020202020204"/>
              </a:rPr>
              <a:t>Spreadsheet models for computations and documentation of methodologies</a:t>
            </a:r>
          </a:p>
        </p:txBody>
      </p:sp>
      <p:sp>
        <p:nvSpPr>
          <p:cNvPr id="39" name="Rectangle: Rounded Corners 38">
            <a:extLst>
              <a:ext uri="{FF2B5EF4-FFF2-40B4-BE49-F238E27FC236}">
                <a16:creationId xmlns:a16="http://schemas.microsoft.com/office/drawing/2014/main" id="{E3858423-9B66-7958-1B45-C05226A152EB}"/>
              </a:ext>
            </a:extLst>
          </p:cNvPr>
          <p:cNvSpPr/>
          <p:nvPr/>
        </p:nvSpPr>
        <p:spPr>
          <a:xfrm>
            <a:off x="6110906" y="4227555"/>
            <a:ext cx="2599530" cy="398181"/>
          </a:xfrm>
          <a:prstGeom prst="roundRect">
            <a:avLst/>
          </a:prstGeom>
          <a:solidFill>
            <a:schemeClr val="bg1">
              <a:lumMod val="85000"/>
            </a:schemeClr>
          </a:solidFill>
          <a:ln w="9525" cap="flat" cmpd="sng" algn="ctr">
            <a:solidFill>
              <a:schemeClr val="tx1"/>
            </a:solidFill>
            <a:prstDash val="solid"/>
            <a:miter lim="800000"/>
          </a:ln>
          <a:effectLst/>
        </p:spPr>
        <p:txBody>
          <a:bodyPr wrap="square" lIns="0" tIns="0" rIns="0" bIns="0" rtlCol="0" anchor="ctr" anchorCtr="1"/>
          <a:lstStyle/>
          <a:p>
            <a:pPr marL="0" marR="0" lvl="0" indent="0" algn="ctr" defTabSz="457200" rtl="0" eaLnBrk="1" fontAlgn="auto" latinLnBrk="0" hangingPunct="1">
              <a:lnSpc>
                <a:spcPct val="120000"/>
              </a:lnSpc>
              <a:spcBef>
                <a:spcPts val="0"/>
              </a:spcBef>
              <a:spcAft>
                <a:spcPts val="0"/>
              </a:spcAft>
              <a:buClrTx/>
              <a:buSzTx/>
              <a:buFontTx/>
              <a:buNone/>
              <a:tabLst/>
              <a:defRPr/>
            </a:pPr>
            <a:r>
              <a:rPr lang="en-US" sz="1000" b="1" kern="0" dirty="0">
                <a:solidFill>
                  <a:prstClr val="black"/>
                </a:solidFill>
                <a:latin typeface="Arial" panose="020B0604020202020204"/>
              </a:rPr>
              <a:t>Preparation issuance and training on SOPs</a:t>
            </a:r>
            <a:endParaRPr kumimoji="0" lang="en-IN" sz="10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40" name="Rectangle: Rounded Corners 39">
            <a:extLst>
              <a:ext uri="{FF2B5EF4-FFF2-40B4-BE49-F238E27FC236}">
                <a16:creationId xmlns:a16="http://schemas.microsoft.com/office/drawing/2014/main" id="{FDA7622F-121A-7C33-2DD4-12A9C6CA6591}"/>
              </a:ext>
            </a:extLst>
          </p:cNvPr>
          <p:cNvSpPr/>
          <p:nvPr/>
        </p:nvSpPr>
        <p:spPr>
          <a:xfrm>
            <a:off x="6110906" y="4689367"/>
            <a:ext cx="2599530" cy="398181"/>
          </a:xfrm>
          <a:prstGeom prst="roundRect">
            <a:avLst/>
          </a:prstGeom>
          <a:solidFill>
            <a:schemeClr val="bg1">
              <a:lumMod val="85000"/>
            </a:schemeClr>
          </a:solidFill>
          <a:ln w="9525" cap="flat" cmpd="sng" algn="ctr">
            <a:solidFill>
              <a:schemeClr val="tx1"/>
            </a:solidFill>
            <a:prstDash val="solid"/>
            <a:miter lim="800000"/>
          </a:ln>
          <a:effectLst/>
        </p:spPr>
        <p:txBody>
          <a:bodyPr wrap="square" lIns="0" tIns="0" rIns="0" bIns="0" rtlCol="0" anchor="ctr" anchorCtr="1"/>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a:ea typeface="+mn-ea"/>
                <a:cs typeface="+mn-cs"/>
              </a:rPr>
              <a:t>UAT, model validation and go-live</a:t>
            </a:r>
            <a:endParaRPr kumimoji="0" lang="en-IN" sz="10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771955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Project management and automation support</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a:extLst>
              <a:ext uri="{FF2B5EF4-FFF2-40B4-BE49-F238E27FC236}">
                <a16:creationId xmlns:a16="http://schemas.microsoft.com/office/drawing/2014/main" id="{EE9C92F3-B88F-A73C-1C51-49F8A1F417DF}"/>
              </a:ext>
            </a:extLst>
          </p:cNvPr>
          <p:cNvSpPr/>
          <p:nvPr/>
        </p:nvSpPr>
        <p:spPr>
          <a:xfrm>
            <a:off x="4717697" y="8910457"/>
            <a:ext cx="2292703" cy="131685"/>
          </a:xfrm>
          <a:prstGeom prst="rect">
            <a:avLst/>
          </a:prstGeom>
          <a:noFill/>
          <a:ln w="12700" cap="flat" cmpd="sng" algn="ctr">
            <a:noFill/>
            <a:prstDash val="solid"/>
            <a:miter lim="800000"/>
          </a:ln>
          <a:effectLst/>
        </p:spPr>
        <p:txBody>
          <a:bodyPr lIns="81961" tIns="40981" rIns="81961" bIns="40981" rtlCol="0" anchor="ctr"/>
          <a:lstStyle/>
          <a:p>
            <a:pPr marL="0" marR="0" lvl="0" indent="0" algn="just" defTabSz="914400" rtl="0" eaLnBrk="1" fontAlgn="base" latinLnBrk="0" hangingPunct="1">
              <a:lnSpc>
                <a:spcPct val="100000"/>
              </a:lnSpc>
              <a:spcBef>
                <a:spcPts val="600"/>
              </a:spcBef>
              <a:spcAft>
                <a:spcPct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Copyright © 2018 Acies Consulting LLP</a:t>
            </a:r>
          </a:p>
        </p:txBody>
      </p:sp>
      <p:grpSp>
        <p:nvGrpSpPr>
          <p:cNvPr id="4" name="Group 3">
            <a:extLst>
              <a:ext uri="{FF2B5EF4-FFF2-40B4-BE49-F238E27FC236}">
                <a16:creationId xmlns:a16="http://schemas.microsoft.com/office/drawing/2014/main" id="{C6E98C45-DC46-E732-412F-05BA3C71D619}"/>
              </a:ext>
            </a:extLst>
          </p:cNvPr>
          <p:cNvGrpSpPr/>
          <p:nvPr/>
        </p:nvGrpSpPr>
        <p:grpSpPr>
          <a:xfrm>
            <a:off x="537503" y="1232735"/>
            <a:ext cx="8179114" cy="4790455"/>
            <a:chOff x="537503" y="1072816"/>
            <a:chExt cx="8167335" cy="5228669"/>
          </a:xfrm>
        </p:grpSpPr>
        <p:grpSp>
          <p:nvGrpSpPr>
            <p:cNvPr id="5" name="Group 4">
              <a:extLst>
                <a:ext uri="{FF2B5EF4-FFF2-40B4-BE49-F238E27FC236}">
                  <a16:creationId xmlns:a16="http://schemas.microsoft.com/office/drawing/2014/main" id="{AF6C680A-67D4-9EFB-77CF-396023D1E28E}"/>
                </a:ext>
              </a:extLst>
            </p:cNvPr>
            <p:cNvGrpSpPr/>
            <p:nvPr/>
          </p:nvGrpSpPr>
          <p:grpSpPr>
            <a:xfrm>
              <a:off x="3543968" y="2856825"/>
              <a:ext cx="2115376" cy="742509"/>
              <a:chOff x="3606967" y="1240967"/>
              <a:chExt cx="2002402" cy="641657"/>
            </a:xfrm>
          </p:grpSpPr>
          <p:sp>
            <p:nvSpPr>
              <p:cNvPr id="45" name="Text Placeholder 2">
                <a:extLst>
                  <a:ext uri="{FF2B5EF4-FFF2-40B4-BE49-F238E27FC236}">
                    <a16:creationId xmlns:a16="http://schemas.microsoft.com/office/drawing/2014/main" id="{2E4F2BC7-04F1-E032-64B9-D6E35E336E33}"/>
                  </a:ext>
                </a:extLst>
              </p:cNvPr>
              <p:cNvSpPr txBox="1">
                <a:spLocks/>
              </p:cNvSpPr>
              <p:nvPr/>
            </p:nvSpPr>
            <p:spPr>
              <a:xfrm>
                <a:off x="3606967" y="1240967"/>
                <a:ext cx="1309746" cy="641657"/>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b="1" dirty="0"/>
              </a:p>
            </p:txBody>
          </p:sp>
          <p:sp>
            <p:nvSpPr>
              <p:cNvPr id="46" name="Text Placeholder 2">
                <a:extLst>
                  <a:ext uri="{FF2B5EF4-FFF2-40B4-BE49-F238E27FC236}">
                    <a16:creationId xmlns:a16="http://schemas.microsoft.com/office/drawing/2014/main" id="{3C774C94-9810-ED51-00A3-123660AA1791}"/>
                  </a:ext>
                </a:extLst>
              </p:cNvPr>
              <p:cNvSpPr txBox="1">
                <a:spLocks/>
              </p:cNvSpPr>
              <p:nvPr/>
            </p:nvSpPr>
            <p:spPr>
              <a:xfrm>
                <a:off x="4073788" y="1240967"/>
                <a:ext cx="1535581" cy="641657"/>
              </a:xfrm>
              <a:prstGeom prst="roundRect">
                <a:avLst>
                  <a:gd name="adj" fmla="val 8775"/>
                </a:avLst>
              </a:prstGeom>
              <a:solidFill>
                <a:schemeClr val="tx1"/>
              </a:solidFill>
              <a:ln w="0" cap="flat" cmpd="sng" algn="ctr">
                <a:no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A large oil refiner in India</a:t>
                </a:r>
              </a:p>
            </p:txBody>
          </p:sp>
        </p:grpSp>
        <p:sp>
          <p:nvSpPr>
            <p:cNvPr id="6" name="Text Placeholder 2">
              <a:extLst>
                <a:ext uri="{FF2B5EF4-FFF2-40B4-BE49-F238E27FC236}">
                  <a16:creationId xmlns:a16="http://schemas.microsoft.com/office/drawing/2014/main" id="{20A8B0C7-5999-246B-E297-F21D88E80DCE}"/>
                </a:ext>
              </a:extLst>
            </p:cNvPr>
            <p:cNvSpPr txBox="1">
              <a:spLocks/>
            </p:cNvSpPr>
            <p:nvPr/>
          </p:nvSpPr>
          <p:spPr>
            <a:xfrm>
              <a:off x="537504" y="2856825"/>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Corporate treasury expertise</a:t>
              </a:r>
            </a:p>
          </p:txBody>
        </p:sp>
        <p:sp>
          <p:nvSpPr>
            <p:cNvPr id="7" name="Text Placeholder 2">
              <a:extLst>
                <a:ext uri="{FF2B5EF4-FFF2-40B4-BE49-F238E27FC236}">
                  <a16:creationId xmlns:a16="http://schemas.microsoft.com/office/drawing/2014/main" id="{5826A48D-FABB-FE19-158A-69CD927CD8D1}"/>
                </a:ext>
              </a:extLst>
            </p:cNvPr>
            <p:cNvSpPr txBox="1">
              <a:spLocks/>
            </p:cNvSpPr>
            <p:nvPr/>
          </p:nvSpPr>
          <p:spPr>
            <a:xfrm>
              <a:off x="537504" y="3246140"/>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Treasury automation expertise</a:t>
              </a:r>
            </a:p>
          </p:txBody>
        </p:sp>
        <p:sp>
          <p:nvSpPr>
            <p:cNvPr id="8" name="Text Placeholder 2">
              <a:extLst>
                <a:ext uri="{FF2B5EF4-FFF2-40B4-BE49-F238E27FC236}">
                  <a16:creationId xmlns:a16="http://schemas.microsoft.com/office/drawing/2014/main" id="{025514B2-43D0-B957-C30B-447FECE5C952}"/>
                </a:ext>
              </a:extLst>
            </p:cNvPr>
            <p:cNvSpPr txBox="1">
              <a:spLocks/>
            </p:cNvSpPr>
            <p:nvPr/>
          </p:nvSpPr>
          <p:spPr>
            <a:xfrm>
              <a:off x="5845030" y="2856825"/>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Treasury transformation know-how</a:t>
              </a:r>
            </a:p>
          </p:txBody>
        </p:sp>
        <p:sp>
          <p:nvSpPr>
            <p:cNvPr id="9" name="Text Placeholder 2">
              <a:extLst>
                <a:ext uri="{FF2B5EF4-FFF2-40B4-BE49-F238E27FC236}">
                  <a16:creationId xmlns:a16="http://schemas.microsoft.com/office/drawing/2014/main" id="{E7FEDE94-3C9B-3125-11FA-9549FD5C4C01}"/>
                </a:ext>
              </a:extLst>
            </p:cNvPr>
            <p:cNvSpPr txBox="1">
              <a:spLocks/>
            </p:cNvSpPr>
            <p:nvPr/>
          </p:nvSpPr>
          <p:spPr>
            <a:xfrm>
              <a:off x="5845030" y="3246140"/>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Implementation experience</a:t>
              </a:r>
            </a:p>
          </p:txBody>
        </p:sp>
        <p:sp>
          <p:nvSpPr>
            <p:cNvPr id="10" name="Isosceles Triangle 9">
              <a:extLst>
                <a:ext uri="{FF2B5EF4-FFF2-40B4-BE49-F238E27FC236}">
                  <a16:creationId xmlns:a16="http://schemas.microsoft.com/office/drawing/2014/main" id="{FBE891F8-551C-D859-0F5D-486201FF796D}"/>
                </a:ext>
              </a:extLst>
            </p:cNvPr>
            <p:cNvSpPr/>
            <p:nvPr/>
          </p:nvSpPr>
          <p:spPr bwMode="gray">
            <a:xfrm>
              <a:off x="639630" y="2645340"/>
              <a:ext cx="2602264" cy="175364"/>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 name="Text Placeholder 2">
              <a:extLst>
                <a:ext uri="{FF2B5EF4-FFF2-40B4-BE49-F238E27FC236}">
                  <a16:creationId xmlns:a16="http://schemas.microsoft.com/office/drawing/2014/main" id="{7227BEDA-6675-3C47-9AE7-F03436615AF6}"/>
                </a:ext>
              </a:extLst>
            </p:cNvPr>
            <p:cNvSpPr txBox="1">
              <a:spLocks/>
            </p:cNvSpPr>
            <p:nvPr/>
          </p:nvSpPr>
          <p:spPr>
            <a:xfrm>
              <a:off x="537504" y="1863190"/>
              <a:ext cx="2806518" cy="692650"/>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100% coverage of updated documented treasury and accounting process flows</a:t>
              </a:r>
            </a:p>
          </p:txBody>
        </p:sp>
        <p:sp>
          <p:nvSpPr>
            <p:cNvPr id="12" name="Isosceles Triangle 11">
              <a:extLst>
                <a:ext uri="{FF2B5EF4-FFF2-40B4-BE49-F238E27FC236}">
                  <a16:creationId xmlns:a16="http://schemas.microsoft.com/office/drawing/2014/main" id="{CB8868A9-ED68-6689-20DA-0515E848A275}"/>
                </a:ext>
              </a:extLst>
            </p:cNvPr>
            <p:cNvSpPr/>
            <p:nvPr/>
          </p:nvSpPr>
          <p:spPr bwMode="gray">
            <a:xfrm rot="10800000">
              <a:off x="639630" y="3669177"/>
              <a:ext cx="2602264" cy="175364"/>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Isosceles Triangle 12">
              <a:extLst>
                <a:ext uri="{FF2B5EF4-FFF2-40B4-BE49-F238E27FC236}">
                  <a16:creationId xmlns:a16="http://schemas.microsoft.com/office/drawing/2014/main" id="{AA6D54F8-3AB1-4442-501E-A5347FDA76B1}"/>
                </a:ext>
              </a:extLst>
            </p:cNvPr>
            <p:cNvSpPr/>
            <p:nvPr/>
          </p:nvSpPr>
          <p:spPr bwMode="gray">
            <a:xfrm>
              <a:off x="5845030" y="2645340"/>
              <a:ext cx="2602264" cy="175364"/>
            </a:xfrm>
            <a:prstGeom prst="triangle">
              <a:avLst/>
            </a:prstGeom>
            <a:solidFill>
              <a:schemeClr val="bg1">
                <a:lumMod val="85000"/>
              </a:schemeClr>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sp>
          <p:nvSpPr>
            <p:cNvPr id="14" name="Isosceles Triangle 13">
              <a:extLst>
                <a:ext uri="{FF2B5EF4-FFF2-40B4-BE49-F238E27FC236}">
                  <a16:creationId xmlns:a16="http://schemas.microsoft.com/office/drawing/2014/main" id="{C2407118-BE3F-9D11-488B-B9996CF2B861}"/>
                </a:ext>
              </a:extLst>
            </p:cNvPr>
            <p:cNvSpPr/>
            <p:nvPr/>
          </p:nvSpPr>
          <p:spPr bwMode="gray">
            <a:xfrm rot="10800000">
              <a:off x="5845030" y="3669177"/>
              <a:ext cx="2602264" cy="175364"/>
            </a:xfrm>
            <a:prstGeom prst="triangle">
              <a:avLst/>
            </a:prstGeom>
            <a:solidFill>
              <a:schemeClr val="bg1">
                <a:lumMod val="85000"/>
              </a:schemeClr>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sp>
          <p:nvSpPr>
            <p:cNvPr id="15" name="Text Placeholder 2">
              <a:extLst>
                <a:ext uri="{FF2B5EF4-FFF2-40B4-BE49-F238E27FC236}">
                  <a16:creationId xmlns:a16="http://schemas.microsoft.com/office/drawing/2014/main" id="{33496427-48FF-DC88-613C-52CA7E3F6E88}"/>
                </a:ext>
              </a:extLst>
            </p:cNvPr>
            <p:cNvSpPr txBox="1">
              <a:spLocks/>
            </p:cNvSpPr>
            <p:nvPr/>
          </p:nvSpPr>
          <p:spPr>
            <a:xfrm>
              <a:off x="5896942" y="1855852"/>
              <a:ext cx="2806518" cy="731139"/>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Reduction in cost of manpower and operations post automation</a:t>
              </a:r>
            </a:p>
          </p:txBody>
        </p:sp>
        <p:sp>
          <p:nvSpPr>
            <p:cNvPr id="16" name="Text Placeholder 2">
              <a:extLst>
                <a:ext uri="{FF2B5EF4-FFF2-40B4-BE49-F238E27FC236}">
                  <a16:creationId xmlns:a16="http://schemas.microsoft.com/office/drawing/2014/main" id="{5F64D15E-4150-77FB-6121-5742B77F256F}"/>
                </a:ext>
              </a:extLst>
            </p:cNvPr>
            <p:cNvSpPr txBox="1">
              <a:spLocks/>
            </p:cNvSpPr>
            <p:nvPr/>
          </p:nvSpPr>
          <p:spPr>
            <a:xfrm>
              <a:off x="537504" y="3883276"/>
              <a:ext cx="2806518" cy="700244"/>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&gt; 60% of manual processes that can be automated</a:t>
              </a:r>
            </a:p>
          </p:txBody>
        </p:sp>
        <p:sp>
          <p:nvSpPr>
            <p:cNvPr id="17" name="Text Placeholder 2">
              <a:extLst>
                <a:ext uri="{FF2B5EF4-FFF2-40B4-BE49-F238E27FC236}">
                  <a16:creationId xmlns:a16="http://schemas.microsoft.com/office/drawing/2014/main" id="{D5949A54-7EBB-EE4F-ED66-3B2C40AB6BC3}"/>
                </a:ext>
              </a:extLst>
            </p:cNvPr>
            <p:cNvSpPr txBox="1">
              <a:spLocks/>
            </p:cNvSpPr>
            <p:nvPr/>
          </p:nvSpPr>
          <p:spPr>
            <a:xfrm>
              <a:off x="5845029" y="3883276"/>
              <a:ext cx="2806518" cy="700244"/>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Future-proof treasury management system selected – under implementation</a:t>
              </a:r>
            </a:p>
          </p:txBody>
        </p:sp>
        <p:sp>
          <p:nvSpPr>
            <p:cNvPr id="18" name="TextBox 17">
              <a:extLst>
                <a:ext uri="{FF2B5EF4-FFF2-40B4-BE49-F238E27FC236}">
                  <a16:creationId xmlns:a16="http://schemas.microsoft.com/office/drawing/2014/main" id="{10472DD4-4068-5DA8-055A-177737448CD9}"/>
                </a:ext>
              </a:extLst>
            </p:cNvPr>
            <p:cNvSpPr txBox="1"/>
            <p:nvPr/>
          </p:nvSpPr>
          <p:spPr>
            <a:xfrm>
              <a:off x="4136147" y="4017187"/>
              <a:ext cx="933155" cy="387082"/>
            </a:xfrm>
            <a:prstGeom prst="rect">
              <a:avLst/>
            </a:prstGeom>
            <a:noFill/>
          </p:spPr>
          <p:txBody>
            <a:bodyPr wrap="square" lIns="0" tIns="0" rIns="0" bIns="0" rtlCol="0">
              <a:spAutoFit/>
            </a:bodyPr>
            <a:lstStyle/>
            <a:p>
              <a:pPr algn="ctr">
                <a:spcBef>
                  <a:spcPts val="600"/>
                </a:spcBef>
                <a:buSzPct val="100000"/>
              </a:pPr>
              <a:r>
                <a:rPr lang="en-IN" sz="1300" b="1" dirty="0">
                  <a:solidFill>
                    <a:srgbClr val="313131"/>
                  </a:solidFill>
                  <a:latin typeface="Arial" panose="020B0604020202020204" pitchFamily="34" charset="0"/>
                  <a:cs typeface="Arial" panose="020B0604020202020204" pitchFamily="34" charset="0"/>
                </a:rPr>
                <a:t>Tangible benefits</a:t>
              </a:r>
            </a:p>
          </p:txBody>
        </p:sp>
        <p:sp>
          <p:nvSpPr>
            <p:cNvPr id="19" name="Arrow: Chevron 18">
              <a:extLst>
                <a:ext uri="{FF2B5EF4-FFF2-40B4-BE49-F238E27FC236}">
                  <a16:creationId xmlns:a16="http://schemas.microsoft.com/office/drawing/2014/main" id="{2C863A65-3931-2555-C9CF-5DAF8BBBC594}"/>
                </a:ext>
              </a:extLst>
            </p:cNvPr>
            <p:cNvSpPr/>
            <p:nvPr/>
          </p:nvSpPr>
          <p:spPr bwMode="gray">
            <a:xfrm rot="10800000">
              <a:off x="3766499" y="3925737"/>
              <a:ext cx="402861" cy="52688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20" name="Arrow: Chevron 19">
              <a:extLst>
                <a:ext uri="{FF2B5EF4-FFF2-40B4-BE49-F238E27FC236}">
                  <a16:creationId xmlns:a16="http://schemas.microsoft.com/office/drawing/2014/main" id="{FF26415D-289A-C527-6EC5-28A12449793B}"/>
                </a:ext>
              </a:extLst>
            </p:cNvPr>
            <p:cNvSpPr/>
            <p:nvPr/>
          </p:nvSpPr>
          <p:spPr bwMode="gray">
            <a:xfrm>
              <a:off x="5031724" y="3925738"/>
              <a:ext cx="402861" cy="52688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21" name="Arrow: Chevron 20">
              <a:extLst>
                <a:ext uri="{FF2B5EF4-FFF2-40B4-BE49-F238E27FC236}">
                  <a16:creationId xmlns:a16="http://schemas.microsoft.com/office/drawing/2014/main" id="{AF8E90F0-60E6-20AE-BE10-9C3725363F51}"/>
                </a:ext>
              </a:extLst>
            </p:cNvPr>
            <p:cNvSpPr/>
            <p:nvPr/>
          </p:nvSpPr>
          <p:spPr bwMode="gray">
            <a:xfrm rot="10800000">
              <a:off x="3766498" y="1883193"/>
              <a:ext cx="402861" cy="587719"/>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22" name="Arrow: Chevron 21">
              <a:extLst>
                <a:ext uri="{FF2B5EF4-FFF2-40B4-BE49-F238E27FC236}">
                  <a16:creationId xmlns:a16="http://schemas.microsoft.com/office/drawing/2014/main" id="{8BDD70C3-F928-DC5A-BF8E-7B0A992C931E}"/>
                </a:ext>
              </a:extLst>
            </p:cNvPr>
            <p:cNvSpPr/>
            <p:nvPr/>
          </p:nvSpPr>
          <p:spPr bwMode="gray">
            <a:xfrm>
              <a:off x="5031724" y="1883195"/>
              <a:ext cx="402861" cy="587719"/>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cxnSp>
          <p:nvCxnSpPr>
            <p:cNvPr id="23" name="Straight Connector 22">
              <a:extLst>
                <a:ext uri="{FF2B5EF4-FFF2-40B4-BE49-F238E27FC236}">
                  <a16:creationId xmlns:a16="http://schemas.microsoft.com/office/drawing/2014/main" id="{503CF04A-8A5F-6793-8CC0-283DC4C0BA9A}"/>
                </a:ext>
              </a:extLst>
            </p:cNvPr>
            <p:cNvCxnSpPr>
              <a:cxnSpLocks/>
            </p:cNvCxnSpPr>
            <p:nvPr/>
          </p:nvCxnSpPr>
          <p:spPr>
            <a:xfrm>
              <a:off x="3345400" y="1402863"/>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CB8D15-EAF3-6A9E-EE3C-C99750CA42A0}"/>
                </a:ext>
              </a:extLst>
            </p:cNvPr>
            <p:cNvCxnSpPr>
              <a:cxnSpLocks/>
            </p:cNvCxnSpPr>
            <p:nvPr/>
          </p:nvCxnSpPr>
          <p:spPr>
            <a:xfrm>
              <a:off x="3345400" y="1560539"/>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920EA1-5883-0BD2-BB9C-54AFEE9D8F9E}"/>
                </a:ext>
              </a:extLst>
            </p:cNvPr>
            <p:cNvCxnSpPr>
              <a:cxnSpLocks/>
            </p:cNvCxnSpPr>
            <p:nvPr/>
          </p:nvCxnSpPr>
          <p:spPr>
            <a:xfrm>
              <a:off x="3345400" y="1245187"/>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Circle: Hollow 74">
              <a:extLst>
                <a:ext uri="{FF2B5EF4-FFF2-40B4-BE49-F238E27FC236}">
                  <a16:creationId xmlns:a16="http://schemas.microsoft.com/office/drawing/2014/main" id="{47899EAD-0224-51D0-86BE-2E193F93B414}"/>
                </a:ext>
              </a:extLst>
            </p:cNvPr>
            <p:cNvSpPr/>
            <p:nvPr/>
          </p:nvSpPr>
          <p:spPr bwMode="gray">
            <a:xfrm>
              <a:off x="1830798" y="1072816"/>
              <a:ext cx="1514602" cy="6795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      &gt; 35 processes</a:t>
              </a:r>
            </a:p>
          </p:txBody>
        </p:sp>
        <p:sp>
          <p:nvSpPr>
            <p:cNvPr id="27" name="Oval 73">
              <a:extLst>
                <a:ext uri="{FF2B5EF4-FFF2-40B4-BE49-F238E27FC236}">
                  <a16:creationId xmlns:a16="http://schemas.microsoft.com/office/drawing/2014/main" id="{714E2D58-2500-9E30-EA18-B308163FF311}"/>
                </a:ext>
              </a:extLst>
            </p:cNvPr>
            <p:cNvSpPr/>
            <p:nvPr/>
          </p:nvSpPr>
          <p:spPr bwMode="gray">
            <a:xfrm>
              <a:off x="538881" y="1072816"/>
              <a:ext cx="1563144" cy="6795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Treasury processes covered</a:t>
              </a:r>
            </a:p>
          </p:txBody>
        </p:sp>
        <p:sp>
          <p:nvSpPr>
            <p:cNvPr id="28" name="Circle: Hollow 74">
              <a:extLst>
                <a:ext uri="{FF2B5EF4-FFF2-40B4-BE49-F238E27FC236}">
                  <a16:creationId xmlns:a16="http://schemas.microsoft.com/office/drawing/2014/main" id="{610A8119-7034-3989-EC49-B85FBD339276}"/>
                </a:ext>
              </a:extLst>
            </p:cNvPr>
            <p:cNvSpPr/>
            <p:nvPr/>
          </p:nvSpPr>
          <p:spPr bwMode="gray">
            <a:xfrm>
              <a:off x="7190236" y="1072816"/>
              <a:ext cx="1514602" cy="6795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marL="57150"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&gt; 30%</a:t>
              </a:r>
            </a:p>
          </p:txBody>
        </p:sp>
        <p:sp>
          <p:nvSpPr>
            <p:cNvPr id="29" name="Oval 73">
              <a:extLst>
                <a:ext uri="{FF2B5EF4-FFF2-40B4-BE49-F238E27FC236}">
                  <a16:creationId xmlns:a16="http://schemas.microsoft.com/office/drawing/2014/main" id="{E6FAEDBE-5D3B-C56F-207A-72F3E878B714}"/>
                </a:ext>
              </a:extLst>
            </p:cNvPr>
            <p:cNvSpPr/>
            <p:nvPr/>
          </p:nvSpPr>
          <p:spPr bwMode="gray">
            <a:xfrm>
              <a:off x="5898319" y="1072816"/>
              <a:ext cx="1563144" cy="6795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Post automation FTE reduction opportunity</a:t>
              </a:r>
            </a:p>
          </p:txBody>
        </p:sp>
        <p:sp>
          <p:nvSpPr>
            <p:cNvPr id="30" name="Text Placeholder 2">
              <a:extLst>
                <a:ext uri="{FF2B5EF4-FFF2-40B4-BE49-F238E27FC236}">
                  <a16:creationId xmlns:a16="http://schemas.microsoft.com/office/drawing/2014/main" id="{16C8DEA3-73C7-AC00-A258-F4F48E78FD0A}"/>
                </a:ext>
              </a:extLst>
            </p:cNvPr>
            <p:cNvSpPr txBox="1">
              <a:spLocks/>
            </p:cNvSpPr>
            <p:nvPr/>
          </p:nvSpPr>
          <p:spPr>
            <a:xfrm>
              <a:off x="3531087" y="1072816"/>
              <a:ext cx="2115376" cy="666652"/>
            </a:xfrm>
            <a:prstGeom prst="roundRect">
              <a:avLst>
                <a:gd name="adj" fmla="val 8775"/>
              </a:avLst>
            </a:prstGeom>
            <a:solidFill>
              <a:srgbClr val="494947"/>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solidFill>
                    <a:schemeClr val="bg1"/>
                  </a:solidFill>
                </a:rPr>
                <a:t>Documentation of improvement in treasury processes and controls</a:t>
              </a:r>
            </a:p>
          </p:txBody>
        </p:sp>
        <p:cxnSp>
          <p:nvCxnSpPr>
            <p:cNvPr id="31" name="Straight Connector 30">
              <a:extLst>
                <a:ext uri="{FF2B5EF4-FFF2-40B4-BE49-F238E27FC236}">
                  <a16:creationId xmlns:a16="http://schemas.microsoft.com/office/drawing/2014/main" id="{D67076AD-E380-311B-9E8B-89CCE6E3003A}"/>
                </a:ext>
              </a:extLst>
            </p:cNvPr>
            <p:cNvCxnSpPr>
              <a:cxnSpLocks/>
            </p:cNvCxnSpPr>
            <p:nvPr/>
          </p:nvCxnSpPr>
          <p:spPr>
            <a:xfrm>
              <a:off x="3344022" y="4960817"/>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3129D1-80F0-D63B-F81D-FABDF3867B0B}"/>
                </a:ext>
              </a:extLst>
            </p:cNvPr>
            <p:cNvCxnSpPr>
              <a:cxnSpLocks/>
            </p:cNvCxnSpPr>
            <p:nvPr/>
          </p:nvCxnSpPr>
          <p:spPr>
            <a:xfrm>
              <a:off x="3344022" y="5146301"/>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F83448-07E2-AE2D-AA59-BC00D4C243CA}"/>
                </a:ext>
              </a:extLst>
            </p:cNvPr>
            <p:cNvCxnSpPr>
              <a:cxnSpLocks/>
            </p:cNvCxnSpPr>
            <p:nvPr/>
          </p:nvCxnSpPr>
          <p:spPr>
            <a:xfrm>
              <a:off x="3344022" y="4775334"/>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Circle: Hollow 74">
              <a:extLst>
                <a:ext uri="{FF2B5EF4-FFF2-40B4-BE49-F238E27FC236}">
                  <a16:creationId xmlns:a16="http://schemas.microsoft.com/office/drawing/2014/main" id="{2B62773D-962E-9B58-B3A7-08CC38A587CF}"/>
                </a:ext>
              </a:extLst>
            </p:cNvPr>
            <p:cNvSpPr/>
            <p:nvPr/>
          </p:nvSpPr>
          <p:spPr bwMode="gray">
            <a:xfrm>
              <a:off x="1829420" y="4661906"/>
              <a:ext cx="1514602" cy="6873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marL="168275" indent="117475" algn="ctr">
                <a:lnSpc>
                  <a:spcPct val="106000"/>
                </a:lnSpc>
              </a:pPr>
              <a:r>
                <a:rPr lang="en-IN" sz="1200" b="1" dirty="0">
                  <a:latin typeface="Arial" panose="020B0604020202020204" pitchFamily="34" charset="0"/>
                  <a:cs typeface="Arial" panose="020B0604020202020204" pitchFamily="34" charset="0"/>
                </a:rPr>
                <a:t>&gt; 200 across all treasury areas</a:t>
              </a:r>
            </a:p>
          </p:txBody>
        </p:sp>
        <p:sp>
          <p:nvSpPr>
            <p:cNvPr id="35" name="Oval 73">
              <a:extLst>
                <a:ext uri="{FF2B5EF4-FFF2-40B4-BE49-F238E27FC236}">
                  <a16:creationId xmlns:a16="http://schemas.microsoft.com/office/drawing/2014/main" id="{D8138DFA-C071-089B-2F62-30B435E0AF7A}"/>
                </a:ext>
              </a:extLst>
            </p:cNvPr>
            <p:cNvSpPr/>
            <p:nvPr/>
          </p:nvSpPr>
          <p:spPr bwMode="gray">
            <a:xfrm>
              <a:off x="537503" y="4661906"/>
              <a:ext cx="1563144" cy="6873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pPr>
              <a:r>
                <a:rPr lang="en-IN" sz="1200" b="1" dirty="0">
                  <a:latin typeface="Arial" panose="020B0604020202020204" pitchFamily="34" charset="0"/>
                  <a:cs typeface="Arial" panose="020B0604020202020204" pitchFamily="34" charset="0"/>
                </a:rPr>
                <a:t>Functional requirements identified</a:t>
              </a:r>
            </a:p>
          </p:txBody>
        </p:sp>
        <p:sp>
          <p:nvSpPr>
            <p:cNvPr id="36" name="Circle: Hollow 74">
              <a:extLst>
                <a:ext uri="{FF2B5EF4-FFF2-40B4-BE49-F238E27FC236}">
                  <a16:creationId xmlns:a16="http://schemas.microsoft.com/office/drawing/2014/main" id="{27A3C076-E988-1401-09E4-002019795DE7}"/>
                </a:ext>
              </a:extLst>
            </p:cNvPr>
            <p:cNvSpPr/>
            <p:nvPr/>
          </p:nvSpPr>
          <p:spPr bwMode="gray">
            <a:xfrm>
              <a:off x="7136945" y="4661906"/>
              <a:ext cx="1514602" cy="6873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marL="227013" algn="ctr">
                <a:lnSpc>
                  <a:spcPct val="106000"/>
                </a:lnSpc>
              </a:pPr>
              <a:r>
                <a:rPr lang="en-IN" sz="1200" b="1" dirty="0">
                  <a:latin typeface="Arial" panose="020B0604020202020204" pitchFamily="34" charset="0"/>
                  <a:cs typeface="Arial" panose="020B0604020202020204" pitchFamily="34" charset="0"/>
                </a:rPr>
                <a:t>&gt; 3</a:t>
              </a:r>
            </a:p>
          </p:txBody>
        </p:sp>
        <p:sp>
          <p:nvSpPr>
            <p:cNvPr id="37" name="Oval 73">
              <a:extLst>
                <a:ext uri="{FF2B5EF4-FFF2-40B4-BE49-F238E27FC236}">
                  <a16:creationId xmlns:a16="http://schemas.microsoft.com/office/drawing/2014/main" id="{5CB7301B-02DA-C467-F9B7-781955065820}"/>
                </a:ext>
              </a:extLst>
            </p:cNvPr>
            <p:cNvSpPr/>
            <p:nvPr/>
          </p:nvSpPr>
          <p:spPr bwMode="gray">
            <a:xfrm>
              <a:off x="5845028" y="4661906"/>
              <a:ext cx="1563144" cy="6873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pPr>
              <a:r>
                <a:rPr lang="en-IN" sz="1200" b="1" dirty="0">
                  <a:latin typeface="Arial" panose="020B0604020202020204" pitchFamily="34" charset="0"/>
                  <a:cs typeface="Arial" panose="020B0604020202020204" pitchFamily="34" charset="0"/>
                </a:rPr>
                <a:t>Systems evaluated for implementation</a:t>
              </a:r>
            </a:p>
          </p:txBody>
        </p:sp>
        <p:sp>
          <p:nvSpPr>
            <p:cNvPr id="38" name="Text Placeholder 2">
              <a:extLst>
                <a:ext uri="{FF2B5EF4-FFF2-40B4-BE49-F238E27FC236}">
                  <a16:creationId xmlns:a16="http://schemas.microsoft.com/office/drawing/2014/main" id="{44652A8F-2568-7C6F-D8BB-DAD7A95A23CD}"/>
                </a:ext>
              </a:extLst>
            </p:cNvPr>
            <p:cNvSpPr txBox="1">
              <a:spLocks/>
            </p:cNvSpPr>
            <p:nvPr/>
          </p:nvSpPr>
          <p:spPr>
            <a:xfrm>
              <a:off x="3543968" y="4659036"/>
              <a:ext cx="2115376" cy="674304"/>
            </a:xfrm>
            <a:prstGeom prst="roundRect">
              <a:avLst>
                <a:gd name="adj" fmla="val 8775"/>
              </a:avLst>
            </a:prstGeom>
            <a:solidFill>
              <a:srgbClr val="494947"/>
            </a:solidFill>
            <a:ln w="0" cap="flat" cmpd="sng" algn="ctr">
              <a:solidFill>
                <a:schemeClr val="bg1">
                  <a:lumMod val="65000"/>
                </a:schemeClr>
              </a:solidFill>
              <a:prstDash val="solid"/>
            </a:ln>
            <a:effectLst/>
          </p:spPr>
          <p:txBody>
            <a:bodyPr lIns="108000" rIns="108000" rtlCol="0" anchor="ctr"/>
            <a:lstStyle>
              <a:defPPr>
                <a:defRPr lang="en-US"/>
              </a:defPPr>
              <a:lvl1pPr marL="171450" marR="0" lvl="0" indent="-171450" defTabSz="914400" fontAlgn="auto">
                <a:lnSpc>
                  <a:spcPct val="100000"/>
                </a:lnSpc>
                <a:spcBef>
                  <a:spcPts val="0"/>
                </a:spcBef>
                <a:spcAft>
                  <a:spcPts val="0"/>
                </a:spcAft>
                <a:buClrTx/>
                <a:buSzTx/>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gn="ctr">
                <a:buNone/>
              </a:pPr>
              <a:r>
                <a:rPr lang="en-US" dirty="0"/>
                <a:t>Hand-holding assistance throughout the automation process</a:t>
              </a:r>
            </a:p>
          </p:txBody>
        </p:sp>
        <p:sp>
          <p:nvSpPr>
            <p:cNvPr id="39" name="TextBox 38">
              <a:extLst>
                <a:ext uri="{FF2B5EF4-FFF2-40B4-BE49-F238E27FC236}">
                  <a16:creationId xmlns:a16="http://schemas.microsoft.com/office/drawing/2014/main" id="{22E08C6A-82AD-4317-7F45-D2A7D24F39E1}"/>
                </a:ext>
              </a:extLst>
            </p:cNvPr>
            <p:cNvSpPr txBox="1"/>
            <p:nvPr/>
          </p:nvSpPr>
          <p:spPr>
            <a:xfrm>
              <a:off x="4136147" y="2000528"/>
              <a:ext cx="933155" cy="387082"/>
            </a:xfrm>
            <a:prstGeom prst="rect">
              <a:avLst/>
            </a:prstGeom>
            <a:noFill/>
          </p:spPr>
          <p:txBody>
            <a:bodyPr wrap="square" lIns="0" tIns="0" rIns="0" bIns="0" rtlCol="0">
              <a:spAutoFit/>
            </a:bodyPr>
            <a:lstStyle/>
            <a:p>
              <a:pPr algn="ctr">
                <a:spcBef>
                  <a:spcPts val="600"/>
                </a:spcBef>
                <a:buSzPct val="100000"/>
              </a:pPr>
              <a:r>
                <a:rPr lang="en-IN" sz="1300" b="1" dirty="0">
                  <a:solidFill>
                    <a:srgbClr val="313131"/>
                  </a:solidFill>
                  <a:latin typeface="Arial" panose="020B0604020202020204" pitchFamily="34" charset="0"/>
                  <a:cs typeface="Arial" panose="020B0604020202020204" pitchFamily="34" charset="0"/>
                </a:rPr>
                <a:t>Tangible benefits</a:t>
              </a:r>
            </a:p>
          </p:txBody>
        </p:sp>
        <p:pic>
          <p:nvPicPr>
            <p:cNvPr id="40" name="Picture 39">
              <a:extLst>
                <a:ext uri="{FF2B5EF4-FFF2-40B4-BE49-F238E27FC236}">
                  <a16:creationId xmlns:a16="http://schemas.microsoft.com/office/drawing/2014/main" id="{90DB8471-F35D-951C-7DA8-48A723D23AD5}"/>
                </a:ext>
              </a:extLst>
            </p:cNvPr>
            <p:cNvPicPr>
              <a:picLocks noChangeAspect="1"/>
            </p:cNvPicPr>
            <p:nvPr/>
          </p:nvPicPr>
          <p:blipFill rotWithShape="1">
            <a:blip r:embed="rId2"/>
            <a:srcRect l="1773" t="24855" r="45596" b="8909"/>
            <a:stretch/>
          </p:blipFill>
          <p:spPr>
            <a:xfrm>
              <a:off x="1189602" y="5427630"/>
              <a:ext cx="1032530" cy="866312"/>
            </a:xfrm>
            <a:prstGeom prst="rect">
              <a:avLst/>
            </a:prstGeom>
            <a:ln>
              <a:solidFill>
                <a:schemeClr val="bg1">
                  <a:lumMod val="50000"/>
                </a:schemeClr>
              </a:solidFill>
            </a:ln>
          </p:spPr>
        </p:pic>
        <p:pic>
          <p:nvPicPr>
            <p:cNvPr id="41" name="Picture 40">
              <a:extLst>
                <a:ext uri="{FF2B5EF4-FFF2-40B4-BE49-F238E27FC236}">
                  <a16:creationId xmlns:a16="http://schemas.microsoft.com/office/drawing/2014/main" id="{FC55E468-41B0-3B39-65A3-1840634BB60B}"/>
                </a:ext>
              </a:extLst>
            </p:cNvPr>
            <p:cNvPicPr>
              <a:picLocks noChangeAspect="1"/>
            </p:cNvPicPr>
            <p:nvPr/>
          </p:nvPicPr>
          <p:blipFill rotWithShape="1">
            <a:blip r:embed="rId3"/>
            <a:srcRect l="26809" t="29814" r="11632" b="13271"/>
            <a:stretch/>
          </p:blipFill>
          <p:spPr>
            <a:xfrm>
              <a:off x="3595684" y="5393207"/>
              <a:ext cx="1473618" cy="908278"/>
            </a:xfrm>
            <a:prstGeom prst="rect">
              <a:avLst/>
            </a:prstGeom>
            <a:ln>
              <a:solidFill>
                <a:schemeClr val="bg1">
                  <a:lumMod val="50000"/>
                </a:schemeClr>
              </a:solidFill>
            </a:ln>
          </p:spPr>
        </p:pic>
        <p:pic>
          <p:nvPicPr>
            <p:cNvPr id="42" name="Picture 41">
              <a:extLst>
                <a:ext uri="{FF2B5EF4-FFF2-40B4-BE49-F238E27FC236}">
                  <a16:creationId xmlns:a16="http://schemas.microsoft.com/office/drawing/2014/main" id="{4B864EB4-62F5-F0ED-73F3-D13490960620}"/>
                </a:ext>
              </a:extLst>
            </p:cNvPr>
            <p:cNvPicPr>
              <a:picLocks noChangeAspect="1"/>
            </p:cNvPicPr>
            <p:nvPr/>
          </p:nvPicPr>
          <p:blipFill rotWithShape="1">
            <a:blip r:embed="rId4"/>
            <a:srcRect l="27376" t="29814" r="12482" b="14176"/>
            <a:stretch/>
          </p:blipFill>
          <p:spPr>
            <a:xfrm>
              <a:off x="4465067" y="5573597"/>
              <a:ext cx="1133314" cy="703635"/>
            </a:xfrm>
            <a:prstGeom prst="rect">
              <a:avLst/>
            </a:prstGeom>
            <a:ln>
              <a:solidFill>
                <a:schemeClr val="bg1">
                  <a:lumMod val="50000"/>
                </a:schemeClr>
              </a:solidFill>
            </a:ln>
          </p:spPr>
        </p:pic>
        <p:pic>
          <p:nvPicPr>
            <p:cNvPr id="43" name="Picture 42">
              <a:extLst>
                <a:ext uri="{FF2B5EF4-FFF2-40B4-BE49-F238E27FC236}">
                  <a16:creationId xmlns:a16="http://schemas.microsoft.com/office/drawing/2014/main" id="{36A6EC25-8FF2-F2A5-9515-F62761AEC75D}"/>
                </a:ext>
              </a:extLst>
            </p:cNvPr>
            <p:cNvPicPr>
              <a:picLocks noChangeAspect="1"/>
            </p:cNvPicPr>
            <p:nvPr/>
          </p:nvPicPr>
          <p:blipFill rotWithShape="1">
            <a:blip r:embed="rId5"/>
            <a:srcRect l="38601" t="18163" r="13546" b="13271"/>
            <a:stretch/>
          </p:blipFill>
          <p:spPr>
            <a:xfrm>
              <a:off x="7107120" y="5489321"/>
              <a:ext cx="777738" cy="742930"/>
            </a:xfrm>
            <a:prstGeom prst="rect">
              <a:avLst/>
            </a:prstGeom>
            <a:ln>
              <a:solidFill>
                <a:schemeClr val="bg1">
                  <a:lumMod val="50000"/>
                </a:schemeClr>
              </a:solidFill>
            </a:ln>
          </p:spPr>
        </p:pic>
        <p:pic>
          <p:nvPicPr>
            <p:cNvPr id="44" name="Graphic 43" descr="Schoolhouse">
              <a:extLst>
                <a:ext uri="{FF2B5EF4-FFF2-40B4-BE49-F238E27FC236}">
                  <a16:creationId xmlns:a16="http://schemas.microsoft.com/office/drawing/2014/main" id="{84A3CC47-26AE-CC7A-315D-CD86074EF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7229" y="2988130"/>
              <a:ext cx="479898" cy="479898"/>
            </a:xfrm>
            <a:prstGeom prst="rect">
              <a:avLst/>
            </a:prstGeom>
          </p:spPr>
        </p:pic>
      </p:grpSp>
    </p:spTree>
    <p:extLst>
      <p:ext uri="{BB962C8B-B14F-4D97-AF65-F5344CB8AC3E}">
        <p14:creationId xmlns:p14="http://schemas.microsoft.com/office/powerpoint/2010/main" val="20204942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Program management for system implementation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 name="Group 1">
            <a:extLst>
              <a:ext uri="{FF2B5EF4-FFF2-40B4-BE49-F238E27FC236}">
                <a16:creationId xmlns:a16="http://schemas.microsoft.com/office/drawing/2014/main" id="{D382A4DB-7457-3280-F815-F08E28AE4580}"/>
              </a:ext>
            </a:extLst>
          </p:cNvPr>
          <p:cNvGrpSpPr/>
          <p:nvPr/>
        </p:nvGrpSpPr>
        <p:grpSpPr>
          <a:xfrm>
            <a:off x="5382638" y="1548700"/>
            <a:ext cx="3333979" cy="4651172"/>
            <a:chOff x="5382638" y="1088437"/>
            <a:chExt cx="3333979" cy="5217906"/>
          </a:xfrm>
        </p:grpSpPr>
        <p:sp>
          <p:nvSpPr>
            <p:cNvPr id="4" name="Rounded Rectangle 43">
              <a:extLst>
                <a:ext uri="{FF2B5EF4-FFF2-40B4-BE49-F238E27FC236}">
                  <a16:creationId xmlns:a16="http://schemas.microsoft.com/office/drawing/2014/main" id="{A345700F-3A5C-2116-05FC-38D316BE7571}"/>
                </a:ext>
              </a:extLst>
            </p:cNvPr>
            <p:cNvSpPr/>
            <p:nvPr/>
          </p:nvSpPr>
          <p:spPr bwMode="gray">
            <a:xfrm>
              <a:off x="5919019" y="1439375"/>
              <a:ext cx="2797598" cy="4866968"/>
            </a:xfrm>
            <a:prstGeom prst="roundRect">
              <a:avLst>
                <a:gd name="adj" fmla="val 0"/>
              </a:avLst>
            </a:prstGeom>
            <a:noFill/>
            <a:ln w="19050" algn="ctr">
              <a:solidFill>
                <a:srgbClr val="706051"/>
              </a:solidFill>
              <a:miter lim="800000"/>
              <a:headEnd/>
              <a:tailEnd/>
            </a:ln>
          </p:spPr>
          <p:txBody>
            <a:bodyPr rot="0" spcFirstLastPara="0" vertOverflow="overflow" horzOverflow="overflow" vert="horz" wrap="square" lIns="91440" tIns="0" rIns="72000" bIns="0" numCol="1" spcCol="0" rtlCol="0" fromWordArt="0" anchor="ctr" anchorCtr="0" forceAA="0" compatLnSpc="1">
              <a:prstTxWarp prst="textNoShape">
                <a:avLst/>
              </a:prstTxWarp>
              <a:noAutofit/>
            </a:bodyPr>
            <a:lstStyle/>
            <a:p>
              <a:pPr marR="0" lvl="0" algn="ctr" defTabSz="914400" eaLnBrk="1" fontAlgn="auto" latinLnBrk="0" hangingPunct="1">
                <a:lnSpc>
                  <a:spcPct val="135000"/>
                </a:lnSpc>
                <a:spcBef>
                  <a:spcPts val="0"/>
                </a:spcBef>
                <a:spcAft>
                  <a:spcPts val="0"/>
                </a:spcAft>
                <a:buClrTx/>
                <a:buSzTx/>
                <a:tabLst/>
                <a:defRPr/>
              </a:pPr>
              <a:endParaRPr kumimoji="0" lang="en-IN" sz="11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11A330E1-CCF1-D4B5-B4DD-10FD4739DDC2}"/>
                </a:ext>
              </a:extLst>
            </p:cNvPr>
            <p:cNvCxnSpPr/>
            <p:nvPr/>
          </p:nvCxnSpPr>
          <p:spPr>
            <a:xfrm>
              <a:off x="5938684" y="2646537"/>
              <a:ext cx="2777933" cy="0"/>
            </a:xfrm>
            <a:prstGeom prst="line">
              <a:avLst/>
            </a:prstGeom>
            <a:ln w="19050">
              <a:solidFill>
                <a:srgbClr val="70605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7015A76-82E6-A5D3-CEC9-F4637740F2A3}"/>
                </a:ext>
              </a:extLst>
            </p:cNvPr>
            <p:cNvCxnSpPr/>
            <p:nvPr/>
          </p:nvCxnSpPr>
          <p:spPr>
            <a:xfrm>
              <a:off x="5938684" y="3851302"/>
              <a:ext cx="2777933" cy="0"/>
            </a:xfrm>
            <a:prstGeom prst="line">
              <a:avLst/>
            </a:prstGeom>
            <a:ln w="19050">
              <a:solidFill>
                <a:srgbClr val="70605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CBF0E9-DFC7-939C-7DB7-0D3383CF3EC4}"/>
                </a:ext>
              </a:extLst>
            </p:cNvPr>
            <p:cNvCxnSpPr/>
            <p:nvPr/>
          </p:nvCxnSpPr>
          <p:spPr>
            <a:xfrm>
              <a:off x="5938684" y="5068047"/>
              <a:ext cx="2777933" cy="0"/>
            </a:xfrm>
            <a:prstGeom prst="line">
              <a:avLst/>
            </a:prstGeom>
            <a:ln w="19050">
              <a:solidFill>
                <a:srgbClr val="706051"/>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D6CB86C1-1772-2BE5-71CC-A8877CBD18B1}"/>
                </a:ext>
              </a:extLst>
            </p:cNvPr>
            <p:cNvSpPr/>
            <p:nvPr/>
          </p:nvSpPr>
          <p:spPr bwMode="gray">
            <a:xfrm>
              <a:off x="5958348" y="1547959"/>
              <a:ext cx="658761" cy="1025817"/>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88900" tIns="88900" rIns="88900" bIns="88900" rtlCol="0" anchor="ctr"/>
            <a:lstStyle/>
            <a:p>
              <a:pPr algn="ctr">
                <a:lnSpc>
                  <a:spcPct val="135000"/>
                </a:lnSpc>
                <a:buFont typeface="Wingdings 2" pitchFamily="18" charset="2"/>
                <a:buNone/>
              </a:pPr>
              <a:r>
                <a:rPr lang="en-IN" b="1" dirty="0">
                  <a:solidFill>
                    <a:schemeClr val="bg1"/>
                  </a:solidFill>
                  <a:latin typeface="Arial" panose="020B0604020202020204" pitchFamily="34" charset="0"/>
                  <a:cs typeface="Arial" panose="020B0604020202020204" pitchFamily="34" charset="0"/>
                </a:rPr>
                <a:t>1</a:t>
              </a:r>
            </a:p>
          </p:txBody>
        </p:sp>
        <p:sp>
          <p:nvSpPr>
            <p:cNvPr id="9" name="Rectangle: Rounded Corners 8">
              <a:extLst>
                <a:ext uri="{FF2B5EF4-FFF2-40B4-BE49-F238E27FC236}">
                  <a16:creationId xmlns:a16="http://schemas.microsoft.com/office/drawing/2014/main" id="{B782E808-A0C6-2904-1CD7-290EF97AA5C0}"/>
                </a:ext>
              </a:extLst>
            </p:cNvPr>
            <p:cNvSpPr/>
            <p:nvPr/>
          </p:nvSpPr>
          <p:spPr bwMode="gray">
            <a:xfrm>
              <a:off x="5958348" y="2752723"/>
              <a:ext cx="658761" cy="1025817"/>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88900" tIns="88900" rIns="88900" bIns="88900" rtlCol="0" anchor="ctr"/>
            <a:lstStyle/>
            <a:p>
              <a:pPr algn="ctr">
                <a:lnSpc>
                  <a:spcPct val="135000"/>
                </a:lnSpc>
                <a:buFont typeface="Wingdings 2" pitchFamily="18" charset="2"/>
                <a:buNone/>
              </a:pPr>
              <a:r>
                <a:rPr lang="en-IN" b="1" dirty="0">
                  <a:solidFill>
                    <a:schemeClr val="bg1"/>
                  </a:solidFill>
                  <a:latin typeface="Arial" panose="020B0604020202020204" pitchFamily="34" charset="0"/>
                  <a:cs typeface="Arial" panose="020B0604020202020204" pitchFamily="34" charset="0"/>
                </a:rPr>
                <a:t>2</a:t>
              </a:r>
            </a:p>
          </p:txBody>
        </p:sp>
        <p:sp>
          <p:nvSpPr>
            <p:cNvPr id="10" name="Rectangle: Rounded Corners 9">
              <a:extLst>
                <a:ext uri="{FF2B5EF4-FFF2-40B4-BE49-F238E27FC236}">
                  <a16:creationId xmlns:a16="http://schemas.microsoft.com/office/drawing/2014/main" id="{E9A094B7-3E96-CF16-14D9-21BD4E0D8479}"/>
                </a:ext>
              </a:extLst>
            </p:cNvPr>
            <p:cNvSpPr/>
            <p:nvPr/>
          </p:nvSpPr>
          <p:spPr bwMode="gray">
            <a:xfrm>
              <a:off x="5958348" y="3963976"/>
              <a:ext cx="658761" cy="1025817"/>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88900" tIns="88900" rIns="88900" bIns="88900" rtlCol="0" anchor="ctr"/>
            <a:lstStyle/>
            <a:p>
              <a:pPr algn="ctr">
                <a:lnSpc>
                  <a:spcPct val="135000"/>
                </a:lnSpc>
                <a:buFont typeface="Wingdings 2" pitchFamily="18" charset="2"/>
                <a:buNone/>
              </a:pPr>
              <a:r>
                <a:rPr lang="en-IN" b="1" dirty="0">
                  <a:solidFill>
                    <a:schemeClr val="bg1"/>
                  </a:solidFill>
                  <a:latin typeface="Arial" panose="020B0604020202020204" pitchFamily="34" charset="0"/>
                  <a:cs typeface="Arial" panose="020B0604020202020204" pitchFamily="34" charset="0"/>
                </a:rPr>
                <a:t>3</a:t>
              </a:r>
            </a:p>
          </p:txBody>
        </p:sp>
        <p:sp>
          <p:nvSpPr>
            <p:cNvPr id="11" name="Rectangle: Rounded Corners 10">
              <a:extLst>
                <a:ext uri="{FF2B5EF4-FFF2-40B4-BE49-F238E27FC236}">
                  <a16:creationId xmlns:a16="http://schemas.microsoft.com/office/drawing/2014/main" id="{6E317896-0422-15B2-98F8-568E304F4073}"/>
                </a:ext>
              </a:extLst>
            </p:cNvPr>
            <p:cNvSpPr/>
            <p:nvPr/>
          </p:nvSpPr>
          <p:spPr bwMode="gray">
            <a:xfrm>
              <a:off x="5958348" y="5168740"/>
              <a:ext cx="658761" cy="1025817"/>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88900" tIns="88900" rIns="88900" bIns="88900" rtlCol="0" anchor="ctr"/>
            <a:lstStyle/>
            <a:p>
              <a:pPr algn="ctr">
                <a:lnSpc>
                  <a:spcPct val="135000"/>
                </a:lnSpc>
                <a:buFont typeface="Wingdings 2" pitchFamily="18" charset="2"/>
                <a:buNone/>
              </a:pPr>
              <a:r>
                <a:rPr lang="en-IN" b="1" dirty="0">
                  <a:solidFill>
                    <a:schemeClr val="bg1"/>
                  </a:solidFill>
                  <a:latin typeface="Arial" panose="020B0604020202020204" pitchFamily="34" charset="0"/>
                  <a:cs typeface="Arial" panose="020B0604020202020204" pitchFamily="34" charset="0"/>
                </a:rPr>
                <a:t>4</a:t>
              </a:r>
            </a:p>
          </p:txBody>
        </p:sp>
        <p:sp>
          <p:nvSpPr>
            <p:cNvPr id="12" name="Rectangle 11">
              <a:extLst>
                <a:ext uri="{FF2B5EF4-FFF2-40B4-BE49-F238E27FC236}">
                  <a16:creationId xmlns:a16="http://schemas.microsoft.com/office/drawing/2014/main" id="{3655D40C-98EC-6BB8-9025-5DDF74B3708F}"/>
                </a:ext>
              </a:extLst>
            </p:cNvPr>
            <p:cNvSpPr/>
            <p:nvPr/>
          </p:nvSpPr>
          <p:spPr bwMode="gray">
            <a:xfrm>
              <a:off x="6617109" y="1477698"/>
              <a:ext cx="2099508" cy="1101045"/>
            </a:xfrm>
            <a:prstGeom prst="rect">
              <a:avLst/>
            </a:prstGeom>
            <a:noFill/>
            <a:ln w="19050" algn="ctr">
              <a:noFill/>
              <a:miter lim="800000"/>
              <a:headEnd/>
              <a:tailEnd/>
            </a:ln>
          </p:spPr>
          <p:txBody>
            <a:bodyPr wrap="square" lIns="88900" tIns="88900" rIns="88900" bIns="88900" rtlCol="0" anchor="ctr"/>
            <a:lstStyle/>
            <a:p>
              <a:pPr lvl="0" algn="ctr">
                <a:lnSpc>
                  <a:spcPct val="135000"/>
                </a:lnSpc>
                <a:defRPr/>
              </a:pPr>
              <a:r>
                <a:rPr lang="en-IN" sz="1100" b="1" i="1" kern="0" dirty="0">
                  <a:solidFill>
                    <a:prstClr val="black"/>
                  </a:solidFill>
                  <a:latin typeface="Arial" panose="020B0604020202020204" pitchFamily="34" charset="0"/>
                  <a:cs typeface="Arial" panose="020B0604020202020204" pitchFamily="34" charset="0"/>
                </a:rPr>
                <a:t>Comprehensive project plan with responsibility allocation and interdependencies</a:t>
              </a:r>
            </a:p>
          </p:txBody>
        </p:sp>
        <p:sp>
          <p:nvSpPr>
            <p:cNvPr id="13" name="Rectangle 12">
              <a:extLst>
                <a:ext uri="{FF2B5EF4-FFF2-40B4-BE49-F238E27FC236}">
                  <a16:creationId xmlns:a16="http://schemas.microsoft.com/office/drawing/2014/main" id="{3E2D2D57-5F69-3978-FDC8-24AB3C9528F6}"/>
                </a:ext>
              </a:extLst>
            </p:cNvPr>
            <p:cNvSpPr/>
            <p:nvPr/>
          </p:nvSpPr>
          <p:spPr bwMode="gray">
            <a:xfrm>
              <a:off x="6617109" y="2704388"/>
              <a:ext cx="2099508" cy="1101045"/>
            </a:xfrm>
            <a:prstGeom prst="rect">
              <a:avLst/>
            </a:prstGeom>
            <a:noFill/>
            <a:ln w="19050" algn="ctr">
              <a:noFill/>
              <a:miter lim="800000"/>
              <a:headEnd/>
              <a:tailEnd/>
            </a:ln>
          </p:spPr>
          <p:txBody>
            <a:bodyPr wrap="square" lIns="88900" tIns="88900" rIns="88900" bIns="88900" rtlCol="0" anchor="ctr"/>
            <a:lstStyle/>
            <a:p>
              <a:pPr algn="ctr">
                <a:lnSpc>
                  <a:spcPct val="135000"/>
                </a:lnSpc>
                <a:buFont typeface="Wingdings 2" pitchFamily="18" charset="2"/>
                <a:buNone/>
                <a:defRPr/>
              </a:pPr>
              <a:r>
                <a:rPr lang="en-IN" sz="1100" b="1" i="1" kern="0" dirty="0">
                  <a:solidFill>
                    <a:prstClr val="black"/>
                  </a:solidFill>
                  <a:latin typeface="Arial" panose="020B0604020202020204" pitchFamily="34" charset="0"/>
                  <a:cs typeface="Arial" panose="020B0604020202020204" pitchFamily="34" charset="0"/>
                </a:rPr>
                <a:t>Troubleshooting with timely resolution of roadblocks by applying domain expertise</a:t>
              </a:r>
            </a:p>
          </p:txBody>
        </p:sp>
        <p:sp>
          <p:nvSpPr>
            <p:cNvPr id="14" name="Rectangle 13">
              <a:extLst>
                <a:ext uri="{FF2B5EF4-FFF2-40B4-BE49-F238E27FC236}">
                  <a16:creationId xmlns:a16="http://schemas.microsoft.com/office/drawing/2014/main" id="{5D112D70-46BA-15B4-189B-9C99A9045D8E}"/>
                </a:ext>
              </a:extLst>
            </p:cNvPr>
            <p:cNvSpPr/>
            <p:nvPr/>
          </p:nvSpPr>
          <p:spPr bwMode="gray">
            <a:xfrm>
              <a:off x="6617109" y="3921132"/>
              <a:ext cx="2099508" cy="1101045"/>
            </a:xfrm>
            <a:prstGeom prst="rect">
              <a:avLst/>
            </a:prstGeom>
            <a:noFill/>
            <a:ln w="19050" algn="ctr">
              <a:noFill/>
              <a:miter lim="800000"/>
              <a:headEnd/>
              <a:tailEnd/>
            </a:ln>
          </p:spPr>
          <p:txBody>
            <a:bodyPr wrap="square" lIns="88900" tIns="88900" rIns="88900" bIns="88900" rtlCol="0" anchor="ctr"/>
            <a:lstStyle/>
            <a:p>
              <a:pPr algn="ctr">
                <a:lnSpc>
                  <a:spcPct val="135000"/>
                </a:lnSpc>
                <a:defRPr/>
              </a:pPr>
              <a:r>
                <a:rPr lang="en-IN" sz="1100" b="1" i="1" kern="0" dirty="0">
                  <a:solidFill>
                    <a:prstClr val="black"/>
                  </a:solidFill>
                  <a:latin typeface="Arial" panose="020B0604020202020204" pitchFamily="34" charset="0"/>
                  <a:cs typeface="Arial" panose="020B0604020202020204" pitchFamily="34" charset="0"/>
                </a:rPr>
                <a:t>Increased predictability of cost budgets with minimal deviations</a:t>
              </a:r>
            </a:p>
          </p:txBody>
        </p:sp>
        <p:sp>
          <p:nvSpPr>
            <p:cNvPr id="15" name="Rectangle 14">
              <a:extLst>
                <a:ext uri="{FF2B5EF4-FFF2-40B4-BE49-F238E27FC236}">
                  <a16:creationId xmlns:a16="http://schemas.microsoft.com/office/drawing/2014/main" id="{1F81D399-D6D4-288C-D4F9-0F179CD8EC68}"/>
                </a:ext>
              </a:extLst>
            </p:cNvPr>
            <p:cNvSpPr/>
            <p:nvPr/>
          </p:nvSpPr>
          <p:spPr bwMode="gray">
            <a:xfrm>
              <a:off x="6617109" y="5090519"/>
              <a:ext cx="2099508" cy="1101045"/>
            </a:xfrm>
            <a:prstGeom prst="rect">
              <a:avLst/>
            </a:prstGeom>
            <a:noFill/>
            <a:ln w="19050" algn="ctr">
              <a:noFill/>
              <a:miter lim="800000"/>
              <a:headEnd/>
              <a:tailEnd/>
            </a:ln>
          </p:spPr>
          <p:txBody>
            <a:bodyPr wrap="square" lIns="88900" tIns="88900" rIns="88900" bIns="88900" rtlCol="0" anchor="ctr"/>
            <a:lstStyle/>
            <a:p>
              <a:pPr algn="ctr">
                <a:lnSpc>
                  <a:spcPct val="135000"/>
                </a:lnSpc>
                <a:buFont typeface="Wingdings 2" pitchFamily="18" charset="2"/>
                <a:buNone/>
                <a:defRPr/>
              </a:pPr>
              <a:r>
                <a:rPr lang="en-IN" sz="1100" b="1" i="1" kern="0" dirty="0">
                  <a:solidFill>
                    <a:prstClr val="black"/>
                  </a:solidFill>
                  <a:latin typeface="Arial" panose="020B0604020202020204" pitchFamily="34" charset="0"/>
                  <a:cs typeface="Arial" panose="020B0604020202020204" pitchFamily="34" charset="0"/>
                </a:rPr>
                <a:t>Stakeholder management by establishing effective communication channels and project governance</a:t>
              </a:r>
            </a:p>
          </p:txBody>
        </p:sp>
        <p:sp>
          <p:nvSpPr>
            <p:cNvPr id="16" name="Rectangle 15">
              <a:extLst>
                <a:ext uri="{FF2B5EF4-FFF2-40B4-BE49-F238E27FC236}">
                  <a16:creationId xmlns:a16="http://schemas.microsoft.com/office/drawing/2014/main" id="{49787803-C5EC-4E25-DB8D-4F0B6F158F1D}"/>
                </a:ext>
              </a:extLst>
            </p:cNvPr>
            <p:cNvSpPr/>
            <p:nvPr/>
          </p:nvSpPr>
          <p:spPr bwMode="gray">
            <a:xfrm>
              <a:off x="5919019" y="1118315"/>
              <a:ext cx="2797598" cy="299978"/>
            </a:xfrm>
            <a:prstGeom prst="rect">
              <a:avLst/>
            </a:prstGeom>
            <a:solidFill>
              <a:srgbClr val="706051"/>
            </a:solidFill>
            <a:ln w="19050" algn="ctr">
              <a:solidFill>
                <a:srgbClr val="706051"/>
              </a:solidFill>
              <a:miter lim="800000"/>
              <a:headEnd/>
              <a:tailEnd/>
            </a:ln>
          </p:spPr>
          <p:txBody>
            <a:bodyPr wrap="square" lIns="88900" tIns="88900" rIns="88900" bIns="88900" rtlCol="0" anchor="ctr"/>
            <a:lstStyle/>
            <a:p>
              <a:pPr algn="ctr">
                <a:lnSpc>
                  <a:spcPct val="135000"/>
                </a:lnSpc>
                <a:buFont typeface="Wingdings 2" pitchFamily="18" charset="2"/>
                <a:buNone/>
              </a:pPr>
              <a:r>
                <a:rPr lang="en-IN" sz="1200" b="1" dirty="0">
                  <a:solidFill>
                    <a:schemeClr val="bg1"/>
                  </a:solidFill>
                  <a:latin typeface="Arial" panose="020B0604020202020204" pitchFamily="34" charset="0"/>
                  <a:cs typeface="Arial" panose="020B0604020202020204" pitchFamily="34" charset="0"/>
                </a:rPr>
                <a:t>Key outcomes</a:t>
              </a:r>
            </a:p>
          </p:txBody>
        </p:sp>
        <p:sp>
          <p:nvSpPr>
            <p:cNvPr id="17" name="Flowchart: Manual Operation 16">
              <a:extLst>
                <a:ext uri="{FF2B5EF4-FFF2-40B4-BE49-F238E27FC236}">
                  <a16:creationId xmlns:a16="http://schemas.microsoft.com/office/drawing/2014/main" id="{C79A6520-3994-93F7-3B0F-45DB8A201968}"/>
                </a:ext>
              </a:extLst>
            </p:cNvPr>
            <p:cNvSpPr/>
            <p:nvPr/>
          </p:nvSpPr>
          <p:spPr bwMode="gray">
            <a:xfrm rot="16200000">
              <a:off x="2988276" y="3482799"/>
              <a:ext cx="5217906" cy="429182"/>
            </a:xfrm>
            <a:prstGeom prst="flowChartManualOperation">
              <a:avLst/>
            </a:prstGeom>
            <a:gradFill>
              <a:gsLst>
                <a:gs pos="0">
                  <a:schemeClr val="bg1"/>
                </a:gs>
                <a:gs pos="95000">
                  <a:schemeClr val="bg1">
                    <a:lumMod val="81000"/>
                  </a:schemeClr>
                </a:gs>
              </a:gsLst>
              <a:lin ang="5400000" scaled="1"/>
            </a:gradFill>
            <a:ln w="19050" algn="ctr">
              <a:noFill/>
              <a:miter lim="800000"/>
              <a:headEnd/>
              <a:tailEnd/>
            </a:ln>
          </p:spPr>
          <p:txBody>
            <a:bodyPr vert="vert270" wrap="square" lIns="88900" tIns="88900" rIns="88900" bIns="88900" rtlCol="0" anchor="ctr"/>
            <a:lstStyle/>
            <a:p>
              <a:pPr algn="ctr">
                <a:lnSpc>
                  <a:spcPct val="135000"/>
                </a:lnSpc>
                <a:buFont typeface="Wingdings 2" pitchFamily="18" charset="2"/>
                <a:buNone/>
              </a:pPr>
              <a:endParaRPr lang="en-IN" sz="1400" b="1" dirty="0">
                <a:solidFill>
                  <a:schemeClr val="bg1"/>
                </a:solidFill>
              </a:endParaRPr>
            </a:p>
          </p:txBody>
        </p:sp>
      </p:grpSp>
      <p:sp>
        <p:nvSpPr>
          <p:cNvPr id="18" name="Rectangle: Rounded Corners 17">
            <a:extLst>
              <a:ext uri="{FF2B5EF4-FFF2-40B4-BE49-F238E27FC236}">
                <a16:creationId xmlns:a16="http://schemas.microsoft.com/office/drawing/2014/main" id="{576D8FF0-E0BA-4D57-4DF2-17103FB1C4DD}"/>
              </a:ext>
            </a:extLst>
          </p:cNvPr>
          <p:cNvSpPr/>
          <p:nvPr/>
        </p:nvSpPr>
        <p:spPr bwMode="gray">
          <a:xfrm rot="5400000">
            <a:off x="4322397" y="-2950749"/>
            <a:ext cx="461502" cy="8326934"/>
          </a:xfrm>
          <a:prstGeom prst="roundRect">
            <a:avLst>
              <a:gd name="adj" fmla="val 20738"/>
            </a:avLst>
          </a:prstGeom>
          <a:solidFill>
            <a:schemeClr val="tx1"/>
          </a:solidFill>
          <a:ln w="19050" algn="ctr">
            <a:noFill/>
            <a:miter lim="800000"/>
            <a:headEnd/>
            <a:tailEnd/>
          </a:ln>
        </p:spPr>
        <p:txBody>
          <a:bodyPr vert="vert270" wrap="square" lIns="88900" tIns="88900" rIns="88900" bIns="88900" rtlCol="0" anchor="ctr"/>
          <a:lstStyle/>
          <a:p>
            <a:pPr algn="ctr" defTabSz="914400"/>
            <a:r>
              <a:rPr lang="en-IN" sz="1300" b="1" i="1" kern="0" dirty="0">
                <a:solidFill>
                  <a:prstClr val="white"/>
                </a:solidFill>
                <a:latin typeface="Arial" panose="020B0604020202020204"/>
              </a:rPr>
              <a:t>Project management and technical support on Calypso Implementation for a Central Bank in ME </a:t>
            </a:r>
          </a:p>
        </p:txBody>
      </p:sp>
      <p:sp>
        <p:nvSpPr>
          <p:cNvPr id="19" name="Rounded Rectangle 43">
            <a:extLst>
              <a:ext uri="{FF2B5EF4-FFF2-40B4-BE49-F238E27FC236}">
                <a16:creationId xmlns:a16="http://schemas.microsoft.com/office/drawing/2014/main" id="{2133E4ED-8C5C-84DC-A81B-EDDD66D0535B}"/>
              </a:ext>
            </a:extLst>
          </p:cNvPr>
          <p:cNvSpPr/>
          <p:nvPr/>
        </p:nvSpPr>
        <p:spPr bwMode="gray">
          <a:xfrm>
            <a:off x="389680" y="1892361"/>
            <a:ext cx="2324025" cy="2543672"/>
          </a:xfrm>
          <a:prstGeom prst="roundRect">
            <a:avLst>
              <a:gd name="adj" fmla="val 0"/>
            </a:avLst>
          </a:prstGeom>
          <a:solidFill>
            <a:schemeClr val="bg1"/>
          </a:solidFill>
          <a:ln w="19050" algn="ctr">
            <a:solidFill>
              <a:srgbClr val="B58D2B"/>
            </a:solidFill>
            <a:miter lim="800000"/>
            <a:headEnd/>
            <a:tailEnd/>
          </a:ln>
        </p:spPr>
        <p:txBody>
          <a:bodyPr rot="0" spcFirstLastPara="0" vertOverflow="overflow" horzOverflow="overflow" vert="horz" wrap="square" lIns="91440" tIns="0" rIns="72000" bIns="0" numCol="1" spcCol="0" rtlCol="0" fromWordArt="0" anchor="ctr" anchorCtr="0" forceAA="0" compatLnSpc="1">
            <a:prstTxWarp prst="textNoShape">
              <a:avLst/>
            </a:prstTxWarp>
            <a:noAutofit/>
          </a:bodyPr>
          <a:lstStyle/>
          <a:p>
            <a:pPr marL="120650" indent="-120650">
              <a:lnSpc>
                <a:spcPct val="125000"/>
              </a:lnSpc>
              <a:buFont typeface="Wingdings" panose="05000000000000000000" pitchFamily="2" charset="2"/>
              <a:buChar char="§"/>
              <a:defRPr/>
            </a:pPr>
            <a:r>
              <a:rPr lang="en-IN" sz="1050" kern="0" dirty="0">
                <a:solidFill>
                  <a:prstClr val="black"/>
                </a:solidFill>
                <a:latin typeface="Arial" panose="020B0604020202020204" pitchFamily="34" charset="0"/>
                <a:cs typeface="Arial" panose="020B0604020202020204" pitchFamily="34" charset="0"/>
              </a:rPr>
              <a:t>Very large project involving implementation of Core, ERP and Treasury platforms.</a:t>
            </a:r>
          </a:p>
          <a:p>
            <a:pPr marL="120650" indent="-120650">
              <a:lnSpc>
                <a:spcPct val="125000"/>
              </a:lnSpc>
              <a:buFont typeface="Wingdings" panose="05000000000000000000" pitchFamily="2" charset="2"/>
              <a:buChar char="§"/>
              <a:defRPr/>
            </a:pPr>
            <a:r>
              <a:rPr lang="en-IN" sz="1050" kern="0" dirty="0">
                <a:solidFill>
                  <a:prstClr val="black"/>
                </a:solidFill>
                <a:latin typeface="Arial" panose="020B0604020202020204" pitchFamily="34" charset="0"/>
                <a:cs typeface="Arial" panose="020B0604020202020204" pitchFamily="34" charset="0"/>
              </a:rPr>
              <a:t>Involvement of 4 different service providers and many independent professionals </a:t>
            </a:r>
          </a:p>
          <a:p>
            <a:pPr marL="120650" indent="-120650">
              <a:lnSpc>
                <a:spcPct val="125000"/>
              </a:lnSpc>
              <a:buFont typeface="Wingdings" panose="05000000000000000000" pitchFamily="2" charset="2"/>
              <a:buChar char="§"/>
              <a:defRPr/>
            </a:pPr>
            <a:r>
              <a:rPr lang="en-IN" sz="1050" kern="0" dirty="0">
                <a:solidFill>
                  <a:prstClr val="black"/>
                </a:solidFill>
                <a:latin typeface="Arial" panose="020B0604020202020204" pitchFamily="34" charset="0"/>
                <a:cs typeface="Arial" panose="020B0604020202020204" pitchFamily="34" charset="0"/>
              </a:rPr>
              <a:t> Many non-standard functionalities due to nature of the client</a:t>
            </a:r>
          </a:p>
          <a:p>
            <a:pPr marL="120650" indent="-120650">
              <a:lnSpc>
                <a:spcPct val="125000"/>
              </a:lnSpc>
              <a:buFont typeface="Wingdings" panose="05000000000000000000" pitchFamily="2" charset="2"/>
              <a:buChar char="§"/>
              <a:defRPr/>
            </a:pPr>
            <a:r>
              <a:rPr lang="en-IN" sz="1050" kern="0" dirty="0">
                <a:solidFill>
                  <a:prstClr val="black"/>
                </a:solidFill>
                <a:latin typeface="Arial" panose="020B0604020202020204" pitchFamily="34" charset="0"/>
                <a:cs typeface="Arial" panose="020B0604020202020204" pitchFamily="34" charset="0"/>
              </a:rPr>
              <a:t>Project was running very late with many missing deadlines</a:t>
            </a:r>
          </a:p>
          <a:p>
            <a:pPr marL="120650" indent="-120650">
              <a:lnSpc>
                <a:spcPct val="125000"/>
              </a:lnSpc>
              <a:buFont typeface="Wingdings" panose="05000000000000000000" pitchFamily="2" charset="2"/>
              <a:buChar char="§"/>
              <a:defRPr/>
            </a:pPr>
            <a:r>
              <a:rPr lang="en-IN" sz="1050" kern="0" dirty="0">
                <a:solidFill>
                  <a:prstClr val="black"/>
                </a:solidFill>
                <a:latin typeface="Arial" panose="020B0604020202020204" pitchFamily="34" charset="0"/>
                <a:cs typeface="Arial" panose="020B0604020202020204" pitchFamily="34" charset="0"/>
              </a:rPr>
              <a:t>Huge cost variations than budget</a:t>
            </a:r>
          </a:p>
        </p:txBody>
      </p:sp>
      <p:sp>
        <p:nvSpPr>
          <p:cNvPr id="20" name="Rounded Rectangle 48">
            <a:extLst>
              <a:ext uri="{FF2B5EF4-FFF2-40B4-BE49-F238E27FC236}">
                <a16:creationId xmlns:a16="http://schemas.microsoft.com/office/drawing/2014/main" id="{B483FB7C-35EA-BD61-63A5-3F9734D49907}"/>
              </a:ext>
            </a:extLst>
          </p:cNvPr>
          <p:cNvSpPr/>
          <p:nvPr/>
        </p:nvSpPr>
        <p:spPr bwMode="gray">
          <a:xfrm>
            <a:off x="341918" y="1575334"/>
            <a:ext cx="2431232" cy="318961"/>
          </a:xfrm>
          <a:prstGeom prst="roundRect">
            <a:avLst>
              <a:gd name="adj" fmla="val 14679"/>
            </a:avLst>
          </a:prstGeom>
          <a:solidFill>
            <a:srgbClr val="F9F8E5"/>
          </a:solidFill>
          <a:ln w="19050" algn="ctr">
            <a:solidFill>
              <a:srgbClr val="B58D2B"/>
            </a:solidFill>
            <a:miter lim="800000"/>
            <a:headEnd/>
            <a:tailEnd/>
          </a:ln>
        </p:spPr>
        <p:txBody>
          <a:bodyPr wrap="square" lIns="182880" tIns="0" rIns="182880" bIns="0" rtlCol="0" anchor="ctr"/>
          <a:lstStyle/>
          <a:p>
            <a:pPr algn="ctr">
              <a:lnSpc>
                <a:spcPct val="125000"/>
              </a:lnSpc>
              <a:buFont typeface="Wingdings 2" pitchFamily="18" charset="2"/>
              <a:buNone/>
            </a:pPr>
            <a:r>
              <a:rPr lang="en-US" sz="1200" b="1" dirty="0">
                <a:latin typeface="Arial" panose="020B0604020202020204" pitchFamily="34" charset="0"/>
                <a:cs typeface="Arial" panose="020B0604020202020204" pitchFamily="34" charset="0"/>
              </a:rPr>
              <a:t>Project highlights</a:t>
            </a:r>
          </a:p>
        </p:txBody>
      </p:sp>
      <p:sp>
        <p:nvSpPr>
          <p:cNvPr id="21" name="Rounded Rectangle 43">
            <a:extLst>
              <a:ext uri="{FF2B5EF4-FFF2-40B4-BE49-F238E27FC236}">
                <a16:creationId xmlns:a16="http://schemas.microsoft.com/office/drawing/2014/main" id="{76D8F4C9-5D43-4C31-46BA-6F53DF06B4F1}"/>
              </a:ext>
            </a:extLst>
          </p:cNvPr>
          <p:cNvSpPr/>
          <p:nvPr/>
        </p:nvSpPr>
        <p:spPr bwMode="gray">
          <a:xfrm>
            <a:off x="354194" y="4862195"/>
            <a:ext cx="4886190" cy="454610"/>
          </a:xfrm>
          <a:prstGeom prst="roundRect">
            <a:avLst>
              <a:gd name="adj" fmla="val 0"/>
            </a:avLst>
          </a:prstGeom>
          <a:solidFill>
            <a:schemeClr val="tx1"/>
          </a:solidFill>
          <a:ln w="19050" algn="ctr">
            <a:solidFill>
              <a:schemeClr val="tx1"/>
            </a:solidFill>
            <a:miter lim="800000"/>
            <a:headEnd/>
            <a:tailEnd/>
          </a:ln>
        </p:spPr>
        <p:txBody>
          <a:bodyPr rot="0" spcFirstLastPara="0" vertOverflow="overflow" horzOverflow="overflow" vert="horz" wrap="square" lIns="91440" tIns="0" rIns="72000" bIns="0" numCol="1" spcCol="0" rtlCol="0" fromWordArt="0" anchor="ctr" anchorCtr="0" forceAA="0" compatLnSpc="1">
            <a:prstTxWarp prst="textNoShape">
              <a:avLst/>
            </a:prstTxWarp>
            <a:noAutofit/>
          </a:bodyPr>
          <a:lstStyle/>
          <a:p>
            <a:pPr algn="ctr">
              <a:lnSpc>
                <a:spcPct val="120000"/>
              </a:lnSpc>
              <a:defRPr/>
            </a:pPr>
            <a:r>
              <a:rPr lang="en-IN" sz="1100" b="1" i="1" kern="0" dirty="0">
                <a:solidFill>
                  <a:schemeClr val="bg1"/>
                </a:solidFill>
                <a:latin typeface="Arial" panose="020B0604020202020204" pitchFamily="34" charset="0"/>
                <a:cs typeface="Arial" panose="020B0604020202020204" pitchFamily="34" charset="0"/>
              </a:rPr>
              <a:t>A combination of project management specialist and technical expert to manage and steer the project to successful completion.</a:t>
            </a:r>
          </a:p>
        </p:txBody>
      </p:sp>
      <p:sp>
        <p:nvSpPr>
          <p:cNvPr id="22" name="Rounded Rectangle 43">
            <a:extLst>
              <a:ext uri="{FF2B5EF4-FFF2-40B4-BE49-F238E27FC236}">
                <a16:creationId xmlns:a16="http://schemas.microsoft.com/office/drawing/2014/main" id="{81B90B13-D826-3E77-8847-C88F847AF0F1}"/>
              </a:ext>
            </a:extLst>
          </p:cNvPr>
          <p:cNvSpPr/>
          <p:nvPr/>
        </p:nvSpPr>
        <p:spPr bwMode="gray">
          <a:xfrm>
            <a:off x="2861427" y="1892361"/>
            <a:ext cx="2359512" cy="2543672"/>
          </a:xfrm>
          <a:prstGeom prst="roundRect">
            <a:avLst>
              <a:gd name="adj" fmla="val 0"/>
            </a:avLst>
          </a:prstGeom>
          <a:solidFill>
            <a:schemeClr val="bg1"/>
          </a:solidFill>
          <a:ln w="19050" algn="ctr">
            <a:solidFill>
              <a:schemeClr val="bg1">
                <a:lumMod val="50000"/>
              </a:schemeClr>
            </a:solidFill>
            <a:miter lim="800000"/>
            <a:headEnd/>
            <a:tailEnd/>
          </a:ln>
        </p:spPr>
        <p:txBody>
          <a:bodyPr rot="0" spcFirstLastPara="0" vertOverflow="overflow" horzOverflow="overflow" vert="horz" wrap="square" lIns="91440" tIns="0" rIns="72000" bIns="0" numCol="1" spcCol="0" rtlCol="0" fromWordArt="0" anchor="ctr" anchorCtr="0" forceAA="0" compatLnSpc="1">
            <a:prstTxWarp prst="textNoShape">
              <a:avLst/>
            </a:prstTxWarp>
            <a:noAutofit/>
          </a:bodyPr>
          <a:lstStyle/>
          <a:p>
            <a:pPr marL="120650" indent="-120650">
              <a:lnSpc>
                <a:spcPct val="125000"/>
              </a:lnSpc>
              <a:buFont typeface="Wingdings" panose="05000000000000000000" pitchFamily="2" charset="2"/>
              <a:buChar char="§"/>
            </a:pPr>
            <a:r>
              <a:rPr lang="en-IN" sz="1050" kern="0" dirty="0">
                <a:solidFill>
                  <a:prstClr val="black"/>
                </a:solidFill>
                <a:latin typeface="Arial" panose="020B0604020202020204" pitchFamily="34" charset="0"/>
                <a:cs typeface="Arial" panose="020B0604020202020204" pitchFamily="34" charset="0"/>
              </a:rPr>
              <a:t>Reliability on the progress of the project implementation</a:t>
            </a:r>
          </a:p>
          <a:p>
            <a:pPr marL="120650" indent="-120650">
              <a:lnSpc>
                <a:spcPct val="125000"/>
              </a:lnSpc>
              <a:buFont typeface="Wingdings" panose="05000000000000000000" pitchFamily="2" charset="2"/>
              <a:buChar char="§"/>
            </a:pPr>
            <a:r>
              <a:rPr lang="en-IN" sz="1050" kern="0" dirty="0">
                <a:solidFill>
                  <a:prstClr val="black"/>
                </a:solidFill>
                <a:latin typeface="Arial" panose="020B0604020202020204" pitchFamily="34" charset="0"/>
                <a:cs typeface="Arial" panose="020B0604020202020204" pitchFamily="34" charset="0"/>
              </a:rPr>
              <a:t>Project monitoring, cost analysis and cost control</a:t>
            </a:r>
          </a:p>
          <a:p>
            <a:pPr marL="120650" indent="-120650">
              <a:lnSpc>
                <a:spcPct val="125000"/>
              </a:lnSpc>
              <a:buFont typeface="Wingdings" panose="05000000000000000000" pitchFamily="2" charset="2"/>
              <a:buChar char="§"/>
            </a:pPr>
            <a:r>
              <a:rPr lang="en-IN" sz="1050" kern="0" dirty="0">
                <a:solidFill>
                  <a:prstClr val="black"/>
                </a:solidFill>
                <a:latin typeface="Arial" panose="020B0604020202020204" pitchFamily="34" charset="0"/>
                <a:cs typeface="Arial" panose="020B0604020202020204" pitchFamily="34" charset="0"/>
              </a:rPr>
              <a:t>Resource management and provide technical resolutions</a:t>
            </a:r>
          </a:p>
          <a:p>
            <a:pPr marL="120650" indent="-120650">
              <a:lnSpc>
                <a:spcPct val="125000"/>
              </a:lnSpc>
              <a:buFont typeface="Wingdings" panose="05000000000000000000" pitchFamily="2" charset="2"/>
              <a:buChar char="§"/>
            </a:pPr>
            <a:r>
              <a:rPr lang="en-IN" sz="1050" kern="0" dirty="0">
                <a:solidFill>
                  <a:prstClr val="black"/>
                </a:solidFill>
                <a:latin typeface="Arial" panose="020B0604020202020204" pitchFamily="34" charset="0"/>
                <a:cs typeface="Arial" panose="020B0604020202020204" pitchFamily="34" charset="0"/>
              </a:rPr>
              <a:t>Timely deliveries with quality solution.</a:t>
            </a:r>
          </a:p>
          <a:p>
            <a:pPr marL="120650" indent="-120650">
              <a:lnSpc>
                <a:spcPct val="125000"/>
              </a:lnSpc>
              <a:buFont typeface="Wingdings" panose="05000000000000000000" pitchFamily="2" charset="2"/>
              <a:buChar char="§"/>
            </a:pPr>
            <a:r>
              <a:rPr lang="en-IN" sz="1050" kern="0" dirty="0">
                <a:solidFill>
                  <a:prstClr val="black"/>
                </a:solidFill>
                <a:latin typeface="Arial" panose="020B0604020202020204" pitchFamily="34" charset="0"/>
                <a:cs typeface="Arial" panose="020B0604020202020204" pitchFamily="34" charset="0"/>
              </a:rPr>
              <a:t>Coordination with multiple stakeholders</a:t>
            </a:r>
          </a:p>
          <a:p>
            <a:pPr marL="120650" indent="-120650">
              <a:lnSpc>
                <a:spcPct val="125000"/>
              </a:lnSpc>
              <a:buFont typeface="Wingdings" panose="05000000000000000000" pitchFamily="2" charset="2"/>
              <a:buChar char="§"/>
            </a:pPr>
            <a:r>
              <a:rPr lang="en-IN" sz="1050" kern="0" dirty="0">
                <a:solidFill>
                  <a:prstClr val="black"/>
                </a:solidFill>
                <a:latin typeface="Arial" panose="020B0604020202020204" pitchFamily="34" charset="0"/>
                <a:cs typeface="Arial" panose="020B0604020202020204" pitchFamily="34" charset="0"/>
              </a:rPr>
              <a:t>Meeting project timelines</a:t>
            </a:r>
          </a:p>
        </p:txBody>
      </p:sp>
      <p:sp>
        <p:nvSpPr>
          <p:cNvPr id="23" name="Rounded Rectangle 48">
            <a:extLst>
              <a:ext uri="{FF2B5EF4-FFF2-40B4-BE49-F238E27FC236}">
                <a16:creationId xmlns:a16="http://schemas.microsoft.com/office/drawing/2014/main" id="{527A0B67-95A0-1915-5F76-27D08CD0AAE6}"/>
              </a:ext>
            </a:extLst>
          </p:cNvPr>
          <p:cNvSpPr/>
          <p:nvPr/>
        </p:nvSpPr>
        <p:spPr bwMode="gray">
          <a:xfrm>
            <a:off x="2812027" y="1575333"/>
            <a:ext cx="2468356" cy="318961"/>
          </a:xfrm>
          <a:prstGeom prst="roundRect">
            <a:avLst>
              <a:gd name="adj" fmla="val 14679"/>
            </a:avLst>
          </a:prstGeom>
          <a:solidFill>
            <a:schemeClr val="tx1">
              <a:lumMod val="50000"/>
              <a:lumOff val="50000"/>
            </a:schemeClr>
          </a:solidFill>
          <a:ln w="19050" algn="ctr">
            <a:solidFill>
              <a:schemeClr val="bg1">
                <a:lumMod val="50000"/>
              </a:schemeClr>
            </a:solidFill>
            <a:miter lim="800000"/>
            <a:headEnd/>
            <a:tailEnd/>
          </a:ln>
        </p:spPr>
        <p:txBody>
          <a:bodyPr wrap="square" lIns="182880" tIns="0" rIns="182880" bIns="0" rtlCol="0" anchor="ctr"/>
          <a:lstStyle/>
          <a:p>
            <a:pPr algn="ctr">
              <a:lnSpc>
                <a:spcPct val="125000"/>
              </a:lnSpc>
              <a:buFont typeface="Wingdings 2" pitchFamily="18" charset="2"/>
              <a:buNone/>
            </a:pPr>
            <a:r>
              <a:rPr lang="en-US" sz="1200" b="1" dirty="0">
                <a:solidFill>
                  <a:schemeClr val="bg1"/>
                </a:solidFill>
                <a:latin typeface="Arial" panose="020B0604020202020204" pitchFamily="34" charset="0"/>
                <a:cs typeface="Arial" panose="020B0604020202020204" pitchFamily="34" charset="0"/>
              </a:rPr>
              <a:t>Client Objectives</a:t>
            </a:r>
          </a:p>
        </p:txBody>
      </p:sp>
      <p:sp>
        <p:nvSpPr>
          <p:cNvPr id="24" name="Rounded Rectangle 43">
            <a:extLst>
              <a:ext uri="{FF2B5EF4-FFF2-40B4-BE49-F238E27FC236}">
                <a16:creationId xmlns:a16="http://schemas.microsoft.com/office/drawing/2014/main" id="{953F6988-3749-C75C-A258-848CB088CAEC}"/>
              </a:ext>
            </a:extLst>
          </p:cNvPr>
          <p:cNvSpPr/>
          <p:nvPr/>
        </p:nvSpPr>
        <p:spPr bwMode="gray">
          <a:xfrm>
            <a:off x="354194" y="5332672"/>
            <a:ext cx="2359512" cy="867200"/>
          </a:xfrm>
          <a:prstGeom prst="roundRect">
            <a:avLst>
              <a:gd name="adj" fmla="val 0"/>
            </a:avLst>
          </a:prstGeom>
          <a:solidFill>
            <a:schemeClr val="bg1"/>
          </a:solidFill>
          <a:ln w="19050" algn="ctr">
            <a:solidFill>
              <a:schemeClr val="tx1"/>
            </a:solidFill>
            <a:miter lim="800000"/>
            <a:headEnd/>
            <a:tailEnd/>
          </a:ln>
        </p:spPr>
        <p:txBody>
          <a:bodyPr rot="0" spcFirstLastPara="0" vertOverflow="overflow" horzOverflow="overflow" vert="horz" wrap="square" lIns="91440" tIns="0" rIns="72000" bIns="0" numCol="1" spcCol="0" rtlCol="0" fromWordArt="0" anchor="ctr" anchorCtr="0" forceAA="0" compatLnSpc="1">
            <a:prstTxWarp prst="textNoShape">
              <a:avLst/>
            </a:prstTxWarp>
            <a:noAutofit/>
          </a:bodyPr>
          <a:lstStyle/>
          <a:p>
            <a:pPr algn="ctr">
              <a:lnSpc>
                <a:spcPct val="110000"/>
              </a:lnSpc>
              <a:defRPr/>
            </a:pPr>
            <a:r>
              <a:rPr lang="en-US" sz="1100" kern="0" dirty="0">
                <a:solidFill>
                  <a:prstClr val="black"/>
                </a:solidFill>
                <a:latin typeface="Arial" panose="020B0604020202020204" pitchFamily="34" charset="0"/>
                <a:cs typeface="Arial" panose="020B0604020202020204" pitchFamily="34" charset="0"/>
              </a:rPr>
              <a:t>Experience in working on large scale technology transformation project involving multi-disciplinary project members</a:t>
            </a:r>
          </a:p>
        </p:txBody>
      </p:sp>
      <p:sp>
        <p:nvSpPr>
          <p:cNvPr id="25" name="Rounded Rectangle 43">
            <a:extLst>
              <a:ext uri="{FF2B5EF4-FFF2-40B4-BE49-F238E27FC236}">
                <a16:creationId xmlns:a16="http://schemas.microsoft.com/office/drawing/2014/main" id="{039E0E61-CE92-A486-1455-0EE65E3A38FD}"/>
              </a:ext>
            </a:extLst>
          </p:cNvPr>
          <p:cNvSpPr/>
          <p:nvPr/>
        </p:nvSpPr>
        <p:spPr bwMode="gray">
          <a:xfrm>
            <a:off x="2880872" y="5332672"/>
            <a:ext cx="2359512" cy="867200"/>
          </a:xfrm>
          <a:prstGeom prst="roundRect">
            <a:avLst>
              <a:gd name="adj" fmla="val 0"/>
            </a:avLst>
          </a:prstGeom>
          <a:solidFill>
            <a:schemeClr val="bg1"/>
          </a:solidFill>
          <a:ln w="19050" algn="ctr">
            <a:solidFill>
              <a:schemeClr val="tx1"/>
            </a:solidFill>
            <a:miter lim="800000"/>
            <a:headEnd/>
            <a:tailEnd/>
          </a:ln>
        </p:spPr>
        <p:txBody>
          <a:bodyPr rot="0" spcFirstLastPara="0" vertOverflow="overflow" horzOverflow="overflow" vert="horz" wrap="square" lIns="91440" tIns="0" rIns="72000" bIns="0" numCol="1" spcCol="0" rtlCol="0" fromWordArt="0" anchor="ctr" anchorCtr="0" forceAA="0" compatLnSpc="1">
            <a:prstTxWarp prst="textNoShape">
              <a:avLst/>
            </a:prstTxWarp>
            <a:noAutofit/>
          </a:bodyPr>
          <a:lstStyle/>
          <a:p>
            <a:pPr algn="ctr">
              <a:lnSpc>
                <a:spcPct val="130000"/>
              </a:lnSpc>
              <a:defRPr/>
            </a:pPr>
            <a:r>
              <a:rPr lang="en-IN" sz="1100" kern="0" dirty="0">
                <a:solidFill>
                  <a:prstClr val="black"/>
                </a:solidFill>
                <a:latin typeface="Arial" panose="020B0604020202020204" pitchFamily="34" charset="0"/>
                <a:cs typeface="Arial" panose="020B0604020202020204" pitchFamily="34" charset="0"/>
              </a:rPr>
              <a:t>Combination of appropriate skill sets required to manage such a large and complex project.</a:t>
            </a:r>
          </a:p>
        </p:txBody>
      </p:sp>
      <p:sp>
        <p:nvSpPr>
          <p:cNvPr id="26" name="Rectangle 25">
            <a:extLst>
              <a:ext uri="{FF2B5EF4-FFF2-40B4-BE49-F238E27FC236}">
                <a16:creationId xmlns:a16="http://schemas.microsoft.com/office/drawing/2014/main" id="{4C563CB2-BA92-3751-79FC-DA73831177F9}"/>
              </a:ext>
            </a:extLst>
          </p:cNvPr>
          <p:cNvSpPr/>
          <p:nvPr/>
        </p:nvSpPr>
        <p:spPr bwMode="auto">
          <a:xfrm>
            <a:off x="341918" y="4655230"/>
            <a:ext cx="4898675" cy="1544642"/>
          </a:xfrm>
          <a:prstGeom prst="rect">
            <a:avLst/>
          </a:prstGeom>
          <a:noFill/>
          <a:ln w="6350" cap="flat" cmpd="sng" algn="ctr">
            <a:solidFill>
              <a:schemeClr val="tx1"/>
            </a:solidFill>
            <a:prstDash val="solid"/>
          </a:ln>
          <a:effectLst/>
        </p:spPr>
        <p:txBody>
          <a:bodyPr anchor="ctr" anchorCtr="0"/>
          <a:lstStyle/>
          <a:p>
            <a:pPr marR="0" lvl="0" algn="ctr" defTabSz="914400" eaLnBrk="1" fontAlgn="base" latinLnBrk="0" hangingPunct="1">
              <a:lnSpc>
                <a:spcPct val="120000"/>
              </a:lnSpc>
              <a:spcBef>
                <a:spcPts val="200"/>
              </a:spcBef>
              <a:spcAft>
                <a:spcPts val="200"/>
              </a:spcAft>
              <a:buClrTx/>
              <a:buSzTx/>
              <a:tabLst/>
              <a:defRPr/>
            </a:pPr>
            <a:endParaRPr kumimoji="0" lang="en-US" sz="1100" b="0" i="0" u="none" strike="noStrike" kern="0" cap="none" spc="0" normalizeH="0" baseline="0" noProof="0" dirty="0">
              <a:ln>
                <a:noFill/>
              </a:ln>
              <a:solidFill>
                <a:srgbClr val="000000"/>
              </a:solidFill>
              <a:effectLst/>
              <a:uLnTx/>
              <a:uFillTx/>
              <a:latin typeface="Arial"/>
              <a:ea typeface="+mn-ea"/>
              <a:cs typeface="Arial" charset="0"/>
            </a:endParaRPr>
          </a:p>
        </p:txBody>
      </p:sp>
      <p:sp>
        <p:nvSpPr>
          <p:cNvPr id="27" name="TextBox 46">
            <a:extLst>
              <a:ext uri="{FF2B5EF4-FFF2-40B4-BE49-F238E27FC236}">
                <a16:creationId xmlns:a16="http://schemas.microsoft.com/office/drawing/2014/main" id="{31AF199B-423E-1CF9-5209-FC5024DADAC2}"/>
              </a:ext>
            </a:extLst>
          </p:cNvPr>
          <p:cNvSpPr txBox="1">
            <a:spLocks noChangeArrowheads="1"/>
          </p:cNvSpPr>
          <p:nvPr/>
        </p:nvSpPr>
        <p:spPr bwMode="auto">
          <a:xfrm>
            <a:off x="1054194" y="4555535"/>
            <a:ext cx="3663503" cy="274242"/>
          </a:xfrm>
          <a:prstGeom prst="rect">
            <a:avLst/>
          </a:prstGeom>
          <a:solidFill>
            <a:srgbClr val="FFFFFF"/>
          </a:solidFill>
          <a:ln w="9525">
            <a:noFill/>
            <a:miter lim="800000"/>
            <a:headEnd/>
            <a:tailEnd type="triangle" w="med" len="med"/>
          </a:ln>
        </p:spPr>
        <p:txBody>
          <a:bodyPr wrap="squar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Critical success factors for the engagement</a:t>
            </a:r>
          </a:p>
        </p:txBody>
      </p:sp>
    </p:spTree>
    <p:extLst>
      <p:ext uri="{BB962C8B-B14F-4D97-AF65-F5344CB8AC3E}">
        <p14:creationId xmlns:p14="http://schemas.microsoft.com/office/powerpoint/2010/main" val="13515738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Technology architecture and enhancement</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2" name="Straight Connector 1">
            <a:extLst>
              <a:ext uri="{FF2B5EF4-FFF2-40B4-BE49-F238E27FC236}">
                <a16:creationId xmlns:a16="http://schemas.microsoft.com/office/drawing/2014/main" id="{E1356D74-140D-D14B-C2C7-34AAC02DE356}"/>
              </a:ext>
            </a:extLst>
          </p:cNvPr>
          <p:cNvCxnSpPr>
            <a:cxnSpLocks/>
          </p:cNvCxnSpPr>
          <p:nvPr/>
        </p:nvCxnSpPr>
        <p:spPr>
          <a:xfrm>
            <a:off x="2309585" y="2273475"/>
            <a:ext cx="44482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8BDEAA8-7DDA-D167-D306-11101B24041E}"/>
              </a:ext>
            </a:extLst>
          </p:cNvPr>
          <p:cNvCxnSpPr>
            <a:cxnSpLocks/>
          </p:cNvCxnSpPr>
          <p:nvPr/>
        </p:nvCxnSpPr>
        <p:spPr>
          <a:xfrm>
            <a:off x="2399528" y="2606720"/>
            <a:ext cx="43582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D8BA64-75D8-3BDA-C653-2B05D9138106}"/>
              </a:ext>
            </a:extLst>
          </p:cNvPr>
          <p:cNvCxnSpPr>
            <a:cxnSpLocks/>
          </p:cNvCxnSpPr>
          <p:nvPr/>
        </p:nvCxnSpPr>
        <p:spPr>
          <a:xfrm>
            <a:off x="2309585" y="2939965"/>
            <a:ext cx="4558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4AF28BA-D6D5-3463-45BC-AEA8385652A0}"/>
              </a:ext>
            </a:extLst>
          </p:cNvPr>
          <p:cNvGrpSpPr/>
          <p:nvPr/>
        </p:nvGrpSpPr>
        <p:grpSpPr>
          <a:xfrm>
            <a:off x="3545371" y="1046814"/>
            <a:ext cx="2002402" cy="641657"/>
            <a:chOff x="3606967" y="1240967"/>
            <a:chExt cx="2002402" cy="641657"/>
          </a:xfrm>
        </p:grpSpPr>
        <p:sp>
          <p:nvSpPr>
            <p:cNvPr id="7" name="Text Placeholder 2">
              <a:extLst>
                <a:ext uri="{FF2B5EF4-FFF2-40B4-BE49-F238E27FC236}">
                  <a16:creationId xmlns:a16="http://schemas.microsoft.com/office/drawing/2014/main" id="{27ED6ABF-C6A9-8627-0406-58FBC9F9210C}"/>
                </a:ext>
              </a:extLst>
            </p:cNvPr>
            <p:cNvSpPr txBox="1">
              <a:spLocks/>
            </p:cNvSpPr>
            <p:nvPr/>
          </p:nvSpPr>
          <p:spPr>
            <a:xfrm>
              <a:off x="3606967" y="1240967"/>
              <a:ext cx="1309746" cy="641657"/>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b="1" dirty="0"/>
            </a:p>
          </p:txBody>
        </p:sp>
        <p:sp>
          <p:nvSpPr>
            <p:cNvPr id="8" name="Text Placeholder 2">
              <a:extLst>
                <a:ext uri="{FF2B5EF4-FFF2-40B4-BE49-F238E27FC236}">
                  <a16:creationId xmlns:a16="http://schemas.microsoft.com/office/drawing/2014/main" id="{27958170-BAD3-4075-A665-53769AF1D600}"/>
                </a:ext>
              </a:extLst>
            </p:cNvPr>
            <p:cNvSpPr txBox="1">
              <a:spLocks/>
            </p:cNvSpPr>
            <p:nvPr/>
          </p:nvSpPr>
          <p:spPr>
            <a:xfrm>
              <a:off x="4073788" y="1240967"/>
              <a:ext cx="1535581" cy="641657"/>
            </a:xfrm>
            <a:prstGeom prst="roundRect">
              <a:avLst>
                <a:gd name="adj" fmla="val 8775"/>
              </a:avLst>
            </a:prstGeom>
            <a:solidFill>
              <a:schemeClr val="tx1"/>
            </a:solidFill>
            <a:ln w="0" cap="flat" cmpd="sng" algn="ctr">
              <a:no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India’s largest payment utility</a:t>
              </a:r>
            </a:p>
          </p:txBody>
        </p:sp>
        <p:pic>
          <p:nvPicPr>
            <p:cNvPr id="9" name="Graphic 8" descr="Credit card">
              <a:extLst>
                <a:ext uri="{FF2B5EF4-FFF2-40B4-BE49-F238E27FC236}">
                  <a16:creationId xmlns:a16="http://schemas.microsoft.com/office/drawing/2014/main" id="{F68CAE0A-3DFA-F008-0F52-F8C87D395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60631" y="1390697"/>
              <a:ext cx="371696" cy="342195"/>
            </a:xfrm>
            <a:prstGeom prst="rect">
              <a:avLst/>
            </a:prstGeom>
          </p:spPr>
        </p:pic>
      </p:grpSp>
      <p:sp>
        <p:nvSpPr>
          <p:cNvPr id="10" name="Text Placeholder 2">
            <a:extLst>
              <a:ext uri="{FF2B5EF4-FFF2-40B4-BE49-F238E27FC236}">
                <a16:creationId xmlns:a16="http://schemas.microsoft.com/office/drawing/2014/main" id="{01236034-604F-9A2D-941D-0CADDF2B4931}"/>
              </a:ext>
            </a:extLst>
          </p:cNvPr>
          <p:cNvSpPr txBox="1">
            <a:spLocks/>
          </p:cNvSpPr>
          <p:nvPr/>
        </p:nvSpPr>
        <p:spPr>
          <a:xfrm>
            <a:off x="389685" y="1046814"/>
            <a:ext cx="2009843" cy="641657"/>
          </a:xfrm>
          <a:prstGeom prst="roundRect">
            <a:avLst>
              <a:gd name="adj" fmla="val 8775"/>
            </a:avLst>
          </a:prstGeom>
          <a:solidFill>
            <a:srgbClr val="494947"/>
          </a:solidFill>
          <a:ln w="0" cap="flat" cmpd="sng" algn="ctr">
            <a:solidFill>
              <a:schemeClr val="bg1">
                <a:lumMod val="65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1"/>
                </a:solidFill>
              </a:rPr>
              <a:t>Re-engineering processes</a:t>
            </a:r>
          </a:p>
        </p:txBody>
      </p:sp>
      <p:sp>
        <p:nvSpPr>
          <p:cNvPr id="11" name="Text Placeholder 2">
            <a:extLst>
              <a:ext uri="{FF2B5EF4-FFF2-40B4-BE49-F238E27FC236}">
                <a16:creationId xmlns:a16="http://schemas.microsoft.com/office/drawing/2014/main" id="{03E9A571-2973-F9E2-D759-1B959589709F}"/>
              </a:ext>
            </a:extLst>
          </p:cNvPr>
          <p:cNvSpPr txBox="1">
            <a:spLocks/>
          </p:cNvSpPr>
          <p:nvPr/>
        </p:nvSpPr>
        <p:spPr>
          <a:xfrm>
            <a:off x="6693618" y="1046814"/>
            <a:ext cx="2009843" cy="641657"/>
          </a:xfrm>
          <a:prstGeom prst="roundRect">
            <a:avLst>
              <a:gd name="adj" fmla="val 8775"/>
            </a:avLst>
          </a:prstGeom>
          <a:solidFill>
            <a:srgbClr val="494947"/>
          </a:solidFill>
          <a:ln w="0" cap="flat" cmpd="sng" algn="ctr">
            <a:solidFill>
              <a:schemeClr val="bg1">
                <a:lumMod val="65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solidFill>
                  <a:schemeClr val="bg1"/>
                </a:solidFill>
              </a:rPr>
              <a:t>Future proof ERP </a:t>
            </a:r>
          </a:p>
          <a:p>
            <a:r>
              <a:rPr lang="en-US" sz="1300" dirty="0">
                <a:solidFill>
                  <a:schemeClr val="bg1"/>
                </a:solidFill>
              </a:rPr>
              <a:t>system selection</a:t>
            </a:r>
          </a:p>
        </p:txBody>
      </p:sp>
      <p:grpSp>
        <p:nvGrpSpPr>
          <p:cNvPr id="12" name="Group 11">
            <a:extLst>
              <a:ext uri="{FF2B5EF4-FFF2-40B4-BE49-F238E27FC236}">
                <a16:creationId xmlns:a16="http://schemas.microsoft.com/office/drawing/2014/main" id="{9EABB192-BB82-EB2F-7889-81EB1575CA85}"/>
              </a:ext>
            </a:extLst>
          </p:cNvPr>
          <p:cNvGrpSpPr/>
          <p:nvPr/>
        </p:nvGrpSpPr>
        <p:grpSpPr>
          <a:xfrm>
            <a:off x="2488406" y="1111163"/>
            <a:ext cx="968087" cy="512959"/>
            <a:chOff x="2541868" y="4557143"/>
            <a:chExt cx="968087" cy="475669"/>
          </a:xfrm>
          <a:solidFill>
            <a:schemeClr val="bg1">
              <a:lumMod val="75000"/>
            </a:schemeClr>
          </a:solidFill>
        </p:grpSpPr>
        <p:sp>
          <p:nvSpPr>
            <p:cNvPr id="13" name="Arrow: Chevron 12">
              <a:extLst>
                <a:ext uri="{FF2B5EF4-FFF2-40B4-BE49-F238E27FC236}">
                  <a16:creationId xmlns:a16="http://schemas.microsoft.com/office/drawing/2014/main" id="{9DC5F62F-75FA-2DE8-269B-BA10695F1D8D}"/>
                </a:ext>
              </a:extLst>
            </p:cNvPr>
            <p:cNvSpPr/>
            <p:nvPr/>
          </p:nvSpPr>
          <p:spPr bwMode="gray">
            <a:xfrm rot="10800000">
              <a:off x="3112463" y="4557143"/>
              <a:ext cx="397492" cy="475669"/>
            </a:xfrm>
            <a:prstGeom prst="chevron">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4" name="Arrow: Chevron 13">
              <a:extLst>
                <a:ext uri="{FF2B5EF4-FFF2-40B4-BE49-F238E27FC236}">
                  <a16:creationId xmlns:a16="http://schemas.microsoft.com/office/drawing/2014/main" id="{740F9522-FC01-2910-C3CF-3D6247B5FBF0}"/>
                </a:ext>
              </a:extLst>
            </p:cNvPr>
            <p:cNvSpPr/>
            <p:nvPr/>
          </p:nvSpPr>
          <p:spPr bwMode="gray">
            <a:xfrm rot="10800000">
              <a:off x="2827166" y="4557143"/>
              <a:ext cx="397492" cy="475669"/>
            </a:xfrm>
            <a:prstGeom prst="chevron">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5" name="Arrow: Chevron 14">
              <a:extLst>
                <a:ext uri="{FF2B5EF4-FFF2-40B4-BE49-F238E27FC236}">
                  <a16:creationId xmlns:a16="http://schemas.microsoft.com/office/drawing/2014/main" id="{00C5C92A-6A15-A9EE-3ED2-CB929110006A}"/>
                </a:ext>
              </a:extLst>
            </p:cNvPr>
            <p:cNvSpPr/>
            <p:nvPr/>
          </p:nvSpPr>
          <p:spPr bwMode="gray">
            <a:xfrm rot="10800000">
              <a:off x="2541868" y="4557143"/>
              <a:ext cx="397492" cy="475669"/>
            </a:xfrm>
            <a:prstGeom prst="chevron">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grpSp>
      <p:grpSp>
        <p:nvGrpSpPr>
          <p:cNvPr id="16" name="Group 15">
            <a:extLst>
              <a:ext uri="{FF2B5EF4-FFF2-40B4-BE49-F238E27FC236}">
                <a16:creationId xmlns:a16="http://schemas.microsoft.com/office/drawing/2014/main" id="{32A71F2C-A5B5-1050-BAAF-46E65E05543C}"/>
              </a:ext>
            </a:extLst>
          </p:cNvPr>
          <p:cNvGrpSpPr/>
          <p:nvPr/>
        </p:nvGrpSpPr>
        <p:grpSpPr>
          <a:xfrm rot="10800000">
            <a:off x="5636651" y="1111163"/>
            <a:ext cx="968087" cy="512959"/>
            <a:chOff x="2541868" y="4557143"/>
            <a:chExt cx="968087" cy="475669"/>
          </a:xfrm>
          <a:solidFill>
            <a:schemeClr val="bg1">
              <a:lumMod val="75000"/>
            </a:schemeClr>
          </a:solidFill>
        </p:grpSpPr>
        <p:sp>
          <p:nvSpPr>
            <p:cNvPr id="17" name="Arrow: Chevron 16">
              <a:extLst>
                <a:ext uri="{FF2B5EF4-FFF2-40B4-BE49-F238E27FC236}">
                  <a16:creationId xmlns:a16="http://schemas.microsoft.com/office/drawing/2014/main" id="{FBF7C3C8-1011-18E9-B808-700B77AD973C}"/>
                </a:ext>
              </a:extLst>
            </p:cNvPr>
            <p:cNvSpPr/>
            <p:nvPr/>
          </p:nvSpPr>
          <p:spPr bwMode="gray">
            <a:xfrm rot="10800000">
              <a:off x="3112463" y="4557143"/>
              <a:ext cx="397492" cy="475669"/>
            </a:xfrm>
            <a:prstGeom prst="chevron">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8" name="Arrow: Chevron 17">
              <a:extLst>
                <a:ext uri="{FF2B5EF4-FFF2-40B4-BE49-F238E27FC236}">
                  <a16:creationId xmlns:a16="http://schemas.microsoft.com/office/drawing/2014/main" id="{71831ABC-CA5A-7DCF-3AF3-6B55C53EC85F}"/>
                </a:ext>
              </a:extLst>
            </p:cNvPr>
            <p:cNvSpPr/>
            <p:nvPr/>
          </p:nvSpPr>
          <p:spPr bwMode="gray">
            <a:xfrm rot="10800000">
              <a:off x="2827166" y="4557143"/>
              <a:ext cx="397492" cy="475669"/>
            </a:xfrm>
            <a:prstGeom prst="chevron">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19" name="Arrow: Chevron 18">
              <a:extLst>
                <a:ext uri="{FF2B5EF4-FFF2-40B4-BE49-F238E27FC236}">
                  <a16:creationId xmlns:a16="http://schemas.microsoft.com/office/drawing/2014/main" id="{40644D96-DB11-3284-A1C6-83C61C53A684}"/>
                </a:ext>
              </a:extLst>
            </p:cNvPr>
            <p:cNvSpPr/>
            <p:nvPr/>
          </p:nvSpPr>
          <p:spPr bwMode="gray">
            <a:xfrm rot="10800000">
              <a:off x="2541868" y="4557143"/>
              <a:ext cx="397492" cy="475669"/>
            </a:xfrm>
            <a:prstGeom prst="chevron">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grpSp>
      <p:sp>
        <p:nvSpPr>
          <p:cNvPr id="20" name="Lightning Bolt 19">
            <a:extLst>
              <a:ext uri="{FF2B5EF4-FFF2-40B4-BE49-F238E27FC236}">
                <a16:creationId xmlns:a16="http://schemas.microsoft.com/office/drawing/2014/main" id="{5F20481F-2B88-F528-019D-8F3252563B08}"/>
              </a:ext>
            </a:extLst>
          </p:cNvPr>
          <p:cNvSpPr/>
          <p:nvPr/>
        </p:nvSpPr>
        <p:spPr bwMode="gray">
          <a:xfrm>
            <a:off x="384526" y="1633492"/>
            <a:ext cx="387626" cy="300113"/>
          </a:xfrm>
          <a:prstGeom prst="lightningBolt">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21" name="Lightning Bolt 20">
            <a:extLst>
              <a:ext uri="{FF2B5EF4-FFF2-40B4-BE49-F238E27FC236}">
                <a16:creationId xmlns:a16="http://schemas.microsoft.com/office/drawing/2014/main" id="{6B402338-1917-4057-1E1C-D901CA8120AA}"/>
              </a:ext>
            </a:extLst>
          </p:cNvPr>
          <p:cNvSpPr/>
          <p:nvPr/>
        </p:nvSpPr>
        <p:spPr bwMode="gray">
          <a:xfrm flipH="1">
            <a:off x="8315835" y="1624120"/>
            <a:ext cx="387626" cy="300113"/>
          </a:xfrm>
          <a:prstGeom prst="lightningBolt">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grpSp>
        <p:nvGrpSpPr>
          <p:cNvPr id="22" name="Group 21">
            <a:extLst>
              <a:ext uri="{FF2B5EF4-FFF2-40B4-BE49-F238E27FC236}">
                <a16:creationId xmlns:a16="http://schemas.microsoft.com/office/drawing/2014/main" id="{298266EB-59C1-F27C-A9B8-158F8067745E}"/>
              </a:ext>
            </a:extLst>
          </p:cNvPr>
          <p:cNvGrpSpPr/>
          <p:nvPr/>
        </p:nvGrpSpPr>
        <p:grpSpPr>
          <a:xfrm>
            <a:off x="223152" y="1979163"/>
            <a:ext cx="2202676" cy="1225152"/>
            <a:chOff x="384525" y="4740290"/>
            <a:chExt cx="2202677" cy="1221431"/>
          </a:xfrm>
        </p:grpSpPr>
        <p:sp>
          <p:nvSpPr>
            <p:cNvPr id="23" name="Oval 22">
              <a:extLst>
                <a:ext uri="{FF2B5EF4-FFF2-40B4-BE49-F238E27FC236}">
                  <a16:creationId xmlns:a16="http://schemas.microsoft.com/office/drawing/2014/main" id="{6A9E3926-74AC-486E-13B0-838903E16F89}"/>
                </a:ext>
              </a:extLst>
            </p:cNvPr>
            <p:cNvSpPr/>
            <p:nvPr/>
          </p:nvSpPr>
          <p:spPr bwMode="gray">
            <a:xfrm>
              <a:off x="384525" y="4740290"/>
              <a:ext cx="1188725" cy="1202699"/>
            </a:xfrm>
            <a:prstGeom prst="ellipse">
              <a:avLst/>
            </a:prstGeom>
            <a:solidFill>
              <a:srgbClr val="706051"/>
            </a:solidFill>
            <a:ln w="19050" algn="ctr">
              <a:no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solidFill>
                    <a:schemeClr val="bg1"/>
                  </a:solidFill>
                  <a:latin typeface="Arial" panose="020B0604020202020204" pitchFamily="34" charset="0"/>
                  <a:cs typeface="Arial" panose="020B0604020202020204" pitchFamily="34" charset="0"/>
                </a:rPr>
                <a:t>Finance and Treasury</a:t>
              </a:r>
            </a:p>
          </p:txBody>
        </p:sp>
        <p:sp>
          <p:nvSpPr>
            <p:cNvPr id="24" name="Circle: Hollow 23">
              <a:extLst>
                <a:ext uri="{FF2B5EF4-FFF2-40B4-BE49-F238E27FC236}">
                  <a16:creationId xmlns:a16="http://schemas.microsoft.com/office/drawing/2014/main" id="{4DA697E2-014C-DD8A-282B-3A5542997634}"/>
                </a:ext>
              </a:extLst>
            </p:cNvPr>
            <p:cNvSpPr/>
            <p:nvPr/>
          </p:nvSpPr>
          <p:spPr bwMode="gray">
            <a:xfrm>
              <a:off x="1398477" y="4759022"/>
              <a:ext cx="1188725" cy="1202699"/>
            </a:xfrm>
            <a:prstGeom prst="donut">
              <a:avLst>
                <a:gd name="adj" fmla="val 9714"/>
              </a:avLst>
            </a:prstGeom>
            <a:solidFill>
              <a:srgbClr val="706051"/>
            </a:solidFill>
            <a:ln w="19050" algn="ctr">
              <a:no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27 processes</a:t>
              </a:r>
            </a:p>
          </p:txBody>
        </p:sp>
      </p:grpSp>
      <p:grpSp>
        <p:nvGrpSpPr>
          <p:cNvPr id="25" name="Group 24">
            <a:extLst>
              <a:ext uri="{FF2B5EF4-FFF2-40B4-BE49-F238E27FC236}">
                <a16:creationId xmlns:a16="http://schemas.microsoft.com/office/drawing/2014/main" id="{E4CE4B27-4EC8-F6D2-B6A2-8AEDE0BF9654}"/>
              </a:ext>
            </a:extLst>
          </p:cNvPr>
          <p:cNvGrpSpPr/>
          <p:nvPr/>
        </p:nvGrpSpPr>
        <p:grpSpPr>
          <a:xfrm>
            <a:off x="6641244" y="1997952"/>
            <a:ext cx="2202676" cy="1206363"/>
            <a:chOff x="7480100" y="1924206"/>
            <a:chExt cx="2202677" cy="1202699"/>
          </a:xfrm>
        </p:grpSpPr>
        <p:sp>
          <p:nvSpPr>
            <p:cNvPr id="26" name="Oval 25">
              <a:extLst>
                <a:ext uri="{FF2B5EF4-FFF2-40B4-BE49-F238E27FC236}">
                  <a16:creationId xmlns:a16="http://schemas.microsoft.com/office/drawing/2014/main" id="{7BF01743-CD96-86D7-6D40-BDA4DAD4D6AB}"/>
                </a:ext>
              </a:extLst>
            </p:cNvPr>
            <p:cNvSpPr/>
            <p:nvPr/>
          </p:nvSpPr>
          <p:spPr bwMode="gray">
            <a:xfrm>
              <a:off x="8494052" y="1924206"/>
              <a:ext cx="1188725" cy="1202699"/>
            </a:xfrm>
            <a:prstGeom prst="ellipse">
              <a:avLst/>
            </a:prstGeom>
            <a:solidFill>
              <a:srgbClr val="706051"/>
            </a:solidFill>
            <a:ln w="19050" algn="ctr">
              <a:no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solidFill>
                    <a:schemeClr val="bg1"/>
                  </a:solidFill>
                  <a:latin typeface="Arial" panose="020B0604020202020204" pitchFamily="34" charset="0"/>
                  <a:cs typeface="Arial" panose="020B0604020202020204" pitchFamily="34" charset="0"/>
                </a:rPr>
                <a:t>6 ERPs evaluated</a:t>
              </a:r>
            </a:p>
          </p:txBody>
        </p:sp>
        <p:sp>
          <p:nvSpPr>
            <p:cNvPr id="27" name="Circle: Hollow 26">
              <a:extLst>
                <a:ext uri="{FF2B5EF4-FFF2-40B4-BE49-F238E27FC236}">
                  <a16:creationId xmlns:a16="http://schemas.microsoft.com/office/drawing/2014/main" id="{7A7BB519-3067-8AA3-A7CA-43AB9E80E26E}"/>
                </a:ext>
              </a:extLst>
            </p:cNvPr>
            <p:cNvSpPr/>
            <p:nvPr/>
          </p:nvSpPr>
          <p:spPr bwMode="gray">
            <a:xfrm>
              <a:off x="7480100" y="1924206"/>
              <a:ext cx="1188725" cy="1202699"/>
            </a:xfrm>
            <a:prstGeom prst="donut">
              <a:avLst>
                <a:gd name="adj" fmla="val 9714"/>
              </a:avLst>
            </a:prstGeom>
            <a:solidFill>
              <a:srgbClr val="706051"/>
            </a:solidFill>
            <a:ln w="19050" algn="ctr">
              <a:no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On-prem and cloud ready </a:t>
              </a:r>
            </a:p>
          </p:txBody>
        </p:sp>
      </p:grpSp>
      <p:sp>
        <p:nvSpPr>
          <p:cNvPr id="28" name="Text Placeholder 2">
            <a:extLst>
              <a:ext uri="{FF2B5EF4-FFF2-40B4-BE49-F238E27FC236}">
                <a16:creationId xmlns:a16="http://schemas.microsoft.com/office/drawing/2014/main" id="{B97B85B2-3C7F-3A28-F062-1AE3C7521A40}"/>
              </a:ext>
            </a:extLst>
          </p:cNvPr>
          <p:cNvSpPr txBox="1">
            <a:spLocks/>
          </p:cNvSpPr>
          <p:nvPr/>
        </p:nvSpPr>
        <p:spPr>
          <a:xfrm>
            <a:off x="2520342" y="1838201"/>
            <a:ext cx="4026388" cy="1493001"/>
          </a:xfrm>
          <a:prstGeom prst="roundRect">
            <a:avLst>
              <a:gd name="adj" fmla="val 8775"/>
            </a:avLst>
          </a:prstGeom>
          <a:solidFill>
            <a:schemeClr val="bg1">
              <a:lumMod val="95000"/>
            </a:schemeClr>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lnSpc>
                <a:spcPts val="1400"/>
              </a:lnSpc>
              <a:spcAft>
                <a:spcPts val="300"/>
              </a:spcAft>
              <a:buFont typeface="Wingdings" panose="05000000000000000000" pitchFamily="2" charset="2"/>
              <a:buChar char="§"/>
            </a:pPr>
            <a:r>
              <a:rPr lang="en-US" sz="1100" dirty="0">
                <a:solidFill>
                  <a:schemeClr val="tx1"/>
                </a:solidFill>
              </a:rPr>
              <a:t>Re-engineered treasury, procurement, administration, finance, human resources and customer relationship management processes</a:t>
            </a:r>
          </a:p>
          <a:p>
            <a:pPr marL="171450" indent="-171450" algn="l">
              <a:lnSpc>
                <a:spcPts val="1400"/>
              </a:lnSpc>
              <a:spcAft>
                <a:spcPts val="300"/>
              </a:spcAft>
              <a:buFont typeface="Wingdings" panose="05000000000000000000" pitchFamily="2" charset="2"/>
              <a:buChar char="§"/>
            </a:pPr>
            <a:r>
              <a:rPr lang="en-US" sz="1100" dirty="0">
                <a:solidFill>
                  <a:schemeClr val="tx1"/>
                </a:solidFill>
              </a:rPr>
              <a:t>Technology architecting and feasibility</a:t>
            </a:r>
          </a:p>
          <a:p>
            <a:pPr marL="171450" indent="-171450" algn="l">
              <a:lnSpc>
                <a:spcPts val="1400"/>
              </a:lnSpc>
              <a:spcAft>
                <a:spcPts val="300"/>
              </a:spcAft>
              <a:buFont typeface="Wingdings" panose="05000000000000000000" pitchFamily="2" charset="2"/>
              <a:buChar char="§"/>
            </a:pPr>
            <a:r>
              <a:rPr lang="en-US" sz="1100" dirty="0">
                <a:solidFill>
                  <a:schemeClr val="tx1"/>
                </a:solidFill>
              </a:rPr>
              <a:t>Chart of accounts hierarchy and dimensionalization</a:t>
            </a:r>
          </a:p>
          <a:p>
            <a:pPr marL="171450" indent="-171450" algn="l">
              <a:lnSpc>
                <a:spcPts val="1400"/>
              </a:lnSpc>
              <a:spcAft>
                <a:spcPts val="300"/>
              </a:spcAft>
              <a:buFont typeface="Wingdings" panose="05000000000000000000" pitchFamily="2" charset="2"/>
              <a:buChar char="§"/>
            </a:pPr>
            <a:r>
              <a:rPr lang="en-US" sz="1100" dirty="0">
                <a:solidFill>
                  <a:schemeClr val="tx1"/>
                </a:solidFill>
              </a:rPr>
              <a:t>Evaluation of SAP, Microsoft Dynamics, Infor, Oracle Financial, TCS Bancs and Ramco</a:t>
            </a:r>
          </a:p>
        </p:txBody>
      </p:sp>
      <p:sp>
        <p:nvSpPr>
          <p:cNvPr id="29" name="Text Placeholder 2">
            <a:extLst>
              <a:ext uri="{FF2B5EF4-FFF2-40B4-BE49-F238E27FC236}">
                <a16:creationId xmlns:a16="http://schemas.microsoft.com/office/drawing/2014/main" id="{EB734CDF-4A85-C271-1AE3-865F42B20F8E}"/>
              </a:ext>
            </a:extLst>
          </p:cNvPr>
          <p:cNvSpPr txBox="1">
            <a:spLocks/>
          </p:cNvSpPr>
          <p:nvPr/>
        </p:nvSpPr>
        <p:spPr>
          <a:xfrm>
            <a:off x="365491" y="3513797"/>
            <a:ext cx="2034038" cy="1125791"/>
          </a:xfrm>
          <a:prstGeom prst="roundRect">
            <a:avLst>
              <a:gd name="adj" fmla="val 8775"/>
            </a:avLst>
          </a:prstGeom>
          <a:solidFill>
            <a:schemeClr val="bg1">
              <a:lumMod val="50000"/>
            </a:schemeClr>
          </a:solidFill>
          <a:ln w="0" cap="flat" cmpd="sng" algn="ctr">
            <a:solidFill>
              <a:schemeClr val="bg1">
                <a:lumMod val="50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bg1"/>
                </a:solidFill>
              </a:rPr>
              <a:t>Tangible benefits</a:t>
            </a:r>
          </a:p>
        </p:txBody>
      </p:sp>
      <p:grpSp>
        <p:nvGrpSpPr>
          <p:cNvPr id="30" name="Group 29">
            <a:extLst>
              <a:ext uri="{FF2B5EF4-FFF2-40B4-BE49-F238E27FC236}">
                <a16:creationId xmlns:a16="http://schemas.microsoft.com/office/drawing/2014/main" id="{EEE1010B-193D-8BFA-C59E-EBD958B7CDC7}"/>
              </a:ext>
            </a:extLst>
          </p:cNvPr>
          <p:cNvGrpSpPr/>
          <p:nvPr/>
        </p:nvGrpSpPr>
        <p:grpSpPr>
          <a:xfrm>
            <a:off x="2520342" y="3513796"/>
            <a:ext cx="6268908" cy="2567577"/>
            <a:chOff x="2645430" y="3707949"/>
            <a:chExt cx="6143819" cy="2567577"/>
          </a:xfrm>
        </p:grpSpPr>
        <p:sp>
          <p:nvSpPr>
            <p:cNvPr id="31" name="Text Placeholder 2">
              <a:extLst>
                <a:ext uri="{FF2B5EF4-FFF2-40B4-BE49-F238E27FC236}">
                  <a16:creationId xmlns:a16="http://schemas.microsoft.com/office/drawing/2014/main" id="{C4CFF6B6-6C60-B77B-DDD7-8EB6719C55F4}"/>
                </a:ext>
              </a:extLst>
            </p:cNvPr>
            <p:cNvSpPr txBox="1">
              <a:spLocks/>
            </p:cNvSpPr>
            <p:nvPr/>
          </p:nvSpPr>
          <p:spPr>
            <a:xfrm>
              <a:off x="4768334" y="3707949"/>
              <a:ext cx="1925283" cy="1125799"/>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More than 75% of Finance processes automation ready</a:t>
              </a:r>
            </a:p>
          </p:txBody>
        </p:sp>
        <p:sp>
          <p:nvSpPr>
            <p:cNvPr id="32" name="Text Placeholder 2">
              <a:extLst>
                <a:ext uri="{FF2B5EF4-FFF2-40B4-BE49-F238E27FC236}">
                  <a16:creationId xmlns:a16="http://schemas.microsoft.com/office/drawing/2014/main" id="{6AF1316F-9D74-A3F2-516F-5A6C56458594}"/>
                </a:ext>
              </a:extLst>
            </p:cNvPr>
            <p:cNvSpPr txBox="1">
              <a:spLocks/>
            </p:cNvSpPr>
            <p:nvPr/>
          </p:nvSpPr>
          <p:spPr>
            <a:xfrm>
              <a:off x="2645430" y="3707949"/>
              <a:ext cx="1925283" cy="1125799"/>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Reduction in process TAT and improved SLAs with product teams  ~ 20%</a:t>
              </a:r>
            </a:p>
          </p:txBody>
        </p:sp>
        <p:sp>
          <p:nvSpPr>
            <p:cNvPr id="33" name="Text Placeholder 2">
              <a:extLst>
                <a:ext uri="{FF2B5EF4-FFF2-40B4-BE49-F238E27FC236}">
                  <a16:creationId xmlns:a16="http://schemas.microsoft.com/office/drawing/2014/main" id="{81596D4B-A895-E9D0-C311-B30864DB1416}"/>
                </a:ext>
              </a:extLst>
            </p:cNvPr>
            <p:cNvSpPr txBox="1">
              <a:spLocks/>
            </p:cNvSpPr>
            <p:nvPr/>
          </p:nvSpPr>
          <p:spPr>
            <a:xfrm>
              <a:off x="6863966" y="3707949"/>
              <a:ext cx="1925283" cy="1125799"/>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Decision support and analysis ready data structures</a:t>
              </a:r>
            </a:p>
          </p:txBody>
        </p:sp>
        <p:sp>
          <p:nvSpPr>
            <p:cNvPr id="34" name="Text Placeholder 2">
              <a:extLst>
                <a:ext uri="{FF2B5EF4-FFF2-40B4-BE49-F238E27FC236}">
                  <a16:creationId xmlns:a16="http://schemas.microsoft.com/office/drawing/2014/main" id="{CF54B21E-284A-5516-4449-749E08647F22}"/>
                </a:ext>
              </a:extLst>
            </p:cNvPr>
            <p:cNvSpPr txBox="1">
              <a:spLocks/>
            </p:cNvSpPr>
            <p:nvPr/>
          </p:nvSpPr>
          <p:spPr>
            <a:xfrm>
              <a:off x="2670518" y="4940436"/>
              <a:ext cx="1920592" cy="1335090"/>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solidFill>
                    <a:schemeClr val="bg1"/>
                  </a:solidFill>
                </a:rPr>
                <a:t>Experts on finance processes in FSI</a:t>
              </a:r>
            </a:p>
            <a:p>
              <a:endParaRPr lang="en-US" sz="1300" b="1" dirty="0">
                <a:solidFill>
                  <a:schemeClr val="bg1"/>
                </a:solidFill>
              </a:endParaRPr>
            </a:p>
          </p:txBody>
        </p:sp>
        <p:sp>
          <p:nvSpPr>
            <p:cNvPr id="35" name="Text Placeholder 2">
              <a:extLst>
                <a:ext uri="{FF2B5EF4-FFF2-40B4-BE49-F238E27FC236}">
                  <a16:creationId xmlns:a16="http://schemas.microsoft.com/office/drawing/2014/main" id="{3F1328C1-2577-E8C0-1588-0A1F9C4C556F}"/>
                </a:ext>
              </a:extLst>
            </p:cNvPr>
            <p:cNvSpPr txBox="1">
              <a:spLocks/>
            </p:cNvSpPr>
            <p:nvPr/>
          </p:nvSpPr>
          <p:spPr>
            <a:xfrm>
              <a:off x="6866311" y="4940436"/>
              <a:ext cx="1920592" cy="1335090"/>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solidFill>
                    <a:schemeClr val="bg1"/>
                  </a:solidFill>
                </a:rPr>
                <a:t>Data management experience</a:t>
              </a:r>
            </a:p>
            <a:p>
              <a:endParaRPr lang="en-US" sz="1300" b="1" dirty="0">
                <a:solidFill>
                  <a:schemeClr val="bg1"/>
                </a:solidFill>
              </a:endParaRPr>
            </a:p>
          </p:txBody>
        </p:sp>
        <p:sp>
          <p:nvSpPr>
            <p:cNvPr id="36" name="Text Placeholder 2">
              <a:extLst>
                <a:ext uri="{FF2B5EF4-FFF2-40B4-BE49-F238E27FC236}">
                  <a16:creationId xmlns:a16="http://schemas.microsoft.com/office/drawing/2014/main" id="{18128243-FA37-374B-1238-DB4C43E9ADC0}"/>
                </a:ext>
              </a:extLst>
            </p:cNvPr>
            <p:cNvSpPr txBox="1">
              <a:spLocks/>
            </p:cNvSpPr>
            <p:nvPr/>
          </p:nvSpPr>
          <p:spPr>
            <a:xfrm>
              <a:off x="4762131" y="4940436"/>
              <a:ext cx="1920592" cy="1335090"/>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solidFill>
                    <a:schemeClr val="bg1"/>
                  </a:solidFill>
                </a:rPr>
                <a:t>Emerging technology knowledge</a:t>
              </a:r>
            </a:p>
            <a:p>
              <a:endParaRPr lang="en-US" sz="1300" b="1" dirty="0">
                <a:solidFill>
                  <a:schemeClr val="bg1"/>
                </a:solidFill>
              </a:endParaRPr>
            </a:p>
          </p:txBody>
        </p:sp>
        <p:pic>
          <p:nvPicPr>
            <p:cNvPr id="37" name="Graphic 36" descr="Teacher">
              <a:extLst>
                <a:ext uri="{FF2B5EF4-FFF2-40B4-BE49-F238E27FC236}">
                  <a16:creationId xmlns:a16="http://schemas.microsoft.com/office/drawing/2014/main" id="{B0B588E5-793C-3302-7993-B66B0686C1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6934" y="5764821"/>
              <a:ext cx="399561" cy="487063"/>
            </a:xfrm>
            <a:prstGeom prst="rect">
              <a:avLst/>
            </a:prstGeom>
          </p:spPr>
        </p:pic>
        <p:pic>
          <p:nvPicPr>
            <p:cNvPr id="38" name="Graphic 37" descr="Database">
              <a:extLst>
                <a:ext uri="{FF2B5EF4-FFF2-40B4-BE49-F238E27FC236}">
                  <a16:creationId xmlns:a16="http://schemas.microsoft.com/office/drawing/2014/main" id="{3877FA79-6E2C-CF51-CECB-CA21C56E96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8547" y="5756644"/>
              <a:ext cx="399561" cy="487063"/>
            </a:xfrm>
            <a:prstGeom prst="rect">
              <a:avLst/>
            </a:prstGeom>
          </p:spPr>
        </p:pic>
        <p:pic>
          <p:nvPicPr>
            <p:cNvPr id="39" name="Graphic 38" descr="Cloud Computing">
              <a:extLst>
                <a:ext uri="{FF2B5EF4-FFF2-40B4-BE49-F238E27FC236}">
                  <a16:creationId xmlns:a16="http://schemas.microsoft.com/office/drawing/2014/main" id="{81C735D5-F091-243B-05CE-06E648607C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5195" y="5769895"/>
              <a:ext cx="399561" cy="487063"/>
            </a:xfrm>
            <a:prstGeom prst="rect">
              <a:avLst/>
            </a:prstGeom>
          </p:spPr>
        </p:pic>
      </p:grpSp>
      <p:pic>
        <p:nvPicPr>
          <p:cNvPr id="40" name="Picture 39">
            <a:extLst>
              <a:ext uri="{FF2B5EF4-FFF2-40B4-BE49-F238E27FC236}">
                <a16:creationId xmlns:a16="http://schemas.microsoft.com/office/drawing/2014/main" id="{83211EFB-2C83-1547-C19C-035CE2FF657F}"/>
              </a:ext>
            </a:extLst>
          </p:cNvPr>
          <p:cNvPicPr>
            <a:picLocks noChangeAspect="1"/>
          </p:cNvPicPr>
          <p:nvPr/>
        </p:nvPicPr>
        <p:blipFill>
          <a:blip r:embed="rId10"/>
          <a:stretch>
            <a:fillRect/>
          </a:stretch>
        </p:blipFill>
        <p:spPr>
          <a:xfrm>
            <a:off x="450652" y="5072484"/>
            <a:ext cx="786452" cy="804742"/>
          </a:xfrm>
          <a:prstGeom prst="rect">
            <a:avLst/>
          </a:prstGeom>
          <a:solidFill>
            <a:schemeClr val="bg1"/>
          </a:solidFill>
          <a:ln>
            <a:solidFill>
              <a:srgbClr val="B58D2B"/>
            </a:solidFill>
          </a:ln>
        </p:spPr>
      </p:pic>
      <p:pic>
        <p:nvPicPr>
          <p:cNvPr id="41" name="Picture 40">
            <a:extLst>
              <a:ext uri="{FF2B5EF4-FFF2-40B4-BE49-F238E27FC236}">
                <a16:creationId xmlns:a16="http://schemas.microsoft.com/office/drawing/2014/main" id="{2C76749E-3CAE-B178-C68A-27F517F7E01B}"/>
              </a:ext>
            </a:extLst>
          </p:cNvPr>
          <p:cNvPicPr>
            <a:picLocks noChangeAspect="1"/>
          </p:cNvPicPr>
          <p:nvPr/>
        </p:nvPicPr>
        <p:blipFill>
          <a:blip r:embed="rId11"/>
          <a:stretch>
            <a:fillRect/>
          </a:stretch>
        </p:blipFill>
        <p:spPr>
          <a:xfrm>
            <a:off x="1063303" y="4822082"/>
            <a:ext cx="768163" cy="896190"/>
          </a:xfrm>
          <a:prstGeom prst="rect">
            <a:avLst/>
          </a:prstGeom>
          <a:solidFill>
            <a:schemeClr val="bg1"/>
          </a:solidFill>
          <a:ln>
            <a:solidFill>
              <a:srgbClr val="B58D2B"/>
            </a:solidFill>
          </a:ln>
        </p:spPr>
      </p:pic>
      <p:pic>
        <p:nvPicPr>
          <p:cNvPr id="42" name="Picture 41">
            <a:extLst>
              <a:ext uri="{FF2B5EF4-FFF2-40B4-BE49-F238E27FC236}">
                <a16:creationId xmlns:a16="http://schemas.microsoft.com/office/drawing/2014/main" id="{7DAB88B3-FE1B-3B30-97BD-07A361F1E5DB}"/>
              </a:ext>
            </a:extLst>
          </p:cNvPr>
          <p:cNvPicPr>
            <a:picLocks noChangeAspect="1"/>
          </p:cNvPicPr>
          <p:nvPr/>
        </p:nvPicPr>
        <p:blipFill>
          <a:blip r:embed="rId12"/>
          <a:stretch>
            <a:fillRect/>
          </a:stretch>
        </p:blipFill>
        <p:spPr>
          <a:xfrm>
            <a:off x="1618405" y="5073907"/>
            <a:ext cx="768163" cy="896190"/>
          </a:xfrm>
          <a:prstGeom prst="rect">
            <a:avLst/>
          </a:prstGeom>
          <a:solidFill>
            <a:schemeClr val="bg1"/>
          </a:solidFill>
          <a:ln>
            <a:solidFill>
              <a:srgbClr val="B58D2B"/>
            </a:solidFill>
          </a:ln>
        </p:spPr>
      </p:pic>
    </p:spTree>
    <p:extLst>
      <p:ext uri="{BB962C8B-B14F-4D97-AF65-F5344CB8AC3E}">
        <p14:creationId xmlns:p14="http://schemas.microsoft.com/office/powerpoint/2010/main" val="16625923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extLst>
              <p:ext uri="{D42A27DB-BD31-4B8C-83A1-F6EECF244321}">
                <p14:modId xmlns:p14="http://schemas.microsoft.com/office/powerpoint/2010/main" val="1613476382"/>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Finance process re-engineering and operation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52" name="Group 51">
            <a:extLst>
              <a:ext uri="{FF2B5EF4-FFF2-40B4-BE49-F238E27FC236}">
                <a16:creationId xmlns:a16="http://schemas.microsoft.com/office/drawing/2014/main" id="{11822849-A362-20E1-4AC5-2DE191926662}"/>
              </a:ext>
            </a:extLst>
          </p:cNvPr>
          <p:cNvGrpSpPr/>
          <p:nvPr/>
        </p:nvGrpSpPr>
        <p:grpSpPr>
          <a:xfrm>
            <a:off x="3543968" y="2856825"/>
            <a:ext cx="2115376" cy="742509"/>
            <a:chOff x="3606967" y="1240967"/>
            <a:chExt cx="2002402" cy="641657"/>
          </a:xfrm>
        </p:grpSpPr>
        <p:sp>
          <p:nvSpPr>
            <p:cNvPr id="53" name="Text Placeholder 2">
              <a:extLst>
                <a:ext uri="{FF2B5EF4-FFF2-40B4-BE49-F238E27FC236}">
                  <a16:creationId xmlns:a16="http://schemas.microsoft.com/office/drawing/2014/main" id="{4FD8FB31-1CAD-9059-F842-734C4402D38D}"/>
                </a:ext>
              </a:extLst>
            </p:cNvPr>
            <p:cNvSpPr txBox="1">
              <a:spLocks/>
            </p:cNvSpPr>
            <p:nvPr/>
          </p:nvSpPr>
          <p:spPr>
            <a:xfrm>
              <a:off x="3606967" y="1240967"/>
              <a:ext cx="1309746" cy="641657"/>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b="1" dirty="0"/>
            </a:p>
          </p:txBody>
        </p:sp>
        <p:sp>
          <p:nvSpPr>
            <p:cNvPr id="54" name="Text Placeholder 2">
              <a:extLst>
                <a:ext uri="{FF2B5EF4-FFF2-40B4-BE49-F238E27FC236}">
                  <a16:creationId xmlns:a16="http://schemas.microsoft.com/office/drawing/2014/main" id="{03923E94-4FCE-F6E5-7A39-D3E36E2B3A6B}"/>
                </a:ext>
              </a:extLst>
            </p:cNvPr>
            <p:cNvSpPr txBox="1">
              <a:spLocks/>
            </p:cNvSpPr>
            <p:nvPr/>
          </p:nvSpPr>
          <p:spPr>
            <a:xfrm>
              <a:off x="4073788" y="1240967"/>
              <a:ext cx="1535581" cy="641657"/>
            </a:xfrm>
            <a:prstGeom prst="roundRect">
              <a:avLst>
                <a:gd name="adj" fmla="val 8775"/>
              </a:avLst>
            </a:prstGeom>
            <a:solidFill>
              <a:schemeClr val="tx1"/>
            </a:solidFill>
            <a:ln w="0" cap="flat" cmpd="sng" algn="ctr">
              <a:no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A leading auto-finance company</a:t>
              </a:r>
            </a:p>
          </p:txBody>
        </p:sp>
      </p:grpSp>
      <p:pic>
        <p:nvPicPr>
          <p:cNvPr id="55" name="Graphic 54" descr="Dollar">
            <a:extLst>
              <a:ext uri="{FF2B5EF4-FFF2-40B4-BE49-F238E27FC236}">
                <a16:creationId xmlns:a16="http://schemas.microsoft.com/office/drawing/2014/main" id="{47410D04-1888-2ABE-85FA-D0C641672A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7568" y="2932208"/>
            <a:ext cx="342662" cy="359198"/>
          </a:xfrm>
          <a:prstGeom prst="rect">
            <a:avLst/>
          </a:prstGeom>
        </p:spPr>
      </p:pic>
      <p:pic>
        <p:nvPicPr>
          <p:cNvPr id="56" name="Graphic 55" descr="Car">
            <a:extLst>
              <a:ext uri="{FF2B5EF4-FFF2-40B4-BE49-F238E27FC236}">
                <a16:creationId xmlns:a16="http://schemas.microsoft.com/office/drawing/2014/main" id="{D0C621BB-CFBF-9E4F-D424-ABA2BA1C8D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5444" y="3179517"/>
            <a:ext cx="392489" cy="411431"/>
          </a:xfrm>
          <a:prstGeom prst="rect">
            <a:avLst/>
          </a:prstGeom>
        </p:spPr>
      </p:pic>
      <p:sp>
        <p:nvSpPr>
          <p:cNvPr id="57" name="Text Placeholder 2">
            <a:extLst>
              <a:ext uri="{FF2B5EF4-FFF2-40B4-BE49-F238E27FC236}">
                <a16:creationId xmlns:a16="http://schemas.microsoft.com/office/drawing/2014/main" id="{5734FD69-0500-1E28-04E9-ABAA6E86C92A}"/>
              </a:ext>
            </a:extLst>
          </p:cNvPr>
          <p:cNvSpPr txBox="1">
            <a:spLocks/>
          </p:cNvSpPr>
          <p:nvPr/>
        </p:nvSpPr>
        <p:spPr>
          <a:xfrm>
            <a:off x="537504" y="2856825"/>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FSI finance process experts</a:t>
            </a:r>
          </a:p>
        </p:txBody>
      </p:sp>
      <p:sp>
        <p:nvSpPr>
          <p:cNvPr id="58" name="Text Placeholder 2">
            <a:extLst>
              <a:ext uri="{FF2B5EF4-FFF2-40B4-BE49-F238E27FC236}">
                <a16:creationId xmlns:a16="http://schemas.microsoft.com/office/drawing/2014/main" id="{F4280D74-F4FE-AD41-7617-D7B1DE0A2C89}"/>
              </a:ext>
            </a:extLst>
          </p:cNvPr>
          <p:cNvSpPr txBox="1">
            <a:spLocks/>
          </p:cNvSpPr>
          <p:nvPr/>
        </p:nvSpPr>
        <p:spPr>
          <a:xfrm>
            <a:off x="537504" y="3246140"/>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Accounting expertise</a:t>
            </a:r>
          </a:p>
        </p:txBody>
      </p:sp>
      <p:sp>
        <p:nvSpPr>
          <p:cNvPr id="59" name="Text Placeholder 2">
            <a:extLst>
              <a:ext uri="{FF2B5EF4-FFF2-40B4-BE49-F238E27FC236}">
                <a16:creationId xmlns:a16="http://schemas.microsoft.com/office/drawing/2014/main" id="{CDFACC8D-5248-2C0E-8949-CD25E3040975}"/>
              </a:ext>
            </a:extLst>
          </p:cNvPr>
          <p:cNvSpPr txBox="1">
            <a:spLocks/>
          </p:cNvSpPr>
          <p:nvPr/>
        </p:nvSpPr>
        <p:spPr>
          <a:xfrm>
            <a:off x="5845030" y="2856825"/>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Process transformation know-how</a:t>
            </a:r>
          </a:p>
        </p:txBody>
      </p:sp>
      <p:sp>
        <p:nvSpPr>
          <p:cNvPr id="60" name="Text Placeholder 2">
            <a:extLst>
              <a:ext uri="{FF2B5EF4-FFF2-40B4-BE49-F238E27FC236}">
                <a16:creationId xmlns:a16="http://schemas.microsoft.com/office/drawing/2014/main" id="{6B88C55E-1699-9205-4510-07D2BAA5FD08}"/>
              </a:ext>
            </a:extLst>
          </p:cNvPr>
          <p:cNvSpPr txBox="1">
            <a:spLocks/>
          </p:cNvSpPr>
          <p:nvPr/>
        </p:nvSpPr>
        <p:spPr>
          <a:xfrm>
            <a:off x="5845030" y="3246140"/>
            <a:ext cx="2806518" cy="353194"/>
          </a:xfrm>
          <a:prstGeom prst="roundRect">
            <a:avLst>
              <a:gd name="adj" fmla="val 8775"/>
            </a:avLst>
          </a:prstGeom>
          <a:solidFill>
            <a:srgbClr val="B58D2B"/>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b="0" dirty="0">
                <a:solidFill>
                  <a:schemeClr val="bg1"/>
                </a:solidFill>
              </a:rPr>
              <a:t>Regulatory and data mgt expertise</a:t>
            </a:r>
          </a:p>
        </p:txBody>
      </p:sp>
      <p:sp>
        <p:nvSpPr>
          <p:cNvPr id="61" name="Isosceles Triangle 60">
            <a:extLst>
              <a:ext uri="{FF2B5EF4-FFF2-40B4-BE49-F238E27FC236}">
                <a16:creationId xmlns:a16="http://schemas.microsoft.com/office/drawing/2014/main" id="{E5534CA1-6366-F4F6-8087-C52505B8ED38}"/>
              </a:ext>
            </a:extLst>
          </p:cNvPr>
          <p:cNvSpPr/>
          <p:nvPr/>
        </p:nvSpPr>
        <p:spPr bwMode="gray">
          <a:xfrm>
            <a:off x="639630" y="2645340"/>
            <a:ext cx="2602264" cy="175364"/>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2" name="Text Placeholder 2">
            <a:extLst>
              <a:ext uri="{FF2B5EF4-FFF2-40B4-BE49-F238E27FC236}">
                <a16:creationId xmlns:a16="http://schemas.microsoft.com/office/drawing/2014/main" id="{2D135579-3FD2-69FF-7719-6D4D85E893AA}"/>
              </a:ext>
            </a:extLst>
          </p:cNvPr>
          <p:cNvSpPr txBox="1">
            <a:spLocks/>
          </p:cNvSpPr>
          <p:nvPr/>
        </p:nvSpPr>
        <p:spPr>
          <a:xfrm>
            <a:off x="537504" y="1863190"/>
            <a:ext cx="2806518" cy="692650"/>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&gt; 90% of documented finance processes and controls</a:t>
            </a:r>
          </a:p>
        </p:txBody>
      </p:sp>
      <p:sp>
        <p:nvSpPr>
          <p:cNvPr id="63" name="Isosceles Triangle 62">
            <a:extLst>
              <a:ext uri="{FF2B5EF4-FFF2-40B4-BE49-F238E27FC236}">
                <a16:creationId xmlns:a16="http://schemas.microsoft.com/office/drawing/2014/main" id="{0A245B39-D565-8D3E-2FE6-C7CF5BCA5252}"/>
              </a:ext>
            </a:extLst>
          </p:cNvPr>
          <p:cNvSpPr/>
          <p:nvPr/>
        </p:nvSpPr>
        <p:spPr bwMode="gray">
          <a:xfrm rot="10800000">
            <a:off x="639630" y="3669177"/>
            <a:ext cx="2602264" cy="175364"/>
          </a:xfrm>
          <a:prstGeom prst="triangle">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4" name="Isosceles Triangle 63">
            <a:extLst>
              <a:ext uri="{FF2B5EF4-FFF2-40B4-BE49-F238E27FC236}">
                <a16:creationId xmlns:a16="http://schemas.microsoft.com/office/drawing/2014/main" id="{A87A9994-76CD-F15A-4D04-63EEF2B47BE3}"/>
              </a:ext>
            </a:extLst>
          </p:cNvPr>
          <p:cNvSpPr/>
          <p:nvPr/>
        </p:nvSpPr>
        <p:spPr bwMode="gray">
          <a:xfrm>
            <a:off x="5845030" y="2645340"/>
            <a:ext cx="2602264" cy="175364"/>
          </a:xfrm>
          <a:prstGeom prst="triangle">
            <a:avLst/>
          </a:prstGeom>
          <a:solidFill>
            <a:schemeClr val="bg1">
              <a:lumMod val="85000"/>
            </a:schemeClr>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sp>
        <p:nvSpPr>
          <p:cNvPr id="65" name="Isosceles Triangle 64">
            <a:extLst>
              <a:ext uri="{FF2B5EF4-FFF2-40B4-BE49-F238E27FC236}">
                <a16:creationId xmlns:a16="http://schemas.microsoft.com/office/drawing/2014/main" id="{833760BE-CCDB-8303-6529-FA4F1ED822B7}"/>
              </a:ext>
            </a:extLst>
          </p:cNvPr>
          <p:cNvSpPr/>
          <p:nvPr/>
        </p:nvSpPr>
        <p:spPr bwMode="gray">
          <a:xfrm rot="10800000">
            <a:off x="5845030" y="3669177"/>
            <a:ext cx="2602264" cy="175364"/>
          </a:xfrm>
          <a:prstGeom prst="triangle">
            <a:avLst/>
          </a:prstGeom>
          <a:solidFill>
            <a:schemeClr val="bg1">
              <a:lumMod val="85000"/>
            </a:schemeClr>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sp>
        <p:nvSpPr>
          <p:cNvPr id="66" name="Text Placeholder 2">
            <a:extLst>
              <a:ext uri="{FF2B5EF4-FFF2-40B4-BE49-F238E27FC236}">
                <a16:creationId xmlns:a16="http://schemas.microsoft.com/office/drawing/2014/main" id="{092B474A-C94F-6695-EC5B-C6625D055A37}"/>
              </a:ext>
            </a:extLst>
          </p:cNvPr>
          <p:cNvSpPr txBox="1">
            <a:spLocks/>
          </p:cNvSpPr>
          <p:nvPr/>
        </p:nvSpPr>
        <p:spPr>
          <a:xfrm>
            <a:off x="5896942" y="1855852"/>
            <a:ext cx="2806518" cy="731139"/>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More than 60% of finance processes identified for immediate automation</a:t>
            </a:r>
          </a:p>
        </p:txBody>
      </p:sp>
      <p:sp>
        <p:nvSpPr>
          <p:cNvPr id="67" name="Text Placeholder 2">
            <a:extLst>
              <a:ext uri="{FF2B5EF4-FFF2-40B4-BE49-F238E27FC236}">
                <a16:creationId xmlns:a16="http://schemas.microsoft.com/office/drawing/2014/main" id="{4D4B4C24-656A-C020-A396-526997E3C08B}"/>
              </a:ext>
            </a:extLst>
          </p:cNvPr>
          <p:cNvSpPr txBox="1">
            <a:spLocks/>
          </p:cNvSpPr>
          <p:nvPr/>
        </p:nvSpPr>
        <p:spPr>
          <a:xfrm>
            <a:off x="537504" y="3883276"/>
            <a:ext cx="2806518" cy="700244"/>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Minimal disruptions in financial closure activities on account of staff changes</a:t>
            </a:r>
          </a:p>
        </p:txBody>
      </p:sp>
      <p:sp>
        <p:nvSpPr>
          <p:cNvPr id="68" name="Text Placeholder 2">
            <a:extLst>
              <a:ext uri="{FF2B5EF4-FFF2-40B4-BE49-F238E27FC236}">
                <a16:creationId xmlns:a16="http://schemas.microsoft.com/office/drawing/2014/main" id="{E2424113-3EC5-3B89-65AB-57AEBDE8D877}"/>
              </a:ext>
            </a:extLst>
          </p:cNvPr>
          <p:cNvSpPr txBox="1">
            <a:spLocks/>
          </p:cNvSpPr>
          <p:nvPr/>
        </p:nvSpPr>
        <p:spPr>
          <a:xfrm>
            <a:off x="5845029" y="3883276"/>
            <a:ext cx="2806518" cy="700244"/>
          </a:xfrm>
          <a:prstGeom prst="roundRect">
            <a:avLst>
              <a:gd name="adj" fmla="val 8775"/>
            </a:avLst>
          </a:prstGeom>
          <a:solidFill>
            <a:schemeClr val="bg1">
              <a:lumMod val="95000"/>
            </a:schemeClr>
          </a:solidFill>
          <a:ln w="0" cap="flat" cmpd="sng" algn="ctr">
            <a:solidFill>
              <a:srgbClr val="494947"/>
            </a:solid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1"/>
                </a:solidFill>
              </a:rPr>
              <a:t>Accuracy and traceability of source information applied in regulatory filings</a:t>
            </a:r>
          </a:p>
        </p:txBody>
      </p:sp>
      <p:sp>
        <p:nvSpPr>
          <p:cNvPr id="69" name="TextBox 68">
            <a:extLst>
              <a:ext uri="{FF2B5EF4-FFF2-40B4-BE49-F238E27FC236}">
                <a16:creationId xmlns:a16="http://schemas.microsoft.com/office/drawing/2014/main" id="{91C6D326-418C-294B-65FB-39ED8E454BAB}"/>
              </a:ext>
            </a:extLst>
          </p:cNvPr>
          <p:cNvSpPr txBox="1"/>
          <p:nvPr/>
        </p:nvSpPr>
        <p:spPr>
          <a:xfrm>
            <a:off x="4136147" y="4017187"/>
            <a:ext cx="933155" cy="387082"/>
          </a:xfrm>
          <a:prstGeom prst="rect">
            <a:avLst/>
          </a:prstGeom>
          <a:noFill/>
        </p:spPr>
        <p:txBody>
          <a:bodyPr wrap="square" lIns="0" tIns="0" rIns="0" bIns="0" rtlCol="0">
            <a:spAutoFit/>
          </a:bodyPr>
          <a:lstStyle/>
          <a:p>
            <a:pPr algn="ctr">
              <a:spcBef>
                <a:spcPts val="600"/>
              </a:spcBef>
              <a:buSzPct val="100000"/>
            </a:pPr>
            <a:r>
              <a:rPr lang="en-IN" sz="1300" b="1" dirty="0">
                <a:solidFill>
                  <a:srgbClr val="313131"/>
                </a:solidFill>
                <a:latin typeface="Arial" panose="020B0604020202020204" pitchFamily="34" charset="0"/>
                <a:cs typeface="Arial" panose="020B0604020202020204" pitchFamily="34" charset="0"/>
              </a:rPr>
              <a:t>Tangible benefits</a:t>
            </a:r>
          </a:p>
        </p:txBody>
      </p:sp>
      <p:sp>
        <p:nvSpPr>
          <p:cNvPr id="70" name="Arrow: Chevron 69">
            <a:extLst>
              <a:ext uri="{FF2B5EF4-FFF2-40B4-BE49-F238E27FC236}">
                <a16:creationId xmlns:a16="http://schemas.microsoft.com/office/drawing/2014/main" id="{F271FF05-4123-08BC-DCB9-F547D5A97C09}"/>
              </a:ext>
            </a:extLst>
          </p:cNvPr>
          <p:cNvSpPr/>
          <p:nvPr/>
        </p:nvSpPr>
        <p:spPr bwMode="gray">
          <a:xfrm rot="10800000">
            <a:off x="3766499" y="3925737"/>
            <a:ext cx="402861" cy="52688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71" name="Arrow: Chevron 70">
            <a:extLst>
              <a:ext uri="{FF2B5EF4-FFF2-40B4-BE49-F238E27FC236}">
                <a16:creationId xmlns:a16="http://schemas.microsoft.com/office/drawing/2014/main" id="{9C178A90-7496-4014-EF95-F922AB684499}"/>
              </a:ext>
            </a:extLst>
          </p:cNvPr>
          <p:cNvSpPr/>
          <p:nvPr/>
        </p:nvSpPr>
        <p:spPr bwMode="gray">
          <a:xfrm>
            <a:off x="5031724" y="3925738"/>
            <a:ext cx="402861" cy="52688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72" name="Arrow: Chevron 71">
            <a:extLst>
              <a:ext uri="{FF2B5EF4-FFF2-40B4-BE49-F238E27FC236}">
                <a16:creationId xmlns:a16="http://schemas.microsoft.com/office/drawing/2014/main" id="{ABEBD817-BF97-6C93-E8AB-5CEBE283BAC4}"/>
              </a:ext>
            </a:extLst>
          </p:cNvPr>
          <p:cNvSpPr/>
          <p:nvPr/>
        </p:nvSpPr>
        <p:spPr bwMode="gray">
          <a:xfrm rot="10800000">
            <a:off x="3766498" y="1883193"/>
            <a:ext cx="402861" cy="587719"/>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73" name="Arrow: Chevron 72">
            <a:extLst>
              <a:ext uri="{FF2B5EF4-FFF2-40B4-BE49-F238E27FC236}">
                <a16:creationId xmlns:a16="http://schemas.microsoft.com/office/drawing/2014/main" id="{1C882674-D017-8AFA-053E-6CFBB65A1D5D}"/>
              </a:ext>
            </a:extLst>
          </p:cNvPr>
          <p:cNvSpPr/>
          <p:nvPr/>
        </p:nvSpPr>
        <p:spPr bwMode="gray">
          <a:xfrm>
            <a:off x="5031724" y="1883195"/>
            <a:ext cx="402861" cy="587719"/>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cxnSp>
        <p:nvCxnSpPr>
          <p:cNvPr id="74" name="Straight Connector 73">
            <a:extLst>
              <a:ext uri="{FF2B5EF4-FFF2-40B4-BE49-F238E27FC236}">
                <a16:creationId xmlns:a16="http://schemas.microsoft.com/office/drawing/2014/main" id="{8181279C-6A90-9EFE-F24D-A8019C4018D7}"/>
              </a:ext>
            </a:extLst>
          </p:cNvPr>
          <p:cNvCxnSpPr>
            <a:cxnSpLocks/>
          </p:cNvCxnSpPr>
          <p:nvPr/>
        </p:nvCxnSpPr>
        <p:spPr>
          <a:xfrm>
            <a:off x="3345400" y="1402863"/>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4F975A2-0696-0CE3-2FE8-547ACB006DD5}"/>
              </a:ext>
            </a:extLst>
          </p:cNvPr>
          <p:cNvCxnSpPr>
            <a:cxnSpLocks/>
          </p:cNvCxnSpPr>
          <p:nvPr/>
        </p:nvCxnSpPr>
        <p:spPr>
          <a:xfrm>
            <a:off x="3345400" y="1560539"/>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7683468-02D0-B6ED-6C63-8BDDB5AD98B0}"/>
              </a:ext>
            </a:extLst>
          </p:cNvPr>
          <p:cNvCxnSpPr>
            <a:cxnSpLocks/>
          </p:cNvCxnSpPr>
          <p:nvPr/>
        </p:nvCxnSpPr>
        <p:spPr>
          <a:xfrm>
            <a:off x="3345400" y="1245187"/>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Circle: Hollow 74">
            <a:extLst>
              <a:ext uri="{FF2B5EF4-FFF2-40B4-BE49-F238E27FC236}">
                <a16:creationId xmlns:a16="http://schemas.microsoft.com/office/drawing/2014/main" id="{C691B844-6C74-198C-5807-5A90375CB8B3}"/>
              </a:ext>
            </a:extLst>
          </p:cNvPr>
          <p:cNvSpPr/>
          <p:nvPr/>
        </p:nvSpPr>
        <p:spPr bwMode="gray">
          <a:xfrm>
            <a:off x="1830798" y="1072816"/>
            <a:ext cx="1514602" cy="6795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&gt;85 </a:t>
            </a:r>
          </a:p>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processes</a:t>
            </a:r>
          </a:p>
        </p:txBody>
      </p:sp>
      <p:sp>
        <p:nvSpPr>
          <p:cNvPr id="78" name="Oval 73">
            <a:extLst>
              <a:ext uri="{FF2B5EF4-FFF2-40B4-BE49-F238E27FC236}">
                <a16:creationId xmlns:a16="http://schemas.microsoft.com/office/drawing/2014/main" id="{F389522B-3D31-2222-800F-07A43683A9E5}"/>
              </a:ext>
            </a:extLst>
          </p:cNvPr>
          <p:cNvSpPr/>
          <p:nvPr/>
        </p:nvSpPr>
        <p:spPr bwMode="gray">
          <a:xfrm>
            <a:off x="538881" y="1072816"/>
            <a:ext cx="1563144" cy="6795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Finance and accounts processes</a:t>
            </a:r>
          </a:p>
        </p:txBody>
      </p:sp>
      <p:sp>
        <p:nvSpPr>
          <p:cNvPr id="79" name="Circle: Hollow 74">
            <a:extLst>
              <a:ext uri="{FF2B5EF4-FFF2-40B4-BE49-F238E27FC236}">
                <a16:creationId xmlns:a16="http://schemas.microsoft.com/office/drawing/2014/main" id="{F5821905-F0A7-1A8F-2980-2324BA631F06}"/>
              </a:ext>
            </a:extLst>
          </p:cNvPr>
          <p:cNvSpPr/>
          <p:nvPr/>
        </p:nvSpPr>
        <p:spPr bwMode="gray">
          <a:xfrm>
            <a:off x="7190236" y="1072816"/>
            <a:ext cx="1514602" cy="6795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marL="57150"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~10x from </a:t>
            </a:r>
          </a:p>
          <a:p>
            <a:pPr marL="57150"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current state</a:t>
            </a:r>
          </a:p>
        </p:txBody>
      </p:sp>
      <p:sp>
        <p:nvSpPr>
          <p:cNvPr id="80" name="Oval 73">
            <a:extLst>
              <a:ext uri="{FF2B5EF4-FFF2-40B4-BE49-F238E27FC236}">
                <a16:creationId xmlns:a16="http://schemas.microsoft.com/office/drawing/2014/main" id="{D90708A0-246C-DBB4-5377-1D9C3C09A245}"/>
              </a:ext>
            </a:extLst>
          </p:cNvPr>
          <p:cNvSpPr/>
          <p:nvPr/>
        </p:nvSpPr>
        <p:spPr bwMode="gray">
          <a:xfrm>
            <a:off x="5898319" y="1072816"/>
            <a:ext cx="1563144" cy="6795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buFont typeface="Wingdings 2" pitchFamily="18" charset="2"/>
              <a:buNone/>
            </a:pPr>
            <a:r>
              <a:rPr lang="en-IN" sz="1200" b="1" dirty="0">
                <a:latin typeface="Arial" panose="020B0604020202020204" pitchFamily="34" charset="0"/>
                <a:cs typeface="Arial" panose="020B0604020202020204" pitchFamily="34" charset="0"/>
              </a:rPr>
              <a:t>Finance process automation opportunities</a:t>
            </a:r>
          </a:p>
        </p:txBody>
      </p:sp>
      <p:sp>
        <p:nvSpPr>
          <p:cNvPr id="81" name="Text Placeholder 2">
            <a:extLst>
              <a:ext uri="{FF2B5EF4-FFF2-40B4-BE49-F238E27FC236}">
                <a16:creationId xmlns:a16="http://schemas.microsoft.com/office/drawing/2014/main" id="{7B164FB1-CF4D-371D-7288-F91C8B2858C4}"/>
              </a:ext>
            </a:extLst>
          </p:cNvPr>
          <p:cNvSpPr txBox="1">
            <a:spLocks/>
          </p:cNvSpPr>
          <p:nvPr/>
        </p:nvSpPr>
        <p:spPr>
          <a:xfrm>
            <a:off x="3531087" y="1072816"/>
            <a:ext cx="2115376" cy="666652"/>
          </a:xfrm>
          <a:prstGeom prst="roundRect">
            <a:avLst>
              <a:gd name="adj" fmla="val 8775"/>
            </a:avLst>
          </a:prstGeom>
          <a:solidFill>
            <a:srgbClr val="494947"/>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Wingdings" panose="05000000000000000000" pitchFamily="2" charset="2"/>
              <a:buChar char="§"/>
            </a:pPr>
            <a:r>
              <a:rPr lang="en-US" sz="1100" dirty="0">
                <a:solidFill>
                  <a:schemeClr val="bg1"/>
                </a:solidFill>
              </a:rPr>
              <a:t>Finance org operating model review</a:t>
            </a:r>
          </a:p>
          <a:p>
            <a:pPr marL="171450" indent="-171450" algn="l">
              <a:buFont typeface="Wingdings" panose="05000000000000000000" pitchFamily="2" charset="2"/>
              <a:buChar char="§"/>
            </a:pPr>
            <a:r>
              <a:rPr lang="en-US" sz="1100" dirty="0">
                <a:solidFill>
                  <a:schemeClr val="bg1"/>
                </a:solidFill>
              </a:rPr>
              <a:t>Process documentations</a:t>
            </a:r>
          </a:p>
          <a:p>
            <a:pPr marL="171450" indent="-171450" algn="l">
              <a:buFont typeface="Wingdings" panose="05000000000000000000" pitchFamily="2" charset="2"/>
              <a:buChar char="§"/>
            </a:pPr>
            <a:r>
              <a:rPr lang="en-US" sz="1100" dirty="0">
                <a:solidFill>
                  <a:schemeClr val="bg1"/>
                </a:solidFill>
              </a:rPr>
              <a:t>Automation identification</a:t>
            </a:r>
          </a:p>
        </p:txBody>
      </p:sp>
      <p:pic>
        <p:nvPicPr>
          <p:cNvPr id="82" name="Picture 81">
            <a:extLst>
              <a:ext uri="{FF2B5EF4-FFF2-40B4-BE49-F238E27FC236}">
                <a16:creationId xmlns:a16="http://schemas.microsoft.com/office/drawing/2014/main" id="{1177F1C5-C4C3-35A8-5556-CC6162A47387}"/>
              </a:ext>
            </a:extLst>
          </p:cNvPr>
          <p:cNvPicPr>
            <a:picLocks noChangeAspect="1"/>
          </p:cNvPicPr>
          <p:nvPr/>
        </p:nvPicPr>
        <p:blipFill rotWithShape="1">
          <a:blip r:embed="rId6"/>
          <a:srcRect l="27329" t="23410" r="11164" b="14503"/>
          <a:stretch/>
        </p:blipFill>
        <p:spPr>
          <a:xfrm>
            <a:off x="644040" y="5396763"/>
            <a:ext cx="1350192" cy="908604"/>
          </a:xfrm>
          <a:prstGeom prst="rect">
            <a:avLst/>
          </a:prstGeom>
          <a:ln>
            <a:solidFill>
              <a:srgbClr val="B58D2B"/>
            </a:solidFill>
          </a:ln>
        </p:spPr>
      </p:pic>
      <p:cxnSp>
        <p:nvCxnSpPr>
          <p:cNvPr id="83" name="Straight Connector 82">
            <a:extLst>
              <a:ext uri="{FF2B5EF4-FFF2-40B4-BE49-F238E27FC236}">
                <a16:creationId xmlns:a16="http://schemas.microsoft.com/office/drawing/2014/main" id="{E0D36264-0088-8CC6-18D9-3FC65F0A0E3F}"/>
              </a:ext>
            </a:extLst>
          </p:cNvPr>
          <p:cNvCxnSpPr>
            <a:cxnSpLocks/>
          </p:cNvCxnSpPr>
          <p:nvPr/>
        </p:nvCxnSpPr>
        <p:spPr>
          <a:xfrm>
            <a:off x="3344022" y="4960817"/>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599B09A-67D6-FD46-3FBE-A4E40710F0AE}"/>
              </a:ext>
            </a:extLst>
          </p:cNvPr>
          <p:cNvCxnSpPr>
            <a:cxnSpLocks/>
          </p:cNvCxnSpPr>
          <p:nvPr/>
        </p:nvCxnSpPr>
        <p:spPr>
          <a:xfrm>
            <a:off x="3344022" y="5146301"/>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421A366-84DF-A8C0-F851-7B171363DB64}"/>
              </a:ext>
            </a:extLst>
          </p:cNvPr>
          <p:cNvCxnSpPr>
            <a:cxnSpLocks/>
          </p:cNvCxnSpPr>
          <p:nvPr/>
        </p:nvCxnSpPr>
        <p:spPr>
          <a:xfrm>
            <a:off x="3344022" y="4775334"/>
            <a:ext cx="2564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Circle: Hollow 74">
            <a:extLst>
              <a:ext uri="{FF2B5EF4-FFF2-40B4-BE49-F238E27FC236}">
                <a16:creationId xmlns:a16="http://schemas.microsoft.com/office/drawing/2014/main" id="{90760CA5-4ED7-AA2D-BAE1-46A2ACABEE1F}"/>
              </a:ext>
            </a:extLst>
          </p:cNvPr>
          <p:cNvSpPr/>
          <p:nvPr/>
        </p:nvSpPr>
        <p:spPr bwMode="gray">
          <a:xfrm>
            <a:off x="1829420" y="4661906"/>
            <a:ext cx="1514602" cy="6873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algn="ctr">
              <a:lnSpc>
                <a:spcPct val="106000"/>
              </a:lnSpc>
            </a:pPr>
            <a:r>
              <a:rPr lang="en-IN" sz="1200" b="1" dirty="0">
                <a:latin typeface="Arial" panose="020B0604020202020204" pitchFamily="34" charset="0"/>
                <a:cs typeface="Arial" panose="020B0604020202020204" pitchFamily="34" charset="0"/>
              </a:rPr>
              <a:t>IndAS and </a:t>
            </a:r>
          </a:p>
          <a:p>
            <a:pPr algn="ctr">
              <a:lnSpc>
                <a:spcPct val="106000"/>
              </a:lnSpc>
            </a:pPr>
            <a:r>
              <a:rPr lang="en-IN" sz="1200" b="1" dirty="0">
                <a:latin typeface="Arial" panose="020B0604020202020204" pitchFamily="34" charset="0"/>
                <a:cs typeface="Arial" panose="020B0604020202020204" pitchFamily="34" charset="0"/>
              </a:rPr>
              <a:t>IFRS</a:t>
            </a:r>
          </a:p>
        </p:txBody>
      </p:sp>
      <p:sp>
        <p:nvSpPr>
          <p:cNvPr id="87" name="Oval 73">
            <a:extLst>
              <a:ext uri="{FF2B5EF4-FFF2-40B4-BE49-F238E27FC236}">
                <a16:creationId xmlns:a16="http://schemas.microsoft.com/office/drawing/2014/main" id="{871A382D-22DF-F3C5-8D05-86ACAE3CA449}"/>
              </a:ext>
            </a:extLst>
          </p:cNvPr>
          <p:cNvSpPr/>
          <p:nvPr/>
        </p:nvSpPr>
        <p:spPr bwMode="gray">
          <a:xfrm>
            <a:off x="537503" y="4661906"/>
            <a:ext cx="1563144" cy="6873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pPr>
            <a:r>
              <a:rPr lang="en-IN" sz="1200" b="1" dirty="0">
                <a:latin typeface="Arial" panose="020B0604020202020204" pitchFamily="34" charset="0"/>
                <a:cs typeface="Arial" panose="020B0604020202020204" pitchFamily="34" charset="0"/>
              </a:rPr>
              <a:t>Quarterly closure and reporting support</a:t>
            </a:r>
          </a:p>
        </p:txBody>
      </p:sp>
      <p:sp>
        <p:nvSpPr>
          <p:cNvPr id="88" name="Circle: Hollow 74">
            <a:extLst>
              <a:ext uri="{FF2B5EF4-FFF2-40B4-BE49-F238E27FC236}">
                <a16:creationId xmlns:a16="http://schemas.microsoft.com/office/drawing/2014/main" id="{71AA0BFC-8EE0-FE5E-6579-562705A0616B}"/>
              </a:ext>
            </a:extLst>
          </p:cNvPr>
          <p:cNvSpPr/>
          <p:nvPr/>
        </p:nvSpPr>
        <p:spPr bwMode="gray">
          <a:xfrm>
            <a:off x="7136945" y="4661906"/>
            <a:ext cx="1514602" cy="687338"/>
          </a:xfrm>
          <a:prstGeom prst="roundRect">
            <a:avLst/>
          </a:prstGeom>
          <a:solidFill>
            <a:schemeClr val="bg1"/>
          </a:solidFill>
          <a:ln w="9525" algn="ctr">
            <a:solidFill>
              <a:srgbClr val="B58D2B"/>
            </a:solidFill>
            <a:miter lim="800000"/>
            <a:headEnd/>
            <a:tailEnd/>
          </a:ln>
        </p:spPr>
        <p:txBody>
          <a:bodyPr wrap="square" lIns="3600" tIns="88900" rIns="3600" bIns="88900" rtlCol="0" anchor="ctr"/>
          <a:lstStyle/>
          <a:p>
            <a:pPr algn="ctr">
              <a:lnSpc>
                <a:spcPct val="106000"/>
              </a:lnSpc>
            </a:pPr>
            <a:r>
              <a:rPr lang="en-IN" sz="1200" b="1" dirty="0">
                <a:latin typeface="Arial" panose="020B0604020202020204" pitchFamily="34" charset="0"/>
                <a:cs typeface="Arial" panose="020B0604020202020204" pitchFamily="34" charset="0"/>
              </a:rPr>
              <a:t>&gt; 5</a:t>
            </a:r>
          </a:p>
        </p:txBody>
      </p:sp>
      <p:sp>
        <p:nvSpPr>
          <p:cNvPr id="89" name="Oval 73">
            <a:extLst>
              <a:ext uri="{FF2B5EF4-FFF2-40B4-BE49-F238E27FC236}">
                <a16:creationId xmlns:a16="http://schemas.microsoft.com/office/drawing/2014/main" id="{A114C3E7-4E69-F55D-0E2C-A5B2B8129CCE}"/>
              </a:ext>
            </a:extLst>
          </p:cNvPr>
          <p:cNvSpPr/>
          <p:nvPr/>
        </p:nvSpPr>
        <p:spPr bwMode="gray">
          <a:xfrm>
            <a:off x="5845028" y="4661906"/>
            <a:ext cx="1563144" cy="687338"/>
          </a:xfrm>
          <a:prstGeom prst="roundRect">
            <a:avLst/>
          </a:prstGeom>
          <a:solidFill>
            <a:srgbClr val="F9F8E5"/>
          </a:solidFill>
          <a:ln w="9525" algn="ctr">
            <a:solidFill>
              <a:srgbClr val="B58D2B"/>
            </a:solidFill>
            <a:miter lim="800000"/>
            <a:headEnd/>
            <a:tailEnd/>
          </a:ln>
        </p:spPr>
        <p:txBody>
          <a:bodyPr wrap="square" lIns="3600" tIns="88900" rIns="3600" bIns="88900" rtlCol="0" anchor="ctr"/>
          <a:lstStyle/>
          <a:p>
            <a:pPr algn="ctr">
              <a:lnSpc>
                <a:spcPct val="106000"/>
              </a:lnSpc>
            </a:pPr>
            <a:r>
              <a:rPr lang="en-IN" sz="1200" b="1" dirty="0">
                <a:latin typeface="Arial" panose="020B0604020202020204" pitchFamily="34" charset="0"/>
                <a:cs typeface="Arial" panose="020B0604020202020204" pitchFamily="34" charset="0"/>
              </a:rPr>
              <a:t>Finance and accounts regulatory reports validated</a:t>
            </a:r>
          </a:p>
        </p:txBody>
      </p:sp>
      <p:sp>
        <p:nvSpPr>
          <p:cNvPr id="90" name="Text Placeholder 2">
            <a:extLst>
              <a:ext uri="{FF2B5EF4-FFF2-40B4-BE49-F238E27FC236}">
                <a16:creationId xmlns:a16="http://schemas.microsoft.com/office/drawing/2014/main" id="{FD7C1041-2AF1-C7C7-AC12-B2A2AE6DB6E5}"/>
              </a:ext>
            </a:extLst>
          </p:cNvPr>
          <p:cNvSpPr txBox="1">
            <a:spLocks/>
          </p:cNvSpPr>
          <p:nvPr/>
        </p:nvSpPr>
        <p:spPr>
          <a:xfrm>
            <a:off x="3543968" y="4659036"/>
            <a:ext cx="2115376" cy="674304"/>
          </a:xfrm>
          <a:prstGeom prst="roundRect">
            <a:avLst>
              <a:gd name="adj" fmla="val 8775"/>
            </a:avLst>
          </a:prstGeom>
          <a:solidFill>
            <a:srgbClr val="494947"/>
          </a:solidFill>
          <a:ln w="0" cap="flat" cmpd="sng" algn="ctr">
            <a:solidFill>
              <a:schemeClr val="bg1">
                <a:lumMod val="65000"/>
              </a:schemeClr>
            </a:solidFill>
            <a:prstDash val="solid"/>
          </a:ln>
          <a:effectLst/>
        </p:spPr>
        <p:txBody>
          <a:bodyPr lIns="108000" rIns="108000" rtlCol="0" anchor="ctr"/>
          <a:lstStyle>
            <a:defPPr>
              <a:defRPr lang="en-US"/>
            </a:defPPr>
            <a:lvl1pPr marL="171450" marR="0" lvl="0" indent="-171450" defTabSz="914400" fontAlgn="auto">
              <a:lnSpc>
                <a:spcPct val="100000"/>
              </a:lnSpc>
              <a:spcBef>
                <a:spcPts val="0"/>
              </a:spcBef>
              <a:spcAft>
                <a:spcPts val="0"/>
              </a:spcAft>
              <a:buClrTx/>
              <a:buSzTx/>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Handholding assistance for financial closure activities</a:t>
            </a:r>
          </a:p>
          <a:p>
            <a:r>
              <a:rPr lang="en-US" dirty="0"/>
              <a:t>Pre-regulatory filing data validation</a:t>
            </a:r>
          </a:p>
        </p:txBody>
      </p:sp>
      <p:sp>
        <p:nvSpPr>
          <p:cNvPr id="91" name="TextBox 90">
            <a:extLst>
              <a:ext uri="{FF2B5EF4-FFF2-40B4-BE49-F238E27FC236}">
                <a16:creationId xmlns:a16="http://schemas.microsoft.com/office/drawing/2014/main" id="{CDA280EC-0769-76C5-C8D9-805C06CB71EE}"/>
              </a:ext>
            </a:extLst>
          </p:cNvPr>
          <p:cNvSpPr txBox="1"/>
          <p:nvPr/>
        </p:nvSpPr>
        <p:spPr>
          <a:xfrm>
            <a:off x="4136147" y="2000528"/>
            <a:ext cx="933155" cy="387082"/>
          </a:xfrm>
          <a:prstGeom prst="rect">
            <a:avLst/>
          </a:prstGeom>
          <a:noFill/>
        </p:spPr>
        <p:txBody>
          <a:bodyPr wrap="square" lIns="0" tIns="0" rIns="0" bIns="0" rtlCol="0">
            <a:spAutoFit/>
          </a:bodyPr>
          <a:lstStyle/>
          <a:p>
            <a:pPr algn="ctr">
              <a:spcBef>
                <a:spcPts val="600"/>
              </a:spcBef>
              <a:buSzPct val="100000"/>
            </a:pPr>
            <a:r>
              <a:rPr lang="en-IN" sz="1300" b="1" dirty="0">
                <a:solidFill>
                  <a:srgbClr val="313131"/>
                </a:solidFill>
                <a:latin typeface="Arial" panose="020B0604020202020204" pitchFamily="34" charset="0"/>
                <a:cs typeface="Arial" panose="020B0604020202020204" pitchFamily="34" charset="0"/>
              </a:rPr>
              <a:t>Tangible benefits</a:t>
            </a:r>
          </a:p>
        </p:txBody>
      </p:sp>
      <p:pic>
        <p:nvPicPr>
          <p:cNvPr id="92" name="Picture 91">
            <a:extLst>
              <a:ext uri="{FF2B5EF4-FFF2-40B4-BE49-F238E27FC236}">
                <a16:creationId xmlns:a16="http://schemas.microsoft.com/office/drawing/2014/main" id="{404901E5-DD2D-01C7-3BC9-8785A6780BDA}"/>
              </a:ext>
            </a:extLst>
          </p:cNvPr>
          <p:cNvPicPr>
            <a:picLocks noChangeAspect="1"/>
          </p:cNvPicPr>
          <p:nvPr/>
        </p:nvPicPr>
        <p:blipFill rotWithShape="1">
          <a:blip r:embed="rId7"/>
          <a:srcRect l="27397" t="23649" r="13561" b="16865"/>
          <a:stretch/>
        </p:blipFill>
        <p:spPr>
          <a:xfrm>
            <a:off x="3940230" y="5426712"/>
            <a:ext cx="1263540" cy="848706"/>
          </a:xfrm>
          <a:prstGeom prst="rect">
            <a:avLst/>
          </a:prstGeom>
          <a:ln>
            <a:solidFill>
              <a:srgbClr val="B58D2B"/>
            </a:solidFill>
          </a:ln>
        </p:spPr>
      </p:pic>
      <p:pic>
        <p:nvPicPr>
          <p:cNvPr id="93" name="Picture 92">
            <a:extLst>
              <a:ext uri="{FF2B5EF4-FFF2-40B4-BE49-F238E27FC236}">
                <a16:creationId xmlns:a16="http://schemas.microsoft.com/office/drawing/2014/main" id="{68019BA2-7574-5D7B-22F6-3F2865D75769}"/>
              </a:ext>
            </a:extLst>
          </p:cNvPr>
          <p:cNvPicPr>
            <a:picLocks noChangeAspect="1"/>
          </p:cNvPicPr>
          <p:nvPr/>
        </p:nvPicPr>
        <p:blipFill rotWithShape="1">
          <a:blip r:embed="rId8"/>
          <a:srcRect l="1644" t="21829" r="1918" b="8442"/>
          <a:stretch/>
        </p:blipFill>
        <p:spPr>
          <a:xfrm>
            <a:off x="6420026" y="5444438"/>
            <a:ext cx="1656524" cy="798492"/>
          </a:xfrm>
          <a:prstGeom prst="rect">
            <a:avLst/>
          </a:prstGeom>
          <a:ln>
            <a:solidFill>
              <a:srgbClr val="B58D2B"/>
            </a:solidFill>
          </a:ln>
        </p:spPr>
      </p:pic>
    </p:spTree>
    <p:extLst>
      <p:ext uri="{BB962C8B-B14F-4D97-AF65-F5344CB8AC3E}">
        <p14:creationId xmlns:p14="http://schemas.microsoft.com/office/powerpoint/2010/main" val="12414042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extLst>
              <p:ext uri="{D42A27DB-BD31-4B8C-83A1-F6EECF244321}">
                <p14:modId xmlns:p14="http://schemas.microsoft.com/office/powerpoint/2010/main" val="372860995"/>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Digital transformation</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Placeholder 2">
            <a:extLst>
              <a:ext uri="{FF2B5EF4-FFF2-40B4-BE49-F238E27FC236}">
                <a16:creationId xmlns:a16="http://schemas.microsoft.com/office/drawing/2014/main" id="{D7970F1C-51F5-0EDA-C77D-3CFABC023930}"/>
              </a:ext>
            </a:extLst>
          </p:cNvPr>
          <p:cNvSpPr txBox="1">
            <a:spLocks/>
          </p:cNvSpPr>
          <p:nvPr/>
        </p:nvSpPr>
        <p:spPr>
          <a:xfrm>
            <a:off x="389685" y="1066543"/>
            <a:ext cx="8333653" cy="508297"/>
          </a:xfrm>
          <a:prstGeom prst="roundRect">
            <a:avLst>
              <a:gd name="adj" fmla="val 8775"/>
            </a:avLst>
          </a:prstGeom>
          <a:solidFill>
            <a:schemeClr val="bg1"/>
          </a:solidFill>
          <a:ln w="0" cap="flat" cmpd="sng" algn="ctr">
            <a:solidFill>
              <a:schemeClr val="bg1">
                <a:lumMod val="65000"/>
              </a:schemeClr>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solidFill>
                <a:schemeClr val="bg1"/>
              </a:solidFill>
            </a:endParaRPr>
          </a:p>
        </p:txBody>
      </p:sp>
      <p:sp>
        <p:nvSpPr>
          <p:cNvPr id="6" name="Text Placeholder 2">
            <a:extLst>
              <a:ext uri="{FF2B5EF4-FFF2-40B4-BE49-F238E27FC236}">
                <a16:creationId xmlns:a16="http://schemas.microsoft.com/office/drawing/2014/main" id="{33C89540-2151-E62D-D920-AECFF48E49C1}"/>
              </a:ext>
            </a:extLst>
          </p:cNvPr>
          <p:cNvSpPr txBox="1">
            <a:spLocks/>
          </p:cNvSpPr>
          <p:nvPr/>
        </p:nvSpPr>
        <p:spPr>
          <a:xfrm>
            <a:off x="2445026" y="2407406"/>
            <a:ext cx="2062440" cy="1257502"/>
          </a:xfrm>
          <a:prstGeom prst="roundRect">
            <a:avLst>
              <a:gd name="adj" fmla="val 8775"/>
            </a:avLst>
          </a:prstGeom>
          <a:no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lnSpc>
                <a:spcPct val="150000"/>
              </a:lnSpc>
              <a:buFont typeface="Wingdings" panose="05000000000000000000" pitchFamily="2" charset="2"/>
              <a:buChar char="§"/>
            </a:pPr>
            <a:r>
              <a:rPr lang="en-US" sz="1100" dirty="0">
                <a:solidFill>
                  <a:schemeClr val="tx1"/>
                </a:solidFill>
              </a:rPr>
              <a:t>Customer onboarding</a:t>
            </a:r>
          </a:p>
          <a:p>
            <a:pPr marL="171450" indent="-171450" algn="l">
              <a:lnSpc>
                <a:spcPct val="150000"/>
              </a:lnSpc>
              <a:buFont typeface="Wingdings" panose="05000000000000000000" pitchFamily="2" charset="2"/>
              <a:buChar char="§"/>
            </a:pPr>
            <a:r>
              <a:rPr lang="en-US" sz="1100" dirty="0">
                <a:solidFill>
                  <a:schemeClr val="tx1"/>
                </a:solidFill>
              </a:rPr>
              <a:t>KYC and Re-KYC</a:t>
            </a:r>
          </a:p>
          <a:p>
            <a:pPr marL="171450" indent="-171450" algn="l">
              <a:lnSpc>
                <a:spcPct val="150000"/>
              </a:lnSpc>
              <a:buFont typeface="Wingdings" panose="05000000000000000000" pitchFamily="2" charset="2"/>
              <a:buChar char="§"/>
            </a:pPr>
            <a:r>
              <a:rPr lang="en-US" sz="1100" dirty="0">
                <a:solidFill>
                  <a:schemeClr val="tx1"/>
                </a:solidFill>
              </a:rPr>
              <a:t>Client suitability and scoring</a:t>
            </a:r>
          </a:p>
          <a:p>
            <a:pPr marL="171450" indent="-171450" algn="l">
              <a:lnSpc>
                <a:spcPct val="150000"/>
              </a:lnSpc>
              <a:buFont typeface="Wingdings" panose="05000000000000000000" pitchFamily="2" charset="2"/>
              <a:buChar char="§"/>
            </a:pPr>
            <a:r>
              <a:rPr lang="en-US" sz="1100" dirty="0">
                <a:solidFill>
                  <a:schemeClr val="tx1"/>
                </a:solidFill>
              </a:rPr>
              <a:t>Account maintenance</a:t>
            </a:r>
          </a:p>
        </p:txBody>
      </p:sp>
      <p:sp>
        <p:nvSpPr>
          <p:cNvPr id="8" name="Text Placeholder 2">
            <a:extLst>
              <a:ext uri="{FF2B5EF4-FFF2-40B4-BE49-F238E27FC236}">
                <a16:creationId xmlns:a16="http://schemas.microsoft.com/office/drawing/2014/main" id="{3878B3C5-6B67-F89A-71E7-BE723B2F5450}"/>
              </a:ext>
            </a:extLst>
          </p:cNvPr>
          <p:cNvSpPr txBox="1">
            <a:spLocks/>
          </p:cNvSpPr>
          <p:nvPr/>
        </p:nvSpPr>
        <p:spPr>
          <a:xfrm>
            <a:off x="2454593" y="1662332"/>
            <a:ext cx="2052874" cy="353194"/>
          </a:xfrm>
          <a:prstGeom prst="roundRect">
            <a:avLst>
              <a:gd name="adj" fmla="val 8775"/>
            </a:avLst>
          </a:prstGeom>
          <a:solidFill>
            <a:schemeClr val="bg1">
              <a:lumMod val="95000"/>
            </a:schemeClr>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a:r>
              <a:rPr lang="en-US" b="0" dirty="0">
                <a:solidFill>
                  <a:schemeClr val="tx1"/>
                </a:solidFill>
              </a:rPr>
              <a:t>Speedy automation</a:t>
            </a:r>
          </a:p>
        </p:txBody>
      </p:sp>
      <p:sp>
        <p:nvSpPr>
          <p:cNvPr id="10" name="Text Placeholder 2">
            <a:extLst>
              <a:ext uri="{FF2B5EF4-FFF2-40B4-BE49-F238E27FC236}">
                <a16:creationId xmlns:a16="http://schemas.microsoft.com/office/drawing/2014/main" id="{6A0407BE-F8F4-65F9-5060-F6F909D7912A}"/>
              </a:ext>
            </a:extLst>
          </p:cNvPr>
          <p:cNvSpPr txBox="1">
            <a:spLocks/>
          </p:cNvSpPr>
          <p:nvPr/>
        </p:nvSpPr>
        <p:spPr>
          <a:xfrm>
            <a:off x="4552962" y="1662332"/>
            <a:ext cx="2052874" cy="353194"/>
          </a:xfrm>
          <a:prstGeom prst="roundRect">
            <a:avLst>
              <a:gd name="adj" fmla="val 8775"/>
            </a:avLst>
          </a:prstGeom>
          <a:solidFill>
            <a:schemeClr val="bg1">
              <a:lumMod val="95000"/>
            </a:schemeClr>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a:r>
              <a:rPr lang="en-US" b="0" dirty="0">
                <a:solidFill>
                  <a:schemeClr val="tx1"/>
                </a:solidFill>
              </a:rPr>
              <a:t>Regulatory compliance</a:t>
            </a:r>
          </a:p>
        </p:txBody>
      </p:sp>
      <p:sp>
        <p:nvSpPr>
          <p:cNvPr id="12" name="Text Placeholder 2">
            <a:extLst>
              <a:ext uri="{FF2B5EF4-FFF2-40B4-BE49-F238E27FC236}">
                <a16:creationId xmlns:a16="http://schemas.microsoft.com/office/drawing/2014/main" id="{B779ED7C-8921-42A4-9AC2-ADC7F67F7E0F}"/>
              </a:ext>
            </a:extLst>
          </p:cNvPr>
          <p:cNvSpPr txBox="1">
            <a:spLocks/>
          </p:cNvSpPr>
          <p:nvPr/>
        </p:nvSpPr>
        <p:spPr>
          <a:xfrm>
            <a:off x="6651332" y="1672292"/>
            <a:ext cx="2052874" cy="353194"/>
          </a:xfrm>
          <a:prstGeom prst="roundRect">
            <a:avLst>
              <a:gd name="adj" fmla="val 8775"/>
            </a:avLst>
          </a:prstGeom>
          <a:solidFill>
            <a:schemeClr val="bg1">
              <a:lumMod val="95000"/>
            </a:schemeClr>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a:r>
              <a:rPr lang="en-US" b="0" dirty="0">
                <a:solidFill>
                  <a:schemeClr val="tx1"/>
                </a:solidFill>
              </a:rPr>
              <a:t>Process streamlining</a:t>
            </a:r>
          </a:p>
        </p:txBody>
      </p:sp>
      <p:pic>
        <p:nvPicPr>
          <p:cNvPr id="14" name="Graphic 13" descr="Stopwatch">
            <a:extLst>
              <a:ext uri="{FF2B5EF4-FFF2-40B4-BE49-F238E27FC236}">
                <a16:creationId xmlns:a16="http://schemas.microsoft.com/office/drawing/2014/main" id="{4120EFE8-9C0C-6360-0737-3AD950704A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87668" y="1682109"/>
            <a:ext cx="298107" cy="305888"/>
          </a:xfrm>
          <a:prstGeom prst="rect">
            <a:avLst/>
          </a:prstGeom>
        </p:spPr>
      </p:pic>
      <p:pic>
        <p:nvPicPr>
          <p:cNvPr id="16" name="Graphic 15" descr="Bullseye">
            <a:extLst>
              <a:ext uri="{FF2B5EF4-FFF2-40B4-BE49-F238E27FC236}">
                <a16:creationId xmlns:a16="http://schemas.microsoft.com/office/drawing/2014/main" id="{7B98631C-736A-AB6A-C70D-872B4D1BB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4242" y="1702812"/>
            <a:ext cx="298107" cy="305888"/>
          </a:xfrm>
          <a:prstGeom prst="rect">
            <a:avLst/>
          </a:prstGeom>
        </p:spPr>
      </p:pic>
      <p:pic>
        <p:nvPicPr>
          <p:cNvPr id="18" name="Graphic 17" descr="Checklist">
            <a:extLst>
              <a:ext uri="{FF2B5EF4-FFF2-40B4-BE49-F238E27FC236}">
                <a16:creationId xmlns:a16="http://schemas.microsoft.com/office/drawing/2014/main" id="{EE07025B-E098-DF41-D932-FE89E95C48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1185" y="1682109"/>
            <a:ext cx="298107" cy="305888"/>
          </a:xfrm>
          <a:prstGeom prst="rect">
            <a:avLst/>
          </a:prstGeom>
        </p:spPr>
      </p:pic>
      <p:sp>
        <p:nvSpPr>
          <p:cNvPr id="20" name="Text Placeholder 2">
            <a:extLst>
              <a:ext uri="{FF2B5EF4-FFF2-40B4-BE49-F238E27FC236}">
                <a16:creationId xmlns:a16="http://schemas.microsoft.com/office/drawing/2014/main" id="{D7F18553-399E-55DC-AC1C-385EB62B19D2}"/>
              </a:ext>
            </a:extLst>
          </p:cNvPr>
          <p:cNvSpPr txBox="1">
            <a:spLocks/>
          </p:cNvSpPr>
          <p:nvPr/>
        </p:nvSpPr>
        <p:spPr>
          <a:xfrm>
            <a:off x="2454593" y="2063625"/>
            <a:ext cx="2052874" cy="295683"/>
          </a:xfrm>
          <a:prstGeom prst="roundRect">
            <a:avLst>
              <a:gd name="adj" fmla="val 8775"/>
            </a:avLst>
          </a:prstGeom>
          <a:solidFill>
            <a:srgbClr val="706051"/>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solidFill>
                  <a:schemeClr val="bg1"/>
                </a:solidFill>
              </a:rPr>
              <a:t>Automation in 4 weeks</a:t>
            </a:r>
          </a:p>
        </p:txBody>
      </p:sp>
      <p:sp>
        <p:nvSpPr>
          <p:cNvPr id="22" name="Text Placeholder 2">
            <a:extLst>
              <a:ext uri="{FF2B5EF4-FFF2-40B4-BE49-F238E27FC236}">
                <a16:creationId xmlns:a16="http://schemas.microsoft.com/office/drawing/2014/main" id="{F301D7C6-715F-8023-54B6-7D03AFB6881C}"/>
              </a:ext>
            </a:extLst>
          </p:cNvPr>
          <p:cNvSpPr txBox="1">
            <a:spLocks/>
          </p:cNvSpPr>
          <p:nvPr/>
        </p:nvSpPr>
        <p:spPr>
          <a:xfrm>
            <a:off x="4552962" y="2063625"/>
            <a:ext cx="2052874" cy="295683"/>
          </a:xfrm>
          <a:prstGeom prst="roundRect">
            <a:avLst>
              <a:gd name="adj" fmla="val 8775"/>
            </a:avLst>
          </a:prstGeom>
          <a:solidFill>
            <a:srgbClr val="706051"/>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solidFill>
                  <a:schemeClr val="bg1"/>
                </a:solidFill>
              </a:rPr>
              <a:t>RBI and DFSA</a:t>
            </a:r>
          </a:p>
        </p:txBody>
      </p:sp>
      <p:sp>
        <p:nvSpPr>
          <p:cNvPr id="24" name="Text Placeholder 2">
            <a:extLst>
              <a:ext uri="{FF2B5EF4-FFF2-40B4-BE49-F238E27FC236}">
                <a16:creationId xmlns:a16="http://schemas.microsoft.com/office/drawing/2014/main" id="{D4563E0D-918D-8840-8C10-947352B68C86}"/>
              </a:ext>
            </a:extLst>
          </p:cNvPr>
          <p:cNvSpPr txBox="1">
            <a:spLocks/>
          </p:cNvSpPr>
          <p:nvPr/>
        </p:nvSpPr>
        <p:spPr>
          <a:xfrm>
            <a:off x="6651331" y="2063625"/>
            <a:ext cx="2052874" cy="295683"/>
          </a:xfrm>
          <a:prstGeom prst="roundRect">
            <a:avLst>
              <a:gd name="adj" fmla="val 8775"/>
            </a:avLst>
          </a:prstGeom>
          <a:solidFill>
            <a:srgbClr val="706051"/>
          </a:solid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solidFill>
                  <a:schemeClr val="bg1"/>
                </a:solidFill>
              </a:rPr>
              <a:t>Policies and SOPs</a:t>
            </a:r>
          </a:p>
        </p:txBody>
      </p:sp>
      <p:sp>
        <p:nvSpPr>
          <p:cNvPr id="26" name="Text Placeholder 2">
            <a:extLst>
              <a:ext uri="{FF2B5EF4-FFF2-40B4-BE49-F238E27FC236}">
                <a16:creationId xmlns:a16="http://schemas.microsoft.com/office/drawing/2014/main" id="{D35A3DEE-CA33-E601-F050-A4D9F8C054C0}"/>
              </a:ext>
            </a:extLst>
          </p:cNvPr>
          <p:cNvSpPr txBox="1">
            <a:spLocks/>
          </p:cNvSpPr>
          <p:nvPr/>
        </p:nvSpPr>
        <p:spPr>
          <a:xfrm>
            <a:off x="4552962" y="2407406"/>
            <a:ext cx="2062440" cy="1257502"/>
          </a:xfrm>
          <a:prstGeom prst="roundRect">
            <a:avLst>
              <a:gd name="adj" fmla="val 8775"/>
            </a:avLst>
          </a:prstGeom>
          <a:no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spcBef>
                <a:spcPts val="100"/>
              </a:spcBef>
              <a:spcAft>
                <a:spcPts val="100"/>
              </a:spcAft>
              <a:buFont typeface="Wingdings" panose="05000000000000000000" pitchFamily="2" charset="2"/>
              <a:buChar char="§"/>
            </a:pPr>
            <a:r>
              <a:rPr lang="en-US" sz="1100" dirty="0">
                <a:solidFill>
                  <a:schemeClr val="tx1"/>
                </a:solidFill>
              </a:rPr>
              <a:t>Compliance with regulations in India and UAE</a:t>
            </a:r>
          </a:p>
          <a:p>
            <a:pPr marL="171450" indent="-171450" algn="l">
              <a:spcBef>
                <a:spcPts val="100"/>
              </a:spcBef>
              <a:spcAft>
                <a:spcPts val="100"/>
              </a:spcAft>
              <a:buFont typeface="Wingdings" panose="05000000000000000000" pitchFamily="2" charset="2"/>
              <a:buChar char="§"/>
            </a:pPr>
            <a:r>
              <a:rPr lang="en-US" sz="1100" dirty="0">
                <a:solidFill>
                  <a:schemeClr val="tx1"/>
                </a:solidFill>
              </a:rPr>
              <a:t>Assistance in DFSA permission to commence banking operations</a:t>
            </a:r>
          </a:p>
        </p:txBody>
      </p:sp>
      <p:sp>
        <p:nvSpPr>
          <p:cNvPr id="28" name="Text Placeholder 2">
            <a:extLst>
              <a:ext uri="{FF2B5EF4-FFF2-40B4-BE49-F238E27FC236}">
                <a16:creationId xmlns:a16="http://schemas.microsoft.com/office/drawing/2014/main" id="{60683DBE-CF5D-FB56-191C-A46C80F3CBD1}"/>
              </a:ext>
            </a:extLst>
          </p:cNvPr>
          <p:cNvSpPr txBox="1">
            <a:spLocks/>
          </p:cNvSpPr>
          <p:nvPr/>
        </p:nvSpPr>
        <p:spPr>
          <a:xfrm>
            <a:off x="6660898" y="2407406"/>
            <a:ext cx="2062440" cy="1257502"/>
          </a:xfrm>
          <a:prstGeom prst="roundRect">
            <a:avLst>
              <a:gd name="adj" fmla="val 8775"/>
            </a:avLst>
          </a:prstGeom>
          <a:noFill/>
          <a:ln w="0" cap="flat" cmpd="sng" algn="ctr">
            <a:solidFill>
              <a:schemeClr val="bg1">
                <a:lumMod val="65000"/>
              </a:schemeClr>
            </a:solid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lnSpc>
                <a:spcPct val="150000"/>
              </a:lnSpc>
              <a:buFont typeface="Wingdings" panose="05000000000000000000" pitchFamily="2" charset="2"/>
              <a:buChar char="§"/>
            </a:pPr>
            <a:r>
              <a:rPr lang="en-US" sz="1100" dirty="0">
                <a:solidFill>
                  <a:schemeClr val="tx1"/>
                </a:solidFill>
              </a:rPr>
              <a:t>Finance and treasury</a:t>
            </a:r>
          </a:p>
          <a:p>
            <a:pPr marL="171450" indent="-171450" algn="l">
              <a:lnSpc>
                <a:spcPct val="150000"/>
              </a:lnSpc>
              <a:buFont typeface="Wingdings" panose="05000000000000000000" pitchFamily="2" charset="2"/>
              <a:buChar char="§"/>
            </a:pPr>
            <a:r>
              <a:rPr lang="en-US" sz="1100" dirty="0">
                <a:solidFill>
                  <a:schemeClr val="tx1"/>
                </a:solidFill>
              </a:rPr>
              <a:t>Account management</a:t>
            </a:r>
          </a:p>
          <a:p>
            <a:pPr marL="171450" indent="-171450" algn="l">
              <a:lnSpc>
                <a:spcPct val="150000"/>
              </a:lnSpc>
              <a:buFont typeface="Wingdings" panose="05000000000000000000" pitchFamily="2" charset="2"/>
              <a:buChar char="§"/>
            </a:pPr>
            <a:r>
              <a:rPr lang="en-US" sz="1100" dirty="0">
                <a:solidFill>
                  <a:schemeClr val="tx1"/>
                </a:solidFill>
              </a:rPr>
              <a:t>Loan life cycle management</a:t>
            </a:r>
          </a:p>
        </p:txBody>
      </p:sp>
      <p:sp>
        <p:nvSpPr>
          <p:cNvPr id="30" name="Text Placeholder 2">
            <a:extLst>
              <a:ext uri="{FF2B5EF4-FFF2-40B4-BE49-F238E27FC236}">
                <a16:creationId xmlns:a16="http://schemas.microsoft.com/office/drawing/2014/main" id="{B13731A6-8718-A99E-0995-5FDB622DA0A2}"/>
              </a:ext>
            </a:extLst>
          </p:cNvPr>
          <p:cNvSpPr txBox="1">
            <a:spLocks/>
          </p:cNvSpPr>
          <p:nvPr/>
        </p:nvSpPr>
        <p:spPr>
          <a:xfrm>
            <a:off x="397125" y="1662332"/>
            <a:ext cx="1309746" cy="696975"/>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b="1" dirty="0"/>
          </a:p>
        </p:txBody>
      </p:sp>
      <p:sp>
        <p:nvSpPr>
          <p:cNvPr id="32" name="Text Placeholder 2">
            <a:extLst>
              <a:ext uri="{FF2B5EF4-FFF2-40B4-BE49-F238E27FC236}">
                <a16:creationId xmlns:a16="http://schemas.microsoft.com/office/drawing/2014/main" id="{4C5A034C-614B-659F-5CB7-C90DB5CD78FF}"/>
              </a:ext>
            </a:extLst>
          </p:cNvPr>
          <p:cNvSpPr txBox="1">
            <a:spLocks/>
          </p:cNvSpPr>
          <p:nvPr/>
        </p:nvSpPr>
        <p:spPr>
          <a:xfrm>
            <a:off x="863946" y="1662332"/>
            <a:ext cx="1535581" cy="696975"/>
          </a:xfrm>
          <a:prstGeom prst="roundRect">
            <a:avLst>
              <a:gd name="adj" fmla="val 8775"/>
            </a:avLst>
          </a:prstGeom>
          <a:solidFill>
            <a:schemeClr val="tx1"/>
          </a:solidFill>
          <a:ln w="0" cap="flat" cmpd="sng" algn="ctr">
            <a:noFill/>
            <a:prstDash val="solid"/>
          </a:ln>
          <a:effectLst/>
        </p:spPr>
        <p:txBody>
          <a:bodyPr lIns="36000" rIns="36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A leading private sector bank in India</a:t>
            </a:r>
          </a:p>
        </p:txBody>
      </p:sp>
      <p:pic>
        <p:nvPicPr>
          <p:cNvPr id="34" name="Graphic 33" descr="Bank">
            <a:extLst>
              <a:ext uri="{FF2B5EF4-FFF2-40B4-BE49-F238E27FC236}">
                <a16:creationId xmlns:a16="http://schemas.microsoft.com/office/drawing/2014/main" id="{034236B3-C4E2-A296-9A00-9C6FB3CE9B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685" y="1813361"/>
            <a:ext cx="481702" cy="394917"/>
          </a:xfrm>
          <a:prstGeom prst="rect">
            <a:avLst/>
          </a:prstGeom>
        </p:spPr>
      </p:pic>
      <p:sp>
        <p:nvSpPr>
          <p:cNvPr id="36" name="Text Placeholder 2">
            <a:extLst>
              <a:ext uri="{FF2B5EF4-FFF2-40B4-BE49-F238E27FC236}">
                <a16:creationId xmlns:a16="http://schemas.microsoft.com/office/drawing/2014/main" id="{90E22384-2248-CDF4-ED18-87CD05D43FBB}"/>
              </a:ext>
            </a:extLst>
          </p:cNvPr>
          <p:cNvSpPr txBox="1">
            <a:spLocks/>
          </p:cNvSpPr>
          <p:nvPr/>
        </p:nvSpPr>
        <p:spPr>
          <a:xfrm>
            <a:off x="389685" y="2448162"/>
            <a:ext cx="2009843" cy="302793"/>
          </a:xfrm>
          <a:prstGeom prst="roundRect">
            <a:avLst>
              <a:gd name="adj" fmla="val 8775"/>
            </a:avLst>
          </a:prstGeom>
          <a:solidFill>
            <a:srgbClr val="B58D2B"/>
          </a:solidFill>
          <a:ln w="0" cap="flat" cmpd="sng" algn="ctr">
            <a:solidFill>
              <a:srgbClr val="B58D2B"/>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FSI expertise</a:t>
            </a:r>
          </a:p>
        </p:txBody>
      </p:sp>
      <p:sp>
        <p:nvSpPr>
          <p:cNvPr id="38" name="Text Placeholder 2">
            <a:extLst>
              <a:ext uri="{FF2B5EF4-FFF2-40B4-BE49-F238E27FC236}">
                <a16:creationId xmlns:a16="http://schemas.microsoft.com/office/drawing/2014/main" id="{F46A0D6C-776F-1E11-D1CD-989383D35D8B}"/>
              </a:ext>
            </a:extLst>
          </p:cNvPr>
          <p:cNvSpPr txBox="1">
            <a:spLocks/>
          </p:cNvSpPr>
          <p:nvPr/>
        </p:nvSpPr>
        <p:spPr>
          <a:xfrm>
            <a:off x="389685" y="2911424"/>
            <a:ext cx="2009843" cy="302793"/>
          </a:xfrm>
          <a:prstGeom prst="roundRect">
            <a:avLst>
              <a:gd name="adj" fmla="val 8775"/>
            </a:avLst>
          </a:prstGeom>
          <a:solidFill>
            <a:srgbClr val="B58D2B"/>
          </a:solidFill>
          <a:ln w="0" cap="flat" cmpd="sng" algn="ctr">
            <a:solidFill>
              <a:srgbClr val="B58D2B"/>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Emerging technologies</a:t>
            </a:r>
          </a:p>
        </p:txBody>
      </p:sp>
      <p:sp>
        <p:nvSpPr>
          <p:cNvPr id="40" name="Text Placeholder 2">
            <a:extLst>
              <a:ext uri="{FF2B5EF4-FFF2-40B4-BE49-F238E27FC236}">
                <a16:creationId xmlns:a16="http://schemas.microsoft.com/office/drawing/2014/main" id="{E912686C-68DB-4B7C-3844-219E3C58FF22}"/>
              </a:ext>
            </a:extLst>
          </p:cNvPr>
          <p:cNvSpPr txBox="1">
            <a:spLocks/>
          </p:cNvSpPr>
          <p:nvPr/>
        </p:nvSpPr>
        <p:spPr>
          <a:xfrm>
            <a:off x="389685" y="3374685"/>
            <a:ext cx="2009843" cy="302793"/>
          </a:xfrm>
          <a:prstGeom prst="roundRect">
            <a:avLst>
              <a:gd name="adj" fmla="val 8775"/>
            </a:avLst>
          </a:prstGeom>
          <a:solidFill>
            <a:srgbClr val="B58D2B"/>
          </a:solidFill>
          <a:ln w="0" cap="flat" cmpd="sng" algn="ctr">
            <a:solidFill>
              <a:srgbClr val="B58D2B"/>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Regulatory expertise</a:t>
            </a:r>
          </a:p>
        </p:txBody>
      </p:sp>
      <p:sp>
        <p:nvSpPr>
          <p:cNvPr id="42" name="Arrow: Chevron 41">
            <a:extLst>
              <a:ext uri="{FF2B5EF4-FFF2-40B4-BE49-F238E27FC236}">
                <a16:creationId xmlns:a16="http://schemas.microsoft.com/office/drawing/2014/main" id="{388284F8-32DB-047A-61B6-4F71E929684D}"/>
              </a:ext>
            </a:extLst>
          </p:cNvPr>
          <p:cNvSpPr/>
          <p:nvPr/>
        </p:nvSpPr>
        <p:spPr bwMode="gray">
          <a:xfrm>
            <a:off x="4882679" y="1090482"/>
            <a:ext cx="397492" cy="475669"/>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44" name="Arrow: Chevron 43">
            <a:extLst>
              <a:ext uri="{FF2B5EF4-FFF2-40B4-BE49-F238E27FC236}">
                <a16:creationId xmlns:a16="http://schemas.microsoft.com/office/drawing/2014/main" id="{88B56010-C824-29DB-575F-129E0D157098}"/>
              </a:ext>
            </a:extLst>
          </p:cNvPr>
          <p:cNvSpPr/>
          <p:nvPr/>
        </p:nvSpPr>
        <p:spPr bwMode="gray">
          <a:xfrm rot="10800000">
            <a:off x="3863829" y="1090482"/>
            <a:ext cx="397492" cy="475669"/>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46" name="TextBox 45">
            <a:extLst>
              <a:ext uri="{FF2B5EF4-FFF2-40B4-BE49-F238E27FC236}">
                <a16:creationId xmlns:a16="http://schemas.microsoft.com/office/drawing/2014/main" id="{D3448A46-DF33-FDF1-4FD3-8CAFA98479BB}"/>
              </a:ext>
            </a:extLst>
          </p:cNvPr>
          <p:cNvSpPr txBox="1"/>
          <p:nvPr/>
        </p:nvSpPr>
        <p:spPr>
          <a:xfrm>
            <a:off x="4127341" y="1134775"/>
            <a:ext cx="920718" cy="387082"/>
          </a:xfrm>
          <a:prstGeom prst="rect">
            <a:avLst/>
          </a:prstGeom>
          <a:noFill/>
        </p:spPr>
        <p:txBody>
          <a:bodyPr wrap="square" lIns="0" tIns="0" rIns="0" bIns="0" rtlCol="0">
            <a:spAutoFit/>
          </a:bodyPr>
          <a:lstStyle/>
          <a:p>
            <a:pPr algn="ctr">
              <a:spcBef>
                <a:spcPts val="600"/>
              </a:spcBef>
              <a:buSzPct val="100000"/>
            </a:pPr>
            <a:r>
              <a:rPr lang="en-IN" sz="1300" b="1" dirty="0">
                <a:solidFill>
                  <a:srgbClr val="313131"/>
                </a:solidFill>
                <a:latin typeface="Arial" panose="020B0604020202020204" pitchFamily="34" charset="0"/>
                <a:cs typeface="Arial" panose="020B0604020202020204" pitchFamily="34" charset="0"/>
              </a:rPr>
              <a:t>Tangible benefits</a:t>
            </a:r>
          </a:p>
        </p:txBody>
      </p:sp>
      <p:sp>
        <p:nvSpPr>
          <p:cNvPr id="48" name="Text Placeholder 2">
            <a:extLst>
              <a:ext uri="{FF2B5EF4-FFF2-40B4-BE49-F238E27FC236}">
                <a16:creationId xmlns:a16="http://schemas.microsoft.com/office/drawing/2014/main" id="{3E774343-808C-603B-086B-90FAAE349B37}"/>
              </a:ext>
            </a:extLst>
          </p:cNvPr>
          <p:cNvSpPr txBox="1">
            <a:spLocks/>
          </p:cNvSpPr>
          <p:nvPr/>
        </p:nvSpPr>
        <p:spPr>
          <a:xfrm>
            <a:off x="468541" y="1154020"/>
            <a:ext cx="3082425" cy="357284"/>
          </a:xfrm>
          <a:prstGeom prst="roundRect">
            <a:avLst>
              <a:gd name="adj" fmla="val 8775"/>
            </a:avLst>
          </a:prstGeom>
          <a:solidFill>
            <a:srgbClr val="494947"/>
          </a:solidFill>
          <a:ln w="0" cap="flat" cmpd="sng" algn="ctr">
            <a:solidFill>
              <a:srgbClr val="494947"/>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1"/>
                </a:solidFill>
              </a:rPr>
              <a:t>Reduction in automation cost by ~ 30% </a:t>
            </a:r>
          </a:p>
        </p:txBody>
      </p:sp>
      <p:sp>
        <p:nvSpPr>
          <p:cNvPr id="50" name="Text Placeholder 2">
            <a:extLst>
              <a:ext uri="{FF2B5EF4-FFF2-40B4-BE49-F238E27FC236}">
                <a16:creationId xmlns:a16="http://schemas.microsoft.com/office/drawing/2014/main" id="{D88B3A73-6234-B690-F46B-AD5AFB193E7C}"/>
              </a:ext>
            </a:extLst>
          </p:cNvPr>
          <p:cNvSpPr txBox="1">
            <a:spLocks/>
          </p:cNvSpPr>
          <p:nvPr/>
        </p:nvSpPr>
        <p:spPr>
          <a:xfrm>
            <a:off x="5559924" y="1154020"/>
            <a:ext cx="3082425" cy="357284"/>
          </a:xfrm>
          <a:prstGeom prst="roundRect">
            <a:avLst>
              <a:gd name="adj" fmla="val 8775"/>
            </a:avLst>
          </a:prstGeom>
          <a:solidFill>
            <a:srgbClr val="494947"/>
          </a:solidFill>
          <a:ln w="0" cap="flat" cmpd="sng" algn="ctr">
            <a:solidFill>
              <a:srgbClr val="494947"/>
            </a:solidFill>
            <a:prstDash val="solid"/>
          </a:ln>
          <a:effectLst/>
        </p:spPr>
        <p:txBody>
          <a:bodyPr lIns="18000" rIns="1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1"/>
                </a:solidFill>
              </a:rPr>
              <a:t>Cut down time to market by 3 months</a:t>
            </a:r>
          </a:p>
        </p:txBody>
      </p:sp>
      <p:pic>
        <p:nvPicPr>
          <p:cNvPr id="52" name="Graphic 51" descr="Downward trend">
            <a:extLst>
              <a:ext uri="{FF2B5EF4-FFF2-40B4-BE49-F238E27FC236}">
                <a16:creationId xmlns:a16="http://schemas.microsoft.com/office/drawing/2014/main" id="{96A6A47B-0EFF-F5AF-0B82-86085559F5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75641" y="1193152"/>
            <a:ext cx="306575" cy="302794"/>
          </a:xfrm>
          <a:prstGeom prst="rect">
            <a:avLst/>
          </a:prstGeom>
        </p:spPr>
      </p:pic>
      <p:pic>
        <p:nvPicPr>
          <p:cNvPr id="54" name="Graphic 53" descr="Run">
            <a:extLst>
              <a:ext uri="{FF2B5EF4-FFF2-40B4-BE49-F238E27FC236}">
                <a16:creationId xmlns:a16="http://schemas.microsoft.com/office/drawing/2014/main" id="{0F7D5DFC-F784-493C-3440-E4C48D462A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3349" y="1184093"/>
            <a:ext cx="306575" cy="302794"/>
          </a:xfrm>
          <a:prstGeom prst="rect">
            <a:avLst/>
          </a:prstGeom>
        </p:spPr>
      </p:pic>
      <p:pic>
        <p:nvPicPr>
          <p:cNvPr id="56" name="Picture 55">
            <a:extLst>
              <a:ext uri="{FF2B5EF4-FFF2-40B4-BE49-F238E27FC236}">
                <a16:creationId xmlns:a16="http://schemas.microsoft.com/office/drawing/2014/main" id="{B282B794-F263-7BDB-92F4-1CF959B5DB07}"/>
              </a:ext>
            </a:extLst>
          </p:cNvPr>
          <p:cNvPicPr>
            <a:picLocks noChangeAspect="1"/>
          </p:cNvPicPr>
          <p:nvPr/>
        </p:nvPicPr>
        <p:blipFill rotWithShape="1">
          <a:blip r:embed="rId14"/>
          <a:srcRect l="3356" t="7208" r="3219" b="9460"/>
          <a:stretch/>
        </p:blipFill>
        <p:spPr>
          <a:xfrm>
            <a:off x="468542" y="4160522"/>
            <a:ext cx="2172442" cy="1404700"/>
          </a:xfrm>
          <a:prstGeom prst="rect">
            <a:avLst/>
          </a:prstGeom>
          <a:effectLst>
            <a:outerShdw blurRad="50800" dist="38100" dir="5400000" algn="t" rotWithShape="0">
              <a:prstClr val="black">
                <a:alpha val="40000"/>
              </a:prstClr>
            </a:outerShdw>
          </a:effectLst>
        </p:spPr>
      </p:pic>
      <p:pic>
        <p:nvPicPr>
          <p:cNvPr id="58" name="Picture 57">
            <a:extLst>
              <a:ext uri="{FF2B5EF4-FFF2-40B4-BE49-F238E27FC236}">
                <a16:creationId xmlns:a16="http://schemas.microsoft.com/office/drawing/2014/main" id="{81C03552-F692-F8AF-9F93-AEBE05B39F37}"/>
              </a:ext>
            </a:extLst>
          </p:cNvPr>
          <p:cNvPicPr>
            <a:picLocks noChangeAspect="1"/>
          </p:cNvPicPr>
          <p:nvPr/>
        </p:nvPicPr>
        <p:blipFill rotWithShape="1">
          <a:blip r:embed="rId15"/>
          <a:srcRect t="8750" b="4146"/>
          <a:stretch/>
        </p:blipFill>
        <p:spPr>
          <a:xfrm>
            <a:off x="1701859" y="4619865"/>
            <a:ext cx="2107091" cy="1330469"/>
          </a:xfrm>
          <a:prstGeom prst="rect">
            <a:avLst/>
          </a:prstGeom>
          <a:ln>
            <a:solidFill>
              <a:srgbClr val="B58D2B"/>
            </a:solidFill>
          </a:ln>
        </p:spPr>
      </p:pic>
      <p:sp>
        <p:nvSpPr>
          <p:cNvPr id="60" name="Text Placeholder 2">
            <a:extLst>
              <a:ext uri="{FF2B5EF4-FFF2-40B4-BE49-F238E27FC236}">
                <a16:creationId xmlns:a16="http://schemas.microsoft.com/office/drawing/2014/main" id="{EA1B2024-0E4A-7FCE-4F8F-E1D4863F484A}"/>
              </a:ext>
            </a:extLst>
          </p:cNvPr>
          <p:cNvSpPr txBox="1">
            <a:spLocks/>
          </p:cNvSpPr>
          <p:nvPr/>
        </p:nvSpPr>
        <p:spPr>
          <a:xfrm>
            <a:off x="2702491" y="4179219"/>
            <a:ext cx="2052874" cy="353194"/>
          </a:xfrm>
          <a:prstGeom prst="roundRect">
            <a:avLst>
              <a:gd name="adj" fmla="val 8775"/>
            </a:avLst>
          </a:prstGeom>
          <a:no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solidFill>
                  <a:schemeClr val="tx1"/>
                </a:solidFill>
              </a:rPr>
              <a:t>Customer onboarding and management</a:t>
            </a:r>
          </a:p>
        </p:txBody>
      </p:sp>
      <p:sp>
        <p:nvSpPr>
          <p:cNvPr id="62" name="Text Placeholder 2">
            <a:extLst>
              <a:ext uri="{FF2B5EF4-FFF2-40B4-BE49-F238E27FC236}">
                <a16:creationId xmlns:a16="http://schemas.microsoft.com/office/drawing/2014/main" id="{20CB78D6-F7FD-39B1-FC2A-89A5D44EF291}"/>
              </a:ext>
            </a:extLst>
          </p:cNvPr>
          <p:cNvSpPr txBox="1">
            <a:spLocks/>
          </p:cNvSpPr>
          <p:nvPr/>
        </p:nvSpPr>
        <p:spPr>
          <a:xfrm>
            <a:off x="6884930" y="4179219"/>
            <a:ext cx="1948490" cy="353194"/>
          </a:xfrm>
          <a:prstGeom prst="roundRect">
            <a:avLst>
              <a:gd name="adj" fmla="val 8775"/>
            </a:avLst>
          </a:prstGeom>
          <a:no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F5F5F5"/>
                </a:solidFill>
                <a:effectLst/>
                <a:uLnTx/>
                <a:uFillTx/>
                <a:latin typeface="Aria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solidFill>
                  <a:schemeClr val="tx1"/>
                </a:solidFill>
              </a:rPr>
              <a:t>Customer suitability assessment</a:t>
            </a:r>
          </a:p>
        </p:txBody>
      </p:sp>
      <p:pic>
        <p:nvPicPr>
          <p:cNvPr id="64" name="Picture 63">
            <a:extLst>
              <a:ext uri="{FF2B5EF4-FFF2-40B4-BE49-F238E27FC236}">
                <a16:creationId xmlns:a16="http://schemas.microsoft.com/office/drawing/2014/main" id="{9FD218EA-676B-1CEC-7961-CBEE0A3068D3}"/>
              </a:ext>
            </a:extLst>
          </p:cNvPr>
          <p:cNvPicPr>
            <a:picLocks noChangeAspect="1"/>
          </p:cNvPicPr>
          <p:nvPr/>
        </p:nvPicPr>
        <p:blipFill rotWithShape="1">
          <a:blip r:embed="rId16"/>
          <a:srcRect t="7495" b="4974"/>
          <a:stretch/>
        </p:blipFill>
        <p:spPr>
          <a:xfrm>
            <a:off x="4816872" y="4142938"/>
            <a:ext cx="2154968" cy="1257502"/>
          </a:xfrm>
          <a:prstGeom prst="rect">
            <a:avLst/>
          </a:prstGeom>
        </p:spPr>
      </p:pic>
      <p:pic>
        <p:nvPicPr>
          <p:cNvPr id="66" name="Picture 65">
            <a:extLst>
              <a:ext uri="{FF2B5EF4-FFF2-40B4-BE49-F238E27FC236}">
                <a16:creationId xmlns:a16="http://schemas.microsoft.com/office/drawing/2014/main" id="{7871FF25-45D2-8B6A-3FF3-BB7399FCA896}"/>
              </a:ext>
            </a:extLst>
          </p:cNvPr>
          <p:cNvPicPr>
            <a:picLocks noChangeAspect="1"/>
          </p:cNvPicPr>
          <p:nvPr/>
        </p:nvPicPr>
        <p:blipFill rotWithShape="1">
          <a:blip r:embed="rId17"/>
          <a:srcRect t="7495" b="4561"/>
          <a:stretch/>
        </p:blipFill>
        <p:spPr>
          <a:xfrm>
            <a:off x="6128406" y="4605745"/>
            <a:ext cx="1809881" cy="1061124"/>
          </a:xfrm>
          <a:prstGeom prst="rect">
            <a:avLst/>
          </a:prstGeom>
          <a:ln>
            <a:solidFill>
              <a:srgbClr val="B58D2B"/>
            </a:solidFill>
          </a:ln>
        </p:spPr>
      </p:pic>
    </p:spTree>
    <p:extLst>
      <p:ext uri="{BB962C8B-B14F-4D97-AF65-F5344CB8AC3E}">
        <p14:creationId xmlns:p14="http://schemas.microsoft.com/office/powerpoint/2010/main" val="40867909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F1E7A60-152D-DCD7-F6C8-2F632C066528}"/>
              </a:ext>
            </a:extLst>
          </p:cNvPr>
          <p:cNvGraphicFramePr>
            <a:graphicFrameLocks noGrp="1"/>
          </p:cNvGraphicFramePr>
          <p:nvPr>
            <p:extLst>
              <p:ext uri="{D42A27DB-BD31-4B8C-83A1-F6EECF244321}">
                <p14:modId xmlns:p14="http://schemas.microsoft.com/office/powerpoint/2010/main" val="1390489386"/>
              </p:ext>
            </p:extLst>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Select case study – Our SaaS and cloud experience </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Text Placeholder 6">
            <a:extLst>
              <a:ext uri="{FF2B5EF4-FFF2-40B4-BE49-F238E27FC236}">
                <a16:creationId xmlns:a16="http://schemas.microsoft.com/office/drawing/2014/main" id="{40550B49-B275-F2C0-A7E7-544953E3B9C8}"/>
              </a:ext>
            </a:extLst>
          </p:cNvPr>
          <p:cNvSpPr txBox="1">
            <a:spLocks/>
          </p:cNvSpPr>
          <p:nvPr/>
        </p:nvSpPr>
        <p:spPr bwMode="gray">
          <a:xfrm rot="5400000">
            <a:off x="873447" y="561263"/>
            <a:ext cx="1605185" cy="2572725"/>
          </a:xfrm>
          <a:prstGeom prst="round2SameRect">
            <a:avLst/>
          </a:prstGeom>
          <a:solidFill>
            <a:schemeClr val="tx1">
              <a:lumMod val="50000"/>
              <a:lumOff val="50000"/>
            </a:schemeClr>
          </a:solidFill>
        </p:spPr>
        <p:txBody>
          <a:bodyPr vert="vert270" lIns="108000" tIns="72000" rIns="108000" bIns="180000" anchor="ctr"/>
          <a:lstStyle>
            <a:lvl1pPr marL="0" indent="0" algn="l" defTabSz="1221456" rtl="0" eaLnBrk="1" latinLnBrk="0" hangingPunct="1">
              <a:spcBef>
                <a:spcPts val="300"/>
              </a:spcBef>
              <a:spcAft>
                <a:spcPts val="300"/>
              </a:spcAft>
              <a:buClr>
                <a:schemeClr val="bg1"/>
              </a:buClr>
              <a:buSzPct val="110000"/>
              <a:buFont typeface="Arial" pitchFamily="34" charset="0"/>
              <a:buNone/>
              <a:defRPr sz="1400" kern="1200" baseline="0">
                <a:solidFill>
                  <a:schemeClr val="bg1"/>
                </a:solidFill>
                <a:latin typeface="+mn-lt"/>
                <a:ea typeface="+mn-ea"/>
                <a:cs typeface="+mn-cs"/>
              </a:defRPr>
            </a:lvl1pPr>
            <a:lvl2pPr marL="216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2pPr>
            <a:lvl3pPr marL="432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3pPr>
            <a:lvl4pPr marL="648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4pPr>
            <a:lvl5pPr marL="864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5pPr>
            <a:lvl6pPr marL="864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6pPr>
            <a:lvl7pPr marL="864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7pPr>
            <a:lvl8pPr marL="864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8pPr>
            <a:lvl9pPr marL="864000" indent="-216000" algn="l" defTabSz="1221456" rtl="0" eaLnBrk="1" latinLnBrk="0" hangingPunct="1">
              <a:spcBef>
                <a:spcPts val="200"/>
              </a:spcBef>
              <a:spcAft>
                <a:spcPts val="300"/>
              </a:spcAft>
              <a:buClr>
                <a:schemeClr val="bg1"/>
              </a:buClr>
              <a:buSzPct val="110000"/>
              <a:buFont typeface="Arial" pitchFamily="34" charset="0"/>
              <a:buChar char="•"/>
              <a:defRPr sz="1200" kern="1200">
                <a:solidFill>
                  <a:schemeClr val="bg1"/>
                </a:solidFill>
                <a:latin typeface="+mn-lt"/>
                <a:ea typeface="+mn-ea"/>
                <a:cs typeface="+mn-cs"/>
              </a:defRPr>
            </a:lvl9pPr>
          </a:lstStyle>
          <a:p>
            <a:pPr marL="0" marR="0" lvl="0" indent="0" algn="just" defTabSz="1221456" rtl="0" eaLnBrk="1" fontAlgn="auto" latinLnBrk="0" hangingPunct="1">
              <a:spcBef>
                <a:spcPts val="400"/>
              </a:spcBef>
              <a:spcAft>
                <a:spcPts val="400"/>
              </a:spcAft>
              <a:buClr>
                <a:prstClr val="white"/>
              </a:buClr>
              <a:buSzPct val="110000"/>
              <a:buFont typeface="Arial" pitchFamily="34" charset="0"/>
              <a:buNone/>
              <a:tabLst/>
              <a:defRPr/>
            </a:pPr>
            <a:r>
              <a:rPr lang="en-IN" sz="1200" b="1" dirty="0">
                <a:effectLst/>
                <a:latin typeface="Arial" panose="020B0604020202020204" pitchFamily="34" charset="0"/>
                <a:ea typeface="Arial" panose="020B0604020202020204" pitchFamily="34" charset="0"/>
              </a:rPr>
              <a:t>Managed SaaS deployment of two proprietary applications and deployed on cloud being used by the Client :</a:t>
            </a:r>
          </a:p>
          <a:p>
            <a:pPr marL="180975" indent="-180975" defTabSz="457200">
              <a:spcBef>
                <a:spcPts val="400"/>
              </a:spcBef>
              <a:spcAft>
                <a:spcPts val="400"/>
              </a:spcAft>
              <a:buClrTx/>
              <a:buSzTx/>
              <a:buFont typeface="Wingdings" panose="05000000000000000000" pitchFamily="2" charset="2"/>
              <a:buChar char="§"/>
              <a:defRPr/>
            </a:pPr>
            <a:r>
              <a:rPr lang="en-IN" sz="1100" dirty="0">
                <a:latin typeface="Arial" panose="020B0604020202020204" pitchFamily="34" charset="0"/>
                <a:cs typeface="Arial" panose="020B0604020202020204" pitchFamily="34" charset="0"/>
              </a:rPr>
              <a:t>Wealth Management monitoring</a:t>
            </a:r>
          </a:p>
          <a:p>
            <a:pPr marL="180975" indent="-180975" defTabSz="457200">
              <a:spcBef>
                <a:spcPts val="400"/>
              </a:spcBef>
              <a:spcAft>
                <a:spcPts val="400"/>
              </a:spcAft>
              <a:buClrTx/>
              <a:buSzTx/>
              <a:buFont typeface="Wingdings" panose="05000000000000000000" pitchFamily="2" charset="2"/>
              <a:buChar char="§"/>
              <a:defRPr/>
            </a:pPr>
            <a:r>
              <a:rPr lang="en-IN" sz="1100" dirty="0">
                <a:latin typeface="Arial" panose="020B0604020202020204" pitchFamily="34" charset="0"/>
                <a:cs typeface="Arial" panose="020B0604020202020204" pitchFamily="34" charset="0"/>
              </a:rPr>
              <a:t>Derivative life-cycle booking and hedge accounting application</a:t>
            </a:r>
          </a:p>
        </p:txBody>
      </p:sp>
      <p:grpSp>
        <p:nvGrpSpPr>
          <p:cNvPr id="35" name="Group 34">
            <a:extLst>
              <a:ext uri="{FF2B5EF4-FFF2-40B4-BE49-F238E27FC236}">
                <a16:creationId xmlns:a16="http://schemas.microsoft.com/office/drawing/2014/main" id="{A708DDDC-C349-2558-C4C0-A29A14E6FA25}"/>
              </a:ext>
            </a:extLst>
          </p:cNvPr>
          <p:cNvGrpSpPr/>
          <p:nvPr/>
        </p:nvGrpSpPr>
        <p:grpSpPr>
          <a:xfrm>
            <a:off x="3043825" y="1045033"/>
            <a:ext cx="5710495" cy="1605183"/>
            <a:chOff x="3981449" y="1045033"/>
            <a:chExt cx="4772871" cy="1605183"/>
          </a:xfrm>
        </p:grpSpPr>
        <p:grpSp>
          <p:nvGrpSpPr>
            <p:cNvPr id="16" name="Group 15">
              <a:extLst>
                <a:ext uri="{FF2B5EF4-FFF2-40B4-BE49-F238E27FC236}">
                  <a16:creationId xmlns:a16="http://schemas.microsoft.com/office/drawing/2014/main" id="{6638B435-1E3F-6232-3146-EEE3AE9A1B62}"/>
                </a:ext>
              </a:extLst>
            </p:cNvPr>
            <p:cNvGrpSpPr/>
            <p:nvPr/>
          </p:nvGrpSpPr>
          <p:grpSpPr>
            <a:xfrm>
              <a:off x="3981449" y="1045033"/>
              <a:ext cx="4772871" cy="339267"/>
              <a:chOff x="389681" y="2748743"/>
              <a:chExt cx="5156801" cy="766789"/>
            </a:xfrm>
          </p:grpSpPr>
          <p:sp>
            <p:nvSpPr>
              <p:cNvPr id="27" name="Text Placeholder 2">
                <a:extLst>
                  <a:ext uri="{FF2B5EF4-FFF2-40B4-BE49-F238E27FC236}">
                    <a16:creationId xmlns:a16="http://schemas.microsoft.com/office/drawing/2014/main" id="{4E2C82B6-A738-4232-B125-E290A3800E44}"/>
                  </a:ext>
                </a:extLst>
              </p:cNvPr>
              <p:cNvSpPr txBox="1">
                <a:spLocks/>
              </p:cNvSpPr>
              <p:nvPr/>
            </p:nvSpPr>
            <p:spPr>
              <a:xfrm>
                <a:off x="389681" y="2748743"/>
                <a:ext cx="2323273" cy="766789"/>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200" b="1" dirty="0"/>
                  <a:t>Rationale for adoption</a:t>
                </a:r>
                <a:endParaRPr kumimoji="0" lang="en-US" sz="1200" b="1" i="0" u="none" strike="noStrike" kern="0" cap="none" spc="0" normalizeH="0" baseline="0" noProof="0" dirty="0">
                  <a:ln>
                    <a:noFill/>
                  </a:ln>
                  <a:solidFill>
                    <a:srgbClr val="F5F5F5"/>
                  </a:solidFill>
                  <a:effectLst/>
                  <a:uLnTx/>
                  <a:uFillTx/>
                  <a:latin typeface="Arial"/>
                  <a:ea typeface="+mn-ea"/>
                  <a:cs typeface="+mn-cs"/>
                </a:endParaRPr>
              </a:p>
            </p:txBody>
          </p:sp>
          <p:sp>
            <p:nvSpPr>
              <p:cNvPr id="28" name="Text Placeholder 2">
                <a:extLst>
                  <a:ext uri="{FF2B5EF4-FFF2-40B4-BE49-F238E27FC236}">
                    <a16:creationId xmlns:a16="http://schemas.microsoft.com/office/drawing/2014/main" id="{9BFD5C67-78CD-DD15-2E22-100583056205}"/>
                  </a:ext>
                </a:extLst>
              </p:cNvPr>
              <p:cNvSpPr txBox="1">
                <a:spLocks/>
              </p:cNvSpPr>
              <p:nvPr/>
            </p:nvSpPr>
            <p:spPr>
              <a:xfrm>
                <a:off x="2855215" y="2748743"/>
                <a:ext cx="2691267" cy="766789"/>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5F5F5"/>
                    </a:solidFill>
                    <a:effectLst/>
                    <a:uLnTx/>
                    <a:uFillTx/>
                    <a:latin typeface="Arial"/>
                    <a:ea typeface="+mn-ea"/>
                    <a:cs typeface="+mn-cs"/>
                  </a:rPr>
                  <a:t>Benefits being derived</a:t>
                </a:r>
              </a:p>
            </p:txBody>
          </p:sp>
        </p:grpSp>
        <p:sp>
          <p:nvSpPr>
            <p:cNvPr id="29" name="Text Placeholder 2">
              <a:extLst>
                <a:ext uri="{FF2B5EF4-FFF2-40B4-BE49-F238E27FC236}">
                  <a16:creationId xmlns:a16="http://schemas.microsoft.com/office/drawing/2014/main" id="{D319F8CB-FE30-02AB-29CB-D086C10B1FF0}"/>
                </a:ext>
              </a:extLst>
            </p:cNvPr>
            <p:cNvSpPr txBox="1">
              <a:spLocks/>
            </p:cNvSpPr>
            <p:nvPr/>
          </p:nvSpPr>
          <p:spPr>
            <a:xfrm>
              <a:off x="3981449" y="1461496"/>
              <a:ext cx="2150303" cy="1188720"/>
            </a:xfrm>
            <a:prstGeom prst="roundRect">
              <a:avLst>
                <a:gd name="adj" fmla="val 5784"/>
              </a:avLst>
            </a:prstGeom>
            <a:solidFill>
              <a:schemeClr val="bg1"/>
            </a:solidFill>
            <a:ln w="19050" algn="ctr">
              <a:solidFill>
                <a:schemeClr val="bg1">
                  <a:lumMod val="85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defRPr sz="1300" b="1">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80975" marR="0" lvl="0" indent="-180975"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prstClr val="black"/>
                  </a:solidFill>
                </a:rPr>
                <a:t>Available through annual subscription vs traditional models</a:t>
              </a:r>
            </a:p>
            <a:p>
              <a:pPr marL="180975" marR="0" lvl="0" indent="-180975"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prstClr val="black"/>
                  </a:solidFill>
                </a:rPr>
                <a:t>Functional and technical expertise being managed</a:t>
              </a:r>
            </a:p>
            <a:p>
              <a:pPr marL="180975" marR="0" lvl="0" indent="-180975"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prstClr val="black"/>
                  </a:solidFill>
                </a:rPr>
                <a:t>Time to market derivative products and focus on KRI monitoring on wealth management business</a:t>
              </a:r>
            </a:p>
          </p:txBody>
        </p:sp>
        <p:sp>
          <p:nvSpPr>
            <p:cNvPr id="31" name="Text Placeholder 2">
              <a:extLst>
                <a:ext uri="{FF2B5EF4-FFF2-40B4-BE49-F238E27FC236}">
                  <a16:creationId xmlns:a16="http://schemas.microsoft.com/office/drawing/2014/main" id="{12A3171B-1E3C-1F2F-CF36-8E5F931F0BAD}"/>
                </a:ext>
              </a:extLst>
            </p:cNvPr>
            <p:cNvSpPr txBox="1">
              <a:spLocks/>
            </p:cNvSpPr>
            <p:nvPr/>
          </p:nvSpPr>
          <p:spPr>
            <a:xfrm>
              <a:off x="6284704" y="1461496"/>
              <a:ext cx="2469616" cy="1188720"/>
            </a:xfrm>
            <a:prstGeom prst="roundRect">
              <a:avLst>
                <a:gd name="adj" fmla="val 5784"/>
              </a:avLst>
            </a:prstGeom>
            <a:solidFill>
              <a:schemeClr val="bg1"/>
            </a:solidFill>
            <a:ln w="19050" algn="ctr">
              <a:solidFill>
                <a:schemeClr val="bg1">
                  <a:lumMod val="85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defRPr lang="en-US"/>
              </a:defPPr>
              <a:lvl1pPr algn="ctr">
                <a:lnSpc>
                  <a:spcPct val="106000"/>
                </a:lnSpc>
                <a:defRPr sz="1300" b="1">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80975" indent="-180975" algn="l">
                <a:lnSpc>
                  <a:spcPct val="100000"/>
                </a:lnSpc>
                <a:buFont typeface="Wingdings" panose="05000000000000000000" pitchFamily="2" charset="2"/>
                <a:buChar char="§"/>
                <a:defRPr/>
              </a:pPr>
              <a:r>
                <a:rPr lang="en-US" sz="1100" b="0" dirty="0">
                  <a:solidFill>
                    <a:prstClr val="black"/>
                  </a:solidFill>
                </a:rPr>
                <a:t>Deployment to UAT in less than 15 days</a:t>
              </a:r>
            </a:p>
            <a:p>
              <a:pPr marL="180975" indent="-180975" algn="l">
                <a:lnSpc>
                  <a:spcPct val="100000"/>
                </a:lnSpc>
                <a:buFont typeface="Wingdings" panose="05000000000000000000" pitchFamily="2" charset="2"/>
                <a:buChar char="§"/>
                <a:defRPr/>
              </a:pPr>
              <a:r>
                <a:rPr lang="en-US" sz="1100" b="0" dirty="0">
                  <a:solidFill>
                    <a:prstClr val="black"/>
                  </a:solidFill>
                </a:rPr>
                <a:t>Continuous upgrades without affecting business, timelines or functionalities</a:t>
              </a:r>
            </a:p>
            <a:p>
              <a:pPr marL="180975" indent="-180975" algn="l">
                <a:lnSpc>
                  <a:spcPct val="100000"/>
                </a:lnSpc>
                <a:buFont typeface="Wingdings" panose="05000000000000000000" pitchFamily="2" charset="2"/>
                <a:buChar char="§"/>
                <a:defRPr/>
              </a:pPr>
              <a:r>
                <a:rPr lang="en-US" sz="1100" b="0" dirty="0">
                  <a:solidFill>
                    <a:prstClr val="black"/>
                  </a:solidFill>
                </a:rPr>
                <a:t>Flexibility of usages, consumption and access</a:t>
              </a:r>
            </a:p>
            <a:p>
              <a:pPr marL="180975" indent="-180975" algn="l">
                <a:lnSpc>
                  <a:spcPct val="100000"/>
                </a:lnSpc>
                <a:buFont typeface="Wingdings" panose="05000000000000000000" pitchFamily="2" charset="2"/>
                <a:buChar char="§"/>
                <a:defRPr/>
              </a:pPr>
              <a:r>
                <a:rPr lang="en-US" sz="1100" b="0" dirty="0">
                  <a:solidFill>
                    <a:prstClr val="black"/>
                  </a:solidFill>
                </a:rPr>
                <a:t>Reduced maintenance and support costs</a:t>
              </a:r>
            </a:p>
          </p:txBody>
        </p:sp>
      </p:grpSp>
      <p:sp>
        <p:nvSpPr>
          <p:cNvPr id="37" name="Text Placeholder 6">
            <a:extLst>
              <a:ext uri="{FF2B5EF4-FFF2-40B4-BE49-F238E27FC236}">
                <a16:creationId xmlns:a16="http://schemas.microsoft.com/office/drawing/2014/main" id="{E8385FE0-03E2-E69F-8BAB-55094DB4604A}"/>
              </a:ext>
            </a:extLst>
          </p:cNvPr>
          <p:cNvSpPr txBox="1">
            <a:spLocks/>
          </p:cNvSpPr>
          <p:nvPr/>
        </p:nvSpPr>
        <p:spPr bwMode="gray">
          <a:xfrm rot="5400000">
            <a:off x="-326032" y="3509014"/>
            <a:ext cx="3258850" cy="1827429"/>
          </a:xfrm>
          <a:prstGeom prst="round2SameRect">
            <a:avLst>
              <a:gd name="adj1" fmla="val 14068"/>
              <a:gd name="adj2" fmla="val 0"/>
            </a:avLst>
          </a:prstGeom>
          <a:solidFill>
            <a:schemeClr val="tx1">
              <a:lumMod val="50000"/>
              <a:lumOff val="50000"/>
            </a:schemeClr>
          </a:solidFill>
        </p:spPr>
        <p:txBody>
          <a:bodyPr vert="vert270" lIns="108000" tIns="72000" rIns="108000" bIns="180000" anchor="ctr"/>
          <a:lstStyle>
            <a:defPPr>
              <a:defRPr lang="en-US"/>
            </a:defPPr>
            <a:lvl1pPr marR="0" lvl="0" indent="0" algn="just" defTabSz="1221456" fontAlgn="auto">
              <a:spcBef>
                <a:spcPts val="400"/>
              </a:spcBef>
              <a:spcAft>
                <a:spcPts val="400"/>
              </a:spcAft>
              <a:buClr>
                <a:prstClr val="white"/>
              </a:buClr>
              <a:buSzPct val="110000"/>
              <a:buFont typeface="Arial" pitchFamily="34" charset="0"/>
              <a:buNone/>
              <a:tabLst/>
              <a:defRPr sz="1200" b="1" baseline="0">
                <a:solidFill>
                  <a:schemeClr val="bg1"/>
                </a:solidFill>
                <a:effectLst/>
                <a:latin typeface="Arial" panose="020B0604020202020204" pitchFamily="34" charset="0"/>
                <a:ea typeface="Arial" panose="020B0604020202020204" pitchFamily="34" charset="0"/>
              </a:defRPr>
            </a:lvl1pPr>
            <a:lvl2pPr marL="216000" indent="-216000" defTabSz="1221456">
              <a:spcBef>
                <a:spcPts val="200"/>
              </a:spcBef>
              <a:spcAft>
                <a:spcPts val="300"/>
              </a:spcAft>
              <a:buClr>
                <a:schemeClr val="bg1"/>
              </a:buClr>
              <a:buSzPct val="110000"/>
              <a:buFont typeface="Arial" pitchFamily="34" charset="0"/>
              <a:buChar char="•"/>
              <a:defRPr sz="1200">
                <a:solidFill>
                  <a:schemeClr val="bg1"/>
                </a:solidFill>
              </a:defRPr>
            </a:lvl2pPr>
            <a:lvl3pPr marL="432000" indent="-216000" defTabSz="1221456">
              <a:spcBef>
                <a:spcPts val="200"/>
              </a:spcBef>
              <a:spcAft>
                <a:spcPts val="300"/>
              </a:spcAft>
              <a:buClr>
                <a:schemeClr val="bg1"/>
              </a:buClr>
              <a:buSzPct val="110000"/>
              <a:buFont typeface="Arial" pitchFamily="34" charset="0"/>
              <a:buChar char="•"/>
              <a:defRPr sz="1200">
                <a:solidFill>
                  <a:schemeClr val="bg1"/>
                </a:solidFill>
              </a:defRPr>
            </a:lvl3pPr>
            <a:lvl4pPr marL="648000" indent="-216000" defTabSz="1221456">
              <a:spcBef>
                <a:spcPts val="200"/>
              </a:spcBef>
              <a:spcAft>
                <a:spcPts val="300"/>
              </a:spcAft>
              <a:buClr>
                <a:schemeClr val="bg1"/>
              </a:buClr>
              <a:buSzPct val="110000"/>
              <a:buFont typeface="Arial" pitchFamily="34" charset="0"/>
              <a:buChar char="•"/>
              <a:defRPr sz="1200">
                <a:solidFill>
                  <a:schemeClr val="bg1"/>
                </a:solidFill>
              </a:defRPr>
            </a:lvl4pPr>
            <a:lvl5pPr marL="864000" indent="-216000" defTabSz="1221456">
              <a:spcBef>
                <a:spcPts val="200"/>
              </a:spcBef>
              <a:spcAft>
                <a:spcPts val="300"/>
              </a:spcAft>
              <a:buClr>
                <a:schemeClr val="bg1"/>
              </a:buClr>
              <a:buSzPct val="110000"/>
              <a:buFont typeface="Arial" pitchFamily="34" charset="0"/>
              <a:buChar char="•"/>
              <a:defRPr sz="1200">
                <a:solidFill>
                  <a:schemeClr val="bg1"/>
                </a:solidFill>
              </a:defRPr>
            </a:lvl5pPr>
            <a:lvl6pPr marL="864000" indent="-216000" defTabSz="1221456">
              <a:spcBef>
                <a:spcPts val="200"/>
              </a:spcBef>
              <a:spcAft>
                <a:spcPts val="300"/>
              </a:spcAft>
              <a:buClr>
                <a:schemeClr val="bg1"/>
              </a:buClr>
              <a:buSzPct val="110000"/>
              <a:buFont typeface="Arial" pitchFamily="34" charset="0"/>
              <a:buChar char="•"/>
              <a:defRPr sz="1200">
                <a:solidFill>
                  <a:schemeClr val="bg1"/>
                </a:solidFill>
              </a:defRPr>
            </a:lvl6pPr>
            <a:lvl7pPr marL="864000" indent="-216000" defTabSz="1221456">
              <a:spcBef>
                <a:spcPts val="200"/>
              </a:spcBef>
              <a:spcAft>
                <a:spcPts val="300"/>
              </a:spcAft>
              <a:buClr>
                <a:schemeClr val="bg1"/>
              </a:buClr>
              <a:buSzPct val="110000"/>
              <a:buFont typeface="Arial" pitchFamily="34" charset="0"/>
              <a:buChar char="•"/>
              <a:defRPr sz="1200">
                <a:solidFill>
                  <a:schemeClr val="bg1"/>
                </a:solidFill>
              </a:defRPr>
            </a:lvl7pPr>
            <a:lvl8pPr marL="864000" indent="-216000" defTabSz="1221456">
              <a:spcBef>
                <a:spcPts val="200"/>
              </a:spcBef>
              <a:spcAft>
                <a:spcPts val="300"/>
              </a:spcAft>
              <a:buClr>
                <a:schemeClr val="bg1"/>
              </a:buClr>
              <a:buSzPct val="110000"/>
              <a:buFont typeface="Arial" pitchFamily="34" charset="0"/>
              <a:buChar char="•"/>
              <a:defRPr sz="1200">
                <a:solidFill>
                  <a:schemeClr val="bg1"/>
                </a:solidFill>
              </a:defRPr>
            </a:lvl8pPr>
            <a:lvl9pPr marL="864000" indent="-216000" defTabSz="1221456">
              <a:spcBef>
                <a:spcPts val="200"/>
              </a:spcBef>
              <a:spcAft>
                <a:spcPts val="300"/>
              </a:spcAft>
              <a:buClr>
                <a:schemeClr val="bg1"/>
              </a:buClr>
              <a:buSzPct val="110000"/>
              <a:buFont typeface="Arial" pitchFamily="34" charset="0"/>
              <a:buChar char="•"/>
              <a:defRPr sz="1200">
                <a:solidFill>
                  <a:schemeClr val="bg1"/>
                </a:solidFill>
              </a:defRPr>
            </a:lvl9pPr>
          </a:lstStyle>
          <a:p>
            <a:pPr algn="l"/>
            <a:r>
              <a:rPr lang="en-IN" dirty="0"/>
              <a:t>Acies assisted architecting the infrastructure, network and security on Cloud along with implementation and deployment of these services.</a:t>
            </a:r>
          </a:p>
          <a:p>
            <a:pPr algn="l"/>
            <a:r>
              <a:rPr lang="en-IN" dirty="0"/>
              <a:t>Installation of SAP and its management on Microsoft Azure under the Managed services (SaaS model)</a:t>
            </a:r>
            <a:endParaRPr lang="en-US" dirty="0"/>
          </a:p>
        </p:txBody>
      </p:sp>
      <p:grpSp>
        <p:nvGrpSpPr>
          <p:cNvPr id="49" name="Group 48">
            <a:extLst>
              <a:ext uri="{FF2B5EF4-FFF2-40B4-BE49-F238E27FC236}">
                <a16:creationId xmlns:a16="http://schemas.microsoft.com/office/drawing/2014/main" id="{71E31143-BE86-2778-2620-109FD73B2F40}"/>
              </a:ext>
            </a:extLst>
          </p:cNvPr>
          <p:cNvGrpSpPr/>
          <p:nvPr/>
        </p:nvGrpSpPr>
        <p:grpSpPr>
          <a:xfrm>
            <a:off x="2311052" y="2793304"/>
            <a:ext cx="6488483" cy="3258853"/>
            <a:chOff x="295740" y="2332598"/>
            <a:chExt cx="8697501" cy="3713448"/>
          </a:xfrm>
        </p:grpSpPr>
        <p:sp>
          <p:nvSpPr>
            <p:cNvPr id="39" name="Text Placeholder 2">
              <a:extLst>
                <a:ext uri="{FF2B5EF4-FFF2-40B4-BE49-F238E27FC236}">
                  <a16:creationId xmlns:a16="http://schemas.microsoft.com/office/drawing/2014/main" id="{649A65C7-EDAC-6DAD-A99C-4769B4E37D3A}"/>
                </a:ext>
              </a:extLst>
            </p:cNvPr>
            <p:cNvSpPr txBox="1">
              <a:spLocks/>
            </p:cNvSpPr>
            <p:nvPr/>
          </p:nvSpPr>
          <p:spPr>
            <a:xfrm>
              <a:off x="295740" y="2332598"/>
              <a:ext cx="2807370" cy="766789"/>
            </a:xfrm>
            <a:prstGeom prst="roundRect">
              <a:avLst>
                <a:gd name="adj" fmla="val 8775"/>
              </a:avLst>
            </a:prstGeom>
            <a:solidFill>
              <a:srgbClr val="B58D2B"/>
            </a:solidFill>
            <a:ln w="0" cap="flat" cmpd="sng" algn="ctr">
              <a:noFill/>
              <a:prstDash val="solid"/>
            </a:ln>
            <a:effectLst/>
          </p:spPr>
          <p:txBody>
            <a:bodyPr lIns="0" rIns="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200" b="1" dirty="0"/>
                <a:t>Architecting large scale SAP deployment on cloud</a:t>
              </a:r>
              <a:endParaRPr kumimoji="0" lang="en-US" sz="1200" b="1" i="0" u="none" strike="noStrike" kern="0" cap="none" spc="0" normalizeH="0" baseline="0" noProof="0" dirty="0">
                <a:ln>
                  <a:noFill/>
                </a:ln>
                <a:solidFill>
                  <a:srgbClr val="F5F5F5"/>
                </a:solidFill>
                <a:effectLst/>
                <a:uLnTx/>
                <a:uFillTx/>
                <a:latin typeface="Arial"/>
                <a:ea typeface="+mn-ea"/>
                <a:cs typeface="+mn-cs"/>
              </a:endParaRPr>
            </a:p>
          </p:txBody>
        </p:sp>
        <p:sp>
          <p:nvSpPr>
            <p:cNvPr id="41" name="Text Placeholder 2">
              <a:extLst>
                <a:ext uri="{FF2B5EF4-FFF2-40B4-BE49-F238E27FC236}">
                  <a16:creationId xmlns:a16="http://schemas.microsoft.com/office/drawing/2014/main" id="{324A63C4-C049-1AE7-2FC4-3C4F54217CF7}"/>
                </a:ext>
              </a:extLst>
            </p:cNvPr>
            <p:cNvSpPr txBox="1">
              <a:spLocks/>
            </p:cNvSpPr>
            <p:nvPr/>
          </p:nvSpPr>
          <p:spPr>
            <a:xfrm>
              <a:off x="3249726" y="2332598"/>
              <a:ext cx="2807370" cy="766789"/>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5F5F5"/>
                  </a:solidFill>
                  <a:effectLst/>
                  <a:uLnTx/>
                  <a:uFillTx/>
                  <a:latin typeface="Arial"/>
                  <a:ea typeface="+mn-ea"/>
                  <a:cs typeface="+mn-cs"/>
                </a:rPr>
                <a:t>Deployment</a:t>
              </a:r>
              <a:r>
                <a:rPr lang="en-US" sz="1200" b="1" dirty="0"/>
                <a:t> of cloud and installation of SAP</a:t>
              </a:r>
              <a:endParaRPr kumimoji="0" lang="en-US" sz="1200" b="1" i="0" u="none" strike="noStrike" kern="0" cap="none" spc="0" normalizeH="0" baseline="0" noProof="0" dirty="0">
                <a:ln>
                  <a:noFill/>
                </a:ln>
                <a:solidFill>
                  <a:srgbClr val="F5F5F5"/>
                </a:solidFill>
                <a:effectLst/>
                <a:uLnTx/>
                <a:uFillTx/>
                <a:latin typeface="Arial"/>
                <a:ea typeface="+mn-ea"/>
                <a:cs typeface="+mn-cs"/>
              </a:endParaRPr>
            </a:p>
          </p:txBody>
        </p:sp>
        <p:sp>
          <p:nvSpPr>
            <p:cNvPr id="43" name="Text Placeholder 2">
              <a:extLst>
                <a:ext uri="{FF2B5EF4-FFF2-40B4-BE49-F238E27FC236}">
                  <a16:creationId xmlns:a16="http://schemas.microsoft.com/office/drawing/2014/main" id="{75319D98-6406-C44B-042C-E19C5C51963C}"/>
                </a:ext>
              </a:extLst>
            </p:cNvPr>
            <p:cNvSpPr txBox="1">
              <a:spLocks/>
            </p:cNvSpPr>
            <p:nvPr/>
          </p:nvSpPr>
          <p:spPr>
            <a:xfrm>
              <a:off x="6185871" y="2332598"/>
              <a:ext cx="2807370" cy="766789"/>
            </a:xfrm>
            <a:prstGeom prst="roundRect">
              <a:avLst>
                <a:gd name="adj" fmla="val 8775"/>
              </a:avLst>
            </a:prstGeom>
            <a:solidFill>
              <a:srgbClr val="B58D2B"/>
            </a:solidFill>
            <a:ln w="0" cap="flat" cmpd="sng" algn="ctr">
              <a:noFill/>
              <a:prstDash val="solid"/>
            </a:ln>
            <a:effectLst/>
          </p:spPr>
          <p:txBody>
            <a:bodyPr lIns="108000" rIns="108000"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5F5F5"/>
                  </a:solidFill>
                  <a:effectLst/>
                  <a:uLnTx/>
                  <a:uFillTx/>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200" b="1" dirty="0"/>
                <a:t>Ongoing management of cloud services and SAP</a:t>
              </a:r>
              <a:endParaRPr kumimoji="0" lang="en-US" sz="1200" b="1" i="0" u="none" strike="noStrike" kern="0" cap="none" spc="0" normalizeH="0" baseline="0" noProof="0" dirty="0">
                <a:ln>
                  <a:noFill/>
                </a:ln>
                <a:solidFill>
                  <a:srgbClr val="F5F5F5"/>
                </a:solidFill>
                <a:effectLst/>
                <a:uLnTx/>
                <a:uFillTx/>
                <a:latin typeface="Arial"/>
                <a:ea typeface="+mn-ea"/>
                <a:cs typeface="+mn-cs"/>
              </a:endParaRPr>
            </a:p>
          </p:txBody>
        </p:sp>
        <p:grpSp>
          <p:nvGrpSpPr>
            <p:cNvPr id="45" name="Group 44">
              <a:extLst>
                <a:ext uri="{FF2B5EF4-FFF2-40B4-BE49-F238E27FC236}">
                  <a16:creationId xmlns:a16="http://schemas.microsoft.com/office/drawing/2014/main" id="{0E0810D4-D17B-DAA9-6DAF-4EBB78FE9236}"/>
                </a:ext>
              </a:extLst>
            </p:cNvPr>
            <p:cNvGrpSpPr/>
            <p:nvPr/>
          </p:nvGrpSpPr>
          <p:grpSpPr>
            <a:xfrm>
              <a:off x="295740" y="3160744"/>
              <a:ext cx="8697500" cy="2885302"/>
              <a:chOff x="295740" y="3139480"/>
              <a:chExt cx="8697500" cy="2292410"/>
            </a:xfrm>
          </p:grpSpPr>
          <p:sp>
            <p:nvSpPr>
              <p:cNvPr id="46" name="Text Placeholder 2">
                <a:extLst>
                  <a:ext uri="{FF2B5EF4-FFF2-40B4-BE49-F238E27FC236}">
                    <a16:creationId xmlns:a16="http://schemas.microsoft.com/office/drawing/2014/main" id="{AAD56228-770A-B1C7-A6C7-22261CAD7343}"/>
                  </a:ext>
                </a:extLst>
              </p:cNvPr>
              <p:cNvSpPr txBox="1">
                <a:spLocks/>
              </p:cNvSpPr>
              <p:nvPr/>
            </p:nvSpPr>
            <p:spPr>
              <a:xfrm>
                <a:off x="295740" y="3139480"/>
                <a:ext cx="2807370" cy="2292407"/>
              </a:xfrm>
              <a:prstGeom prst="roundRect">
                <a:avLst>
                  <a:gd name="adj" fmla="val 5784"/>
                </a:avLst>
              </a:prstGeom>
              <a:solidFill>
                <a:schemeClr val="bg1"/>
              </a:solidFill>
              <a:ln w="19050" algn="ctr">
                <a:solidFill>
                  <a:schemeClr val="bg1">
                    <a:lumMod val="85000"/>
                  </a:schemeClr>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defPPr>
                  <a:defRPr lang="en-US"/>
                </a:defPPr>
                <a:lvl1pPr algn="ctr">
                  <a:lnSpc>
                    <a:spcPct val="106000"/>
                  </a:lnSpc>
                  <a:defRPr sz="1300" b="1">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80975" marR="0" lvl="0" indent="-180975" algn="l" defTabSz="4572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lang="en-US" sz="1050" b="0" dirty="0">
                    <a:solidFill>
                      <a:prstClr val="black"/>
                    </a:solidFill>
                  </a:rPr>
                  <a:t>Assist in analyzing services necessary for deployment of SAP on cloud</a:t>
                </a:r>
              </a:p>
              <a:p>
                <a:pPr marL="180975" marR="0" lvl="0" indent="-180975" algn="l" defTabSz="4572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lang="en-US" sz="1050" b="0" dirty="0">
                    <a:solidFill>
                      <a:prstClr val="black"/>
                    </a:solidFill>
                  </a:rPr>
                  <a:t>Provide know-how of the SAP requisites in order to architect on the cloud</a:t>
                </a:r>
              </a:p>
              <a:p>
                <a:pPr marL="180975" marR="0" lvl="0" indent="-180975" algn="l" defTabSz="4572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lang="en-US" sz="1050" b="0" dirty="0">
                    <a:solidFill>
                      <a:prstClr val="black"/>
                    </a:solidFill>
                  </a:rPr>
                  <a:t>Develop the network architecture and deployment diagram for SAP services</a:t>
                </a:r>
              </a:p>
              <a:p>
                <a:pPr marL="180975" marR="0" lvl="0" indent="-180975" algn="l" defTabSz="4572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lang="en-US" sz="1050" b="0" dirty="0">
                    <a:solidFill>
                      <a:prstClr val="black"/>
                    </a:solidFill>
                  </a:rPr>
                  <a:t>Assist in sizing and if required do a POC of the architecture</a:t>
                </a:r>
              </a:p>
            </p:txBody>
          </p:sp>
          <p:sp>
            <p:nvSpPr>
              <p:cNvPr id="47" name="Text Placeholder 2">
                <a:extLst>
                  <a:ext uri="{FF2B5EF4-FFF2-40B4-BE49-F238E27FC236}">
                    <a16:creationId xmlns:a16="http://schemas.microsoft.com/office/drawing/2014/main" id="{8B5B6130-7B24-1D50-7D75-3AD877E0F44E}"/>
                  </a:ext>
                </a:extLst>
              </p:cNvPr>
              <p:cNvSpPr txBox="1">
                <a:spLocks/>
              </p:cNvSpPr>
              <p:nvPr/>
            </p:nvSpPr>
            <p:spPr>
              <a:xfrm>
                <a:off x="3249726" y="3139483"/>
                <a:ext cx="2807370" cy="2292407"/>
              </a:xfrm>
              <a:prstGeom prst="roundRect">
                <a:avLst>
                  <a:gd name="adj" fmla="val 5784"/>
                </a:avLst>
              </a:prstGeom>
              <a:solidFill>
                <a:schemeClr val="bg1"/>
              </a:solidFill>
              <a:ln w="19050" algn="ctr">
                <a:solidFill>
                  <a:schemeClr val="bg1">
                    <a:lumMod val="85000"/>
                  </a:schemeClr>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defPPr>
                  <a:defRPr lang="en-US"/>
                </a:defPPr>
                <a:lvl1pPr algn="ctr">
                  <a:lnSpc>
                    <a:spcPct val="106000"/>
                  </a:lnSpc>
                  <a:defRPr sz="1300" b="1">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80975" indent="-180975" algn="l" defTabSz="457200">
                  <a:lnSpc>
                    <a:spcPct val="120000"/>
                  </a:lnSpc>
                  <a:buFont typeface="Wingdings" panose="05000000000000000000" pitchFamily="2" charset="2"/>
                  <a:buChar char="§"/>
                  <a:defRPr/>
                </a:pPr>
                <a:r>
                  <a:rPr lang="en-US" sz="1050" b="0" dirty="0">
                    <a:solidFill>
                      <a:prstClr val="black"/>
                    </a:solidFill>
                  </a:rPr>
                  <a:t>Agree on the network architecture and deployment architecture</a:t>
                </a:r>
              </a:p>
              <a:p>
                <a:pPr marL="180975" indent="-180975" algn="l" defTabSz="457200">
                  <a:lnSpc>
                    <a:spcPct val="120000"/>
                  </a:lnSpc>
                  <a:buFont typeface="Wingdings" panose="05000000000000000000" pitchFamily="2" charset="2"/>
                  <a:buChar char="§"/>
                  <a:defRPr/>
                </a:pPr>
                <a:r>
                  <a:rPr lang="en-US" sz="1050" b="0" dirty="0">
                    <a:solidFill>
                      <a:prstClr val="black"/>
                    </a:solidFill>
                  </a:rPr>
                  <a:t>Deployment of the network services and hardware on the cloud</a:t>
                </a:r>
              </a:p>
              <a:p>
                <a:pPr marL="180975" indent="-180975" algn="l" defTabSz="457200">
                  <a:lnSpc>
                    <a:spcPct val="120000"/>
                  </a:lnSpc>
                  <a:buFont typeface="Wingdings" panose="05000000000000000000" pitchFamily="2" charset="2"/>
                  <a:buChar char="§"/>
                  <a:defRPr/>
                </a:pPr>
                <a:r>
                  <a:rPr lang="en-US" sz="1050" b="0" dirty="0">
                    <a:solidFill>
                      <a:prstClr val="black"/>
                    </a:solidFill>
                  </a:rPr>
                  <a:t>Assist in hardening of the network and OS in line with Client’s policies</a:t>
                </a:r>
              </a:p>
              <a:p>
                <a:pPr marL="180975" indent="-180975" algn="l" defTabSz="457200">
                  <a:lnSpc>
                    <a:spcPct val="120000"/>
                  </a:lnSpc>
                  <a:buFont typeface="Wingdings" panose="05000000000000000000" pitchFamily="2" charset="2"/>
                  <a:buChar char="§"/>
                  <a:defRPr/>
                </a:pPr>
                <a:r>
                  <a:rPr lang="en-US" sz="1050" b="0" dirty="0">
                    <a:solidFill>
                      <a:prstClr val="black"/>
                    </a:solidFill>
                  </a:rPr>
                  <a:t>Install SAP on DEV, QA, Prod and DR</a:t>
                </a:r>
              </a:p>
            </p:txBody>
          </p:sp>
          <p:sp>
            <p:nvSpPr>
              <p:cNvPr id="48" name="Text Placeholder 2">
                <a:extLst>
                  <a:ext uri="{FF2B5EF4-FFF2-40B4-BE49-F238E27FC236}">
                    <a16:creationId xmlns:a16="http://schemas.microsoft.com/office/drawing/2014/main" id="{C12B8554-4489-DAE8-3874-6AACBB803057}"/>
                  </a:ext>
                </a:extLst>
              </p:cNvPr>
              <p:cNvSpPr txBox="1">
                <a:spLocks/>
              </p:cNvSpPr>
              <p:nvPr/>
            </p:nvSpPr>
            <p:spPr>
              <a:xfrm>
                <a:off x="6185870" y="3139483"/>
                <a:ext cx="2807370" cy="2292407"/>
              </a:xfrm>
              <a:prstGeom prst="roundRect">
                <a:avLst>
                  <a:gd name="adj" fmla="val 5784"/>
                </a:avLst>
              </a:prstGeom>
              <a:solidFill>
                <a:schemeClr val="bg1"/>
              </a:solidFill>
              <a:ln w="19050" algn="ctr">
                <a:solidFill>
                  <a:schemeClr val="bg1">
                    <a:lumMod val="85000"/>
                  </a:schemeClr>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defPPr>
                  <a:defRPr lang="en-US"/>
                </a:defPPr>
                <a:lvl1pPr algn="ctr">
                  <a:lnSpc>
                    <a:spcPct val="106000"/>
                  </a:lnSpc>
                  <a:defRPr sz="1300" b="1">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80975" indent="-180975" algn="l" defTabSz="457200">
                  <a:lnSpc>
                    <a:spcPct val="120000"/>
                  </a:lnSpc>
                  <a:buFont typeface="Wingdings" panose="05000000000000000000" pitchFamily="2" charset="2"/>
                  <a:buChar char="§"/>
                  <a:defRPr/>
                </a:pPr>
                <a:r>
                  <a:rPr lang="en-US" sz="1050" b="0" dirty="0">
                    <a:solidFill>
                      <a:prstClr val="black"/>
                    </a:solidFill>
                  </a:rPr>
                  <a:t>Ongoing monitoring of the security and performance of the hardware</a:t>
                </a:r>
              </a:p>
              <a:p>
                <a:pPr marL="180975" indent="-180975" algn="l" defTabSz="457200">
                  <a:lnSpc>
                    <a:spcPct val="120000"/>
                  </a:lnSpc>
                  <a:buFont typeface="Wingdings" panose="05000000000000000000" pitchFamily="2" charset="2"/>
                  <a:buChar char="§"/>
                  <a:defRPr/>
                </a:pPr>
                <a:r>
                  <a:rPr lang="en-US" sz="1050" b="0" dirty="0">
                    <a:solidFill>
                      <a:prstClr val="black"/>
                    </a:solidFill>
                  </a:rPr>
                  <a:t>Resolve any identified issue and assist in ongoing firewall and networks setup</a:t>
                </a:r>
              </a:p>
              <a:p>
                <a:pPr marL="180975" indent="-180975" algn="l" defTabSz="457200">
                  <a:lnSpc>
                    <a:spcPct val="120000"/>
                  </a:lnSpc>
                  <a:buFont typeface="Wingdings" panose="05000000000000000000" pitchFamily="2" charset="2"/>
                  <a:buChar char="§"/>
                  <a:defRPr/>
                </a:pPr>
                <a:r>
                  <a:rPr lang="en-US" sz="1050" b="0" dirty="0">
                    <a:solidFill>
                      <a:prstClr val="black"/>
                    </a:solidFill>
                  </a:rPr>
                  <a:t>Ongoing update and patching of the OS and its related components</a:t>
                </a:r>
              </a:p>
            </p:txBody>
          </p:sp>
        </p:grpSp>
      </p:grpSp>
      <p:sp>
        <p:nvSpPr>
          <p:cNvPr id="50" name="Arrow: Chevron 49">
            <a:extLst>
              <a:ext uri="{FF2B5EF4-FFF2-40B4-BE49-F238E27FC236}">
                <a16:creationId xmlns:a16="http://schemas.microsoft.com/office/drawing/2014/main" id="{F0FEFE28-1C7D-0B1D-1836-A032180E20FC}"/>
              </a:ext>
            </a:extLst>
          </p:cNvPr>
          <p:cNvSpPr/>
          <p:nvPr/>
        </p:nvSpPr>
        <p:spPr bwMode="gray">
          <a:xfrm>
            <a:off x="4338342" y="4422728"/>
            <a:ext cx="274320" cy="53846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51" name="Arrow: Chevron 50">
            <a:extLst>
              <a:ext uri="{FF2B5EF4-FFF2-40B4-BE49-F238E27FC236}">
                <a16:creationId xmlns:a16="http://schemas.microsoft.com/office/drawing/2014/main" id="{5EB1ADB6-6B89-3128-E47F-46624FEDFFAD}"/>
              </a:ext>
            </a:extLst>
          </p:cNvPr>
          <p:cNvSpPr/>
          <p:nvPr/>
        </p:nvSpPr>
        <p:spPr bwMode="gray">
          <a:xfrm>
            <a:off x="6565904" y="4422728"/>
            <a:ext cx="274320" cy="53846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2" name="Arrow: Chevron 1">
            <a:extLst>
              <a:ext uri="{FF2B5EF4-FFF2-40B4-BE49-F238E27FC236}">
                <a16:creationId xmlns:a16="http://schemas.microsoft.com/office/drawing/2014/main" id="{CBDA47F5-5421-D54E-8DA1-6820572F5F9A}"/>
              </a:ext>
            </a:extLst>
          </p:cNvPr>
          <p:cNvSpPr/>
          <p:nvPr/>
        </p:nvSpPr>
        <p:spPr bwMode="gray">
          <a:xfrm>
            <a:off x="5567884" y="1715695"/>
            <a:ext cx="274320" cy="538462"/>
          </a:xfrm>
          <a:prstGeom prst="chevron">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Tree>
    <p:extLst>
      <p:ext uri="{BB962C8B-B14F-4D97-AF65-F5344CB8AC3E}">
        <p14:creationId xmlns:p14="http://schemas.microsoft.com/office/powerpoint/2010/main" val="37016219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783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1EFD2C8-75B1-4C59-A362-6BE6DB3EF0D3}"/>
              </a:ext>
            </a:extLst>
          </p:cNvPr>
          <p:cNvGraphicFramePr>
            <a:graphicFrameLocks noGrp="1"/>
          </p:cNvGraphicFramePr>
          <p:nvPr/>
        </p:nvGraphicFramePr>
        <p:xfrm>
          <a:off x="295740" y="294487"/>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Software products that address practical, on-ground challenges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4" name="Straight Connector 3">
            <a:extLst>
              <a:ext uri="{FF2B5EF4-FFF2-40B4-BE49-F238E27FC236}">
                <a16:creationId xmlns:a16="http://schemas.microsoft.com/office/drawing/2014/main" id="{EEEBED84-69D1-DCCC-E09C-B770570432FA}"/>
              </a:ext>
            </a:extLst>
          </p:cNvPr>
          <p:cNvCxnSpPr>
            <a:cxnSpLocks/>
            <a:stCxn id="24" idx="2"/>
            <a:endCxn id="11" idx="0"/>
          </p:cNvCxnSpPr>
          <p:nvPr/>
        </p:nvCxnSpPr>
        <p:spPr>
          <a:xfrm>
            <a:off x="1258107" y="1924158"/>
            <a:ext cx="0" cy="2867779"/>
          </a:xfrm>
          <a:prstGeom prst="line">
            <a:avLst/>
          </a:prstGeom>
          <a:ln w="6350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F10AB55-D799-6219-5865-1A760C2AA1C4}"/>
              </a:ext>
            </a:extLst>
          </p:cNvPr>
          <p:cNvCxnSpPr>
            <a:cxnSpLocks/>
            <a:stCxn id="26" idx="2"/>
            <a:endCxn id="40" idx="0"/>
          </p:cNvCxnSpPr>
          <p:nvPr/>
        </p:nvCxnSpPr>
        <p:spPr>
          <a:xfrm>
            <a:off x="5595073" y="1924158"/>
            <a:ext cx="0" cy="2870837"/>
          </a:xfrm>
          <a:prstGeom prst="line">
            <a:avLst/>
          </a:prstGeom>
          <a:ln w="6350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C6D27EF-1CDB-0BCC-8764-01BC9B2D8938}"/>
              </a:ext>
            </a:extLst>
          </p:cNvPr>
          <p:cNvCxnSpPr>
            <a:cxnSpLocks/>
            <a:stCxn id="27" idx="2"/>
            <a:endCxn id="23" idx="0"/>
          </p:cNvCxnSpPr>
          <p:nvPr/>
        </p:nvCxnSpPr>
        <p:spPr>
          <a:xfrm>
            <a:off x="7763555" y="1924158"/>
            <a:ext cx="0" cy="2059329"/>
          </a:xfrm>
          <a:prstGeom prst="line">
            <a:avLst/>
          </a:prstGeom>
          <a:ln w="6350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2F0C61A-B2FB-8651-1E7A-F8A94874EE0D}"/>
              </a:ext>
            </a:extLst>
          </p:cNvPr>
          <p:cNvCxnSpPr>
            <a:cxnSpLocks/>
            <a:stCxn id="25" idx="2"/>
            <a:endCxn id="16" idx="0"/>
          </p:cNvCxnSpPr>
          <p:nvPr/>
        </p:nvCxnSpPr>
        <p:spPr>
          <a:xfrm>
            <a:off x="3426590" y="1924158"/>
            <a:ext cx="0" cy="2867779"/>
          </a:xfrm>
          <a:prstGeom prst="line">
            <a:avLst/>
          </a:prstGeom>
          <a:ln w="6350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36EE9E-C389-1920-77A1-865BC90F73CC}"/>
              </a:ext>
            </a:extLst>
          </p:cNvPr>
          <p:cNvSpPr txBox="1"/>
          <p:nvPr/>
        </p:nvSpPr>
        <p:spPr>
          <a:xfrm>
            <a:off x="358107" y="2100600"/>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Antares ALM</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Asset liability mgmt.</a:t>
            </a:r>
          </a:p>
        </p:txBody>
      </p:sp>
      <p:sp>
        <p:nvSpPr>
          <p:cNvPr id="9" name="TextBox 8">
            <a:extLst>
              <a:ext uri="{FF2B5EF4-FFF2-40B4-BE49-F238E27FC236}">
                <a16:creationId xmlns:a16="http://schemas.microsoft.com/office/drawing/2014/main" id="{9A05168A-8E9D-D522-BEC7-98E272A8A171}"/>
              </a:ext>
            </a:extLst>
          </p:cNvPr>
          <p:cNvSpPr txBox="1"/>
          <p:nvPr/>
        </p:nvSpPr>
        <p:spPr>
          <a:xfrm>
            <a:off x="358107" y="2773434"/>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Antares </a:t>
            </a:r>
            <a:r>
              <a:rPr lang="en-US" sz="1200" i="1" dirty="0">
                <a:solidFill>
                  <a:srgbClr val="B58D2B"/>
                </a:solidFill>
              </a:rPr>
              <a:t>FCP</a:t>
            </a:r>
            <a:endParaRPr kumimoji="0" lang="en-US" sz="1200" i="1" u="none" strike="noStrike" kern="1200" cap="none" spc="0" normalizeH="0" baseline="0" noProof="0" dirty="0">
              <a:ln>
                <a:noFill/>
              </a:ln>
              <a:solidFill>
                <a:srgbClr val="B58D2B"/>
              </a:solidFill>
              <a:effectLst/>
              <a:uLnTx/>
              <a:uFillTx/>
            </a:endParaRP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FTP &amp; profitability mgmt.</a:t>
            </a:r>
          </a:p>
        </p:txBody>
      </p:sp>
      <p:sp>
        <p:nvSpPr>
          <p:cNvPr id="10" name="TextBox 9">
            <a:extLst>
              <a:ext uri="{FF2B5EF4-FFF2-40B4-BE49-F238E27FC236}">
                <a16:creationId xmlns:a16="http://schemas.microsoft.com/office/drawing/2014/main" id="{9B620164-E0D9-257A-3065-32ED0E094D74}"/>
              </a:ext>
            </a:extLst>
          </p:cNvPr>
          <p:cNvSpPr txBox="1"/>
          <p:nvPr/>
        </p:nvSpPr>
        <p:spPr>
          <a:xfrm>
            <a:off x="358107" y="3446268"/>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Antares P&amp;B</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Planning &amp; budgeting</a:t>
            </a:r>
          </a:p>
        </p:txBody>
      </p:sp>
      <p:sp>
        <p:nvSpPr>
          <p:cNvPr id="11" name="TextBox 10">
            <a:extLst>
              <a:ext uri="{FF2B5EF4-FFF2-40B4-BE49-F238E27FC236}">
                <a16:creationId xmlns:a16="http://schemas.microsoft.com/office/drawing/2014/main" id="{7A95CFCA-191E-D35A-97C9-AA8EF2907DB2}"/>
              </a:ext>
            </a:extLst>
          </p:cNvPr>
          <p:cNvSpPr txBox="1"/>
          <p:nvPr/>
        </p:nvSpPr>
        <p:spPr>
          <a:xfrm>
            <a:off x="358107" y="4791937"/>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ea typeface="+mn-ea"/>
              </a:rPr>
              <a:t>Antares CM</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ea typeface="+mn-ea"/>
              </a:rPr>
              <a:t>Basel Standardized App.</a:t>
            </a:r>
          </a:p>
        </p:txBody>
      </p:sp>
      <p:sp>
        <p:nvSpPr>
          <p:cNvPr id="12" name="TextBox 11">
            <a:extLst>
              <a:ext uri="{FF2B5EF4-FFF2-40B4-BE49-F238E27FC236}">
                <a16:creationId xmlns:a16="http://schemas.microsoft.com/office/drawing/2014/main" id="{F842DF26-C387-8DE1-B5AD-F5E3205A66EE}"/>
              </a:ext>
            </a:extLst>
          </p:cNvPr>
          <p:cNvSpPr txBox="1"/>
          <p:nvPr/>
        </p:nvSpPr>
        <p:spPr>
          <a:xfrm>
            <a:off x="2526590" y="2100600"/>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defPPr>
              <a:defRPr lang="en-US"/>
            </a:defPPr>
            <a:lvl1pPr marR="0" lvl="0" indent="0" algn="ctr" defTabSz="914400" fontAlgn="auto">
              <a:lnSpc>
                <a:spcPct val="110000"/>
              </a:lnSpc>
              <a:spcBef>
                <a:spcPts val="0"/>
              </a:spcBef>
              <a:spcAft>
                <a:spcPts val="200"/>
              </a:spcAft>
              <a:buClrTx/>
              <a:buSzTx/>
              <a:buFontTx/>
              <a:buNone/>
              <a:tabLst/>
              <a:defRPr kumimoji="0" sz="1200" b="1" i="1" u="none" strike="noStrike" cap="none" spc="0" normalizeH="0" baseline="0">
                <a:ln>
                  <a:noFill/>
                </a:ln>
                <a:solidFill>
                  <a:srgbClr val="B58D2B"/>
                </a:solidFill>
                <a:effectLst/>
                <a:uLnTx/>
                <a:uFillTx/>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latin typeface="Arial" panose="020B0604020202020204"/>
                <a:ea typeface="+mn-ea"/>
                <a:cs typeface="+mn-cs"/>
              </a:rPr>
              <a:t>Kepler IFRS9</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a:ea typeface="+mn-ea"/>
                <a:cs typeface="+mn-cs"/>
              </a:rPr>
              <a:t>End-to-end IFRS9 system</a:t>
            </a:r>
          </a:p>
        </p:txBody>
      </p:sp>
      <p:sp>
        <p:nvSpPr>
          <p:cNvPr id="13" name="TextBox 12">
            <a:extLst>
              <a:ext uri="{FF2B5EF4-FFF2-40B4-BE49-F238E27FC236}">
                <a16:creationId xmlns:a16="http://schemas.microsoft.com/office/drawing/2014/main" id="{4FB5F56D-A519-8FB4-9156-A94A411D2DC2}"/>
              </a:ext>
            </a:extLst>
          </p:cNvPr>
          <p:cNvSpPr txBox="1"/>
          <p:nvPr/>
        </p:nvSpPr>
        <p:spPr>
          <a:xfrm>
            <a:off x="2526590" y="2773434"/>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Kepler IFRS 16</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Complete lease accounting</a:t>
            </a:r>
          </a:p>
        </p:txBody>
      </p:sp>
      <p:sp>
        <p:nvSpPr>
          <p:cNvPr id="14" name="TextBox 13">
            <a:extLst>
              <a:ext uri="{FF2B5EF4-FFF2-40B4-BE49-F238E27FC236}">
                <a16:creationId xmlns:a16="http://schemas.microsoft.com/office/drawing/2014/main" id="{F0272297-CF3D-2D21-5057-DB8D1F19AD05}"/>
              </a:ext>
            </a:extLst>
          </p:cNvPr>
          <p:cNvSpPr txBox="1"/>
          <p:nvPr/>
        </p:nvSpPr>
        <p:spPr>
          <a:xfrm>
            <a:off x="2526590" y="3446268"/>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Kepler MRM</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Model risk management</a:t>
            </a:r>
          </a:p>
        </p:txBody>
      </p:sp>
      <p:sp>
        <p:nvSpPr>
          <p:cNvPr id="15" name="TextBox 14">
            <a:extLst>
              <a:ext uri="{FF2B5EF4-FFF2-40B4-BE49-F238E27FC236}">
                <a16:creationId xmlns:a16="http://schemas.microsoft.com/office/drawing/2014/main" id="{1D1A39C5-2300-4905-2A3A-4527120BAD23}"/>
              </a:ext>
            </a:extLst>
          </p:cNvPr>
          <p:cNvSpPr txBox="1"/>
          <p:nvPr/>
        </p:nvSpPr>
        <p:spPr>
          <a:xfrm>
            <a:off x="2526590" y="4119102"/>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lang="en-US" sz="1200" i="1" dirty="0">
                <a:solidFill>
                  <a:srgbClr val="B58D2B"/>
                </a:solidFill>
              </a:rPr>
              <a:t>Kepler EWS</a:t>
            </a:r>
            <a:endParaRPr kumimoji="0" lang="en-US" sz="1200" i="1" u="none" strike="noStrike" kern="1200" cap="none" spc="0" normalizeH="0" baseline="0" noProof="0" dirty="0">
              <a:ln>
                <a:noFill/>
              </a:ln>
              <a:solidFill>
                <a:srgbClr val="B58D2B"/>
              </a:solidFill>
              <a:effectLst/>
              <a:uLnTx/>
              <a:uFillTx/>
            </a:endParaRP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Credit early warning system</a:t>
            </a:r>
          </a:p>
        </p:txBody>
      </p:sp>
      <p:sp>
        <p:nvSpPr>
          <p:cNvPr id="16" name="TextBox 15">
            <a:extLst>
              <a:ext uri="{FF2B5EF4-FFF2-40B4-BE49-F238E27FC236}">
                <a16:creationId xmlns:a16="http://schemas.microsoft.com/office/drawing/2014/main" id="{6FC3E184-8E83-B6B6-5170-6BFA71340408}"/>
              </a:ext>
            </a:extLst>
          </p:cNvPr>
          <p:cNvSpPr txBox="1"/>
          <p:nvPr/>
        </p:nvSpPr>
        <p:spPr>
          <a:xfrm>
            <a:off x="2526590" y="4791937"/>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Kepler ACR</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Credit risk Advanced App.</a:t>
            </a:r>
          </a:p>
        </p:txBody>
      </p:sp>
      <p:sp>
        <p:nvSpPr>
          <p:cNvPr id="17" name="TextBox 16">
            <a:extLst>
              <a:ext uri="{FF2B5EF4-FFF2-40B4-BE49-F238E27FC236}">
                <a16:creationId xmlns:a16="http://schemas.microsoft.com/office/drawing/2014/main" id="{25D18296-09EA-E1A4-A650-1B2BF75ACE69}"/>
              </a:ext>
            </a:extLst>
          </p:cNvPr>
          <p:cNvSpPr txBox="1"/>
          <p:nvPr/>
        </p:nvSpPr>
        <p:spPr>
          <a:xfrm>
            <a:off x="4695073" y="2100600"/>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Callisto ORM</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Operational risk mgmt.</a:t>
            </a:r>
          </a:p>
        </p:txBody>
      </p:sp>
      <p:sp>
        <p:nvSpPr>
          <p:cNvPr id="18" name="TextBox 17">
            <a:extLst>
              <a:ext uri="{FF2B5EF4-FFF2-40B4-BE49-F238E27FC236}">
                <a16:creationId xmlns:a16="http://schemas.microsoft.com/office/drawing/2014/main" id="{A061FAD9-310C-AE25-CF6F-103857F291B6}"/>
              </a:ext>
            </a:extLst>
          </p:cNvPr>
          <p:cNvSpPr txBox="1"/>
          <p:nvPr/>
        </p:nvSpPr>
        <p:spPr>
          <a:xfrm>
            <a:off x="4695073" y="2774199"/>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Callisto SOX</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SOX &amp; ICFR requirements</a:t>
            </a:r>
          </a:p>
        </p:txBody>
      </p:sp>
      <p:sp>
        <p:nvSpPr>
          <p:cNvPr id="19" name="TextBox 18">
            <a:extLst>
              <a:ext uri="{FF2B5EF4-FFF2-40B4-BE49-F238E27FC236}">
                <a16:creationId xmlns:a16="http://schemas.microsoft.com/office/drawing/2014/main" id="{C739C905-F6A5-2AB9-5E79-E0119DE9DF02}"/>
              </a:ext>
            </a:extLst>
          </p:cNvPr>
          <p:cNvSpPr txBox="1"/>
          <p:nvPr/>
        </p:nvSpPr>
        <p:spPr>
          <a:xfrm>
            <a:off x="4695073" y="3447798"/>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Callisto FRM</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Fraud case management</a:t>
            </a:r>
          </a:p>
        </p:txBody>
      </p:sp>
      <p:sp>
        <p:nvSpPr>
          <p:cNvPr id="20" name="TextBox 19">
            <a:extLst>
              <a:ext uri="{FF2B5EF4-FFF2-40B4-BE49-F238E27FC236}">
                <a16:creationId xmlns:a16="http://schemas.microsoft.com/office/drawing/2014/main" id="{89999FA5-1B58-6248-CB76-534664323762}"/>
              </a:ext>
            </a:extLst>
          </p:cNvPr>
          <p:cNvSpPr txBox="1"/>
          <p:nvPr/>
        </p:nvSpPr>
        <p:spPr>
          <a:xfrm>
            <a:off x="4695073" y="4121397"/>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lang="en-US" sz="1200" i="1" dirty="0">
                <a:solidFill>
                  <a:srgbClr val="B58D2B"/>
                </a:solidFill>
              </a:rPr>
              <a:t>Callisto CMS</a:t>
            </a:r>
            <a:endParaRPr kumimoji="0" lang="en-US" sz="1200" i="1" u="none" strike="noStrike" kern="1200" cap="none" spc="0" normalizeH="0" baseline="0" noProof="0" dirty="0">
              <a:ln>
                <a:noFill/>
              </a:ln>
              <a:solidFill>
                <a:srgbClr val="B58D2B"/>
              </a:solidFill>
              <a:effectLst/>
              <a:uLnTx/>
              <a:uFillTx/>
            </a:endParaRP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Compliance management</a:t>
            </a:r>
          </a:p>
        </p:txBody>
      </p:sp>
      <p:sp>
        <p:nvSpPr>
          <p:cNvPr id="21" name="TextBox 20">
            <a:extLst>
              <a:ext uri="{FF2B5EF4-FFF2-40B4-BE49-F238E27FC236}">
                <a16:creationId xmlns:a16="http://schemas.microsoft.com/office/drawing/2014/main" id="{7B96C39E-D775-306A-0A3C-F4372468C0CE}"/>
              </a:ext>
            </a:extLst>
          </p:cNvPr>
          <p:cNvSpPr txBox="1"/>
          <p:nvPr/>
        </p:nvSpPr>
        <p:spPr>
          <a:xfrm>
            <a:off x="6863555" y="2100600"/>
            <a:ext cx="1800000" cy="792000"/>
          </a:xfrm>
          <a:prstGeom prst="roundRect">
            <a:avLst>
              <a:gd name="adj" fmla="val 4852"/>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Kore Derivatives</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Interest rate risk hedging platform, incl. risk control</a:t>
            </a:r>
          </a:p>
        </p:txBody>
      </p:sp>
      <p:sp>
        <p:nvSpPr>
          <p:cNvPr id="22" name="TextBox 21">
            <a:extLst>
              <a:ext uri="{FF2B5EF4-FFF2-40B4-BE49-F238E27FC236}">
                <a16:creationId xmlns:a16="http://schemas.microsoft.com/office/drawing/2014/main" id="{566ADF12-D838-0E66-EE4B-33C449AB0399}"/>
              </a:ext>
            </a:extLst>
          </p:cNvPr>
          <p:cNvSpPr txBox="1"/>
          <p:nvPr/>
        </p:nvSpPr>
        <p:spPr>
          <a:xfrm>
            <a:off x="6863555" y="3042043"/>
            <a:ext cx="1800000" cy="792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Kore IP</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Investment portfolio performance attribution</a:t>
            </a:r>
          </a:p>
        </p:txBody>
      </p:sp>
      <p:sp>
        <p:nvSpPr>
          <p:cNvPr id="23" name="TextBox 22">
            <a:extLst>
              <a:ext uri="{FF2B5EF4-FFF2-40B4-BE49-F238E27FC236}">
                <a16:creationId xmlns:a16="http://schemas.microsoft.com/office/drawing/2014/main" id="{809392A4-7C6F-2D94-3A7C-03368DDC6C7D}"/>
              </a:ext>
            </a:extLst>
          </p:cNvPr>
          <p:cNvSpPr txBox="1"/>
          <p:nvPr/>
        </p:nvSpPr>
        <p:spPr>
          <a:xfrm>
            <a:off x="6863555" y="3983487"/>
            <a:ext cx="1800000" cy="792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Kore MR</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Market risk mgmt., incl.  Basel advanced approaches</a:t>
            </a:r>
          </a:p>
        </p:txBody>
      </p:sp>
      <p:sp>
        <p:nvSpPr>
          <p:cNvPr id="24" name="Rectangle: Rounded Corners 23">
            <a:extLst>
              <a:ext uri="{FF2B5EF4-FFF2-40B4-BE49-F238E27FC236}">
                <a16:creationId xmlns:a16="http://schemas.microsoft.com/office/drawing/2014/main" id="{64206578-328B-548A-A076-7CB79591A363}"/>
              </a:ext>
            </a:extLst>
          </p:cNvPr>
          <p:cNvSpPr/>
          <p:nvPr/>
        </p:nvSpPr>
        <p:spPr>
          <a:xfrm>
            <a:off x="358107" y="1370558"/>
            <a:ext cx="1800000" cy="553600"/>
          </a:xfrm>
          <a:prstGeom prst="roundRect">
            <a:avLst>
              <a:gd name="adj" fmla="val 8505"/>
            </a:avLst>
          </a:prstGeom>
          <a:solidFill>
            <a:schemeClr val="bg1">
              <a:lumMod val="85000"/>
            </a:schemeClr>
          </a:solidFill>
          <a:ln w="9525">
            <a:solidFill>
              <a:srgbClr val="B58D2B"/>
            </a:solidFill>
          </a:ln>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Holistic balance sheet mgmt. and monitoring</a:t>
            </a:r>
            <a:endParaRPr lang="en-US" sz="1100" dirty="0">
              <a:solidFill>
                <a:schemeClr val="tx1"/>
              </a:solidFill>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1155D837-DC84-F95F-E67E-C7CB95B042C3}"/>
              </a:ext>
            </a:extLst>
          </p:cNvPr>
          <p:cNvSpPr/>
          <p:nvPr/>
        </p:nvSpPr>
        <p:spPr>
          <a:xfrm>
            <a:off x="2526590" y="1370558"/>
            <a:ext cx="1800000" cy="553600"/>
          </a:xfrm>
          <a:prstGeom prst="roundRect">
            <a:avLst>
              <a:gd name="adj" fmla="val 8505"/>
            </a:avLst>
          </a:prstGeom>
          <a:solidFill>
            <a:schemeClr val="bg1">
              <a:lumMod val="85000"/>
            </a:schemeClr>
          </a:solidFill>
          <a:ln w="9525">
            <a:solidFill>
              <a:srgbClr val="B58D2B"/>
            </a:solidFill>
          </a:ln>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lnSpc>
                <a:spcPct val="110000"/>
              </a:lnSpc>
            </a:pPr>
            <a:r>
              <a:rPr lang="en-US" sz="1100" dirty="0">
                <a:solidFill>
                  <a:schemeClr val="tx1"/>
                </a:solidFill>
                <a:latin typeface="Arial" panose="020B0604020202020204" pitchFamily="34" charset="0"/>
                <a:cs typeface="Arial" panose="020B0604020202020204" pitchFamily="34" charset="0"/>
              </a:rPr>
              <a:t>Integrated credit risk </a:t>
            </a:r>
          </a:p>
          <a:p>
            <a:pPr algn="ctr">
              <a:lnSpc>
                <a:spcPct val="110000"/>
              </a:lnSpc>
            </a:pPr>
            <a:r>
              <a:rPr lang="en-US" sz="1100" dirty="0">
                <a:solidFill>
                  <a:schemeClr val="tx1"/>
                </a:solidFill>
                <a:latin typeface="Arial" panose="020B0604020202020204" pitchFamily="34" charset="0"/>
                <a:cs typeface="Arial" panose="020B0604020202020204" pitchFamily="34" charset="0"/>
              </a:rPr>
              <a:t>and IFRS 9 platform</a:t>
            </a:r>
          </a:p>
        </p:txBody>
      </p:sp>
      <p:sp>
        <p:nvSpPr>
          <p:cNvPr id="26" name="Rectangle: Rounded Corners 25">
            <a:extLst>
              <a:ext uri="{FF2B5EF4-FFF2-40B4-BE49-F238E27FC236}">
                <a16:creationId xmlns:a16="http://schemas.microsoft.com/office/drawing/2014/main" id="{B376C798-259D-D671-1B48-536DF6D80BE3}"/>
              </a:ext>
            </a:extLst>
          </p:cNvPr>
          <p:cNvSpPr/>
          <p:nvPr/>
        </p:nvSpPr>
        <p:spPr>
          <a:xfrm>
            <a:off x="4695073" y="1370558"/>
            <a:ext cx="1800000" cy="553600"/>
          </a:xfrm>
          <a:prstGeom prst="roundRect">
            <a:avLst>
              <a:gd name="adj" fmla="val 8505"/>
            </a:avLst>
          </a:prstGeom>
          <a:solidFill>
            <a:schemeClr val="bg1">
              <a:lumMod val="85000"/>
            </a:schemeClr>
          </a:solidFill>
          <a:ln w="9525">
            <a:solidFill>
              <a:srgbClr val="B58D2B"/>
            </a:solidFill>
          </a:ln>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lnSpc>
                <a:spcPct val="110000"/>
              </a:lnSpc>
            </a:pPr>
            <a:r>
              <a:rPr lang="en-US" sz="1100" dirty="0">
                <a:solidFill>
                  <a:schemeClr val="tx1"/>
                </a:solidFill>
                <a:latin typeface="Arial" panose="020B0604020202020204" pitchFamily="34" charset="0"/>
                <a:cs typeface="Arial" panose="020B0604020202020204" pitchFamily="34" charset="0"/>
              </a:rPr>
              <a:t>Non-financial risk mgmt. and assurance</a:t>
            </a:r>
          </a:p>
        </p:txBody>
      </p:sp>
      <p:sp>
        <p:nvSpPr>
          <p:cNvPr id="27" name="Rectangle: Rounded Corners 26">
            <a:extLst>
              <a:ext uri="{FF2B5EF4-FFF2-40B4-BE49-F238E27FC236}">
                <a16:creationId xmlns:a16="http://schemas.microsoft.com/office/drawing/2014/main" id="{1E9DCC8D-1930-7545-BDBC-E8C601B681A2}"/>
              </a:ext>
            </a:extLst>
          </p:cNvPr>
          <p:cNvSpPr/>
          <p:nvPr/>
        </p:nvSpPr>
        <p:spPr>
          <a:xfrm>
            <a:off x="6863555" y="1370558"/>
            <a:ext cx="1800000" cy="553600"/>
          </a:xfrm>
          <a:prstGeom prst="roundRect">
            <a:avLst>
              <a:gd name="adj" fmla="val 8505"/>
            </a:avLst>
          </a:prstGeom>
          <a:solidFill>
            <a:schemeClr val="bg1">
              <a:lumMod val="85000"/>
            </a:schemeClr>
          </a:solidFill>
          <a:ln w="9525">
            <a:solidFill>
              <a:srgbClr val="B58D2B"/>
            </a:solidFill>
          </a:ln>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lnSpc>
                <a:spcPct val="110000"/>
              </a:lnSpc>
            </a:pPr>
            <a:r>
              <a:rPr lang="en-US" sz="1100" dirty="0">
                <a:solidFill>
                  <a:schemeClr val="tx1"/>
                </a:solidFill>
                <a:latin typeface="Arial" panose="020B0604020202020204" pitchFamily="34" charset="0"/>
                <a:cs typeface="Arial" panose="020B0604020202020204" pitchFamily="34" charset="0"/>
              </a:rPr>
              <a:t>Trade booking and performance mgmt.</a:t>
            </a:r>
          </a:p>
        </p:txBody>
      </p:sp>
      <p:grpSp>
        <p:nvGrpSpPr>
          <p:cNvPr id="28" name="Group 27">
            <a:extLst>
              <a:ext uri="{FF2B5EF4-FFF2-40B4-BE49-F238E27FC236}">
                <a16:creationId xmlns:a16="http://schemas.microsoft.com/office/drawing/2014/main" id="{E598509C-769A-4F4E-F538-3660257FDD68}"/>
              </a:ext>
            </a:extLst>
          </p:cNvPr>
          <p:cNvGrpSpPr/>
          <p:nvPr/>
        </p:nvGrpSpPr>
        <p:grpSpPr>
          <a:xfrm>
            <a:off x="295740" y="1047499"/>
            <a:ext cx="8430183" cy="386938"/>
            <a:chOff x="325557" y="1072804"/>
            <a:chExt cx="8430183" cy="460992"/>
          </a:xfrm>
        </p:grpSpPr>
        <p:sp>
          <p:nvSpPr>
            <p:cNvPr id="29" name="Rectangle: Rounded Corners 28">
              <a:extLst>
                <a:ext uri="{FF2B5EF4-FFF2-40B4-BE49-F238E27FC236}">
                  <a16:creationId xmlns:a16="http://schemas.microsoft.com/office/drawing/2014/main" id="{DCFD285B-5A61-6D8A-8604-2DCB69BC4EFB}"/>
                </a:ext>
              </a:extLst>
            </p:cNvPr>
            <p:cNvSpPr/>
            <p:nvPr/>
          </p:nvSpPr>
          <p:spPr>
            <a:xfrm>
              <a:off x="325557" y="1072804"/>
              <a:ext cx="1924735" cy="450832"/>
            </a:xfrm>
            <a:prstGeom prst="roundRect">
              <a:avLst>
                <a:gd name="adj" fmla="val 8505"/>
              </a:avLst>
            </a:prstGeom>
            <a:solidFill>
              <a:srgbClr val="B58D2B"/>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Antares</a:t>
              </a:r>
            </a:p>
          </p:txBody>
        </p:sp>
        <p:sp>
          <p:nvSpPr>
            <p:cNvPr id="30" name="Rectangle: Rounded Corners 29">
              <a:extLst>
                <a:ext uri="{FF2B5EF4-FFF2-40B4-BE49-F238E27FC236}">
                  <a16:creationId xmlns:a16="http://schemas.microsoft.com/office/drawing/2014/main" id="{B27FB182-9281-8E3F-F20A-FBFBF0D90F1F}"/>
                </a:ext>
              </a:extLst>
            </p:cNvPr>
            <p:cNvSpPr/>
            <p:nvPr/>
          </p:nvSpPr>
          <p:spPr>
            <a:xfrm>
              <a:off x="2494040" y="1082964"/>
              <a:ext cx="1924735" cy="450832"/>
            </a:xfrm>
            <a:prstGeom prst="roundRect">
              <a:avLst>
                <a:gd name="adj" fmla="val 8505"/>
              </a:avLst>
            </a:prstGeom>
            <a:solidFill>
              <a:srgbClr val="B58D2B"/>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prstClr val="white"/>
                  </a:solidFill>
                  <a:latin typeface="Arial" panose="020B0604020202020204" pitchFamily="34" charset="0"/>
                  <a:cs typeface="Arial" panose="020B0604020202020204" pitchFamily="34" charset="0"/>
                </a:rPr>
                <a:t>Kepler</a:t>
              </a:r>
            </a:p>
          </p:txBody>
        </p:sp>
        <p:sp>
          <p:nvSpPr>
            <p:cNvPr id="31" name="Rectangle: Rounded Corners 30">
              <a:extLst>
                <a:ext uri="{FF2B5EF4-FFF2-40B4-BE49-F238E27FC236}">
                  <a16:creationId xmlns:a16="http://schemas.microsoft.com/office/drawing/2014/main" id="{DA85A81F-47E8-25B2-16CE-754BF0EB3504}"/>
                </a:ext>
              </a:extLst>
            </p:cNvPr>
            <p:cNvSpPr/>
            <p:nvPr/>
          </p:nvSpPr>
          <p:spPr>
            <a:xfrm>
              <a:off x="4662523" y="1082964"/>
              <a:ext cx="1924735" cy="450832"/>
            </a:xfrm>
            <a:prstGeom prst="roundRect">
              <a:avLst>
                <a:gd name="adj" fmla="val 8505"/>
              </a:avLst>
            </a:prstGeom>
            <a:solidFill>
              <a:srgbClr val="B58D2B"/>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prstClr val="white"/>
                  </a:solidFill>
                  <a:latin typeface="Arial" panose="020B0604020202020204" pitchFamily="34" charset="0"/>
                  <a:cs typeface="Arial" panose="020B0604020202020204" pitchFamily="34" charset="0"/>
                </a:rPr>
                <a:t>Callisto</a:t>
              </a:r>
            </a:p>
          </p:txBody>
        </p:sp>
        <p:sp>
          <p:nvSpPr>
            <p:cNvPr id="32" name="Rectangle: Rounded Corners 31">
              <a:extLst>
                <a:ext uri="{FF2B5EF4-FFF2-40B4-BE49-F238E27FC236}">
                  <a16:creationId xmlns:a16="http://schemas.microsoft.com/office/drawing/2014/main" id="{0DBE1CFF-1F71-256F-4609-1CA3C7A8B303}"/>
                </a:ext>
              </a:extLst>
            </p:cNvPr>
            <p:cNvSpPr/>
            <p:nvPr/>
          </p:nvSpPr>
          <p:spPr>
            <a:xfrm>
              <a:off x="6831005" y="1082964"/>
              <a:ext cx="1924735" cy="450832"/>
            </a:xfrm>
            <a:prstGeom prst="roundRect">
              <a:avLst>
                <a:gd name="adj" fmla="val 8505"/>
              </a:avLst>
            </a:prstGeom>
            <a:solidFill>
              <a:srgbClr val="B58D2B"/>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prstClr val="white"/>
                  </a:solidFill>
                  <a:latin typeface="Arial" panose="020B0604020202020204" pitchFamily="34" charset="0"/>
                  <a:cs typeface="Arial" panose="020B0604020202020204" pitchFamily="34" charset="0"/>
                </a:rPr>
                <a:t>Kore</a:t>
              </a:r>
            </a:p>
          </p:txBody>
        </p:sp>
      </p:grpSp>
      <p:grpSp>
        <p:nvGrpSpPr>
          <p:cNvPr id="36" name="Group 35">
            <a:extLst>
              <a:ext uri="{FF2B5EF4-FFF2-40B4-BE49-F238E27FC236}">
                <a16:creationId xmlns:a16="http://schemas.microsoft.com/office/drawing/2014/main" id="{6B7DE595-5876-F4B2-0D40-7F5BDBB3F3EE}"/>
              </a:ext>
            </a:extLst>
          </p:cNvPr>
          <p:cNvGrpSpPr/>
          <p:nvPr/>
        </p:nvGrpSpPr>
        <p:grpSpPr>
          <a:xfrm>
            <a:off x="264209" y="5415023"/>
            <a:ext cx="8568428" cy="270069"/>
            <a:chOff x="253891" y="2401092"/>
            <a:chExt cx="8568428" cy="270069"/>
          </a:xfrm>
        </p:grpSpPr>
        <p:sp>
          <p:nvSpPr>
            <p:cNvPr id="37" name="Left Bracket 36">
              <a:extLst>
                <a:ext uri="{FF2B5EF4-FFF2-40B4-BE49-F238E27FC236}">
                  <a16:creationId xmlns:a16="http://schemas.microsoft.com/office/drawing/2014/main" id="{8142A003-712B-8536-E716-C75E3E9E35A0}"/>
                </a:ext>
              </a:extLst>
            </p:cNvPr>
            <p:cNvSpPr/>
            <p:nvPr/>
          </p:nvSpPr>
          <p:spPr>
            <a:xfrm rot="16200000">
              <a:off x="4466105" y="-1811122"/>
              <a:ext cx="144000" cy="856842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4369D2B-11B5-4B50-EF4A-37A6A16EB65A}"/>
                </a:ext>
              </a:extLst>
            </p:cNvPr>
            <p:cNvSpPr txBox="1"/>
            <p:nvPr/>
          </p:nvSpPr>
          <p:spPr>
            <a:xfrm>
              <a:off x="2270105" y="2455161"/>
              <a:ext cx="4536000" cy="216000"/>
            </a:xfrm>
            <a:prstGeom prst="rect">
              <a:avLst/>
            </a:prstGeom>
            <a:solidFill>
              <a:schemeClr val="bg1"/>
            </a:solidFill>
          </p:spPr>
          <p:txBody>
            <a:bodyPr wrap="square" lIns="0" tIns="0" rIns="0" bIns="0">
              <a:spAutoFit/>
            </a:bodyPr>
            <a:lstStyle/>
            <a:p>
              <a:pPr algn="ctr"/>
              <a:r>
                <a:rPr lang="en-IN" sz="1100" b="1" i="1" dirty="0">
                  <a:solidFill>
                    <a:srgbClr val="B58D2B"/>
                  </a:solidFill>
                  <a:latin typeface="Arial" panose="020B0604020202020204" pitchFamily="34" charset="0"/>
                  <a:cs typeface="Arial" panose="020B0604020202020204" pitchFamily="34" charset="0"/>
                </a:rPr>
                <a:t>Applications built on Revolutio, our proprietary no-code platform</a:t>
              </a:r>
              <a:endParaRPr lang="en-IN" sz="1100" dirty="0">
                <a:solidFill>
                  <a:srgbClr val="B58D2B"/>
                </a:solidFill>
                <a:latin typeface="Arial" panose="020B0604020202020204"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A3463EA0-AC07-2F01-69D2-80DE18CD211C}"/>
              </a:ext>
            </a:extLst>
          </p:cNvPr>
          <p:cNvSpPr txBox="1"/>
          <p:nvPr/>
        </p:nvSpPr>
        <p:spPr>
          <a:xfrm>
            <a:off x="358107" y="4119102"/>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kumimoji="0" lang="en-US" sz="1200" i="1" u="none" strike="noStrike" kern="1200" cap="none" spc="0" normalizeH="0" baseline="0" noProof="0" dirty="0">
                <a:ln>
                  <a:noFill/>
                </a:ln>
                <a:solidFill>
                  <a:srgbClr val="B58D2B"/>
                </a:solidFill>
                <a:effectLst/>
                <a:uLnTx/>
                <a:uFillTx/>
              </a:rPr>
              <a:t>Antares ICAAP</a:t>
            </a: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Basel Pillar 2 requirements</a:t>
            </a:r>
          </a:p>
        </p:txBody>
      </p:sp>
      <p:sp>
        <p:nvSpPr>
          <p:cNvPr id="40" name="TextBox 39">
            <a:extLst>
              <a:ext uri="{FF2B5EF4-FFF2-40B4-BE49-F238E27FC236}">
                <a16:creationId xmlns:a16="http://schemas.microsoft.com/office/drawing/2014/main" id="{3E287077-F3DE-7EDB-2C43-1426DA3FC93D}"/>
              </a:ext>
            </a:extLst>
          </p:cNvPr>
          <p:cNvSpPr txBox="1"/>
          <p:nvPr/>
        </p:nvSpPr>
        <p:spPr>
          <a:xfrm>
            <a:off x="4695073" y="4794995"/>
            <a:ext cx="1800000" cy="519000"/>
          </a:xfrm>
          <a:prstGeom prst="roundRect">
            <a:avLst>
              <a:gd name="adj" fmla="val 7396"/>
            </a:avLst>
          </a:prstGeom>
          <a:solidFill>
            <a:schemeClr val="bg1"/>
          </a:solidFill>
          <a:ln w="9525">
            <a:solidFill>
              <a:schemeClr val="bg1">
                <a:lumMod val="65000"/>
              </a:schemeClr>
            </a:solidFill>
            <a:miter lim="800000"/>
            <a:headEnd/>
            <a:tailEnd/>
          </a:ln>
        </p:spPr>
        <p:txBody>
          <a:bodyPr vert="horz" wrap="square" lIns="0" tIns="72000" rIns="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0" marR="0" lvl="0" indent="0" algn="ctr" defTabSz="914400" rtl="0" eaLnBrk="1" fontAlgn="auto" latinLnBrk="0" hangingPunct="1">
              <a:lnSpc>
                <a:spcPct val="110000"/>
              </a:lnSpc>
              <a:spcBef>
                <a:spcPts val="0"/>
              </a:spcBef>
              <a:spcAft>
                <a:spcPts val="200"/>
              </a:spcAft>
              <a:buClrTx/>
              <a:buSzTx/>
              <a:buFontTx/>
              <a:buNone/>
              <a:tabLst/>
              <a:defRPr/>
            </a:pPr>
            <a:r>
              <a:rPr lang="en-US" sz="1200" i="1" dirty="0">
                <a:solidFill>
                  <a:srgbClr val="B58D2B"/>
                </a:solidFill>
              </a:rPr>
              <a:t>Callisto IA</a:t>
            </a:r>
            <a:endParaRPr kumimoji="0" lang="en-US" sz="1200" i="1" u="none" strike="noStrike" kern="1200" cap="none" spc="0" normalizeH="0" baseline="0" noProof="0" dirty="0">
              <a:ln>
                <a:noFill/>
              </a:ln>
              <a:solidFill>
                <a:srgbClr val="B58D2B"/>
              </a:solidFill>
              <a:effectLst/>
              <a:uLnTx/>
              <a:uFillTx/>
            </a:endParaRPr>
          </a:p>
          <a:p>
            <a:pPr marL="0" marR="0" lvl="0" indent="0" algn="ctr" defTabSz="914400" rtl="0" eaLnBrk="1" fontAlgn="auto" latinLnBrk="0" hangingPunct="1">
              <a:lnSpc>
                <a:spcPct val="110000"/>
              </a:lnSpc>
              <a:spcBef>
                <a:spcPts val="0"/>
              </a:spcBef>
              <a:spcAft>
                <a:spcPts val="0"/>
              </a:spcAft>
              <a:buClrTx/>
              <a:buSzTx/>
              <a:buFontTx/>
              <a:buNone/>
              <a:tabLst/>
              <a:defRPr/>
            </a:pPr>
            <a:r>
              <a:rPr lang="en-US" sz="1050" b="0" dirty="0">
                <a:solidFill>
                  <a:prstClr val="black"/>
                </a:solidFill>
              </a:rPr>
              <a:t>Audit planning &amp; mgmt.</a:t>
            </a:r>
          </a:p>
        </p:txBody>
      </p:sp>
      <p:grpSp>
        <p:nvGrpSpPr>
          <p:cNvPr id="41" name="Group 40">
            <a:extLst>
              <a:ext uri="{FF2B5EF4-FFF2-40B4-BE49-F238E27FC236}">
                <a16:creationId xmlns:a16="http://schemas.microsoft.com/office/drawing/2014/main" id="{00A632AF-2106-07E0-EA26-68BD8B75D890}"/>
              </a:ext>
            </a:extLst>
          </p:cNvPr>
          <p:cNvGrpSpPr/>
          <p:nvPr/>
        </p:nvGrpSpPr>
        <p:grpSpPr>
          <a:xfrm>
            <a:off x="274028" y="5791782"/>
            <a:ext cx="8525944" cy="352338"/>
            <a:chOff x="274028" y="5842584"/>
            <a:chExt cx="6874157" cy="352338"/>
          </a:xfrm>
        </p:grpSpPr>
        <p:sp>
          <p:nvSpPr>
            <p:cNvPr id="42" name="Trapezoid 41">
              <a:extLst>
                <a:ext uri="{FF2B5EF4-FFF2-40B4-BE49-F238E27FC236}">
                  <a16:creationId xmlns:a16="http://schemas.microsoft.com/office/drawing/2014/main" id="{4FA7D9B5-86AE-4E00-8DF4-332DECBCD07C}"/>
                </a:ext>
              </a:extLst>
            </p:cNvPr>
            <p:cNvSpPr/>
            <p:nvPr/>
          </p:nvSpPr>
          <p:spPr>
            <a:xfrm>
              <a:off x="274028" y="5842584"/>
              <a:ext cx="3397034" cy="352338"/>
            </a:xfrm>
            <a:prstGeom prst="trapezoid">
              <a:avLst>
                <a:gd name="adj" fmla="val 42957"/>
              </a:avLst>
            </a:prstGeom>
            <a:solidFill>
              <a:srgbClr val="B58D2B"/>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200" b="1" i="1" dirty="0">
                  <a:latin typeface="Arial" panose="020B0604020202020204" pitchFamily="34" charset="0"/>
                  <a:cs typeface="Arial" panose="020B0604020202020204" pitchFamily="34" charset="0"/>
                </a:rPr>
                <a:t>REVOLUTIO for no-code app development</a:t>
              </a:r>
            </a:p>
          </p:txBody>
        </p:sp>
        <p:sp>
          <p:nvSpPr>
            <p:cNvPr id="43" name="Trapezoid 42">
              <a:extLst>
                <a:ext uri="{FF2B5EF4-FFF2-40B4-BE49-F238E27FC236}">
                  <a16:creationId xmlns:a16="http://schemas.microsoft.com/office/drawing/2014/main" id="{DE448C2B-0223-F62F-AF13-7A361B86CB68}"/>
                </a:ext>
              </a:extLst>
            </p:cNvPr>
            <p:cNvSpPr/>
            <p:nvPr/>
          </p:nvSpPr>
          <p:spPr>
            <a:xfrm>
              <a:off x="3751151" y="5842584"/>
              <a:ext cx="3397034" cy="352338"/>
            </a:xfrm>
            <a:prstGeom prst="trapezoid">
              <a:avLst>
                <a:gd name="adj" fmla="val 42957"/>
              </a:avLst>
            </a:prstGeom>
            <a:solidFill>
              <a:srgbClr val="B58D2B"/>
            </a:solidFill>
            <a:ln>
              <a:solidFill>
                <a:srgbClr val="B58D2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200" b="1" i="1" dirty="0">
                  <a:latin typeface="Arial" panose="020B0604020202020204" pitchFamily="34" charset="0"/>
                  <a:cs typeface="Arial" panose="020B0604020202020204" pitchFamily="34" charset="0"/>
                </a:rPr>
                <a:t>      REVOLUTIO BI for no-code analytics &amp; MIS</a:t>
              </a:r>
            </a:p>
          </p:txBody>
        </p:sp>
      </p:grpSp>
    </p:spTree>
    <p:extLst>
      <p:ext uri="{BB962C8B-B14F-4D97-AF65-F5344CB8AC3E}">
        <p14:creationId xmlns:p14="http://schemas.microsoft.com/office/powerpoint/2010/main" val="347836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AEEF9A1-D111-03D1-C95D-74C15F07D558}"/>
              </a:ext>
            </a:extLst>
          </p:cNvPr>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geographical presence and clients served across regions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3" name="Group 2">
            <a:extLst>
              <a:ext uri="{FF2B5EF4-FFF2-40B4-BE49-F238E27FC236}">
                <a16:creationId xmlns:a16="http://schemas.microsoft.com/office/drawing/2014/main" id="{418E006A-514B-A43A-8E3B-50D32F36DB8C}"/>
              </a:ext>
            </a:extLst>
          </p:cNvPr>
          <p:cNvGrpSpPr/>
          <p:nvPr/>
        </p:nvGrpSpPr>
        <p:grpSpPr>
          <a:xfrm>
            <a:off x="177793" y="1035605"/>
            <a:ext cx="5900086" cy="1944000"/>
            <a:chOff x="480386" y="919669"/>
            <a:chExt cx="6052832" cy="2316370"/>
          </a:xfrm>
        </p:grpSpPr>
        <p:grpSp>
          <p:nvGrpSpPr>
            <p:cNvPr id="4" name="Group 3">
              <a:extLst>
                <a:ext uri="{FF2B5EF4-FFF2-40B4-BE49-F238E27FC236}">
                  <a16:creationId xmlns:a16="http://schemas.microsoft.com/office/drawing/2014/main" id="{83A620BA-2ABA-688A-731A-F888FF5E32FC}"/>
                </a:ext>
              </a:extLst>
            </p:cNvPr>
            <p:cNvGrpSpPr/>
            <p:nvPr/>
          </p:nvGrpSpPr>
          <p:grpSpPr>
            <a:xfrm>
              <a:off x="480386" y="919669"/>
              <a:ext cx="6052832" cy="2316370"/>
              <a:chOff x="393700" y="1781243"/>
              <a:chExt cx="8280400" cy="4425950"/>
            </a:xfrm>
            <a:solidFill>
              <a:schemeClr val="bg1">
                <a:lumMod val="85000"/>
              </a:schemeClr>
            </a:solidFill>
          </p:grpSpPr>
          <p:sp>
            <p:nvSpPr>
              <p:cNvPr id="16" name="Freeform 13">
                <a:extLst>
                  <a:ext uri="{FF2B5EF4-FFF2-40B4-BE49-F238E27FC236}">
                    <a16:creationId xmlns:a16="http://schemas.microsoft.com/office/drawing/2014/main" id="{C5FC8F38-B5A0-BB49-3E08-4AA41DDC428A}"/>
                  </a:ext>
                </a:extLst>
              </p:cNvPr>
              <p:cNvSpPr>
                <a:spLocks noEditPoints="1"/>
              </p:cNvSpPr>
              <p:nvPr/>
            </p:nvSpPr>
            <p:spPr bwMode="auto">
              <a:xfrm>
                <a:off x="4835525" y="1866968"/>
                <a:ext cx="3838575" cy="1520825"/>
              </a:xfrm>
              <a:custGeom>
                <a:avLst/>
                <a:gdLst>
                  <a:gd name="T0" fmla="*/ 946 w 2418"/>
                  <a:gd name="T1" fmla="*/ 206 h 958"/>
                  <a:gd name="T2" fmla="*/ 1986 w 2418"/>
                  <a:gd name="T3" fmla="*/ 336 h 958"/>
                  <a:gd name="T4" fmla="*/ 1570 w 2418"/>
                  <a:gd name="T5" fmla="*/ 302 h 958"/>
                  <a:gd name="T6" fmla="*/ 1320 w 2418"/>
                  <a:gd name="T7" fmla="*/ 174 h 958"/>
                  <a:gd name="T8" fmla="*/ 860 w 2418"/>
                  <a:gd name="T9" fmla="*/ 248 h 958"/>
                  <a:gd name="T10" fmla="*/ 822 w 2418"/>
                  <a:gd name="T11" fmla="*/ 350 h 958"/>
                  <a:gd name="T12" fmla="*/ 692 w 2418"/>
                  <a:gd name="T13" fmla="*/ 356 h 958"/>
                  <a:gd name="T14" fmla="*/ 344 w 2418"/>
                  <a:gd name="T15" fmla="*/ 422 h 958"/>
                  <a:gd name="T16" fmla="*/ 204 w 2418"/>
                  <a:gd name="T17" fmla="*/ 342 h 958"/>
                  <a:gd name="T18" fmla="*/ 114 w 2418"/>
                  <a:gd name="T19" fmla="*/ 632 h 958"/>
                  <a:gd name="T20" fmla="*/ 302 w 2418"/>
                  <a:gd name="T21" fmla="*/ 920 h 958"/>
                  <a:gd name="T22" fmla="*/ 536 w 2418"/>
                  <a:gd name="T23" fmla="*/ 764 h 958"/>
                  <a:gd name="T24" fmla="*/ 886 w 2418"/>
                  <a:gd name="T25" fmla="*/ 770 h 958"/>
                  <a:gd name="T26" fmla="*/ 1412 w 2418"/>
                  <a:gd name="T27" fmla="*/ 764 h 958"/>
                  <a:gd name="T28" fmla="*/ 1672 w 2418"/>
                  <a:gd name="T29" fmla="*/ 856 h 958"/>
                  <a:gd name="T30" fmla="*/ 1814 w 2418"/>
                  <a:gd name="T31" fmla="*/ 584 h 958"/>
                  <a:gd name="T32" fmla="*/ 1982 w 2418"/>
                  <a:gd name="T33" fmla="*/ 584 h 958"/>
                  <a:gd name="T34" fmla="*/ 2052 w 2418"/>
                  <a:gd name="T35" fmla="*/ 574 h 958"/>
                  <a:gd name="T36" fmla="*/ 2326 w 2418"/>
                  <a:gd name="T37" fmla="*/ 456 h 958"/>
                  <a:gd name="T38" fmla="*/ 2284 w 2418"/>
                  <a:gd name="T39" fmla="*/ 296 h 958"/>
                  <a:gd name="T40" fmla="*/ 1466 w 2418"/>
                  <a:gd name="T41" fmla="*/ 248 h 958"/>
                  <a:gd name="T42" fmla="*/ 1530 w 2418"/>
                  <a:gd name="T43" fmla="*/ 260 h 958"/>
                  <a:gd name="T44" fmla="*/ 4 w 2418"/>
                  <a:gd name="T45" fmla="*/ 682 h 958"/>
                  <a:gd name="T46" fmla="*/ 536 w 2418"/>
                  <a:gd name="T47" fmla="*/ 16 h 958"/>
                  <a:gd name="T48" fmla="*/ 536 w 2418"/>
                  <a:gd name="T49" fmla="*/ 26 h 958"/>
                  <a:gd name="T50" fmla="*/ 524 w 2418"/>
                  <a:gd name="T51" fmla="*/ 32 h 958"/>
                  <a:gd name="T52" fmla="*/ 512 w 2418"/>
                  <a:gd name="T53" fmla="*/ 42 h 958"/>
                  <a:gd name="T54" fmla="*/ 442 w 2418"/>
                  <a:gd name="T55" fmla="*/ 54 h 958"/>
                  <a:gd name="T56" fmla="*/ 1710 w 2418"/>
                  <a:gd name="T57" fmla="*/ 174 h 958"/>
                  <a:gd name="T58" fmla="*/ 800 w 2418"/>
                  <a:gd name="T59" fmla="*/ 242 h 958"/>
                  <a:gd name="T60" fmla="*/ 1516 w 2418"/>
                  <a:gd name="T61" fmla="*/ 270 h 958"/>
                  <a:gd name="T62" fmla="*/ 710 w 2418"/>
                  <a:gd name="T63" fmla="*/ 406 h 958"/>
                  <a:gd name="T64" fmla="*/ 546 w 2418"/>
                  <a:gd name="T65" fmla="*/ 12 h 958"/>
                  <a:gd name="T66" fmla="*/ 1034 w 2418"/>
                  <a:gd name="T67" fmla="*/ 38 h 958"/>
                  <a:gd name="T68" fmla="*/ 604 w 2418"/>
                  <a:gd name="T69" fmla="*/ 26 h 958"/>
                  <a:gd name="T70" fmla="*/ 454 w 2418"/>
                  <a:gd name="T71" fmla="*/ 32 h 958"/>
                  <a:gd name="T72" fmla="*/ 362 w 2418"/>
                  <a:gd name="T73" fmla="*/ 38 h 958"/>
                  <a:gd name="T74" fmla="*/ 512 w 2418"/>
                  <a:gd name="T75" fmla="*/ 48 h 958"/>
                  <a:gd name="T76" fmla="*/ 1104 w 2418"/>
                  <a:gd name="T77" fmla="*/ 86 h 958"/>
                  <a:gd name="T78" fmla="*/ 806 w 2418"/>
                  <a:gd name="T79" fmla="*/ 70 h 958"/>
                  <a:gd name="T80" fmla="*/ 1174 w 2418"/>
                  <a:gd name="T81" fmla="*/ 86 h 958"/>
                  <a:gd name="T82" fmla="*/ 1240 w 2418"/>
                  <a:gd name="T83" fmla="*/ 128 h 958"/>
                  <a:gd name="T84" fmla="*/ 664 w 2418"/>
                  <a:gd name="T85" fmla="*/ 140 h 958"/>
                  <a:gd name="T86" fmla="*/ 546 w 2418"/>
                  <a:gd name="T87" fmla="*/ 216 h 958"/>
                  <a:gd name="T88" fmla="*/ 508 w 2418"/>
                  <a:gd name="T89" fmla="*/ 216 h 958"/>
                  <a:gd name="T90" fmla="*/ 1104 w 2418"/>
                  <a:gd name="T91" fmla="*/ 146 h 958"/>
                  <a:gd name="T92" fmla="*/ 1078 w 2418"/>
                  <a:gd name="T93" fmla="*/ 162 h 958"/>
                  <a:gd name="T94" fmla="*/ 1672 w 2418"/>
                  <a:gd name="T95" fmla="*/ 168 h 958"/>
                  <a:gd name="T96" fmla="*/ 1748 w 2418"/>
                  <a:gd name="T97" fmla="*/ 194 h 958"/>
                  <a:gd name="T98" fmla="*/ 1808 w 2418"/>
                  <a:gd name="T99" fmla="*/ 180 h 958"/>
                  <a:gd name="T100" fmla="*/ 952 w 2418"/>
                  <a:gd name="T101" fmla="*/ 194 h 958"/>
                  <a:gd name="T102" fmla="*/ 1716 w 2418"/>
                  <a:gd name="T103" fmla="*/ 216 h 958"/>
                  <a:gd name="T104" fmla="*/ 1728 w 2418"/>
                  <a:gd name="T105" fmla="*/ 238 h 958"/>
                  <a:gd name="T106" fmla="*/ 464 w 2418"/>
                  <a:gd name="T107" fmla="*/ 288 h 958"/>
                  <a:gd name="T108" fmla="*/ 502 w 2418"/>
                  <a:gd name="T109" fmla="*/ 276 h 958"/>
                  <a:gd name="T110" fmla="*/ 838 w 2418"/>
                  <a:gd name="T111" fmla="*/ 248 h 958"/>
                  <a:gd name="T112" fmla="*/ 2008 w 2418"/>
                  <a:gd name="T113" fmla="*/ 308 h 958"/>
                  <a:gd name="T114" fmla="*/ 2004 w 2418"/>
                  <a:gd name="T115" fmla="*/ 342 h 958"/>
                  <a:gd name="T116" fmla="*/ 324 w 2418"/>
                  <a:gd name="T117" fmla="*/ 406 h 958"/>
                  <a:gd name="T118" fmla="*/ 1662 w 2418"/>
                  <a:gd name="T119" fmla="*/ 682 h 958"/>
                  <a:gd name="T120" fmla="*/ 1736 w 2418"/>
                  <a:gd name="T121" fmla="*/ 704 h 958"/>
                  <a:gd name="T122" fmla="*/ 1754 w 2418"/>
                  <a:gd name="T123" fmla="*/ 850 h 958"/>
                  <a:gd name="T124" fmla="*/ 1842 w 2418"/>
                  <a:gd name="T125" fmla="*/ 866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8" h="958">
                    <a:moveTo>
                      <a:pt x="758" y="710"/>
                    </a:moveTo>
                    <a:lnTo>
                      <a:pt x="764" y="710"/>
                    </a:lnTo>
                    <a:lnTo>
                      <a:pt x="766" y="704"/>
                    </a:lnTo>
                    <a:lnTo>
                      <a:pt x="758" y="704"/>
                    </a:lnTo>
                    <a:lnTo>
                      <a:pt x="758" y="710"/>
                    </a:lnTo>
                    <a:lnTo>
                      <a:pt x="758" y="710"/>
                    </a:lnTo>
                    <a:lnTo>
                      <a:pt x="758" y="710"/>
                    </a:lnTo>
                    <a:close/>
                    <a:moveTo>
                      <a:pt x="1682" y="698"/>
                    </a:moveTo>
                    <a:lnTo>
                      <a:pt x="1678" y="704"/>
                    </a:lnTo>
                    <a:lnTo>
                      <a:pt x="1682" y="704"/>
                    </a:lnTo>
                    <a:lnTo>
                      <a:pt x="1682" y="698"/>
                    </a:lnTo>
                    <a:lnTo>
                      <a:pt x="1682" y="698"/>
                    </a:lnTo>
                    <a:lnTo>
                      <a:pt x="1682" y="698"/>
                    </a:lnTo>
                    <a:close/>
                    <a:moveTo>
                      <a:pt x="242" y="878"/>
                    </a:moveTo>
                    <a:lnTo>
                      <a:pt x="242" y="884"/>
                    </a:lnTo>
                    <a:lnTo>
                      <a:pt x="248" y="884"/>
                    </a:lnTo>
                    <a:lnTo>
                      <a:pt x="248" y="878"/>
                    </a:lnTo>
                    <a:lnTo>
                      <a:pt x="242" y="878"/>
                    </a:lnTo>
                    <a:lnTo>
                      <a:pt x="242" y="878"/>
                    </a:lnTo>
                    <a:lnTo>
                      <a:pt x="242" y="878"/>
                    </a:lnTo>
                    <a:close/>
                    <a:moveTo>
                      <a:pt x="122" y="548"/>
                    </a:moveTo>
                    <a:lnTo>
                      <a:pt x="118" y="548"/>
                    </a:lnTo>
                    <a:lnTo>
                      <a:pt x="118" y="552"/>
                    </a:lnTo>
                    <a:lnTo>
                      <a:pt x="122" y="552"/>
                    </a:lnTo>
                    <a:lnTo>
                      <a:pt x="122" y="548"/>
                    </a:lnTo>
                    <a:lnTo>
                      <a:pt x="122" y="548"/>
                    </a:lnTo>
                    <a:lnTo>
                      <a:pt x="122" y="548"/>
                    </a:lnTo>
                    <a:close/>
                    <a:moveTo>
                      <a:pt x="492" y="774"/>
                    </a:moveTo>
                    <a:lnTo>
                      <a:pt x="496" y="770"/>
                    </a:lnTo>
                    <a:lnTo>
                      <a:pt x="492" y="770"/>
                    </a:lnTo>
                    <a:lnTo>
                      <a:pt x="492" y="774"/>
                    </a:lnTo>
                    <a:lnTo>
                      <a:pt x="492" y="774"/>
                    </a:lnTo>
                    <a:lnTo>
                      <a:pt x="492" y="774"/>
                    </a:lnTo>
                    <a:close/>
                    <a:moveTo>
                      <a:pt x="1554" y="276"/>
                    </a:moveTo>
                    <a:lnTo>
                      <a:pt x="1548" y="276"/>
                    </a:lnTo>
                    <a:lnTo>
                      <a:pt x="1548" y="282"/>
                    </a:lnTo>
                    <a:lnTo>
                      <a:pt x="1554" y="282"/>
                    </a:lnTo>
                    <a:lnTo>
                      <a:pt x="1554" y="276"/>
                    </a:lnTo>
                    <a:lnTo>
                      <a:pt x="1554" y="276"/>
                    </a:lnTo>
                    <a:lnTo>
                      <a:pt x="1554" y="276"/>
                    </a:lnTo>
                    <a:close/>
                    <a:moveTo>
                      <a:pt x="176" y="324"/>
                    </a:moveTo>
                    <a:lnTo>
                      <a:pt x="172" y="324"/>
                    </a:lnTo>
                    <a:lnTo>
                      <a:pt x="172" y="330"/>
                    </a:lnTo>
                    <a:lnTo>
                      <a:pt x="176" y="330"/>
                    </a:lnTo>
                    <a:lnTo>
                      <a:pt x="176" y="324"/>
                    </a:lnTo>
                    <a:lnTo>
                      <a:pt x="176" y="324"/>
                    </a:lnTo>
                    <a:lnTo>
                      <a:pt x="176" y="324"/>
                    </a:lnTo>
                    <a:close/>
                    <a:moveTo>
                      <a:pt x="1982" y="542"/>
                    </a:moveTo>
                    <a:lnTo>
                      <a:pt x="1982" y="548"/>
                    </a:lnTo>
                    <a:lnTo>
                      <a:pt x="1986" y="548"/>
                    </a:lnTo>
                    <a:lnTo>
                      <a:pt x="1986" y="542"/>
                    </a:lnTo>
                    <a:lnTo>
                      <a:pt x="1982" y="542"/>
                    </a:lnTo>
                    <a:lnTo>
                      <a:pt x="1982" y="542"/>
                    </a:lnTo>
                    <a:lnTo>
                      <a:pt x="1982" y="542"/>
                    </a:lnTo>
                    <a:close/>
                    <a:moveTo>
                      <a:pt x="1672" y="698"/>
                    </a:moveTo>
                    <a:lnTo>
                      <a:pt x="1662" y="698"/>
                    </a:lnTo>
                    <a:lnTo>
                      <a:pt x="1662" y="704"/>
                    </a:lnTo>
                    <a:lnTo>
                      <a:pt x="1672" y="704"/>
                    </a:lnTo>
                    <a:lnTo>
                      <a:pt x="1672" y="698"/>
                    </a:lnTo>
                    <a:lnTo>
                      <a:pt x="1672" y="698"/>
                    </a:lnTo>
                    <a:lnTo>
                      <a:pt x="1672" y="698"/>
                    </a:lnTo>
                    <a:close/>
                    <a:moveTo>
                      <a:pt x="596" y="710"/>
                    </a:moveTo>
                    <a:lnTo>
                      <a:pt x="596" y="704"/>
                    </a:lnTo>
                    <a:lnTo>
                      <a:pt x="590" y="704"/>
                    </a:lnTo>
                    <a:lnTo>
                      <a:pt x="590" y="710"/>
                    </a:lnTo>
                    <a:lnTo>
                      <a:pt x="596" y="710"/>
                    </a:lnTo>
                    <a:lnTo>
                      <a:pt x="596" y="710"/>
                    </a:lnTo>
                    <a:lnTo>
                      <a:pt x="596" y="710"/>
                    </a:lnTo>
                    <a:close/>
                    <a:moveTo>
                      <a:pt x="936" y="216"/>
                    </a:moveTo>
                    <a:lnTo>
                      <a:pt x="940" y="216"/>
                    </a:lnTo>
                    <a:lnTo>
                      <a:pt x="940" y="210"/>
                    </a:lnTo>
                    <a:lnTo>
                      <a:pt x="936" y="210"/>
                    </a:lnTo>
                    <a:lnTo>
                      <a:pt x="936" y="216"/>
                    </a:lnTo>
                    <a:lnTo>
                      <a:pt x="936" y="216"/>
                    </a:lnTo>
                    <a:lnTo>
                      <a:pt x="936" y="216"/>
                    </a:lnTo>
                    <a:close/>
                    <a:moveTo>
                      <a:pt x="336" y="356"/>
                    </a:moveTo>
                    <a:lnTo>
                      <a:pt x="336" y="362"/>
                    </a:lnTo>
                    <a:lnTo>
                      <a:pt x="340" y="362"/>
                    </a:lnTo>
                    <a:lnTo>
                      <a:pt x="340" y="356"/>
                    </a:lnTo>
                    <a:lnTo>
                      <a:pt x="336" y="356"/>
                    </a:lnTo>
                    <a:lnTo>
                      <a:pt x="336" y="356"/>
                    </a:lnTo>
                    <a:lnTo>
                      <a:pt x="336" y="356"/>
                    </a:lnTo>
                    <a:close/>
                    <a:moveTo>
                      <a:pt x="940" y="200"/>
                    </a:moveTo>
                    <a:lnTo>
                      <a:pt x="940" y="206"/>
                    </a:lnTo>
                    <a:lnTo>
                      <a:pt x="946" y="206"/>
                    </a:lnTo>
                    <a:lnTo>
                      <a:pt x="946" y="200"/>
                    </a:lnTo>
                    <a:lnTo>
                      <a:pt x="940" y="200"/>
                    </a:lnTo>
                    <a:lnTo>
                      <a:pt x="940" y="200"/>
                    </a:lnTo>
                    <a:lnTo>
                      <a:pt x="940" y="200"/>
                    </a:lnTo>
                    <a:close/>
                    <a:moveTo>
                      <a:pt x="2338" y="390"/>
                    </a:moveTo>
                    <a:lnTo>
                      <a:pt x="2338" y="396"/>
                    </a:lnTo>
                    <a:lnTo>
                      <a:pt x="2344" y="396"/>
                    </a:lnTo>
                    <a:lnTo>
                      <a:pt x="2338" y="390"/>
                    </a:lnTo>
                    <a:lnTo>
                      <a:pt x="2338" y="390"/>
                    </a:lnTo>
                    <a:lnTo>
                      <a:pt x="2338" y="390"/>
                    </a:lnTo>
                    <a:close/>
                    <a:moveTo>
                      <a:pt x="2398" y="410"/>
                    </a:moveTo>
                    <a:lnTo>
                      <a:pt x="2392" y="410"/>
                    </a:lnTo>
                    <a:lnTo>
                      <a:pt x="2392" y="406"/>
                    </a:lnTo>
                    <a:lnTo>
                      <a:pt x="2380" y="406"/>
                    </a:lnTo>
                    <a:lnTo>
                      <a:pt x="2380" y="402"/>
                    </a:lnTo>
                    <a:lnTo>
                      <a:pt x="2378" y="402"/>
                    </a:lnTo>
                    <a:lnTo>
                      <a:pt x="2372" y="406"/>
                    </a:lnTo>
                    <a:lnTo>
                      <a:pt x="2360" y="406"/>
                    </a:lnTo>
                    <a:lnTo>
                      <a:pt x="2360" y="396"/>
                    </a:lnTo>
                    <a:lnTo>
                      <a:pt x="2344" y="396"/>
                    </a:lnTo>
                    <a:lnTo>
                      <a:pt x="2344" y="402"/>
                    </a:lnTo>
                    <a:lnTo>
                      <a:pt x="2350" y="402"/>
                    </a:lnTo>
                    <a:lnTo>
                      <a:pt x="2354" y="406"/>
                    </a:lnTo>
                    <a:lnTo>
                      <a:pt x="2350" y="406"/>
                    </a:lnTo>
                    <a:lnTo>
                      <a:pt x="2350" y="416"/>
                    </a:lnTo>
                    <a:lnTo>
                      <a:pt x="2344" y="416"/>
                    </a:lnTo>
                    <a:lnTo>
                      <a:pt x="2344" y="410"/>
                    </a:lnTo>
                    <a:lnTo>
                      <a:pt x="2338" y="410"/>
                    </a:lnTo>
                    <a:lnTo>
                      <a:pt x="2338" y="406"/>
                    </a:lnTo>
                    <a:lnTo>
                      <a:pt x="2344" y="406"/>
                    </a:lnTo>
                    <a:lnTo>
                      <a:pt x="2344" y="402"/>
                    </a:lnTo>
                    <a:lnTo>
                      <a:pt x="2338" y="402"/>
                    </a:lnTo>
                    <a:lnTo>
                      <a:pt x="2338" y="396"/>
                    </a:lnTo>
                    <a:lnTo>
                      <a:pt x="2332" y="396"/>
                    </a:lnTo>
                    <a:lnTo>
                      <a:pt x="2332" y="384"/>
                    </a:lnTo>
                    <a:lnTo>
                      <a:pt x="2324" y="378"/>
                    </a:lnTo>
                    <a:lnTo>
                      <a:pt x="2318" y="378"/>
                    </a:lnTo>
                    <a:lnTo>
                      <a:pt x="2318" y="374"/>
                    </a:lnTo>
                    <a:lnTo>
                      <a:pt x="2306" y="374"/>
                    </a:lnTo>
                    <a:lnTo>
                      <a:pt x="2306" y="368"/>
                    </a:lnTo>
                    <a:lnTo>
                      <a:pt x="2296" y="368"/>
                    </a:lnTo>
                    <a:lnTo>
                      <a:pt x="2296" y="362"/>
                    </a:lnTo>
                    <a:lnTo>
                      <a:pt x="2284" y="362"/>
                    </a:lnTo>
                    <a:lnTo>
                      <a:pt x="2284" y="356"/>
                    </a:lnTo>
                    <a:lnTo>
                      <a:pt x="2272" y="356"/>
                    </a:lnTo>
                    <a:lnTo>
                      <a:pt x="2272" y="350"/>
                    </a:lnTo>
                    <a:lnTo>
                      <a:pt x="2268" y="350"/>
                    </a:lnTo>
                    <a:lnTo>
                      <a:pt x="2264" y="348"/>
                    </a:lnTo>
                    <a:lnTo>
                      <a:pt x="2258" y="348"/>
                    </a:lnTo>
                    <a:lnTo>
                      <a:pt x="2252" y="342"/>
                    </a:lnTo>
                    <a:lnTo>
                      <a:pt x="2252" y="348"/>
                    </a:lnTo>
                    <a:lnTo>
                      <a:pt x="2246" y="348"/>
                    </a:lnTo>
                    <a:lnTo>
                      <a:pt x="2246" y="342"/>
                    </a:lnTo>
                    <a:lnTo>
                      <a:pt x="2240" y="342"/>
                    </a:lnTo>
                    <a:lnTo>
                      <a:pt x="2236" y="336"/>
                    </a:lnTo>
                    <a:lnTo>
                      <a:pt x="2214" y="336"/>
                    </a:lnTo>
                    <a:lnTo>
                      <a:pt x="2214" y="330"/>
                    </a:lnTo>
                    <a:lnTo>
                      <a:pt x="2176" y="330"/>
                    </a:lnTo>
                    <a:lnTo>
                      <a:pt x="2176" y="324"/>
                    </a:lnTo>
                    <a:lnTo>
                      <a:pt x="2170" y="324"/>
                    </a:lnTo>
                    <a:lnTo>
                      <a:pt x="2170" y="330"/>
                    </a:lnTo>
                    <a:lnTo>
                      <a:pt x="2164" y="330"/>
                    </a:lnTo>
                    <a:lnTo>
                      <a:pt x="2164" y="324"/>
                    </a:lnTo>
                    <a:lnTo>
                      <a:pt x="2144" y="324"/>
                    </a:lnTo>
                    <a:lnTo>
                      <a:pt x="2144" y="320"/>
                    </a:lnTo>
                    <a:lnTo>
                      <a:pt x="2132" y="320"/>
                    </a:lnTo>
                    <a:lnTo>
                      <a:pt x="2132" y="336"/>
                    </a:lnTo>
                    <a:lnTo>
                      <a:pt x="2138" y="336"/>
                    </a:lnTo>
                    <a:lnTo>
                      <a:pt x="2138" y="350"/>
                    </a:lnTo>
                    <a:lnTo>
                      <a:pt x="2132" y="350"/>
                    </a:lnTo>
                    <a:lnTo>
                      <a:pt x="2132" y="356"/>
                    </a:lnTo>
                    <a:lnTo>
                      <a:pt x="2116" y="356"/>
                    </a:lnTo>
                    <a:lnTo>
                      <a:pt x="2116" y="348"/>
                    </a:lnTo>
                    <a:lnTo>
                      <a:pt x="2100" y="348"/>
                    </a:lnTo>
                    <a:lnTo>
                      <a:pt x="2100" y="336"/>
                    </a:lnTo>
                    <a:lnTo>
                      <a:pt x="2008" y="336"/>
                    </a:lnTo>
                    <a:lnTo>
                      <a:pt x="2008" y="356"/>
                    </a:lnTo>
                    <a:lnTo>
                      <a:pt x="2004" y="356"/>
                    </a:lnTo>
                    <a:lnTo>
                      <a:pt x="2004" y="362"/>
                    </a:lnTo>
                    <a:lnTo>
                      <a:pt x="1998" y="362"/>
                    </a:lnTo>
                    <a:lnTo>
                      <a:pt x="2004" y="356"/>
                    </a:lnTo>
                    <a:lnTo>
                      <a:pt x="2004" y="348"/>
                    </a:lnTo>
                    <a:lnTo>
                      <a:pt x="1998" y="348"/>
                    </a:lnTo>
                    <a:lnTo>
                      <a:pt x="1998" y="336"/>
                    </a:lnTo>
                    <a:lnTo>
                      <a:pt x="1986" y="336"/>
                    </a:lnTo>
                    <a:lnTo>
                      <a:pt x="1982" y="330"/>
                    </a:lnTo>
                    <a:lnTo>
                      <a:pt x="1982" y="324"/>
                    </a:lnTo>
                    <a:lnTo>
                      <a:pt x="1986" y="320"/>
                    </a:lnTo>
                    <a:lnTo>
                      <a:pt x="1986" y="308"/>
                    </a:lnTo>
                    <a:lnTo>
                      <a:pt x="1976" y="308"/>
                    </a:lnTo>
                    <a:lnTo>
                      <a:pt x="1970" y="302"/>
                    </a:lnTo>
                    <a:lnTo>
                      <a:pt x="1964" y="302"/>
                    </a:lnTo>
                    <a:lnTo>
                      <a:pt x="1958" y="296"/>
                    </a:lnTo>
                    <a:lnTo>
                      <a:pt x="1898" y="296"/>
                    </a:lnTo>
                    <a:lnTo>
                      <a:pt x="1898" y="302"/>
                    </a:lnTo>
                    <a:lnTo>
                      <a:pt x="1872" y="302"/>
                    </a:lnTo>
                    <a:lnTo>
                      <a:pt x="1872" y="296"/>
                    </a:lnTo>
                    <a:lnTo>
                      <a:pt x="1868" y="296"/>
                    </a:lnTo>
                    <a:lnTo>
                      <a:pt x="1868" y="292"/>
                    </a:lnTo>
                    <a:lnTo>
                      <a:pt x="1862" y="292"/>
                    </a:lnTo>
                    <a:lnTo>
                      <a:pt x="1856" y="288"/>
                    </a:lnTo>
                    <a:lnTo>
                      <a:pt x="1850" y="292"/>
                    </a:lnTo>
                    <a:lnTo>
                      <a:pt x="1850" y="288"/>
                    </a:lnTo>
                    <a:lnTo>
                      <a:pt x="1836" y="288"/>
                    </a:lnTo>
                    <a:lnTo>
                      <a:pt x="1836" y="282"/>
                    </a:lnTo>
                    <a:lnTo>
                      <a:pt x="1830" y="282"/>
                    </a:lnTo>
                    <a:lnTo>
                      <a:pt x="1830" y="276"/>
                    </a:lnTo>
                    <a:lnTo>
                      <a:pt x="1836" y="276"/>
                    </a:lnTo>
                    <a:lnTo>
                      <a:pt x="1842" y="282"/>
                    </a:lnTo>
                    <a:lnTo>
                      <a:pt x="1842" y="270"/>
                    </a:lnTo>
                    <a:lnTo>
                      <a:pt x="1830" y="270"/>
                    </a:lnTo>
                    <a:lnTo>
                      <a:pt x="1830" y="266"/>
                    </a:lnTo>
                    <a:lnTo>
                      <a:pt x="1802" y="266"/>
                    </a:lnTo>
                    <a:lnTo>
                      <a:pt x="1796" y="270"/>
                    </a:lnTo>
                    <a:lnTo>
                      <a:pt x="1786" y="282"/>
                    </a:lnTo>
                    <a:lnTo>
                      <a:pt x="1782" y="282"/>
                    </a:lnTo>
                    <a:lnTo>
                      <a:pt x="1776" y="288"/>
                    </a:lnTo>
                    <a:lnTo>
                      <a:pt x="1776" y="282"/>
                    </a:lnTo>
                    <a:lnTo>
                      <a:pt x="1770" y="282"/>
                    </a:lnTo>
                    <a:lnTo>
                      <a:pt x="1776" y="276"/>
                    </a:lnTo>
                    <a:lnTo>
                      <a:pt x="1782" y="276"/>
                    </a:lnTo>
                    <a:lnTo>
                      <a:pt x="1782" y="270"/>
                    </a:lnTo>
                    <a:lnTo>
                      <a:pt x="1796" y="270"/>
                    </a:lnTo>
                    <a:lnTo>
                      <a:pt x="1796" y="266"/>
                    </a:lnTo>
                    <a:lnTo>
                      <a:pt x="1790" y="260"/>
                    </a:lnTo>
                    <a:lnTo>
                      <a:pt x="1776" y="260"/>
                    </a:lnTo>
                    <a:lnTo>
                      <a:pt x="1776" y="266"/>
                    </a:lnTo>
                    <a:lnTo>
                      <a:pt x="1770" y="266"/>
                    </a:lnTo>
                    <a:lnTo>
                      <a:pt x="1770" y="270"/>
                    </a:lnTo>
                    <a:lnTo>
                      <a:pt x="1764" y="270"/>
                    </a:lnTo>
                    <a:lnTo>
                      <a:pt x="1758" y="270"/>
                    </a:lnTo>
                    <a:lnTo>
                      <a:pt x="1758" y="266"/>
                    </a:lnTo>
                    <a:lnTo>
                      <a:pt x="1764" y="266"/>
                    </a:lnTo>
                    <a:lnTo>
                      <a:pt x="1764" y="270"/>
                    </a:lnTo>
                    <a:lnTo>
                      <a:pt x="1770" y="266"/>
                    </a:lnTo>
                    <a:lnTo>
                      <a:pt x="1770" y="260"/>
                    </a:lnTo>
                    <a:lnTo>
                      <a:pt x="1758" y="260"/>
                    </a:lnTo>
                    <a:lnTo>
                      <a:pt x="1754" y="254"/>
                    </a:lnTo>
                    <a:lnTo>
                      <a:pt x="1722" y="254"/>
                    </a:lnTo>
                    <a:lnTo>
                      <a:pt x="1722" y="248"/>
                    </a:lnTo>
                    <a:lnTo>
                      <a:pt x="1710" y="248"/>
                    </a:lnTo>
                    <a:lnTo>
                      <a:pt x="1710" y="254"/>
                    </a:lnTo>
                    <a:lnTo>
                      <a:pt x="1716" y="254"/>
                    </a:lnTo>
                    <a:lnTo>
                      <a:pt x="1716" y="260"/>
                    </a:lnTo>
                    <a:lnTo>
                      <a:pt x="1694" y="260"/>
                    </a:lnTo>
                    <a:lnTo>
                      <a:pt x="1688" y="266"/>
                    </a:lnTo>
                    <a:lnTo>
                      <a:pt x="1688" y="270"/>
                    </a:lnTo>
                    <a:lnTo>
                      <a:pt x="1694" y="270"/>
                    </a:lnTo>
                    <a:lnTo>
                      <a:pt x="1700" y="266"/>
                    </a:lnTo>
                    <a:lnTo>
                      <a:pt x="1704" y="270"/>
                    </a:lnTo>
                    <a:lnTo>
                      <a:pt x="1700" y="270"/>
                    </a:lnTo>
                    <a:lnTo>
                      <a:pt x="1700" y="288"/>
                    </a:lnTo>
                    <a:lnTo>
                      <a:pt x="1672" y="288"/>
                    </a:lnTo>
                    <a:lnTo>
                      <a:pt x="1672" y="296"/>
                    </a:lnTo>
                    <a:lnTo>
                      <a:pt x="1668" y="292"/>
                    </a:lnTo>
                    <a:lnTo>
                      <a:pt x="1662" y="288"/>
                    </a:lnTo>
                    <a:lnTo>
                      <a:pt x="1624" y="288"/>
                    </a:lnTo>
                    <a:lnTo>
                      <a:pt x="1624" y="292"/>
                    </a:lnTo>
                    <a:lnTo>
                      <a:pt x="1618" y="288"/>
                    </a:lnTo>
                    <a:lnTo>
                      <a:pt x="1602" y="288"/>
                    </a:lnTo>
                    <a:lnTo>
                      <a:pt x="1602" y="276"/>
                    </a:lnTo>
                    <a:lnTo>
                      <a:pt x="1596" y="276"/>
                    </a:lnTo>
                    <a:lnTo>
                      <a:pt x="1590" y="282"/>
                    </a:lnTo>
                    <a:lnTo>
                      <a:pt x="1590" y="296"/>
                    </a:lnTo>
                    <a:lnTo>
                      <a:pt x="1586" y="296"/>
                    </a:lnTo>
                    <a:lnTo>
                      <a:pt x="1580" y="302"/>
                    </a:lnTo>
                    <a:lnTo>
                      <a:pt x="1574" y="308"/>
                    </a:lnTo>
                    <a:lnTo>
                      <a:pt x="1574" y="302"/>
                    </a:lnTo>
                    <a:lnTo>
                      <a:pt x="1570" y="296"/>
                    </a:lnTo>
                    <a:lnTo>
                      <a:pt x="1570" y="302"/>
                    </a:lnTo>
                    <a:lnTo>
                      <a:pt x="1564" y="302"/>
                    </a:lnTo>
                    <a:lnTo>
                      <a:pt x="1564" y="296"/>
                    </a:lnTo>
                    <a:lnTo>
                      <a:pt x="1554" y="296"/>
                    </a:lnTo>
                    <a:lnTo>
                      <a:pt x="1554" y="288"/>
                    </a:lnTo>
                    <a:lnTo>
                      <a:pt x="1542" y="288"/>
                    </a:lnTo>
                    <a:lnTo>
                      <a:pt x="1542" y="276"/>
                    </a:lnTo>
                    <a:lnTo>
                      <a:pt x="1536" y="276"/>
                    </a:lnTo>
                    <a:lnTo>
                      <a:pt x="1536" y="270"/>
                    </a:lnTo>
                    <a:lnTo>
                      <a:pt x="1530" y="270"/>
                    </a:lnTo>
                    <a:lnTo>
                      <a:pt x="1530" y="266"/>
                    </a:lnTo>
                    <a:lnTo>
                      <a:pt x="1520" y="266"/>
                    </a:lnTo>
                    <a:lnTo>
                      <a:pt x="1520" y="260"/>
                    </a:lnTo>
                    <a:lnTo>
                      <a:pt x="1516" y="260"/>
                    </a:lnTo>
                    <a:lnTo>
                      <a:pt x="1516" y="270"/>
                    </a:lnTo>
                    <a:lnTo>
                      <a:pt x="1510" y="266"/>
                    </a:lnTo>
                    <a:lnTo>
                      <a:pt x="1494" y="266"/>
                    </a:lnTo>
                    <a:lnTo>
                      <a:pt x="1494" y="260"/>
                    </a:lnTo>
                    <a:lnTo>
                      <a:pt x="1482" y="260"/>
                    </a:lnTo>
                    <a:lnTo>
                      <a:pt x="1476" y="254"/>
                    </a:lnTo>
                    <a:lnTo>
                      <a:pt x="1456" y="254"/>
                    </a:lnTo>
                    <a:lnTo>
                      <a:pt x="1456" y="248"/>
                    </a:lnTo>
                    <a:lnTo>
                      <a:pt x="1412" y="248"/>
                    </a:lnTo>
                    <a:lnTo>
                      <a:pt x="1408" y="242"/>
                    </a:lnTo>
                    <a:lnTo>
                      <a:pt x="1402" y="242"/>
                    </a:lnTo>
                    <a:lnTo>
                      <a:pt x="1396" y="238"/>
                    </a:lnTo>
                    <a:lnTo>
                      <a:pt x="1408" y="238"/>
                    </a:lnTo>
                    <a:lnTo>
                      <a:pt x="1402" y="234"/>
                    </a:lnTo>
                    <a:lnTo>
                      <a:pt x="1374" y="234"/>
                    </a:lnTo>
                    <a:lnTo>
                      <a:pt x="1374" y="228"/>
                    </a:lnTo>
                    <a:lnTo>
                      <a:pt x="1348" y="228"/>
                    </a:lnTo>
                    <a:lnTo>
                      <a:pt x="1348" y="234"/>
                    </a:lnTo>
                    <a:lnTo>
                      <a:pt x="1326" y="234"/>
                    </a:lnTo>
                    <a:lnTo>
                      <a:pt x="1326" y="238"/>
                    </a:lnTo>
                    <a:lnTo>
                      <a:pt x="1320" y="238"/>
                    </a:lnTo>
                    <a:lnTo>
                      <a:pt x="1326" y="234"/>
                    </a:lnTo>
                    <a:lnTo>
                      <a:pt x="1326" y="228"/>
                    </a:lnTo>
                    <a:lnTo>
                      <a:pt x="1294" y="228"/>
                    </a:lnTo>
                    <a:lnTo>
                      <a:pt x="1288" y="222"/>
                    </a:lnTo>
                    <a:lnTo>
                      <a:pt x="1276" y="222"/>
                    </a:lnTo>
                    <a:lnTo>
                      <a:pt x="1276" y="228"/>
                    </a:lnTo>
                    <a:lnTo>
                      <a:pt x="1282" y="228"/>
                    </a:lnTo>
                    <a:lnTo>
                      <a:pt x="1282" y="234"/>
                    </a:lnTo>
                    <a:lnTo>
                      <a:pt x="1276" y="234"/>
                    </a:lnTo>
                    <a:lnTo>
                      <a:pt x="1276" y="238"/>
                    </a:lnTo>
                    <a:lnTo>
                      <a:pt x="1250" y="238"/>
                    </a:lnTo>
                    <a:lnTo>
                      <a:pt x="1250" y="242"/>
                    </a:lnTo>
                    <a:lnTo>
                      <a:pt x="1222" y="242"/>
                    </a:lnTo>
                    <a:lnTo>
                      <a:pt x="1222" y="248"/>
                    </a:lnTo>
                    <a:lnTo>
                      <a:pt x="1218" y="248"/>
                    </a:lnTo>
                    <a:lnTo>
                      <a:pt x="1212" y="254"/>
                    </a:lnTo>
                    <a:lnTo>
                      <a:pt x="1206" y="254"/>
                    </a:lnTo>
                    <a:lnTo>
                      <a:pt x="1212" y="248"/>
                    </a:lnTo>
                    <a:lnTo>
                      <a:pt x="1218" y="248"/>
                    </a:lnTo>
                    <a:lnTo>
                      <a:pt x="1218" y="238"/>
                    </a:lnTo>
                    <a:lnTo>
                      <a:pt x="1234" y="238"/>
                    </a:lnTo>
                    <a:lnTo>
                      <a:pt x="1240" y="234"/>
                    </a:lnTo>
                    <a:lnTo>
                      <a:pt x="1246" y="234"/>
                    </a:lnTo>
                    <a:lnTo>
                      <a:pt x="1250" y="228"/>
                    </a:lnTo>
                    <a:lnTo>
                      <a:pt x="1260" y="228"/>
                    </a:lnTo>
                    <a:lnTo>
                      <a:pt x="1260" y="222"/>
                    </a:lnTo>
                    <a:lnTo>
                      <a:pt x="1266" y="222"/>
                    </a:lnTo>
                    <a:lnTo>
                      <a:pt x="1266" y="216"/>
                    </a:lnTo>
                    <a:lnTo>
                      <a:pt x="1276" y="216"/>
                    </a:lnTo>
                    <a:lnTo>
                      <a:pt x="1276" y="210"/>
                    </a:lnTo>
                    <a:lnTo>
                      <a:pt x="1288" y="210"/>
                    </a:lnTo>
                    <a:lnTo>
                      <a:pt x="1288" y="206"/>
                    </a:lnTo>
                    <a:lnTo>
                      <a:pt x="1294" y="206"/>
                    </a:lnTo>
                    <a:lnTo>
                      <a:pt x="1294" y="200"/>
                    </a:lnTo>
                    <a:lnTo>
                      <a:pt x="1308" y="200"/>
                    </a:lnTo>
                    <a:lnTo>
                      <a:pt x="1308" y="194"/>
                    </a:lnTo>
                    <a:lnTo>
                      <a:pt x="1314" y="194"/>
                    </a:lnTo>
                    <a:lnTo>
                      <a:pt x="1320" y="188"/>
                    </a:lnTo>
                    <a:lnTo>
                      <a:pt x="1326" y="188"/>
                    </a:lnTo>
                    <a:lnTo>
                      <a:pt x="1326" y="182"/>
                    </a:lnTo>
                    <a:lnTo>
                      <a:pt x="1332" y="182"/>
                    </a:lnTo>
                    <a:lnTo>
                      <a:pt x="1326" y="180"/>
                    </a:lnTo>
                    <a:lnTo>
                      <a:pt x="1332" y="180"/>
                    </a:lnTo>
                    <a:lnTo>
                      <a:pt x="1332" y="168"/>
                    </a:lnTo>
                    <a:lnTo>
                      <a:pt x="1326" y="168"/>
                    </a:lnTo>
                    <a:lnTo>
                      <a:pt x="1326" y="156"/>
                    </a:lnTo>
                    <a:lnTo>
                      <a:pt x="1320" y="162"/>
                    </a:lnTo>
                    <a:lnTo>
                      <a:pt x="1320" y="168"/>
                    </a:lnTo>
                    <a:lnTo>
                      <a:pt x="1314" y="168"/>
                    </a:lnTo>
                    <a:lnTo>
                      <a:pt x="1314" y="174"/>
                    </a:lnTo>
                    <a:lnTo>
                      <a:pt x="1320" y="174"/>
                    </a:lnTo>
                    <a:lnTo>
                      <a:pt x="1320" y="180"/>
                    </a:lnTo>
                    <a:lnTo>
                      <a:pt x="1314" y="180"/>
                    </a:lnTo>
                    <a:lnTo>
                      <a:pt x="1314" y="174"/>
                    </a:lnTo>
                    <a:lnTo>
                      <a:pt x="1308" y="174"/>
                    </a:lnTo>
                    <a:lnTo>
                      <a:pt x="1308" y="168"/>
                    </a:lnTo>
                    <a:lnTo>
                      <a:pt x="1314" y="168"/>
                    </a:lnTo>
                    <a:lnTo>
                      <a:pt x="1314" y="156"/>
                    </a:lnTo>
                    <a:lnTo>
                      <a:pt x="1308" y="152"/>
                    </a:lnTo>
                    <a:lnTo>
                      <a:pt x="1300" y="152"/>
                    </a:lnTo>
                    <a:lnTo>
                      <a:pt x="1300" y="146"/>
                    </a:lnTo>
                    <a:lnTo>
                      <a:pt x="1250" y="146"/>
                    </a:lnTo>
                    <a:lnTo>
                      <a:pt x="1250" y="152"/>
                    </a:lnTo>
                    <a:lnTo>
                      <a:pt x="1234" y="152"/>
                    </a:lnTo>
                    <a:lnTo>
                      <a:pt x="1234" y="140"/>
                    </a:lnTo>
                    <a:lnTo>
                      <a:pt x="1218" y="140"/>
                    </a:lnTo>
                    <a:lnTo>
                      <a:pt x="1218" y="134"/>
                    </a:lnTo>
                    <a:lnTo>
                      <a:pt x="1206" y="134"/>
                    </a:lnTo>
                    <a:lnTo>
                      <a:pt x="1206" y="128"/>
                    </a:lnTo>
                    <a:lnTo>
                      <a:pt x="1218" y="128"/>
                    </a:lnTo>
                    <a:lnTo>
                      <a:pt x="1218" y="124"/>
                    </a:lnTo>
                    <a:lnTo>
                      <a:pt x="1206" y="124"/>
                    </a:lnTo>
                    <a:lnTo>
                      <a:pt x="1206" y="120"/>
                    </a:lnTo>
                    <a:lnTo>
                      <a:pt x="1180" y="120"/>
                    </a:lnTo>
                    <a:lnTo>
                      <a:pt x="1180" y="124"/>
                    </a:lnTo>
                    <a:lnTo>
                      <a:pt x="1168" y="124"/>
                    </a:lnTo>
                    <a:lnTo>
                      <a:pt x="1168" y="128"/>
                    </a:lnTo>
                    <a:lnTo>
                      <a:pt x="1162" y="128"/>
                    </a:lnTo>
                    <a:lnTo>
                      <a:pt x="1158" y="134"/>
                    </a:lnTo>
                    <a:lnTo>
                      <a:pt x="1152" y="134"/>
                    </a:lnTo>
                    <a:lnTo>
                      <a:pt x="1152" y="140"/>
                    </a:lnTo>
                    <a:lnTo>
                      <a:pt x="1146" y="140"/>
                    </a:lnTo>
                    <a:lnTo>
                      <a:pt x="1146" y="146"/>
                    </a:lnTo>
                    <a:lnTo>
                      <a:pt x="1152" y="146"/>
                    </a:lnTo>
                    <a:lnTo>
                      <a:pt x="1152" y="152"/>
                    </a:lnTo>
                    <a:lnTo>
                      <a:pt x="1120" y="152"/>
                    </a:lnTo>
                    <a:lnTo>
                      <a:pt x="1120" y="156"/>
                    </a:lnTo>
                    <a:lnTo>
                      <a:pt x="1132" y="156"/>
                    </a:lnTo>
                    <a:lnTo>
                      <a:pt x="1132" y="162"/>
                    </a:lnTo>
                    <a:lnTo>
                      <a:pt x="1136" y="162"/>
                    </a:lnTo>
                    <a:lnTo>
                      <a:pt x="1136" y="168"/>
                    </a:lnTo>
                    <a:lnTo>
                      <a:pt x="1132" y="174"/>
                    </a:lnTo>
                    <a:lnTo>
                      <a:pt x="1132" y="162"/>
                    </a:lnTo>
                    <a:lnTo>
                      <a:pt x="1120" y="162"/>
                    </a:lnTo>
                    <a:lnTo>
                      <a:pt x="1120" y="156"/>
                    </a:lnTo>
                    <a:lnTo>
                      <a:pt x="1114" y="162"/>
                    </a:lnTo>
                    <a:lnTo>
                      <a:pt x="1108" y="162"/>
                    </a:lnTo>
                    <a:lnTo>
                      <a:pt x="1108" y="168"/>
                    </a:lnTo>
                    <a:lnTo>
                      <a:pt x="1082" y="168"/>
                    </a:lnTo>
                    <a:lnTo>
                      <a:pt x="1078" y="162"/>
                    </a:lnTo>
                    <a:lnTo>
                      <a:pt x="1060" y="162"/>
                    </a:lnTo>
                    <a:lnTo>
                      <a:pt x="1066" y="168"/>
                    </a:lnTo>
                    <a:lnTo>
                      <a:pt x="1054" y="168"/>
                    </a:lnTo>
                    <a:lnTo>
                      <a:pt x="1050" y="162"/>
                    </a:lnTo>
                    <a:lnTo>
                      <a:pt x="1044" y="162"/>
                    </a:lnTo>
                    <a:lnTo>
                      <a:pt x="1044" y="174"/>
                    </a:lnTo>
                    <a:lnTo>
                      <a:pt x="1018" y="174"/>
                    </a:lnTo>
                    <a:lnTo>
                      <a:pt x="1018" y="180"/>
                    </a:lnTo>
                    <a:lnTo>
                      <a:pt x="990" y="180"/>
                    </a:lnTo>
                    <a:lnTo>
                      <a:pt x="984" y="182"/>
                    </a:lnTo>
                    <a:lnTo>
                      <a:pt x="984" y="180"/>
                    </a:lnTo>
                    <a:lnTo>
                      <a:pt x="980" y="180"/>
                    </a:lnTo>
                    <a:lnTo>
                      <a:pt x="980" y="182"/>
                    </a:lnTo>
                    <a:lnTo>
                      <a:pt x="974" y="182"/>
                    </a:lnTo>
                    <a:lnTo>
                      <a:pt x="968" y="188"/>
                    </a:lnTo>
                    <a:lnTo>
                      <a:pt x="964" y="188"/>
                    </a:lnTo>
                    <a:lnTo>
                      <a:pt x="964" y="194"/>
                    </a:lnTo>
                    <a:lnTo>
                      <a:pt x="958" y="194"/>
                    </a:lnTo>
                    <a:lnTo>
                      <a:pt x="958" y="200"/>
                    </a:lnTo>
                    <a:lnTo>
                      <a:pt x="952" y="200"/>
                    </a:lnTo>
                    <a:lnTo>
                      <a:pt x="952" y="206"/>
                    </a:lnTo>
                    <a:lnTo>
                      <a:pt x="946" y="206"/>
                    </a:lnTo>
                    <a:lnTo>
                      <a:pt x="946" y="210"/>
                    </a:lnTo>
                    <a:lnTo>
                      <a:pt x="940" y="210"/>
                    </a:lnTo>
                    <a:lnTo>
                      <a:pt x="946" y="216"/>
                    </a:lnTo>
                    <a:lnTo>
                      <a:pt x="952" y="210"/>
                    </a:lnTo>
                    <a:lnTo>
                      <a:pt x="958" y="210"/>
                    </a:lnTo>
                    <a:lnTo>
                      <a:pt x="952" y="216"/>
                    </a:lnTo>
                    <a:lnTo>
                      <a:pt x="958" y="216"/>
                    </a:lnTo>
                    <a:lnTo>
                      <a:pt x="958" y="234"/>
                    </a:lnTo>
                    <a:lnTo>
                      <a:pt x="946" y="234"/>
                    </a:lnTo>
                    <a:lnTo>
                      <a:pt x="946" y="228"/>
                    </a:lnTo>
                    <a:lnTo>
                      <a:pt x="876" y="228"/>
                    </a:lnTo>
                    <a:lnTo>
                      <a:pt x="872" y="234"/>
                    </a:lnTo>
                    <a:lnTo>
                      <a:pt x="860" y="234"/>
                    </a:lnTo>
                    <a:lnTo>
                      <a:pt x="860" y="248"/>
                    </a:lnTo>
                    <a:lnTo>
                      <a:pt x="866" y="248"/>
                    </a:lnTo>
                    <a:lnTo>
                      <a:pt x="860" y="254"/>
                    </a:lnTo>
                    <a:lnTo>
                      <a:pt x="860" y="260"/>
                    </a:lnTo>
                    <a:lnTo>
                      <a:pt x="872" y="260"/>
                    </a:lnTo>
                    <a:lnTo>
                      <a:pt x="872" y="266"/>
                    </a:lnTo>
                    <a:lnTo>
                      <a:pt x="880" y="266"/>
                    </a:lnTo>
                    <a:lnTo>
                      <a:pt x="880" y="276"/>
                    </a:lnTo>
                    <a:lnTo>
                      <a:pt x="904" y="276"/>
                    </a:lnTo>
                    <a:lnTo>
                      <a:pt x="904" y="288"/>
                    </a:lnTo>
                    <a:lnTo>
                      <a:pt x="898" y="288"/>
                    </a:lnTo>
                    <a:lnTo>
                      <a:pt x="898" y="296"/>
                    </a:lnTo>
                    <a:lnTo>
                      <a:pt x="904" y="302"/>
                    </a:lnTo>
                    <a:lnTo>
                      <a:pt x="904" y="308"/>
                    </a:lnTo>
                    <a:lnTo>
                      <a:pt x="908" y="308"/>
                    </a:lnTo>
                    <a:lnTo>
                      <a:pt x="908" y="314"/>
                    </a:lnTo>
                    <a:lnTo>
                      <a:pt x="904" y="314"/>
                    </a:lnTo>
                    <a:lnTo>
                      <a:pt x="904" y="320"/>
                    </a:lnTo>
                    <a:lnTo>
                      <a:pt x="892" y="320"/>
                    </a:lnTo>
                    <a:lnTo>
                      <a:pt x="898" y="314"/>
                    </a:lnTo>
                    <a:lnTo>
                      <a:pt x="898" y="296"/>
                    </a:lnTo>
                    <a:lnTo>
                      <a:pt x="892" y="296"/>
                    </a:lnTo>
                    <a:lnTo>
                      <a:pt x="886" y="302"/>
                    </a:lnTo>
                    <a:lnTo>
                      <a:pt x="886" y="308"/>
                    </a:lnTo>
                    <a:lnTo>
                      <a:pt x="880" y="302"/>
                    </a:lnTo>
                    <a:lnTo>
                      <a:pt x="880" y="292"/>
                    </a:lnTo>
                    <a:lnTo>
                      <a:pt x="892" y="292"/>
                    </a:lnTo>
                    <a:lnTo>
                      <a:pt x="892" y="288"/>
                    </a:lnTo>
                    <a:lnTo>
                      <a:pt x="898" y="288"/>
                    </a:lnTo>
                    <a:lnTo>
                      <a:pt x="898" y="282"/>
                    </a:lnTo>
                    <a:lnTo>
                      <a:pt x="872" y="282"/>
                    </a:lnTo>
                    <a:lnTo>
                      <a:pt x="872" y="276"/>
                    </a:lnTo>
                    <a:lnTo>
                      <a:pt x="866" y="276"/>
                    </a:lnTo>
                    <a:lnTo>
                      <a:pt x="866" y="270"/>
                    </a:lnTo>
                    <a:lnTo>
                      <a:pt x="854" y="270"/>
                    </a:lnTo>
                    <a:lnTo>
                      <a:pt x="850" y="266"/>
                    </a:lnTo>
                    <a:lnTo>
                      <a:pt x="844" y="260"/>
                    </a:lnTo>
                    <a:lnTo>
                      <a:pt x="826" y="260"/>
                    </a:lnTo>
                    <a:lnTo>
                      <a:pt x="826" y="266"/>
                    </a:lnTo>
                    <a:lnTo>
                      <a:pt x="822" y="266"/>
                    </a:lnTo>
                    <a:lnTo>
                      <a:pt x="822" y="270"/>
                    </a:lnTo>
                    <a:lnTo>
                      <a:pt x="818" y="270"/>
                    </a:lnTo>
                    <a:lnTo>
                      <a:pt x="818" y="276"/>
                    </a:lnTo>
                    <a:lnTo>
                      <a:pt x="800" y="276"/>
                    </a:lnTo>
                    <a:lnTo>
                      <a:pt x="800" y="288"/>
                    </a:lnTo>
                    <a:lnTo>
                      <a:pt x="812" y="288"/>
                    </a:lnTo>
                    <a:lnTo>
                      <a:pt x="812" y="292"/>
                    </a:lnTo>
                    <a:lnTo>
                      <a:pt x="826" y="292"/>
                    </a:lnTo>
                    <a:lnTo>
                      <a:pt x="826" y="296"/>
                    </a:lnTo>
                    <a:lnTo>
                      <a:pt x="832" y="296"/>
                    </a:lnTo>
                    <a:lnTo>
                      <a:pt x="838" y="302"/>
                    </a:lnTo>
                    <a:lnTo>
                      <a:pt x="826" y="302"/>
                    </a:lnTo>
                    <a:lnTo>
                      <a:pt x="822" y="296"/>
                    </a:lnTo>
                    <a:lnTo>
                      <a:pt x="800" y="296"/>
                    </a:lnTo>
                    <a:lnTo>
                      <a:pt x="794" y="292"/>
                    </a:lnTo>
                    <a:lnTo>
                      <a:pt x="790" y="292"/>
                    </a:lnTo>
                    <a:lnTo>
                      <a:pt x="790" y="282"/>
                    </a:lnTo>
                    <a:lnTo>
                      <a:pt x="784" y="282"/>
                    </a:lnTo>
                    <a:lnTo>
                      <a:pt x="784" y="276"/>
                    </a:lnTo>
                    <a:lnTo>
                      <a:pt x="790" y="276"/>
                    </a:lnTo>
                    <a:lnTo>
                      <a:pt x="790" y="248"/>
                    </a:lnTo>
                    <a:lnTo>
                      <a:pt x="778" y="248"/>
                    </a:lnTo>
                    <a:lnTo>
                      <a:pt x="778" y="254"/>
                    </a:lnTo>
                    <a:lnTo>
                      <a:pt x="784" y="254"/>
                    </a:lnTo>
                    <a:lnTo>
                      <a:pt x="784" y="270"/>
                    </a:lnTo>
                    <a:lnTo>
                      <a:pt x="778" y="270"/>
                    </a:lnTo>
                    <a:lnTo>
                      <a:pt x="778" y="276"/>
                    </a:lnTo>
                    <a:lnTo>
                      <a:pt x="764" y="276"/>
                    </a:lnTo>
                    <a:lnTo>
                      <a:pt x="764" y="288"/>
                    </a:lnTo>
                    <a:lnTo>
                      <a:pt x="758" y="288"/>
                    </a:lnTo>
                    <a:lnTo>
                      <a:pt x="758" y="292"/>
                    </a:lnTo>
                    <a:lnTo>
                      <a:pt x="764" y="292"/>
                    </a:lnTo>
                    <a:lnTo>
                      <a:pt x="764" y="296"/>
                    </a:lnTo>
                    <a:lnTo>
                      <a:pt x="766" y="296"/>
                    </a:lnTo>
                    <a:lnTo>
                      <a:pt x="766" y="308"/>
                    </a:lnTo>
                    <a:lnTo>
                      <a:pt x="772" y="308"/>
                    </a:lnTo>
                    <a:lnTo>
                      <a:pt x="772" y="314"/>
                    </a:lnTo>
                    <a:lnTo>
                      <a:pt x="766" y="314"/>
                    </a:lnTo>
                    <a:lnTo>
                      <a:pt x="766" y="320"/>
                    </a:lnTo>
                    <a:lnTo>
                      <a:pt x="764" y="330"/>
                    </a:lnTo>
                    <a:lnTo>
                      <a:pt x="764" y="336"/>
                    </a:lnTo>
                    <a:lnTo>
                      <a:pt x="766" y="336"/>
                    </a:lnTo>
                    <a:lnTo>
                      <a:pt x="766" y="348"/>
                    </a:lnTo>
                    <a:lnTo>
                      <a:pt x="812" y="348"/>
                    </a:lnTo>
                    <a:lnTo>
                      <a:pt x="812" y="350"/>
                    </a:lnTo>
                    <a:lnTo>
                      <a:pt x="822" y="350"/>
                    </a:lnTo>
                    <a:lnTo>
                      <a:pt x="822" y="368"/>
                    </a:lnTo>
                    <a:lnTo>
                      <a:pt x="818" y="368"/>
                    </a:lnTo>
                    <a:lnTo>
                      <a:pt x="818" y="384"/>
                    </a:lnTo>
                    <a:lnTo>
                      <a:pt x="812" y="384"/>
                    </a:lnTo>
                    <a:lnTo>
                      <a:pt x="812" y="356"/>
                    </a:lnTo>
                    <a:lnTo>
                      <a:pt x="806" y="356"/>
                    </a:lnTo>
                    <a:lnTo>
                      <a:pt x="806" y="350"/>
                    </a:lnTo>
                    <a:lnTo>
                      <a:pt x="790" y="350"/>
                    </a:lnTo>
                    <a:lnTo>
                      <a:pt x="784" y="356"/>
                    </a:lnTo>
                    <a:lnTo>
                      <a:pt x="772" y="356"/>
                    </a:lnTo>
                    <a:lnTo>
                      <a:pt x="772" y="368"/>
                    </a:lnTo>
                    <a:lnTo>
                      <a:pt x="778" y="368"/>
                    </a:lnTo>
                    <a:lnTo>
                      <a:pt x="778" y="384"/>
                    </a:lnTo>
                    <a:lnTo>
                      <a:pt x="772" y="384"/>
                    </a:lnTo>
                    <a:lnTo>
                      <a:pt x="772" y="390"/>
                    </a:lnTo>
                    <a:lnTo>
                      <a:pt x="766" y="390"/>
                    </a:lnTo>
                    <a:lnTo>
                      <a:pt x="766" y="402"/>
                    </a:lnTo>
                    <a:lnTo>
                      <a:pt x="764" y="406"/>
                    </a:lnTo>
                    <a:lnTo>
                      <a:pt x="752" y="406"/>
                    </a:lnTo>
                    <a:lnTo>
                      <a:pt x="752" y="410"/>
                    </a:lnTo>
                    <a:lnTo>
                      <a:pt x="746" y="410"/>
                    </a:lnTo>
                    <a:lnTo>
                      <a:pt x="746" y="416"/>
                    </a:lnTo>
                    <a:lnTo>
                      <a:pt x="710" y="416"/>
                    </a:lnTo>
                    <a:lnTo>
                      <a:pt x="710" y="410"/>
                    </a:lnTo>
                    <a:lnTo>
                      <a:pt x="698" y="410"/>
                    </a:lnTo>
                    <a:lnTo>
                      <a:pt x="698" y="406"/>
                    </a:lnTo>
                    <a:lnTo>
                      <a:pt x="718" y="406"/>
                    </a:lnTo>
                    <a:lnTo>
                      <a:pt x="718" y="410"/>
                    </a:lnTo>
                    <a:lnTo>
                      <a:pt x="730" y="410"/>
                    </a:lnTo>
                    <a:lnTo>
                      <a:pt x="730" y="402"/>
                    </a:lnTo>
                    <a:lnTo>
                      <a:pt x="736" y="406"/>
                    </a:lnTo>
                    <a:lnTo>
                      <a:pt x="736" y="402"/>
                    </a:lnTo>
                    <a:lnTo>
                      <a:pt x="740" y="402"/>
                    </a:lnTo>
                    <a:lnTo>
                      <a:pt x="740" y="396"/>
                    </a:lnTo>
                    <a:lnTo>
                      <a:pt x="746" y="396"/>
                    </a:lnTo>
                    <a:lnTo>
                      <a:pt x="746" y="384"/>
                    </a:lnTo>
                    <a:lnTo>
                      <a:pt x="758" y="384"/>
                    </a:lnTo>
                    <a:lnTo>
                      <a:pt x="758" y="368"/>
                    </a:lnTo>
                    <a:lnTo>
                      <a:pt x="764" y="368"/>
                    </a:lnTo>
                    <a:lnTo>
                      <a:pt x="764" y="356"/>
                    </a:lnTo>
                    <a:lnTo>
                      <a:pt x="752" y="356"/>
                    </a:lnTo>
                    <a:lnTo>
                      <a:pt x="752" y="350"/>
                    </a:lnTo>
                    <a:lnTo>
                      <a:pt x="746" y="350"/>
                    </a:lnTo>
                    <a:lnTo>
                      <a:pt x="746" y="348"/>
                    </a:lnTo>
                    <a:lnTo>
                      <a:pt x="752" y="342"/>
                    </a:lnTo>
                    <a:lnTo>
                      <a:pt x="752" y="330"/>
                    </a:lnTo>
                    <a:lnTo>
                      <a:pt x="746" y="324"/>
                    </a:lnTo>
                    <a:lnTo>
                      <a:pt x="746" y="314"/>
                    </a:lnTo>
                    <a:lnTo>
                      <a:pt x="752" y="314"/>
                    </a:lnTo>
                    <a:lnTo>
                      <a:pt x="752" y="296"/>
                    </a:lnTo>
                    <a:lnTo>
                      <a:pt x="746" y="296"/>
                    </a:lnTo>
                    <a:lnTo>
                      <a:pt x="740" y="292"/>
                    </a:lnTo>
                    <a:lnTo>
                      <a:pt x="740" y="288"/>
                    </a:lnTo>
                    <a:lnTo>
                      <a:pt x="746" y="282"/>
                    </a:lnTo>
                    <a:lnTo>
                      <a:pt x="740" y="282"/>
                    </a:lnTo>
                    <a:lnTo>
                      <a:pt x="740" y="276"/>
                    </a:lnTo>
                    <a:lnTo>
                      <a:pt x="746" y="276"/>
                    </a:lnTo>
                    <a:lnTo>
                      <a:pt x="752" y="270"/>
                    </a:lnTo>
                    <a:lnTo>
                      <a:pt x="752" y="254"/>
                    </a:lnTo>
                    <a:lnTo>
                      <a:pt x="746" y="254"/>
                    </a:lnTo>
                    <a:lnTo>
                      <a:pt x="740" y="248"/>
                    </a:lnTo>
                    <a:lnTo>
                      <a:pt x="704" y="248"/>
                    </a:lnTo>
                    <a:lnTo>
                      <a:pt x="704" y="254"/>
                    </a:lnTo>
                    <a:lnTo>
                      <a:pt x="698" y="254"/>
                    </a:lnTo>
                    <a:lnTo>
                      <a:pt x="698" y="260"/>
                    </a:lnTo>
                    <a:lnTo>
                      <a:pt x="692" y="266"/>
                    </a:lnTo>
                    <a:lnTo>
                      <a:pt x="692" y="276"/>
                    </a:lnTo>
                    <a:lnTo>
                      <a:pt x="686" y="282"/>
                    </a:lnTo>
                    <a:lnTo>
                      <a:pt x="686" y="288"/>
                    </a:lnTo>
                    <a:lnTo>
                      <a:pt x="676" y="288"/>
                    </a:lnTo>
                    <a:lnTo>
                      <a:pt x="676" y="292"/>
                    </a:lnTo>
                    <a:lnTo>
                      <a:pt x="670" y="292"/>
                    </a:lnTo>
                    <a:lnTo>
                      <a:pt x="670" y="296"/>
                    </a:lnTo>
                    <a:lnTo>
                      <a:pt x="664" y="296"/>
                    </a:lnTo>
                    <a:lnTo>
                      <a:pt x="664" y="308"/>
                    </a:lnTo>
                    <a:lnTo>
                      <a:pt x="670" y="302"/>
                    </a:lnTo>
                    <a:lnTo>
                      <a:pt x="670" y="324"/>
                    </a:lnTo>
                    <a:lnTo>
                      <a:pt x="664" y="336"/>
                    </a:lnTo>
                    <a:lnTo>
                      <a:pt x="680" y="336"/>
                    </a:lnTo>
                    <a:lnTo>
                      <a:pt x="680" y="348"/>
                    </a:lnTo>
                    <a:lnTo>
                      <a:pt x="692" y="348"/>
                    </a:lnTo>
                    <a:lnTo>
                      <a:pt x="692" y="350"/>
                    </a:lnTo>
                    <a:lnTo>
                      <a:pt x="698" y="350"/>
                    </a:lnTo>
                    <a:lnTo>
                      <a:pt x="698" y="356"/>
                    </a:lnTo>
                    <a:lnTo>
                      <a:pt x="692" y="356"/>
                    </a:lnTo>
                    <a:lnTo>
                      <a:pt x="692" y="368"/>
                    </a:lnTo>
                    <a:lnTo>
                      <a:pt x="680" y="368"/>
                    </a:lnTo>
                    <a:lnTo>
                      <a:pt x="680" y="362"/>
                    </a:lnTo>
                    <a:lnTo>
                      <a:pt x="676" y="356"/>
                    </a:lnTo>
                    <a:lnTo>
                      <a:pt x="670" y="356"/>
                    </a:lnTo>
                    <a:lnTo>
                      <a:pt x="670" y="350"/>
                    </a:lnTo>
                    <a:lnTo>
                      <a:pt x="658" y="350"/>
                    </a:lnTo>
                    <a:lnTo>
                      <a:pt x="658" y="348"/>
                    </a:lnTo>
                    <a:lnTo>
                      <a:pt x="644" y="348"/>
                    </a:lnTo>
                    <a:lnTo>
                      <a:pt x="638" y="342"/>
                    </a:lnTo>
                    <a:lnTo>
                      <a:pt x="632" y="342"/>
                    </a:lnTo>
                    <a:lnTo>
                      <a:pt x="632" y="336"/>
                    </a:lnTo>
                    <a:lnTo>
                      <a:pt x="596" y="336"/>
                    </a:lnTo>
                    <a:lnTo>
                      <a:pt x="596" y="330"/>
                    </a:lnTo>
                    <a:lnTo>
                      <a:pt x="578" y="330"/>
                    </a:lnTo>
                    <a:lnTo>
                      <a:pt x="578" y="336"/>
                    </a:lnTo>
                    <a:lnTo>
                      <a:pt x="572" y="336"/>
                    </a:lnTo>
                    <a:lnTo>
                      <a:pt x="572" y="342"/>
                    </a:lnTo>
                    <a:lnTo>
                      <a:pt x="578" y="348"/>
                    </a:lnTo>
                    <a:lnTo>
                      <a:pt x="584" y="348"/>
                    </a:lnTo>
                    <a:lnTo>
                      <a:pt x="584" y="356"/>
                    </a:lnTo>
                    <a:lnTo>
                      <a:pt x="568" y="356"/>
                    </a:lnTo>
                    <a:lnTo>
                      <a:pt x="568" y="362"/>
                    </a:lnTo>
                    <a:lnTo>
                      <a:pt x="572" y="362"/>
                    </a:lnTo>
                    <a:lnTo>
                      <a:pt x="568" y="368"/>
                    </a:lnTo>
                    <a:lnTo>
                      <a:pt x="556" y="368"/>
                    </a:lnTo>
                    <a:lnTo>
                      <a:pt x="556" y="356"/>
                    </a:lnTo>
                    <a:lnTo>
                      <a:pt x="562" y="356"/>
                    </a:lnTo>
                    <a:lnTo>
                      <a:pt x="556" y="350"/>
                    </a:lnTo>
                    <a:lnTo>
                      <a:pt x="546" y="350"/>
                    </a:lnTo>
                    <a:lnTo>
                      <a:pt x="546" y="356"/>
                    </a:lnTo>
                    <a:lnTo>
                      <a:pt x="536" y="356"/>
                    </a:lnTo>
                    <a:lnTo>
                      <a:pt x="536" y="362"/>
                    </a:lnTo>
                    <a:lnTo>
                      <a:pt x="524" y="362"/>
                    </a:lnTo>
                    <a:lnTo>
                      <a:pt x="524" y="356"/>
                    </a:lnTo>
                    <a:lnTo>
                      <a:pt x="512" y="356"/>
                    </a:lnTo>
                    <a:lnTo>
                      <a:pt x="508" y="362"/>
                    </a:lnTo>
                    <a:lnTo>
                      <a:pt x="502" y="362"/>
                    </a:lnTo>
                    <a:lnTo>
                      <a:pt x="502" y="368"/>
                    </a:lnTo>
                    <a:lnTo>
                      <a:pt x="486" y="368"/>
                    </a:lnTo>
                    <a:lnTo>
                      <a:pt x="486" y="362"/>
                    </a:lnTo>
                    <a:lnTo>
                      <a:pt x="482" y="362"/>
                    </a:lnTo>
                    <a:lnTo>
                      <a:pt x="482" y="356"/>
                    </a:lnTo>
                    <a:lnTo>
                      <a:pt x="458" y="356"/>
                    </a:lnTo>
                    <a:lnTo>
                      <a:pt x="464" y="362"/>
                    </a:lnTo>
                    <a:lnTo>
                      <a:pt x="464" y="368"/>
                    </a:lnTo>
                    <a:lnTo>
                      <a:pt x="458" y="368"/>
                    </a:lnTo>
                    <a:lnTo>
                      <a:pt x="464" y="362"/>
                    </a:lnTo>
                    <a:lnTo>
                      <a:pt x="454" y="362"/>
                    </a:lnTo>
                    <a:lnTo>
                      <a:pt x="454" y="368"/>
                    </a:lnTo>
                    <a:lnTo>
                      <a:pt x="432" y="368"/>
                    </a:lnTo>
                    <a:lnTo>
                      <a:pt x="432" y="374"/>
                    </a:lnTo>
                    <a:lnTo>
                      <a:pt x="426" y="374"/>
                    </a:lnTo>
                    <a:lnTo>
                      <a:pt x="422" y="378"/>
                    </a:lnTo>
                    <a:lnTo>
                      <a:pt x="410" y="378"/>
                    </a:lnTo>
                    <a:lnTo>
                      <a:pt x="410" y="384"/>
                    </a:lnTo>
                    <a:lnTo>
                      <a:pt x="394" y="384"/>
                    </a:lnTo>
                    <a:lnTo>
                      <a:pt x="398" y="390"/>
                    </a:lnTo>
                    <a:lnTo>
                      <a:pt x="398" y="396"/>
                    </a:lnTo>
                    <a:lnTo>
                      <a:pt x="394" y="396"/>
                    </a:lnTo>
                    <a:lnTo>
                      <a:pt x="394" y="406"/>
                    </a:lnTo>
                    <a:lnTo>
                      <a:pt x="372" y="406"/>
                    </a:lnTo>
                    <a:lnTo>
                      <a:pt x="368" y="402"/>
                    </a:lnTo>
                    <a:lnTo>
                      <a:pt x="368" y="396"/>
                    </a:lnTo>
                    <a:lnTo>
                      <a:pt x="356" y="396"/>
                    </a:lnTo>
                    <a:lnTo>
                      <a:pt x="356" y="390"/>
                    </a:lnTo>
                    <a:lnTo>
                      <a:pt x="362" y="390"/>
                    </a:lnTo>
                    <a:lnTo>
                      <a:pt x="362" y="384"/>
                    </a:lnTo>
                    <a:lnTo>
                      <a:pt x="384" y="384"/>
                    </a:lnTo>
                    <a:lnTo>
                      <a:pt x="384" y="374"/>
                    </a:lnTo>
                    <a:lnTo>
                      <a:pt x="378" y="368"/>
                    </a:lnTo>
                    <a:lnTo>
                      <a:pt x="372" y="368"/>
                    </a:lnTo>
                    <a:lnTo>
                      <a:pt x="372" y="362"/>
                    </a:lnTo>
                    <a:lnTo>
                      <a:pt x="340" y="362"/>
                    </a:lnTo>
                    <a:lnTo>
                      <a:pt x="340" y="368"/>
                    </a:lnTo>
                    <a:lnTo>
                      <a:pt x="344" y="368"/>
                    </a:lnTo>
                    <a:lnTo>
                      <a:pt x="344" y="384"/>
                    </a:lnTo>
                    <a:lnTo>
                      <a:pt x="340" y="390"/>
                    </a:lnTo>
                    <a:lnTo>
                      <a:pt x="340" y="396"/>
                    </a:lnTo>
                    <a:lnTo>
                      <a:pt x="344" y="396"/>
                    </a:lnTo>
                    <a:lnTo>
                      <a:pt x="344" y="402"/>
                    </a:lnTo>
                    <a:lnTo>
                      <a:pt x="350" y="402"/>
                    </a:lnTo>
                    <a:lnTo>
                      <a:pt x="350" y="406"/>
                    </a:lnTo>
                    <a:lnTo>
                      <a:pt x="344" y="410"/>
                    </a:lnTo>
                    <a:lnTo>
                      <a:pt x="344" y="422"/>
                    </a:lnTo>
                    <a:lnTo>
                      <a:pt x="340" y="416"/>
                    </a:lnTo>
                    <a:lnTo>
                      <a:pt x="336" y="422"/>
                    </a:lnTo>
                    <a:lnTo>
                      <a:pt x="336" y="416"/>
                    </a:lnTo>
                    <a:lnTo>
                      <a:pt x="324" y="416"/>
                    </a:lnTo>
                    <a:lnTo>
                      <a:pt x="324" y="410"/>
                    </a:lnTo>
                    <a:lnTo>
                      <a:pt x="318" y="410"/>
                    </a:lnTo>
                    <a:lnTo>
                      <a:pt x="318" y="416"/>
                    </a:lnTo>
                    <a:lnTo>
                      <a:pt x="312" y="416"/>
                    </a:lnTo>
                    <a:lnTo>
                      <a:pt x="308" y="422"/>
                    </a:lnTo>
                    <a:lnTo>
                      <a:pt x="302" y="422"/>
                    </a:lnTo>
                    <a:lnTo>
                      <a:pt x="302" y="428"/>
                    </a:lnTo>
                    <a:lnTo>
                      <a:pt x="296" y="428"/>
                    </a:lnTo>
                    <a:lnTo>
                      <a:pt x="296" y="434"/>
                    </a:lnTo>
                    <a:lnTo>
                      <a:pt x="284" y="434"/>
                    </a:lnTo>
                    <a:lnTo>
                      <a:pt x="284" y="450"/>
                    </a:lnTo>
                    <a:lnTo>
                      <a:pt x="290" y="450"/>
                    </a:lnTo>
                    <a:lnTo>
                      <a:pt x="290" y="456"/>
                    </a:lnTo>
                    <a:lnTo>
                      <a:pt x="296" y="456"/>
                    </a:lnTo>
                    <a:lnTo>
                      <a:pt x="296" y="460"/>
                    </a:lnTo>
                    <a:lnTo>
                      <a:pt x="276" y="460"/>
                    </a:lnTo>
                    <a:lnTo>
                      <a:pt x="276" y="456"/>
                    </a:lnTo>
                    <a:lnTo>
                      <a:pt x="258" y="456"/>
                    </a:lnTo>
                    <a:lnTo>
                      <a:pt x="254" y="450"/>
                    </a:lnTo>
                    <a:lnTo>
                      <a:pt x="254" y="444"/>
                    </a:lnTo>
                    <a:lnTo>
                      <a:pt x="242" y="444"/>
                    </a:lnTo>
                    <a:lnTo>
                      <a:pt x="242" y="450"/>
                    </a:lnTo>
                    <a:lnTo>
                      <a:pt x="236" y="456"/>
                    </a:lnTo>
                    <a:lnTo>
                      <a:pt x="242" y="460"/>
                    </a:lnTo>
                    <a:lnTo>
                      <a:pt x="248" y="464"/>
                    </a:lnTo>
                    <a:lnTo>
                      <a:pt x="258" y="464"/>
                    </a:lnTo>
                    <a:lnTo>
                      <a:pt x="258" y="476"/>
                    </a:lnTo>
                    <a:lnTo>
                      <a:pt x="236" y="476"/>
                    </a:lnTo>
                    <a:lnTo>
                      <a:pt x="236" y="470"/>
                    </a:lnTo>
                    <a:lnTo>
                      <a:pt x="230" y="464"/>
                    </a:lnTo>
                    <a:lnTo>
                      <a:pt x="216" y="464"/>
                    </a:lnTo>
                    <a:lnTo>
                      <a:pt x="216" y="444"/>
                    </a:lnTo>
                    <a:lnTo>
                      <a:pt x="204" y="444"/>
                    </a:lnTo>
                    <a:lnTo>
                      <a:pt x="210" y="438"/>
                    </a:lnTo>
                    <a:lnTo>
                      <a:pt x="216" y="438"/>
                    </a:lnTo>
                    <a:lnTo>
                      <a:pt x="216" y="428"/>
                    </a:lnTo>
                    <a:lnTo>
                      <a:pt x="210" y="422"/>
                    </a:lnTo>
                    <a:lnTo>
                      <a:pt x="204" y="422"/>
                    </a:lnTo>
                    <a:lnTo>
                      <a:pt x="204" y="416"/>
                    </a:lnTo>
                    <a:lnTo>
                      <a:pt x="200" y="416"/>
                    </a:lnTo>
                    <a:lnTo>
                      <a:pt x="200" y="410"/>
                    </a:lnTo>
                    <a:lnTo>
                      <a:pt x="194" y="410"/>
                    </a:lnTo>
                    <a:lnTo>
                      <a:pt x="194" y="416"/>
                    </a:lnTo>
                    <a:lnTo>
                      <a:pt x="188" y="410"/>
                    </a:lnTo>
                    <a:lnTo>
                      <a:pt x="188" y="406"/>
                    </a:lnTo>
                    <a:lnTo>
                      <a:pt x="176" y="406"/>
                    </a:lnTo>
                    <a:lnTo>
                      <a:pt x="176" y="396"/>
                    </a:lnTo>
                    <a:lnTo>
                      <a:pt x="182" y="396"/>
                    </a:lnTo>
                    <a:lnTo>
                      <a:pt x="182" y="402"/>
                    </a:lnTo>
                    <a:lnTo>
                      <a:pt x="188" y="402"/>
                    </a:lnTo>
                    <a:lnTo>
                      <a:pt x="188" y="406"/>
                    </a:lnTo>
                    <a:lnTo>
                      <a:pt x="204" y="406"/>
                    </a:lnTo>
                    <a:lnTo>
                      <a:pt x="204" y="410"/>
                    </a:lnTo>
                    <a:lnTo>
                      <a:pt x="216" y="410"/>
                    </a:lnTo>
                    <a:lnTo>
                      <a:pt x="222" y="416"/>
                    </a:lnTo>
                    <a:lnTo>
                      <a:pt x="254" y="416"/>
                    </a:lnTo>
                    <a:lnTo>
                      <a:pt x="254" y="422"/>
                    </a:lnTo>
                    <a:lnTo>
                      <a:pt x="276" y="422"/>
                    </a:lnTo>
                    <a:lnTo>
                      <a:pt x="282" y="416"/>
                    </a:lnTo>
                    <a:lnTo>
                      <a:pt x="296" y="416"/>
                    </a:lnTo>
                    <a:lnTo>
                      <a:pt x="302" y="410"/>
                    </a:lnTo>
                    <a:lnTo>
                      <a:pt x="302" y="406"/>
                    </a:lnTo>
                    <a:lnTo>
                      <a:pt x="308" y="406"/>
                    </a:lnTo>
                    <a:lnTo>
                      <a:pt x="308" y="396"/>
                    </a:lnTo>
                    <a:lnTo>
                      <a:pt x="302" y="396"/>
                    </a:lnTo>
                    <a:lnTo>
                      <a:pt x="302" y="384"/>
                    </a:lnTo>
                    <a:lnTo>
                      <a:pt x="290" y="384"/>
                    </a:lnTo>
                    <a:lnTo>
                      <a:pt x="290" y="378"/>
                    </a:lnTo>
                    <a:lnTo>
                      <a:pt x="284" y="378"/>
                    </a:lnTo>
                    <a:lnTo>
                      <a:pt x="284" y="374"/>
                    </a:lnTo>
                    <a:lnTo>
                      <a:pt x="282" y="374"/>
                    </a:lnTo>
                    <a:lnTo>
                      <a:pt x="276" y="368"/>
                    </a:lnTo>
                    <a:lnTo>
                      <a:pt x="264" y="368"/>
                    </a:lnTo>
                    <a:lnTo>
                      <a:pt x="258" y="362"/>
                    </a:lnTo>
                    <a:lnTo>
                      <a:pt x="258" y="356"/>
                    </a:lnTo>
                    <a:lnTo>
                      <a:pt x="248" y="356"/>
                    </a:lnTo>
                    <a:lnTo>
                      <a:pt x="242" y="350"/>
                    </a:lnTo>
                    <a:lnTo>
                      <a:pt x="236" y="350"/>
                    </a:lnTo>
                    <a:lnTo>
                      <a:pt x="236" y="348"/>
                    </a:lnTo>
                    <a:lnTo>
                      <a:pt x="204" y="348"/>
                    </a:lnTo>
                    <a:lnTo>
                      <a:pt x="204" y="342"/>
                    </a:lnTo>
                    <a:lnTo>
                      <a:pt x="200" y="342"/>
                    </a:lnTo>
                    <a:lnTo>
                      <a:pt x="200" y="348"/>
                    </a:lnTo>
                    <a:lnTo>
                      <a:pt x="194" y="348"/>
                    </a:lnTo>
                    <a:lnTo>
                      <a:pt x="194" y="342"/>
                    </a:lnTo>
                    <a:lnTo>
                      <a:pt x="188" y="342"/>
                    </a:lnTo>
                    <a:lnTo>
                      <a:pt x="188" y="348"/>
                    </a:lnTo>
                    <a:lnTo>
                      <a:pt x="182" y="348"/>
                    </a:lnTo>
                    <a:lnTo>
                      <a:pt x="188" y="342"/>
                    </a:lnTo>
                    <a:lnTo>
                      <a:pt x="188" y="330"/>
                    </a:lnTo>
                    <a:lnTo>
                      <a:pt x="176" y="330"/>
                    </a:lnTo>
                    <a:lnTo>
                      <a:pt x="176" y="336"/>
                    </a:lnTo>
                    <a:lnTo>
                      <a:pt x="172" y="330"/>
                    </a:lnTo>
                    <a:lnTo>
                      <a:pt x="168" y="330"/>
                    </a:lnTo>
                    <a:lnTo>
                      <a:pt x="168" y="336"/>
                    </a:lnTo>
                    <a:lnTo>
                      <a:pt x="156" y="330"/>
                    </a:lnTo>
                    <a:lnTo>
                      <a:pt x="156" y="336"/>
                    </a:lnTo>
                    <a:lnTo>
                      <a:pt x="144" y="336"/>
                    </a:lnTo>
                    <a:lnTo>
                      <a:pt x="144" y="342"/>
                    </a:lnTo>
                    <a:lnTo>
                      <a:pt x="140" y="342"/>
                    </a:lnTo>
                    <a:lnTo>
                      <a:pt x="134" y="348"/>
                    </a:lnTo>
                    <a:lnTo>
                      <a:pt x="128" y="348"/>
                    </a:lnTo>
                    <a:lnTo>
                      <a:pt x="128" y="350"/>
                    </a:lnTo>
                    <a:lnTo>
                      <a:pt x="122" y="350"/>
                    </a:lnTo>
                    <a:lnTo>
                      <a:pt x="122" y="356"/>
                    </a:lnTo>
                    <a:lnTo>
                      <a:pt x="128" y="356"/>
                    </a:lnTo>
                    <a:lnTo>
                      <a:pt x="122" y="362"/>
                    </a:lnTo>
                    <a:lnTo>
                      <a:pt x="122" y="368"/>
                    </a:lnTo>
                    <a:lnTo>
                      <a:pt x="128" y="368"/>
                    </a:lnTo>
                    <a:lnTo>
                      <a:pt x="134" y="374"/>
                    </a:lnTo>
                    <a:lnTo>
                      <a:pt x="140" y="374"/>
                    </a:lnTo>
                    <a:lnTo>
                      <a:pt x="140" y="378"/>
                    </a:lnTo>
                    <a:lnTo>
                      <a:pt x="144" y="384"/>
                    </a:lnTo>
                    <a:lnTo>
                      <a:pt x="144" y="390"/>
                    </a:lnTo>
                    <a:lnTo>
                      <a:pt x="140" y="396"/>
                    </a:lnTo>
                    <a:lnTo>
                      <a:pt x="134" y="402"/>
                    </a:lnTo>
                    <a:lnTo>
                      <a:pt x="128" y="402"/>
                    </a:lnTo>
                    <a:lnTo>
                      <a:pt x="128" y="406"/>
                    </a:lnTo>
                    <a:lnTo>
                      <a:pt x="134" y="406"/>
                    </a:lnTo>
                    <a:lnTo>
                      <a:pt x="140" y="410"/>
                    </a:lnTo>
                    <a:lnTo>
                      <a:pt x="140" y="416"/>
                    </a:lnTo>
                    <a:lnTo>
                      <a:pt x="144" y="416"/>
                    </a:lnTo>
                    <a:lnTo>
                      <a:pt x="144" y="450"/>
                    </a:lnTo>
                    <a:lnTo>
                      <a:pt x="140" y="450"/>
                    </a:lnTo>
                    <a:lnTo>
                      <a:pt x="140" y="456"/>
                    </a:lnTo>
                    <a:lnTo>
                      <a:pt x="150" y="456"/>
                    </a:lnTo>
                    <a:lnTo>
                      <a:pt x="144" y="460"/>
                    </a:lnTo>
                    <a:lnTo>
                      <a:pt x="144" y="464"/>
                    </a:lnTo>
                    <a:lnTo>
                      <a:pt x="156" y="464"/>
                    </a:lnTo>
                    <a:lnTo>
                      <a:pt x="156" y="476"/>
                    </a:lnTo>
                    <a:lnTo>
                      <a:pt x="144" y="476"/>
                    </a:lnTo>
                    <a:lnTo>
                      <a:pt x="156" y="488"/>
                    </a:lnTo>
                    <a:lnTo>
                      <a:pt x="156" y="492"/>
                    </a:lnTo>
                    <a:lnTo>
                      <a:pt x="168" y="492"/>
                    </a:lnTo>
                    <a:lnTo>
                      <a:pt x="168" y="510"/>
                    </a:lnTo>
                    <a:lnTo>
                      <a:pt x="162" y="514"/>
                    </a:lnTo>
                    <a:lnTo>
                      <a:pt x="156" y="514"/>
                    </a:lnTo>
                    <a:lnTo>
                      <a:pt x="150" y="520"/>
                    </a:lnTo>
                    <a:lnTo>
                      <a:pt x="150" y="524"/>
                    </a:lnTo>
                    <a:lnTo>
                      <a:pt x="144" y="524"/>
                    </a:lnTo>
                    <a:lnTo>
                      <a:pt x="144" y="530"/>
                    </a:lnTo>
                    <a:lnTo>
                      <a:pt x="140" y="536"/>
                    </a:lnTo>
                    <a:lnTo>
                      <a:pt x="128" y="536"/>
                    </a:lnTo>
                    <a:lnTo>
                      <a:pt x="128" y="558"/>
                    </a:lnTo>
                    <a:lnTo>
                      <a:pt x="144" y="558"/>
                    </a:lnTo>
                    <a:lnTo>
                      <a:pt x="144" y="564"/>
                    </a:lnTo>
                    <a:lnTo>
                      <a:pt x="150" y="568"/>
                    </a:lnTo>
                    <a:lnTo>
                      <a:pt x="140" y="568"/>
                    </a:lnTo>
                    <a:lnTo>
                      <a:pt x="134" y="564"/>
                    </a:lnTo>
                    <a:lnTo>
                      <a:pt x="128" y="568"/>
                    </a:lnTo>
                    <a:lnTo>
                      <a:pt x="128" y="574"/>
                    </a:lnTo>
                    <a:lnTo>
                      <a:pt x="122" y="568"/>
                    </a:lnTo>
                    <a:lnTo>
                      <a:pt x="122" y="574"/>
                    </a:lnTo>
                    <a:lnTo>
                      <a:pt x="118" y="574"/>
                    </a:lnTo>
                    <a:lnTo>
                      <a:pt x="118" y="584"/>
                    </a:lnTo>
                    <a:lnTo>
                      <a:pt x="114" y="584"/>
                    </a:lnTo>
                    <a:lnTo>
                      <a:pt x="114" y="590"/>
                    </a:lnTo>
                    <a:lnTo>
                      <a:pt x="108" y="590"/>
                    </a:lnTo>
                    <a:lnTo>
                      <a:pt x="108" y="606"/>
                    </a:lnTo>
                    <a:lnTo>
                      <a:pt x="114" y="606"/>
                    </a:lnTo>
                    <a:lnTo>
                      <a:pt x="114" y="618"/>
                    </a:lnTo>
                    <a:lnTo>
                      <a:pt x="108" y="618"/>
                    </a:lnTo>
                    <a:lnTo>
                      <a:pt x="108" y="622"/>
                    </a:lnTo>
                    <a:lnTo>
                      <a:pt x="114" y="622"/>
                    </a:lnTo>
                    <a:lnTo>
                      <a:pt x="118" y="628"/>
                    </a:lnTo>
                    <a:lnTo>
                      <a:pt x="114" y="632"/>
                    </a:lnTo>
                    <a:lnTo>
                      <a:pt x="118" y="632"/>
                    </a:lnTo>
                    <a:lnTo>
                      <a:pt x="118" y="656"/>
                    </a:lnTo>
                    <a:lnTo>
                      <a:pt x="140" y="656"/>
                    </a:lnTo>
                    <a:lnTo>
                      <a:pt x="134" y="660"/>
                    </a:lnTo>
                    <a:lnTo>
                      <a:pt x="144" y="660"/>
                    </a:lnTo>
                    <a:lnTo>
                      <a:pt x="144" y="656"/>
                    </a:lnTo>
                    <a:lnTo>
                      <a:pt x="150" y="656"/>
                    </a:lnTo>
                    <a:lnTo>
                      <a:pt x="156" y="660"/>
                    </a:lnTo>
                    <a:lnTo>
                      <a:pt x="156" y="672"/>
                    </a:lnTo>
                    <a:lnTo>
                      <a:pt x="162" y="672"/>
                    </a:lnTo>
                    <a:lnTo>
                      <a:pt x="162" y="676"/>
                    </a:lnTo>
                    <a:lnTo>
                      <a:pt x="156" y="676"/>
                    </a:lnTo>
                    <a:lnTo>
                      <a:pt x="156" y="682"/>
                    </a:lnTo>
                    <a:lnTo>
                      <a:pt x="162" y="682"/>
                    </a:lnTo>
                    <a:lnTo>
                      <a:pt x="162" y="688"/>
                    </a:lnTo>
                    <a:lnTo>
                      <a:pt x="168" y="688"/>
                    </a:lnTo>
                    <a:lnTo>
                      <a:pt x="168" y="692"/>
                    </a:lnTo>
                    <a:lnTo>
                      <a:pt x="172" y="692"/>
                    </a:lnTo>
                    <a:lnTo>
                      <a:pt x="172" y="704"/>
                    </a:lnTo>
                    <a:lnTo>
                      <a:pt x="176" y="704"/>
                    </a:lnTo>
                    <a:lnTo>
                      <a:pt x="176" y="710"/>
                    </a:lnTo>
                    <a:lnTo>
                      <a:pt x="182" y="710"/>
                    </a:lnTo>
                    <a:lnTo>
                      <a:pt x="182" y="716"/>
                    </a:lnTo>
                    <a:lnTo>
                      <a:pt x="168" y="716"/>
                    </a:lnTo>
                    <a:lnTo>
                      <a:pt x="168" y="736"/>
                    </a:lnTo>
                    <a:lnTo>
                      <a:pt x="172" y="736"/>
                    </a:lnTo>
                    <a:lnTo>
                      <a:pt x="172" y="742"/>
                    </a:lnTo>
                    <a:lnTo>
                      <a:pt x="176" y="742"/>
                    </a:lnTo>
                    <a:lnTo>
                      <a:pt x="176" y="736"/>
                    </a:lnTo>
                    <a:lnTo>
                      <a:pt x="188" y="736"/>
                    </a:lnTo>
                    <a:lnTo>
                      <a:pt x="188" y="730"/>
                    </a:lnTo>
                    <a:lnTo>
                      <a:pt x="194" y="730"/>
                    </a:lnTo>
                    <a:lnTo>
                      <a:pt x="194" y="736"/>
                    </a:lnTo>
                    <a:lnTo>
                      <a:pt x="200" y="736"/>
                    </a:lnTo>
                    <a:lnTo>
                      <a:pt x="200" y="730"/>
                    </a:lnTo>
                    <a:lnTo>
                      <a:pt x="204" y="736"/>
                    </a:lnTo>
                    <a:lnTo>
                      <a:pt x="204" y="742"/>
                    </a:lnTo>
                    <a:lnTo>
                      <a:pt x="210" y="746"/>
                    </a:lnTo>
                    <a:lnTo>
                      <a:pt x="204" y="746"/>
                    </a:lnTo>
                    <a:lnTo>
                      <a:pt x="204" y="758"/>
                    </a:lnTo>
                    <a:lnTo>
                      <a:pt x="216" y="758"/>
                    </a:lnTo>
                    <a:lnTo>
                      <a:pt x="216" y="764"/>
                    </a:lnTo>
                    <a:lnTo>
                      <a:pt x="228" y="764"/>
                    </a:lnTo>
                    <a:lnTo>
                      <a:pt x="228" y="770"/>
                    </a:lnTo>
                    <a:lnTo>
                      <a:pt x="222" y="770"/>
                    </a:lnTo>
                    <a:lnTo>
                      <a:pt x="222" y="774"/>
                    </a:lnTo>
                    <a:lnTo>
                      <a:pt x="254" y="774"/>
                    </a:lnTo>
                    <a:lnTo>
                      <a:pt x="254" y="780"/>
                    </a:lnTo>
                    <a:lnTo>
                      <a:pt x="258" y="780"/>
                    </a:lnTo>
                    <a:lnTo>
                      <a:pt x="258" y="784"/>
                    </a:lnTo>
                    <a:lnTo>
                      <a:pt x="276" y="784"/>
                    </a:lnTo>
                    <a:lnTo>
                      <a:pt x="276" y="790"/>
                    </a:lnTo>
                    <a:lnTo>
                      <a:pt x="284" y="790"/>
                    </a:lnTo>
                    <a:lnTo>
                      <a:pt x="284" y="830"/>
                    </a:lnTo>
                    <a:lnTo>
                      <a:pt x="270" y="830"/>
                    </a:lnTo>
                    <a:lnTo>
                      <a:pt x="270" y="834"/>
                    </a:lnTo>
                    <a:lnTo>
                      <a:pt x="264" y="834"/>
                    </a:lnTo>
                    <a:lnTo>
                      <a:pt x="264" y="844"/>
                    </a:lnTo>
                    <a:lnTo>
                      <a:pt x="270" y="844"/>
                    </a:lnTo>
                    <a:lnTo>
                      <a:pt x="270" y="838"/>
                    </a:lnTo>
                    <a:lnTo>
                      <a:pt x="276" y="838"/>
                    </a:lnTo>
                    <a:lnTo>
                      <a:pt x="276" y="850"/>
                    </a:lnTo>
                    <a:lnTo>
                      <a:pt x="254" y="850"/>
                    </a:lnTo>
                    <a:lnTo>
                      <a:pt x="258" y="856"/>
                    </a:lnTo>
                    <a:lnTo>
                      <a:pt x="258" y="866"/>
                    </a:lnTo>
                    <a:lnTo>
                      <a:pt x="264" y="860"/>
                    </a:lnTo>
                    <a:lnTo>
                      <a:pt x="264" y="866"/>
                    </a:lnTo>
                    <a:lnTo>
                      <a:pt x="258" y="866"/>
                    </a:lnTo>
                    <a:lnTo>
                      <a:pt x="258" y="872"/>
                    </a:lnTo>
                    <a:lnTo>
                      <a:pt x="254" y="872"/>
                    </a:lnTo>
                    <a:lnTo>
                      <a:pt x="254" y="878"/>
                    </a:lnTo>
                    <a:lnTo>
                      <a:pt x="248" y="878"/>
                    </a:lnTo>
                    <a:lnTo>
                      <a:pt x="254" y="884"/>
                    </a:lnTo>
                    <a:lnTo>
                      <a:pt x="248" y="884"/>
                    </a:lnTo>
                    <a:lnTo>
                      <a:pt x="254" y="888"/>
                    </a:lnTo>
                    <a:lnTo>
                      <a:pt x="254" y="892"/>
                    </a:lnTo>
                    <a:lnTo>
                      <a:pt x="258" y="892"/>
                    </a:lnTo>
                    <a:lnTo>
                      <a:pt x="264" y="898"/>
                    </a:lnTo>
                    <a:lnTo>
                      <a:pt x="270" y="898"/>
                    </a:lnTo>
                    <a:lnTo>
                      <a:pt x="276" y="904"/>
                    </a:lnTo>
                    <a:lnTo>
                      <a:pt x="276" y="910"/>
                    </a:lnTo>
                    <a:lnTo>
                      <a:pt x="282" y="910"/>
                    </a:lnTo>
                    <a:lnTo>
                      <a:pt x="284" y="914"/>
                    </a:lnTo>
                    <a:lnTo>
                      <a:pt x="302" y="914"/>
                    </a:lnTo>
                    <a:lnTo>
                      <a:pt x="302" y="920"/>
                    </a:lnTo>
                    <a:lnTo>
                      <a:pt x="330" y="920"/>
                    </a:lnTo>
                    <a:lnTo>
                      <a:pt x="336" y="926"/>
                    </a:lnTo>
                    <a:lnTo>
                      <a:pt x="336" y="932"/>
                    </a:lnTo>
                    <a:lnTo>
                      <a:pt x="372" y="932"/>
                    </a:lnTo>
                    <a:lnTo>
                      <a:pt x="372" y="938"/>
                    </a:lnTo>
                    <a:lnTo>
                      <a:pt x="368" y="938"/>
                    </a:lnTo>
                    <a:lnTo>
                      <a:pt x="368" y="942"/>
                    </a:lnTo>
                    <a:lnTo>
                      <a:pt x="378" y="942"/>
                    </a:lnTo>
                    <a:lnTo>
                      <a:pt x="378" y="946"/>
                    </a:lnTo>
                    <a:lnTo>
                      <a:pt x="384" y="946"/>
                    </a:lnTo>
                    <a:lnTo>
                      <a:pt x="384" y="952"/>
                    </a:lnTo>
                    <a:lnTo>
                      <a:pt x="390" y="952"/>
                    </a:lnTo>
                    <a:lnTo>
                      <a:pt x="390" y="958"/>
                    </a:lnTo>
                    <a:lnTo>
                      <a:pt x="398" y="958"/>
                    </a:lnTo>
                    <a:lnTo>
                      <a:pt x="398" y="952"/>
                    </a:lnTo>
                    <a:lnTo>
                      <a:pt x="410" y="952"/>
                    </a:lnTo>
                    <a:lnTo>
                      <a:pt x="410" y="942"/>
                    </a:lnTo>
                    <a:lnTo>
                      <a:pt x="416" y="942"/>
                    </a:lnTo>
                    <a:lnTo>
                      <a:pt x="422" y="938"/>
                    </a:lnTo>
                    <a:lnTo>
                      <a:pt x="426" y="932"/>
                    </a:lnTo>
                    <a:lnTo>
                      <a:pt x="422" y="926"/>
                    </a:lnTo>
                    <a:lnTo>
                      <a:pt x="422" y="914"/>
                    </a:lnTo>
                    <a:lnTo>
                      <a:pt x="416" y="910"/>
                    </a:lnTo>
                    <a:lnTo>
                      <a:pt x="416" y="898"/>
                    </a:lnTo>
                    <a:lnTo>
                      <a:pt x="410" y="892"/>
                    </a:lnTo>
                    <a:lnTo>
                      <a:pt x="410" y="884"/>
                    </a:lnTo>
                    <a:lnTo>
                      <a:pt x="416" y="884"/>
                    </a:lnTo>
                    <a:lnTo>
                      <a:pt x="422" y="878"/>
                    </a:lnTo>
                    <a:lnTo>
                      <a:pt x="422" y="872"/>
                    </a:lnTo>
                    <a:lnTo>
                      <a:pt x="432" y="872"/>
                    </a:lnTo>
                    <a:lnTo>
                      <a:pt x="432" y="866"/>
                    </a:lnTo>
                    <a:lnTo>
                      <a:pt x="426" y="866"/>
                    </a:lnTo>
                    <a:lnTo>
                      <a:pt x="416" y="856"/>
                    </a:lnTo>
                    <a:lnTo>
                      <a:pt x="410" y="856"/>
                    </a:lnTo>
                    <a:lnTo>
                      <a:pt x="410" y="850"/>
                    </a:lnTo>
                    <a:lnTo>
                      <a:pt x="416" y="850"/>
                    </a:lnTo>
                    <a:lnTo>
                      <a:pt x="410" y="844"/>
                    </a:lnTo>
                    <a:lnTo>
                      <a:pt x="410" y="838"/>
                    </a:lnTo>
                    <a:lnTo>
                      <a:pt x="404" y="834"/>
                    </a:lnTo>
                    <a:lnTo>
                      <a:pt x="404" y="830"/>
                    </a:lnTo>
                    <a:lnTo>
                      <a:pt x="390" y="830"/>
                    </a:lnTo>
                    <a:lnTo>
                      <a:pt x="390" y="818"/>
                    </a:lnTo>
                    <a:lnTo>
                      <a:pt x="384" y="818"/>
                    </a:lnTo>
                    <a:lnTo>
                      <a:pt x="378" y="812"/>
                    </a:lnTo>
                    <a:lnTo>
                      <a:pt x="384" y="812"/>
                    </a:lnTo>
                    <a:lnTo>
                      <a:pt x="384" y="784"/>
                    </a:lnTo>
                    <a:lnTo>
                      <a:pt x="394" y="784"/>
                    </a:lnTo>
                    <a:lnTo>
                      <a:pt x="394" y="780"/>
                    </a:lnTo>
                    <a:lnTo>
                      <a:pt x="390" y="780"/>
                    </a:lnTo>
                    <a:lnTo>
                      <a:pt x="394" y="774"/>
                    </a:lnTo>
                    <a:lnTo>
                      <a:pt x="398" y="774"/>
                    </a:lnTo>
                    <a:lnTo>
                      <a:pt x="398" y="780"/>
                    </a:lnTo>
                    <a:lnTo>
                      <a:pt x="404" y="780"/>
                    </a:lnTo>
                    <a:lnTo>
                      <a:pt x="404" y="784"/>
                    </a:lnTo>
                    <a:lnTo>
                      <a:pt x="410" y="790"/>
                    </a:lnTo>
                    <a:lnTo>
                      <a:pt x="410" y="784"/>
                    </a:lnTo>
                    <a:lnTo>
                      <a:pt x="416" y="784"/>
                    </a:lnTo>
                    <a:lnTo>
                      <a:pt x="416" y="780"/>
                    </a:lnTo>
                    <a:lnTo>
                      <a:pt x="410" y="780"/>
                    </a:lnTo>
                    <a:lnTo>
                      <a:pt x="410" y="770"/>
                    </a:lnTo>
                    <a:lnTo>
                      <a:pt x="416" y="770"/>
                    </a:lnTo>
                    <a:lnTo>
                      <a:pt x="416" y="764"/>
                    </a:lnTo>
                    <a:lnTo>
                      <a:pt x="422" y="764"/>
                    </a:lnTo>
                    <a:lnTo>
                      <a:pt x="426" y="758"/>
                    </a:lnTo>
                    <a:lnTo>
                      <a:pt x="432" y="758"/>
                    </a:lnTo>
                    <a:lnTo>
                      <a:pt x="432" y="752"/>
                    </a:lnTo>
                    <a:lnTo>
                      <a:pt x="442" y="752"/>
                    </a:lnTo>
                    <a:lnTo>
                      <a:pt x="442" y="746"/>
                    </a:lnTo>
                    <a:lnTo>
                      <a:pt x="448" y="746"/>
                    </a:lnTo>
                    <a:lnTo>
                      <a:pt x="448" y="752"/>
                    </a:lnTo>
                    <a:lnTo>
                      <a:pt x="454" y="752"/>
                    </a:lnTo>
                    <a:lnTo>
                      <a:pt x="454" y="746"/>
                    </a:lnTo>
                    <a:lnTo>
                      <a:pt x="464" y="746"/>
                    </a:lnTo>
                    <a:lnTo>
                      <a:pt x="464" y="752"/>
                    </a:lnTo>
                    <a:lnTo>
                      <a:pt x="476" y="752"/>
                    </a:lnTo>
                    <a:lnTo>
                      <a:pt x="482" y="758"/>
                    </a:lnTo>
                    <a:lnTo>
                      <a:pt x="486" y="758"/>
                    </a:lnTo>
                    <a:lnTo>
                      <a:pt x="486" y="764"/>
                    </a:lnTo>
                    <a:lnTo>
                      <a:pt x="502" y="764"/>
                    </a:lnTo>
                    <a:lnTo>
                      <a:pt x="502" y="770"/>
                    </a:lnTo>
                    <a:lnTo>
                      <a:pt x="508" y="770"/>
                    </a:lnTo>
                    <a:lnTo>
                      <a:pt x="508" y="774"/>
                    </a:lnTo>
                    <a:lnTo>
                      <a:pt x="512" y="770"/>
                    </a:lnTo>
                    <a:lnTo>
                      <a:pt x="512" y="764"/>
                    </a:lnTo>
                    <a:lnTo>
                      <a:pt x="536" y="764"/>
                    </a:lnTo>
                    <a:lnTo>
                      <a:pt x="536" y="758"/>
                    </a:lnTo>
                    <a:lnTo>
                      <a:pt x="540" y="764"/>
                    </a:lnTo>
                    <a:lnTo>
                      <a:pt x="546" y="764"/>
                    </a:lnTo>
                    <a:lnTo>
                      <a:pt x="546" y="758"/>
                    </a:lnTo>
                    <a:lnTo>
                      <a:pt x="550" y="758"/>
                    </a:lnTo>
                    <a:lnTo>
                      <a:pt x="550" y="764"/>
                    </a:lnTo>
                    <a:lnTo>
                      <a:pt x="556" y="770"/>
                    </a:lnTo>
                    <a:lnTo>
                      <a:pt x="562" y="770"/>
                    </a:lnTo>
                    <a:lnTo>
                      <a:pt x="562" y="774"/>
                    </a:lnTo>
                    <a:lnTo>
                      <a:pt x="568" y="774"/>
                    </a:lnTo>
                    <a:lnTo>
                      <a:pt x="568" y="764"/>
                    </a:lnTo>
                    <a:lnTo>
                      <a:pt x="572" y="764"/>
                    </a:lnTo>
                    <a:lnTo>
                      <a:pt x="572" y="770"/>
                    </a:lnTo>
                    <a:lnTo>
                      <a:pt x="584" y="770"/>
                    </a:lnTo>
                    <a:lnTo>
                      <a:pt x="590" y="764"/>
                    </a:lnTo>
                    <a:lnTo>
                      <a:pt x="596" y="758"/>
                    </a:lnTo>
                    <a:lnTo>
                      <a:pt x="596" y="752"/>
                    </a:lnTo>
                    <a:lnTo>
                      <a:pt x="578" y="752"/>
                    </a:lnTo>
                    <a:lnTo>
                      <a:pt x="572" y="746"/>
                    </a:lnTo>
                    <a:lnTo>
                      <a:pt x="572" y="742"/>
                    </a:lnTo>
                    <a:lnTo>
                      <a:pt x="578" y="742"/>
                    </a:lnTo>
                    <a:lnTo>
                      <a:pt x="584" y="736"/>
                    </a:lnTo>
                    <a:lnTo>
                      <a:pt x="584" y="720"/>
                    </a:lnTo>
                    <a:lnTo>
                      <a:pt x="600" y="720"/>
                    </a:lnTo>
                    <a:lnTo>
                      <a:pt x="600" y="716"/>
                    </a:lnTo>
                    <a:lnTo>
                      <a:pt x="584" y="716"/>
                    </a:lnTo>
                    <a:lnTo>
                      <a:pt x="584" y="698"/>
                    </a:lnTo>
                    <a:lnTo>
                      <a:pt x="610" y="698"/>
                    </a:lnTo>
                    <a:lnTo>
                      <a:pt x="610" y="692"/>
                    </a:lnTo>
                    <a:lnTo>
                      <a:pt x="644" y="692"/>
                    </a:lnTo>
                    <a:lnTo>
                      <a:pt x="644" y="682"/>
                    </a:lnTo>
                    <a:lnTo>
                      <a:pt x="650" y="682"/>
                    </a:lnTo>
                    <a:lnTo>
                      <a:pt x="650" y="688"/>
                    </a:lnTo>
                    <a:lnTo>
                      <a:pt x="654" y="688"/>
                    </a:lnTo>
                    <a:lnTo>
                      <a:pt x="654" y="682"/>
                    </a:lnTo>
                    <a:lnTo>
                      <a:pt x="680" y="682"/>
                    </a:lnTo>
                    <a:lnTo>
                      <a:pt x="686" y="676"/>
                    </a:lnTo>
                    <a:lnTo>
                      <a:pt x="686" y="672"/>
                    </a:lnTo>
                    <a:lnTo>
                      <a:pt x="692" y="672"/>
                    </a:lnTo>
                    <a:lnTo>
                      <a:pt x="692" y="666"/>
                    </a:lnTo>
                    <a:lnTo>
                      <a:pt x="698" y="672"/>
                    </a:lnTo>
                    <a:lnTo>
                      <a:pt x="698" y="666"/>
                    </a:lnTo>
                    <a:lnTo>
                      <a:pt x="710" y="666"/>
                    </a:lnTo>
                    <a:lnTo>
                      <a:pt x="710" y="672"/>
                    </a:lnTo>
                    <a:lnTo>
                      <a:pt x="718" y="672"/>
                    </a:lnTo>
                    <a:lnTo>
                      <a:pt x="718" y="666"/>
                    </a:lnTo>
                    <a:lnTo>
                      <a:pt x="724" y="666"/>
                    </a:lnTo>
                    <a:lnTo>
                      <a:pt x="724" y="682"/>
                    </a:lnTo>
                    <a:lnTo>
                      <a:pt x="730" y="682"/>
                    </a:lnTo>
                    <a:lnTo>
                      <a:pt x="730" y="692"/>
                    </a:lnTo>
                    <a:lnTo>
                      <a:pt x="758" y="692"/>
                    </a:lnTo>
                    <a:lnTo>
                      <a:pt x="758" y="698"/>
                    </a:lnTo>
                    <a:lnTo>
                      <a:pt x="766" y="698"/>
                    </a:lnTo>
                    <a:lnTo>
                      <a:pt x="766" y="704"/>
                    </a:lnTo>
                    <a:lnTo>
                      <a:pt x="772" y="704"/>
                    </a:lnTo>
                    <a:lnTo>
                      <a:pt x="772" y="710"/>
                    </a:lnTo>
                    <a:lnTo>
                      <a:pt x="778" y="704"/>
                    </a:lnTo>
                    <a:lnTo>
                      <a:pt x="784" y="704"/>
                    </a:lnTo>
                    <a:lnTo>
                      <a:pt x="790" y="698"/>
                    </a:lnTo>
                    <a:lnTo>
                      <a:pt x="790" y="692"/>
                    </a:lnTo>
                    <a:lnTo>
                      <a:pt x="800" y="692"/>
                    </a:lnTo>
                    <a:lnTo>
                      <a:pt x="800" y="698"/>
                    </a:lnTo>
                    <a:lnTo>
                      <a:pt x="806" y="704"/>
                    </a:lnTo>
                    <a:lnTo>
                      <a:pt x="812" y="704"/>
                    </a:lnTo>
                    <a:lnTo>
                      <a:pt x="818" y="710"/>
                    </a:lnTo>
                    <a:lnTo>
                      <a:pt x="822" y="716"/>
                    </a:lnTo>
                    <a:lnTo>
                      <a:pt x="826" y="726"/>
                    </a:lnTo>
                    <a:lnTo>
                      <a:pt x="832" y="726"/>
                    </a:lnTo>
                    <a:lnTo>
                      <a:pt x="832" y="730"/>
                    </a:lnTo>
                    <a:lnTo>
                      <a:pt x="838" y="730"/>
                    </a:lnTo>
                    <a:lnTo>
                      <a:pt x="838" y="736"/>
                    </a:lnTo>
                    <a:lnTo>
                      <a:pt x="844" y="746"/>
                    </a:lnTo>
                    <a:lnTo>
                      <a:pt x="850" y="752"/>
                    </a:lnTo>
                    <a:lnTo>
                      <a:pt x="850" y="764"/>
                    </a:lnTo>
                    <a:lnTo>
                      <a:pt x="860" y="764"/>
                    </a:lnTo>
                    <a:lnTo>
                      <a:pt x="860" y="752"/>
                    </a:lnTo>
                    <a:lnTo>
                      <a:pt x="866" y="758"/>
                    </a:lnTo>
                    <a:lnTo>
                      <a:pt x="872" y="758"/>
                    </a:lnTo>
                    <a:lnTo>
                      <a:pt x="872" y="770"/>
                    </a:lnTo>
                    <a:lnTo>
                      <a:pt x="876" y="770"/>
                    </a:lnTo>
                    <a:lnTo>
                      <a:pt x="876" y="764"/>
                    </a:lnTo>
                    <a:lnTo>
                      <a:pt x="880" y="764"/>
                    </a:lnTo>
                    <a:lnTo>
                      <a:pt x="880" y="770"/>
                    </a:lnTo>
                    <a:lnTo>
                      <a:pt x="886" y="764"/>
                    </a:lnTo>
                    <a:lnTo>
                      <a:pt x="886" y="770"/>
                    </a:lnTo>
                    <a:lnTo>
                      <a:pt x="892" y="764"/>
                    </a:lnTo>
                    <a:lnTo>
                      <a:pt x="908" y="764"/>
                    </a:lnTo>
                    <a:lnTo>
                      <a:pt x="908" y="770"/>
                    </a:lnTo>
                    <a:lnTo>
                      <a:pt x="914" y="774"/>
                    </a:lnTo>
                    <a:lnTo>
                      <a:pt x="914" y="780"/>
                    </a:lnTo>
                    <a:lnTo>
                      <a:pt x="926" y="780"/>
                    </a:lnTo>
                    <a:lnTo>
                      <a:pt x="926" y="790"/>
                    </a:lnTo>
                    <a:lnTo>
                      <a:pt x="936" y="790"/>
                    </a:lnTo>
                    <a:lnTo>
                      <a:pt x="940" y="796"/>
                    </a:lnTo>
                    <a:lnTo>
                      <a:pt x="940" y="790"/>
                    </a:lnTo>
                    <a:lnTo>
                      <a:pt x="952" y="790"/>
                    </a:lnTo>
                    <a:lnTo>
                      <a:pt x="952" y="802"/>
                    </a:lnTo>
                    <a:lnTo>
                      <a:pt x="968" y="802"/>
                    </a:lnTo>
                    <a:lnTo>
                      <a:pt x="968" y="796"/>
                    </a:lnTo>
                    <a:lnTo>
                      <a:pt x="980" y="796"/>
                    </a:lnTo>
                    <a:lnTo>
                      <a:pt x="980" y="790"/>
                    </a:lnTo>
                    <a:lnTo>
                      <a:pt x="990" y="790"/>
                    </a:lnTo>
                    <a:lnTo>
                      <a:pt x="990" y="784"/>
                    </a:lnTo>
                    <a:lnTo>
                      <a:pt x="994" y="784"/>
                    </a:lnTo>
                    <a:lnTo>
                      <a:pt x="994" y="780"/>
                    </a:lnTo>
                    <a:lnTo>
                      <a:pt x="1000" y="780"/>
                    </a:lnTo>
                    <a:lnTo>
                      <a:pt x="1000" y="774"/>
                    </a:lnTo>
                    <a:lnTo>
                      <a:pt x="1018" y="774"/>
                    </a:lnTo>
                    <a:lnTo>
                      <a:pt x="1018" y="770"/>
                    </a:lnTo>
                    <a:lnTo>
                      <a:pt x="1028" y="770"/>
                    </a:lnTo>
                    <a:lnTo>
                      <a:pt x="1028" y="764"/>
                    </a:lnTo>
                    <a:lnTo>
                      <a:pt x="1034" y="770"/>
                    </a:lnTo>
                    <a:lnTo>
                      <a:pt x="1034" y="764"/>
                    </a:lnTo>
                    <a:lnTo>
                      <a:pt x="1038" y="764"/>
                    </a:lnTo>
                    <a:lnTo>
                      <a:pt x="1038" y="770"/>
                    </a:lnTo>
                    <a:lnTo>
                      <a:pt x="1054" y="770"/>
                    </a:lnTo>
                    <a:lnTo>
                      <a:pt x="1054" y="780"/>
                    </a:lnTo>
                    <a:lnTo>
                      <a:pt x="1060" y="780"/>
                    </a:lnTo>
                    <a:lnTo>
                      <a:pt x="1060" y="784"/>
                    </a:lnTo>
                    <a:lnTo>
                      <a:pt x="1066" y="780"/>
                    </a:lnTo>
                    <a:lnTo>
                      <a:pt x="1066" y="784"/>
                    </a:lnTo>
                    <a:lnTo>
                      <a:pt x="1092" y="784"/>
                    </a:lnTo>
                    <a:lnTo>
                      <a:pt x="1098" y="790"/>
                    </a:lnTo>
                    <a:lnTo>
                      <a:pt x="1104" y="790"/>
                    </a:lnTo>
                    <a:lnTo>
                      <a:pt x="1104" y="784"/>
                    </a:lnTo>
                    <a:lnTo>
                      <a:pt x="1108" y="784"/>
                    </a:lnTo>
                    <a:lnTo>
                      <a:pt x="1108" y="764"/>
                    </a:lnTo>
                    <a:lnTo>
                      <a:pt x="1104" y="764"/>
                    </a:lnTo>
                    <a:lnTo>
                      <a:pt x="1108" y="758"/>
                    </a:lnTo>
                    <a:lnTo>
                      <a:pt x="1108" y="746"/>
                    </a:lnTo>
                    <a:lnTo>
                      <a:pt x="1120" y="746"/>
                    </a:lnTo>
                    <a:lnTo>
                      <a:pt x="1120" y="742"/>
                    </a:lnTo>
                    <a:lnTo>
                      <a:pt x="1136" y="742"/>
                    </a:lnTo>
                    <a:lnTo>
                      <a:pt x="1136" y="746"/>
                    </a:lnTo>
                    <a:lnTo>
                      <a:pt x="1146" y="746"/>
                    </a:lnTo>
                    <a:lnTo>
                      <a:pt x="1146" y="752"/>
                    </a:lnTo>
                    <a:lnTo>
                      <a:pt x="1168" y="752"/>
                    </a:lnTo>
                    <a:lnTo>
                      <a:pt x="1168" y="774"/>
                    </a:lnTo>
                    <a:lnTo>
                      <a:pt x="1186" y="774"/>
                    </a:lnTo>
                    <a:lnTo>
                      <a:pt x="1186" y="780"/>
                    </a:lnTo>
                    <a:lnTo>
                      <a:pt x="1196" y="780"/>
                    </a:lnTo>
                    <a:lnTo>
                      <a:pt x="1196" y="774"/>
                    </a:lnTo>
                    <a:lnTo>
                      <a:pt x="1234" y="774"/>
                    </a:lnTo>
                    <a:lnTo>
                      <a:pt x="1234" y="780"/>
                    </a:lnTo>
                    <a:lnTo>
                      <a:pt x="1240" y="784"/>
                    </a:lnTo>
                    <a:lnTo>
                      <a:pt x="1250" y="784"/>
                    </a:lnTo>
                    <a:lnTo>
                      <a:pt x="1250" y="790"/>
                    </a:lnTo>
                    <a:lnTo>
                      <a:pt x="1254" y="796"/>
                    </a:lnTo>
                    <a:lnTo>
                      <a:pt x="1266" y="796"/>
                    </a:lnTo>
                    <a:lnTo>
                      <a:pt x="1272" y="802"/>
                    </a:lnTo>
                    <a:lnTo>
                      <a:pt x="1294" y="802"/>
                    </a:lnTo>
                    <a:lnTo>
                      <a:pt x="1294" y="796"/>
                    </a:lnTo>
                    <a:lnTo>
                      <a:pt x="1308" y="796"/>
                    </a:lnTo>
                    <a:lnTo>
                      <a:pt x="1314" y="790"/>
                    </a:lnTo>
                    <a:lnTo>
                      <a:pt x="1326" y="790"/>
                    </a:lnTo>
                    <a:lnTo>
                      <a:pt x="1326" y="784"/>
                    </a:lnTo>
                    <a:lnTo>
                      <a:pt x="1332" y="780"/>
                    </a:lnTo>
                    <a:lnTo>
                      <a:pt x="1336" y="780"/>
                    </a:lnTo>
                    <a:lnTo>
                      <a:pt x="1336" y="774"/>
                    </a:lnTo>
                    <a:lnTo>
                      <a:pt x="1348" y="774"/>
                    </a:lnTo>
                    <a:lnTo>
                      <a:pt x="1348" y="780"/>
                    </a:lnTo>
                    <a:lnTo>
                      <a:pt x="1354" y="780"/>
                    </a:lnTo>
                    <a:lnTo>
                      <a:pt x="1354" y="784"/>
                    </a:lnTo>
                    <a:lnTo>
                      <a:pt x="1374" y="784"/>
                    </a:lnTo>
                    <a:lnTo>
                      <a:pt x="1374" y="790"/>
                    </a:lnTo>
                    <a:lnTo>
                      <a:pt x="1402" y="790"/>
                    </a:lnTo>
                    <a:lnTo>
                      <a:pt x="1402" y="784"/>
                    </a:lnTo>
                    <a:lnTo>
                      <a:pt x="1408" y="784"/>
                    </a:lnTo>
                    <a:lnTo>
                      <a:pt x="1412" y="780"/>
                    </a:lnTo>
                    <a:lnTo>
                      <a:pt x="1412" y="764"/>
                    </a:lnTo>
                    <a:lnTo>
                      <a:pt x="1418" y="758"/>
                    </a:lnTo>
                    <a:lnTo>
                      <a:pt x="1418" y="752"/>
                    </a:lnTo>
                    <a:lnTo>
                      <a:pt x="1422" y="752"/>
                    </a:lnTo>
                    <a:lnTo>
                      <a:pt x="1422" y="742"/>
                    </a:lnTo>
                    <a:lnTo>
                      <a:pt x="1428" y="742"/>
                    </a:lnTo>
                    <a:lnTo>
                      <a:pt x="1428" y="726"/>
                    </a:lnTo>
                    <a:lnTo>
                      <a:pt x="1422" y="726"/>
                    </a:lnTo>
                    <a:lnTo>
                      <a:pt x="1422" y="720"/>
                    </a:lnTo>
                    <a:lnTo>
                      <a:pt x="1428" y="716"/>
                    </a:lnTo>
                    <a:lnTo>
                      <a:pt x="1446" y="716"/>
                    </a:lnTo>
                    <a:lnTo>
                      <a:pt x="1446" y="710"/>
                    </a:lnTo>
                    <a:lnTo>
                      <a:pt x="1476" y="710"/>
                    </a:lnTo>
                    <a:lnTo>
                      <a:pt x="1476" y="716"/>
                    </a:lnTo>
                    <a:lnTo>
                      <a:pt x="1500" y="716"/>
                    </a:lnTo>
                    <a:lnTo>
                      <a:pt x="1500" y="720"/>
                    </a:lnTo>
                    <a:lnTo>
                      <a:pt x="1504" y="726"/>
                    </a:lnTo>
                    <a:lnTo>
                      <a:pt x="1504" y="736"/>
                    </a:lnTo>
                    <a:lnTo>
                      <a:pt x="1510" y="736"/>
                    </a:lnTo>
                    <a:lnTo>
                      <a:pt x="1510" y="746"/>
                    </a:lnTo>
                    <a:lnTo>
                      <a:pt x="1516" y="746"/>
                    </a:lnTo>
                    <a:lnTo>
                      <a:pt x="1516" y="764"/>
                    </a:lnTo>
                    <a:lnTo>
                      <a:pt x="1520" y="764"/>
                    </a:lnTo>
                    <a:lnTo>
                      <a:pt x="1520" y="774"/>
                    </a:lnTo>
                    <a:lnTo>
                      <a:pt x="1526" y="774"/>
                    </a:lnTo>
                    <a:lnTo>
                      <a:pt x="1526" y="790"/>
                    </a:lnTo>
                    <a:lnTo>
                      <a:pt x="1542" y="790"/>
                    </a:lnTo>
                    <a:lnTo>
                      <a:pt x="1542" y="796"/>
                    </a:lnTo>
                    <a:lnTo>
                      <a:pt x="1554" y="796"/>
                    </a:lnTo>
                    <a:lnTo>
                      <a:pt x="1554" y="802"/>
                    </a:lnTo>
                    <a:lnTo>
                      <a:pt x="1560" y="802"/>
                    </a:lnTo>
                    <a:lnTo>
                      <a:pt x="1564" y="806"/>
                    </a:lnTo>
                    <a:lnTo>
                      <a:pt x="1570" y="806"/>
                    </a:lnTo>
                    <a:lnTo>
                      <a:pt x="1570" y="824"/>
                    </a:lnTo>
                    <a:lnTo>
                      <a:pt x="1574" y="824"/>
                    </a:lnTo>
                    <a:lnTo>
                      <a:pt x="1574" y="830"/>
                    </a:lnTo>
                    <a:lnTo>
                      <a:pt x="1580" y="830"/>
                    </a:lnTo>
                    <a:lnTo>
                      <a:pt x="1580" y="834"/>
                    </a:lnTo>
                    <a:lnTo>
                      <a:pt x="1590" y="834"/>
                    </a:lnTo>
                    <a:lnTo>
                      <a:pt x="1590" y="830"/>
                    </a:lnTo>
                    <a:lnTo>
                      <a:pt x="1596" y="830"/>
                    </a:lnTo>
                    <a:lnTo>
                      <a:pt x="1596" y="824"/>
                    </a:lnTo>
                    <a:lnTo>
                      <a:pt x="1614" y="824"/>
                    </a:lnTo>
                    <a:lnTo>
                      <a:pt x="1614" y="818"/>
                    </a:lnTo>
                    <a:lnTo>
                      <a:pt x="1624" y="818"/>
                    </a:lnTo>
                    <a:lnTo>
                      <a:pt x="1624" y="838"/>
                    </a:lnTo>
                    <a:lnTo>
                      <a:pt x="1618" y="838"/>
                    </a:lnTo>
                    <a:lnTo>
                      <a:pt x="1618" y="850"/>
                    </a:lnTo>
                    <a:lnTo>
                      <a:pt x="1614" y="850"/>
                    </a:lnTo>
                    <a:lnTo>
                      <a:pt x="1614" y="872"/>
                    </a:lnTo>
                    <a:lnTo>
                      <a:pt x="1602" y="872"/>
                    </a:lnTo>
                    <a:lnTo>
                      <a:pt x="1602" y="884"/>
                    </a:lnTo>
                    <a:lnTo>
                      <a:pt x="1590" y="884"/>
                    </a:lnTo>
                    <a:lnTo>
                      <a:pt x="1590" y="878"/>
                    </a:lnTo>
                    <a:lnTo>
                      <a:pt x="1586" y="878"/>
                    </a:lnTo>
                    <a:lnTo>
                      <a:pt x="1586" y="884"/>
                    </a:lnTo>
                    <a:lnTo>
                      <a:pt x="1574" y="884"/>
                    </a:lnTo>
                    <a:lnTo>
                      <a:pt x="1574" y="926"/>
                    </a:lnTo>
                    <a:lnTo>
                      <a:pt x="1570" y="926"/>
                    </a:lnTo>
                    <a:lnTo>
                      <a:pt x="1570" y="938"/>
                    </a:lnTo>
                    <a:lnTo>
                      <a:pt x="1574" y="932"/>
                    </a:lnTo>
                    <a:lnTo>
                      <a:pt x="1580" y="926"/>
                    </a:lnTo>
                    <a:lnTo>
                      <a:pt x="1580" y="920"/>
                    </a:lnTo>
                    <a:lnTo>
                      <a:pt x="1590" y="920"/>
                    </a:lnTo>
                    <a:lnTo>
                      <a:pt x="1590" y="926"/>
                    </a:lnTo>
                    <a:lnTo>
                      <a:pt x="1596" y="926"/>
                    </a:lnTo>
                    <a:lnTo>
                      <a:pt x="1596" y="932"/>
                    </a:lnTo>
                    <a:lnTo>
                      <a:pt x="1602" y="926"/>
                    </a:lnTo>
                    <a:lnTo>
                      <a:pt x="1602" y="932"/>
                    </a:lnTo>
                    <a:lnTo>
                      <a:pt x="1614" y="932"/>
                    </a:lnTo>
                    <a:lnTo>
                      <a:pt x="1614" y="926"/>
                    </a:lnTo>
                    <a:lnTo>
                      <a:pt x="1618" y="926"/>
                    </a:lnTo>
                    <a:lnTo>
                      <a:pt x="1618" y="920"/>
                    </a:lnTo>
                    <a:lnTo>
                      <a:pt x="1628" y="920"/>
                    </a:lnTo>
                    <a:lnTo>
                      <a:pt x="1628" y="914"/>
                    </a:lnTo>
                    <a:lnTo>
                      <a:pt x="1634" y="914"/>
                    </a:lnTo>
                    <a:lnTo>
                      <a:pt x="1634" y="910"/>
                    </a:lnTo>
                    <a:lnTo>
                      <a:pt x="1640" y="910"/>
                    </a:lnTo>
                    <a:lnTo>
                      <a:pt x="1640" y="898"/>
                    </a:lnTo>
                    <a:lnTo>
                      <a:pt x="1650" y="898"/>
                    </a:lnTo>
                    <a:lnTo>
                      <a:pt x="1650" y="884"/>
                    </a:lnTo>
                    <a:lnTo>
                      <a:pt x="1656" y="884"/>
                    </a:lnTo>
                    <a:lnTo>
                      <a:pt x="1662" y="878"/>
                    </a:lnTo>
                    <a:lnTo>
                      <a:pt x="1662" y="872"/>
                    </a:lnTo>
                    <a:lnTo>
                      <a:pt x="1672" y="872"/>
                    </a:lnTo>
                    <a:lnTo>
                      <a:pt x="1672" y="856"/>
                    </a:lnTo>
                    <a:lnTo>
                      <a:pt x="1678" y="856"/>
                    </a:lnTo>
                    <a:lnTo>
                      <a:pt x="1678" y="850"/>
                    </a:lnTo>
                    <a:lnTo>
                      <a:pt x="1682" y="844"/>
                    </a:lnTo>
                    <a:lnTo>
                      <a:pt x="1682" y="838"/>
                    </a:lnTo>
                    <a:lnTo>
                      <a:pt x="1688" y="838"/>
                    </a:lnTo>
                    <a:lnTo>
                      <a:pt x="1688" y="830"/>
                    </a:lnTo>
                    <a:lnTo>
                      <a:pt x="1694" y="830"/>
                    </a:lnTo>
                    <a:lnTo>
                      <a:pt x="1694" y="824"/>
                    </a:lnTo>
                    <a:lnTo>
                      <a:pt x="1700" y="824"/>
                    </a:lnTo>
                    <a:lnTo>
                      <a:pt x="1700" y="818"/>
                    </a:lnTo>
                    <a:lnTo>
                      <a:pt x="1704" y="812"/>
                    </a:lnTo>
                    <a:lnTo>
                      <a:pt x="1704" y="806"/>
                    </a:lnTo>
                    <a:lnTo>
                      <a:pt x="1710" y="806"/>
                    </a:lnTo>
                    <a:lnTo>
                      <a:pt x="1710" y="752"/>
                    </a:lnTo>
                    <a:lnTo>
                      <a:pt x="1716" y="752"/>
                    </a:lnTo>
                    <a:lnTo>
                      <a:pt x="1716" y="746"/>
                    </a:lnTo>
                    <a:lnTo>
                      <a:pt x="1722" y="746"/>
                    </a:lnTo>
                    <a:lnTo>
                      <a:pt x="1722" y="726"/>
                    </a:lnTo>
                    <a:lnTo>
                      <a:pt x="1716" y="720"/>
                    </a:lnTo>
                    <a:lnTo>
                      <a:pt x="1710" y="716"/>
                    </a:lnTo>
                    <a:lnTo>
                      <a:pt x="1716" y="716"/>
                    </a:lnTo>
                    <a:lnTo>
                      <a:pt x="1722" y="720"/>
                    </a:lnTo>
                    <a:lnTo>
                      <a:pt x="1722" y="716"/>
                    </a:lnTo>
                    <a:lnTo>
                      <a:pt x="1716" y="710"/>
                    </a:lnTo>
                    <a:lnTo>
                      <a:pt x="1710" y="710"/>
                    </a:lnTo>
                    <a:lnTo>
                      <a:pt x="1710" y="704"/>
                    </a:lnTo>
                    <a:lnTo>
                      <a:pt x="1704" y="704"/>
                    </a:lnTo>
                    <a:lnTo>
                      <a:pt x="1704" y="692"/>
                    </a:lnTo>
                    <a:lnTo>
                      <a:pt x="1688" y="692"/>
                    </a:lnTo>
                    <a:lnTo>
                      <a:pt x="1688" y="698"/>
                    </a:lnTo>
                    <a:lnTo>
                      <a:pt x="1682" y="704"/>
                    </a:lnTo>
                    <a:lnTo>
                      <a:pt x="1682" y="710"/>
                    </a:lnTo>
                    <a:lnTo>
                      <a:pt x="1678" y="710"/>
                    </a:lnTo>
                    <a:lnTo>
                      <a:pt x="1678" y="704"/>
                    </a:lnTo>
                    <a:lnTo>
                      <a:pt x="1672" y="704"/>
                    </a:lnTo>
                    <a:lnTo>
                      <a:pt x="1672" y="710"/>
                    </a:lnTo>
                    <a:lnTo>
                      <a:pt x="1662" y="710"/>
                    </a:lnTo>
                    <a:lnTo>
                      <a:pt x="1662" y="704"/>
                    </a:lnTo>
                    <a:lnTo>
                      <a:pt x="1656" y="704"/>
                    </a:lnTo>
                    <a:lnTo>
                      <a:pt x="1656" y="682"/>
                    </a:lnTo>
                    <a:lnTo>
                      <a:pt x="1650" y="688"/>
                    </a:lnTo>
                    <a:lnTo>
                      <a:pt x="1650" y="682"/>
                    </a:lnTo>
                    <a:lnTo>
                      <a:pt x="1644" y="688"/>
                    </a:lnTo>
                    <a:lnTo>
                      <a:pt x="1640" y="688"/>
                    </a:lnTo>
                    <a:lnTo>
                      <a:pt x="1640" y="682"/>
                    </a:lnTo>
                    <a:lnTo>
                      <a:pt x="1634" y="682"/>
                    </a:lnTo>
                    <a:lnTo>
                      <a:pt x="1634" y="676"/>
                    </a:lnTo>
                    <a:lnTo>
                      <a:pt x="1640" y="676"/>
                    </a:lnTo>
                    <a:lnTo>
                      <a:pt x="1640" y="672"/>
                    </a:lnTo>
                    <a:lnTo>
                      <a:pt x="1644" y="672"/>
                    </a:lnTo>
                    <a:lnTo>
                      <a:pt x="1644" y="666"/>
                    </a:lnTo>
                    <a:lnTo>
                      <a:pt x="1650" y="666"/>
                    </a:lnTo>
                    <a:lnTo>
                      <a:pt x="1656" y="660"/>
                    </a:lnTo>
                    <a:lnTo>
                      <a:pt x="1662" y="660"/>
                    </a:lnTo>
                    <a:lnTo>
                      <a:pt x="1662" y="656"/>
                    </a:lnTo>
                    <a:lnTo>
                      <a:pt x="1668" y="656"/>
                    </a:lnTo>
                    <a:lnTo>
                      <a:pt x="1672" y="650"/>
                    </a:lnTo>
                    <a:lnTo>
                      <a:pt x="1672" y="644"/>
                    </a:lnTo>
                    <a:lnTo>
                      <a:pt x="1678" y="644"/>
                    </a:lnTo>
                    <a:lnTo>
                      <a:pt x="1678" y="638"/>
                    </a:lnTo>
                    <a:lnTo>
                      <a:pt x="1682" y="632"/>
                    </a:lnTo>
                    <a:lnTo>
                      <a:pt x="1688" y="632"/>
                    </a:lnTo>
                    <a:lnTo>
                      <a:pt x="1688" y="628"/>
                    </a:lnTo>
                    <a:lnTo>
                      <a:pt x="1694" y="628"/>
                    </a:lnTo>
                    <a:lnTo>
                      <a:pt x="1694" y="622"/>
                    </a:lnTo>
                    <a:lnTo>
                      <a:pt x="1700" y="622"/>
                    </a:lnTo>
                    <a:lnTo>
                      <a:pt x="1700" y="618"/>
                    </a:lnTo>
                    <a:lnTo>
                      <a:pt x="1710" y="618"/>
                    </a:lnTo>
                    <a:lnTo>
                      <a:pt x="1710" y="606"/>
                    </a:lnTo>
                    <a:lnTo>
                      <a:pt x="1716" y="602"/>
                    </a:lnTo>
                    <a:lnTo>
                      <a:pt x="1722" y="602"/>
                    </a:lnTo>
                    <a:lnTo>
                      <a:pt x="1722" y="596"/>
                    </a:lnTo>
                    <a:lnTo>
                      <a:pt x="1728" y="596"/>
                    </a:lnTo>
                    <a:lnTo>
                      <a:pt x="1728" y="590"/>
                    </a:lnTo>
                    <a:lnTo>
                      <a:pt x="1732" y="590"/>
                    </a:lnTo>
                    <a:lnTo>
                      <a:pt x="1732" y="584"/>
                    </a:lnTo>
                    <a:lnTo>
                      <a:pt x="1748" y="584"/>
                    </a:lnTo>
                    <a:lnTo>
                      <a:pt x="1748" y="578"/>
                    </a:lnTo>
                    <a:lnTo>
                      <a:pt x="1786" y="578"/>
                    </a:lnTo>
                    <a:lnTo>
                      <a:pt x="1782" y="584"/>
                    </a:lnTo>
                    <a:lnTo>
                      <a:pt x="1790" y="584"/>
                    </a:lnTo>
                    <a:lnTo>
                      <a:pt x="1790" y="578"/>
                    </a:lnTo>
                    <a:lnTo>
                      <a:pt x="1802" y="578"/>
                    </a:lnTo>
                    <a:lnTo>
                      <a:pt x="1802" y="584"/>
                    </a:lnTo>
                    <a:lnTo>
                      <a:pt x="1814" y="584"/>
                    </a:lnTo>
                    <a:lnTo>
                      <a:pt x="1814" y="578"/>
                    </a:lnTo>
                    <a:lnTo>
                      <a:pt x="1818" y="578"/>
                    </a:lnTo>
                    <a:lnTo>
                      <a:pt x="1818" y="584"/>
                    </a:lnTo>
                    <a:lnTo>
                      <a:pt x="1830" y="584"/>
                    </a:lnTo>
                    <a:lnTo>
                      <a:pt x="1830" y="578"/>
                    </a:lnTo>
                    <a:lnTo>
                      <a:pt x="1824" y="578"/>
                    </a:lnTo>
                    <a:lnTo>
                      <a:pt x="1830" y="574"/>
                    </a:lnTo>
                    <a:lnTo>
                      <a:pt x="1850" y="574"/>
                    </a:lnTo>
                    <a:lnTo>
                      <a:pt x="1850" y="578"/>
                    </a:lnTo>
                    <a:lnTo>
                      <a:pt x="1856" y="578"/>
                    </a:lnTo>
                    <a:lnTo>
                      <a:pt x="1856" y="574"/>
                    </a:lnTo>
                    <a:lnTo>
                      <a:pt x="1862" y="574"/>
                    </a:lnTo>
                    <a:lnTo>
                      <a:pt x="1862" y="578"/>
                    </a:lnTo>
                    <a:lnTo>
                      <a:pt x="1868" y="578"/>
                    </a:lnTo>
                    <a:lnTo>
                      <a:pt x="1868" y="584"/>
                    </a:lnTo>
                    <a:lnTo>
                      <a:pt x="1862" y="584"/>
                    </a:lnTo>
                    <a:lnTo>
                      <a:pt x="1862" y="590"/>
                    </a:lnTo>
                    <a:lnTo>
                      <a:pt x="1872" y="590"/>
                    </a:lnTo>
                    <a:lnTo>
                      <a:pt x="1878" y="584"/>
                    </a:lnTo>
                    <a:lnTo>
                      <a:pt x="1878" y="590"/>
                    </a:lnTo>
                    <a:lnTo>
                      <a:pt x="1884" y="590"/>
                    </a:lnTo>
                    <a:lnTo>
                      <a:pt x="1890" y="584"/>
                    </a:lnTo>
                    <a:lnTo>
                      <a:pt x="1916" y="584"/>
                    </a:lnTo>
                    <a:lnTo>
                      <a:pt x="1916" y="578"/>
                    </a:lnTo>
                    <a:lnTo>
                      <a:pt x="1910" y="578"/>
                    </a:lnTo>
                    <a:lnTo>
                      <a:pt x="1910" y="574"/>
                    </a:lnTo>
                    <a:lnTo>
                      <a:pt x="1904" y="574"/>
                    </a:lnTo>
                    <a:lnTo>
                      <a:pt x="1904" y="578"/>
                    </a:lnTo>
                    <a:lnTo>
                      <a:pt x="1898" y="578"/>
                    </a:lnTo>
                    <a:lnTo>
                      <a:pt x="1898" y="568"/>
                    </a:lnTo>
                    <a:lnTo>
                      <a:pt x="1904" y="568"/>
                    </a:lnTo>
                    <a:lnTo>
                      <a:pt x="1904" y="564"/>
                    </a:lnTo>
                    <a:lnTo>
                      <a:pt x="1910" y="564"/>
                    </a:lnTo>
                    <a:lnTo>
                      <a:pt x="1910" y="558"/>
                    </a:lnTo>
                    <a:lnTo>
                      <a:pt x="1916" y="558"/>
                    </a:lnTo>
                    <a:lnTo>
                      <a:pt x="1922" y="552"/>
                    </a:lnTo>
                    <a:lnTo>
                      <a:pt x="1922" y="548"/>
                    </a:lnTo>
                    <a:lnTo>
                      <a:pt x="1928" y="548"/>
                    </a:lnTo>
                    <a:lnTo>
                      <a:pt x="1928" y="542"/>
                    </a:lnTo>
                    <a:lnTo>
                      <a:pt x="1932" y="536"/>
                    </a:lnTo>
                    <a:lnTo>
                      <a:pt x="1938" y="536"/>
                    </a:lnTo>
                    <a:lnTo>
                      <a:pt x="1938" y="530"/>
                    </a:lnTo>
                    <a:lnTo>
                      <a:pt x="1944" y="530"/>
                    </a:lnTo>
                    <a:lnTo>
                      <a:pt x="1944" y="524"/>
                    </a:lnTo>
                    <a:lnTo>
                      <a:pt x="1986" y="524"/>
                    </a:lnTo>
                    <a:lnTo>
                      <a:pt x="1986" y="520"/>
                    </a:lnTo>
                    <a:lnTo>
                      <a:pt x="1992" y="520"/>
                    </a:lnTo>
                    <a:lnTo>
                      <a:pt x="1992" y="524"/>
                    </a:lnTo>
                    <a:lnTo>
                      <a:pt x="1986" y="530"/>
                    </a:lnTo>
                    <a:lnTo>
                      <a:pt x="1986" y="542"/>
                    </a:lnTo>
                    <a:lnTo>
                      <a:pt x="1992" y="542"/>
                    </a:lnTo>
                    <a:lnTo>
                      <a:pt x="1986" y="548"/>
                    </a:lnTo>
                    <a:lnTo>
                      <a:pt x="1998" y="548"/>
                    </a:lnTo>
                    <a:lnTo>
                      <a:pt x="1998" y="542"/>
                    </a:lnTo>
                    <a:lnTo>
                      <a:pt x="2004" y="542"/>
                    </a:lnTo>
                    <a:lnTo>
                      <a:pt x="2008" y="536"/>
                    </a:lnTo>
                    <a:lnTo>
                      <a:pt x="2012" y="536"/>
                    </a:lnTo>
                    <a:lnTo>
                      <a:pt x="2018" y="530"/>
                    </a:lnTo>
                    <a:lnTo>
                      <a:pt x="2030" y="530"/>
                    </a:lnTo>
                    <a:lnTo>
                      <a:pt x="2030" y="524"/>
                    </a:lnTo>
                    <a:lnTo>
                      <a:pt x="2024" y="524"/>
                    </a:lnTo>
                    <a:lnTo>
                      <a:pt x="2030" y="520"/>
                    </a:lnTo>
                    <a:lnTo>
                      <a:pt x="2030" y="510"/>
                    </a:lnTo>
                    <a:lnTo>
                      <a:pt x="2036" y="510"/>
                    </a:lnTo>
                    <a:lnTo>
                      <a:pt x="2036" y="504"/>
                    </a:lnTo>
                    <a:lnTo>
                      <a:pt x="2052" y="504"/>
                    </a:lnTo>
                    <a:lnTo>
                      <a:pt x="2052" y="510"/>
                    </a:lnTo>
                    <a:lnTo>
                      <a:pt x="2046" y="510"/>
                    </a:lnTo>
                    <a:lnTo>
                      <a:pt x="2046" y="524"/>
                    </a:lnTo>
                    <a:lnTo>
                      <a:pt x="2040" y="524"/>
                    </a:lnTo>
                    <a:lnTo>
                      <a:pt x="2036" y="536"/>
                    </a:lnTo>
                    <a:lnTo>
                      <a:pt x="2036" y="548"/>
                    </a:lnTo>
                    <a:lnTo>
                      <a:pt x="2024" y="548"/>
                    </a:lnTo>
                    <a:lnTo>
                      <a:pt x="2018" y="552"/>
                    </a:lnTo>
                    <a:lnTo>
                      <a:pt x="2012" y="552"/>
                    </a:lnTo>
                    <a:lnTo>
                      <a:pt x="2012" y="558"/>
                    </a:lnTo>
                    <a:lnTo>
                      <a:pt x="2008" y="558"/>
                    </a:lnTo>
                    <a:lnTo>
                      <a:pt x="2008" y="564"/>
                    </a:lnTo>
                    <a:lnTo>
                      <a:pt x="2004" y="568"/>
                    </a:lnTo>
                    <a:lnTo>
                      <a:pt x="1998" y="574"/>
                    </a:lnTo>
                    <a:lnTo>
                      <a:pt x="1992" y="574"/>
                    </a:lnTo>
                    <a:lnTo>
                      <a:pt x="1992" y="578"/>
                    </a:lnTo>
                    <a:lnTo>
                      <a:pt x="1986" y="578"/>
                    </a:lnTo>
                    <a:lnTo>
                      <a:pt x="1986" y="584"/>
                    </a:lnTo>
                    <a:lnTo>
                      <a:pt x="1982" y="584"/>
                    </a:lnTo>
                    <a:lnTo>
                      <a:pt x="1982" y="590"/>
                    </a:lnTo>
                    <a:lnTo>
                      <a:pt x="1976" y="596"/>
                    </a:lnTo>
                    <a:lnTo>
                      <a:pt x="1970" y="596"/>
                    </a:lnTo>
                    <a:lnTo>
                      <a:pt x="1970" y="602"/>
                    </a:lnTo>
                    <a:lnTo>
                      <a:pt x="1964" y="606"/>
                    </a:lnTo>
                    <a:lnTo>
                      <a:pt x="1958" y="606"/>
                    </a:lnTo>
                    <a:lnTo>
                      <a:pt x="1958" y="612"/>
                    </a:lnTo>
                    <a:lnTo>
                      <a:pt x="1950" y="612"/>
                    </a:lnTo>
                    <a:lnTo>
                      <a:pt x="1950" y="618"/>
                    </a:lnTo>
                    <a:lnTo>
                      <a:pt x="1944" y="618"/>
                    </a:lnTo>
                    <a:lnTo>
                      <a:pt x="1944" y="612"/>
                    </a:lnTo>
                    <a:lnTo>
                      <a:pt x="1938" y="618"/>
                    </a:lnTo>
                    <a:lnTo>
                      <a:pt x="1938" y="622"/>
                    </a:lnTo>
                    <a:lnTo>
                      <a:pt x="1944" y="622"/>
                    </a:lnTo>
                    <a:lnTo>
                      <a:pt x="1938" y="628"/>
                    </a:lnTo>
                    <a:lnTo>
                      <a:pt x="1938" y="632"/>
                    </a:lnTo>
                    <a:lnTo>
                      <a:pt x="1932" y="632"/>
                    </a:lnTo>
                    <a:lnTo>
                      <a:pt x="1932" y="638"/>
                    </a:lnTo>
                    <a:lnTo>
                      <a:pt x="1928" y="638"/>
                    </a:lnTo>
                    <a:lnTo>
                      <a:pt x="1928" y="644"/>
                    </a:lnTo>
                    <a:lnTo>
                      <a:pt x="1922" y="644"/>
                    </a:lnTo>
                    <a:lnTo>
                      <a:pt x="1922" y="698"/>
                    </a:lnTo>
                    <a:lnTo>
                      <a:pt x="1928" y="698"/>
                    </a:lnTo>
                    <a:lnTo>
                      <a:pt x="1928" y="726"/>
                    </a:lnTo>
                    <a:lnTo>
                      <a:pt x="1932" y="726"/>
                    </a:lnTo>
                    <a:lnTo>
                      <a:pt x="1932" y="730"/>
                    </a:lnTo>
                    <a:lnTo>
                      <a:pt x="1938" y="726"/>
                    </a:lnTo>
                    <a:lnTo>
                      <a:pt x="1938" y="730"/>
                    </a:lnTo>
                    <a:lnTo>
                      <a:pt x="1932" y="730"/>
                    </a:lnTo>
                    <a:lnTo>
                      <a:pt x="1938" y="736"/>
                    </a:lnTo>
                    <a:lnTo>
                      <a:pt x="1938" y="764"/>
                    </a:lnTo>
                    <a:lnTo>
                      <a:pt x="1944" y="758"/>
                    </a:lnTo>
                    <a:lnTo>
                      <a:pt x="1950" y="758"/>
                    </a:lnTo>
                    <a:lnTo>
                      <a:pt x="1950" y="752"/>
                    </a:lnTo>
                    <a:lnTo>
                      <a:pt x="1954" y="752"/>
                    </a:lnTo>
                    <a:lnTo>
                      <a:pt x="1954" y="746"/>
                    </a:lnTo>
                    <a:lnTo>
                      <a:pt x="1958" y="742"/>
                    </a:lnTo>
                    <a:lnTo>
                      <a:pt x="1958" y="736"/>
                    </a:lnTo>
                    <a:lnTo>
                      <a:pt x="1964" y="736"/>
                    </a:lnTo>
                    <a:lnTo>
                      <a:pt x="1964" y="720"/>
                    </a:lnTo>
                    <a:lnTo>
                      <a:pt x="1958" y="720"/>
                    </a:lnTo>
                    <a:lnTo>
                      <a:pt x="1964" y="716"/>
                    </a:lnTo>
                    <a:lnTo>
                      <a:pt x="1964" y="720"/>
                    </a:lnTo>
                    <a:lnTo>
                      <a:pt x="1970" y="720"/>
                    </a:lnTo>
                    <a:lnTo>
                      <a:pt x="1970" y="716"/>
                    </a:lnTo>
                    <a:lnTo>
                      <a:pt x="1986" y="716"/>
                    </a:lnTo>
                    <a:lnTo>
                      <a:pt x="1986" y="692"/>
                    </a:lnTo>
                    <a:lnTo>
                      <a:pt x="1992" y="692"/>
                    </a:lnTo>
                    <a:lnTo>
                      <a:pt x="1992" y="688"/>
                    </a:lnTo>
                    <a:lnTo>
                      <a:pt x="2008" y="688"/>
                    </a:lnTo>
                    <a:lnTo>
                      <a:pt x="2008" y="682"/>
                    </a:lnTo>
                    <a:lnTo>
                      <a:pt x="2012" y="682"/>
                    </a:lnTo>
                    <a:lnTo>
                      <a:pt x="2012" y="676"/>
                    </a:lnTo>
                    <a:lnTo>
                      <a:pt x="2008" y="676"/>
                    </a:lnTo>
                    <a:lnTo>
                      <a:pt x="2008" y="656"/>
                    </a:lnTo>
                    <a:lnTo>
                      <a:pt x="2012" y="656"/>
                    </a:lnTo>
                    <a:lnTo>
                      <a:pt x="2018" y="650"/>
                    </a:lnTo>
                    <a:lnTo>
                      <a:pt x="2024" y="656"/>
                    </a:lnTo>
                    <a:lnTo>
                      <a:pt x="2030" y="656"/>
                    </a:lnTo>
                    <a:lnTo>
                      <a:pt x="2036" y="650"/>
                    </a:lnTo>
                    <a:lnTo>
                      <a:pt x="2036" y="644"/>
                    </a:lnTo>
                    <a:lnTo>
                      <a:pt x="2030" y="644"/>
                    </a:lnTo>
                    <a:lnTo>
                      <a:pt x="2036" y="638"/>
                    </a:lnTo>
                    <a:lnTo>
                      <a:pt x="2024" y="638"/>
                    </a:lnTo>
                    <a:lnTo>
                      <a:pt x="2024" y="622"/>
                    </a:lnTo>
                    <a:lnTo>
                      <a:pt x="2030" y="622"/>
                    </a:lnTo>
                    <a:lnTo>
                      <a:pt x="2036" y="618"/>
                    </a:lnTo>
                    <a:lnTo>
                      <a:pt x="2030" y="612"/>
                    </a:lnTo>
                    <a:lnTo>
                      <a:pt x="2018" y="612"/>
                    </a:lnTo>
                    <a:lnTo>
                      <a:pt x="2018" y="618"/>
                    </a:lnTo>
                    <a:lnTo>
                      <a:pt x="2012" y="612"/>
                    </a:lnTo>
                    <a:lnTo>
                      <a:pt x="2012" y="602"/>
                    </a:lnTo>
                    <a:lnTo>
                      <a:pt x="2018" y="596"/>
                    </a:lnTo>
                    <a:lnTo>
                      <a:pt x="2024" y="596"/>
                    </a:lnTo>
                    <a:lnTo>
                      <a:pt x="2024" y="590"/>
                    </a:lnTo>
                    <a:lnTo>
                      <a:pt x="2030" y="590"/>
                    </a:lnTo>
                    <a:lnTo>
                      <a:pt x="2030" y="584"/>
                    </a:lnTo>
                    <a:lnTo>
                      <a:pt x="2036" y="584"/>
                    </a:lnTo>
                    <a:lnTo>
                      <a:pt x="2036" y="578"/>
                    </a:lnTo>
                    <a:lnTo>
                      <a:pt x="2030" y="578"/>
                    </a:lnTo>
                    <a:lnTo>
                      <a:pt x="2030" y="574"/>
                    </a:lnTo>
                    <a:lnTo>
                      <a:pt x="2036" y="574"/>
                    </a:lnTo>
                    <a:lnTo>
                      <a:pt x="2036" y="564"/>
                    </a:lnTo>
                    <a:lnTo>
                      <a:pt x="2052" y="564"/>
                    </a:lnTo>
                    <a:lnTo>
                      <a:pt x="2052" y="574"/>
                    </a:lnTo>
                    <a:lnTo>
                      <a:pt x="2058" y="568"/>
                    </a:lnTo>
                    <a:lnTo>
                      <a:pt x="2058" y="564"/>
                    </a:lnTo>
                    <a:lnTo>
                      <a:pt x="2062" y="558"/>
                    </a:lnTo>
                    <a:lnTo>
                      <a:pt x="2068" y="558"/>
                    </a:lnTo>
                    <a:lnTo>
                      <a:pt x="2072" y="552"/>
                    </a:lnTo>
                    <a:lnTo>
                      <a:pt x="2072" y="564"/>
                    </a:lnTo>
                    <a:lnTo>
                      <a:pt x="2068" y="564"/>
                    </a:lnTo>
                    <a:lnTo>
                      <a:pt x="2068" y="574"/>
                    </a:lnTo>
                    <a:lnTo>
                      <a:pt x="2072" y="574"/>
                    </a:lnTo>
                    <a:lnTo>
                      <a:pt x="2072" y="568"/>
                    </a:lnTo>
                    <a:lnTo>
                      <a:pt x="2078" y="568"/>
                    </a:lnTo>
                    <a:lnTo>
                      <a:pt x="2078" y="558"/>
                    </a:lnTo>
                    <a:lnTo>
                      <a:pt x="2096" y="558"/>
                    </a:lnTo>
                    <a:lnTo>
                      <a:pt x="2096" y="552"/>
                    </a:lnTo>
                    <a:lnTo>
                      <a:pt x="2116" y="552"/>
                    </a:lnTo>
                    <a:lnTo>
                      <a:pt x="2116" y="558"/>
                    </a:lnTo>
                    <a:lnTo>
                      <a:pt x="2122" y="558"/>
                    </a:lnTo>
                    <a:lnTo>
                      <a:pt x="2126" y="564"/>
                    </a:lnTo>
                    <a:lnTo>
                      <a:pt x="2126" y="568"/>
                    </a:lnTo>
                    <a:lnTo>
                      <a:pt x="2132" y="568"/>
                    </a:lnTo>
                    <a:lnTo>
                      <a:pt x="2132" y="558"/>
                    </a:lnTo>
                    <a:lnTo>
                      <a:pt x="2138" y="558"/>
                    </a:lnTo>
                    <a:lnTo>
                      <a:pt x="2138" y="552"/>
                    </a:lnTo>
                    <a:lnTo>
                      <a:pt x="2144" y="552"/>
                    </a:lnTo>
                    <a:lnTo>
                      <a:pt x="2144" y="548"/>
                    </a:lnTo>
                    <a:lnTo>
                      <a:pt x="2154" y="548"/>
                    </a:lnTo>
                    <a:lnTo>
                      <a:pt x="2154" y="542"/>
                    </a:lnTo>
                    <a:lnTo>
                      <a:pt x="2160" y="542"/>
                    </a:lnTo>
                    <a:lnTo>
                      <a:pt x="2160" y="536"/>
                    </a:lnTo>
                    <a:lnTo>
                      <a:pt x="2164" y="530"/>
                    </a:lnTo>
                    <a:lnTo>
                      <a:pt x="2164" y="536"/>
                    </a:lnTo>
                    <a:lnTo>
                      <a:pt x="2170" y="536"/>
                    </a:lnTo>
                    <a:lnTo>
                      <a:pt x="2176" y="530"/>
                    </a:lnTo>
                    <a:lnTo>
                      <a:pt x="2176" y="524"/>
                    </a:lnTo>
                    <a:lnTo>
                      <a:pt x="2192" y="524"/>
                    </a:lnTo>
                    <a:lnTo>
                      <a:pt x="2192" y="520"/>
                    </a:lnTo>
                    <a:lnTo>
                      <a:pt x="2198" y="520"/>
                    </a:lnTo>
                    <a:lnTo>
                      <a:pt x="2198" y="514"/>
                    </a:lnTo>
                    <a:lnTo>
                      <a:pt x="2214" y="514"/>
                    </a:lnTo>
                    <a:lnTo>
                      <a:pt x="2218" y="510"/>
                    </a:lnTo>
                    <a:lnTo>
                      <a:pt x="2246" y="510"/>
                    </a:lnTo>
                    <a:lnTo>
                      <a:pt x="2246" y="514"/>
                    </a:lnTo>
                    <a:lnTo>
                      <a:pt x="2258" y="514"/>
                    </a:lnTo>
                    <a:lnTo>
                      <a:pt x="2258" y="492"/>
                    </a:lnTo>
                    <a:lnTo>
                      <a:pt x="2252" y="492"/>
                    </a:lnTo>
                    <a:lnTo>
                      <a:pt x="2252" y="488"/>
                    </a:lnTo>
                    <a:lnTo>
                      <a:pt x="2246" y="482"/>
                    </a:lnTo>
                    <a:lnTo>
                      <a:pt x="2246" y="488"/>
                    </a:lnTo>
                    <a:lnTo>
                      <a:pt x="2240" y="482"/>
                    </a:lnTo>
                    <a:lnTo>
                      <a:pt x="2246" y="482"/>
                    </a:lnTo>
                    <a:lnTo>
                      <a:pt x="2246" y="464"/>
                    </a:lnTo>
                    <a:lnTo>
                      <a:pt x="2230" y="464"/>
                    </a:lnTo>
                    <a:lnTo>
                      <a:pt x="2230" y="456"/>
                    </a:lnTo>
                    <a:lnTo>
                      <a:pt x="2224" y="450"/>
                    </a:lnTo>
                    <a:lnTo>
                      <a:pt x="2230" y="450"/>
                    </a:lnTo>
                    <a:lnTo>
                      <a:pt x="2230" y="456"/>
                    </a:lnTo>
                    <a:lnTo>
                      <a:pt x="2246" y="456"/>
                    </a:lnTo>
                    <a:lnTo>
                      <a:pt x="2246" y="460"/>
                    </a:lnTo>
                    <a:lnTo>
                      <a:pt x="2252" y="456"/>
                    </a:lnTo>
                    <a:lnTo>
                      <a:pt x="2264" y="456"/>
                    </a:lnTo>
                    <a:lnTo>
                      <a:pt x="2264" y="450"/>
                    </a:lnTo>
                    <a:lnTo>
                      <a:pt x="2268" y="450"/>
                    </a:lnTo>
                    <a:lnTo>
                      <a:pt x="2268" y="444"/>
                    </a:lnTo>
                    <a:lnTo>
                      <a:pt x="2272" y="444"/>
                    </a:lnTo>
                    <a:lnTo>
                      <a:pt x="2272" y="438"/>
                    </a:lnTo>
                    <a:lnTo>
                      <a:pt x="2278" y="438"/>
                    </a:lnTo>
                    <a:lnTo>
                      <a:pt x="2272" y="434"/>
                    </a:lnTo>
                    <a:lnTo>
                      <a:pt x="2268" y="434"/>
                    </a:lnTo>
                    <a:lnTo>
                      <a:pt x="2268" y="416"/>
                    </a:lnTo>
                    <a:lnTo>
                      <a:pt x="2272" y="422"/>
                    </a:lnTo>
                    <a:lnTo>
                      <a:pt x="2278" y="422"/>
                    </a:lnTo>
                    <a:lnTo>
                      <a:pt x="2278" y="416"/>
                    </a:lnTo>
                    <a:lnTo>
                      <a:pt x="2290" y="416"/>
                    </a:lnTo>
                    <a:lnTo>
                      <a:pt x="2284" y="422"/>
                    </a:lnTo>
                    <a:lnTo>
                      <a:pt x="2284" y="434"/>
                    </a:lnTo>
                    <a:lnTo>
                      <a:pt x="2290" y="434"/>
                    </a:lnTo>
                    <a:lnTo>
                      <a:pt x="2284" y="438"/>
                    </a:lnTo>
                    <a:lnTo>
                      <a:pt x="2306" y="438"/>
                    </a:lnTo>
                    <a:lnTo>
                      <a:pt x="2306" y="434"/>
                    </a:lnTo>
                    <a:lnTo>
                      <a:pt x="2318" y="434"/>
                    </a:lnTo>
                    <a:lnTo>
                      <a:pt x="2318" y="438"/>
                    </a:lnTo>
                    <a:lnTo>
                      <a:pt x="2324" y="438"/>
                    </a:lnTo>
                    <a:lnTo>
                      <a:pt x="2324" y="444"/>
                    </a:lnTo>
                    <a:lnTo>
                      <a:pt x="2326" y="444"/>
                    </a:lnTo>
                    <a:lnTo>
                      <a:pt x="2326" y="456"/>
                    </a:lnTo>
                    <a:lnTo>
                      <a:pt x="2344" y="456"/>
                    </a:lnTo>
                    <a:lnTo>
                      <a:pt x="2350" y="460"/>
                    </a:lnTo>
                    <a:lnTo>
                      <a:pt x="2350" y="464"/>
                    </a:lnTo>
                    <a:lnTo>
                      <a:pt x="2378" y="464"/>
                    </a:lnTo>
                    <a:lnTo>
                      <a:pt x="2378" y="460"/>
                    </a:lnTo>
                    <a:lnTo>
                      <a:pt x="2366" y="460"/>
                    </a:lnTo>
                    <a:lnTo>
                      <a:pt x="2366" y="456"/>
                    </a:lnTo>
                    <a:lnTo>
                      <a:pt x="2378" y="456"/>
                    </a:lnTo>
                    <a:lnTo>
                      <a:pt x="2378" y="438"/>
                    </a:lnTo>
                    <a:lnTo>
                      <a:pt x="2392" y="438"/>
                    </a:lnTo>
                    <a:lnTo>
                      <a:pt x="2392" y="434"/>
                    </a:lnTo>
                    <a:lnTo>
                      <a:pt x="2404" y="434"/>
                    </a:lnTo>
                    <a:lnTo>
                      <a:pt x="2404" y="416"/>
                    </a:lnTo>
                    <a:lnTo>
                      <a:pt x="2398" y="416"/>
                    </a:lnTo>
                    <a:lnTo>
                      <a:pt x="2398" y="410"/>
                    </a:lnTo>
                    <a:lnTo>
                      <a:pt x="2398" y="410"/>
                    </a:lnTo>
                    <a:lnTo>
                      <a:pt x="2398" y="410"/>
                    </a:lnTo>
                    <a:close/>
                    <a:moveTo>
                      <a:pt x="806" y="692"/>
                    </a:moveTo>
                    <a:lnTo>
                      <a:pt x="806" y="688"/>
                    </a:lnTo>
                    <a:lnTo>
                      <a:pt x="812" y="692"/>
                    </a:lnTo>
                    <a:lnTo>
                      <a:pt x="806" y="692"/>
                    </a:lnTo>
                    <a:lnTo>
                      <a:pt x="806" y="692"/>
                    </a:lnTo>
                    <a:lnTo>
                      <a:pt x="806" y="692"/>
                    </a:lnTo>
                    <a:close/>
                    <a:moveTo>
                      <a:pt x="936" y="238"/>
                    </a:moveTo>
                    <a:lnTo>
                      <a:pt x="936" y="234"/>
                    </a:lnTo>
                    <a:lnTo>
                      <a:pt x="940" y="234"/>
                    </a:lnTo>
                    <a:lnTo>
                      <a:pt x="936" y="238"/>
                    </a:lnTo>
                    <a:lnTo>
                      <a:pt x="936" y="238"/>
                    </a:lnTo>
                    <a:lnTo>
                      <a:pt x="936" y="238"/>
                    </a:lnTo>
                    <a:close/>
                    <a:moveTo>
                      <a:pt x="946" y="242"/>
                    </a:moveTo>
                    <a:lnTo>
                      <a:pt x="940" y="242"/>
                    </a:lnTo>
                    <a:lnTo>
                      <a:pt x="940" y="238"/>
                    </a:lnTo>
                    <a:lnTo>
                      <a:pt x="946" y="238"/>
                    </a:lnTo>
                    <a:lnTo>
                      <a:pt x="946" y="242"/>
                    </a:lnTo>
                    <a:lnTo>
                      <a:pt x="946" y="242"/>
                    </a:lnTo>
                    <a:lnTo>
                      <a:pt x="946" y="242"/>
                    </a:lnTo>
                    <a:close/>
                    <a:moveTo>
                      <a:pt x="1126" y="180"/>
                    </a:moveTo>
                    <a:lnTo>
                      <a:pt x="1120" y="180"/>
                    </a:lnTo>
                    <a:lnTo>
                      <a:pt x="1126" y="174"/>
                    </a:lnTo>
                    <a:lnTo>
                      <a:pt x="1126" y="180"/>
                    </a:lnTo>
                    <a:lnTo>
                      <a:pt x="1126" y="180"/>
                    </a:lnTo>
                    <a:lnTo>
                      <a:pt x="1126" y="180"/>
                    </a:lnTo>
                    <a:close/>
                    <a:moveTo>
                      <a:pt x="1136" y="182"/>
                    </a:moveTo>
                    <a:lnTo>
                      <a:pt x="1132" y="182"/>
                    </a:lnTo>
                    <a:lnTo>
                      <a:pt x="1132" y="180"/>
                    </a:lnTo>
                    <a:lnTo>
                      <a:pt x="1136" y="180"/>
                    </a:lnTo>
                    <a:lnTo>
                      <a:pt x="1136" y="182"/>
                    </a:lnTo>
                    <a:lnTo>
                      <a:pt x="1136" y="182"/>
                    </a:lnTo>
                    <a:lnTo>
                      <a:pt x="1136" y="182"/>
                    </a:lnTo>
                    <a:close/>
                    <a:moveTo>
                      <a:pt x="1168" y="156"/>
                    </a:moveTo>
                    <a:lnTo>
                      <a:pt x="1162" y="152"/>
                    </a:lnTo>
                    <a:lnTo>
                      <a:pt x="1168" y="152"/>
                    </a:lnTo>
                    <a:lnTo>
                      <a:pt x="1168" y="156"/>
                    </a:lnTo>
                    <a:lnTo>
                      <a:pt x="1168" y="156"/>
                    </a:lnTo>
                    <a:lnTo>
                      <a:pt x="1168" y="156"/>
                    </a:lnTo>
                    <a:close/>
                    <a:moveTo>
                      <a:pt x="1520" y="288"/>
                    </a:moveTo>
                    <a:lnTo>
                      <a:pt x="1516" y="282"/>
                    </a:lnTo>
                    <a:lnTo>
                      <a:pt x="1516" y="276"/>
                    </a:lnTo>
                    <a:lnTo>
                      <a:pt x="1520" y="276"/>
                    </a:lnTo>
                    <a:lnTo>
                      <a:pt x="1520" y="288"/>
                    </a:lnTo>
                    <a:lnTo>
                      <a:pt x="1520" y="288"/>
                    </a:lnTo>
                    <a:lnTo>
                      <a:pt x="1520" y="288"/>
                    </a:lnTo>
                    <a:close/>
                    <a:moveTo>
                      <a:pt x="1844" y="296"/>
                    </a:moveTo>
                    <a:lnTo>
                      <a:pt x="1842" y="296"/>
                    </a:lnTo>
                    <a:lnTo>
                      <a:pt x="1844" y="292"/>
                    </a:lnTo>
                    <a:lnTo>
                      <a:pt x="1844" y="296"/>
                    </a:lnTo>
                    <a:lnTo>
                      <a:pt x="1844" y="296"/>
                    </a:lnTo>
                    <a:lnTo>
                      <a:pt x="1844" y="296"/>
                    </a:lnTo>
                    <a:close/>
                    <a:moveTo>
                      <a:pt x="2214" y="460"/>
                    </a:moveTo>
                    <a:lnTo>
                      <a:pt x="2210" y="460"/>
                    </a:lnTo>
                    <a:lnTo>
                      <a:pt x="2210" y="450"/>
                    </a:lnTo>
                    <a:lnTo>
                      <a:pt x="2214" y="456"/>
                    </a:lnTo>
                    <a:lnTo>
                      <a:pt x="2214" y="460"/>
                    </a:lnTo>
                    <a:lnTo>
                      <a:pt x="2214" y="460"/>
                    </a:lnTo>
                    <a:lnTo>
                      <a:pt x="2214" y="460"/>
                    </a:lnTo>
                    <a:close/>
                    <a:moveTo>
                      <a:pt x="2408" y="416"/>
                    </a:moveTo>
                    <a:lnTo>
                      <a:pt x="2408" y="428"/>
                    </a:lnTo>
                    <a:lnTo>
                      <a:pt x="2414" y="428"/>
                    </a:lnTo>
                    <a:lnTo>
                      <a:pt x="2414" y="422"/>
                    </a:lnTo>
                    <a:lnTo>
                      <a:pt x="2408" y="416"/>
                    </a:lnTo>
                    <a:lnTo>
                      <a:pt x="2408" y="416"/>
                    </a:lnTo>
                    <a:lnTo>
                      <a:pt x="2408" y="416"/>
                    </a:lnTo>
                    <a:close/>
                    <a:moveTo>
                      <a:pt x="2306" y="292"/>
                    </a:moveTo>
                    <a:lnTo>
                      <a:pt x="2300" y="296"/>
                    </a:lnTo>
                    <a:lnTo>
                      <a:pt x="2284" y="296"/>
                    </a:lnTo>
                    <a:lnTo>
                      <a:pt x="2278" y="302"/>
                    </a:lnTo>
                    <a:lnTo>
                      <a:pt x="2272" y="302"/>
                    </a:lnTo>
                    <a:lnTo>
                      <a:pt x="2268" y="296"/>
                    </a:lnTo>
                    <a:lnTo>
                      <a:pt x="2264" y="296"/>
                    </a:lnTo>
                    <a:lnTo>
                      <a:pt x="2264" y="302"/>
                    </a:lnTo>
                    <a:lnTo>
                      <a:pt x="2246" y="302"/>
                    </a:lnTo>
                    <a:lnTo>
                      <a:pt x="2246" y="296"/>
                    </a:lnTo>
                    <a:lnTo>
                      <a:pt x="2252" y="296"/>
                    </a:lnTo>
                    <a:lnTo>
                      <a:pt x="2252" y="292"/>
                    </a:lnTo>
                    <a:lnTo>
                      <a:pt x="2258" y="292"/>
                    </a:lnTo>
                    <a:lnTo>
                      <a:pt x="2258" y="288"/>
                    </a:lnTo>
                    <a:lnTo>
                      <a:pt x="2296" y="288"/>
                    </a:lnTo>
                    <a:lnTo>
                      <a:pt x="2296" y="292"/>
                    </a:lnTo>
                    <a:lnTo>
                      <a:pt x="2306" y="292"/>
                    </a:lnTo>
                    <a:lnTo>
                      <a:pt x="2306" y="292"/>
                    </a:lnTo>
                    <a:lnTo>
                      <a:pt x="2306" y="292"/>
                    </a:lnTo>
                    <a:close/>
                    <a:moveTo>
                      <a:pt x="1314" y="152"/>
                    </a:moveTo>
                    <a:lnTo>
                      <a:pt x="1308" y="152"/>
                    </a:lnTo>
                    <a:lnTo>
                      <a:pt x="1308" y="152"/>
                    </a:lnTo>
                    <a:lnTo>
                      <a:pt x="1304" y="152"/>
                    </a:lnTo>
                    <a:lnTo>
                      <a:pt x="1308" y="152"/>
                    </a:lnTo>
                    <a:lnTo>
                      <a:pt x="1314" y="152"/>
                    </a:lnTo>
                    <a:lnTo>
                      <a:pt x="1314" y="152"/>
                    </a:lnTo>
                    <a:lnTo>
                      <a:pt x="1314" y="152"/>
                    </a:lnTo>
                    <a:lnTo>
                      <a:pt x="1314" y="152"/>
                    </a:lnTo>
                    <a:lnTo>
                      <a:pt x="1314" y="152"/>
                    </a:lnTo>
                    <a:lnTo>
                      <a:pt x="1314" y="152"/>
                    </a:lnTo>
                    <a:lnTo>
                      <a:pt x="1314" y="152"/>
                    </a:lnTo>
                    <a:close/>
                    <a:moveTo>
                      <a:pt x="1466" y="242"/>
                    </a:moveTo>
                    <a:lnTo>
                      <a:pt x="1466" y="238"/>
                    </a:lnTo>
                    <a:lnTo>
                      <a:pt x="1466" y="238"/>
                    </a:lnTo>
                    <a:lnTo>
                      <a:pt x="1466" y="234"/>
                    </a:lnTo>
                    <a:lnTo>
                      <a:pt x="1466" y="228"/>
                    </a:lnTo>
                    <a:lnTo>
                      <a:pt x="1466" y="228"/>
                    </a:lnTo>
                    <a:lnTo>
                      <a:pt x="1466" y="234"/>
                    </a:lnTo>
                    <a:lnTo>
                      <a:pt x="1472" y="234"/>
                    </a:lnTo>
                    <a:lnTo>
                      <a:pt x="1476" y="234"/>
                    </a:lnTo>
                    <a:lnTo>
                      <a:pt x="1472" y="228"/>
                    </a:lnTo>
                    <a:lnTo>
                      <a:pt x="1476" y="228"/>
                    </a:lnTo>
                    <a:lnTo>
                      <a:pt x="1482" y="228"/>
                    </a:lnTo>
                    <a:lnTo>
                      <a:pt x="1482" y="228"/>
                    </a:lnTo>
                    <a:lnTo>
                      <a:pt x="1482" y="228"/>
                    </a:lnTo>
                    <a:lnTo>
                      <a:pt x="1488" y="228"/>
                    </a:lnTo>
                    <a:lnTo>
                      <a:pt x="1488" y="234"/>
                    </a:lnTo>
                    <a:lnTo>
                      <a:pt x="1494" y="228"/>
                    </a:lnTo>
                    <a:lnTo>
                      <a:pt x="1494" y="234"/>
                    </a:lnTo>
                    <a:lnTo>
                      <a:pt x="1494" y="234"/>
                    </a:lnTo>
                    <a:lnTo>
                      <a:pt x="1500" y="234"/>
                    </a:lnTo>
                    <a:lnTo>
                      <a:pt x="1500" y="238"/>
                    </a:lnTo>
                    <a:lnTo>
                      <a:pt x="1494" y="238"/>
                    </a:lnTo>
                    <a:lnTo>
                      <a:pt x="1500" y="238"/>
                    </a:lnTo>
                    <a:lnTo>
                      <a:pt x="1504" y="238"/>
                    </a:lnTo>
                    <a:lnTo>
                      <a:pt x="1504" y="234"/>
                    </a:lnTo>
                    <a:lnTo>
                      <a:pt x="1504" y="234"/>
                    </a:lnTo>
                    <a:lnTo>
                      <a:pt x="1510" y="234"/>
                    </a:lnTo>
                    <a:lnTo>
                      <a:pt x="1504" y="238"/>
                    </a:lnTo>
                    <a:lnTo>
                      <a:pt x="1510" y="238"/>
                    </a:lnTo>
                    <a:lnTo>
                      <a:pt x="1510" y="238"/>
                    </a:lnTo>
                    <a:lnTo>
                      <a:pt x="1510" y="242"/>
                    </a:lnTo>
                    <a:lnTo>
                      <a:pt x="1516" y="242"/>
                    </a:lnTo>
                    <a:lnTo>
                      <a:pt x="1516" y="248"/>
                    </a:lnTo>
                    <a:lnTo>
                      <a:pt x="1510" y="248"/>
                    </a:lnTo>
                    <a:lnTo>
                      <a:pt x="1510" y="248"/>
                    </a:lnTo>
                    <a:lnTo>
                      <a:pt x="1504" y="248"/>
                    </a:lnTo>
                    <a:lnTo>
                      <a:pt x="1510" y="248"/>
                    </a:lnTo>
                    <a:lnTo>
                      <a:pt x="1510" y="254"/>
                    </a:lnTo>
                    <a:lnTo>
                      <a:pt x="1504" y="254"/>
                    </a:lnTo>
                    <a:lnTo>
                      <a:pt x="1504" y="260"/>
                    </a:lnTo>
                    <a:lnTo>
                      <a:pt x="1504" y="260"/>
                    </a:lnTo>
                    <a:lnTo>
                      <a:pt x="1504" y="266"/>
                    </a:lnTo>
                    <a:lnTo>
                      <a:pt x="1504" y="266"/>
                    </a:lnTo>
                    <a:lnTo>
                      <a:pt x="1500" y="266"/>
                    </a:lnTo>
                    <a:lnTo>
                      <a:pt x="1500" y="260"/>
                    </a:lnTo>
                    <a:lnTo>
                      <a:pt x="1494" y="260"/>
                    </a:lnTo>
                    <a:lnTo>
                      <a:pt x="1494" y="260"/>
                    </a:lnTo>
                    <a:lnTo>
                      <a:pt x="1494" y="260"/>
                    </a:lnTo>
                    <a:lnTo>
                      <a:pt x="1488" y="260"/>
                    </a:lnTo>
                    <a:lnTo>
                      <a:pt x="1488" y="254"/>
                    </a:lnTo>
                    <a:lnTo>
                      <a:pt x="1482" y="254"/>
                    </a:lnTo>
                    <a:lnTo>
                      <a:pt x="1482" y="254"/>
                    </a:lnTo>
                    <a:lnTo>
                      <a:pt x="1476" y="254"/>
                    </a:lnTo>
                    <a:lnTo>
                      <a:pt x="1472" y="254"/>
                    </a:lnTo>
                    <a:lnTo>
                      <a:pt x="1466" y="254"/>
                    </a:lnTo>
                    <a:lnTo>
                      <a:pt x="1466" y="248"/>
                    </a:lnTo>
                    <a:lnTo>
                      <a:pt x="1466" y="248"/>
                    </a:lnTo>
                    <a:lnTo>
                      <a:pt x="1462" y="248"/>
                    </a:lnTo>
                    <a:lnTo>
                      <a:pt x="1456" y="248"/>
                    </a:lnTo>
                    <a:lnTo>
                      <a:pt x="1456" y="248"/>
                    </a:lnTo>
                    <a:lnTo>
                      <a:pt x="1456" y="248"/>
                    </a:lnTo>
                    <a:lnTo>
                      <a:pt x="1456" y="248"/>
                    </a:lnTo>
                    <a:lnTo>
                      <a:pt x="1462" y="248"/>
                    </a:lnTo>
                    <a:lnTo>
                      <a:pt x="1466" y="248"/>
                    </a:lnTo>
                    <a:lnTo>
                      <a:pt x="1466" y="248"/>
                    </a:lnTo>
                    <a:lnTo>
                      <a:pt x="1466" y="242"/>
                    </a:lnTo>
                    <a:lnTo>
                      <a:pt x="1466" y="242"/>
                    </a:lnTo>
                    <a:lnTo>
                      <a:pt x="1466" y="242"/>
                    </a:lnTo>
                    <a:lnTo>
                      <a:pt x="1466" y="242"/>
                    </a:lnTo>
                    <a:lnTo>
                      <a:pt x="1466" y="242"/>
                    </a:lnTo>
                    <a:close/>
                    <a:moveTo>
                      <a:pt x="1516" y="248"/>
                    </a:moveTo>
                    <a:lnTo>
                      <a:pt x="1516" y="242"/>
                    </a:lnTo>
                    <a:lnTo>
                      <a:pt x="1510" y="238"/>
                    </a:lnTo>
                    <a:lnTo>
                      <a:pt x="1516" y="238"/>
                    </a:lnTo>
                    <a:lnTo>
                      <a:pt x="1516" y="238"/>
                    </a:lnTo>
                    <a:lnTo>
                      <a:pt x="1516" y="234"/>
                    </a:lnTo>
                    <a:lnTo>
                      <a:pt x="1516" y="234"/>
                    </a:lnTo>
                    <a:lnTo>
                      <a:pt x="1516" y="234"/>
                    </a:lnTo>
                    <a:lnTo>
                      <a:pt x="1520" y="234"/>
                    </a:lnTo>
                    <a:lnTo>
                      <a:pt x="1526" y="238"/>
                    </a:lnTo>
                    <a:lnTo>
                      <a:pt x="1530" y="238"/>
                    </a:lnTo>
                    <a:lnTo>
                      <a:pt x="1530" y="238"/>
                    </a:lnTo>
                    <a:lnTo>
                      <a:pt x="1530" y="238"/>
                    </a:lnTo>
                    <a:lnTo>
                      <a:pt x="1536" y="238"/>
                    </a:lnTo>
                    <a:lnTo>
                      <a:pt x="1542" y="238"/>
                    </a:lnTo>
                    <a:lnTo>
                      <a:pt x="1542" y="238"/>
                    </a:lnTo>
                    <a:lnTo>
                      <a:pt x="1542" y="242"/>
                    </a:lnTo>
                    <a:lnTo>
                      <a:pt x="1542" y="248"/>
                    </a:lnTo>
                    <a:lnTo>
                      <a:pt x="1542" y="242"/>
                    </a:lnTo>
                    <a:lnTo>
                      <a:pt x="1548" y="242"/>
                    </a:lnTo>
                    <a:lnTo>
                      <a:pt x="1548" y="248"/>
                    </a:lnTo>
                    <a:lnTo>
                      <a:pt x="1542" y="248"/>
                    </a:lnTo>
                    <a:lnTo>
                      <a:pt x="1542" y="248"/>
                    </a:lnTo>
                    <a:lnTo>
                      <a:pt x="1536" y="248"/>
                    </a:lnTo>
                    <a:lnTo>
                      <a:pt x="1530" y="248"/>
                    </a:lnTo>
                    <a:lnTo>
                      <a:pt x="1530" y="254"/>
                    </a:lnTo>
                    <a:lnTo>
                      <a:pt x="1530" y="254"/>
                    </a:lnTo>
                    <a:lnTo>
                      <a:pt x="1526" y="254"/>
                    </a:lnTo>
                    <a:lnTo>
                      <a:pt x="1520" y="254"/>
                    </a:lnTo>
                    <a:lnTo>
                      <a:pt x="1516" y="260"/>
                    </a:lnTo>
                    <a:lnTo>
                      <a:pt x="1516" y="260"/>
                    </a:lnTo>
                    <a:lnTo>
                      <a:pt x="1510" y="260"/>
                    </a:lnTo>
                    <a:lnTo>
                      <a:pt x="1510" y="260"/>
                    </a:lnTo>
                    <a:lnTo>
                      <a:pt x="1504" y="260"/>
                    </a:lnTo>
                    <a:lnTo>
                      <a:pt x="1504" y="254"/>
                    </a:lnTo>
                    <a:lnTo>
                      <a:pt x="1510" y="254"/>
                    </a:lnTo>
                    <a:lnTo>
                      <a:pt x="1510" y="248"/>
                    </a:lnTo>
                    <a:lnTo>
                      <a:pt x="1504" y="248"/>
                    </a:lnTo>
                    <a:lnTo>
                      <a:pt x="1510" y="248"/>
                    </a:lnTo>
                    <a:lnTo>
                      <a:pt x="1510" y="248"/>
                    </a:lnTo>
                    <a:lnTo>
                      <a:pt x="1516" y="248"/>
                    </a:lnTo>
                    <a:lnTo>
                      <a:pt x="1516" y="248"/>
                    </a:lnTo>
                    <a:lnTo>
                      <a:pt x="1516" y="248"/>
                    </a:lnTo>
                    <a:lnTo>
                      <a:pt x="1516" y="248"/>
                    </a:lnTo>
                    <a:close/>
                    <a:moveTo>
                      <a:pt x="1520" y="260"/>
                    </a:moveTo>
                    <a:lnTo>
                      <a:pt x="1520" y="254"/>
                    </a:lnTo>
                    <a:lnTo>
                      <a:pt x="1526" y="254"/>
                    </a:lnTo>
                    <a:lnTo>
                      <a:pt x="1530" y="254"/>
                    </a:lnTo>
                    <a:lnTo>
                      <a:pt x="1530" y="254"/>
                    </a:lnTo>
                    <a:lnTo>
                      <a:pt x="1536" y="254"/>
                    </a:lnTo>
                    <a:lnTo>
                      <a:pt x="1542" y="254"/>
                    </a:lnTo>
                    <a:lnTo>
                      <a:pt x="1542" y="254"/>
                    </a:lnTo>
                    <a:lnTo>
                      <a:pt x="1548" y="254"/>
                    </a:lnTo>
                    <a:lnTo>
                      <a:pt x="1554" y="254"/>
                    </a:lnTo>
                    <a:lnTo>
                      <a:pt x="1548" y="260"/>
                    </a:lnTo>
                    <a:lnTo>
                      <a:pt x="1542" y="254"/>
                    </a:lnTo>
                    <a:lnTo>
                      <a:pt x="1542" y="254"/>
                    </a:lnTo>
                    <a:lnTo>
                      <a:pt x="1536" y="254"/>
                    </a:lnTo>
                    <a:lnTo>
                      <a:pt x="1530" y="260"/>
                    </a:lnTo>
                    <a:lnTo>
                      <a:pt x="1530" y="254"/>
                    </a:lnTo>
                    <a:lnTo>
                      <a:pt x="1526" y="260"/>
                    </a:lnTo>
                    <a:lnTo>
                      <a:pt x="1520" y="260"/>
                    </a:lnTo>
                    <a:lnTo>
                      <a:pt x="1520" y="260"/>
                    </a:lnTo>
                    <a:lnTo>
                      <a:pt x="1520" y="260"/>
                    </a:lnTo>
                    <a:lnTo>
                      <a:pt x="1520" y="260"/>
                    </a:lnTo>
                    <a:close/>
                    <a:moveTo>
                      <a:pt x="1516" y="260"/>
                    </a:moveTo>
                    <a:lnTo>
                      <a:pt x="1516" y="260"/>
                    </a:lnTo>
                    <a:lnTo>
                      <a:pt x="1516" y="260"/>
                    </a:lnTo>
                    <a:lnTo>
                      <a:pt x="1520" y="260"/>
                    </a:lnTo>
                    <a:lnTo>
                      <a:pt x="1526" y="260"/>
                    </a:lnTo>
                    <a:lnTo>
                      <a:pt x="1530" y="260"/>
                    </a:lnTo>
                    <a:lnTo>
                      <a:pt x="1530" y="260"/>
                    </a:lnTo>
                    <a:lnTo>
                      <a:pt x="1542" y="260"/>
                    </a:lnTo>
                    <a:lnTo>
                      <a:pt x="1542" y="260"/>
                    </a:lnTo>
                    <a:lnTo>
                      <a:pt x="1548" y="260"/>
                    </a:lnTo>
                    <a:lnTo>
                      <a:pt x="1554" y="260"/>
                    </a:lnTo>
                    <a:lnTo>
                      <a:pt x="1554" y="266"/>
                    </a:lnTo>
                    <a:lnTo>
                      <a:pt x="1554" y="266"/>
                    </a:lnTo>
                    <a:lnTo>
                      <a:pt x="1554" y="270"/>
                    </a:lnTo>
                    <a:lnTo>
                      <a:pt x="1554" y="270"/>
                    </a:lnTo>
                    <a:lnTo>
                      <a:pt x="1548" y="270"/>
                    </a:lnTo>
                    <a:lnTo>
                      <a:pt x="1554" y="270"/>
                    </a:lnTo>
                    <a:lnTo>
                      <a:pt x="1548" y="276"/>
                    </a:lnTo>
                    <a:lnTo>
                      <a:pt x="1542" y="276"/>
                    </a:lnTo>
                    <a:lnTo>
                      <a:pt x="1542" y="276"/>
                    </a:lnTo>
                    <a:lnTo>
                      <a:pt x="1542" y="270"/>
                    </a:lnTo>
                    <a:lnTo>
                      <a:pt x="1536" y="270"/>
                    </a:lnTo>
                    <a:lnTo>
                      <a:pt x="1536" y="266"/>
                    </a:lnTo>
                    <a:lnTo>
                      <a:pt x="1530" y="266"/>
                    </a:lnTo>
                    <a:lnTo>
                      <a:pt x="1530" y="266"/>
                    </a:lnTo>
                    <a:lnTo>
                      <a:pt x="1530" y="260"/>
                    </a:lnTo>
                    <a:lnTo>
                      <a:pt x="1526" y="260"/>
                    </a:lnTo>
                    <a:lnTo>
                      <a:pt x="1520" y="260"/>
                    </a:lnTo>
                    <a:lnTo>
                      <a:pt x="1516" y="260"/>
                    </a:lnTo>
                    <a:lnTo>
                      <a:pt x="1516" y="260"/>
                    </a:lnTo>
                    <a:lnTo>
                      <a:pt x="1516" y="260"/>
                    </a:lnTo>
                    <a:lnTo>
                      <a:pt x="1516" y="260"/>
                    </a:lnTo>
                    <a:lnTo>
                      <a:pt x="1516" y="260"/>
                    </a:lnTo>
                    <a:close/>
                    <a:moveTo>
                      <a:pt x="1998" y="302"/>
                    </a:moveTo>
                    <a:lnTo>
                      <a:pt x="1992" y="302"/>
                    </a:lnTo>
                    <a:lnTo>
                      <a:pt x="1998" y="302"/>
                    </a:lnTo>
                    <a:lnTo>
                      <a:pt x="1998" y="302"/>
                    </a:lnTo>
                    <a:lnTo>
                      <a:pt x="1998" y="302"/>
                    </a:lnTo>
                    <a:lnTo>
                      <a:pt x="1998" y="302"/>
                    </a:lnTo>
                    <a:close/>
                    <a:moveTo>
                      <a:pt x="562" y="348"/>
                    </a:moveTo>
                    <a:lnTo>
                      <a:pt x="556" y="348"/>
                    </a:lnTo>
                    <a:lnTo>
                      <a:pt x="550" y="348"/>
                    </a:lnTo>
                    <a:lnTo>
                      <a:pt x="550" y="342"/>
                    </a:lnTo>
                    <a:lnTo>
                      <a:pt x="550" y="348"/>
                    </a:lnTo>
                    <a:lnTo>
                      <a:pt x="556" y="348"/>
                    </a:lnTo>
                    <a:lnTo>
                      <a:pt x="562" y="348"/>
                    </a:lnTo>
                    <a:lnTo>
                      <a:pt x="562" y="348"/>
                    </a:lnTo>
                    <a:lnTo>
                      <a:pt x="562" y="348"/>
                    </a:lnTo>
                    <a:lnTo>
                      <a:pt x="562" y="348"/>
                    </a:lnTo>
                    <a:lnTo>
                      <a:pt x="562" y="348"/>
                    </a:lnTo>
                    <a:close/>
                    <a:moveTo>
                      <a:pt x="14" y="672"/>
                    </a:moveTo>
                    <a:lnTo>
                      <a:pt x="20" y="672"/>
                    </a:lnTo>
                    <a:lnTo>
                      <a:pt x="14" y="672"/>
                    </a:lnTo>
                    <a:lnTo>
                      <a:pt x="14" y="676"/>
                    </a:lnTo>
                    <a:lnTo>
                      <a:pt x="14" y="676"/>
                    </a:lnTo>
                    <a:lnTo>
                      <a:pt x="14" y="682"/>
                    </a:lnTo>
                    <a:lnTo>
                      <a:pt x="14" y="682"/>
                    </a:lnTo>
                    <a:lnTo>
                      <a:pt x="20" y="682"/>
                    </a:lnTo>
                    <a:lnTo>
                      <a:pt x="26" y="682"/>
                    </a:lnTo>
                    <a:lnTo>
                      <a:pt x="26" y="676"/>
                    </a:lnTo>
                    <a:lnTo>
                      <a:pt x="20" y="672"/>
                    </a:lnTo>
                    <a:lnTo>
                      <a:pt x="26" y="672"/>
                    </a:lnTo>
                    <a:lnTo>
                      <a:pt x="26" y="672"/>
                    </a:lnTo>
                    <a:lnTo>
                      <a:pt x="36" y="676"/>
                    </a:lnTo>
                    <a:lnTo>
                      <a:pt x="36" y="676"/>
                    </a:lnTo>
                    <a:lnTo>
                      <a:pt x="42" y="676"/>
                    </a:lnTo>
                    <a:lnTo>
                      <a:pt x="48" y="682"/>
                    </a:lnTo>
                    <a:lnTo>
                      <a:pt x="48" y="682"/>
                    </a:lnTo>
                    <a:lnTo>
                      <a:pt x="42" y="682"/>
                    </a:lnTo>
                    <a:lnTo>
                      <a:pt x="42" y="688"/>
                    </a:lnTo>
                    <a:lnTo>
                      <a:pt x="42" y="692"/>
                    </a:lnTo>
                    <a:lnTo>
                      <a:pt x="36" y="692"/>
                    </a:lnTo>
                    <a:lnTo>
                      <a:pt x="36" y="692"/>
                    </a:lnTo>
                    <a:lnTo>
                      <a:pt x="30" y="692"/>
                    </a:lnTo>
                    <a:lnTo>
                      <a:pt x="26" y="692"/>
                    </a:lnTo>
                    <a:lnTo>
                      <a:pt x="26" y="692"/>
                    </a:lnTo>
                    <a:lnTo>
                      <a:pt x="20" y="692"/>
                    </a:lnTo>
                    <a:lnTo>
                      <a:pt x="14" y="692"/>
                    </a:lnTo>
                    <a:lnTo>
                      <a:pt x="14" y="692"/>
                    </a:lnTo>
                    <a:lnTo>
                      <a:pt x="10" y="692"/>
                    </a:lnTo>
                    <a:lnTo>
                      <a:pt x="4" y="692"/>
                    </a:lnTo>
                    <a:lnTo>
                      <a:pt x="0" y="692"/>
                    </a:lnTo>
                    <a:lnTo>
                      <a:pt x="0" y="688"/>
                    </a:lnTo>
                    <a:lnTo>
                      <a:pt x="4" y="688"/>
                    </a:lnTo>
                    <a:lnTo>
                      <a:pt x="10" y="688"/>
                    </a:lnTo>
                    <a:lnTo>
                      <a:pt x="10" y="682"/>
                    </a:lnTo>
                    <a:lnTo>
                      <a:pt x="4" y="682"/>
                    </a:lnTo>
                    <a:lnTo>
                      <a:pt x="0" y="682"/>
                    </a:lnTo>
                    <a:lnTo>
                      <a:pt x="4" y="682"/>
                    </a:lnTo>
                    <a:lnTo>
                      <a:pt x="4" y="682"/>
                    </a:lnTo>
                    <a:lnTo>
                      <a:pt x="4" y="676"/>
                    </a:lnTo>
                    <a:lnTo>
                      <a:pt x="4" y="682"/>
                    </a:lnTo>
                    <a:lnTo>
                      <a:pt x="10" y="682"/>
                    </a:lnTo>
                    <a:lnTo>
                      <a:pt x="14" y="682"/>
                    </a:lnTo>
                    <a:lnTo>
                      <a:pt x="14" y="676"/>
                    </a:lnTo>
                    <a:lnTo>
                      <a:pt x="14" y="676"/>
                    </a:lnTo>
                    <a:lnTo>
                      <a:pt x="14" y="672"/>
                    </a:lnTo>
                    <a:lnTo>
                      <a:pt x="14" y="672"/>
                    </a:lnTo>
                    <a:lnTo>
                      <a:pt x="14" y="672"/>
                    </a:lnTo>
                    <a:lnTo>
                      <a:pt x="14" y="672"/>
                    </a:lnTo>
                    <a:close/>
                    <a:moveTo>
                      <a:pt x="0" y="688"/>
                    </a:moveTo>
                    <a:lnTo>
                      <a:pt x="0" y="688"/>
                    </a:lnTo>
                    <a:lnTo>
                      <a:pt x="0" y="688"/>
                    </a:lnTo>
                    <a:lnTo>
                      <a:pt x="0" y="688"/>
                    </a:lnTo>
                    <a:lnTo>
                      <a:pt x="0" y="688"/>
                    </a:lnTo>
                    <a:lnTo>
                      <a:pt x="0" y="688"/>
                    </a:lnTo>
                    <a:close/>
                    <a:moveTo>
                      <a:pt x="600" y="6"/>
                    </a:moveTo>
                    <a:lnTo>
                      <a:pt x="604" y="6"/>
                    </a:lnTo>
                    <a:lnTo>
                      <a:pt x="610" y="0"/>
                    </a:lnTo>
                    <a:lnTo>
                      <a:pt x="610" y="6"/>
                    </a:lnTo>
                    <a:lnTo>
                      <a:pt x="610" y="6"/>
                    </a:lnTo>
                    <a:lnTo>
                      <a:pt x="610" y="0"/>
                    </a:lnTo>
                    <a:lnTo>
                      <a:pt x="616" y="0"/>
                    </a:lnTo>
                    <a:lnTo>
                      <a:pt x="622" y="0"/>
                    </a:lnTo>
                    <a:lnTo>
                      <a:pt x="622" y="6"/>
                    </a:lnTo>
                    <a:lnTo>
                      <a:pt x="622" y="6"/>
                    </a:lnTo>
                    <a:lnTo>
                      <a:pt x="622" y="12"/>
                    </a:lnTo>
                    <a:lnTo>
                      <a:pt x="616" y="6"/>
                    </a:lnTo>
                    <a:lnTo>
                      <a:pt x="610" y="6"/>
                    </a:lnTo>
                    <a:lnTo>
                      <a:pt x="610" y="6"/>
                    </a:lnTo>
                    <a:lnTo>
                      <a:pt x="604" y="6"/>
                    </a:lnTo>
                    <a:lnTo>
                      <a:pt x="600" y="6"/>
                    </a:lnTo>
                    <a:lnTo>
                      <a:pt x="600" y="6"/>
                    </a:lnTo>
                    <a:lnTo>
                      <a:pt x="600" y="6"/>
                    </a:lnTo>
                    <a:lnTo>
                      <a:pt x="600" y="6"/>
                    </a:lnTo>
                    <a:close/>
                    <a:moveTo>
                      <a:pt x="546" y="6"/>
                    </a:moveTo>
                    <a:lnTo>
                      <a:pt x="550" y="6"/>
                    </a:lnTo>
                    <a:lnTo>
                      <a:pt x="550" y="6"/>
                    </a:lnTo>
                    <a:lnTo>
                      <a:pt x="550" y="12"/>
                    </a:lnTo>
                    <a:lnTo>
                      <a:pt x="550" y="12"/>
                    </a:lnTo>
                    <a:lnTo>
                      <a:pt x="546" y="12"/>
                    </a:lnTo>
                    <a:lnTo>
                      <a:pt x="546" y="6"/>
                    </a:lnTo>
                    <a:lnTo>
                      <a:pt x="546" y="6"/>
                    </a:lnTo>
                    <a:lnTo>
                      <a:pt x="546" y="6"/>
                    </a:lnTo>
                    <a:lnTo>
                      <a:pt x="546" y="6"/>
                    </a:lnTo>
                    <a:close/>
                    <a:moveTo>
                      <a:pt x="596" y="6"/>
                    </a:moveTo>
                    <a:lnTo>
                      <a:pt x="600" y="6"/>
                    </a:lnTo>
                    <a:lnTo>
                      <a:pt x="600" y="12"/>
                    </a:lnTo>
                    <a:lnTo>
                      <a:pt x="600" y="12"/>
                    </a:lnTo>
                    <a:lnTo>
                      <a:pt x="596" y="6"/>
                    </a:lnTo>
                    <a:lnTo>
                      <a:pt x="596" y="6"/>
                    </a:lnTo>
                    <a:lnTo>
                      <a:pt x="596" y="6"/>
                    </a:lnTo>
                    <a:lnTo>
                      <a:pt x="596" y="6"/>
                    </a:lnTo>
                    <a:close/>
                    <a:moveTo>
                      <a:pt x="550" y="12"/>
                    </a:moveTo>
                    <a:lnTo>
                      <a:pt x="550" y="12"/>
                    </a:lnTo>
                    <a:lnTo>
                      <a:pt x="556" y="12"/>
                    </a:lnTo>
                    <a:lnTo>
                      <a:pt x="562" y="12"/>
                    </a:lnTo>
                    <a:lnTo>
                      <a:pt x="562" y="16"/>
                    </a:lnTo>
                    <a:lnTo>
                      <a:pt x="556" y="16"/>
                    </a:lnTo>
                    <a:lnTo>
                      <a:pt x="550" y="16"/>
                    </a:lnTo>
                    <a:lnTo>
                      <a:pt x="550" y="16"/>
                    </a:lnTo>
                    <a:lnTo>
                      <a:pt x="550" y="12"/>
                    </a:lnTo>
                    <a:lnTo>
                      <a:pt x="550" y="12"/>
                    </a:lnTo>
                    <a:lnTo>
                      <a:pt x="550" y="12"/>
                    </a:lnTo>
                    <a:lnTo>
                      <a:pt x="550" y="12"/>
                    </a:lnTo>
                    <a:close/>
                    <a:moveTo>
                      <a:pt x="492" y="16"/>
                    </a:moveTo>
                    <a:lnTo>
                      <a:pt x="486" y="12"/>
                    </a:lnTo>
                    <a:lnTo>
                      <a:pt x="492" y="12"/>
                    </a:lnTo>
                    <a:lnTo>
                      <a:pt x="492" y="16"/>
                    </a:lnTo>
                    <a:lnTo>
                      <a:pt x="492" y="16"/>
                    </a:lnTo>
                    <a:lnTo>
                      <a:pt x="492" y="16"/>
                    </a:lnTo>
                    <a:lnTo>
                      <a:pt x="492" y="16"/>
                    </a:lnTo>
                    <a:lnTo>
                      <a:pt x="492" y="16"/>
                    </a:lnTo>
                    <a:lnTo>
                      <a:pt x="492" y="16"/>
                    </a:lnTo>
                    <a:close/>
                    <a:moveTo>
                      <a:pt x="568" y="16"/>
                    </a:moveTo>
                    <a:lnTo>
                      <a:pt x="572" y="16"/>
                    </a:lnTo>
                    <a:lnTo>
                      <a:pt x="572" y="16"/>
                    </a:lnTo>
                    <a:lnTo>
                      <a:pt x="578" y="16"/>
                    </a:lnTo>
                    <a:lnTo>
                      <a:pt x="572" y="16"/>
                    </a:lnTo>
                    <a:lnTo>
                      <a:pt x="572" y="16"/>
                    </a:lnTo>
                    <a:lnTo>
                      <a:pt x="568" y="16"/>
                    </a:lnTo>
                    <a:lnTo>
                      <a:pt x="568" y="16"/>
                    </a:lnTo>
                    <a:lnTo>
                      <a:pt x="568" y="16"/>
                    </a:lnTo>
                    <a:lnTo>
                      <a:pt x="568" y="16"/>
                    </a:lnTo>
                    <a:close/>
                    <a:moveTo>
                      <a:pt x="530" y="20"/>
                    </a:moveTo>
                    <a:lnTo>
                      <a:pt x="536" y="16"/>
                    </a:lnTo>
                    <a:lnTo>
                      <a:pt x="536" y="16"/>
                    </a:lnTo>
                    <a:lnTo>
                      <a:pt x="540" y="16"/>
                    </a:lnTo>
                    <a:lnTo>
                      <a:pt x="540" y="20"/>
                    </a:lnTo>
                    <a:lnTo>
                      <a:pt x="536" y="20"/>
                    </a:lnTo>
                    <a:lnTo>
                      <a:pt x="536" y="20"/>
                    </a:lnTo>
                    <a:lnTo>
                      <a:pt x="530" y="20"/>
                    </a:lnTo>
                    <a:lnTo>
                      <a:pt x="524" y="20"/>
                    </a:lnTo>
                    <a:lnTo>
                      <a:pt x="530" y="20"/>
                    </a:lnTo>
                    <a:lnTo>
                      <a:pt x="530" y="20"/>
                    </a:lnTo>
                    <a:lnTo>
                      <a:pt x="530" y="20"/>
                    </a:lnTo>
                    <a:lnTo>
                      <a:pt x="530" y="20"/>
                    </a:lnTo>
                    <a:close/>
                    <a:moveTo>
                      <a:pt x="1006" y="26"/>
                    </a:moveTo>
                    <a:lnTo>
                      <a:pt x="1006" y="26"/>
                    </a:lnTo>
                    <a:lnTo>
                      <a:pt x="994" y="20"/>
                    </a:lnTo>
                    <a:lnTo>
                      <a:pt x="990" y="20"/>
                    </a:lnTo>
                    <a:lnTo>
                      <a:pt x="994" y="20"/>
                    </a:lnTo>
                    <a:lnTo>
                      <a:pt x="994" y="16"/>
                    </a:lnTo>
                    <a:lnTo>
                      <a:pt x="1000" y="16"/>
                    </a:lnTo>
                    <a:lnTo>
                      <a:pt x="1006" y="16"/>
                    </a:lnTo>
                    <a:lnTo>
                      <a:pt x="1006" y="16"/>
                    </a:lnTo>
                    <a:lnTo>
                      <a:pt x="1012" y="16"/>
                    </a:lnTo>
                    <a:lnTo>
                      <a:pt x="1018" y="20"/>
                    </a:lnTo>
                    <a:lnTo>
                      <a:pt x="1018" y="20"/>
                    </a:lnTo>
                    <a:lnTo>
                      <a:pt x="1018" y="20"/>
                    </a:lnTo>
                    <a:lnTo>
                      <a:pt x="1018" y="26"/>
                    </a:lnTo>
                    <a:lnTo>
                      <a:pt x="1012" y="26"/>
                    </a:lnTo>
                    <a:lnTo>
                      <a:pt x="1006" y="26"/>
                    </a:lnTo>
                    <a:lnTo>
                      <a:pt x="1006" y="26"/>
                    </a:lnTo>
                    <a:lnTo>
                      <a:pt x="1006" y="26"/>
                    </a:lnTo>
                    <a:lnTo>
                      <a:pt x="1006" y="26"/>
                    </a:lnTo>
                    <a:close/>
                    <a:moveTo>
                      <a:pt x="556" y="16"/>
                    </a:moveTo>
                    <a:lnTo>
                      <a:pt x="562" y="16"/>
                    </a:lnTo>
                    <a:lnTo>
                      <a:pt x="562" y="16"/>
                    </a:lnTo>
                    <a:lnTo>
                      <a:pt x="562" y="20"/>
                    </a:lnTo>
                    <a:lnTo>
                      <a:pt x="568" y="20"/>
                    </a:lnTo>
                    <a:lnTo>
                      <a:pt x="562" y="20"/>
                    </a:lnTo>
                    <a:lnTo>
                      <a:pt x="556" y="20"/>
                    </a:lnTo>
                    <a:lnTo>
                      <a:pt x="556" y="16"/>
                    </a:lnTo>
                    <a:lnTo>
                      <a:pt x="556" y="16"/>
                    </a:lnTo>
                    <a:lnTo>
                      <a:pt x="556" y="16"/>
                    </a:lnTo>
                    <a:lnTo>
                      <a:pt x="556" y="16"/>
                    </a:lnTo>
                    <a:close/>
                    <a:moveTo>
                      <a:pt x="432" y="26"/>
                    </a:moveTo>
                    <a:lnTo>
                      <a:pt x="438" y="26"/>
                    </a:lnTo>
                    <a:lnTo>
                      <a:pt x="432" y="26"/>
                    </a:lnTo>
                    <a:lnTo>
                      <a:pt x="432" y="20"/>
                    </a:lnTo>
                    <a:lnTo>
                      <a:pt x="438" y="20"/>
                    </a:lnTo>
                    <a:lnTo>
                      <a:pt x="442" y="20"/>
                    </a:lnTo>
                    <a:lnTo>
                      <a:pt x="442" y="26"/>
                    </a:lnTo>
                    <a:lnTo>
                      <a:pt x="438" y="26"/>
                    </a:lnTo>
                    <a:lnTo>
                      <a:pt x="432" y="26"/>
                    </a:lnTo>
                    <a:lnTo>
                      <a:pt x="432" y="26"/>
                    </a:lnTo>
                    <a:lnTo>
                      <a:pt x="432" y="26"/>
                    </a:lnTo>
                    <a:lnTo>
                      <a:pt x="432" y="26"/>
                    </a:lnTo>
                    <a:close/>
                    <a:moveTo>
                      <a:pt x="546" y="20"/>
                    </a:moveTo>
                    <a:lnTo>
                      <a:pt x="550" y="20"/>
                    </a:lnTo>
                    <a:lnTo>
                      <a:pt x="550" y="20"/>
                    </a:lnTo>
                    <a:lnTo>
                      <a:pt x="550" y="20"/>
                    </a:lnTo>
                    <a:lnTo>
                      <a:pt x="546" y="20"/>
                    </a:lnTo>
                    <a:lnTo>
                      <a:pt x="546" y="20"/>
                    </a:lnTo>
                    <a:lnTo>
                      <a:pt x="546" y="20"/>
                    </a:lnTo>
                    <a:lnTo>
                      <a:pt x="546" y="20"/>
                    </a:lnTo>
                    <a:close/>
                    <a:moveTo>
                      <a:pt x="572" y="26"/>
                    </a:moveTo>
                    <a:lnTo>
                      <a:pt x="572" y="26"/>
                    </a:lnTo>
                    <a:lnTo>
                      <a:pt x="578" y="20"/>
                    </a:lnTo>
                    <a:lnTo>
                      <a:pt x="584" y="20"/>
                    </a:lnTo>
                    <a:lnTo>
                      <a:pt x="584" y="20"/>
                    </a:lnTo>
                    <a:lnTo>
                      <a:pt x="590" y="20"/>
                    </a:lnTo>
                    <a:lnTo>
                      <a:pt x="596" y="20"/>
                    </a:lnTo>
                    <a:lnTo>
                      <a:pt x="596" y="26"/>
                    </a:lnTo>
                    <a:lnTo>
                      <a:pt x="590" y="26"/>
                    </a:lnTo>
                    <a:lnTo>
                      <a:pt x="584" y="26"/>
                    </a:lnTo>
                    <a:lnTo>
                      <a:pt x="584" y="26"/>
                    </a:lnTo>
                    <a:lnTo>
                      <a:pt x="578" y="26"/>
                    </a:lnTo>
                    <a:lnTo>
                      <a:pt x="572" y="26"/>
                    </a:lnTo>
                    <a:lnTo>
                      <a:pt x="572" y="26"/>
                    </a:lnTo>
                    <a:lnTo>
                      <a:pt x="572" y="26"/>
                    </a:lnTo>
                    <a:lnTo>
                      <a:pt x="572" y="26"/>
                    </a:lnTo>
                    <a:lnTo>
                      <a:pt x="572" y="26"/>
                    </a:lnTo>
                    <a:close/>
                    <a:moveTo>
                      <a:pt x="512" y="20"/>
                    </a:moveTo>
                    <a:lnTo>
                      <a:pt x="518" y="20"/>
                    </a:lnTo>
                    <a:lnTo>
                      <a:pt x="524" y="20"/>
                    </a:lnTo>
                    <a:lnTo>
                      <a:pt x="524" y="20"/>
                    </a:lnTo>
                    <a:lnTo>
                      <a:pt x="524" y="26"/>
                    </a:lnTo>
                    <a:lnTo>
                      <a:pt x="530" y="26"/>
                    </a:lnTo>
                    <a:lnTo>
                      <a:pt x="536" y="26"/>
                    </a:lnTo>
                    <a:lnTo>
                      <a:pt x="536" y="26"/>
                    </a:lnTo>
                    <a:lnTo>
                      <a:pt x="540" y="26"/>
                    </a:lnTo>
                    <a:lnTo>
                      <a:pt x="546" y="26"/>
                    </a:lnTo>
                    <a:lnTo>
                      <a:pt x="540" y="26"/>
                    </a:lnTo>
                    <a:lnTo>
                      <a:pt x="536" y="26"/>
                    </a:lnTo>
                    <a:lnTo>
                      <a:pt x="536" y="26"/>
                    </a:lnTo>
                    <a:lnTo>
                      <a:pt x="530" y="26"/>
                    </a:lnTo>
                    <a:lnTo>
                      <a:pt x="524" y="26"/>
                    </a:lnTo>
                    <a:lnTo>
                      <a:pt x="524" y="26"/>
                    </a:lnTo>
                    <a:lnTo>
                      <a:pt x="518" y="26"/>
                    </a:lnTo>
                    <a:lnTo>
                      <a:pt x="512" y="26"/>
                    </a:lnTo>
                    <a:lnTo>
                      <a:pt x="512" y="20"/>
                    </a:lnTo>
                    <a:lnTo>
                      <a:pt x="512" y="20"/>
                    </a:lnTo>
                    <a:lnTo>
                      <a:pt x="512" y="20"/>
                    </a:lnTo>
                    <a:lnTo>
                      <a:pt x="512" y="20"/>
                    </a:lnTo>
                    <a:close/>
                    <a:moveTo>
                      <a:pt x="540" y="26"/>
                    </a:moveTo>
                    <a:lnTo>
                      <a:pt x="536" y="26"/>
                    </a:lnTo>
                    <a:lnTo>
                      <a:pt x="540" y="20"/>
                    </a:lnTo>
                    <a:lnTo>
                      <a:pt x="546" y="20"/>
                    </a:lnTo>
                    <a:lnTo>
                      <a:pt x="550" y="20"/>
                    </a:lnTo>
                    <a:lnTo>
                      <a:pt x="550" y="26"/>
                    </a:lnTo>
                    <a:lnTo>
                      <a:pt x="550" y="26"/>
                    </a:lnTo>
                    <a:lnTo>
                      <a:pt x="550" y="26"/>
                    </a:lnTo>
                    <a:lnTo>
                      <a:pt x="546" y="26"/>
                    </a:lnTo>
                    <a:lnTo>
                      <a:pt x="546" y="26"/>
                    </a:lnTo>
                    <a:lnTo>
                      <a:pt x="540" y="26"/>
                    </a:lnTo>
                    <a:lnTo>
                      <a:pt x="540" y="26"/>
                    </a:lnTo>
                    <a:lnTo>
                      <a:pt x="540" y="26"/>
                    </a:lnTo>
                    <a:lnTo>
                      <a:pt x="540" y="26"/>
                    </a:lnTo>
                    <a:close/>
                    <a:moveTo>
                      <a:pt x="844" y="26"/>
                    </a:moveTo>
                    <a:lnTo>
                      <a:pt x="850" y="26"/>
                    </a:lnTo>
                    <a:lnTo>
                      <a:pt x="850" y="26"/>
                    </a:lnTo>
                    <a:lnTo>
                      <a:pt x="850" y="26"/>
                    </a:lnTo>
                    <a:lnTo>
                      <a:pt x="850" y="26"/>
                    </a:lnTo>
                    <a:lnTo>
                      <a:pt x="854" y="26"/>
                    </a:lnTo>
                    <a:lnTo>
                      <a:pt x="860" y="26"/>
                    </a:lnTo>
                    <a:lnTo>
                      <a:pt x="854" y="32"/>
                    </a:lnTo>
                    <a:lnTo>
                      <a:pt x="850" y="32"/>
                    </a:lnTo>
                    <a:lnTo>
                      <a:pt x="844" y="32"/>
                    </a:lnTo>
                    <a:lnTo>
                      <a:pt x="838" y="32"/>
                    </a:lnTo>
                    <a:lnTo>
                      <a:pt x="838" y="26"/>
                    </a:lnTo>
                    <a:lnTo>
                      <a:pt x="844" y="26"/>
                    </a:lnTo>
                    <a:lnTo>
                      <a:pt x="844" y="26"/>
                    </a:lnTo>
                    <a:lnTo>
                      <a:pt x="844" y="26"/>
                    </a:lnTo>
                    <a:lnTo>
                      <a:pt x="844" y="26"/>
                    </a:lnTo>
                    <a:close/>
                    <a:moveTo>
                      <a:pt x="540" y="32"/>
                    </a:moveTo>
                    <a:lnTo>
                      <a:pt x="540" y="26"/>
                    </a:lnTo>
                    <a:lnTo>
                      <a:pt x="546" y="26"/>
                    </a:lnTo>
                    <a:lnTo>
                      <a:pt x="550" y="26"/>
                    </a:lnTo>
                    <a:lnTo>
                      <a:pt x="550" y="26"/>
                    </a:lnTo>
                    <a:lnTo>
                      <a:pt x="556" y="26"/>
                    </a:lnTo>
                    <a:lnTo>
                      <a:pt x="556" y="32"/>
                    </a:lnTo>
                    <a:lnTo>
                      <a:pt x="550" y="32"/>
                    </a:lnTo>
                    <a:lnTo>
                      <a:pt x="550" y="32"/>
                    </a:lnTo>
                    <a:lnTo>
                      <a:pt x="546" y="32"/>
                    </a:lnTo>
                    <a:lnTo>
                      <a:pt x="540" y="32"/>
                    </a:lnTo>
                    <a:lnTo>
                      <a:pt x="536" y="32"/>
                    </a:lnTo>
                    <a:lnTo>
                      <a:pt x="540" y="32"/>
                    </a:lnTo>
                    <a:lnTo>
                      <a:pt x="540" y="32"/>
                    </a:lnTo>
                    <a:lnTo>
                      <a:pt x="540" y="32"/>
                    </a:lnTo>
                    <a:lnTo>
                      <a:pt x="540" y="32"/>
                    </a:lnTo>
                    <a:close/>
                    <a:moveTo>
                      <a:pt x="486" y="32"/>
                    </a:moveTo>
                    <a:lnTo>
                      <a:pt x="486" y="26"/>
                    </a:lnTo>
                    <a:lnTo>
                      <a:pt x="492" y="26"/>
                    </a:lnTo>
                    <a:lnTo>
                      <a:pt x="492" y="26"/>
                    </a:lnTo>
                    <a:lnTo>
                      <a:pt x="496" y="26"/>
                    </a:lnTo>
                    <a:lnTo>
                      <a:pt x="502" y="26"/>
                    </a:lnTo>
                    <a:lnTo>
                      <a:pt x="502" y="26"/>
                    </a:lnTo>
                    <a:lnTo>
                      <a:pt x="508" y="32"/>
                    </a:lnTo>
                    <a:lnTo>
                      <a:pt x="512" y="32"/>
                    </a:lnTo>
                    <a:lnTo>
                      <a:pt x="508" y="32"/>
                    </a:lnTo>
                    <a:lnTo>
                      <a:pt x="502" y="32"/>
                    </a:lnTo>
                    <a:lnTo>
                      <a:pt x="502" y="32"/>
                    </a:lnTo>
                    <a:lnTo>
                      <a:pt x="496" y="32"/>
                    </a:lnTo>
                    <a:lnTo>
                      <a:pt x="492" y="32"/>
                    </a:lnTo>
                    <a:lnTo>
                      <a:pt x="496" y="32"/>
                    </a:lnTo>
                    <a:lnTo>
                      <a:pt x="492" y="32"/>
                    </a:lnTo>
                    <a:lnTo>
                      <a:pt x="492" y="32"/>
                    </a:lnTo>
                    <a:lnTo>
                      <a:pt x="486" y="32"/>
                    </a:lnTo>
                    <a:lnTo>
                      <a:pt x="486" y="32"/>
                    </a:lnTo>
                    <a:lnTo>
                      <a:pt x="486" y="32"/>
                    </a:lnTo>
                    <a:lnTo>
                      <a:pt x="486" y="32"/>
                    </a:lnTo>
                    <a:close/>
                    <a:moveTo>
                      <a:pt x="508" y="32"/>
                    </a:moveTo>
                    <a:lnTo>
                      <a:pt x="512" y="32"/>
                    </a:lnTo>
                    <a:lnTo>
                      <a:pt x="518" y="32"/>
                    </a:lnTo>
                    <a:lnTo>
                      <a:pt x="524" y="32"/>
                    </a:lnTo>
                    <a:lnTo>
                      <a:pt x="524" y="38"/>
                    </a:lnTo>
                    <a:lnTo>
                      <a:pt x="524" y="38"/>
                    </a:lnTo>
                    <a:lnTo>
                      <a:pt x="518" y="38"/>
                    </a:lnTo>
                    <a:lnTo>
                      <a:pt x="512" y="38"/>
                    </a:lnTo>
                    <a:lnTo>
                      <a:pt x="512" y="38"/>
                    </a:lnTo>
                    <a:lnTo>
                      <a:pt x="508" y="38"/>
                    </a:lnTo>
                    <a:lnTo>
                      <a:pt x="502" y="38"/>
                    </a:lnTo>
                    <a:lnTo>
                      <a:pt x="502" y="32"/>
                    </a:lnTo>
                    <a:lnTo>
                      <a:pt x="508" y="32"/>
                    </a:lnTo>
                    <a:lnTo>
                      <a:pt x="508" y="32"/>
                    </a:lnTo>
                    <a:lnTo>
                      <a:pt x="508" y="32"/>
                    </a:lnTo>
                    <a:lnTo>
                      <a:pt x="508" y="32"/>
                    </a:lnTo>
                    <a:close/>
                    <a:moveTo>
                      <a:pt x="476" y="38"/>
                    </a:moveTo>
                    <a:lnTo>
                      <a:pt x="476" y="38"/>
                    </a:lnTo>
                    <a:lnTo>
                      <a:pt x="476" y="38"/>
                    </a:lnTo>
                    <a:lnTo>
                      <a:pt x="476" y="38"/>
                    </a:lnTo>
                    <a:lnTo>
                      <a:pt x="476" y="38"/>
                    </a:lnTo>
                    <a:lnTo>
                      <a:pt x="476" y="38"/>
                    </a:lnTo>
                    <a:lnTo>
                      <a:pt x="476" y="38"/>
                    </a:lnTo>
                    <a:lnTo>
                      <a:pt x="476" y="38"/>
                    </a:lnTo>
                    <a:close/>
                    <a:moveTo>
                      <a:pt x="550" y="38"/>
                    </a:moveTo>
                    <a:lnTo>
                      <a:pt x="550" y="38"/>
                    </a:lnTo>
                    <a:lnTo>
                      <a:pt x="550" y="38"/>
                    </a:lnTo>
                    <a:lnTo>
                      <a:pt x="550" y="38"/>
                    </a:lnTo>
                    <a:lnTo>
                      <a:pt x="550" y="38"/>
                    </a:lnTo>
                    <a:lnTo>
                      <a:pt x="550" y="38"/>
                    </a:lnTo>
                    <a:close/>
                    <a:moveTo>
                      <a:pt x="530" y="38"/>
                    </a:moveTo>
                    <a:lnTo>
                      <a:pt x="536" y="38"/>
                    </a:lnTo>
                    <a:lnTo>
                      <a:pt x="536" y="38"/>
                    </a:lnTo>
                    <a:lnTo>
                      <a:pt x="540" y="38"/>
                    </a:lnTo>
                    <a:lnTo>
                      <a:pt x="540" y="38"/>
                    </a:lnTo>
                    <a:lnTo>
                      <a:pt x="536" y="38"/>
                    </a:lnTo>
                    <a:lnTo>
                      <a:pt x="536" y="38"/>
                    </a:lnTo>
                    <a:lnTo>
                      <a:pt x="530" y="38"/>
                    </a:lnTo>
                    <a:lnTo>
                      <a:pt x="530" y="38"/>
                    </a:lnTo>
                    <a:lnTo>
                      <a:pt x="530" y="38"/>
                    </a:lnTo>
                    <a:lnTo>
                      <a:pt x="530" y="38"/>
                    </a:lnTo>
                    <a:close/>
                    <a:moveTo>
                      <a:pt x="482" y="38"/>
                    </a:moveTo>
                    <a:lnTo>
                      <a:pt x="486" y="38"/>
                    </a:lnTo>
                    <a:lnTo>
                      <a:pt x="482" y="38"/>
                    </a:lnTo>
                    <a:lnTo>
                      <a:pt x="482" y="38"/>
                    </a:lnTo>
                    <a:lnTo>
                      <a:pt x="486" y="38"/>
                    </a:lnTo>
                    <a:lnTo>
                      <a:pt x="492" y="38"/>
                    </a:lnTo>
                    <a:lnTo>
                      <a:pt x="492" y="38"/>
                    </a:lnTo>
                    <a:lnTo>
                      <a:pt x="486" y="38"/>
                    </a:lnTo>
                    <a:lnTo>
                      <a:pt x="492" y="38"/>
                    </a:lnTo>
                    <a:lnTo>
                      <a:pt x="492" y="38"/>
                    </a:lnTo>
                    <a:lnTo>
                      <a:pt x="492" y="42"/>
                    </a:lnTo>
                    <a:lnTo>
                      <a:pt x="486" y="42"/>
                    </a:lnTo>
                    <a:lnTo>
                      <a:pt x="486" y="38"/>
                    </a:lnTo>
                    <a:lnTo>
                      <a:pt x="482" y="38"/>
                    </a:lnTo>
                    <a:lnTo>
                      <a:pt x="482" y="38"/>
                    </a:lnTo>
                    <a:lnTo>
                      <a:pt x="482" y="38"/>
                    </a:lnTo>
                    <a:lnTo>
                      <a:pt x="482" y="38"/>
                    </a:lnTo>
                    <a:close/>
                    <a:moveTo>
                      <a:pt x="492" y="38"/>
                    </a:moveTo>
                    <a:lnTo>
                      <a:pt x="496" y="38"/>
                    </a:lnTo>
                    <a:lnTo>
                      <a:pt x="502" y="38"/>
                    </a:lnTo>
                    <a:lnTo>
                      <a:pt x="496" y="38"/>
                    </a:lnTo>
                    <a:lnTo>
                      <a:pt x="492" y="38"/>
                    </a:lnTo>
                    <a:lnTo>
                      <a:pt x="492" y="38"/>
                    </a:lnTo>
                    <a:lnTo>
                      <a:pt x="492" y="38"/>
                    </a:lnTo>
                    <a:lnTo>
                      <a:pt x="492" y="38"/>
                    </a:lnTo>
                    <a:close/>
                    <a:moveTo>
                      <a:pt x="492" y="42"/>
                    </a:moveTo>
                    <a:lnTo>
                      <a:pt x="492" y="38"/>
                    </a:lnTo>
                    <a:lnTo>
                      <a:pt x="496" y="38"/>
                    </a:lnTo>
                    <a:lnTo>
                      <a:pt x="496" y="42"/>
                    </a:lnTo>
                    <a:lnTo>
                      <a:pt x="492" y="42"/>
                    </a:lnTo>
                    <a:lnTo>
                      <a:pt x="492" y="42"/>
                    </a:lnTo>
                    <a:lnTo>
                      <a:pt x="492" y="42"/>
                    </a:lnTo>
                    <a:lnTo>
                      <a:pt x="492" y="42"/>
                    </a:lnTo>
                    <a:lnTo>
                      <a:pt x="492" y="42"/>
                    </a:lnTo>
                    <a:lnTo>
                      <a:pt x="492" y="42"/>
                    </a:lnTo>
                    <a:close/>
                    <a:moveTo>
                      <a:pt x="502" y="42"/>
                    </a:moveTo>
                    <a:lnTo>
                      <a:pt x="502" y="42"/>
                    </a:lnTo>
                    <a:lnTo>
                      <a:pt x="502" y="42"/>
                    </a:lnTo>
                    <a:lnTo>
                      <a:pt x="502" y="42"/>
                    </a:lnTo>
                    <a:lnTo>
                      <a:pt x="502" y="42"/>
                    </a:lnTo>
                    <a:lnTo>
                      <a:pt x="502" y="42"/>
                    </a:lnTo>
                    <a:close/>
                    <a:moveTo>
                      <a:pt x="512" y="42"/>
                    </a:moveTo>
                    <a:lnTo>
                      <a:pt x="512" y="42"/>
                    </a:lnTo>
                    <a:lnTo>
                      <a:pt x="518" y="42"/>
                    </a:lnTo>
                    <a:lnTo>
                      <a:pt x="512" y="42"/>
                    </a:lnTo>
                    <a:lnTo>
                      <a:pt x="512" y="42"/>
                    </a:lnTo>
                    <a:lnTo>
                      <a:pt x="512" y="42"/>
                    </a:lnTo>
                    <a:lnTo>
                      <a:pt x="512" y="42"/>
                    </a:lnTo>
                    <a:lnTo>
                      <a:pt x="512" y="42"/>
                    </a:lnTo>
                    <a:close/>
                    <a:moveTo>
                      <a:pt x="464" y="48"/>
                    </a:moveTo>
                    <a:lnTo>
                      <a:pt x="458" y="48"/>
                    </a:lnTo>
                    <a:lnTo>
                      <a:pt x="464" y="48"/>
                    </a:lnTo>
                    <a:lnTo>
                      <a:pt x="464" y="48"/>
                    </a:lnTo>
                    <a:lnTo>
                      <a:pt x="464" y="42"/>
                    </a:lnTo>
                    <a:lnTo>
                      <a:pt x="470" y="42"/>
                    </a:lnTo>
                    <a:lnTo>
                      <a:pt x="476" y="42"/>
                    </a:lnTo>
                    <a:lnTo>
                      <a:pt x="476" y="42"/>
                    </a:lnTo>
                    <a:lnTo>
                      <a:pt x="476" y="48"/>
                    </a:lnTo>
                    <a:lnTo>
                      <a:pt x="482" y="48"/>
                    </a:lnTo>
                    <a:lnTo>
                      <a:pt x="476" y="48"/>
                    </a:lnTo>
                    <a:lnTo>
                      <a:pt x="476" y="48"/>
                    </a:lnTo>
                    <a:lnTo>
                      <a:pt x="476" y="48"/>
                    </a:lnTo>
                    <a:lnTo>
                      <a:pt x="470" y="48"/>
                    </a:lnTo>
                    <a:lnTo>
                      <a:pt x="464" y="48"/>
                    </a:lnTo>
                    <a:lnTo>
                      <a:pt x="464" y="48"/>
                    </a:lnTo>
                    <a:lnTo>
                      <a:pt x="464" y="48"/>
                    </a:lnTo>
                    <a:lnTo>
                      <a:pt x="464" y="48"/>
                    </a:lnTo>
                    <a:lnTo>
                      <a:pt x="464" y="48"/>
                    </a:lnTo>
                    <a:lnTo>
                      <a:pt x="464" y="48"/>
                    </a:lnTo>
                    <a:lnTo>
                      <a:pt x="464" y="48"/>
                    </a:lnTo>
                    <a:close/>
                    <a:moveTo>
                      <a:pt x="496" y="48"/>
                    </a:moveTo>
                    <a:lnTo>
                      <a:pt x="502" y="48"/>
                    </a:lnTo>
                    <a:lnTo>
                      <a:pt x="502" y="42"/>
                    </a:lnTo>
                    <a:lnTo>
                      <a:pt x="508" y="48"/>
                    </a:lnTo>
                    <a:lnTo>
                      <a:pt x="502" y="48"/>
                    </a:lnTo>
                    <a:lnTo>
                      <a:pt x="502" y="48"/>
                    </a:lnTo>
                    <a:lnTo>
                      <a:pt x="496" y="48"/>
                    </a:lnTo>
                    <a:lnTo>
                      <a:pt x="496" y="48"/>
                    </a:lnTo>
                    <a:lnTo>
                      <a:pt x="496" y="48"/>
                    </a:lnTo>
                    <a:lnTo>
                      <a:pt x="496" y="48"/>
                    </a:lnTo>
                    <a:close/>
                    <a:moveTo>
                      <a:pt x="492" y="48"/>
                    </a:moveTo>
                    <a:lnTo>
                      <a:pt x="486" y="48"/>
                    </a:lnTo>
                    <a:lnTo>
                      <a:pt x="492" y="48"/>
                    </a:lnTo>
                    <a:lnTo>
                      <a:pt x="492" y="42"/>
                    </a:lnTo>
                    <a:lnTo>
                      <a:pt x="492" y="48"/>
                    </a:lnTo>
                    <a:lnTo>
                      <a:pt x="492" y="48"/>
                    </a:lnTo>
                    <a:lnTo>
                      <a:pt x="492" y="48"/>
                    </a:lnTo>
                    <a:lnTo>
                      <a:pt x="492" y="48"/>
                    </a:lnTo>
                    <a:lnTo>
                      <a:pt x="492" y="48"/>
                    </a:lnTo>
                    <a:lnTo>
                      <a:pt x="492" y="48"/>
                    </a:lnTo>
                    <a:close/>
                    <a:moveTo>
                      <a:pt x="426" y="54"/>
                    </a:moveTo>
                    <a:lnTo>
                      <a:pt x="426" y="48"/>
                    </a:lnTo>
                    <a:lnTo>
                      <a:pt x="422" y="48"/>
                    </a:lnTo>
                    <a:lnTo>
                      <a:pt x="426" y="48"/>
                    </a:lnTo>
                    <a:lnTo>
                      <a:pt x="432" y="48"/>
                    </a:lnTo>
                    <a:lnTo>
                      <a:pt x="432" y="48"/>
                    </a:lnTo>
                    <a:lnTo>
                      <a:pt x="432" y="48"/>
                    </a:lnTo>
                    <a:lnTo>
                      <a:pt x="432" y="48"/>
                    </a:lnTo>
                    <a:lnTo>
                      <a:pt x="432" y="54"/>
                    </a:lnTo>
                    <a:lnTo>
                      <a:pt x="426" y="54"/>
                    </a:lnTo>
                    <a:lnTo>
                      <a:pt x="426" y="54"/>
                    </a:lnTo>
                    <a:lnTo>
                      <a:pt x="426" y="54"/>
                    </a:lnTo>
                    <a:lnTo>
                      <a:pt x="426" y="54"/>
                    </a:lnTo>
                    <a:close/>
                    <a:moveTo>
                      <a:pt x="568" y="48"/>
                    </a:moveTo>
                    <a:lnTo>
                      <a:pt x="568" y="48"/>
                    </a:lnTo>
                    <a:lnTo>
                      <a:pt x="572" y="48"/>
                    </a:lnTo>
                    <a:lnTo>
                      <a:pt x="572" y="48"/>
                    </a:lnTo>
                    <a:lnTo>
                      <a:pt x="572" y="48"/>
                    </a:lnTo>
                    <a:lnTo>
                      <a:pt x="572" y="48"/>
                    </a:lnTo>
                    <a:lnTo>
                      <a:pt x="568" y="48"/>
                    </a:lnTo>
                    <a:lnTo>
                      <a:pt x="568" y="48"/>
                    </a:lnTo>
                    <a:lnTo>
                      <a:pt x="568" y="48"/>
                    </a:lnTo>
                    <a:lnTo>
                      <a:pt x="568" y="48"/>
                    </a:lnTo>
                    <a:close/>
                    <a:moveTo>
                      <a:pt x="550" y="54"/>
                    </a:moveTo>
                    <a:lnTo>
                      <a:pt x="556" y="54"/>
                    </a:lnTo>
                    <a:lnTo>
                      <a:pt x="556" y="48"/>
                    </a:lnTo>
                    <a:lnTo>
                      <a:pt x="562" y="48"/>
                    </a:lnTo>
                    <a:lnTo>
                      <a:pt x="562" y="48"/>
                    </a:lnTo>
                    <a:lnTo>
                      <a:pt x="568" y="48"/>
                    </a:lnTo>
                    <a:lnTo>
                      <a:pt x="568" y="54"/>
                    </a:lnTo>
                    <a:lnTo>
                      <a:pt x="562" y="54"/>
                    </a:lnTo>
                    <a:lnTo>
                      <a:pt x="562" y="60"/>
                    </a:lnTo>
                    <a:lnTo>
                      <a:pt x="562" y="60"/>
                    </a:lnTo>
                    <a:lnTo>
                      <a:pt x="562" y="54"/>
                    </a:lnTo>
                    <a:lnTo>
                      <a:pt x="556" y="54"/>
                    </a:lnTo>
                    <a:lnTo>
                      <a:pt x="550" y="54"/>
                    </a:lnTo>
                    <a:lnTo>
                      <a:pt x="550" y="54"/>
                    </a:lnTo>
                    <a:lnTo>
                      <a:pt x="550" y="54"/>
                    </a:lnTo>
                    <a:lnTo>
                      <a:pt x="550" y="54"/>
                    </a:lnTo>
                    <a:close/>
                    <a:moveTo>
                      <a:pt x="432" y="54"/>
                    </a:moveTo>
                    <a:lnTo>
                      <a:pt x="432" y="54"/>
                    </a:lnTo>
                    <a:lnTo>
                      <a:pt x="438" y="54"/>
                    </a:lnTo>
                    <a:lnTo>
                      <a:pt x="442" y="54"/>
                    </a:lnTo>
                    <a:lnTo>
                      <a:pt x="442" y="48"/>
                    </a:lnTo>
                    <a:lnTo>
                      <a:pt x="442" y="48"/>
                    </a:lnTo>
                    <a:lnTo>
                      <a:pt x="442" y="54"/>
                    </a:lnTo>
                    <a:lnTo>
                      <a:pt x="448" y="54"/>
                    </a:lnTo>
                    <a:lnTo>
                      <a:pt x="448" y="60"/>
                    </a:lnTo>
                    <a:lnTo>
                      <a:pt x="442" y="60"/>
                    </a:lnTo>
                    <a:lnTo>
                      <a:pt x="442" y="60"/>
                    </a:lnTo>
                    <a:lnTo>
                      <a:pt x="442" y="54"/>
                    </a:lnTo>
                    <a:lnTo>
                      <a:pt x="438" y="54"/>
                    </a:lnTo>
                    <a:lnTo>
                      <a:pt x="438" y="60"/>
                    </a:lnTo>
                    <a:lnTo>
                      <a:pt x="432" y="54"/>
                    </a:lnTo>
                    <a:lnTo>
                      <a:pt x="432" y="54"/>
                    </a:lnTo>
                    <a:lnTo>
                      <a:pt x="432" y="54"/>
                    </a:lnTo>
                    <a:lnTo>
                      <a:pt x="432" y="54"/>
                    </a:lnTo>
                    <a:lnTo>
                      <a:pt x="432" y="54"/>
                    </a:lnTo>
                    <a:close/>
                    <a:moveTo>
                      <a:pt x="422" y="54"/>
                    </a:moveTo>
                    <a:lnTo>
                      <a:pt x="422" y="48"/>
                    </a:lnTo>
                    <a:lnTo>
                      <a:pt x="426" y="54"/>
                    </a:lnTo>
                    <a:lnTo>
                      <a:pt x="422" y="54"/>
                    </a:lnTo>
                    <a:lnTo>
                      <a:pt x="422" y="54"/>
                    </a:lnTo>
                    <a:lnTo>
                      <a:pt x="422" y="54"/>
                    </a:lnTo>
                    <a:lnTo>
                      <a:pt x="422" y="54"/>
                    </a:lnTo>
                    <a:lnTo>
                      <a:pt x="422" y="54"/>
                    </a:lnTo>
                    <a:close/>
                    <a:moveTo>
                      <a:pt x="1054" y="54"/>
                    </a:moveTo>
                    <a:lnTo>
                      <a:pt x="1054" y="54"/>
                    </a:lnTo>
                    <a:lnTo>
                      <a:pt x="1054" y="54"/>
                    </a:lnTo>
                    <a:lnTo>
                      <a:pt x="1050" y="54"/>
                    </a:lnTo>
                    <a:lnTo>
                      <a:pt x="1054" y="54"/>
                    </a:lnTo>
                    <a:lnTo>
                      <a:pt x="1054" y="54"/>
                    </a:lnTo>
                    <a:lnTo>
                      <a:pt x="1054" y="54"/>
                    </a:lnTo>
                    <a:lnTo>
                      <a:pt x="1054" y="54"/>
                    </a:lnTo>
                    <a:close/>
                    <a:moveTo>
                      <a:pt x="546" y="60"/>
                    </a:moveTo>
                    <a:lnTo>
                      <a:pt x="550" y="60"/>
                    </a:lnTo>
                    <a:lnTo>
                      <a:pt x="550" y="54"/>
                    </a:lnTo>
                    <a:lnTo>
                      <a:pt x="550" y="54"/>
                    </a:lnTo>
                    <a:lnTo>
                      <a:pt x="550" y="60"/>
                    </a:lnTo>
                    <a:lnTo>
                      <a:pt x="556" y="60"/>
                    </a:lnTo>
                    <a:lnTo>
                      <a:pt x="550" y="60"/>
                    </a:lnTo>
                    <a:lnTo>
                      <a:pt x="550" y="60"/>
                    </a:lnTo>
                    <a:lnTo>
                      <a:pt x="546" y="60"/>
                    </a:lnTo>
                    <a:lnTo>
                      <a:pt x="546" y="60"/>
                    </a:lnTo>
                    <a:lnTo>
                      <a:pt x="546" y="60"/>
                    </a:lnTo>
                    <a:lnTo>
                      <a:pt x="546" y="60"/>
                    </a:lnTo>
                    <a:close/>
                    <a:moveTo>
                      <a:pt x="1018" y="66"/>
                    </a:moveTo>
                    <a:lnTo>
                      <a:pt x="1018" y="66"/>
                    </a:lnTo>
                    <a:lnTo>
                      <a:pt x="1012" y="60"/>
                    </a:lnTo>
                    <a:lnTo>
                      <a:pt x="1018" y="60"/>
                    </a:lnTo>
                    <a:lnTo>
                      <a:pt x="1018" y="60"/>
                    </a:lnTo>
                    <a:lnTo>
                      <a:pt x="1022" y="66"/>
                    </a:lnTo>
                    <a:lnTo>
                      <a:pt x="1018" y="66"/>
                    </a:lnTo>
                    <a:lnTo>
                      <a:pt x="1018" y="66"/>
                    </a:lnTo>
                    <a:lnTo>
                      <a:pt x="1018" y="66"/>
                    </a:lnTo>
                    <a:lnTo>
                      <a:pt x="1018" y="66"/>
                    </a:lnTo>
                    <a:close/>
                    <a:moveTo>
                      <a:pt x="1078" y="146"/>
                    </a:moveTo>
                    <a:lnTo>
                      <a:pt x="1078" y="146"/>
                    </a:lnTo>
                    <a:lnTo>
                      <a:pt x="1078" y="152"/>
                    </a:lnTo>
                    <a:lnTo>
                      <a:pt x="1072" y="152"/>
                    </a:lnTo>
                    <a:lnTo>
                      <a:pt x="1072" y="146"/>
                    </a:lnTo>
                    <a:lnTo>
                      <a:pt x="1078" y="146"/>
                    </a:lnTo>
                    <a:lnTo>
                      <a:pt x="1078" y="146"/>
                    </a:lnTo>
                    <a:lnTo>
                      <a:pt x="1078" y="146"/>
                    </a:lnTo>
                    <a:lnTo>
                      <a:pt x="1078" y="146"/>
                    </a:lnTo>
                    <a:close/>
                    <a:moveTo>
                      <a:pt x="568" y="162"/>
                    </a:moveTo>
                    <a:lnTo>
                      <a:pt x="572" y="162"/>
                    </a:lnTo>
                    <a:lnTo>
                      <a:pt x="572" y="162"/>
                    </a:lnTo>
                    <a:lnTo>
                      <a:pt x="578" y="162"/>
                    </a:lnTo>
                    <a:lnTo>
                      <a:pt x="572" y="162"/>
                    </a:lnTo>
                    <a:lnTo>
                      <a:pt x="572" y="168"/>
                    </a:lnTo>
                    <a:lnTo>
                      <a:pt x="572" y="168"/>
                    </a:lnTo>
                    <a:lnTo>
                      <a:pt x="568" y="168"/>
                    </a:lnTo>
                    <a:lnTo>
                      <a:pt x="568" y="162"/>
                    </a:lnTo>
                    <a:lnTo>
                      <a:pt x="568" y="162"/>
                    </a:lnTo>
                    <a:lnTo>
                      <a:pt x="568" y="162"/>
                    </a:lnTo>
                    <a:lnTo>
                      <a:pt x="568" y="162"/>
                    </a:lnTo>
                    <a:close/>
                    <a:moveTo>
                      <a:pt x="550" y="168"/>
                    </a:moveTo>
                    <a:lnTo>
                      <a:pt x="562" y="168"/>
                    </a:lnTo>
                    <a:lnTo>
                      <a:pt x="562" y="168"/>
                    </a:lnTo>
                    <a:lnTo>
                      <a:pt x="562" y="168"/>
                    </a:lnTo>
                    <a:lnTo>
                      <a:pt x="550" y="168"/>
                    </a:lnTo>
                    <a:lnTo>
                      <a:pt x="550" y="168"/>
                    </a:lnTo>
                    <a:lnTo>
                      <a:pt x="550" y="168"/>
                    </a:lnTo>
                    <a:lnTo>
                      <a:pt x="550" y="168"/>
                    </a:lnTo>
                    <a:close/>
                    <a:moveTo>
                      <a:pt x="1710" y="180"/>
                    </a:moveTo>
                    <a:lnTo>
                      <a:pt x="1710" y="180"/>
                    </a:lnTo>
                    <a:lnTo>
                      <a:pt x="1710" y="174"/>
                    </a:lnTo>
                    <a:lnTo>
                      <a:pt x="1710" y="180"/>
                    </a:lnTo>
                    <a:lnTo>
                      <a:pt x="1710" y="180"/>
                    </a:lnTo>
                    <a:lnTo>
                      <a:pt x="1710" y="180"/>
                    </a:lnTo>
                    <a:lnTo>
                      <a:pt x="1710" y="180"/>
                    </a:lnTo>
                    <a:lnTo>
                      <a:pt x="1710" y="180"/>
                    </a:lnTo>
                    <a:close/>
                    <a:moveTo>
                      <a:pt x="946" y="200"/>
                    </a:moveTo>
                    <a:lnTo>
                      <a:pt x="946" y="200"/>
                    </a:lnTo>
                    <a:lnTo>
                      <a:pt x="946" y="200"/>
                    </a:lnTo>
                    <a:lnTo>
                      <a:pt x="946" y="200"/>
                    </a:lnTo>
                    <a:lnTo>
                      <a:pt x="946" y="200"/>
                    </a:lnTo>
                    <a:lnTo>
                      <a:pt x="946" y="200"/>
                    </a:lnTo>
                    <a:lnTo>
                      <a:pt x="946" y="200"/>
                    </a:lnTo>
                    <a:close/>
                    <a:moveTo>
                      <a:pt x="936" y="210"/>
                    </a:moveTo>
                    <a:lnTo>
                      <a:pt x="930" y="210"/>
                    </a:lnTo>
                    <a:lnTo>
                      <a:pt x="930" y="206"/>
                    </a:lnTo>
                    <a:lnTo>
                      <a:pt x="936" y="206"/>
                    </a:lnTo>
                    <a:lnTo>
                      <a:pt x="940" y="206"/>
                    </a:lnTo>
                    <a:lnTo>
                      <a:pt x="936" y="206"/>
                    </a:lnTo>
                    <a:lnTo>
                      <a:pt x="936" y="210"/>
                    </a:lnTo>
                    <a:lnTo>
                      <a:pt x="936" y="210"/>
                    </a:lnTo>
                    <a:lnTo>
                      <a:pt x="936" y="210"/>
                    </a:lnTo>
                    <a:lnTo>
                      <a:pt x="936" y="210"/>
                    </a:lnTo>
                    <a:close/>
                    <a:moveTo>
                      <a:pt x="926" y="210"/>
                    </a:moveTo>
                    <a:lnTo>
                      <a:pt x="930" y="210"/>
                    </a:lnTo>
                    <a:lnTo>
                      <a:pt x="930" y="210"/>
                    </a:lnTo>
                    <a:lnTo>
                      <a:pt x="930" y="210"/>
                    </a:lnTo>
                    <a:lnTo>
                      <a:pt x="926" y="210"/>
                    </a:lnTo>
                    <a:lnTo>
                      <a:pt x="926" y="210"/>
                    </a:lnTo>
                    <a:lnTo>
                      <a:pt x="926" y="210"/>
                    </a:lnTo>
                    <a:lnTo>
                      <a:pt x="926" y="210"/>
                    </a:lnTo>
                    <a:close/>
                    <a:moveTo>
                      <a:pt x="952" y="234"/>
                    </a:moveTo>
                    <a:lnTo>
                      <a:pt x="952" y="228"/>
                    </a:lnTo>
                    <a:lnTo>
                      <a:pt x="958" y="228"/>
                    </a:lnTo>
                    <a:lnTo>
                      <a:pt x="958" y="228"/>
                    </a:lnTo>
                    <a:lnTo>
                      <a:pt x="958" y="228"/>
                    </a:lnTo>
                    <a:lnTo>
                      <a:pt x="952" y="228"/>
                    </a:lnTo>
                    <a:lnTo>
                      <a:pt x="952" y="234"/>
                    </a:lnTo>
                    <a:lnTo>
                      <a:pt x="952" y="234"/>
                    </a:lnTo>
                    <a:lnTo>
                      <a:pt x="952" y="234"/>
                    </a:lnTo>
                    <a:lnTo>
                      <a:pt x="952" y="234"/>
                    </a:lnTo>
                    <a:close/>
                    <a:moveTo>
                      <a:pt x="952" y="228"/>
                    </a:moveTo>
                    <a:lnTo>
                      <a:pt x="946" y="234"/>
                    </a:lnTo>
                    <a:lnTo>
                      <a:pt x="946" y="234"/>
                    </a:lnTo>
                    <a:lnTo>
                      <a:pt x="946" y="228"/>
                    </a:lnTo>
                    <a:lnTo>
                      <a:pt x="946" y="228"/>
                    </a:lnTo>
                    <a:lnTo>
                      <a:pt x="952" y="228"/>
                    </a:lnTo>
                    <a:lnTo>
                      <a:pt x="952" y="228"/>
                    </a:lnTo>
                    <a:lnTo>
                      <a:pt x="952" y="228"/>
                    </a:lnTo>
                    <a:lnTo>
                      <a:pt x="952" y="228"/>
                    </a:lnTo>
                    <a:close/>
                    <a:moveTo>
                      <a:pt x="790" y="238"/>
                    </a:moveTo>
                    <a:lnTo>
                      <a:pt x="790" y="234"/>
                    </a:lnTo>
                    <a:lnTo>
                      <a:pt x="794" y="234"/>
                    </a:lnTo>
                    <a:lnTo>
                      <a:pt x="800" y="234"/>
                    </a:lnTo>
                    <a:lnTo>
                      <a:pt x="794" y="238"/>
                    </a:lnTo>
                    <a:lnTo>
                      <a:pt x="790" y="238"/>
                    </a:lnTo>
                    <a:lnTo>
                      <a:pt x="790" y="238"/>
                    </a:lnTo>
                    <a:lnTo>
                      <a:pt x="790" y="238"/>
                    </a:lnTo>
                    <a:lnTo>
                      <a:pt x="790" y="238"/>
                    </a:lnTo>
                    <a:lnTo>
                      <a:pt x="790" y="238"/>
                    </a:lnTo>
                    <a:close/>
                    <a:moveTo>
                      <a:pt x="800" y="234"/>
                    </a:moveTo>
                    <a:lnTo>
                      <a:pt x="800" y="234"/>
                    </a:lnTo>
                    <a:lnTo>
                      <a:pt x="800" y="238"/>
                    </a:lnTo>
                    <a:lnTo>
                      <a:pt x="806" y="238"/>
                    </a:lnTo>
                    <a:lnTo>
                      <a:pt x="800" y="238"/>
                    </a:lnTo>
                    <a:lnTo>
                      <a:pt x="800" y="234"/>
                    </a:lnTo>
                    <a:lnTo>
                      <a:pt x="800" y="234"/>
                    </a:lnTo>
                    <a:lnTo>
                      <a:pt x="800" y="234"/>
                    </a:lnTo>
                    <a:lnTo>
                      <a:pt x="800" y="234"/>
                    </a:lnTo>
                    <a:lnTo>
                      <a:pt x="800" y="234"/>
                    </a:lnTo>
                    <a:close/>
                    <a:moveTo>
                      <a:pt x="1510" y="238"/>
                    </a:moveTo>
                    <a:lnTo>
                      <a:pt x="1516" y="238"/>
                    </a:lnTo>
                    <a:lnTo>
                      <a:pt x="1510" y="238"/>
                    </a:lnTo>
                    <a:lnTo>
                      <a:pt x="1510" y="238"/>
                    </a:lnTo>
                    <a:lnTo>
                      <a:pt x="1510" y="238"/>
                    </a:lnTo>
                    <a:lnTo>
                      <a:pt x="1510" y="238"/>
                    </a:lnTo>
                    <a:close/>
                    <a:moveTo>
                      <a:pt x="730" y="238"/>
                    </a:moveTo>
                    <a:lnTo>
                      <a:pt x="730" y="238"/>
                    </a:lnTo>
                    <a:lnTo>
                      <a:pt x="730" y="238"/>
                    </a:lnTo>
                    <a:lnTo>
                      <a:pt x="730" y="238"/>
                    </a:lnTo>
                    <a:lnTo>
                      <a:pt x="730" y="238"/>
                    </a:lnTo>
                    <a:lnTo>
                      <a:pt x="730" y="238"/>
                    </a:lnTo>
                    <a:lnTo>
                      <a:pt x="730" y="238"/>
                    </a:lnTo>
                    <a:lnTo>
                      <a:pt x="730" y="238"/>
                    </a:lnTo>
                    <a:close/>
                    <a:moveTo>
                      <a:pt x="800" y="242"/>
                    </a:moveTo>
                    <a:lnTo>
                      <a:pt x="800" y="242"/>
                    </a:lnTo>
                    <a:lnTo>
                      <a:pt x="806" y="242"/>
                    </a:lnTo>
                    <a:lnTo>
                      <a:pt x="800" y="242"/>
                    </a:lnTo>
                    <a:lnTo>
                      <a:pt x="800" y="242"/>
                    </a:lnTo>
                    <a:lnTo>
                      <a:pt x="800" y="242"/>
                    </a:lnTo>
                    <a:lnTo>
                      <a:pt x="800" y="242"/>
                    </a:lnTo>
                    <a:lnTo>
                      <a:pt x="800" y="242"/>
                    </a:lnTo>
                    <a:close/>
                    <a:moveTo>
                      <a:pt x="766" y="248"/>
                    </a:moveTo>
                    <a:lnTo>
                      <a:pt x="766" y="242"/>
                    </a:lnTo>
                    <a:lnTo>
                      <a:pt x="772" y="242"/>
                    </a:lnTo>
                    <a:lnTo>
                      <a:pt x="778" y="242"/>
                    </a:lnTo>
                    <a:lnTo>
                      <a:pt x="778" y="242"/>
                    </a:lnTo>
                    <a:lnTo>
                      <a:pt x="778" y="248"/>
                    </a:lnTo>
                    <a:lnTo>
                      <a:pt x="778" y="242"/>
                    </a:lnTo>
                    <a:lnTo>
                      <a:pt x="778" y="248"/>
                    </a:lnTo>
                    <a:lnTo>
                      <a:pt x="778" y="248"/>
                    </a:lnTo>
                    <a:lnTo>
                      <a:pt x="778" y="248"/>
                    </a:lnTo>
                    <a:lnTo>
                      <a:pt x="778" y="248"/>
                    </a:lnTo>
                    <a:lnTo>
                      <a:pt x="778" y="248"/>
                    </a:lnTo>
                    <a:lnTo>
                      <a:pt x="772" y="248"/>
                    </a:lnTo>
                    <a:lnTo>
                      <a:pt x="772" y="248"/>
                    </a:lnTo>
                    <a:lnTo>
                      <a:pt x="766" y="248"/>
                    </a:lnTo>
                    <a:lnTo>
                      <a:pt x="766" y="248"/>
                    </a:lnTo>
                    <a:lnTo>
                      <a:pt x="766" y="248"/>
                    </a:lnTo>
                    <a:lnTo>
                      <a:pt x="766" y="248"/>
                    </a:lnTo>
                    <a:close/>
                    <a:moveTo>
                      <a:pt x="1446" y="248"/>
                    </a:moveTo>
                    <a:lnTo>
                      <a:pt x="1446" y="248"/>
                    </a:lnTo>
                    <a:lnTo>
                      <a:pt x="1450" y="248"/>
                    </a:lnTo>
                    <a:lnTo>
                      <a:pt x="1450" y="248"/>
                    </a:lnTo>
                    <a:lnTo>
                      <a:pt x="1446" y="248"/>
                    </a:lnTo>
                    <a:lnTo>
                      <a:pt x="1446" y="248"/>
                    </a:lnTo>
                    <a:lnTo>
                      <a:pt x="1446" y="248"/>
                    </a:lnTo>
                    <a:lnTo>
                      <a:pt x="1446" y="248"/>
                    </a:lnTo>
                    <a:close/>
                    <a:moveTo>
                      <a:pt x="1542" y="248"/>
                    </a:moveTo>
                    <a:lnTo>
                      <a:pt x="1542" y="248"/>
                    </a:lnTo>
                    <a:lnTo>
                      <a:pt x="1548" y="248"/>
                    </a:lnTo>
                    <a:lnTo>
                      <a:pt x="1548" y="248"/>
                    </a:lnTo>
                    <a:lnTo>
                      <a:pt x="1542" y="248"/>
                    </a:lnTo>
                    <a:lnTo>
                      <a:pt x="1542" y="248"/>
                    </a:lnTo>
                    <a:lnTo>
                      <a:pt x="1542" y="248"/>
                    </a:lnTo>
                    <a:lnTo>
                      <a:pt x="1542" y="248"/>
                    </a:lnTo>
                    <a:close/>
                    <a:moveTo>
                      <a:pt x="1450" y="248"/>
                    </a:moveTo>
                    <a:lnTo>
                      <a:pt x="1456" y="248"/>
                    </a:lnTo>
                    <a:lnTo>
                      <a:pt x="1456" y="248"/>
                    </a:lnTo>
                    <a:lnTo>
                      <a:pt x="1462" y="248"/>
                    </a:lnTo>
                    <a:lnTo>
                      <a:pt x="1466" y="248"/>
                    </a:lnTo>
                    <a:lnTo>
                      <a:pt x="1466" y="254"/>
                    </a:lnTo>
                    <a:lnTo>
                      <a:pt x="1466" y="254"/>
                    </a:lnTo>
                    <a:lnTo>
                      <a:pt x="1462" y="248"/>
                    </a:lnTo>
                    <a:lnTo>
                      <a:pt x="1456" y="248"/>
                    </a:lnTo>
                    <a:lnTo>
                      <a:pt x="1450" y="248"/>
                    </a:lnTo>
                    <a:lnTo>
                      <a:pt x="1450" y="248"/>
                    </a:lnTo>
                    <a:lnTo>
                      <a:pt x="1450" y="248"/>
                    </a:lnTo>
                    <a:lnTo>
                      <a:pt x="1450" y="248"/>
                    </a:lnTo>
                    <a:lnTo>
                      <a:pt x="1450" y="248"/>
                    </a:lnTo>
                    <a:close/>
                    <a:moveTo>
                      <a:pt x="1548" y="254"/>
                    </a:moveTo>
                    <a:lnTo>
                      <a:pt x="1542" y="254"/>
                    </a:lnTo>
                    <a:lnTo>
                      <a:pt x="1542" y="248"/>
                    </a:lnTo>
                    <a:lnTo>
                      <a:pt x="1536" y="248"/>
                    </a:lnTo>
                    <a:lnTo>
                      <a:pt x="1542" y="248"/>
                    </a:lnTo>
                    <a:lnTo>
                      <a:pt x="1542" y="248"/>
                    </a:lnTo>
                    <a:lnTo>
                      <a:pt x="1548" y="248"/>
                    </a:lnTo>
                    <a:lnTo>
                      <a:pt x="1554" y="248"/>
                    </a:lnTo>
                    <a:lnTo>
                      <a:pt x="1548" y="254"/>
                    </a:lnTo>
                    <a:lnTo>
                      <a:pt x="1548" y="254"/>
                    </a:lnTo>
                    <a:lnTo>
                      <a:pt x="1548" y="254"/>
                    </a:lnTo>
                    <a:lnTo>
                      <a:pt x="1548" y="254"/>
                    </a:lnTo>
                    <a:close/>
                    <a:moveTo>
                      <a:pt x="1530" y="260"/>
                    </a:moveTo>
                    <a:lnTo>
                      <a:pt x="1536" y="260"/>
                    </a:lnTo>
                    <a:lnTo>
                      <a:pt x="1536" y="254"/>
                    </a:lnTo>
                    <a:lnTo>
                      <a:pt x="1542" y="254"/>
                    </a:lnTo>
                    <a:lnTo>
                      <a:pt x="1542" y="254"/>
                    </a:lnTo>
                    <a:lnTo>
                      <a:pt x="1542" y="260"/>
                    </a:lnTo>
                    <a:lnTo>
                      <a:pt x="1542" y="260"/>
                    </a:lnTo>
                    <a:lnTo>
                      <a:pt x="1536" y="260"/>
                    </a:lnTo>
                    <a:lnTo>
                      <a:pt x="1530" y="260"/>
                    </a:lnTo>
                    <a:lnTo>
                      <a:pt x="1530" y="260"/>
                    </a:lnTo>
                    <a:lnTo>
                      <a:pt x="1530" y="260"/>
                    </a:lnTo>
                    <a:lnTo>
                      <a:pt x="1530" y="260"/>
                    </a:lnTo>
                    <a:close/>
                    <a:moveTo>
                      <a:pt x="1516" y="270"/>
                    </a:moveTo>
                    <a:lnTo>
                      <a:pt x="1516" y="266"/>
                    </a:lnTo>
                    <a:lnTo>
                      <a:pt x="1510" y="266"/>
                    </a:lnTo>
                    <a:lnTo>
                      <a:pt x="1516" y="266"/>
                    </a:lnTo>
                    <a:lnTo>
                      <a:pt x="1516" y="270"/>
                    </a:lnTo>
                    <a:lnTo>
                      <a:pt x="1516" y="270"/>
                    </a:lnTo>
                    <a:lnTo>
                      <a:pt x="1516" y="270"/>
                    </a:lnTo>
                    <a:lnTo>
                      <a:pt x="1516" y="270"/>
                    </a:lnTo>
                    <a:close/>
                    <a:moveTo>
                      <a:pt x="1516" y="276"/>
                    </a:moveTo>
                    <a:lnTo>
                      <a:pt x="1520" y="276"/>
                    </a:lnTo>
                    <a:lnTo>
                      <a:pt x="1520" y="276"/>
                    </a:lnTo>
                    <a:lnTo>
                      <a:pt x="1516" y="276"/>
                    </a:lnTo>
                    <a:lnTo>
                      <a:pt x="1516" y="276"/>
                    </a:lnTo>
                    <a:lnTo>
                      <a:pt x="1516" y="276"/>
                    </a:lnTo>
                    <a:lnTo>
                      <a:pt x="1516" y="276"/>
                    </a:lnTo>
                    <a:lnTo>
                      <a:pt x="1516" y="276"/>
                    </a:lnTo>
                    <a:close/>
                    <a:moveTo>
                      <a:pt x="886" y="302"/>
                    </a:moveTo>
                    <a:lnTo>
                      <a:pt x="880" y="302"/>
                    </a:lnTo>
                    <a:lnTo>
                      <a:pt x="880" y="296"/>
                    </a:lnTo>
                    <a:lnTo>
                      <a:pt x="886" y="296"/>
                    </a:lnTo>
                    <a:lnTo>
                      <a:pt x="886" y="302"/>
                    </a:lnTo>
                    <a:lnTo>
                      <a:pt x="886" y="302"/>
                    </a:lnTo>
                    <a:lnTo>
                      <a:pt x="886" y="302"/>
                    </a:lnTo>
                    <a:lnTo>
                      <a:pt x="886" y="302"/>
                    </a:lnTo>
                    <a:close/>
                    <a:moveTo>
                      <a:pt x="898" y="302"/>
                    </a:moveTo>
                    <a:lnTo>
                      <a:pt x="898" y="302"/>
                    </a:lnTo>
                    <a:lnTo>
                      <a:pt x="898" y="296"/>
                    </a:lnTo>
                    <a:lnTo>
                      <a:pt x="898" y="296"/>
                    </a:lnTo>
                    <a:lnTo>
                      <a:pt x="898" y="302"/>
                    </a:lnTo>
                    <a:lnTo>
                      <a:pt x="898" y="302"/>
                    </a:lnTo>
                    <a:lnTo>
                      <a:pt x="898" y="302"/>
                    </a:lnTo>
                    <a:lnTo>
                      <a:pt x="898" y="302"/>
                    </a:lnTo>
                    <a:close/>
                    <a:moveTo>
                      <a:pt x="898" y="314"/>
                    </a:moveTo>
                    <a:lnTo>
                      <a:pt x="898" y="308"/>
                    </a:lnTo>
                    <a:lnTo>
                      <a:pt x="898" y="308"/>
                    </a:lnTo>
                    <a:lnTo>
                      <a:pt x="898" y="308"/>
                    </a:lnTo>
                    <a:lnTo>
                      <a:pt x="898" y="302"/>
                    </a:lnTo>
                    <a:lnTo>
                      <a:pt x="904" y="308"/>
                    </a:lnTo>
                    <a:lnTo>
                      <a:pt x="898" y="308"/>
                    </a:lnTo>
                    <a:lnTo>
                      <a:pt x="898" y="308"/>
                    </a:lnTo>
                    <a:lnTo>
                      <a:pt x="898" y="314"/>
                    </a:lnTo>
                    <a:lnTo>
                      <a:pt x="898" y="314"/>
                    </a:lnTo>
                    <a:lnTo>
                      <a:pt x="898" y="314"/>
                    </a:lnTo>
                    <a:lnTo>
                      <a:pt x="898" y="314"/>
                    </a:lnTo>
                    <a:lnTo>
                      <a:pt x="898" y="314"/>
                    </a:lnTo>
                    <a:close/>
                    <a:moveTo>
                      <a:pt x="530" y="314"/>
                    </a:moveTo>
                    <a:lnTo>
                      <a:pt x="524" y="308"/>
                    </a:lnTo>
                    <a:lnTo>
                      <a:pt x="530" y="308"/>
                    </a:lnTo>
                    <a:lnTo>
                      <a:pt x="530" y="314"/>
                    </a:lnTo>
                    <a:lnTo>
                      <a:pt x="530" y="314"/>
                    </a:lnTo>
                    <a:lnTo>
                      <a:pt x="530" y="314"/>
                    </a:lnTo>
                    <a:lnTo>
                      <a:pt x="530" y="314"/>
                    </a:lnTo>
                    <a:close/>
                    <a:moveTo>
                      <a:pt x="904" y="308"/>
                    </a:moveTo>
                    <a:lnTo>
                      <a:pt x="898" y="308"/>
                    </a:lnTo>
                    <a:lnTo>
                      <a:pt x="904" y="308"/>
                    </a:lnTo>
                    <a:lnTo>
                      <a:pt x="904" y="314"/>
                    </a:lnTo>
                    <a:lnTo>
                      <a:pt x="904" y="308"/>
                    </a:lnTo>
                    <a:lnTo>
                      <a:pt x="904" y="308"/>
                    </a:lnTo>
                    <a:lnTo>
                      <a:pt x="904" y="308"/>
                    </a:lnTo>
                    <a:lnTo>
                      <a:pt x="904" y="308"/>
                    </a:lnTo>
                    <a:close/>
                    <a:moveTo>
                      <a:pt x="904" y="314"/>
                    </a:moveTo>
                    <a:lnTo>
                      <a:pt x="898" y="314"/>
                    </a:lnTo>
                    <a:lnTo>
                      <a:pt x="904" y="314"/>
                    </a:lnTo>
                    <a:lnTo>
                      <a:pt x="904" y="308"/>
                    </a:lnTo>
                    <a:lnTo>
                      <a:pt x="904" y="314"/>
                    </a:lnTo>
                    <a:lnTo>
                      <a:pt x="904" y="314"/>
                    </a:lnTo>
                    <a:lnTo>
                      <a:pt x="904" y="314"/>
                    </a:lnTo>
                    <a:lnTo>
                      <a:pt x="904" y="314"/>
                    </a:lnTo>
                    <a:close/>
                    <a:moveTo>
                      <a:pt x="892" y="320"/>
                    </a:moveTo>
                    <a:lnTo>
                      <a:pt x="892" y="320"/>
                    </a:lnTo>
                    <a:lnTo>
                      <a:pt x="898" y="320"/>
                    </a:lnTo>
                    <a:lnTo>
                      <a:pt x="898" y="320"/>
                    </a:lnTo>
                    <a:lnTo>
                      <a:pt x="892" y="320"/>
                    </a:lnTo>
                    <a:lnTo>
                      <a:pt x="892" y="320"/>
                    </a:lnTo>
                    <a:lnTo>
                      <a:pt x="892" y="320"/>
                    </a:lnTo>
                    <a:lnTo>
                      <a:pt x="892" y="320"/>
                    </a:lnTo>
                    <a:close/>
                    <a:moveTo>
                      <a:pt x="670" y="342"/>
                    </a:moveTo>
                    <a:lnTo>
                      <a:pt x="670" y="342"/>
                    </a:lnTo>
                    <a:lnTo>
                      <a:pt x="670" y="342"/>
                    </a:lnTo>
                    <a:lnTo>
                      <a:pt x="670" y="342"/>
                    </a:lnTo>
                    <a:lnTo>
                      <a:pt x="670" y="342"/>
                    </a:lnTo>
                    <a:lnTo>
                      <a:pt x="670" y="342"/>
                    </a:lnTo>
                    <a:close/>
                    <a:moveTo>
                      <a:pt x="710" y="410"/>
                    </a:moveTo>
                    <a:lnTo>
                      <a:pt x="710" y="410"/>
                    </a:lnTo>
                    <a:lnTo>
                      <a:pt x="710" y="406"/>
                    </a:lnTo>
                    <a:lnTo>
                      <a:pt x="704" y="406"/>
                    </a:lnTo>
                    <a:lnTo>
                      <a:pt x="698" y="406"/>
                    </a:lnTo>
                    <a:lnTo>
                      <a:pt x="698" y="406"/>
                    </a:lnTo>
                    <a:lnTo>
                      <a:pt x="704" y="406"/>
                    </a:lnTo>
                    <a:lnTo>
                      <a:pt x="710" y="406"/>
                    </a:lnTo>
                    <a:lnTo>
                      <a:pt x="710" y="406"/>
                    </a:lnTo>
                    <a:lnTo>
                      <a:pt x="710" y="406"/>
                    </a:lnTo>
                    <a:lnTo>
                      <a:pt x="712" y="406"/>
                    </a:lnTo>
                    <a:lnTo>
                      <a:pt x="712" y="410"/>
                    </a:lnTo>
                    <a:lnTo>
                      <a:pt x="710" y="416"/>
                    </a:lnTo>
                    <a:lnTo>
                      <a:pt x="710" y="410"/>
                    </a:lnTo>
                    <a:lnTo>
                      <a:pt x="710" y="410"/>
                    </a:lnTo>
                    <a:lnTo>
                      <a:pt x="710" y="410"/>
                    </a:lnTo>
                    <a:lnTo>
                      <a:pt x="710" y="410"/>
                    </a:lnTo>
                    <a:close/>
                    <a:moveTo>
                      <a:pt x="290" y="456"/>
                    </a:moveTo>
                    <a:lnTo>
                      <a:pt x="296" y="460"/>
                    </a:lnTo>
                    <a:lnTo>
                      <a:pt x="290" y="460"/>
                    </a:lnTo>
                    <a:lnTo>
                      <a:pt x="284" y="460"/>
                    </a:lnTo>
                    <a:lnTo>
                      <a:pt x="284" y="456"/>
                    </a:lnTo>
                    <a:lnTo>
                      <a:pt x="290" y="456"/>
                    </a:lnTo>
                    <a:lnTo>
                      <a:pt x="284" y="456"/>
                    </a:lnTo>
                    <a:lnTo>
                      <a:pt x="290" y="456"/>
                    </a:lnTo>
                    <a:lnTo>
                      <a:pt x="290" y="456"/>
                    </a:lnTo>
                    <a:lnTo>
                      <a:pt x="290" y="456"/>
                    </a:lnTo>
                    <a:lnTo>
                      <a:pt x="290" y="456"/>
                    </a:lnTo>
                    <a:close/>
                    <a:moveTo>
                      <a:pt x="1850" y="584"/>
                    </a:moveTo>
                    <a:lnTo>
                      <a:pt x="1850" y="584"/>
                    </a:lnTo>
                    <a:lnTo>
                      <a:pt x="1850" y="584"/>
                    </a:lnTo>
                    <a:lnTo>
                      <a:pt x="1850" y="590"/>
                    </a:lnTo>
                    <a:lnTo>
                      <a:pt x="1850" y="584"/>
                    </a:lnTo>
                    <a:lnTo>
                      <a:pt x="1850" y="584"/>
                    </a:lnTo>
                    <a:lnTo>
                      <a:pt x="1850" y="584"/>
                    </a:lnTo>
                    <a:lnTo>
                      <a:pt x="1850" y="584"/>
                    </a:lnTo>
                    <a:close/>
                    <a:moveTo>
                      <a:pt x="1656" y="682"/>
                    </a:moveTo>
                    <a:lnTo>
                      <a:pt x="1656" y="676"/>
                    </a:lnTo>
                    <a:lnTo>
                      <a:pt x="1662" y="676"/>
                    </a:lnTo>
                    <a:lnTo>
                      <a:pt x="1662" y="676"/>
                    </a:lnTo>
                    <a:lnTo>
                      <a:pt x="1662" y="682"/>
                    </a:lnTo>
                    <a:lnTo>
                      <a:pt x="1662" y="676"/>
                    </a:lnTo>
                    <a:lnTo>
                      <a:pt x="1656" y="676"/>
                    </a:lnTo>
                    <a:lnTo>
                      <a:pt x="1656" y="682"/>
                    </a:lnTo>
                    <a:lnTo>
                      <a:pt x="1656" y="682"/>
                    </a:lnTo>
                    <a:lnTo>
                      <a:pt x="1656" y="682"/>
                    </a:lnTo>
                    <a:lnTo>
                      <a:pt x="1656" y="682"/>
                    </a:lnTo>
                    <a:close/>
                    <a:moveTo>
                      <a:pt x="1668" y="692"/>
                    </a:moveTo>
                    <a:lnTo>
                      <a:pt x="1668" y="688"/>
                    </a:lnTo>
                    <a:lnTo>
                      <a:pt x="1668" y="692"/>
                    </a:lnTo>
                    <a:lnTo>
                      <a:pt x="1668" y="692"/>
                    </a:lnTo>
                    <a:lnTo>
                      <a:pt x="1668" y="692"/>
                    </a:lnTo>
                    <a:lnTo>
                      <a:pt x="1668" y="692"/>
                    </a:lnTo>
                    <a:close/>
                    <a:moveTo>
                      <a:pt x="1672" y="692"/>
                    </a:moveTo>
                    <a:lnTo>
                      <a:pt x="1672" y="688"/>
                    </a:lnTo>
                    <a:lnTo>
                      <a:pt x="1672" y="692"/>
                    </a:lnTo>
                    <a:lnTo>
                      <a:pt x="1672" y="692"/>
                    </a:lnTo>
                    <a:lnTo>
                      <a:pt x="1672" y="692"/>
                    </a:lnTo>
                    <a:lnTo>
                      <a:pt x="1672" y="692"/>
                    </a:lnTo>
                    <a:close/>
                    <a:moveTo>
                      <a:pt x="1590" y="926"/>
                    </a:moveTo>
                    <a:lnTo>
                      <a:pt x="1586" y="926"/>
                    </a:lnTo>
                    <a:lnTo>
                      <a:pt x="1586" y="920"/>
                    </a:lnTo>
                    <a:lnTo>
                      <a:pt x="1590" y="926"/>
                    </a:lnTo>
                    <a:lnTo>
                      <a:pt x="1590" y="926"/>
                    </a:lnTo>
                    <a:lnTo>
                      <a:pt x="1590" y="926"/>
                    </a:lnTo>
                    <a:lnTo>
                      <a:pt x="1590" y="926"/>
                    </a:lnTo>
                    <a:close/>
                    <a:moveTo>
                      <a:pt x="540" y="6"/>
                    </a:moveTo>
                    <a:lnTo>
                      <a:pt x="540" y="0"/>
                    </a:lnTo>
                    <a:lnTo>
                      <a:pt x="546" y="0"/>
                    </a:lnTo>
                    <a:lnTo>
                      <a:pt x="550" y="0"/>
                    </a:lnTo>
                    <a:lnTo>
                      <a:pt x="550" y="0"/>
                    </a:lnTo>
                    <a:lnTo>
                      <a:pt x="556" y="0"/>
                    </a:lnTo>
                    <a:lnTo>
                      <a:pt x="562" y="0"/>
                    </a:lnTo>
                    <a:lnTo>
                      <a:pt x="562" y="0"/>
                    </a:lnTo>
                    <a:lnTo>
                      <a:pt x="562" y="0"/>
                    </a:lnTo>
                    <a:lnTo>
                      <a:pt x="556" y="0"/>
                    </a:lnTo>
                    <a:lnTo>
                      <a:pt x="550" y="0"/>
                    </a:lnTo>
                    <a:lnTo>
                      <a:pt x="550" y="0"/>
                    </a:lnTo>
                    <a:lnTo>
                      <a:pt x="546" y="6"/>
                    </a:lnTo>
                    <a:lnTo>
                      <a:pt x="540" y="6"/>
                    </a:lnTo>
                    <a:lnTo>
                      <a:pt x="540" y="6"/>
                    </a:lnTo>
                    <a:lnTo>
                      <a:pt x="540" y="6"/>
                    </a:lnTo>
                    <a:lnTo>
                      <a:pt x="540" y="6"/>
                    </a:lnTo>
                    <a:close/>
                    <a:moveTo>
                      <a:pt x="540" y="12"/>
                    </a:moveTo>
                    <a:lnTo>
                      <a:pt x="536" y="12"/>
                    </a:lnTo>
                    <a:lnTo>
                      <a:pt x="536" y="12"/>
                    </a:lnTo>
                    <a:lnTo>
                      <a:pt x="530" y="12"/>
                    </a:lnTo>
                    <a:lnTo>
                      <a:pt x="524" y="12"/>
                    </a:lnTo>
                    <a:lnTo>
                      <a:pt x="524" y="12"/>
                    </a:lnTo>
                    <a:lnTo>
                      <a:pt x="524" y="12"/>
                    </a:lnTo>
                    <a:lnTo>
                      <a:pt x="530" y="12"/>
                    </a:lnTo>
                    <a:lnTo>
                      <a:pt x="536" y="12"/>
                    </a:lnTo>
                    <a:lnTo>
                      <a:pt x="536" y="12"/>
                    </a:lnTo>
                    <a:lnTo>
                      <a:pt x="540" y="12"/>
                    </a:lnTo>
                    <a:lnTo>
                      <a:pt x="546" y="12"/>
                    </a:lnTo>
                    <a:lnTo>
                      <a:pt x="550" y="12"/>
                    </a:lnTo>
                    <a:lnTo>
                      <a:pt x="550" y="12"/>
                    </a:lnTo>
                    <a:lnTo>
                      <a:pt x="546" y="12"/>
                    </a:lnTo>
                    <a:lnTo>
                      <a:pt x="540" y="12"/>
                    </a:lnTo>
                    <a:lnTo>
                      <a:pt x="540" y="12"/>
                    </a:lnTo>
                    <a:lnTo>
                      <a:pt x="540" y="12"/>
                    </a:lnTo>
                    <a:lnTo>
                      <a:pt x="540" y="12"/>
                    </a:lnTo>
                    <a:close/>
                    <a:moveTo>
                      <a:pt x="508" y="16"/>
                    </a:moveTo>
                    <a:lnTo>
                      <a:pt x="502" y="16"/>
                    </a:lnTo>
                    <a:lnTo>
                      <a:pt x="508" y="16"/>
                    </a:lnTo>
                    <a:lnTo>
                      <a:pt x="512" y="16"/>
                    </a:lnTo>
                    <a:lnTo>
                      <a:pt x="512" y="16"/>
                    </a:lnTo>
                    <a:lnTo>
                      <a:pt x="518" y="16"/>
                    </a:lnTo>
                    <a:lnTo>
                      <a:pt x="524" y="16"/>
                    </a:lnTo>
                    <a:lnTo>
                      <a:pt x="518" y="16"/>
                    </a:lnTo>
                    <a:lnTo>
                      <a:pt x="518" y="12"/>
                    </a:lnTo>
                    <a:lnTo>
                      <a:pt x="524" y="12"/>
                    </a:lnTo>
                    <a:lnTo>
                      <a:pt x="524" y="12"/>
                    </a:lnTo>
                    <a:lnTo>
                      <a:pt x="530" y="12"/>
                    </a:lnTo>
                    <a:lnTo>
                      <a:pt x="536" y="16"/>
                    </a:lnTo>
                    <a:lnTo>
                      <a:pt x="536" y="16"/>
                    </a:lnTo>
                    <a:lnTo>
                      <a:pt x="540" y="16"/>
                    </a:lnTo>
                    <a:lnTo>
                      <a:pt x="536" y="16"/>
                    </a:lnTo>
                    <a:lnTo>
                      <a:pt x="536" y="16"/>
                    </a:lnTo>
                    <a:lnTo>
                      <a:pt x="530" y="16"/>
                    </a:lnTo>
                    <a:lnTo>
                      <a:pt x="524" y="16"/>
                    </a:lnTo>
                    <a:lnTo>
                      <a:pt x="524" y="20"/>
                    </a:lnTo>
                    <a:lnTo>
                      <a:pt x="518" y="20"/>
                    </a:lnTo>
                    <a:lnTo>
                      <a:pt x="518" y="16"/>
                    </a:lnTo>
                    <a:lnTo>
                      <a:pt x="512" y="16"/>
                    </a:lnTo>
                    <a:lnTo>
                      <a:pt x="512" y="20"/>
                    </a:lnTo>
                    <a:lnTo>
                      <a:pt x="512" y="20"/>
                    </a:lnTo>
                    <a:lnTo>
                      <a:pt x="508" y="20"/>
                    </a:lnTo>
                    <a:lnTo>
                      <a:pt x="508" y="16"/>
                    </a:lnTo>
                    <a:lnTo>
                      <a:pt x="508" y="16"/>
                    </a:lnTo>
                    <a:lnTo>
                      <a:pt x="508" y="16"/>
                    </a:lnTo>
                    <a:lnTo>
                      <a:pt x="508" y="16"/>
                    </a:lnTo>
                    <a:close/>
                    <a:moveTo>
                      <a:pt x="1088" y="48"/>
                    </a:moveTo>
                    <a:lnTo>
                      <a:pt x="1088" y="48"/>
                    </a:lnTo>
                    <a:lnTo>
                      <a:pt x="1082" y="48"/>
                    </a:lnTo>
                    <a:lnTo>
                      <a:pt x="1078" y="48"/>
                    </a:lnTo>
                    <a:lnTo>
                      <a:pt x="1078" y="48"/>
                    </a:lnTo>
                    <a:lnTo>
                      <a:pt x="1072" y="48"/>
                    </a:lnTo>
                    <a:lnTo>
                      <a:pt x="1066" y="48"/>
                    </a:lnTo>
                    <a:lnTo>
                      <a:pt x="1066" y="48"/>
                    </a:lnTo>
                    <a:lnTo>
                      <a:pt x="1060" y="48"/>
                    </a:lnTo>
                    <a:lnTo>
                      <a:pt x="1054" y="48"/>
                    </a:lnTo>
                    <a:lnTo>
                      <a:pt x="1054" y="54"/>
                    </a:lnTo>
                    <a:lnTo>
                      <a:pt x="1054" y="54"/>
                    </a:lnTo>
                    <a:lnTo>
                      <a:pt x="1050" y="54"/>
                    </a:lnTo>
                    <a:lnTo>
                      <a:pt x="1044" y="54"/>
                    </a:lnTo>
                    <a:lnTo>
                      <a:pt x="1038" y="54"/>
                    </a:lnTo>
                    <a:lnTo>
                      <a:pt x="1038" y="54"/>
                    </a:lnTo>
                    <a:lnTo>
                      <a:pt x="1038" y="48"/>
                    </a:lnTo>
                    <a:lnTo>
                      <a:pt x="1034" y="48"/>
                    </a:lnTo>
                    <a:lnTo>
                      <a:pt x="1028" y="48"/>
                    </a:lnTo>
                    <a:lnTo>
                      <a:pt x="1028" y="48"/>
                    </a:lnTo>
                    <a:lnTo>
                      <a:pt x="1022" y="48"/>
                    </a:lnTo>
                    <a:lnTo>
                      <a:pt x="1028" y="48"/>
                    </a:lnTo>
                    <a:lnTo>
                      <a:pt x="1028" y="48"/>
                    </a:lnTo>
                    <a:lnTo>
                      <a:pt x="1034" y="48"/>
                    </a:lnTo>
                    <a:lnTo>
                      <a:pt x="1028" y="48"/>
                    </a:lnTo>
                    <a:lnTo>
                      <a:pt x="1028" y="48"/>
                    </a:lnTo>
                    <a:lnTo>
                      <a:pt x="1028" y="48"/>
                    </a:lnTo>
                    <a:lnTo>
                      <a:pt x="1034" y="48"/>
                    </a:lnTo>
                    <a:lnTo>
                      <a:pt x="1038" y="48"/>
                    </a:lnTo>
                    <a:lnTo>
                      <a:pt x="1038" y="48"/>
                    </a:lnTo>
                    <a:lnTo>
                      <a:pt x="1038" y="48"/>
                    </a:lnTo>
                    <a:lnTo>
                      <a:pt x="1034" y="48"/>
                    </a:lnTo>
                    <a:lnTo>
                      <a:pt x="1028" y="48"/>
                    </a:lnTo>
                    <a:lnTo>
                      <a:pt x="1028" y="48"/>
                    </a:lnTo>
                    <a:lnTo>
                      <a:pt x="1022" y="48"/>
                    </a:lnTo>
                    <a:lnTo>
                      <a:pt x="1018" y="48"/>
                    </a:lnTo>
                    <a:lnTo>
                      <a:pt x="1018" y="48"/>
                    </a:lnTo>
                    <a:lnTo>
                      <a:pt x="1018" y="42"/>
                    </a:lnTo>
                    <a:lnTo>
                      <a:pt x="1018" y="42"/>
                    </a:lnTo>
                    <a:lnTo>
                      <a:pt x="1022" y="42"/>
                    </a:lnTo>
                    <a:lnTo>
                      <a:pt x="1028" y="42"/>
                    </a:lnTo>
                    <a:lnTo>
                      <a:pt x="1028" y="42"/>
                    </a:lnTo>
                    <a:lnTo>
                      <a:pt x="1028" y="42"/>
                    </a:lnTo>
                    <a:lnTo>
                      <a:pt x="1022" y="42"/>
                    </a:lnTo>
                    <a:lnTo>
                      <a:pt x="1022" y="38"/>
                    </a:lnTo>
                    <a:lnTo>
                      <a:pt x="1028" y="38"/>
                    </a:lnTo>
                    <a:lnTo>
                      <a:pt x="1028" y="38"/>
                    </a:lnTo>
                    <a:lnTo>
                      <a:pt x="1034" y="38"/>
                    </a:lnTo>
                    <a:lnTo>
                      <a:pt x="1034" y="38"/>
                    </a:lnTo>
                    <a:lnTo>
                      <a:pt x="1038" y="38"/>
                    </a:lnTo>
                    <a:lnTo>
                      <a:pt x="1038" y="32"/>
                    </a:lnTo>
                    <a:lnTo>
                      <a:pt x="1038" y="32"/>
                    </a:lnTo>
                    <a:lnTo>
                      <a:pt x="1038" y="32"/>
                    </a:lnTo>
                    <a:lnTo>
                      <a:pt x="1034" y="32"/>
                    </a:lnTo>
                    <a:lnTo>
                      <a:pt x="1028" y="32"/>
                    </a:lnTo>
                    <a:lnTo>
                      <a:pt x="1034" y="32"/>
                    </a:lnTo>
                    <a:lnTo>
                      <a:pt x="1034" y="26"/>
                    </a:lnTo>
                    <a:lnTo>
                      <a:pt x="1038" y="26"/>
                    </a:lnTo>
                    <a:lnTo>
                      <a:pt x="1038" y="26"/>
                    </a:lnTo>
                    <a:lnTo>
                      <a:pt x="1038" y="26"/>
                    </a:lnTo>
                    <a:lnTo>
                      <a:pt x="1038" y="26"/>
                    </a:lnTo>
                    <a:lnTo>
                      <a:pt x="1044" y="26"/>
                    </a:lnTo>
                    <a:lnTo>
                      <a:pt x="1050" y="26"/>
                    </a:lnTo>
                    <a:lnTo>
                      <a:pt x="1054" y="26"/>
                    </a:lnTo>
                    <a:lnTo>
                      <a:pt x="1054" y="20"/>
                    </a:lnTo>
                    <a:lnTo>
                      <a:pt x="1054" y="20"/>
                    </a:lnTo>
                    <a:lnTo>
                      <a:pt x="1060" y="20"/>
                    </a:lnTo>
                    <a:lnTo>
                      <a:pt x="1066" y="20"/>
                    </a:lnTo>
                    <a:lnTo>
                      <a:pt x="1066" y="20"/>
                    </a:lnTo>
                    <a:lnTo>
                      <a:pt x="1066" y="16"/>
                    </a:lnTo>
                    <a:lnTo>
                      <a:pt x="1072" y="16"/>
                    </a:lnTo>
                    <a:lnTo>
                      <a:pt x="1078" y="16"/>
                    </a:lnTo>
                    <a:lnTo>
                      <a:pt x="1072" y="16"/>
                    </a:lnTo>
                    <a:lnTo>
                      <a:pt x="1066" y="16"/>
                    </a:lnTo>
                    <a:lnTo>
                      <a:pt x="1072" y="16"/>
                    </a:lnTo>
                    <a:lnTo>
                      <a:pt x="1078" y="16"/>
                    </a:lnTo>
                    <a:lnTo>
                      <a:pt x="1078" y="16"/>
                    </a:lnTo>
                    <a:lnTo>
                      <a:pt x="1082" y="20"/>
                    </a:lnTo>
                    <a:lnTo>
                      <a:pt x="1088" y="26"/>
                    </a:lnTo>
                    <a:lnTo>
                      <a:pt x="1088" y="26"/>
                    </a:lnTo>
                    <a:lnTo>
                      <a:pt x="1088" y="26"/>
                    </a:lnTo>
                    <a:lnTo>
                      <a:pt x="1092" y="26"/>
                    </a:lnTo>
                    <a:lnTo>
                      <a:pt x="1104" y="26"/>
                    </a:lnTo>
                    <a:lnTo>
                      <a:pt x="1104" y="32"/>
                    </a:lnTo>
                    <a:lnTo>
                      <a:pt x="1108" y="32"/>
                    </a:lnTo>
                    <a:lnTo>
                      <a:pt x="1104" y="38"/>
                    </a:lnTo>
                    <a:lnTo>
                      <a:pt x="1104" y="38"/>
                    </a:lnTo>
                    <a:lnTo>
                      <a:pt x="1098" y="38"/>
                    </a:lnTo>
                    <a:lnTo>
                      <a:pt x="1092" y="38"/>
                    </a:lnTo>
                    <a:lnTo>
                      <a:pt x="1092" y="38"/>
                    </a:lnTo>
                    <a:lnTo>
                      <a:pt x="1098" y="38"/>
                    </a:lnTo>
                    <a:lnTo>
                      <a:pt x="1098" y="42"/>
                    </a:lnTo>
                    <a:lnTo>
                      <a:pt x="1104" y="48"/>
                    </a:lnTo>
                    <a:lnTo>
                      <a:pt x="1098" y="48"/>
                    </a:lnTo>
                    <a:lnTo>
                      <a:pt x="1092" y="48"/>
                    </a:lnTo>
                    <a:lnTo>
                      <a:pt x="1088" y="48"/>
                    </a:lnTo>
                    <a:lnTo>
                      <a:pt x="1088" y="48"/>
                    </a:lnTo>
                    <a:lnTo>
                      <a:pt x="1088" y="48"/>
                    </a:lnTo>
                    <a:lnTo>
                      <a:pt x="1088" y="48"/>
                    </a:lnTo>
                    <a:close/>
                    <a:moveTo>
                      <a:pt x="604" y="26"/>
                    </a:moveTo>
                    <a:lnTo>
                      <a:pt x="610" y="26"/>
                    </a:lnTo>
                    <a:lnTo>
                      <a:pt x="610" y="26"/>
                    </a:lnTo>
                    <a:lnTo>
                      <a:pt x="616" y="26"/>
                    </a:lnTo>
                    <a:lnTo>
                      <a:pt x="622" y="26"/>
                    </a:lnTo>
                    <a:lnTo>
                      <a:pt x="622" y="26"/>
                    </a:lnTo>
                    <a:lnTo>
                      <a:pt x="626" y="26"/>
                    </a:lnTo>
                    <a:lnTo>
                      <a:pt x="632" y="26"/>
                    </a:lnTo>
                    <a:lnTo>
                      <a:pt x="626" y="26"/>
                    </a:lnTo>
                    <a:lnTo>
                      <a:pt x="626" y="20"/>
                    </a:lnTo>
                    <a:lnTo>
                      <a:pt x="632" y="20"/>
                    </a:lnTo>
                    <a:lnTo>
                      <a:pt x="632" y="20"/>
                    </a:lnTo>
                    <a:lnTo>
                      <a:pt x="638" y="20"/>
                    </a:lnTo>
                    <a:lnTo>
                      <a:pt x="644" y="20"/>
                    </a:lnTo>
                    <a:lnTo>
                      <a:pt x="644" y="20"/>
                    </a:lnTo>
                    <a:lnTo>
                      <a:pt x="644" y="26"/>
                    </a:lnTo>
                    <a:lnTo>
                      <a:pt x="644" y="26"/>
                    </a:lnTo>
                    <a:lnTo>
                      <a:pt x="644" y="32"/>
                    </a:lnTo>
                    <a:lnTo>
                      <a:pt x="638" y="32"/>
                    </a:lnTo>
                    <a:lnTo>
                      <a:pt x="632" y="32"/>
                    </a:lnTo>
                    <a:lnTo>
                      <a:pt x="632" y="32"/>
                    </a:lnTo>
                    <a:lnTo>
                      <a:pt x="626" y="32"/>
                    </a:lnTo>
                    <a:lnTo>
                      <a:pt x="622" y="32"/>
                    </a:lnTo>
                    <a:lnTo>
                      <a:pt x="622" y="32"/>
                    </a:lnTo>
                    <a:lnTo>
                      <a:pt x="622" y="38"/>
                    </a:lnTo>
                    <a:lnTo>
                      <a:pt x="616" y="38"/>
                    </a:lnTo>
                    <a:lnTo>
                      <a:pt x="610" y="38"/>
                    </a:lnTo>
                    <a:lnTo>
                      <a:pt x="610" y="32"/>
                    </a:lnTo>
                    <a:lnTo>
                      <a:pt x="610" y="32"/>
                    </a:lnTo>
                    <a:lnTo>
                      <a:pt x="604" y="32"/>
                    </a:lnTo>
                    <a:lnTo>
                      <a:pt x="604" y="26"/>
                    </a:lnTo>
                    <a:lnTo>
                      <a:pt x="604" y="26"/>
                    </a:lnTo>
                    <a:lnTo>
                      <a:pt x="604" y="26"/>
                    </a:lnTo>
                    <a:lnTo>
                      <a:pt x="604" y="26"/>
                    </a:lnTo>
                    <a:close/>
                    <a:moveTo>
                      <a:pt x="492" y="26"/>
                    </a:moveTo>
                    <a:lnTo>
                      <a:pt x="492" y="20"/>
                    </a:lnTo>
                    <a:lnTo>
                      <a:pt x="496" y="20"/>
                    </a:lnTo>
                    <a:lnTo>
                      <a:pt x="496" y="26"/>
                    </a:lnTo>
                    <a:lnTo>
                      <a:pt x="502" y="26"/>
                    </a:lnTo>
                    <a:lnTo>
                      <a:pt x="502" y="26"/>
                    </a:lnTo>
                    <a:lnTo>
                      <a:pt x="508" y="26"/>
                    </a:lnTo>
                    <a:lnTo>
                      <a:pt x="512" y="26"/>
                    </a:lnTo>
                    <a:lnTo>
                      <a:pt x="512" y="26"/>
                    </a:lnTo>
                    <a:lnTo>
                      <a:pt x="518" y="26"/>
                    </a:lnTo>
                    <a:lnTo>
                      <a:pt x="524" y="26"/>
                    </a:lnTo>
                    <a:lnTo>
                      <a:pt x="524" y="26"/>
                    </a:lnTo>
                    <a:lnTo>
                      <a:pt x="524" y="26"/>
                    </a:lnTo>
                    <a:lnTo>
                      <a:pt x="530" y="26"/>
                    </a:lnTo>
                    <a:lnTo>
                      <a:pt x="536" y="26"/>
                    </a:lnTo>
                    <a:lnTo>
                      <a:pt x="536" y="32"/>
                    </a:lnTo>
                    <a:lnTo>
                      <a:pt x="536" y="32"/>
                    </a:lnTo>
                    <a:lnTo>
                      <a:pt x="530" y="38"/>
                    </a:lnTo>
                    <a:lnTo>
                      <a:pt x="524" y="38"/>
                    </a:lnTo>
                    <a:lnTo>
                      <a:pt x="524" y="32"/>
                    </a:lnTo>
                    <a:lnTo>
                      <a:pt x="524" y="32"/>
                    </a:lnTo>
                    <a:lnTo>
                      <a:pt x="518" y="32"/>
                    </a:lnTo>
                    <a:lnTo>
                      <a:pt x="512" y="32"/>
                    </a:lnTo>
                    <a:lnTo>
                      <a:pt x="512" y="26"/>
                    </a:lnTo>
                    <a:lnTo>
                      <a:pt x="512" y="26"/>
                    </a:lnTo>
                    <a:lnTo>
                      <a:pt x="508" y="26"/>
                    </a:lnTo>
                    <a:lnTo>
                      <a:pt x="502" y="26"/>
                    </a:lnTo>
                    <a:lnTo>
                      <a:pt x="502" y="26"/>
                    </a:lnTo>
                    <a:lnTo>
                      <a:pt x="502" y="26"/>
                    </a:lnTo>
                    <a:lnTo>
                      <a:pt x="502" y="26"/>
                    </a:lnTo>
                    <a:lnTo>
                      <a:pt x="496" y="26"/>
                    </a:lnTo>
                    <a:lnTo>
                      <a:pt x="492" y="26"/>
                    </a:lnTo>
                    <a:lnTo>
                      <a:pt x="492" y="26"/>
                    </a:lnTo>
                    <a:lnTo>
                      <a:pt x="492" y="26"/>
                    </a:lnTo>
                    <a:lnTo>
                      <a:pt x="492" y="26"/>
                    </a:lnTo>
                    <a:close/>
                    <a:moveTo>
                      <a:pt x="384" y="48"/>
                    </a:moveTo>
                    <a:lnTo>
                      <a:pt x="384" y="42"/>
                    </a:lnTo>
                    <a:lnTo>
                      <a:pt x="390" y="42"/>
                    </a:lnTo>
                    <a:lnTo>
                      <a:pt x="394" y="48"/>
                    </a:lnTo>
                    <a:lnTo>
                      <a:pt x="394" y="48"/>
                    </a:lnTo>
                    <a:lnTo>
                      <a:pt x="398" y="48"/>
                    </a:lnTo>
                    <a:lnTo>
                      <a:pt x="404" y="42"/>
                    </a:lnTo>
                    <a:lnTo>
                      <a:pt x="398" y="42"/>
                    </a:lnTo>
                    <a:lnTo>
                      <a:pt x="394" y="42"/>
                    </a:lnTo>
                    <a:lnTo>
                      <a:pt x="398" y="42"/>
                    </a:lnTo>
                    <a:lnTo>
                      <a:pt x="404" y="42"/>
                    </a:lnTo>
                    <a:lnTo>
                      <a:pt x="404" y="38"/>
                    </a:lnTo>
                    <a:lnTo>
                      <a:pt x="398" y="38"/>
                    </a:lnTo>
                    <a:lnTo>
                      <a:pt x="394" y="38"/>
                    </a:lnTo>
                    <a:lnTo>
                      <a:pt x="394" y="42"/>
                    </a:lnTo>
                    <a:lnTo>
                      <a:pt x="394" y="38"/>
                    </a:lnTo>
                    <a:lnTo>
                      <a:pt x="394" y="38"/>
                    </a:lnTo>
                    <a:lnTo>
                      <a:pt x="398" y="38"/>
                    </a:lnTo>
                    <a:lnTo>
                      <a:pt x="404" y="38"/>
                    </a:lnTo>
                    <a:lnTo>
                      <a:pt x="410" y="38"/>
                    </a:lnTo>
                    <a:lnTo>
                      <a:pt x="410" y="38"/>
                    </a:lnTo>
                    <a:lnTo>
                      <a:pt x="416" y="38"/>
                    </a:lnTo>
                    <a:lnTo>
                      <a:pt x="422" y="38"/>
                    </a:lnTo>
                    <a:lnTo>
                      <a:pt x="422" y="38"/>
                    </a:lnTo>
                    <a:lnTo>
                      <a:pt x="422" y="38"/>
                    </a:lnTo>
                    <a:lnTo>
                      <a:pt x="422" y="38"/>
                    </a:lnTo>
                    <a:lnTo>
                      <a:pt x="422" y="38"/>
                    </a:lnTo>
                    <a:lnTo>
                      <a:pt x="426" y="32"/>
                    </a:lnTo>
                    <a:lnTo>
                      <a:pt x="422" y="32"/>
                    </a:lnTo>
                    <a:lnTo>
                      <a:pt x="422" y="38"/>
                    </a:lnTo>
                    <a:lnTo>
                      <a:pt x="422" y="38"/>
                    </a:lnTo>
                    <a:lnTo>
                      <a:pt x="422" y="32"/>
                    </a:lnTo>
                    <a:lnTo>
                      <a:pt x="416" y="32"/>
                    </a:lnTo>
                    <a:lnTo>
                      <a:pt x="422" y="32"/>
                    </a:lnTo>
                    <a:lnTo>
                      <a:pt x="422" y="32"/>
                    </a:lnTo>
                    <a:lnTo>
                      <a:pt x="422" y="26"/>
                    </a:lnTo>
                    <a:lnTo>
                      <a:pt x="426" y="26"/>
                    </a:lnTo>
                    <a:lnTo>
                      <a:pt x="432" y="26"/>
                    </a:lnTo>
                    <a:lnTo>
                      <a:pt x="432" y="26"/>
                    </a:lnTo>
                    <a:lnTo>
                      <a:pt x="432" y="26"/>
                    </a:lnTo>
                    <a:lnTo>
                      <a:pt x="438" y="26"/>
                    </a:lnTo>
                    <a:lnTo>
                      <a:pt x="442" y="26"/>
                    </a:lnTo>
                    <a:lnTo>
                      <a:pt x="442" y="26"/>
                    </a:lnTo>
                    <a:lnTo>
                      <a:pt x="438" y="32"/>
                    </a:lnTo>
                    <a:lnTo>
                      <a:pt x="432" y="32"/>
                    </a:lnTo>
                    <a:lnTo>
                      <a:pt x="438" y="32"/>
                    </a:lnTo>
                    <a:lnTo>
                      <a:pt x="442" y="32"/>
                    </a:lnTo>
                    <a:lnTo>
                      <a:pt x="442" y="32"/>
                    </a:lnTo>
                    <a:lnTo>
                      <a:pt x="448" y="32"/>
                    </a:lnTo>
                    <a:lnTo>
                      <a:pt x="454" y="32"/>
                    </a:lnTo>
                    <a:lnTo>
                      <a:pt x="454" y="38"/>
                    </a:lnTo>
                    <a:lnTo>
                      <a:pt x="448" y="38"/>
                    </a:lnTo>
                    <a:lnTo>
                      <a:pt x="442" y="38"/>
                    </a:lnTo>
                    <a:lnTo>
                      <a:pt x="442" y="38"/>
                    </a:lnTo>
                    <a:lnTo>
                      <a:pt x="442" y="38"/>
                    </a:lnTo>
                    <a:lnTo>
                      <a:pt x="438" y="38"/>
                    </a:lnTo>
                    <a:lnTo>
                      <a:pt x="432" y="38"/>
                    </a:lnTo>
                    <a:lnTo>
                      <a:pt x="432" y="38"/>
                    </a:lnTo>
                    <a:lnTo>
                      <a:pt x="426" y="38"/>
                    </a:lnTo>
                    <a:lnTo>
                      <a:pt x="426" y="42"/>
                    </a:lnTo>
                    <a:lnTo>
                      <a:pt x="422" y="42"/>
                    </a:lnTo>
                    <a:lnTo>
                      <a:pt x="422" y="42"/>
                    </a:lnTo>
                    <a:lnTo>
                      <a:pt x="416" y="42"/>
                    </a:lnTo>
                    <a:lnTo>
                      <a:pt x="410" y="42"/>
                    </a:lnTo>
                    <a:lnTo>
                      <a:pt x="410" y="48"/>
                    </a:lnTo>
                    <a:lnTo>
                      <a:pt x="416" y="48"/>
                    </a:lnTo>
                    <a:lnTo>
                      <a:pt x="416" y="48"/>
                    </a:lnTo>
                    <a:lnTo>
                      <a:pt x="410" y="48"/>
                    </a:lnTo>
                    <a:lnTo>
                      <a:pt x="410" y="48"/>
                    </a:lnTo>
                    <a:lnTo>
                      <a:pt x="410" y="48"/>
                    </a:lnTo>
                    <a:lnTo>
                      <a:pt x="410" y="48"/>
                    </a:lnTo>
                    <a:lnTo>
                      <a:pt x="404" y="48"/>
                    </a:lnTo>
                    <a:lnTo>
                      <a:pt x="398" y="48"/>
                    </a:lnTo>
                    <a:lnTo>
                      <a:pt x="394" y="48"/>
                    </a:lnTo>
                    <a:lnTo>
                      <a:pt x="394" y="54"/>
                    </a:lnTo>
                    <a:lnTo>
                      <a:pt x="394" y="48"/>
                    </a:lnTo>
                    <a:lnTo>
                      <a:pt x="398" y="48"/>
                    </a:lnTo>
                    <a:lnTo>
                      <a:pt x="398" y="48"/>
                    </a:lnTo>
                    <a:lnTo>
                      <a:pt x="394" y="48"/>
                    </a:lnTo>
                    <a:lnTo>
                      <a:pt x="394" y="48"/>
                    </a:lnTo>
                    <a:lnTo>
                      <a:pt x="390" y="48"/>
                    </a:lnTo>
                    <a:lnTo>
                      <a:pt x="384" y="48"/>
                    </a:lnTo>
                    <a:lnTo>
                      <a:pt x="384" y="48"/>
                    </a:lnTo>
                    <a:lnTo>
                      <a:pt x="384" y="48"/>
                    </a:lnTo>
                    <a:lnTo>
                      <a:pt x="384" y="48"/>
                    </a:lnTo>
                    <a:lnTo>
                      <a:pt x="384" y="48"/>
                    </a:lnTo>
                    <a:lnTo>
                      <a:pt x="384" y="48"/>
                    </a:lnTo>
                    <a:close/>
                    <a:moveTo>
                      <a:pt x="562" y="38"/>
                    </a:moveTo>
                    <a:lnTo>
                      <a:pt x="562" y="38"/>
                    </a:lnTo>
                    <a:lnTo>
                      <a:pt x="562" y="32"/>
                    </a:lnTo>
                    <a:lnTo>
                      <a:pt x="562" y="32"/>
                    </a:lnTo>
                    <a:lnTo>
                      <a:pt x="568" y="32"/>
                    </a:lnTo>
                    <a:lnTo>
                      <a:pt x="568" y="26"/>
                    </a:lnTo>
                    <a:lnTo>
                      <a:pt x="572" y="26"/>
                    </a:lnTo>
                    <a:lnTo>
                      <a:pt x="572" y="26"/>
                    </a:lnTo>
                    <a:lnTo>
                      <a:pt x="572" y="32"/>
                    </a:lnTo>
                    <a:lnTo>
                      <a:pt x="572" y="32"/>
                    </a:lnTo>
                    <a:lnTo>
                      <a:pt x="572" y="32"/>
                    </a:lnTo>
                    <a:lnTo>
                      <a:pt x="578" y="32"/>
                    </a:lnTo>
                    <a:lnTo>
                      <a:pt x="584" y="32"/>
                    </a:lnTo>
                    <a:lnTo>
                      <a:pt x="584" y="26"/>
                    </a:lnTo>
                    <a:lnTo>
                      <a:pt x="590" y="26"/>
                    </a:lnTo>
                    <a:lnTo>
                      <a:pt x="596" y="26"/>
                    </a:lnTo>
                    <a:lnTo>
                      <a:pt x="600" y="26"/>
                    </a:lnTo>
                    <a:lnTo>
                      <a:pt x="600" y="26"/>
                    </a:lnTo>
                    <a:lnTo>
                      <a:pt x="600" y="32"/>
                    </a:lnTo>
                    <a:lnTo>
                      <a:pt x="600" y="38"/>
                    </a:lnTo>
                    <a:lnTo>
                      <a:pt x="600" y="38"/>
                    </a:lnTo>
                    <a:lnTo>
                      <a:pt x="600" y="38"/>
                    </a:lnTo>
                    <a:lnTo>
                      <a:pt x="600" y="38"/>
                    </a:lnTo>
                    <a:lnTo>
                      <a:pt x="596" y="38"/>
                    </a:lnTo>
                    <a:lnTo>
                      <a:pt x="596" y="38"/>
                    </a:lnTo>
                    <a:lnTo>
                      <a:pt x="590" y="38"/>
                    </a:lnTo>
                    <a:lnTo>
                      <a:pt x="584" y="42"/>
                    </a:lnTo>
                    <a:lnTo>
                      <a:pt x="584" y="42"/>
                    </a:lnTo>
                    <a:lnTo>
                      <a:pt x="578" y="42"/>
                    </a:lnTo>
                    <a:lnTo>
                      <a:pt x="578" y="38"/>
                    </a:lnTo>
                    <a:lnTo>
                      <a:pt x="572" y="38"/>
                    </a:lnTo>
                    <a:lnTo>
                      <a:pt x="572" y="38"/>
                    </a:lnTo>
                    <a:lnTo>
                      <a:pt x="568" y="42"/>
                    </a:lnTo>
                    <a:lnTo>
                      <a:pt x="562" y="42"/>
                    </a:lnTo>
                    <a:lnTo>
                      <a:pt x="562" y="38"/>
                    </a:lnTo>
                    <a:lnTo>
                      <a:pt x="562" y="38"/>
                    </a:lnTo>
                    <a:lnTo>
                      <a:pt x="562" y="38"/>
                    </a:lnTo>
                    <a:lnTo>
                      <a:pt x="562" y="38"/>
                    </a:lnTo>
                    <a:lnTo>
                      <a:pt x="562" y="38"/>
                    </a:lnTo>
                    <a:close/>
                    <a:moveTo>
                      <a:pt x="372" y="42"/>
                    </a:moveTo>
                    <a:lnTo>
                      <a:pt x="372" y="38"/>
                    </a:lnTo>
                    <a:lnTo>
                      <a:pt x="372" y="38"/>
                    </a:lnTo>
                    <a:lnTo>
                      <a:pt x="368" y="38"/>
                    </a:lnTo>
                    <a:lnTo>
                      <a:pt x="362" y="38"/>
                    </a:lnTo>
                    <a:lnTo>
                      <a:pt x="362" y="38"/>
                    </a:lnTo>
                    <a:lnTo>
                      <a:pt x="362" y="38"/>
                    </a:lnTo>
                    <a:lnTo>
                      <a:pt x="356" y="38"/>
                    </a:lnTo>
                    <a:lnTo>
                      <a:pt x="362" y="38"/>
                    </a:lnTo>
                    <a:lnTo>
                      <a:pt x="362" y="38"/>
                    </a:lnTo>
                    <a:lnTo>
                      <a:pt x="368" y="38"/>
                    </a:lnTo>
                    <a:lnTo>
                      <a:pt x="372" y="38"/>
                    </a:lnTo>
                    <a:lnTo>
                      <a:pt x="372" y="38"/>
                    </a:lnTo>
                    <a:lnTo>
                      <a:pt x="378" y="38"/>
                    </a:lnTo>
                    <a:lnTo>
                      <a:pt x="384" y="32"/>
                    </a:lnTo>
                    <a:lnTo>
                      <a:pt x="378" y="32"/>
                    </a:lnTo>
                    <a:lnTo>
                      <a:pt x="384" y="32"/>
                    </a:lnTo>
                    <a:lnTo>
                      <a:pt x="384" y="32"/>
                    </a:lnTo>
                    <a:lnTo>
                      <a:pt x="390" y="32"/>
                    </a:lnTo>
                    <a:lnTo>
                      <a:pt x="390" y="26"/>
                    </a:lnTo>
                    <a:lnTo>
                      <a:pt x="394" y="26"/>
                    </a:lnTo>
                    <a:lnTo>
                      <a:pt x="394" y="26"/>
                    </a:lnTo>
                    <a:lnTo>
                      <a:pt x="394" y="32"/>
                    </a:lnTo>
                    <a:lnTo>
                      <a:pt x="398" y="32"/>
                    </a:lnTo>
                    <a:lnTo>
                      <a:pt x="404" y="32"/>
                    </a:lnTo>
                    <a:lnTo>
                      <a:pt x="410" y="32"/>
                    </a:lnTo>
                    <a:lnTo>
                      <a:pt x="410" y="32"/>
                    </a:lnTo>
                    <a:lnTo>
                      <a:pt x="410" y="32"/>
                    </a:lnTo>
                    <a:lnTo>
                      <a:pt x="410" y="38"/>
                    </a:lnTo>
                    <a:lnTo>
                      <a:pt x="410" y="38"/>
                    </a:lnTo>
                    <a:lnTo>
                      <a:pt x="404" y="38"/>
                    </a:lnTo>
                    <a:lnTo>
                      <a:pt x="398" y="38"/>
                    </a:lnTo>
                    <a:lnTo>
                      <a:pt x="398" y="32"/>
                    </a:lnTo>
                    <a:lnTo>
                      <a:pt x="394" y="32"/>
                    </a:lnTo>
                    <a:lnTo>
                      <a:pt x="394" y="32"/>
                    </a:lnTo>
                    <a:lnTo>
                      <a:pt x="394" y="38"/>
                    </a:lnTo>
                    <a:lnTo>
                      <a:pt x="390" y="38"/>
                    </a:lnTo>
                    <a:lnTo>
                      <a:pt x="384" y="38"/>
                    </a:lnTo>
                    <a:lnTo>
                      <a:pt x="384" y="38"/>
                    </a:lnTo>
                    <a:lnTo>
                      <a:pt x="378" y="38"/>
                    </a:lnTo>
                    <a:lnTo>
                      <a:pt x="384" y="38"/>
                    </a:lnTo>
                    <a:lnTo>
                      <a:pt x="378" y="38"/>
                    </a:lnTo>
                    <a:lnTo>
                      <a:pt x="372" y="42"/>
                    </a:lnTo>
                    <a:lnTo>
                      <a:pt x="372" y="42"/>
                    </a:lnTo>
                    <a:lnTo>
                      <a:pt x="372" y="42"/>
                    </a:lnTo>
                    <a:lnTo>
                      <a:pt x="372" y="42"/>
                    </a:lnTo>
                    <a:close/>
                    <a:moveTo>
                      <a:pt x="536" y="48"/>
                    </a:moveTo>
                    <a:lnTo>
                      <a:pt x="536" y="48"/>
                    </a:lnTo>
                    <a:lnTo>
                      <a:pt x="530" y="48"/>
                    </a:lnTo>
                    <a:lnTo>
                      <a:pt x="530" y="42"/>
                    </a:lnTo>
                    <a:lnTo>
                      <a:pt x="530" y="38"/>
                    </a:lnTo>
                    <a:lnTo>
                      <a:pt x="524" y="38"/>
                    </a:lnTo>
                    <a:lnTo>
                      <a:pt x="530" y="38"/>
                    </a:lnTo>
                    <a:lnTo>
                      <a:pt x="536" y="38"/>
                    </a:lnTo>
                    <a:lnTo>
                      <a:pt x="536" y="38"/>
                    </a:lnTo>
                    <a:lnTo>
                      <a:pt x="540" y="38"/>
                    </a:lnTo>
                    <a:lnTo>
                      <a:pt x="550" y="38"/>
                    </a:lnTo>
                    <a:lnTo>
                      <a:pt x="550" y="42"/>
                    </a:lnTo>
                    <a:lnTo>
                      <a:pt x="556" y="42"/>
                    </a:lnTo>
                    <a:lnTo>
                      <a:pt x="562" y="42"/>
                    </a:lnTo>
                    <a:lnTo>
                      <a:pt x="562" y="48"/>
                    </a:lnTo>
                    <a:lnTo>
                      <a:pt x="550" y="42"/>
                    </a:lnTo>
                    <a:lnTo>
                      <a:pt x="550" y="42"/>
                    </a:lnTo>
                    <a:lnTo>
                      <a:pt x="550" y="48"/>
                    </a:lnTo>
                    <a:lnTo>
                      <a:pt x="546" y="48"/>
                    </a:lnTo>
                    <a:lnTo>
                      <a:pt x="540" y="48"/>
                    </a:lnTo>
                    <a:lnTo>
                      <a:pt x="546" y="48"/>
                    </a:lnTo>
                    <a:lnTo>
                      <a:pt x="550" y="48"/>
                    </a:lnTo>
                    <a:lnTo>
                      <a:pt x="550" y="48"/>
                    </a:lnTo>
                    <a:lnTo>
                      <a:pt x="546" y="48"/>
                    </a:lnTo>
                    <a:lnTo>
                      <a:pt x="540" y="48"/>
                    </a:lnTo>
                    <a:lnTo>
                      <a:pt x="540" y="48"/>
                    </a:lnTo>
                    <a:lnTo>
                      <a:pt x="540" y="48"/>
                    </a:lnTo>
                    <a:lnTo>
                      <a:pt x="536" y="48"/>
                    </a:lnTo>
                    <a:lnTo>
                      <a:pt x="536" y="48"/>
                    </a:lnTo>
                    <a:lnTo>
                      <a:pt x="536" y="48"/>
                    </a:lnTo>
                    <a:lnTo>
                      <a:pt x="536" y="48"/>
                    </a:lnTo>
                    <a:close/>
                    <a:moveTo>
                      <a:pt x="512" y="48"/>
                    </a:moveTo>
                    <a:lnTo>
                      <a:pt x="512" y="48"/>
                    </a:lnTo>
                    <a:lnTo>
                      <a:pt x="512" y="48"/>
                    </a:lnTo>
                    <a:lnTo>
                      <a:pt x="512" y="42"/>
                    </a:lnTo>
                    <a:lnTo>
                      <a:pt x="512" y="42"/>
                    </a:lnTo>
                    <a:lnTo>
                      <a:pt x="518" y="42"/>
                    </a:lnTo>
                    <a:lnTo>
                      <a:pt x="524" y="42"/>
                    </a:lnTo>
                    <a:lnTo>
                      <a:pt x="524" y="42"/>
                    </a:lnTo>
                    <a:lnTo>
                      <a:pt x="530" y="42"/>
                    </a:lnTo>
                    <a:lnTo>
                      <a:pt x="530" y="48"/>
                    </a:lnTo>
                    <a:lnTo>
                      <a:pt x="530" y="48"/>
                    </a:lnTo>
                    <a:lnTo>
                      <a:pt x="524" y="48"/>
                    </a:lnTo>
                    <a:lnTo>
                      <a:pt x="524" y="54"/>
                    </a:lnTo>
                    <a:lnTo>
                      <a:pt x="524" y="54"/>
                    </a:lnTo>
                    <a:lnTo>
                      <a:pt x="524" y="48"/>
                    </a:lnTo>
                    <a:lnTo>
                      <a:pt x="518" y="48"/>
                    </a:lnTo>
                    <a:lnTo>
                      <a:pt x="512" y="48"/>
                    </a:lnTo>
                    <a:lnTo>
                      <a:pt x="512" y="48"/>
                    </a:lnTo>
                    <a:lnTo>
                      <a:pt x="508" y="48"/>
                    </a:lnTo>
                    <a:lnTo>
                      <a:pt x="512" y="48"/>
                    </a:lnTo>
                    <a:lnTo>
                      <a:pt x="512" y="48"/>
                    </a:lnTo>
                    <a:lnTo>
                      <a:pt x="512" y="48"/>
                    </a:lnTo>
                    <a:lnTo>
                      <a:pt x="512" y="48"/>
                    </a:lnTo>
                    <a:close/>
                    <a:moveTo>
                      <a:pt x="1038" y="70"/>
                    </a:moveTo>
                    <a:lnTo>
                      <a:pt x="1038" y="70"/>
                    </a:lnTo>
                    <a:lnTo>
                      <a:pt x="1038" y="70"/>
                    </a:lnTo>
                    <a:lnTo>
                      <a:pt x="1038" y="70"/>
                    </a:lnTo>
                    <a:lnTo>
                      <a:pt x="1034" y="66"/>
                    </a:lnTo>
                    <a:lnTo>
                      <a:pt x="1038" y="66"/>
                    </a:lnTo>
                    <a:lnTo>
                      <a:pt x="1038" y="70"/>
                    </a:lnTo>
                    <a:lnTo>
                      <a:pt x="1038" y="70"/>
                    </a:lnTo>
                    <a:lnTo>
                      <a:pt x="1044" y="66"/>
                    </a:lnTo>
                    <a:lnTo>
                      <a:pt x="1050" y="66"/>
                    </a:lnTo>
                    <a:lnTo>
                      <a:pt x="1050" y="60"/>
                    </a:lnTo>
                    <a:lnTo>
                      <a:pt x="1054" y="60"/>
                    </a:lnTo>
                    <a:lnTo>
                      <a:pt x="1054" y="60"/>
                    </a:lnTo>
                    <a:lnTo>
                      <a:pt x="1060" y="60"/>
                    </a:lnTo>
                    <a:lnTo>
                      <a:pt x="1060" y="60"/>
                    </a:lnTo>
                    <a:lnTo>
                      <a:pt x="1054" y="60"/>
                    </a:lnTo>
                    <a:lnTo>
                      <a:pt x="1054" y="54"/>
                    </a:lnTo>
                    <a:lnTo>
                      <a:pt x="1060" y="54"/>
                    </a:lnTo>
                    <a:lnTo>
                      <a:pt x="1066" y="54"/>
                    </a:lnTo>
                    <a:lnTo>
                      <a:pt x="1066" y="48"/>
                    </a:lnTo>
                    <a:lnTo>
                      <a:pt x="1066" y="48"/>
                    </a:lnTo>
                    <a:lnTo>
                      <a:pt x="1066" y="54"/>
                    </a:lnTo>
                    <a:lnTo>
                      <a:pt x="1072" y="54"/>
                    </a:lnTo>
                    <a:lnTo>
                      <a:pt x="1072" y="48"/>
                    </a:lnTo>
                    <a:lnTo>
                      <a:pt x="1078" y="48"/>
                    </a:lnTo>
                    <a:lnTo>
                      <a:pt x="1078" y="48"/>
                    </a:lnTo>
                    <a:lnTo>
                      <a:pt x="1082" y="48"/>
                    </a:lnTo>
                    <a:lnTo>
                      <a:pt x="1088" y="48"/>
                    </a:lnTo>
                    <a:lnTo>
                      <a:pt x="1088" y="48"/>
                    </a:lnTo>
                    <a:lnTo>
                      <a:pt x="1092" y="48"/>
                    </a:lnTo>
                    <a:lnTo>
                      <a:pt x="1098" y="48"/>
                    </a:lnTo>
                    <a:lnTo>
                      <a:pt x="1104" y="48"/>
                    </a:lnTo>
                    <a:lnTo>
                      <a:pt x="1104" y="48"/>
                    </a:lnTo>
                    <a:lnTo>
                      <a:pt x="1108" y="54"/>
                    </a:lnTo>
                    <a:lnTo>
                      <a:pt x="1104" y="60"/>
                    </a:lnTo>
                    <a:lnTo>
                      <a:pt x="1104" y="60"/>
                    </a:lnTo>
                    <a:lnTo>
                      <a:pt x="1098" y="60"/>
                    </a:lnTo>
                    <a:lnTo>
                      <a:pt x="1104" y="60"/>
                    </a:lnTo>
                    <a:lnTo>
                      <a:pt x="1104" y="60"/>
                    </a:lnTo>
                    <a:lnTo>
                      <a:pt x="1104" y="60"/>
                    </a:lnTo>
                    <a:lnTo>
                      <a:pt x="1108" y="60"/>
                    </a:lnTo>
                    <a:lnTo>
                      <a:pt x="1108" y="60"/>
                    </a:lnTo>
                    <a:lnTo>
                      <a:pt x="1114" y="60"/>
                    </a:lnTo>
                    <a:lnTo>
                      <a:pt x="1114" y="54"/>
                    </a:lnTo>
                    <a:lnTo>
                      <a:pt x="1120" y="54"/>
                    </a:lnTo>
                    <a:lnTo>
                      <a:pt x="1120" y="54"/>
                    </a:lnTo>
                    <a:lnTo>
                      <a:pt x="1126" y="54"/>
                    </a:lnTo>
                    <a:lnTo>
                      <a:pt x="1132" y="54"/>
                    </a:lnTo>
                    <a:lnTo>
                      <a:pt x="1132" y="60"/>
                    </a:lnTo>
                    <a:lnTo>
                      <a:pt x="1136" y="60"/>
                    </a:lnTo>
                    <a:lnTo>
                      <a:pt x="1136" y="60"/>
                    </a:lnTo>
                    <a:lnTo>
                      <a:pt x="1136" y="60"/>
                    </a:lnTo>
                    <a:lnTo>
                      <a:pt x="1136" y="60"/>
                    </a:lnTo>
                    <a:lnTo>
                      <a:pt x="1136" y="66"/>
                    </a:lnTo>
                    <a:lnTo>
                      <a:pt x="1132" y="66"/>
                    </a:lnTo>
                    <a:lnTo>
                      <a:pt x="1132" y="70"/>
                    </a:lnTo>
                    <a:lnTo>
                      <a:pt x="1132" y="70"/>
                    </a:lnTo>
                    <a:lnTo>
                      <a:pt x="1136" y="70"/>
                    </a:lnTo>
                    <a:lnTo>
                      <a:pt x="1132" y="70"/>
                    </a:lnTo>
                    <a:lnTo>
                      <a:pt x="1132" y="74"/>
                    </a:lnTo>
                    <a:lnTo>
                      <a:pt x="1126" y="74"/>
                    </a:lnTo>
                    <a:lnTo>
                      <a:pt x="1126" y="70"/>
                    </a:lnTo>
                    <a:lnTo>
                      <a:pt x="1120" y="70"/>
                    </a:lnTo>
                    <a:lnTo>
                      <a:pt x="1120" y="74"/>
                    </a:lnTo>
                    <a:lnTo>
                      <a:pt x="1126" y="74"/>
                    </a:lnTo>
                    <a:lnTo>
                      <a:pt x="1132" y="74"/>
                    </a:lnTo>
                    <a:lnTo>
                      <a:pt x="1132" y="80"/>
                    </a:lnTo>
                    <a:lnTo>
                      <a:pt x="1136" y="80"/>
                    </a:lnTo>
                    <a:lnTo>
                      <a:pt x="1136" y="86"/>
                    </a:lnTo>
                    <a:lnTo>
                      <a:pt x="1132" y="86"/>
                    </a:lnTo>
                    <a:lnTo>
                      <a:pt x="1126" y="86"/>
                    </a:lnTo>
                    <a:lnTo>
                      <a:pt x="1120" y="86"/>
                    </a:lnTo>
                    <a:lnTo>
                      <a:pt x="1120" y="86"/>
                    </a:lnTo>
                    <a:lnTo>
                      <a:pt x="1114" y="86"/>
                    </a:lnTo>
                    <a:lnTo>
                      <a:pt x="1114" y="92"/>
                    </a:lnTo>
                    <a:lnTo>
                      <a:pt x="1108" y="86"/>
                    </a:lnTo>
                    <a:lnTo>
                      <a:pt x="1108" y="86"/>
                    </a:lnTo>
                    <a:lnTo>
                      <a:pt x="1104" y="86"/>
                    </a:lnTo>
                    <a:lnTo>
                      <a:pt x="1104" y="86"/>
                    </a:lnTo>
                    <a:lnTo>
                      <a:pt x="1098" y="86"/>
                    </a:lnTo>
                    <a:lnTo>
                      <a:pt x="1092" y="86"/>
                    </a:lnTo>
                    <a:lnTo>
                      <a:pt x="1092" y="86"/>
                    </a:lnTo>
                    <a:lnTo>
                      <a:pt x="1088" y="86"/>
                    </a:lnTo>
                    <a:lnTo>
                      <a:pt x="1088" y="86"/>
                    </a:lnTo>
                    <a:lnTo>
                      <a:pt x="1082" y="86"/>
                    </a:lnTo>
                    <a:lnTo>
                      <a:pt x="1088" y="86"/>
                    </a:lnTo>
                    <a:lnTo>
                      <a:pt x="1082" y="86"/>
                    </a:lnTo>
                    <a:lnTo>
                      <a:pt x="1078" y="86"/>
                    </a:lnTo>
                    <a:lnTo>
                      <a:pt x="1078" y="86"/>
                    </a:lnTo>
                    <a:lnTo>
                      <a:pt x="1078" y="80"/>
                    </a:lnTo>
                    <a:lnTo>
                      <a:pt x="1072" y="80"/>
                    </a:lnTo>
                    <a:lnTo>
                      <a:pt x="1066" y="80"/>
                    </a:lnTo>
                    <a:lnTo>
                      <a:pt x="1066" y="80"/>
                    </a:lnTo>
                    <a:lnTo>
                      <a:pt x="1060" y="80"/>
                    </a:lnTo>
                    <a:lnTo>
                      <a:pt x="1060" y="74"/>
                    </a:lnTo>
                    <a:lnTo>
                      <a:pt x="1054" y="74"/>
                    </a:lnTo>
                    <a:lnTo>
                      <a:pt x="1054" y="70"/>
                    </a:lnTo>
                    <a:lnTo>
                      <a:pt x="1054" y="70"/>
                    </a:lnTo>
                    <a:lnTo>
                      <a:pt x="1054" y="70"/>
                    </a:lnTo>
                    <a:lnTo>
                      <a:pt x="1050" y="70"/>
                    </a:lnTo>
                    <a:lnTo>
                      <a:pt x="1054" y="70"/>
                    </a:lnTo>
                    <a:lnTo>
                      <a:pt x="1050" y="70"/>
                    </a:lnTo>
                    <a:lnTo>
                      <a:pt x="1050" y="66"/>
                    </a:lnTo>
                    <a:lnTo>
                      <a:pt x="1044" y="70"/>
                    </a:lnTo>
                    <a:lnTo>
                      <a:pt x="1038" y="70"/>
                    </a:lnTo>
                    <a:lnTo>
                      <a:pt x="1038" y="70"/>
                    </a:lnTo>
                    <a:lnTo>
                      <a:pt x="1038" y="70"/>
                    </a:lnTo>
                    <a:lnTo>
                      <a:pt x="1038" y="70"/>
                    </a:lnTo>
                    <a:close/>
                    <a:moveTo>
                      <a:pt x="1012" y="54"/>
                    </a:moveTo>
                    <a:lnTo>
                      <a:pt x="1006" y="54"/>
                    </a:lnTo>
                    <a:lnTo>
                      <a:pt x="1012" y="54"/>
                    </a:lnTo>
                    <a:lnTo>
                      <a:pt x="1018" y="54"/>
                    </a:lnTo>
                    <a:lnTo>
                      <a:pt x="1018" y="54"/>
                    </a:lnTo>
                    <a:lnTo>
                      <a:pt x="1022" y="54"/>
                    </a:lnTo>
                    <a:lnTo>
                      <a:pt x="1028" y="54"/>
                    </a:lnTo>
                    <a:lnTo>
                      <a:pt x="1028" y="54"/>
                    </a:lnTo>
                    <a:lnTo>
                      <a:pt x="1034" y="54"/>
                    </a:lnTo>
                    <a:lnTo>
                      <a:pt x="1038" y="54"/>
                    </a:lnTo>
                    <a:lnTo>
                      <a:pt x="1038" y="54"/>
                    </a:lnTo>
                    <a:lnTo>
                      <a:pt x="1044" y="54"/>
                    </a:lnTo>
                    <a:lnTo>
                      <a:pt x="1050" y="60"/>
                    </a:lnTo>
                    <a:lnTo>
                      <a:pt x="1044" y="60"/>
                    </a:lnTo>
                    <a:lnTo>
                      <a:pt x="1044" y="60"/>
                    </a:lnTo>
                    <a:lnTo>
                      <a:pt x="1038" y="60"/>
                    </a:lnTo>
                    <a:lnTo>
                      <a:pt x="1038" y="60"/>
                    </a:lnTo>
                    <a:lnTo>
                      <a:pt x="1034" y="60"/>
                    </a:lnTo>
                    <a:lnTo>
                      <a:pt x="1034" y="66"/>
                    </a:lnTo>
                    <a:lnTo>
                      <a:pt x="1028" y="66"/>
                    </a:lnTo>
                    <a:lnTo>
                      <a:pt x="1028" y="66"/>
                    </a:lnTo>
                    <a:lnTo>
                      <a:pt x="1022" y="66"/>
                    </a:lnTo>
                    <a:lnTo>
                      <a:pt x="1022" y="60"/>
                    </a:lnTo>
                    <a:lnTo>
                      <a:pt x="1028" y="60"/>
                    </a:lnTo>
                    <a:lnTo>
                      <a:pt x="1022" y="60"/>
                    </a:lnTo>
                    <a:lnTo>
                      <a:pt x="1018" y="60"/>
                    </a:lnTo>
                    <a:lnTo>
                      <a:pt x="1012" y="60"/>
                    </a:lnTo>
                    <a:lnTo>
                      <a:pt x="1012" y="54"/>
                    </a:lnTo>
                    <a:lnTo>
                      <a:pt x="1012" y="54"/>
                    </a:lnTo>
                    <a:lnTo>
                      <a:pt x="1012" y="54"/>
                    </a:lnTo>
                    <a:lnTo>
                      <a:pt x="1012" y="54"/>
                    </a:lnTo>
                    <a:close/>
                    <a:moveTo>
                      <a:pt x="1136" y="66"/>
                    </a:moveTo>
                    <a:lnTo>
                      <a:pt x="1136" y="60"/>
                    </a:lnTo>
                    <a:lnTo>
                      <a:pt x="1136" y="60"/>
                    </a:lnTo>
                    <a:lnTo>
                      <a:pt x="1142" y="66"/>
                    </a:lnTo>
                    <a:lnTo>
                      <a:pt x="1136" y="66"/>
                    </a:lnTo>
                    <a:lnTo>
                      <a:pt x="1136" y="66"/>
                    </a:lnTo>
                    <a:lnTo>
                      <a:pt x="1136" y="66"/>
                    </a:lnTo>
                    <a:lnTo>
                      <a:pt x="1136" y="66"/>
                    </a:lnTo>
                    <a:lnTo>
                      <a:pt x="1136" y="66"/>
                    </a:lnTo>
                    <a:close/>
                    <a:moveTo>
                      <a:pt x="806" y="70"/>
                    </a:moveTo>
                    <a:lnTo>
                      <a:pt x="800" y="70"/>
                    </a:lnTo>
                    <a:lnTo>
                      <a:pt x="800" y="66"/>
                    </a:lnTo>
                    <a:lnTo>
                      <a:pt x="800" y="66"/>
                    </a:lnTo>
                    <a:lnTo>
                      <a:pt x="806" y="66"/>
                    </a:lnTo>
                    <a:lnTo>
                      <a:pt x="812" y="66"/>
                    </a:lnTo>
                    <a:lnTo>
                      <a:pt x="812" y="66"/>
                    </a:lnTo>
                    <a:lnTo>
                      <a:pt x="812" y="70"/>
                    </a:lnTo>
                    <a:lnTo>
                      <a:pt x="818" y="70"/>
                    </a:lnTo>
                    <a:lnTo>
                      <a:pt x="822" y="70"/>
                    </a:lnTo>
                    <a:lnTo>
                      <a:pt x="818" y="70"/>
                    </a:lnTo>
                    <a:lnTo>
                      <a:pt x="812" y="70"/>
                    </a:lnTo>
                    <a:lnTo>
                      <a:pt x="812" y="70"/>
                    </a:lnTo>
                    <a:lnTo>
                      <a:pt x="806" y="70"/>
                    </a:lnTo>
                    <a:lnTo>
                      <a:pt x="806" y="70"/>
                    </a:lnTo>
                    <a:lnTo>
                      <a:pt x="806" y="70"/>
                    </a:lnTo>
                    <a:lnTo>
                      <a:pt x="806" y="70"/>
                    </a:lnTo>
                    <a:close/>
                    <a:moveTo>
                      <a:pt x="1018" y="70"/>
                    </a:moveTo>
                    <a:lnTo>
                      <a:pt x="1022" y="70"/>
                    </a:lnTo>
                    <a:lnTo>
                      <a:pt x="1028" y="70"/>
                    </a:lnTo>
                    <a:lnTo>
                      <a:pt x="1028" y="70"/>
                    </a:lnTo>
                    <a:lnTo>
                      <a:pt x="1028" y="70"/>
                    </a:lnTo>
                    <a:lnTo>
                      <a:pt x="1028" y="70"/>
                    </a:lnTo>
                    <a:lnTo>
                      <a:pt x="1022" y="70"/>
                    </a:lnTo>
                    <a:lnTo>
                      <a:pt x="1018" y="70"/>
                    </a:lnTo>
                    <a:lnTo>
                      <a:pt x="1018" y="70"/>
                    </a:lnTo>
                    <a:lnTo>
                      <a:pt x="1018" y="70"/>
                    </a:lnTo>
                    <a:lnTo>
                      <a:pt x="1018" y="70"/>
                    </a:lnTo>
                    <a:close/>
                    <a:moveTo>
                      <a:pt x="1028" y="70"/>
                    </a:moveTo>
                    <a:lnTo>
                      <a:pt x="1034" y="70"/>
                    </a:lnTo>
                    <a:lnTo>
                      <a:pt x="1038" y="70"/>
                    </a:lnTo>
                    <a:lnTo>
                      <a:pt x="1038" y="70"/>
                    </a:lnTo>
                    <a:lnTo>
                      <a:pt x="1034" y="70"/>
                    </a:lnTo>
                    <a:lnTo>
                      <a:pt x="1028" y="70"/>
                    </a:lnTo>
                    <a:lnTo>
                      <a:pt x="1028" y="70"/>
                    </a:lnTo>
                    <a:lnTo>
                      <a:pt x="1028" y="70"/>
                    </a:lnTo>
                    <a:lnTo>
                      <a:pt x="1028" y="70"/>
                    </a:lnTo>
                    <a:close/>
                    <a:moveTo>
                      <a:pt x="1206" y="96"/>
                    </a:moveTo>
                    <a:lnTo>
                      <a:pt x="1206" y="96"/>
                    </a:lnTo>
                    <a:lnTo>
                      <a:pt x="1206" y="102"/>
                    </a:lnTo>
                    <a:lnTo>
                      <a:pt x="1200" y="102"/>
                    </a:lnTo>
                    <a:lnTo>
                      <a:pt x="1196" y="102"/>
                    </a:lnTo>
                    <a:lnTo>
                      <a:pt x="1196" y="102"/>
                    </a:lnTo>
                    <a:lnTo>
                      <a:pt x="1190" y="102"/>
                    </a:lnTo>
                    <a:lnTo>
                      <a:pt x="1186" y="102"/>
                    </a:lnTo>
                    <a:lnTo>
                      <a:pt x="1186" y="108"/>
                    </a:lnTo>
                    <a:lnTo>
                      <a:pt x="1180" y="108"/>
                    </a:lnTo>
                    <a:lnTo>
                      <a:pt x="1174" y="108"/>
                    </a:lnTo>
                    <a:lnTo>
                      <a:pt x="1168" y="108"/>
                    </a:lnTo>
                    <a:lnTo>
                      <a:pt x="1168" y="108"/>
                    </a:lnTo>
                    <a:lnTo>
                      <a:pt x="1162" y="108"/>
                    </a:lnTo>
                    <a:lnTo>
                      <a:pt x="1158" y="108"/>
                    </a:lnTo>
                    <a:lnTo>
                      <a:pt x="1158" y="108"/>
                    </a:lnTo>
                    <a:lnTo>
                      <a:pt x="1152" y="108"/>
                    </a:lnTo>
                    <a:lnTo>
                      <a:pt x="1146" y="108"/>
                    </a:lnTo>
                    <a:lnTo>
                      <a:pt x="1146" y="108"/>
                    </a:lnTo>
                    <a:lnTo>
                      <a:pt x="1146" y="108"/>
                    </a:lnTo>
                    <a:lnTo>
                      <a:pt x="1142" y="108"/>
                    </a:lnTo>
                    <a:lnTo>
                      <a:pt x="1136" y="114"/>
                    </a:lnTo>
                    <a:lnTo>
                      <a:pt x="1136" y="114"/>
                    </a:lnTo>
                    <a:lnTo>
                      <a:pt x="1132" y="114"/>
                    </a:lnTo>
                    <a:lnTo>
                      <a:pt x="1126" y="114"/>
                    </a:lnTo>
                    <a:lnTo>
                      <a:pt x="1126" y="108"/>
                    </a:lnTo>
                    <a:lnTo>
                      <a:pt x="1132" y="108"/>
                    </a:lnTo>
                    <a:lnTo>
                      <a:pt x="1136" y="102"/>
                    </a:lnTo>
                    <a:lnTo>
                      <a:pt x="1136" y="102"/>
                    </a:lnTo>
                    <a:lnTo>
                      <a:pt x="1136" y="96"/>
                    </a:lnTo>
                    <a:lnTo>
                      <a:pt x="1136" y="92"/>
                    </a:lnTo>
                    <a:lnTo>
                      <a:pt x="1142" y="92"/>
                    </a:lnTo>
                    <a:lnTo>
                      <a:pt x="1146" y="86"/>
                    </a:lnTo>
                    <a:lnTo>
                      <a:pt x="1146" y="92"/>
                    </a:lnTo>
                    <a:lnTo>
                      <a:pt x="1152" y="92"/>
                    </a:lnTo>
                    <a:lnTo>
                      <a:pt x="1146" y="86"/>
                    </a:lnTo>
                    <a:lnTo>
                      <a:pt x="1146" y="86"/>
                    </a:lnTo>
                    <a:lnTo>
                      <a:pt x="1146" y="86"/>
                    </a:lnTo>
                    <a:lnTo>
                      <a:pt x="1152" y="86"/>
                    </a:lnTo>
                    <a:lnTo>
                      <a:pt x="1158" y="86"/>
                    </a:lnTo>
                    <a:lnTo>
                      <a:pt x="1158" y="86"/>
                    </a:lnTo>
                    <a:lnTo>
                      <a:pt x="1158" y="86"/>
                    </a:lnTo>
                    <a:lnTo>
                      <a:pt x="1152" y="86"/>
                    </a:lnTo>
                    <a:lnTo>
                      <a:pt x="1152" y="80"/>
                    </a:lnTo>
                    <a:lnTo>
                      <a:pt x="1146" y="80"/>
                    </a:lnTo>
                    <a:lnTo>
                      <a:pt x="1152" y="74"/>
                    </a:lnTo>
                    <a:lnTo>
                      <a:pt x="1158" y="74"/>
                    </a:lnTo>
                    <a:lnTo>
                      <a:pt x="1158" y="70"/>
                    </a:lnTo>
                    <a:lnTo>
                      <a:pt x="1158" y="70"/>
                    </a:lnTo>
                    <a:lnTo>
                      <a:pt x="1162" y="70"/>
                    </a:lnTo>
                    <a:lnTo>
                      <a:pt x="1162" y="74"/>
                    </a:lnTo>
                    <a:lnTo>
                      <a:pt x="1168" y="74"/>
                    </a:lnTo>
                    <a:lnTo>
                      <a:pt x="1168" y="70"/>
                    </a:lnTo>
                    <a:lnTo>
                      <a:pt x="1168" y="70"/>
                    </a:lnTo>
                    <a:lnTo>
                      <a:pt x="1168" y="70"/>
                    </a:lnTo>
                    <a:lnTo>
                      <a:pt x="1168" y="70"/>
                    </a:lnTo>
                    <a:lnTo>
                      <a:pt x="1174" y="70"/>
                    </a:lnTo>
                    <a:lnTo>
                      <a:pt x="1180" y="70"/>
                    </a:lnTo>
                    <a:lnTo>
                      <a:pt x="1180" y="74"/>
                    </a:lnTo>
                    <a:lnTo>
                      <a:pt x="1174" y="74"/>
                    </a:lnTo>
                    <a:lnTo>
                      <a:pt x="1174" y="80"/>
                    </a:lnTo>
                    <a:lnTo>
                      <a:pt x="1168" y="86"/>
                    </a:lnTo>
                    <a:lnTo>
                      <a:pt x="1168" y="86"/>
                    </a:lnTo>
                    <a:lnTo>
                      <a:pt x="1174" y="86"/>
                    </a:lnTo>
                    <a:lnTo>
                      <a:pt x="1174" y="86"/>
                    </a:lnTo>
                    <a:lnTo>
                      <a:pt x="1180" y="80"/>
                    </a:lnTo>
                    <a:lnTo>
                      <a:pt x="1186" y="80"/>
                    </a:lnTo>
                    <a:lnTo>
                      <a:pt x="1186" y="80"/>
                    </a:lnTo>
                    <a:lnTo>
                      <a:pt x="1190" y="80"/>
                    </a:lnTo>
                    <a:lnTo>
                      <a:pt x="1196" y="80"/>
                    </a:lnTo>
                    <a:lnTo>
                      <a:pt x="1196" y="86"/>
                    </a:lnTo>
                    <a:lnTo>
                      <a:pt x="1196" y="86"/>
                    </a:lnTo>
                    <a:lnTo>
                      <a:pt x="1200" y="86"/>
                    </a:lnTo>
                    <a:lnTo>
                      <a:pt x="1200" y="86"/>
                    </a:lnTo>
                    <a:lnTo>
                      <a:pt x="1200" y="92"/>
                    </a:lnTo>
                    <a:lnTo>
                      <a:pt x="1200" y="86"/>
                    </a:lnTo>
                    <a:lnTo>
                      <a:pt x="1206" y="86"/>
                    </a:lnTo>
                    <a:lnTo>
                      <a:pt x="1200" y="86"/>
                    </a:lnTo>
                    <a:lnTo>
                      <a:pt x="1206" y="86"/>
                    </a:lnTo>
                    <a:lnTo>
                      <a:pt x="1206" y="86"/>
                    </a:lnTo>
                    <a:lnTo>
                      <a:pt x="1206" y="92"/>
                    </a:lnTo>
                    <a:lnTo>
                      <a:pt x="1212" y="96"/>
                    </a:lnTo>
                    <a:lnTo>
                      <a:pt x="1212" y="96"/>
                    </a:lnTo>
                    <a:lnTo>
                      <a:pt x="1206" y="96"/>
                    </a:lnTo>
                    <a:lnTo>
                      <a:pt x="1206" y="96"/>
                    </a:lnTo>
                    <a:lnTo>
                      <a:pt x="1206" y="96"/>
                    </a:lnTo>
                    <a:lnTo>
                      <a:pt x="1206" y="96"/>
                    </a:lnTo>
                    <a:close/>
                    <a:moveTo>
                      <a:pt x="1222" y="108"/>
                    </a:moveTo>
                    <a:lnTo>
                      <a:pt x="1218" y="108"/>
                    </a:lnTo>
                    <a:lnTo>
                      <a:pt x="1218" y="102"/>
                    </a:lnTo>
                    <a:lnTo>
                      <a:pt x="1222" y="102"/>
                    </a:lnTo>
                    <a:lnTo>
                      <a:pt x="1228" y="102"/>
                    </a:lnTo>
                    <a:lnTo>
                      <a:pt x="1234" y="102"/>
                    </a:lnTo>
                    <a:lnTo>
                      <a:pt x="1228" y="102"/>
                    </a:lnTo>
                    <a:lnTo>
                      <a:pt x="1228" y="108"/>
                    </a:lnTo>
                    <a:lnTo>
                      <a:pt x="1222" y="108"/>
                    </a:lnTo>
                    <a:lnTo>
                      <a:pt x="1222" y="108"/>
                    </a:lnTo>
                    <a:lnTo>
                      <a:pt x="1222" y="108"/>
                    </a:lnTo>
                    <a:lnTo>
                      <a:pt x="1222" y="108"/>
                    </a:lnTo>
                    <a:close/>
                    <a:moveTo>
                      <a:pt x="1050" y="108"/>
                    </a:moveTo>
                    <a:lnTo>
                      <a:pt x="1044" y="108"/>
                    </a:lnTo>
                    <a:lnTo>
                      <a:pt x="1050" y="108"/>
                    </a:lnTo>
                    <a:lnTo>
                      <a:pt x="1050" y="108"/>
                    </a:lnTo>
                    <a:lnTo>
                      <a:pt x="1050" y="108"/>
                    </a:lnTo>
                    <a:lnTo>
                      <a:pt x="1050" y="108"/>
                    </a:lnTo>
                    <a:close/>
                    <a:moveTo>
                      <a:pt x="1246" y="108"/>
                    </a:moveTo>
                    <a:lnTo>
                      <a:pt x="1240" y="108"/>
                    </a:lnTo>
                    <a:lnTo>
                      <a:pt x="1234" y="108"/>
                    </a:lnTo>
                    <a:lnTo>
                      <a:pt x="1234" y="108"/>
                    </a:lnTo>
                    <a:lnTo>
                      <a:pt x="1228" y="108"/>
                    </a:lnTo>
                    <a:lnTo>
                      <a:pt x="1228" y="108"/>
                    </a:lnTo>
                    <a:lnTo>
                      <a:pt x="1234" y="108"/>
                    </a:lnTo>
                    <a:lnTo>
                      <a:pt x="1234" y="108"/>
                    </a:lnTo>
                    <a:lnTo>
                      <a:pt x="1240" y="108"/>
                    </a:lnTo>
                    <a:lnTo>
                      <a:pt x="1246" y="108"/>
                    </a:lnTo>
                    <a:lnTo>
                      <a:pt x="1246" y="108"/>
                    </a:lnTo>
                    <a:lnTo>
                      <a:pt x="1246" y="108"/>
                    </a:lnTo>
                    <a:lnTo>
                      <a:pt x="1246" y="108"/>
                    </a:lnTo>
                    <a:lnTo>
                      <a:pt x="1246" y="108"/>
                    </a:lnTo>
                    <a:lnTo>
                      <a:pt x="1246" y="108"/>
                    </a:lnTo>
                    <a:lnTo>
                      <a:pt x="1246" y="108"/>
                    </a:lnTo>
                    <a:close/>
                    <a:moveTo>
                      <a:pt x="1022" y="120"/>
                    </a:moveTo>
                    <a:lnTo>
                      <a:pt x="1018" y="120"/>
                    </a:lnTo>
                    <a:lnTo>
                      <a:pt x="1022" y="120"/>
                    </a:lnTo>
                    <a:lnTo>
                      <a:pt x="1022" y="120"/>
                    </a:lnTo>
                    <a:lnTo>
                      <a:pt x="1022" y="120"/>
                    </a:lnTo>
                    <a:lnTo>
                      <a:pt x="1022" y="120"/>
                    </a:lnTo>
                    <a:close/>
                    <a:moveTo>
                      <a:pt x="880" y="124"/>
                    </a:moveTo>
                    <a:lnTo>
                      <a:pt x="886" y="124"/>
                    </a:lnTo>
                    <a:lnTo>
                      <a:pt x="886" y="128"/>
                    </a:lnTo>
                    <a:lnTo>
                      <a:pt x="880" y="124"/>
                    </a:lnTo>
                    <a:lnTo>
                      <a:pt x="880" y="124"/>
                    </a:lnTo>
                    <a:lnTo>
                      <a:pt x="880" y="124"/>
                    </a:lnTo>
                    <a:lnTo>
                      <a:pt x="880" y="124"/>
                    </a:lnTo>
                    <a:close/>
                    <a:moveTo>
                      <a:pt x="1228" y="128"/>
                    </a:moveTo>
                    <a:lnTo>
                      <a:pt x="1234" y="124"/>
                    </a:lnTo>
                    <a:lnTo>
                      <a:pt x="1234" y="128"/>
                    </a:lnTo>
                    <a:lnTo>
                      <a:pt x="1234" y="128"/>
                    </a:lnTo>
                    <a:lnTo>
                      <a:pt x="1228" y="128"/>
                    </a:lnTo>
                    <a:lnTo>
                      <a:pt x="1228" y="128"/>
                    </a:lnTo>
                    <a:lnTo>
                      <a:pt x="1228" y="128"/>
                    </a:lnTo>
                    <a:lnTo>
                      <a:pt x="1228" y="128"/>
                    </a:lnTo>
                    <a:close/>
                    <a:moveTo>
                      <a:pt x="1240" y="128"/>
                    </a:moveTo>
                    <a:lnTo>
                      <a:pt x="1240" y="128"/>
                    </a:lnTo>
                    <a:lnTo>
                      <a:pt x="1246" y="128"/>
                    </a:lnTo>
                    <a:lnTo>
                      <a:pt x="1246" y="128"/>
                    </a:lnTo>
                    <a:lnTo>
                      <a:pt x="1246" y="128"/>
                    </a:lnTo>
                    <a:lnTo>
                      <a:pt x="1246" y="128"/>
                    </a:lnTo>
                    <a:lnTo>
                      <a:pt x="1240" y="128"/>
                    </a:lnTo>
                    <a:lnTo>
                      <a:pt x="1240" y="128"/>
                    </a:lnTo>
                    <a:lnTo>
                      <a:pt x="1240" y="128"/>
                    </a:lnTo>
                    <a:lnTo>
                      <a:pt x="1240" y="128"/>
                    </a:lnTo>
                    <a:close/>
                    <a:moveTo>
                      <a:pt x="980" y="134"/>
                    </a:moveTo>
                    <a:lnTo>
                      <a:pt x="980" y="128"/>
                    </a:lnTo>
                    <a:lnTo>
                      <a:pt x="984" y="128"/>
                    </a:lnTo>
                    <a:lnTo>
                      <a:pt x="990" y="128"/>
                    </a:lnTo>
                    <a:lnTo>
                      <a:pt x="990" y="134"/>
                    </a:lnTo>
                    <a:lnTo>
                      <a:pt x="984" y="134"/>
                    </a:lnTo>
                    <a:lnTo>
                      <a:pt x="980" y="128"/>
                    </a:lnTo>
                    <a:lnTo>
                      <a:pt x="980" y="134"/>
                    </a:lnTo>
                    <a:lnTo>
                      <a:pt x="980" y="134"/>
                    </a:lnTo>
                    <a:lnTo>
                      <a:pt x="980" y="134"/>
                    </a:lnTo>
                    <a:lnTo>
                      <a:pt x="980" y="134"/>
                    </a:lnTo>
                    <a:close/>
                    <a:moveTo>
                      <a:pt x="1088" y="128"/>
                    </a:moveTo>
                    <a:lnTo>
                      <a:pt x="1088" y="134"/>
                    </a:lnTo>
                    <a:lnTo>
                      <a:pt x="1088" y="134"/>
                    </a:lnTo>
                    <a:lnTo>
                      <a:pt x="1088" y="134"/>
                    </a:lnTo>
                    <a:lnTo>
                      <a:pt x="1082" y="140"/>
                    </a:lnTo>
                    <a:lnTo>
                      <a:pt x="1078" y="140"/>
                    </a:lnTo>
                    <a:lnTo>
                      <a:pt x="1078" y="140"/>
                    </a:lnTo>
                    <a:lnTo>
                      <a:pt x="1078" y="140"/>
                    </a:lnTo>
                    <a:lnTo>
                      <a:pt x="1078" y="140"/>
                    </a:lnTo>
                    <a:lnTo>
                      <a:pt x="1072" y="140"/>
                    </a:lnTo>
                    <a:lnTo>
                      <a:pt x="1066" y="140"/>
                    </a:lnTo>
                    <a:lnTo>
                      <a:pt x="1072" y="140"/>
                    </a:lnTo>
                    <a:lnTo>
                      <a:pt x="1078" y="134"/>
                    </a:lnTo>
                    <a:lnTo>
                      <a:pt x="1082" y="134"/>
                    </a:lnTo>
                    <a:lnTo>
                      <a:pt x="1088" y="134"/>
                    </a:lnTo>
                    <a:lnTo>
                      <a:pt x="1088" y="128"/>
                    </a:lnTo>
                    <a:lnTo>
                      <a:pt x="1088" y="128"/>
                    </a:lnTo>
                    <a:lnTo>
                      <a:pt x="1088" y="128"/>
                    </a:lnTo>
                    <a:lnTo>
                      <a:pt x="1088" y="128"/>
                    </a:lnTo>
                    <a:close/>
                    <a:moveTo>
                      <a:pt x="980" y="134"/>
                    </a:moveTo>
                    <a:lnTo>
                      <a:pt x="980" y="134"/>
                    </a:lnTo>
                    <a:lnTo>
                      <a:pt x="980" y="134"/>
                    </a:lnTo>
                    <a:lnTo>
                      <a:pt x="974" y="134"/>
                    </a:lnTo>
                    <a:lnTo>
                      <a:pt x="980" y="134"/>
                    </a:lnTo>
                    <a:lnTo>
                      <a:pt x="980" y="140"/>
                    </a:lnTo>
                    <a:lnTo>
                      <a:pt x="974" y="140"/>
                    </a:lnTo>
                    <a:lnTo>
                      <a:pt x="974" y="134"/>
                    </a:lnTo>
                    <a:lnTo>
                      <a:pt x="980" y="134"/>
                    </a:lnTo>
                    <a:lnTo>
                      <a:pt x="980" y="134"/>
                    </a:lnTo>
                    <a:lnTo>
                      <a:pt x="980" y="134"/>
                    </a:lnTo>
                    <a:lnTo>
                      <a:pt x="980" y="134"/>
                    </a:lnTo>
                    <a:close/>
                    <a:moveTo>
                      <a:pt x="1938" y="134"/>
                    </a:moveTo>
                    <a:lnTo>
                      <a:pt x="1938" y="134"/>
                    </a:lnTo>
                    <a:lnTo>
                      <a:pt x="1938" y="134"/>
                    </a:lnTo>
                    <a:lnTo>
                      <a:pt x="1938" y="134"/>
                    </a:lnTo>
                    <a:lnTo>
                      <a:pt x="1938" y="134"/>
                    </a:lnTo>
                    <a:lnTo>
                      <a:pt x="1938" y="134"/>
                    </a:lnTo>
                    <a:close/>
                    <a:moveTo>
                      <a:pt x="584" y="168"/>
                    </a:moveTo>
                    <a:lnTo>
                      <a:pt x="584" y="168"/>
                    </a:lnTo>
                    <a:lnTo>
                      <a:pt x="584" y="162"/>
                    </a:lnTo>
                    <a:lnTo>
                      <a:pt x="584" y="162"/>
                    </a:lnTo>
                    <a:lnTo>
                      <a:pt x="584" y="156"/>
                    </a:lnTo>
                    <a:lnTo>
                      <a:pt x="590" y="156"/>
                    </a:lnTo>
                    <a:lnTo>
                      <a:pt x="596" y="156"/>
                    </a:lnTo>
                    <a:lnTo>
                      <a:pt x="600" y="156"/>
                    </a:lnTo>
                    <a:lnTo>
                      <a:pt x="600" y="162"/>
                    </a:lnTo>
                    <a:lnTo>
                      <a:pt x="600" y="162"/>
                    </a:lnTo>
                    <a:lnTo>
                      <a:pt x="600" y="156"/>
                    </a:lnTo>
                    <a:lnTo>
                      <a:pt x="604" y="162"/>
                    </a:lnTo>
                    <a:lnTo>
                      <a:pt x="610" y="162"/>
                    </a:lnTo>
                    <a:lnTo>
                      <a:pt x="610" y="156"/>
                    </a:lnTo>
                    <a:lnTo>
                      <a:pt x="610" y="162"/>
                    </a:lnTo>
                    <a:lnTo>
                      <a:pt x="616" y="162"/>
                    </a:lnTo>
                    <a:lnTo>
                      <a:pt x="616" y="156"/>
                    </a:lnTo>
                    <a:lnTo>
                      <a:pt x="622" y="156"/>
                    </a:lnTo>
                    <a:lnTo>
                      <a:pt x="622" y="156"/>
                    </a:lnTo>
                    <a:lnTo>
                      <a:pt x="626" y="156"/>
                    </a:lnTo>
                    <a:lnTo>
                      <a:pt x="632" y="156"/>
                    </a:lnTo>
                    <a:lnTo>
                      <a:pt x="632" y="152"/>
                    </a:lnTo>
                    <a:lnTo>
                      <a:pt x="638" y="152"/>
                    </a:lnTo>
                    <a:lnTo>
                      <a:pt x="644" y="152"/>
                    </a:lnTo>
                    <a:lnTo>
                      <a:pt x="644" y="152"/>
                    </a:lnTo>
                    <a:lnTo>
                      <a:pt x="644" y="152"/>
                    </a:lnTo>
                    <a:lnTo>
                      <a:pt x="650" y="152"/>
                    </a:lnTo>
                    <a:lnTo>
                      <a:pt x="654" y="152"/>
                    </a:lnTo>
                    <a:lnTo>
                      <a:pt x="658" y="152"/>
                    </a:lnTo>
                    <a:lnTo>
                      <a:pt x="654" y="152"/>
                    </a:lnTo>
                    <a:lnTo>
                      <a:pt x="654" y="146"/>
                    </a:lnTo>
                    <a:lnTo>
                      <a:pt x="658" y="146"/>
                    </a:lnTo>
                    <a:lnTo>
                      <a:pt x="658" y="140"/>
                    </a:lnTo>
                    <a:lnTo>
                      <a:pt x="664" y="140"/>
                    </a:lnTo>
                    <a:lnTo>
                      <a:pt x="670" y="140"/>
                    </a:lnTo>
                    <a:lnTo>
                      <a:pt x="670" y="140"/>
                    </a:lnTo>
                    <a:lnTo>
                      <a:pt x="676" y="140"/>
                    </a:lnTo>
                    <a:lnTo>
                      <a:pt x="680" y="140"/>
                    </a:lnTo>
                    <a:lnTo>
                      <a:pt x="680" y="140"/>
                    </a:lnTo>
                    <a:lnTo>
                      <a:pt x="686" y="140"/>
                    </a:lnTo>
                    <a:lnTo>
                      <a:pt x="692" y="140"/>
                    </a:lnTo>
                    <a:lnTo>
                      <a:pt x="692" y="140"/>
                    </a:lnTo>
                    <a:lnTo>
                      <a:pt x="698" y="146"/>
                    </a:lnTo>
                    <a:lnTo>
                      <a:pt x="692" y="146"/>
                    </a:lnTo>
                    <a:lnTo>
                      <a:pt x="692" y="152"/>
                    </a:lnTo>
                    <a:lnTo>
                      <a:pt x="692" y="156"/>
                    </a:lnTo>
                    <a:lnTo>
                      <a:pt x="686" y="156"/>
                    </a:lnTo>
                    <a:lnTo>
                      <a:pt x="680" y="156"/>
                    </a:lnTo>
                    <a:lnTo>
                      <a:pt x="680" y="162"/>
                    </a:lnTo>
                    <a:lnTo>
                      <a:pt x="676" y="162"/>
                    </a:lnTo>
                    <a:lnTo>
                      <a:pt x="670" y="162"/>
                    </a:lnTo>
                    <a:lnTo>
                      <a:pt x="670" y="168"/>
                    </a:lnTo>
                    <a:lnTo>
                      <a:pt x="670" y="168"/>
                    </a:lnTo>
                    <a:lnTo>
                      <a:pt x="664" y="168"/>
                    </a:lnTo>
                    <a:lnTo>
                      <a:pt x="658" y="168"/>
                    </a:lnTo>
                    <a:lnTo>
                      <a:pt x="658" y="168"/>
                    </a:lnTo>
                    <a:lnTo>
                      <a:pt x="654" y="168"/>
                    </a:lnTo>
                    <a:lnTo>
                      <a:pt x="650" y="168"/>
                    </a:lnTo>
                    <a:lnTo>
                      <a:pt x="644" y="168"/>
                    </a:lnTo>
                    <a:lnTo>
                      <a:pt x="644" y="174"/>
                    </a:lnTo>
                    <a:lnTo>
                      <a:pt x="638" y="174"/>
                    </a:lnTo>
                    <a:lnTo>
                      <a:pt x="632" y="174"/>
                    </a:lnTo>
                    <a:lnTo>
                      <a:pt x="632" y="174"/>
                    </a:lnTo>
                    <a:lnTo>
                      <a:pt x="626" y="174"/>
                    </a:lnTo>
                    <a:lnTo>
                      <a:pt x="622" y="180"/>
                    </a:lnTo>
                    <a:lnTo>
                      <a:pt x="622" y="180"/>
                    </a:lnTo>
                    <a:lnTo>
                      <a:pt x="616" y="180"/>
                    </a:lnTo>
                    <a:lnTo>
                      <a:pt x="610" y="180"/>
                    </a:lnTo>
                    <a:lnTo>
                      <a:pt x="610" y="180"/>
                    </a:lnTo>
                    <a:lnTo>
                      <a:pt x="610" y="180"/>
                    </a:lnTo>
                    <a:lnTo>
                      <a:pt x="604" y="180"/>
                    </a:lnTo>
                    <a:lnTo>
                      <a:pt x="600" y="180"/>
                    </a:lnTo>
                    <a:lnTo>
                      <a:pt x="600" y="182"/>
                    </a:lnTo>
                    <a:lnTo>
                      <a:pt x="600" y="180"/>
                    </a:lnTo>
                    <a:lnTo>
                      <a:pt x="600" y="180"/>
                    </a:lnTo>
                    <a:lnTo>
                      <a:pt x="600" y="182"/>
                    </a:lnTo>
                    <a:lnTo>
                      <a:pt x="596" y="182"/>
                    </a:lnTo>
                    <a:lnTo>
                      <a:pt x="596" y="188"/>
                    </a:lnTo>
                    <a:lnTo>
                      <a:pt x="590" y="188"/>
                    </a:lnTo>
                    <a:lnTo>
                      <a:pt x="590" y="182"/>
                    </a:lnTo>
                    <a:lnTo>
                      <a:pt x="590" y="188"/>
                    </a:lnTo>
                    <a:lnTo>
                      <a:pt x="584" y="188"/>
                    </a:lnTo>
                    <a:lnTo>
                      <a:pt x="584" y="188"/>
                    </a:lnTo>
                    <a:lnTo>
                      <a:pt x="584" y="188"/>
                    </a:lnTo>
                    <a:lnTo>
                      <a:pt x="578" y="194"/>
                    </a:lnTo>
                    <a:lnTo>
                      <a:pt x="578" y="188"/>
                    </a:lnTo>
                    <a:lnTo>
                      <a:pt x="572" y="188"/>
                    </a:lnTo>
                    <a:lnTo>
                      <a:pt x="572" y="194"/>
                    </a:lnTo>
                    <a:lnTo>
                      <a:pt x="572" y="194"/>
                    </a:lnTo>
                    <a:lnTo>
                      <a:pt x="568" y="194"/>
                    </a:lnTo>
                    <a:lnTo>
                      <a:pt x="572" y="194"/>
                    </a:lnTo>
                    <a:lnTo>
                      <a:pt x="572" y="194"/>
                    </a:lnTo>
                    <a:lnTo>
                      <a:pt x="578" y="194"/>
                    </a:lnTo>
                    <a:lnTo>
                      <a:pt x="578" y="200"/>
                    </a:lnTo>
                    <a:lnTo>
                      <a:pt x="572" y="200"/>
                    </a:lnTo>
                    <a:lnTo>
                      <a:pt x="572" y="200"/>
                    </a:lnTo>
                    <a:lnTo>
                      <a:pt x="572" y="200"/>
                    </a:lnTo>
                    <a:lnTo>
                      <a:pt x="572" y="200"/>
                    </a:lnTo>
                    <a:lnTo>
                      <a:pt x="572" y="200"/>
                    </a:lnTo>
                    <a:lnTo>
                      <a:pt x="568" y="200"/>
                    </a:lnTo>
                    <a:lnTo>
                      <a:pt x="562" y="200"/>
                    </a:lnTo>
                    <a:lnTo>
                      <a:pt x="562" y="200"/>
                    </a:lnTo>
                    <a:lnTo>
                      <a:pt x="568" y="200"/>
                    </a:lnTo>
                    <a:lnTo>
                      <a:pt x="568" y="206"/>
                    </a:lnTo>
                    <a:lnTo>
                      <a:pt x="562" y="206"/>
                    </a:lnTo>
                    <a:lnTo>
                      <a:pt x="562" y="200"/>
                    </a:lnTo>
                    <a:lnTo>
                      <a:pt x="562" y="200"/>
                    </a:lnTo>
                    <a:lnTo>
                      <a:pt x="562" y="206"/>
                    </a:lnTo>
                    <a:lnTo>
                      <a:pt x="556" y="206"/>
                    </a:lnTo>
                    <a:lnTo>
                      <a:pt x="556" y="210"/>
                    </a:lnTo>
                    <a:lnTo>
                      <a:pt x="550" y="210"/>
                    </a:lnTo>
                    <a:lnTo>
                      <a:pt x="550" y="206"/>
                    </a:lnTo>
                    <a:lnTo>
                      <a:pt x="550" y="206"/>
                    </a:lnTo>
                    <a:lnTo>
                      <a:pt x="546" y="206"/>
                    </a:lnTo>
                    <a:lnTo>
                      <a:pt x="550" y="206"/>
                    </a:lnTo>
                    <a:lnTo>
                      <a:pt x="550" y="210"/>
                    </a:lnTo>
                    <a:lnTo>
                      <a:pt x="550" y="216"/>
                    </a:lnTo>
                    <a:lnTo>
                      <a:pt x="550" y="216"/>
                    </a:lnTo>
                    <a:lnTo>
                      <a:pt x="546" y="216"/>
                    </a:lnTo>
                    <a:lnTo>
                      <a:pt x="546" y="216"/>
                    </a:lnTo>
                    <a:lnTo>
                      <a:pt x="550" y="216"/>
                    </a:lnTo>
                    <a:lnTo>
                      <a:pt x="546" y="216"/>
                    </a:lnTo>
                    <a:lnTo>
                      <a:pt x="546" y="222"/>
                    </a:lnTo>
                    <a:lnTo>
                      <a:pt x="540" y="222"/>
                    </a:lnTo>
                    <a:lnTo>
                      <a:pt x="536" y="222"/>
                    </a:lnTo>
                    <a:lnTo>
                      <a:pt x="536" y="216"/>
                    </a:lnTo>
                    <a:lnTo>
                      <a:pt x="536" y="216"/>
                    </a:lnTo>
                    <a:lnTo>
                      <a:pt x="530" y="216"/>
                    </a:lnTo>
                    <a:lnTo>
                      <a:pt x="536" y="216"/>
                    </a:lnTo>
                    <a:lnTo>
                      <a:pt x="536" y="222"/>
                    </a:lnTo>
                    <a:lnTo>
                      <a:pt x="536" y="222"/>
                    </a:lnTo>
                    <a:lnTo>
                      <a:pt x="540" y="222"/>
                    </a:lnTo>
                    <a:lnTo>
                      <a:pt x="540" y="228"/>
                    </a:lnTo>
                    <a:lnTo>
                      <a:pt x="536" y="228"/>
                    </a:lnTo>
                    <a:lnTo>
                      <a:pt x="536" y="228"/>
                    </a:lnTo>
                    <a:lnTo>
                      <a:pt x="530" y="228"/>
                    </a:lnTo>
                    <a:lnTo>
                      <a:pt x="524" y="228"/>
                    </a:lnTo>
                    <a:lnTo>
                      <a:pt x="524" y="228"/>
                    </a:lnTo>
                    <a:lnTo>
                      <a:pt x="524" y="228"/>
                    </a:lnTo>
                    <a:lnTo>
                      <a:pt x="530" y="228"/>
                    </a:lnTo>
                    <a:lnTo>
                      <a:pt x="536" y="228"/>
                    </a:lnTo>
                    <a:lnTo>
                      <a:pt x="536" y="228"/>
                    </a:lnTo>
                    <a:lnTo>
                      <a:pt x="536" y="228"/>
                    </a:lnTo>
                    <a:lnTo>
                      <a:pt x="536" y="234"/>
                    </a:lnTo>
                    <a:lnTo>
                      <a:pt x="536" y="234"/>
                    </a:lnTo>
                    <a:lnTo>
                      <a:pt x="530" y="234"/>
                    </a:lnTo>
                    <a:lnTo>
                      <a:pt x="524" y="234"/>
                    </a:lnTo>
                    <a:lnTo>
                      <a:pt x="524" y="228"/>
                    </a:lnTo>
                    <a:lnTo>
                      <a:pt x="524" y="228"/>
                    </a:lnTo>
                    <a:lnTo>
                      <a:pt x="524" y="234"/>
                    </a:lnTo>
                    <a:lnTo>
                      <a:pt x="524" y="234"/>
                    </a:lnTo>
                    <a:lnTo>
                      <a:pt x="530" y="234"/>
                    </a:lnTo>
                    <a:lnTo>
                      <a:pt x="530" y="238"/>
                    </a:lnTo>
                    <a:lnTo>
                      <a:pt x="524" y="238"/>
                    </a:lnTo>
                    <a:lnTo>
                      <a:pt x="524" y="238"/>
                    </a:lnTo>
                    <a:lnTo>
                      <a:pt x="524" y="238"/>
                    </a:lnTo>
                    <a:lnTo>
                      <a:pt x="524" y="238"/>
                    </a:lnTo>
                    <a:lnTo>
                      <a:pt x="518" y="238"/>
                    </a:lnTo>
                    <a:lnTo>
                      <a:pt x="512" y="238"/>
                    </a:lnTo>
                    <a:lnTo>
                      <a:pt x="512" y="238"/>
                    </a:lnTo>
                    <a:lnTo>
                      <a:pt x="512" y="238"/>
                    </a:lnTo>
                    <a:lnTo>
                      <a:pt x="512" y="238"/>
                    </a:lnTo>
                    <a:lnTo>
                      <a:pt x="508" y="238"/>
                    </a:lnTo>
                    <a:lnTo>
                      <a:pt x="502" y="238"/>
                    </a:lnTo>
                    <a:lnTo>
                      <a:pt x="502" y="238"/>
                    </a:lnTo>
                    <a:lnTo>
                      <a:pt x="502" y="238"/>
                    </a:lnTo>
                    <a:lnTo>
                      <a:pt x="496" y="238"/>
                    </a:lnTo>
                    <a:lnTo>
                      <a:pt x="492" y="238"/>
                    </a:lnTo>
                    <a:lnTo>
                      <a:pt x="492" y="238"/>
                    </a:lnTo>
                    <a:lnTo>
                      <a:pt x="486" y="238"/>
                    </a:lnTo>
                    <a:lnTo>
                      <a:pt x="492" y="238"/>
                    </a:lnTo>
                    <a:lnTo>
                      <a:pt x="492" y="234"/>
                    </a:lnTo>
                    <a:lnTo>
                      <a:pt x="492" y="234"/>
                    </a:lnTo>
                    <a:lnTo>
                      <a:pt x="496" y="234"/>
                    </a:lnTo>
                    <a:lnTo>
                      <a:pt x="496" y="228"/>
                    </a:lnTo>
                    <a:lnTo>
                      <a:pt x="502" y="228"/>
                    </a:lnTo>
                    <a:lnTo>
                      <a:pt x="496" y="228"/>
                    </a:lnTo>
                    <a:lnTo>
                      <a:pt x="492" y="228"/>
                    </a:lnTo>
                    <a:lnTo>
                      <a:pt x="492" y="234"/>
                    </a:lnTo>
                    <a:lnTo>
                      <a:pt x="486" y="234"/>
                    </a:lnTo>
                    <a:lnTo>
                      <a:pt x="486" y="228"/>
                    </a:lnTo>
                    <a:lnTo>
                      <a:pt x="482" y="228"/>
                    </a:lnTo>
                    <a:lnTo>
                      <a:pt x="482" y="228"/>
                    </a:lnTo>
                    <a:lnTo>
                      <a:pt x="482" y="228"/>
                    </a:lnTo>
                    <a:lnTo>
                      <a:pt x="486" y="228"/>
                    </a:lnTo>
                    <a:lnTo>
                      <a:pt x="486" y="228"/>
                    </a:lnTo>
                    <a:lnTo>
                      <a:pt x="492" y="228"/>
                    </a:lnTo>
                    <a:lnTo>
                      <a:pt x="492" y="222"/>
                    </a:lnTo>
                    <a:lnTo>
                      <a:pt x="492" y="222"/>
                    </a:lnTo>
                    <a:lnTo>
                      <a:pt x="496" y="222"/>
                    </a:lnTo>
                    <a:lnTo>
                      <a:pt x="492" y="222"/>
                    </a:lnTo>
                    <a:lnTo>
                      <a:pt x="496" y="216"/>
                    </a:lnTo>
                    <a:lnTo>
                      <a:pt x="502" y="216"/>
                    </a:lnTo>
                    <a:lnTo>
                      <a:pt x="502" y="216"/>
                    </a:lnTo>
                    <a:lnTo>
                      <a:pt x="508" y="216"/>
                    </a:lnTo>
                    <a:lnTo>
                      <a:pt x="512" y="216"/>
                    </a:lnTo>
                    <a:lnTo>
                      <a:pt x="508" y="216"/>
                    </a:lnTo>
                    <a:lnTo>
                      <a:pt x="508" y="216"/>
                    </a:lnTo>
                    <a:lnTo>
                      <a:pt x="502" y="216"/>
                    </a:lnTo>
                    <a:lnTo>
                      <a:pt x="502" y="216"/>
                    </a:lnTo>
                    <a:lnTo>
                      <a:pt x="502" y="216"/>
                    </a:lnTo>
                    <a:lnTo>
                      <a:pt x="508" y="216"/>
                    </a:lnTo>
                    <a:lnTo>
                      <a:pt x="512" y="216"/>
                    </a:lnTo>
                    <a:lnTo>
                      <a:pt x="508" y="216"/>
                    </a:lnTo>
                    <a:lnTo>
                      <a:pt x="502" y="210"/>
                    </a:lnTo>
                    <a:lnTo>
                      <a:pt x="512" y="210"/>
                    </a:lnTo>
                    <a:lnTo>
                      <a:pt x="512" y="210"/>
                    </a:lnTo>
                    <a:lnTo>
                      <a:pt x="518" y="206"/>
                    </a:lnTo>
                    <a:lnTo>
                      <a:pt x="512" y="206"/>
                    </a:lnTo>
                    <a:lnTo>
                      <a:pt x="512" y="206"/>
                    </a:lnTo>
                    <a:lnTo>
                      <a:pt x="508" y="206"/>
                    </a:lnTo>
                    <a:lnTo>
                      <a:pt x="508" y="200"/>
                    </a:lnTo>
                    <a:lnTo>
                      <a:pt x="512" y="200"/>
                    </a:lnTo>
                    <a:lnTo>
                      <a:pt x="512" y="200"/>
                    </a:lnTo>
                    <a:lnTo>
                      <a:pt x="518" y="200"/>
                    </a:lnTo>
                    <a:lnTo>
                      <a:pt x="524" y="200"/>
                    </a:lnTo>
                    <a:lnTo>
                      <a:pt x="524" y="200"/>
                    </a:lnTo>
                    <a:lnTo>
                      <a:pt x="524" y="200"/>
                    </a:lnTo>
                    <a:lnTo>
                      <a:pt x="518" y="200"/>
                    </a:lnTo>
                    <a:lnTo>
                      <a:pt x="512" y="200"/>
                    </a:lnTo>
                    <a:lnTo>
                      <a:pt x="512" y="200"/>
                    </a:lnTo>
                    <a:lnTo>
                      <a:pt x="518" y="194"/>
                    </a:lnTo>
                    <a:lnTo>
                      <a:pt x="524" y="194"/>
                    </a:lnTo>
                    <a:lnTo>
                      <a:pt x="518" y="194"/>
                    </a:lnTo>
                    <a:lnTo>
                      <a:pt x="518" y="188"/>
                    </a:lnTo>
                    <a:lnTo>
                      <a:pt x="512" y="194"/>
                    </a:lnTo>
                    <a:lnTo>
                      <a:pt x="512" y="194"/>
                    </a:lnTo>
                    <a:lnTo>
                      <a:pt x="512" y="188"/>
                    </a:lnTo>
                    <a:lnTo>
                      <a:pt x="508" y="188"/>
                    </a:lnTo>
                    <a:lnTo>
                      <a:pt x="512" y="188"/>
                    </a:lnTo>
                    <a:lnTo>
                      <a:pt x="512" y="188"/>
                    </a:lnTo>
                    <a:lnTo>
                      <a:pt x="512" y="188"/>
                    </a:lnTo>
                    <a:lnTo>
                      <a:pt x="512" y="188"/>
                    </a:lnTo>
                    <a:lnTo>
                      <a:pt x="518" y="188"/>
                    </a:lnTo>
                    <a:lnTo>
                      <a:pt x="518" y="188"/>
                    </a:lnTo>
                    <a:lnTo>
                      <a:pt x="524" y="188"/>
                    </a:lnTo>
                    <a:lnTo>
                      <a:pt x="524" y="188"/>
                    </a:lnTo>
                    <a:lnTo>
                      <a:pt x="524" y="188"/>
                    </a:lnTo>
                    <a:lnTo>
                      <a:pt x="524" y="188"/>
                    </a:lnTo>
                    <a:lnTo>
                      <a:pt x="524" y="182"/>
                    </a:lnTo>
                    <a:lnTo>
                      <a:pt x="524" y="182"/>
                    </a:lnTo>
                    <a:lnTo>
                      <a:pt x="530" y="182"/>
                    </a:lnTo>
                    <a:lnTo>
                      <a:pt x="536" y="182"/>
                    </a:lnTo>
                    <a:lnTo>
                      <a:pt x="536" y="182"/>
                    </a:lnTo>
                    <a:lnTo>
                      <a:pt x="536" y="180"/>
                    </a:lnTo>
                    <a:lnTo>
                      <a:pt x="536" y="180"/>
                    </a:lnTo>
                    <a:lnTo>
                      <a:pt x="536" y="180"/>
                    </a:lnTo>
                    <a:lnTo>
                      <a:pt x="540" y="180"/>
                    </a:lnTo>
                    <a:lnTo>
                      <a:pt x="546" y="180"/>
                    </a:lnTo>
                    <a:lnTo>
                      <a:pt x="546" y="180"/>
                    </a:lnTo>
                    <a:lnTo>
                      <a:pt x="540" y="180"/>
                    </a:lnTo>
                    <a:lnTo>
                      <a:pt x="546" y="180"/>
                    </a:lnTo>
                    <a:lnTo>
                      <a:pt x="550" y="174"/>
                    </a:lnTo>
                    <a:lnTo>
                      <a:pt x="550" y="174"/>
                    </a:lnTo>
                    <a:lnTo>
                      <a:pt x="550" y="168"/>
                    </a:lnTo>
                    <a:lnTo>
                      <a:pt x="556" y="168"/>
                    </a:lnTo>
                    <a:lnTo>
                      <a:pt x="562" y="168"/>
                    </a:lnTo>
                    <a:lnTo>
                      <a:pt x="562" y="168"/>
                    </a:lnTo>
                    <a:lnTo>
                      <a:pt x="568" y="168"/>
                    </a:lnTo>
                    <a:lnTo>
                      <a:pt x="572" y="168"/>
                    </a:lnTo>
                    <a:lnTo>
                      <a:pt x="572" y="168"/>
                    </a:lnTo>
                    <a:lnTo>
                      <a:pt x="572" y="168"/>
                    </a:lnTo>
                    <a:lnTo>
                      <a:pt x="572" y="168"/>
                    </a:lnTo>
                    <a:lnTo>
                      <a:pt x="572" y="168"/>
                    </a:lnTo>
                    <a:lnTo>
                      <a:pt x="572" y="162"/>
                    </a:lnTo>
                    <a:lnTo>
                      <a:pt x="578" y="162"/>
                    </a:lnTo>
                    <a:lnTo>
                      <a:pt x="584" y="162"/>
                    </a:lnTo>
                    <a:lnTo>
                      <a:pt x="584" y="168"/>
                    </a:lnTo>
                    <a:lnTo>
                      <a:pt x="578" y="168"/>
                    </a:lnTo>
                    <a:lnTo>
                      <a:pt x="572" y="168"/>
                    </a:lnTo>
                    <a:lnTo>
                      <a:pt x="578" y="168"/>
                    </a:lnTo>
                    <a:lnTo>
                      <a:pt x="584" y="168"/>
                    </a:lnTo>
                    <a:lnTo>
                      <a:pt x="584" y="168"/>
                    </a:lnTo>
                    <a:lnTo>
                      <a:pt x="584" y="168"/>
                    </a:lnTo>
                    <a:lnTo>
                      <a:pt x="584" y="168"/>
                    </a:lnTo>
                    <a:close/>
                    <a:moveTo>
                      <a:pt x="1088" y="140"/>
                    </a:moveTo>
                    <a:lnTo>
                      <a:pt x="1082" y="140"/>
                    </a:lnTo>
                    <a:lnTo>
                      <a:pt x="1078" y="140"/>
                    </a:lnTo>
                    <a:lnTo>
                      <a:pt x="1078" y="140"/>
                    </a:lnTo>
                    <a:lnTo>
                      <a:pt x="1082" y="140"/>
                    </a:lnTo>
                    <a:lnTo>
                      <a:pt x="1088" y="140"/>
                    </a:lnTo>
                    <a:lnTo>
                      <a:pt x="1088" y="140"/>
                    </a:lnTo>
                    <a:lnTo>
                      <a:pt x="1088" y="140"/>
                    </a:lnTo>
                    <a:lnTo>
                      <a:pt x="1088" y="140"/>
                    </a:lnTo>
                    <a:close/>
                    <a:moveTo>
                      <a:pt x="1104" y="146"/>
                    </a:moveTo>
                    <a:lnTo>
                      <a:pt x="1104" y="140"/>
                    </a:lnTo>
                    <a:lnTo>
                      <a:pt x="1108" y="140"/>
                    </a:lnTo>
                    <a:lnTo>
                      <a:pt x="1108" y="146"/>
                    </a:lnTo>
                    <a:lnTo>
                      <a:pt x="1104" y="146"/>
                    </a:lnTo>
                    <a:lnTo>
                      <a:pt x="1104" y="146"/>
                    </a:lnTo>
                    <a:lnTo>
                      <a:pt x="1104" y="146"/>
                    </a:lnTo>
                    <a:lnTo>
                      <a:pt x="1104" y="146"/>
                    </a:lnTo>
                    <a:close/>
                    <a:moveTo>
                      <a:pt x="1104" y="146"/>
                    </a:moveTo>
                    <a:lnTo>
                      <a:pt x="1098" y="146"/>
                    </a:lnTo>
                    <a:lnTo>
                      <a:pt x="1104" y="146"/>
                    </a:lnTo>
                    <a:lnTo>
                      <a:pt x="1104" y="146"/>
                    </a:lnTo>
                    <a:lnTo>
                      <a:pt x="1104" y="146"/>
                    </a:lnTo>
                    <a:lnTo>
                      <a:pt x="1104" y="146"/>
                    </a:lnTo>
                    <a:close/>
                    <a:moveTo>
                      <a:pt x="1818" y="152"/>
                    </a:moveTo>
                    <a:lnTo>
                      <a:pt x="1818" y="146"/>
                    </a:lnTo>
                    <a:lnTo>
                      <a:pt x="1824" y="146"/>
                    </a:lnTo>
                    <a:lnTo>
                      <a:pt x="1830" y="146"/>
                    </a:lnTo>
                    <a:lnTo>
                      <a:pt x="1830" y="146"/>
                    </a:lnTo>
                    <a:lnTo>
                      <a:pt x="1836" y="146"/>
                    </a:lnTo>
                    <a:lnTo>
                      <a:pt x="1830" y="146"/>
                    </a:lnTo>
                    <a:lnTo>
                      <a:pt x="1830" y="152"/>
                    </a:lnTo>
                    <a:lnTo>
                      <a:pt x="1830" y="146"/>
                    </a:lnTo>
                    <a:lnTo>
                      <a:pt x="1830" y="146"/>
                    </a:lnTo>
                    <a:lnTo>
                      <a:pt x="1824" y="146"/>
                    </a:lnTo>
                    <a:lnTo>
                      <a:pt x="1824" y="152"/>
                    </a:lnTo>
                    <a:lnTo>
                      <a:pt x="1818" y="152"/>
                    </a:lnTo>
                    <a:lnTo>
                      <a:pt x="1818" y="152"/>
                    </a:lnTo>
                    <a:lnTo>
                      <a:pt x="1818" y="152"/>
                    </a:lnTo>
                    <a:lnTo>
                      <a:pt x="1818" y="152"/>
                    </a:lnTo>
                    <a:close/>
                    <a:moveTo>
                      <a:pt x="1104" y="152"/>
                    </a:moveTo>
                    <a:lnTo>
                      <a:pt x="1098" y="152"/>
                    </a:lnTo>
                    <a:lnTo>
                      <a:pt x="1098" y="146"/>
                    </a:lnTo>
                    <a:lnTo>
                      <a:pt x="1104" y="146"/>
                    </a:lnTo>
                    <a:lnTo>
                      <a:pt x="1104" y="152"/>
                    </a:lnTo>
                    <a:lnTo>
                      <a:pt x="1104" y="152"/>
                    </a:lnTo>
                    <a:lnTo>
                      <a:pt x="1104" y="152"/>
                    </a:lnTo>
                    <a:lnTo>
                      <a:pt x="1104" y="152"/>
                    </a:lnTo>
                    <a:close/>
                    <a:moveTo>
                      <a:pt x="1066" y="146"/>
                    </a:moveTo>
                    <a:lnTo>
                      <a:pt x="1072" y="152"/>
                    </a:lnTo>
                    <a:lnTo>
                      <a:pt x="1066" y="152"/>
                    </a:lnTo>
                    <a:lnTo>
                      <a:pt x="1066" y="152"/>
                    </a:lnTo>
                    <a:lnTo>
                      <a:pt x="1066" y="146"/>
                    </a:lnTo>
                    <a:lnTo>
                      <a:pt x="1066" y="146"/>
                    </a:lnTo>
                    <a:lnTo>
                      <a:pt x="1066" y="146"/>
                    </a:lnTo>
                    <a:lnTo>
                      <a:pt x="1066" y="146"/>
                    </a:lnTo>
                    <a:lnTo>
                      <a:pt x="1066" y="146"/>
                    </a:lnTo>
                    <a:close/>
                    <a:moveTo>
                      <a:pt x="1088" y="146"/>
                    </a:moveTo>
                    <a:lnTo>
                      <a:pt x="1088" y="152"/>
                    </a:lnTo>
                    <a:lnTo>
                      <a:pt x="1082" y="152"/>
                    </a:lnTo>
                    <a:lnTo>
                      <a:pt x="1078" y="152"/>
                    </a:lnTo>
                    <a:lnTo>
                      <a:pt x="1078" y="146"/>
                    </a:lnTo>
                    <a:lnTo>
                      <a:pt x="1082" y="146"/>
                    </a:lnTo>
                    <a:lnTo>
                      <a:pt x="1088" y="146"/>
                    </a:lnTo>
                    <a:lnTo>
                      <a:pt x="1088" y="146"/>
                    </a:lnTo>
                    <a:lnTo>
                      <a:pt x="1088" y="146"/>
                    </a:lnTo>
                    <a:lnTo>
                      <a:pt x="1088" y="146"/>
                    </a:lnTo>
                    <a:close/>
                    <a:moveTo>
                      <a:pt x="1054" y="152"/>
                    </a:moveTo>
                    <a:lnTo>
                      <a:pt x="1054" y="152"/>
                    </a:lnTo>
                    <a:lnTo>
                      <a:pt x="1054" y="152"/>
                    </a:lnTo>
                    <a:lnTo>
                      <a:pt x="1050" y="152"/>
                    </a:lnTo>
                    <a:lnTo>
                      <a:pt x="1054" y="152"/>
                    </a:lnTo>
                    <a:lnTo>
                      <a:pt x="1054" y="152"/>
                    </a:lnTo>
                    <a:lnTo>
                      <a:pt x="1054" y="152"/>
                    </a:lnTo>
                    <a:lnTo>
                      <a:pt x="1054" y="152"/>
                    </a:lnTo>
                    <a:close/>
                    <a:moveTo>
                      <a:pt x="1320" y="156"/>
                    </a:moveTo>
                    <a:lnTo>
                      <a:pt x="1320" y="152"/>
                    </a:lnTo>
                    <a:lnTo>
                      <a:pt x="1326" y="152"/>
                    </a:lnTo>
                    <a:lnTo>
                      <a:pt x="1326" y="156"/>
                    </a:lnTo>
                    <a:lnTo>
                      <a:pt x="1326" y="156"/>
                    </a:lnTo>
                    <a:lnTo>
                      <a:pt x="1326" y="156"/>
                    </a:lnTo>
                    <a:lnTo>
                      <a:pt x="1320" y="156"/>
                    </a:lnTo>
                    <a:lnTo>
                      <a:pt x="1320" y="156"/>
                    </a:lnTo>
                    <a:lnTo>
                      <a:pt x="1320" y="156"/>
                    </a:lnTo>
                    <a:lnTo>
                      <a:pt x="1320" y="156"/>
                    </a:lnTo>
                    <a:close/>
                    <a:moveTo>
                      <a:pt x="1088" y="162"/>
                    </a:moveTo>
                    <a:lnTo>
                      <a:pt x="1088" y="156"/>
                    </a:lnTo>
                    <a:lnTo>
                      <a:pt x="1092" y="156"/>
                    </a:lnTo>
                    <a:lnTo>
                      <a:pt x="1088" y="156"/>
                    </a:lnTo>
                    <a:lnTo>
                      <a:pt x="1088" y="162"/>
                    </a:lnTo>
                    <a:lnTo>
                      <a:pt x="1092" y="162"/>
                    </a:lnTo>
                    <a:lnTo>
                      <a:pt x="1092" y="156"/>
                    </a:lnTo>
                    <a:lnTo>
                      <a:pt x="1092" y="162"/>
                    </a:lnTo>
                    <a:lnTo>
                      <a:pt x="1088" y="162"/>
                    </a:lnTo>
                    <a:lnTo>
                      <a:pt x="1088" y="162"/>
                    </a:lnTo>
                    <a:lnTo>
                      <a:pt x="1088" y="162"/>
                    </a:lnTo>
                    <a:lnTo>
                      <a:pt x="1088" y="162"/>
                    </a:lnTo>
                    <a:close/>
                    <a:moveTo>
                      <a:pt x="1088" y="168"/>
                    </a:moveTo>
                    <a:lnTo>
                      <a:pt x="1082" y="162"/>
                    </a:lnTo>
                    <a:lnTo>
                      <a:pt x="1078" y="162"/>
                    </a:lnTo>
                    <a:lnTo>
                      <a:pt x="1078" y="162"/>
                    </a:lnTo>
                    <a:lnTo>
                      <a:pt x="1072" y="162"/>
                    </a:lnTo>
                    <a:lnTo>
                      <a:pt x="1072" y="156"/>
                    </a:lnTo>
                    <a:lnTo>
                      <a:pt x="1078" y="162"/>
                    </a:lnTo>
                    <a:lnTo>
                      <a:pt x="1078" y="156"/>
                    </a:lnTo>
                    <a:lnTo>
                      <a:pt x="1078" y="156"/>
                    </a:lnTo>
                    <a:lnTo>
                      <a:pt x="1082" y="156"/>
                    </a:lnTo>
                    <a:lnTo>
                      <a:pt x="1088" y="156"/>
                    </a:lnTo>
                    <a:lnTo>
                      <a:pt x="1088" y="156"/>
                    </a:lnTo>
                    <a:lnTo>
                      <a:pt x="1088" y="162"/>
                    </a:lnTo>
                    <a:lnTo>
                      <a:pt x="1088" y="162"/>
                    </a:lnTo>
                    <a:lnTo>
                      <a:pt x="1088" y="156"/>
                    </a:lnTo>
                    <a:lnTo>
                      <a:pt x="1082" y="162"/>
                    </a:lnTo>
                    <a:lnTo>
                      <a:pt x="1088" y="162"/>
                    </a:lnTo>
                    <a:lnTo>
                      <a:pt x="1088" y="168"/>
                    </a:lnTo>
                    <a:lnTo>
                      <a:pt x="1088" y="168"/>
                    </a:lnTo>
                    <a:lnTo>
                      <a:pt x="1088" y="168"/>
                    </a:lnTo>
                    <a:lnTo>
                      <a:pt x="1088" y="168"/>
                    </a:lnTo>
                    <a:close/>
                    <a:moveTo>
                      <a:pt x="1066" y="162"/>
                    </a:moveTo>
                    <a:lnTo>
                      <a:pt x="1066" y="156"/>
                    </a:lnTo>
                    <a:lnTo>
                      <a:pt x="1066" y="156"/>
                    </a:lnTo>
                    <a:lnTo>
                      <a:pt x="1066" y="162"/>
                    </a:lnTo>
                    <a:lnTo>
                      <a:pt x="1060" y="162"/>
                    </a:lnTo>
                    <a:lnTo>
                      <a:pt x="1054" y="162"/>
                    </a:lnTo>
                    <a:lnTo>
                      <a:pt x="1060" y="162"/>
                    </a:lnTo>
                    <a:lnTo>
                      <a:pt x="1066" y="162"/>
                    </a:lnTo>
                    <a:lnTo>
                      <a:pt x="1066" y="162"/>
                    </a:lnTo>
                    <a:lnTo>
                      <a:pt x="1066" y="162"/>
                    </a:lnTo>
                    <a:lnTo>
                      <a:pt x="1066" y="162"/>
                    </a:lnTo>
                    <a:close/>
                    <a:moveTo>
                      <a:pt x="1736" y="200"/>
                    </a:moveTo>
                    <a:lnTo>
                      <a:pt x="1732" y="200"/>
                    </a:lnTo>
                    <a:lnTo>
                      <a:pt x="1732" y="200"/>
                    </a:lnTo>
                    <a:lnTo>
                      <a:pt x="1732" y="194"/>
                    </a:lnTo>
                    <a:lnTo>
                      <a:pt x="1732" y="194"/>
                    </a:lnTo>
                    <a:lnTo>
                      <a:pt x="1732" y="194"/>
                    </a:lnTo>
                    <a:lnTo>
                      <a:pt x="1728" y="194"/>
                    </a:lnTo>
                    <a:lnTo>
                      <a:pt x="1722" y="194"/>
                    </a:lnTo>
                    <a:lnTo>
                      <a:pt x="1722" y="194"/>
                    </a:lnTo>
                    <a:lnTo>
                      <a:pt x="1716" y="194"/>
                    </a:lnTo>
                    <a:lnTo>
                      <a:pt x="1710" y="200"/>
                    </a:lnTo>
                    <a:lnTo>
                      <a:pt x="1710" y="200"/>
                    </a:lnTo>
                    <a:lnTo>
                      <a:pt x="1704" y="200"/>
                    </a:lnTo>
                    <a:lnTo>
                      <a:pt x="1700" y="194"/>
                    </a:lnTo>
                    <a:lnTo>
                      <a:pt x="1700" y="194"/>
                    </a:lnTo>
                    <a:lnTo>
                      <a:pt x="1694" y="194"/>
                    </a:lnTo>
                    <a:lnTo>
                      <a:pt x="1694" y="200"/>
                    </a:lnTo>
                    <a:lnTo>
                      <a:pt x="1700" y="200"/>
                    </a:lnTo>
                    <a:lnTo>
                      <a:pt x="1694" y="200"/>
                    </a:lnTo>
                    <a:lnTo>
                      <a:pt x="1694" y="200"/>
                    </a:lnTo>
                    <a:lnTo>
                      <a:pt x="1688" y="200"/>
                    </a:lnTo>
                    <a:lnTo>
                      <a:pt x="1688" y="200"/>
                    </a:lnTo>
                    <a:lnTo>
                      <a:pt x="1682" y="200"/>
                    </a:lnTo>
                    <a:lnTo>
                      <a:pt x="1678" y="200"/>
                    </a:lnTo>
                    <a:lnTo>
                      <a:pt x="1678" y="200"/>
                    </a:lnTo>
                    <a:lnTo>
                      <a:pt x="1672" y="200"/>
                    </a:lnTo>
                    <a:lnTo>
                      <a:pt x="1672" y="200"/>
                    </a:lnTo>
                    <a:lnTo>
                      <a:pt x="1672" y="194"/>
                    </a:lnTo>
                    <a:lnTo>
                      <a:pt x="1668" y="194"/>
                    </a:lnTo>
                    <a:lnTo>
                      <a:pt x="1668" y="188"/>
                    </a:lnTo>
                    <a:lnTo>
                      <a:pt x="1662" y="188"/>
                    </a:lnTo>
                    <a:lnTo>
                      <a:pt x="1662" y="188"/>
                    </a:lnTo>
                    <a:lnTo>
                      <a:pt x="1662" y="188"/>
                    </a:lnTo>
                    <a:lnTo>
                      <a:pt x="1656" y="182"/>
                    </a:lnTo>
                    <a:lnTo>
                      <a:pt x="1662" y="182"/>
                    </a:lnTo>
                    <a:lnTo>
                      <a:pt x="1662" y="182"/>
                    </a:lnTo>
                    <a:lnTo>
                      <a:pt x="1668" y="182"/>
                    </a:lnTo>
                    <a:lnTo>
                      <a:pt x="1662" y="182"/>
                    </a:lnTo>
                    <a:lnTo>
                      <a:pt x="1662" y="182"/>
                    </a:lnTo>
                    <a:lnTo>
                      <a:pt x="1662" y="180"/>
                    </a:lnTo>
                    <a:lnTo>
                      <a:pt x="1662" y="180"/>
                    </a:lnTo>
                    <a:lnTo>
                      <a:pt x="1662" y="180"/>
                    </a:lnTo>
                    <a:lnTo>
                      <a:pt x="1662" y="180"/>
                    </a:lnTo>
                    <a:lnTo>
                      <a:pt x="1662" y="180"/>
                    </a:lnTo>
                    <a:lnTo>
                      <a:pt x="1662" y="180"/>
                    </a:lnTo>
                    <a:lnTo>
                      <a:pt x="1662" y="180"/>
                    </a:lnTo>
                    <a:lnTo>
                      <a:pt x="1662" y="180"/>
                    </a:lnTo>
                    <a:lnTo>
                      <a:pt x="1662" y="174"/>
                    </a:lnTo>
                    <a:lnTo>
                      <a:pt x="1662" y="174"/>
                    </a:lnTo>
                    <a:lnTo>
                      <a:pt x="1668" y="174"/>
                    </a:lnTo>
                    <a:lnTo>
                      <a:pt x="1672" y="174"/>
                    </a:lnTo>
                    <a:lnTo>
                      <a:pt x="1668" y="174"/>
                    </a:lnTo>
                    <a:lnTo>
                      <a:pt x="1668" y="168"/>
                    </a:lnTo>
                    <a:lnTo>
                      <a:pt x="1662" y="168"/>
                    </a:lnTo>
                    <a:lnTo>
                      <a:pt x="1668" y="168"/>
                    </a:lnTo>
                    <a:lnTo>
                      <a:pt x="1672" y="168"/>
                    </a:lnTo>
                    <a:lnTo>
                      <a:pt x="1672" y="168"/>
                    </a:lnTo>
                    <a:lnTo>
                      <a:pt x="1672" y="162"/>
                    </a:lnTo>
                    <a:lnTo>
                      <a:pt x="1678" y="162"/>
                    </a:lnTo>
                    <a:lnTo>
                      <a:pt x="1678" y="168"/>
                    </a:lnTo>
                    <a:lnTo>
                      <a:pt x="1678" y="162"/>
                    </a:lnTo>
                    <a:lnTo>
                      <a:pt x="1682" y="162"/>
                    </a:lnTo>
                    <a:lnTo>
                      <a:pt x="1688" y="162"/>
                    </a:lnTo>
                    <a:lnTo>
                      <a:pt x="1688" y="162"/>
                    </a:lnTo>
                    <a:lnTo>
                      <a:pt x="1688" y="168"/>
                    </a:lnTo>
                    <a:lnTo>
                      <a:pt x="1694" y="168"/>
                    </a:lnTo>
                    <a:lnTo>
                      <a:pt x="1700" y="168"/>
                    </a:lnTo>
                    <a:lnTo>
                      <a:pt x="1700" y="168"/>
                    </a:lnTo>
                    <a:lnTo>
                      <a:pt x="1700" y="168"/>
                    </a:lnTo>
                    <a:lnTo>
                      <a:pt x="1700" y="174"/>
                    </a:lnTo>
                    <a:lnTo>
                      <a:pt x="1704" y="174"/>
                    </a:lnTo>
                    <a:lnTo>
                      <a:pt x="1710" y="174"/>
                    </a:lnTo>
                    <a:lnTo>
                      <a:pt x="1710" y="180"/>
                    </a:lnTo>
                    <a:lnTo>
                      <a:pt x="1710" y="180"/>
                    </a:lnTo>
                    <a:lnTo>
                      <a:pt x="1716" y="180"/>
                    </a:lnTo>
                    <a:lnTo>
                      <a:pt x="1716" y="174"/>
                    </a:lnTo>
                    <a:lnTo>
                      <a:pt x="1716" y="168"/>
                    </a:lnTo>
                    <a:lnTo>
                      <a:pt x="1716" y="168"/>
                    </a:lnTo>
                    <a:lnTo>
                      <a:pt x="1722" y="168"/>
                    </a:lnTo>
                    <a:lnTo>
                      <a:pt x="1722" y="168"/>
                    </a:lnTo>
                    <a:lnTo>
                      <a:pt x="1722" y="162"/>
                    </a:lnTo>
                    <a:lnTo>
                      <a:pt x="1722" y="162"/>
                    </a:lnTo>
                    <a:lnTo>
                      <a:pt x="1722" y="162"/>
                    </a:lnTo>
                    <a:lnTo>
                      <a:pt x="1728" y="168"/>
                    </a:lnTo>
                    <a:lnTo>
                      <a:pt x="1732" y="168"/>
                    </a:lnTo>
                    <a:lnTo>
                      <a:pt x="1732" y="168"/>
                    </a:lnTo>
                    <a:lnTo>
                      <a:pt x="1736" y="168"/>
                    </a:lnTo>
                    <a:lnTo>
                      <a:pt x="1736" y="174"/>
                    </a:lnTo>
                    <a:lnTo>
                      <a:pt x="1742" y="174"/>
                    </a:lnTo>
                    <a:lnTo>
                      <a:pt x="1748" y="174"/>
                    </a:lnTo>
                    <a:lnTo>
                      <a:pt x="1748" y="174"/>
                    </a:lnTo>
                    <a:lnTo>
                      <a:pt x="1754" y="168"/>
                    </a:lnTo>
                    <a:lnTo>
                      <a:pt x="1758" y="174"/>
                    </a:lnTo>
                    <a:lnTo>
                      <a:pt x="1758" y="174"/>
                    </a:lnTo>
                    <a:lnTo>
                      <a:pt x="1764" y="180"/>
                    </a:lnTo>
                    <a:lnTo>
                      <a:pt x="1770" y="180"/>
                    </a:lnTo>
                    <a:lnTo>
                      <a:pt x="1770" y="180"/>
                    </a:lnTo>
                    <a:lnTo>
                      <a:pt x="1776" y="180"/>
                    </a:lnTo>
                    <a:lnTo>
                      <a:pt x="1776" y="180"/>
                    </a:lnTo>
                    <a:lnTo>
                      <a:pt x="1782" y="180"/>
                    </a:lnTo>
                    <a:lnTo>
                      <a:pt x="1776" y="180"/>
                    </a:lnTo>
                    <a:lnTo>
                      <a:pt x="1770" y="180"/>
                    </a:lnTo>
                    <a:lnTo>
                      <a:pt x="1770" y="180"/>
                    </a:lnTo>
                    <a:lnTo>
                      <a:pt x="1770" y="182"/>
                    </a:lnTo>
                    <a:lnTo>
                      <a:pt x="1770" y="188"/>
                    </a:lnTo>
                    <a:lnTo>
                      <a:pt x="1770" y="188"/>
                    </a:lnTo>
                    <a:lnTo>
                      <a:pt x="1770" y="188"/>
                    </a:lnTo>
                    <a:lnTo>
                      <a:pt x="1770" y="188"/>
                    </a:lnTo>
                    <a:lnTo>
                      <a:pt x="1764" y="188"/>
                    </a:lnTo>
                    <a:lnTo>
                      <a:pt x="1758" y="188"/>
                    </a:lnTo>
                    <a:lnTo>
                      <a:pt x="1758" y="194"/>
                    </a:lnTo>
                    <a:lnTo>
                      <a:pt x="1758" y="194"/>
                    </a:lnTo>
                    <a:lnTo>
                      <a:pt x="1758" y="188"/>
                    </a:lnTo>
                    <a:lnTo>
                      <a:pt x="1754" y="188"/>
                    </a:lnTo>
                    <a:lnTo>
                      <a:pt x="1748" y="188"/>
                    </a:lnTo>
                    <a:lnTo>
                      <a:pt x="1748" y="188"/>
                    </a:lnTo>
                    <a:lnTo>
                      <a:pt x="1742" y="188"/>
                    </a:lnTo>
                    <a:lnTo>
                      <a:pt x="1742" y="188"/>
                    </a:lnTo>
                    <a:lnTo>
                      <a:pt x="1736" y="188"/>
                    </a:lnTo>
                    <a:lnTo>
                      <a:pt x="1736" y="182"/>
                    </a:lnTo>
                    <a:lnTo>
                      <a:pt x="1736" y="180"/>
                    </a:lnTo>
                    <a:lnTo>
                      <a:pt x="1742" y="180"/>
                    </a:lnTo>
                    <a:lnTo>
                      <a:pt x="1748" y="180"/>
                    </a:lnTo>
                    <a:lnTo>
                      <a:pt x="1742" y="180"/>
                    </a:lnTo>
                    <a:lnTo>
                      <a:pt x="1742" y="174"/>
                    </a:lnTo>
                    <a:lnTo>
                      <a:pt x="1736" y="174"/>
                    </a:lnTo>
                    <a:lnTo>
                      <a:pt x="1736" y="180"/>
                    </a:lnTo>
                    <a:lnTo>
                      <a:pt x="1732" y="180"/>
                    </a:lnTo>
                    <a:lnTo>
                      <a:pt x="1732" y="180"/>
                    </a:lnTo>
                    <a:lnTo>
                      <a:pt x="1732" y="180"/>
                    </a:lnTo>
                    <a:lnTo>
                      <a:pt x="1732" y="182"/>
                    </a:lnTo>
                    <a:lnTo>
                      <a:pt x="1732" y="182"/>
                    </a:lnTo>
                    <a:lnTo>
                      <a:pt x="1732" y="188"/>
                    </a:lnTo>
                    <a:lnTo>
                      <a:pt x="1736" y="188"/>
                    </a:lnTo>
                    <a:lnTo>
                      <a:pt x="1742" y="188"/>
                    </a:lnTo>
                    <a:lnTo>
                      <a:pt x="1748" y="188"/>
                    </a:lnTo>
                    <a:lnTo>
                      <a:pt x="1748" y="194"/>
                    </a:lnTo>
                    <a:lnTo>
                      <a:pt x="1754" y="194"/>
                    </a:lnTo>
                    <a:lnTo>
                      <a:pt x="1748" y="200"/>
                    </a:lnTo>
                    <a:lnTo>
                      <a:pt x="1748" y="194"/>
                    </a:lnTo>
                    <a:lnTo>
                      <a:pt x="1748" y="194"/>
                    </a:lnTo>
                    <a:lnTo>
                      <a:pt x="1748" y="200"/>
                    </a:lnTo>
                    <a:lnTo>
                      <a:pt x="1742" y="200"/>
                    </a:lnTo>
                    <a:lnTo>
                      <a:pt x="1742" y="194"/>
                    </a:lnTo>
                    <a:lnTo>
                      <a:pt x="1736" y="194"/>
                    </a:lnTo>
                    <a:lnTo>
                      <a:pt x="1736" y="200"/>
                    </a:lnTo>
                    <a:lnTo>
                      <a:pt x="1742" y="200"/>
                    </a:lnTo>
                    <a:lnTo>
                      <a:pt x="1736" y="200"/>
                    </a:lnTo>
                    <a:lnTo>
                      <a:pt x="1736" y="200"/>
                    </a:lnTo>
                    <a:lnTo>
                      <a:pt x="1736" y="200"/>
                    </a:lnTo>
                    <a:lnTo>
                      <a:pt x="1736" y="200"/>
                    </a:lnTo>
                    <a:close/>
                    <a:moveTo>
                      <a:pt x="1878" y="168"/>
                    </a:moveTo>
                    <a:lnTo>
                      <a:pt x="1878" y="162"/>
                    </a:lnTo>
                    <a:lnTo>
                      <a:pt x="1884" y="162"/>
                    </a:lnTo>
                    <a:lnTo>
                      <a:pt x="1884" y="168"/>
                    </a:lnTo>
                    <a:lnTo>
                      <a:pt x="1878" y="168"/>
                    </a:lnTo>
                    <a:lnTo>
                      <a:pt x="1878" y="168"/>
                    </a:lnTo>
                    <a:lnTo>
                      <a:pt x="1878" y="168"/>
                    </a:lnTo>
                    <a:lnTo>
                      <a:pt x="1878" y="168"/>
                    </a:lnTo>
                    <a:close/>
                    <a:moveTo>
                      <a:pt x="1716" y="168"/>
                    </a:moveTo>
                    <a:lnTo>
                      <a:pt x="1716" y="162"/>
                    </a:lnTo>
                    <a:lnTo>
                      <a:pt x="1716" y="168"/>
                    </a:lnTo>
                    <a:lnTo>
                      <a:pt x="1716" y="168"/>
                    </a:lnTo>
                    <a:lnTo>
                      <a:pt x="1716" y="168"/>
                    </a:lnTo>
                    <a:lnTo>
                      <a:pt x="1716" y="168"/>
                    </a:lnTo>
                    <a:close/>
                    <a:moveTo>
                      <a:pt x="1098" y="168"/>
                    </a:moveTo>
                    <a:lnTo>
                      <a:pt x="1092" y="168"/>
                    </a:lnTo>
                    <a:lnTo>
                      <a:pt x="1092" y="168"/>
                    </a:lnTo>
                    <a:lnTo>
                      <a:pt x="1088" y="168"/>
                    </a:lnTo>
                    <a:lnTo>
                      <a:pt x="1088" y="168"/>
                    </a:lnTo>
                    <a:lnTo>
                      <a:pt x="1098" y="168"/>
                    </a:lnTo>
                    <a:lnTo>
                      <a:pt x="1098" y="168"/>
                    </a:lnTo>
                    <a:lnTo>
                      <a:pt x="1098" y="168"/>
                    </a:lnTo>
                    <a:lnTo>
                      <a:pt x="1098" y="168"/>
                    </a:lnTo>
                    <a:close/>
                    <a:moveTo>
                      <a:pt x="898" y="168"/>
                    </a:moveTo>
                    <a:lnTo>
                      <a:pt x="892" y="168"/>
                    </a:lnTo>
                    <a:lnTo>
                      <a:pt x="886" y="168"/>
                    </a:lnTo>
                    <a:lnTo>
                      <a:pt x="880" y="168"/>
                    </a:lnTo>
                    <a:lnTo>
                      <a:pt x="886" y="168"/>
                    </a:lnTo>
                    <a:lnTo>
                      <a:pt x="886" y="168"/>
                    </a:lnTo>
                    <a:lnTo>
                      <a:pt x="892" y="168"/>
                    </a:lnTo>
                    <a:lnTo>
                      <a:pt x="892" y="168"/>
                    </a:lnTo>
                    <a:lnTo>
                      <a:pt x="898" y="168"/>
                    </a:lnTo>
                    <a:lnTo>
                      <a:pt x="898" y="168"/>
                    </a:lnTo>
                    <a:lnTo>
                      <a:pt x="898" y="168"/>
                    </a:lnTo>
                    <a:lnTo>
                      <a:pt x="898" y="168"/>
                    </a:lnTo>
                    <a:lnTo>
                      <a:pt x="898" y="168"/>
                    </a:lnTo>
                    <a:lnTo>
                      <a:pt x="898" y="168"/>
                    </a:lnTo>
                    <a:close/>
                    <a:moveTo>
                      <a:pt x="876" y="168"/>
                    </a:moveTo>
                    <a:lnTo>
                      <a:pt x="880" y="168"/>
                    </a:lnTo>
                    <a:lnTo>
                      <a:pt x="880" y="168"/>
                    </a:lnTo>
                    <a:lnTo>
                      <a:pt x="880" y="168"/>
                    </a:lnTo>
                    <a:lnTo>
                      <a:pt x="876" y="168"/>
                    </a:lnTo>
                    <a:lnTo>
                      <a:pt x="872" y="168"/>
                    </a:lnTo>
                    <a:lnTo>
                      <a:pt x="876" y="168"/>
                    </a:lnTo>
                    <a:lnTo>
                      <a:pt x="876" y="168"/>
                    </a:lnTo>
                    <a:lnTo>
                      <a:pt x="876" y="168"/>
                    </a:lnTo>
                    <a:lnTo>
                      <a:pt x="876" y="168"/>
                    </a:lnTo>
                    <a:close/>
                    <a:moveTo>
                      <a:pt x="1640" y="182"/>
                    </a:moveTo>
                    <a:lnTo>
                      <a:pt x="1640" y="180"/>
                    </a:lnTo>
                    <a:lnTo>
                      <a:pt x="1640" y="180"/>
                    </a:lnTo>
                    <a:lnTo>
                      <a:pt x="1640" y="180"/>
                    </a:lnTo>
                    <a:lnTo>
                      <a:pt x="1640" y="180"/>
                    </a:lnTo>
                    <a:lnTo>
                      <a:pt x="1640" y="174"/>
                    </a:lnTo>
                    <a:lnTo>
                      <a:pt x="1640" y="168"/>
                    </a:lnTo>
                    <a:lnTo>
                      <a:pt x="1640" y="174"/>
                    </a:lnTo>
                    <a:lnTo>
                      <a:pt x="1644" y="180"/>
                    </a:lnTo>
                    <a:lnTo>
                      <a:pt x="1650" y="180"/>
                    </a:lnTo>
                    <a:lnTo>
                      <a:pt x="1644" y="180"/>
                    </a:lnTo>
                    <a:lnTo>
                      <a:pt x="1644" y="182"/>
                    </a:lnTo>
                    <a:lnTo>
                      <a:pt x="1640" y="182"/>
                    </a:lnTo>
                    <a:lnTo>
                      <a:pt x="1640" y="182"/>
                    </a:lnTo>
                    <a:lnTo>
                      <a:pt x="1640" y="182"/>
                    </a:lnTo>
                    <a:lnTo>
                      <a:pt x="1640" y="182"/>
                    </a:lnTo>
                    <a:lnTo>
                      <a:pt x="1640" y="182"/>
                    </a:lnTo>
                    <a:close/>
                    <a:moveTo>
                      <a:pt x="1790" y="180"/>
                    </a:moveTo>
                    <a:lnTo>
                      <a:pt x="1790" y="180"/>
                    </a:lnTo>
                    <a:lnTo>
                      <a:pt x="1796" y="180"/>
                    </a:lnTo>
                    <a:lnTo>
                      <a:pt x="1790" y="182"/>
                    </a:lnTo>
                    <a:lnTo>
                      <a:pt x="1796" y="182"/>
                    </a:lnTo>
                    <a:lnTo>
                      <a:pt x="1802" y="182"/>
                    </a:lnTo>
                    <a:lnTo>
                      <a:pt x="1802" y="182"/>
                    </a:lnTo>
                    <a:lnTo>
                      <a:pt x="1802" y="182"/>
                    </a:lnTo>
                    <a:lnTo>
                      <a:pt x="1802" y="182"/>
                    </a:lnTo>
                    <a:lnTo>
                      <a:pt x="1808" y="182"/>
                    </a:lnTo>
                    <a:lnTo>
                      <a:pt x="1808" y="180"/>
                    </a:lnTo>
                    <a:lnTo>
                      <a:pt x="1808" y="182"/>
                    </a:lnTo>
                    <a:lnTo>
                      <a:pt x="1814" y="182"/>
                    </a:lnTo>
                    <a:lnTo>
                      <a:pt x="1814" y="182"/>
                    </a:lnTo>
                    <a:lnTo>
                      <a:pt x="1818" y="182"/>
                    </a:lnTo>
                    <a:lnTo>
                      <a:pt x="1824" y="182"/>
                    </a:lnTo>
                    <a:lnTo>
                      <a:pt x="1818" y="182"/>
                    </a:lnTo>
                    <a:lnTo>
                      <a:pt x="1818" y="188"/>
                    </a:lnTo>
                    <a:lnTo>
                      <a:pt x="1824" y="188"/>
                    </a:lnTo>
                    <a:lnTo>
                      <a:pt x="1830" y="188"/>
                    </a:lnTo>
                    <a:lnTo>
                      <a:pt x="1830" y="188"/>
                    </a:lnTo>
                    <a:lnTo>
                      <a:pt x="1836" y="188"/>
                    </a:lnTo>
                    <a:lnTo>
                      <a:pt x="1842" y="188"/>
                    </a:lnTo>
                    <a:lnTo>
                      <a:pt x="1842" y="188"/>
                    </a:lnTo>
                    <a:lnTo>
                      <a:pt x="1844" y="188"/>
                    </a:lnTo>
                    <a:lnTo>
                      <a:pt x="1850" y="188"/>
                    </a:lnTo>
                    <a:lnTo>
                      <a:pt x="1850" y="188"/>
                    </a:lnTo>
                    <a:lnTo>
                      <a:pt x="1856" y="188"/>
                    </a:lnTo>
                    <a:lnTo>
                      <a:pt x="1850" y="188"/>
                    </a:lnTo>
                    <a:lnTo>
                      <a:pt x="1850" y="194"/>
                    </a:lnTo>
                    <a:lnTo>
                      <a:pt x="1850" y="200"/>
                    </a:lnTo>
                    <a:lnTo>
                      <a:pt x="1850" y="200"/>
                    </a:lnTo>
                    <a:lnTo>
                      <a:pt x="1844" y="200"/>
                    </a:lnTo>
                    <a:lnTo>
                      <a:pt x="1842" y="200"/>
                    </a:lnTo>
                    <a:lnTo>
                      <a:pt x="1842" y="200"/>
                    </a:lnTo>
                    <a:lnTo>
                      <a:pt x="1836" y="200"/>
                    </a:lnTo>
                    <a:lnTo>
                      <a:pt x="1830" y="200"/>
                    </a:lnTo>
                    <a:lnTo>
                      <a:pt x="1830" y="200"/>
                    </a:lnTo>
                    <a:lnTo>
                      <a:pt x="1824" y="200"/>
                    </a:lnTo>
                    <a:lnTo>
                      <a:pt x="1818" y="200"/>
                    </a:lnTo>
                    <a:lnTo>
                      <a:pt x="1814" y="200"/>
                    </a:lnTo>
                    <a:lnTo>
                      <a:pt x="1814" y="200"/>
                    </a:lnTo>
                    <a:lnTo>
                      <a:pt x="1814" y="194"/>
                    </a:lnTo>
                    <a:lnTo>
                      <a:pt x="1808" y="194"/>
                    </a:lnTo>
                    <a:lnTo>
                      <a:pt x="1802" y="194"/>
                    </a:lnTo>
                    <a:lnTo>
                      <a:pt x="1802" y="194"/>
                    </a:lnTo>
                    <a:lnTo>
                      <a:pt x="1802" y="188"/>
                    </a:lnTo>
                    <a:lnTo>
                      <a:pt x="1796" y="188"/>
                    </a:lnTo>
                    <a:lnTo>
                      <a:pt x="1790" y="188"/>
                    </a:lnTo>
                    <a:lnTo>
                      <a:pt x="1790" y="188"/>
                    </a:lnTo>
                    <a:lnTo>
                      <a:pt x="1790" y="188"/>
                    </a:lnTo>
                    <a:lnTo>
                      <a:pt x="1786" y="188"/>
                    </a:lnTo>
                    <a:lnTo>
                      <a:pt x="1790" y="188"/>
                    </a:lnTo>
                    <a:lnTo>
                      <a:pt x="1790" y="182"/>
                    </a:lnTo>
                    <a:lnTo>
                      <a:pt x="1790" y="180"/>
                    </a:lnTo>
                    <a:lnTo>
                      <a:pt x="1790" y="180"/>
                    </a:lnTo>
                    <a:lnTo>
                      <a:pt x="1790" y="180"/>
                    </a:lnTo>
                    <a:lnTo>
                      <a:pt x="1790" y="180"/>
                    </a:lnTo>
                    <a:lnTo>
                      <a:pt x="1790" y="180"/>
                    </a:lnTo>
                    <a:close/>
                    <a:moveTo>
                      <a:pt x="880" y="180"/>
                    </a:moveTo>
                    <a:lnTo>
                      <a:pt x="880" y="180"/>
                    </a:lnTo>
                    <a:lnTo>
                      <a:pt x="880" y="182"/>
                    </a:lnTo>
                    <a:lnTo>
                      <a:pt x="880" y="182"/>
                    </a:lnTo>
                    <a:lnTo>
                      <a:pt x="880" y="182"/>
                    </a:lnTo>
                    <a:lnTo>
                      <a:pt x="880" y="188"/>
                    </a:lnTo>
                    <a:lnTo>
                      <a:pt x="880" y="182"/>
                    </a:lnTo>
                    <a:lnTo>
                      <a:pt x="876" y="182"/>
                    </a:lnTo>
                    <a:lnTo>
                      <a:pt x="876" y="188"/>
                    </a:lnTo>
                    <a:lnTo>
                      <a:pt x="872" y="182"/>
                    </a:lnTo>
                    <a:lnTo>
                      <a:pt x="876" y="182"/>
                    </a:lnTo>
                    <a:lnTo>
                      <a:pt x="876" y="180"/>
                    </a:lnTo>
                    <a:lnTo>
                      <a:pt x="876" y="182"/>
                    </a:lnTo>
                    <a:lnTo>
                      <a:pt x="880" y="182"/>
                    </a:lnTo>
                    <a:lnTo>
                      <a:pt x="880" y="180"/>
                    </a:lnTo>
                    <a:lnTo>
                      <a:pt x="880" y="180"/>
                    </a:lnTo>
                    <a:lnTo>
                      <a:pt x="880" y="180"/>
                    </a:lnTo>
                    <a:lnTo>
                      <a:pt x="880" y="180"/>
                    </a:lnTo>
                    <a:lnTo>
                      <a:pt x="880" y="180"/>
                    </a:lnTo>
                    <a:close/>
                    <a:moveTo>
                      <a:pt x="952" y="194"/>
                    </a:moveTo>
                    <a:lnTo>
                      <a:pt x="958" y="194"/>
                    </a:lnTo>
                    <a:lnTo>
                      <a:pt x="952" y="194"/>
                    </a:lnTo>
                    <a:lnTo>
                      <a:pt x="952" y="200"/>
                    </a:lnTo>
                    <a:lnTo>
                      <a:pt x="952" y="194"/>
                    </a:lnTo>
                    <a:lnTo>
                      <a:pt x="946" y="194"/>
                    </a:lnTo>
                    <a:lnTo>
                      <a:pt x="946" y="200"/>
                    </a:lnTo>
                    <a:lnTo>
                      <a:pt x="952" y="200"/>
                    </a:lnTo>
                    <a:lnTo>
                      <a:pt x="946" y="200"/>
                    </a:lnTo>
                    <a:lnTo>
                      <a:pt x="946" y="200"/>
                    </a:lnTo>
                    <a:lnTo>
                      <a:pt x="940" y="200"/>
                    </a:lnTo>
                    <a:lnTo>
                      <a:pt x="940" y="194"/>
                    </a:lnTo>
                    <a:lnTo>
                      <a:pt x="946" y="194"/>
                    </a:lnTo>
                    <a:lnTo>
                      <a:pt x="946" y="200"/>
                    </a:lnTo>
                    <a:lnTo>
                      <a:pt x="946" y="194"/>
                    </a:lnTo>
                    <a:lnTo>
                      <a:pt x="946" y="194"/>
                    </a:lnTo>
                    <a:lnTo>
                      <a:pt x="946" y="194"/>
                    </a:lnTo>
                    <a:lnTo>
                      <a:pt x="952" y="194"/>
                    </a:lnTo>
                    <a:lnTo>
                      <a:pt x="952" y="194"/>
                    </a:lnTo>
                    <a:lnTo>
                      <a:pt x="952" y="194"/>
                    </a:lnTo>
                    <a:lnTo>
                      <a:pt x="952" y="194"/>
                    </a:lnTo>
                    <a:close/>
                    <a:moveTo>
                      <a:pt x="930" y="200"/>
                    </a:moveTo>
                    <a:lnTo>
                      <a:pt x="930" y="200"/>
                    </a:lnTo>
                    <a:lnTo>
                      <a:pt x="930" y="200"/>
                    </a:lnTo>
                    <a:lnTo>
                      <a:pt x="930" y="200"/>
                    </a:lnTo>
                    <a:lnTo>
                      <a:pt x="926" y="200"/>
                    </a:lnTo>
                    <a:lnTo>
                      <a:pt x="926" y="200"/>
                    </a:lnTo>
                    <a:lnTo>
                      <a:pt x="930" y="200"/>
                    </a:lnTo>
                    <a:lnTo>
                      <a:pt x="930" y="200"/>
                    </a:lnTo>
                    <a:lnTo>
                      <a:pt x="930" y="200"/>
                    </a:lnTo>
                    <a:lnTo>
                      <a:pt x="930" y="200"/>
                    </a:lnTo>
                    <a:close/>
                    <a:moveTo>
                      <a:pt x="838" y="206"/>
                    </a:moveTo>
                    <a:lnTo>
                      <a:pt x="844" y="206"/>
                    </a:lnTo>
                    <a:lnTo>
                      <a:pt x="844" y="200"/>
                    </a:lnTo>
                    <a:lnTo>
                      <a:pt x="844" y="206"/>
                    </a:lnTo>
                    <a:lnTo>
                      <a:pt x="850" y="206"/>
                    </a:lnTo>
                    <a:lnTo>
                      <a:pt x="844" y="206"/>
                    </a:lnTo>
                    <a:lnTo>
                      <a:pt x="838" y="206"/>
                    </a:lnTo>
                    <a:lnTo>
                      <a:pt x="838" y="206"/>
                    </a:lnTo>
                    <a:lnTo>
                      <a:pt x="838" y="206"/>
                    </a:lnTo>
                    <a:lnTo>
                      <a:pt x="838" y="206"/>
                    </a:lnTo>
                    <a:close/>
                    <a:moveTo>
                      <a:pt x="930" y="206"/>
                    </a:moveTo>
                    <a:lnTo>
                      <a:pt x="930" y="210"/>
                    </a:lnTo>
                    <a:lnTo>
                      <a:pt x="926" y="210"/>
                    </a:lnTo>
                    <a:lnTo>
                      <a:pt x="926" y="206"/>
                    </a:lnTo>
                    <a:lnTo>
                      <a:pt x="930" y="206"/>
                    </a:lnTo>
                    <a:lnTo>
                      <a:pt x="930" y="206"/>
                    </a:lnTo>
                    <a:lnTo>
                      <a:pt x="930" y="206"/>
                    </a:lnTo>
                    <a:lnTo>
                      <a:pt x="930" y="206"/>
                    </a:lnTo>
                    <a:lnTo>
                      <a:pt x="930" y="206"/>
                    </a:lnTo>
                    <a:close/>
                    <a:moveTo>
                      <a:pt x="1314" y="216"/>
                    </a:moveTo>
                    <a:lnTo>
                      <a:pt x="1314" y="216"/>
                    </a:lnTo>
                    <a:lnTo>
                      <a:pt x="1308" y="216"/>
                    </a:lnTo>
                    <a:lnTo>
                      <a:pt x="1304" y="216"/>
                    </a:lnTo>
                    <a:lnTo>
                      <a:pt x="1304" y="216"/>
                    </a:lnTo>
                    <a:lnTo>
                      <a:pt x="1304" y="216"/>
                    </a:lnTo>
                    <a:lnTo>
                      <a:pt x="1300" y="216"/>
                    </a:lnTo>
                    <a:lnTo>
                      <a:pt x="1300" y="210"/>
                    </a:lnTo>
                    <a:lnTo>
                      <a:pt x="1304" y="210"/>
                    </a:lnTo>
                    <a:lnTo>
                      <a:pt x="1304" y="210"/>
                    </a:lnTo>
                    <a:lnTo>
                      <a:pt x="1304" y="206"/>
                    </a:lnTo>
                    <a:lnTo>
                      <a:pt x="1308" y="206"/>
                    </a:lnTo>
                    <a:lnTo>
                      <a:pt x="1314" y="206"/>
                    </a:lnTo>
                    <a:lnTo>
                      <a:pt x="1320" y="206"/>
                    </a:lnTo>
                    <a:lnTo>
                      <a:pt x="1326" y="206"/>
                    </a:lnTo>
                    <a:lnTo>
                      <a:pt x="1326" y="210"/>
                    </a:lnTo>
                    <a:lnTo>
                      <a:pt x="1326" y="216"/>
                    </a:lnTo>
                    <a:lnTo>
                      <a:pt x="1320" y="216"/>
                    </a:lnTo>
                    <a:lnTo>
                      <a:pt x="1320" y="216"/>
                    </a:lnTo>
                    <a:lnTo>
                      <a:pt x="1314" y="216"/>
                    </a:lnTo>
                    <a:lnTo>
                      <a:pt x="1314" y="216"/>
                    </a:lnTo>
                    <a:lnTo>
                      <a:pt x="1314" y="216"/>
                    </a:lnTo>
                    <a:lnTo>
                      <a:pt x="1314" y="216"/>
                    </a:lnTo>
                    <a:close/>
                    <a:moveTo>
                      <a:pt x="920" y="206"/>
                    </a:moveTo>
                    <a:lnTo>
                      <a:pt x="920" y="206"/>
                    </a:lnTo>
                    <a:lnTo>
                      <a:pt x="920" y="210"/>
                    </a:lnTo>
                    <a:lnTo>
                      <a:pt x="920" y="210"/>
                    </a:lnTo>
                    <a:lnTo>
                      <a:pt x="920" y="210"/>
                    </a:lnTo>
                    <a:lnTo>
                      <a:pt x="920" y="210"/>
                    </a:lnTo>
                    <a:lnTo>
                      <a:pt x="914" y="210"/>
                    </a:lnTo>
                    <a:lnTo>
                      <a:pt x="920" y="210"/>
                    </a:lnTo>
                    <a:lnTo>
                      <a:pt x="920" y="206"/>
                    </a:lnTo>
                    <a:lnTo>
                      <a:pt x="920" y="206"/>
                    </a:lnTo>
                    <a:lnTo>
                      <a:pt x="920" y="206"/>
                    </a:lnTo>
                    <a:lnTo>
                      <a:pt x="920" y="206"/>
                    </a:lnTo>
                    <a:close/>
                    <a:moveTo>
                      <a:pt x="1362" y="216"/>
                    </a:moveTo>
                    <a:lnTo>
                      <a:pt x="1362" y="210"/>
                    </a:lnTo>
                    <a:lnTo>
                      <a:pt x="1362" y="210"/>
                    </a:lnTo>
                    <a:lnTo>
                      <a:pt x="1362" y="216"/>
                    </a:lnTo>
                    <a:lnTo>
                      <a:pt x="1362" y="216"/>
                    </a:lnTo>
                    <a:lnTo>
                      <a:pt x="1362" y="216"/>
                    </a:lnTo>
                    <a:lnTo>
                      <a:pt x="1362" y="216"/>
                    </a:lnTo>
                    <a:lnTo>
                      <a:pt x="1362" y="216"/>
                    </a:lnTo>
                    <a:close/>
                    <a:moveTo>
                      <a:pt x="1710" y="228"/>
                    </a:moveTo>
                    <a:lnTo>
                      <a:pt x="1710" y="222"/>
                    </a:lnTo>
                    <a:lnTo>
                      <a:pt x="1704" y="222"/>
                    </a:lnTo>
                    <a:lnTo>
                      <a:pt x="1704" y="216"/>
                    </a:lnTo>
                    <a:lnTo>
                      <a:pt x="1704" y="216"/>
                    </a:lnTo>
                    <a:lnTo>
                      <a:pt x="1710" y="216"/>
                    </a:lnTo>
                    <a:lnTo>
                      <a:pt x="1710" y="216"/>
                    </a:lnTo>
                    <a:lnTo>
                      <a:pt x="1716" y="216"/>
                    </a:lnTo>
                    <a:lnTo>
                      <a:pt x="1722" y="216"/>
                    </a:lnTo>
                    <a:lnTo>
                      <a:pt x="1716" y="216"/>
                    </a:lnTo>
                    <a:lnTo>
                      <a:pt x="1716" y="222"/>
                    </a:lnTo>
                    <a:lnTo>
                      <a:pt x="1710" y="222"/>
                    </a:lnTo>
                    <a:lnTo>
                      <a:pt x="1710" y="222"/>
                    </a:lnTo>
                    <a:lnTo>
                      <a:pt x="1710" y="228"/>
                    </a:lnTo>
                    <a:lnTo>
                      <a:pt x="1710" y="228"/>
                    </a:lnTo>
                    <a:lnTo>
                      <a:pt x="1710" y="228"/>
                    </a:lnTo>
                    <a:lnTo>
                      <a:pt x="1710" y="228"/>
                    </a:lnTo>
                    <a:close/>
                    <a:moveTo>
                      <a:pt x="1640" y="216"/>
                    </a:moveTo>
                    <a:lnTo>
                      <a:pt x="1640" y="216"/>
                    </a:lnTo>
                    <a:lnTo>
                      <a:pt x="1644" y="216"/>
                    </a:lnTo>
                    <a:lnTo>
                      <a:pt x="1650" y="222"/>
                    </a:lnTo>
                    <a:lnTo>
                      <a:pt x="1650" y="228"/>
                    </a:lnTo>
                    <a:lnTo>
                      <a:pt x="1644" y="228"/>
                    </a:lnTo>
                    <a:lnTo>
                      <a:pt x="1644" y="222"/>
                    </a:lnTo>
                    <a:lnTo>
                      <a:pt x="1640" y="222"/>
                    </a:lnTo>
                    <a:lnTo>
                      <a:pt x="1640" y="216"/>
                    </a:lnTo>
                    <a:lnTo>
                      <a:pt x="1640" y="216"/>
                    </a:lnTo>
                    <a:lnTo>
                      <a:pt x="1640" y="216"/>
                    </a:lnTo>
                    <a:lnTo>
                      <a:pt x="1640" y="216"/>
                    </a:lnTo>
                    <a:lnTo>
                      <a:pt x="1640" y="216"/>
                    </a:lnTo>
                    <a:lnTo>
                      <a:pt x="1640" y="216"/>
                    </a:lnTo>
                    <a:close/>
                    <a:moveTo>
                      <a:pt x="886" y="216"/>
                    </a:moveTo>
                    <a:lnTo>
                      <a:pt x="892" y="216"/>
                    </a:lnTo>
                    <a:lnTo>
                      <a:pt x="892" y="222"/>
                    </a:lnTo>
                    <a:lnTo>
                      <a:pt x="886" y="222"/>
                    </a:lnTo>
                    <a:lnTo>
                      <a:pt x="886" y="216"/>
                    </a:lnTo>
                    <a:lnTo>
                      <a:pt x="880" y="216"/>
                    </a:lnTo>
                    <a:lnTo>
                      <a:pt x="886" y="216"/>
                    </a:lnTo>
                    <a:lnTo>
                      <a:pt x="886" y="216"/>
                    </a:lnTo>
                    <a:lnTo>
                      <a:pt x="886" y="216"/>
                    </a:lnTo>
                    <a:lnTo>
                      <a:pt x="886" y="216"/>
                    </a:lnTo>
                    <a:close/>
                    <a:moveTo>
                      <a:pt x="892" y="216"/>
                    </a:moveTo>
                    <a:lnTo>
                      <a:pt x="898" y="216"/>
                    </a:lnTo>
                    <a:lnTo>
                      <a:pt x="898" y="216"/>
                    </a:lnTo>
                    <a:lnTo>
                      <a:pt x="904" y="216"/>
                    </a:lnTo>
                    <a:lnTo>
                      <a:pt x="898" y="216"/>
                    </a:lnTo>
                    <a:lnTo>
                      <a:pt x="898" y="222"/>
                    </a:lnTo>
                    <a:lnTo>
                      <a:pt x="904" y="222"/>
                    </a:lnTo>
                    <a:lnTo>
                      <a:pt x="898" y="222"/>
                    </a:lnTo>
                    <a:lnTo>
                      <a:pt x="898" y="216"/>
                    </a:lnTo>
                    <a:lnTo>
                      <a:pt x="898" y="216"/>
                    </a:lnTo>
                    <a:lnTo>
                      <a:pt x="892" y="216"/>
                    </a:lnTo>
                    <a:lnTo>
                      <a:pt x="892" y="216"/>
                    </a:lnTo>
                    <a:lnTo>
                      <a:pt x="892" y="216"/>
                    </a:lnTo>
                    <a:lnTo>
                      <a:pt x="892" y="216"/>
                    </a:lnTo>
                    <a:close/>
                    <a:moveTo>
                      <a:pt x="908" y="222"/>
                    </a:moveTo>
                    <a:lnTo>
                      <a:pt x="914" y="222"/>
                    </a:lnTo>
                    <a:lnTo>
                      <a:pt x="908" y="222"/>
                    </a:lnTo>
                    <a:lnTo>
                      <a:pt x="908" y="222"/>
                    </a:lnTo>
                    <a:lnTo>
                      <a:pt x="908" y="222"/>
                    </a:lnTo>
                    <a:lnTo>
                      <a:pt x="908" y="222"/>
                    </a:lnTo>
                    <a:lnTo>
                      <a:pt x="908" y="222"/>
                    </a:lnTo>
                    <a:lnTo>
                      <a:pt x="908" y="222"/>
                    </a:lnTo>
                    <a:close/>
                    <a:moveTo>
                      <a:pt x="1482" y="228"/>
                    </a:moveTo>
                    <a:lnTo>
                      <a:pt x="1482" y="222"/>
                    </a:lnTo>
                    <a:lnTo>
                      <a:pt x="1482" y="222"/>
                    </a:lnTo>
                    <a:lnTo>
                      <a:pt x="1482" y="222"/>
                    </a:lnTo>
                    <a:lnTo>
                      <a:pt x="1482" y="228"/>
                    </a:lnTo>
                    <a:lnTo>
                      <a:pt x="1482" y="228"/>
                    </a:lnTo>
                    <a:lnTo>
                      <a:pt x="1482" y="228"/>
                    </a:lnTo>
                    <a:lnTo>
                      <a:pt x="1482" y="228"/>
                    </a:lnTo>
                    <a:lnTo>
                      <a:pt x="1482" y="228"/>
                    </a:lnTo>
                    <a:lnTo>
                      <a:pt x="1482" y="228"/>
                    </a:lnTo>
                    <a:close/>
                    <a:moveTo>
                      <a:pt x="1722" y="228"/>
                    </a:moveTo>
                    <a:lnTo>
                      <a:pt x="1722" y="228"/>
                    </a:lnTo>
                    <a:lnTo>
                      <a:pt x="1728" y="228"/>
                    </a:lnTo>
                    <a:lnTo>
                      <a:pt x="1732" y="228"/>
                    </a:lnTo>
                    <a:lnTo>
                      <a:pt x="1732" y="228"/>
                    </a:lnTo>
                    <a:lnTo>
                      <a:pt x="1736" y="228"/>
                    </a:lnTo>
                    <a:lnTo>
                      <a:pt x="1742" y="228"/>
                    </a:lnTo>
                    <a:lnTo>
                      <a:pt x="1748" y="228"/>
                    </a:lnTo>
                    <a:lnTo>
                      <a:pt x="1748" y="234"/>
                    </a:lnTo>
                    <a:lnTo>
                      <a:pt x="1748" y="234"/>
                    </a:lnTo>
                    <a:lnTo>
                      <a:pt x="1748" y="238"/>
                    </a:lnTo>
                    <a:lnTo>
                      <a:pt x="1754" y="238"/>
                    </a:lnTo>
                    <a:lnTo>
                      <a:pt x="1748" y="238"/>
                    </a:lnTo>
                    <a:lnTo>
                      <a:pt x="1748" y="238"/>
                    </a:lnTo>
                    <a:lnTo>
                      <a:pt x="1754" y="238"/>
                    </a:lnTo>
                    <a:lnTo>
                      <a:pt x="1748" y="242"/>
                    </a:lnTo>
                    <a:lnTo>
                      <a:pt x="1748" y="242"/>
                    </a:lnTo>
                    <a:lnTo>
                      <a:pt x="1742" y="238"/>
                    </a:lnTo>
                    <a:lnTo>
                      <a:pt x="1736" y="238"/>
                    </a:lnTo>
                    <a:lnTo>
                      <a:pt x="1732" y="238"/>
                    </a:lnTo>
                    <a:lnTo>
                      <a:pt x="1732" y="238"/>
                    </a:lnTo>
                    <a:lnTo>
                      <a:pt x="1728" y="238"/>
                    </a:lnTo>
                    <a:lnTo>
                      <a:pt x="1722" y="238"/>
                    </a:lnTo>
                    <a:lnTo>
                      <a:pt x="1722" y="238"/>
                    </a:lnTo>
                    <a:lnTo>
                      <a:pt x="1716" y="238"/>
                    </a:lnTo>
                    <a:lnTo>
                      <a:pt x="1710" y="238"/>
                    </a:lnTo>
                    <a:lnTo>
                      <a:pt x="1710" y="238"/>
                    </a:lnTo>
                    <a:lnTo>
                      <a:pt x="1704" y="238"/>
                    </a:lnTo>
                    <a:lnTo>
                      <a:pt x="1700" y="238"/>
                    </a:lnTo>
                    <a:lnTo>
                      <a:pt x="1700" y="238"/>
                    </a:lnTo>
                    <a:lnTo>
                      <a:pt x="1700" y="238"/>
                    </a:lnTo>
                    <a:lnTo>
                      <a:pt x="1704" y="238"/>
                    </a:lnTo>
                    <a:lnTo>
                      <a:pt x="1710" y="238"/>
                    </a:lnTo>
                    <a:lnTo>
                      <a:pt x="1710" y="234"/>
                    </a:lnTo>
                    <a:lnTo>
                      <a:pt x="1710" y="234"/>
                    </a:lnTo>
                    <a:lnTo>
                      <a:pt x="1710" y="228"/>
                    </a:lnTo>
                    <a:lnTo>
                      <a:pt x="1716" y="228"/>
                    </a:lnTo>
                    <a:lnTo>
                      <a:pt x="1722" y="228"/>
                    </a:lnTo>
                    <a:lnTo>
                      <a:pt x="1722" y="228"/>
                    </a:lnTo>
                    <a:lnTo>
                      <a:pt x="1722" y="228"/>
                    </a:lnTo>
                    <a:lnTo>
                      <a:pt x="1722" y="228"/>
                    </a:lnTo>
                    <a:close/>
                    <a:moveTo>
                      <a:pt x="1500" y="234"/>
                    </a:moveTo>
                    <a:lnTo>
                      <a:pt x="1504" y="234"/>
                    </a:lnTo>
                    <a:lnTo>
                      <a:pt x="1500" y="234"/>
                    </a:lnTo>
                    <a:lnTo>
                      <a:pt x="1500" y="234"/>
                    </a:lnTo>
                    <a:lnTo>
                      <a:pt x="1500" y="234"/>
                    </a:lnTo>
                    <a:lnTo>
                      <a:pt x="1500" y="234"/>
                    </a:lnTo>
                    <a:close/>
                    <a:moveTo>
                      <a:pt x="860" y="238"/>
                    </a:moveTo>
                    <a:lnTo>
                      <a:pt x="854" y="234"/>
                    </a:lnTo>
                    <a:lnTo>
                      <a:pt x="860" y="234"/>
                    </a:lnTo>
                    <a:lnTo>
                      <a:pt x="860" y="238"/>
                    </a:lnTo>
                    <a:lnTo>
                      <a:pt x="860" y="238"/>
                    </a:lnTo>
                    <a:lnTo>
                      <a:pt x="860" y="238"/>
                    </a:lnTo>
                    <a:lnTo>
                      <a:pt x="860" y="238"/>
                    </a:lnTo>
                    <a:close/>
                    <a:moveTo>
                      <a:pt x="1520" y="234"/>
                    </a:moveTo>
                    <a:lnTo>
                      <a:pt x="1526" y="234"/>
                    </a:lnTo>
                    <a:lnTo>
                      <a:pt x="1530" y="234"/>
                    </a:lnTo>
                    <a:lnTo>
                      <a:pt x="1530" y="238"/>
                    </a:lnTo>
                    <a:lnTo>
                      <a:pt x="1530" y="238"/>
                    </a:lnTo>
                    <a:lnTo>
                      <a:pt x="1526" y="234"/>
                    </a:lnTo>
                    <a:lnTo>
                      <a:pt x="1520" y="234"/>
                    </a:lnTo>
                    <a:lnTo>
                      <a:pt x="1520" y="234"/>
                    </a:lnTo>
                    <a:lnTo>
                      <a:pt x="1520" y="234"/>
                    </a:lnTo>
                    <a:lnTo>
                      <a:pt x="1520" y="234"/>
                    </a:lnTo>
                    <a:close/>
                    <a:moveTo>
                      <a:pt x="710" y="248"/>
                    </a:moveTo>
                    <a:lnTo>
                      <a:pt x="710" y="242"/>
                    </a:lnTo>
                    <a:lnTo>
                      <a:pt x="712" y="242"/>
                    </a:lnTo>
                    <a:lnTo>
                      <a:pt x="712" y="238"/>
                    </a:lnTo>
                    <a:lnTo>
                      <a:pt x="712" y="238"/>
                    </a:lnTo>
                    <a:lnTo>
                      <a:pt x="710" y="238"/>
                    </a:lnTo>
                    <a:lnTo>
                      <a:pt x="712" y="238"/>
                    </a:lnTo>
                    <a:lnTo>
                      <a:pt x="718" y="238"/>
                    </a:lnTo>
                    <a:lnTo>
                      <a:pt x="718" y="238"/>
                    </a:lnTo>
                    <a:lnTo>
                      <a:pt x="724" y="234"/>
                    </a:lnTo>
                    <a:lnTo>
                      <a:pt x="730" y="238"/>
                    </a:lnTo>
                    <a:lnTo>
                      <a:pt x="724" y="238"/>
                    </a:lnTo>
                    <a:lnTo>
                      <a:pt x="730" y="238"/>
                    </a:lnTo>
                    <a:lnTo>
                      <a:pt x="730" y="238"/>
                    </a:lnTo>
                    <a:lnTo>
                      <a:pt x="736" y="238"/>
                    </a:lnTo>
                    <a:lnTo>
                      <a:pt x="736" y="242"/>
                    </a:lnTo>
                    <a:lnTo>
                      <a:pt x="730" y="242"/>
                    </a:lnTo>
                    <a:lnTo>
                      <a:pt x="730" y="242"/>
                    </a:lnTo>
                    <a:lnTo>
                      <a:pt x="724" y="242"/>
                    </a:lnTo>
                    <a:lnTo>
                      <a:pt x="718" y="242"/>
                    </a:lnTo>
                    <a:lnTo>
                      <a:pt x="718" y="248"/>
                    </a:lnTo>
                    <a:lnTo>
                      <a:pt x="718" y="248"/>
                    </a:lnTo>
                    <a:lnTo>
                      <a:pt x="712" y="248"/>
                    </a:lnTo>
                    <a:lnTo>
                      <a:pt x="712" y="242"/>
                    </a:lnTo>
                    <a:lnTo>
                      <a:pt x="712" y="248"/>
                    </a:lnTo>
                    <a:lnTo>
                      <a:pt x="710" y="248"/>
                    </a:lnTo>
                    <a:lnTo>
                      <a:pt x="710" y="248"/>
                    </a:lnTo>
                    <a:lnTo>
                      <a:pt x="710" y="248"/>
                    </a:lnTo>
                    <a:lnTo>
                      <a:pt x="710" y="248"/>
                    </a:lnTo>
                    <a:close/>
                    <a:moveTo>
                      <a:pt x="476" y="292"/>
                    </a:moveTo>
                    <a:lnTo>
                      <a:pt x="482" y="288"/>
                    </a:lnTo>
                    <a:lnTo>
                      <a:pt x="486" y="288"/>
                    </a:lnTo>
                    <a:lnTo>
                      <a:pt x="482" y="288"/>
                    </a:lnTo>
                    <a:lnTo>
                      <a:pt x="476" y="288"/>
                    </a:lnTo>
                    <a:lnTo>
                      <a:pt x="476" y="292"/>
                    </a:lnTo>
                    <a:lnTo>
                      <a:pt x="476" y="288"/>
                    </a:lnTo>
                    <a:lnTo>
                      <a:pt x="476" y="288"/>
                    </a:lnTo>
                    <a:lnTo>
                      <a:pt x="476" y="288"/>
                    </a:lnTo>
                    <a:lnTo>
                      <a:pt x="476" y="288"/>
                    </a:lnTo>
                    <a:lnTo>
                      <a:pt x="470" y="288"/>
                    </a:lnTo>
                    <a:lnTo>
                      <a:pt x="464" y="288"/>
                    </a:lnTo>
                    <a:lnTo>
                      <a:pt x="464" y="288"/>
                    </a:lnTo>
                    <a:lnTo>
                      <a:pt x="464" y="288"/>
                    </a:lnTo>
                    <a:lnTo>
                      <a:pt x="464" y="288"/>
                    </a:lnTo>
                    <a:lnTo>
                      <a:pt x="458" y="288"/>
                    </a:lnTo>
                    <a:lnTo>
                      <a:pt x="458" y="288"/>
                    </a:lnTo>
                    <a:lnTo>
                      <a:pt x="458" y="288"/>
                    </a:lnTo>
                    <a:lnTo>
                      <a:pt x="454" y="288"/>
                    </a:lnTo>
                    <a:lnTo>
                      <a:pt x="454" y="288"/>
                    </a:lnTo>
                    <a:lnTo>
                      <a:pt x="448" y="282"/>
                    </a:lnTo>
                    <a:lnTo>
                      <a:pt x="448" y="276"/>
                    </a:lnTo>
                    <a:lnTo>
                      <a:pt x="448" y="276"/>
                    </a:lnTo>
                    <a:lnTo>
                      <a:pt x="454" y="276"/>
                    </a:lnTo>
                    <a:lnTo>
                      <a:pt x="454" y="270"/>
                    </a:lnTo>
                    <a:lnTo>
                      <a:pt x="454" y="270"/>
                    </a:lnTo>
                    <a:lnTo>
                      <a:pt x="458" y="270"/>
                    </a:lnTo>
                    <a:lnTo>
                      <a:pt x="458" y="276"/>
                    </a:lnTo>
                    <a:lnTo>
                      <a:pt x="464" y="276"/>
                    </a:lnTo>
                    <a:lnTo>
                      <a:pt x="464" y="270"/>
                    </a:lnTo>
                    <a:lnTo>
                      <a:pt x="464" y="266"/>
                    </a:lnTo>
                    <a:lnTo>
                      <a:pt x="464" y="266"/>
                    </a:lnTo>
                    <a:lnTo>
                      <a:pt x="464" y="260"/>
                    </a:lnTo>
                    <a:lnTo>
                      <a:pt x="470" y="260"/>
                    </a:lnTo>
                    <a:lnTo>
                      <a:pt x="470" y="260"/>
                    </a:lnTo>
                    <a:lnTo>
                      <a:pt x="464" y="260"/>
                    </a:lnTo>
                    <a:lnTo>
                      <a:pt x="470" y="254"/>
                    </a:lnTo>
                    <a:lnTo>
                      <a:pt x="470" y="260"/>
                    </a:lnTo>
                    <a:lnTo>
                      <a:pt x="476" y="260"/>
                    </a:lnTo>
                    <a:lnTo>
                      <a:pt x="470" y="254"/>
                    </a:lnTo>
                    <a:lnTo>
                      <a:pt x="464" y="254"/>
                    </a:lnTo>
                    <a:lnTo>
                      <a:pt x="464" y="254"/>
                    </a:lnTo>
                    <a:lnTo>
                      <a:pt x="464" y="248"/>
                    </a:lnTo>
                    <a:lnTo>
                      <a:pt x="470" y="248"/>
                    </a:lnTo>
                    <a:lnTo>
                      <a:pt x="476" y="248"/>
                    </a:lnTo>
                    <a:lnTo>
                      <a:pt x="476" y="248"/>
                    </a:lnTo>
                    <a:lnTo>
                      <a:pt x="476" y="248"/>
                    </a:lnTo>
                    <a:lnTo>
                      <a:pt x="476" y="248"/>
                    </a:lnTo>
                    <a:lnTo>
                      <a:pt x="476" y="248"/>
                    </a:lnTo>
                    <a:lnTo>
                      <a:pt x="476" y="248"/>
                    </a:lnTo>
                    <a:lnTo>
                      <a:pt x="476" y="242"/>
                    </a:lnTo>
                    <a:lnTo>
                      <a:pt x="476" y="238"/>
                    </a:lnTo>
                    <a:lnTo>
                      <a:pt x="482" y="238"/>
                    </a:lnTo>
                    <a:lnTo>
                      <a:pt x="486" y="238"/>
                    </a:lnTo>
                    <a:lnTo>
                      <a:pt x="492" y="238"/>
                    </a:lnTo>
                    <a:lnTo>
                      <a:pt x="492" y="238"/>
                    </a:lnTo>
                    <a:lnTo>
                      <a:pt x="492" y="238"/>
                    </a:lnTo>
                    <a:lnTo>
                      <a:pt x="496" y="238"/>
                    </a:lnTo>
                    <a:lnTo>
                      <a:pt x="502" y="238"/>
                    </a:lnTo>
                    <a:lnTo>
                      <a:pt x="502" y="238"/>
                    </a:lnTo>
                    <a:lnTo>
                      <a:pt x="508" y="238"/>
                    </a:lnTo>
                    <a:lnTo>
                      <a:pt x="512" y="238"/>
                    </a:lnTo>
                    <a:lnTo>
                      <a:pt x="512" y="238"/>
                    </a:lnTo>
                    <a:lnTo>
                      <a:pt x="518" y="238"/>
                    </a:lnTo>
                    <a:lnTo>
                      <a:pt x="518" y="242"/>
                    </a:lnTo>
                    <a:lnTo>
                      <a:pt x="524" y="242"/>
                    </a:lnTo>
                    <a:lnTo>
                      <a:pt x="518" y="242"/>
                    </a:lnTo>
                    <a:lnTo>
                      <a:pt x="512" y="242"/>
                    </a:lnTo>
                    <a:lnTo>
                      <a:pt x="512" y="248"/>
                    </a:lnTo>
                    <a:lnTo>
                      <a:pt x="512" y="248"/>
                    </a:lnTo>
                    <a:lnTo>
                      <a:pt x="518" y="248"/>
                    </a:lnTo>
                    <a:lnTo>
                      <a:pt x="512" y="248"/>
                    </a:lnTo>
                    <a:lnTo>
                      <a:pt x="512" y="248"/>
                    </a:lnTo>
                    <a:lnTo>
                      <a:pt x="508" y="248"/>
                    </a:lnTo>
                    <a:lnTo>
                      <a:pt x="512" y="248"/>
                    </a:lnTo>
                    <a:lnTo>
                      <a:pt x="512" y="248"/>
                    </a:lnTo>
                    <a:lnTo>
                      <a:pt x="512" y="248"/>
                    </a:lnTo>
                    <a:lnTo>
                      <a:pt x="512" y="254"/>
                    </a:lnTo>
                    <a:lnTo>
                      <a:pt x="512" y="254"/>
                    </a:lnTo>
                    <a:lnTo>
                      <a:pt x="512" y="248"/>
                    </a:lnTo>
                    <a:lnTo>
                      <a:pt x="512" y="254"/>
                    </a:lnTo>
                    <a:lnTo>
                      <a:pt x="508" y="254"/>
                    </a:lnTo>
                    <a:lnTo>
                      <a:pt x="508" y="248"/>
                    </a:lnTo>
                    <a:lnTo>
                      <a:pt x="502" y="254"/>
                    </a:lnTo>
                    <a:lnTo>
                      <a:pt x="508" y="254"/>
                    </a:lnTo>
                    <a:lnTo>
                      <a:pt x="512" y="254"/>
                    </a:lnTo>
                    <a:lnTo>
                      <a:pt x="508" y="260"/>
                    </a:lnTo>
                    <a:lnTo>
                      <a:pt x="502" y="260"/>
                    </a:lnTo>
                    <a:lnTo>
                      <a:pt x="508" y="260"/>
                    </a:lnTo>
                    <a:lnTo>
                      <a:pt x="508" y="260"/>
                    </a:lnTo>
                    <a:lnTo>
                      <a:pt x="502" y="260"/>
                    </a:lnTo>
                    <a:lnTo>
                      <a:pt x="502" y="260"/>
                    </a:lnTo>
                    <a:lnTo>
                      <a:pt x="502" y="260"/>
                    </a:lnTo>
                    <a:lnTo>
                      <a:pt x="508" y="260"/>
                    </a:lnTo>
                    <a:lnTo>
                      <a:pt x="502" y="266"/>
                    </a:lnTo>
                    <a:lnTo>
                      <a:pt x="508" y="266"/>
                    </a:lnTo>
                    <a:lnTo>
                      <a:pt x="508" y="270"/>
                    </a:lnTo>
                    <a:lnTo>
                      <a:pt x="502" y="270"/>
                    </a:lnTo>
                    <a:lnTo>
                      <a:pt x="502" y="276"/>
                    </a:lnTo>
                    <a:lnTo>
                      <a:pt x="502" y="276"/>
                    </a:lnTo>
                    <a:lnTo>
                      <a:pt x="508" y="276"/>
                    </a:lnTo>
                    <a:lnTo>
                      <a:pt x="508" y="282"/>
                    </a:lnTo>
                    <a:lnTo>
                      <a:pt x="508" y="288"/>
                    </a:lnTo>
                    <a:lnTo>
                      <a:pt x="512" y="288"/>
                    </a:lnTo>
                    <a:lnTo>
                      <a:pt x="512" y="288"/>
                    </a:lnTo>
                    <a:lnTo>
                      <a:pt x="512" y="292"/>
                    </a:lnTo>
                    <a:lnTo>
                      <a:pt x="512" y="296"/>
                    </a:lnTo>
                    <a:lnTo>
                      <a:pt x="518" y="296"/>
                    </a:lnTo>
                    <a:lnTo>
                      <a:pt x="524" y="296"/>
                    </a:lnTo>
                    <a:lnTo>
                      <a:pt x="524" y="302"/>
                    </a:lnTo>
                    <a:lnTo>
                      <a:pt x="530" y="302"/>
                    </a:lnTo>
                    <a:lnTo>
                      <a:pt x="536" y="302"/>
                    </a:lnTo>
                    <a:lnTo>
                      <a:pt x="536" y="308"/>
                    </a:lnTo>
                    <a:lnTo>
                      <a:pt x="536" y="308"/>
                    </a:lnTo>
                    <a:lnTo>
                      <a:pt x="536" y="308"/>
                    </a:lnTo>
                    <a:lnTo>
                      <a:pt x="530" y="308"/>
                    </a:lnTo>
                    <a:lnTo>
                      <a:pt x="530" y="308"/>
                    </a:lnTo>
                    <a:lnTo>
                      <a:pt x="524" y="308"/>
                    </a:lnTo>
                    <a:lnTo>
                      <a:pt x="524" y="308"/>
                    </a:lnTo>
                    <a:lnTo>
                      <a:pt x="524" y="308"/>
                    </a:lnTo>
                    <a:lnTo>
                      <a:pt x="530" y="308"/>
                    </a:lnTo>
                    <a:lnTo>
                      <a:pt x="536" y="308"/>
                    </a:lnTo>
                    <a:lnTo>
                      <a:pt x="530" y="308"/>
                    </a:lnTo>
                    <a:lnTo>
                      <a:pt x="524" y="308"/>
                    </a:lnTo>
                    <a:lnTo>
                      <a:pt x="524" y="308"/>
                    </a:lnTo>
                    <a:lnTo>
                      <a:pt x="518" y="308"/>
                    </a:lnTo>
                    <a:lnTo>
                      <a:pt x="524" y="308"/>
                    </a:lnTo>
                    <a:lnTo>
                      <a:pt x="518" y="308"/>
                    </a:lnTo>
                    <a:lnTo>
                      <a:pt x="512" y="308"/>
                    </a:lnTo>
                    <a:lnTo>
                      <a:pt x="518" y="308"/>
                    </a:lnTo>
                    <a:lnTo>
                      <a:pt x="518" y="308"/>
                    </a:lnTo>
                    <a:lnTo>
                      <a:pt x="524" y="308"/>
                    </a:lnTo>
                    <a:lnTo>
                      <a:pt x="518" y="308"/>
                    </a:lnTo>
                    <a:lnTo>
                      <a:pt x="524" y="308"/>
                    </a:lnTo>
                    <a:lnTo>
                      <a:pt x="518" y="308"/>
                    </a:lnTo>
                    <a:lnTo>
                      <a:pt x="512" y="308"/>
                    </a:lnTo>
                    <a:lnTo>
                      <a:pt x="512" y="308"/>
                    </a:lnTo>
                    <a:lnTo>
                      <a:pt x="512" y="308"/>
                    </a:lnTo>
                    <a:lnTo>
                      <a:pt x="512" y="308"/>
                    </a:lnTo>
                    <a:lnTo>
                      <a:pt x="512" y="308"/>
                    </a:lnTo>
                    <a:lnTo>
                      <a:pt x="512" y="308"/>
                    </a:lnTo>
                    <a:lnTo>
                      <a:pt x="512" y="308"/>
                    </a:lnTo>
                    <a:lnTo>
                      <a:pt x="508" y="308"/>
                    </a:lnTo>
                    <a:lnTo>
                      <a:pt x="512" y="308"/>
                    </a:lnTo>
                    <a:lnTo>
                      <a:pt x="512" y="308"/>
                    </a:lnTo>
                    <a:lnTo>
                      <a:pt x="508" y="308"/>
                    </a:lnTo>
                    <a:lnTo>
                      <a:pt x="502" y="308"/>
                    </a:lnTo>
                    <a:lnTo>
                      <a:pt x="502" y="308"/>
                    </a:lnTo>
                    <a:lnTo>
                      <a:pt x="502" y="308"/>
                    </a:lnTo>
                    <a:lnTo>
                      <a:pt x="496" y="308"/>
                    </a:lnTo>
                    <a:lnTo>
                      <a:pt x="492" y="308"/>
                    </a:lnTo>
                    <a:lnTo>
                      <a:pt x="496" y="308"/>
                    </a:lnTo>
                    <a:lnTo>
                      <a:pt x="492" y="308"/>
                    </a:lnTo>
                    <a:lnTo>
                      <a:pt x="492" y="308"/>
                    </a:lnTo>
                    <a:lnTo>
                      <a:pt x="486" y="308"/>
                    </a:lnTo>
                    <a:lnTo>
                      <a:pt x="482" y="302"/>
                    </a:lnTo>
                    <a:lnTo>
                      <a:pt x="482" y="308"/>
                    </a:lnTo>
                    <a:lnTo>
                      <a:pt x="482" y="302"/>
                    </a:lnTo>
                    <a:lnTo>
                      <a:pt x="476" y="302"/>
                    </a:lnTo>
                    <a:lnTo>
                      <a:pt x="482" y="302"/>
                    </a:lnTo>
                    <a:lnTo>
                      <a:pt x="482" y="296"/>
                    </a:lnTo>
                    <a:lnTo>
                      <a:pt x="476" y="296"/>
                    </a:lnTo>
                    <a:lnTo>
                      <a:pt x="476" y="296"/>
                    </a:lnTo>
                    <a:lnTo>
                      <a:pt x="482" y="296"/>
                    </a:lnTo>
                    <a:lnTo>
                      <a:pt x="486" y="296"/>
                    </a:lnTo>
                    <a:lnTo>
                      <a:pt x="492" y="296"/>
                    </a:lnTo>
                    <a:lnTo>
                      <a:pt x="486" y="296"/>
                    </a:lnTo>
                    <a:lnTo>
                      <a:pt x="482" y="296"/>
                    </a:lnTo>
                    <a:lnTo>
                      <a:pt x="476" y="296"/>
                    </a:lnTo>
                    <a:lnTo>
                      <a:pt x="476" y="292"/>
                    </a:lnTo>
                    <a:lnTo>
                      <a:pt x="476" y="292"/>
                    </a:lnTo>
                    <a:lnTo>
                      <a:pt x="476" y="292"/>
                    </a:lnTo>
                    <a:lnTo>
                      <a:pt x="476" y="292"/>
                    </a:lnTo>
                    <a:close/>
                    <a:moveTo>
                      <a:pt x="1418" y="248"/>
                    </a:moveTo>
                    <a:lnTo>
                      <a:pt x="1412" y="242"/>
                    </a:lnTo>
                    <a:lnTo>
                      <a:pt x="1418" y="242"/>
                    </a:lnTo>
                    <a:lnTo>
                      <a:pt x="1422" y="242"/>
                    </a:lnTo>
                    <a:lnTo>
                      <a:pt x="1422" y="248"/>
                    </a:lnTo>
                    <a:lnTo>
                      <a:pt x="1418" y="248"/>
                    </a:lnTo>
                    <a:lnTo>
                      <a:pt x="1418" y="248"/>
                    </a:lnTo>
                    <a:lnTo>
                      <a:pt x="1418" y="248"/>
                    </a:lnTo>
                    <a:lnTo>
                      <a:pt x="1418" y="248"/>
                    </a:lnTo>
                    <a:close/>
                    <a:moveTo>
                      <a:pt x="838" y="248"/>
                    </a:moveTo>
                    <a:lnTo>
                      <a:pt x="838" y="248"/>
                    </a:lnTo>
                    <a:lnTo>
                      <a:pt x="838" y="248"/>
                    </a:lnTo>
                    <a:lnTo>
                      <a:pt x="838" y="242"/>
                    </a:lnTo>
                    <a:lnTo>
                      <a:pt x="844" y="242"/>
                    </a:lnTo>
                    <a:lnTo>
                      <a:pt x="844" y="248"/>
                    </a:lnTo>
                    <a:lnTo>
                      <a:pt x="850" y="248"/>
                    </a:lnTo>
                    <a:lnTo>
                      <a:pt x="850" y="254"/>
                    </a:lnTo>
                    <a:lnTo>
                      <a:pt x="844" y="254"/>
                    </a:lnTo>
                    <a:lnTo>
                      <a:pt x="838" y="254"/>
                    </a:lnTo>
                    <a:lnTo>
                      <a:pt x="838" y="254"/>
                    </a:lnTo>
                    <a:lnTo>
                      <a:pt x="832" y="248"/>
                    </a:lnTo>
                    <a:lnTo>
                      <a:pt x="838" y="248"/>
                    </a:lnTo>
                    <a:lnTo>
                      <a:pt x="838" y="248"/>
                    </a:lnTo>
                    <a:lnTo>
                      <a:pt x="838" y="248"/>
                    </a:lnTo>
                    <a:lnTo>
                      <a:pt x="838" y="248"/>
                    </a:lnTo>
                    <a:close/>
                    <a:moveTo>
                      <a:pt x="812" y="266"/>
                    </a:moveTo>
                    <a:lnTo>
                      <a:pt x="812" y="260"/>
                    </a:lnTo>
                    <a:lnTo>
                      <a:pt x="812" y="260"/>
                    </a:lnTo>
                    <a:lnTo>
                      <a:pt x="812" y="260"/>
                    </a:lnTo>
                    <a:lnTo>
                      <a:pt x="818" y="260"/>
                    </a:lnTo>
                    <a:lnTo>
                      <a:pt x="822" y="260"/>
                    </a:lnTo>
                    <a:lnTo>
                      <a:pt x="822" y="260"/>
                    </a:lnTo>
                    <a:lnTo>
                      <a:pt x="826" y="260"/>
                    </a:lnTo>
                    <a:lnTo>
                      <a:pt x="826" y="260"/>
                    </a:lnTo>
                    <a:lnTo>
                      <a:pt x="822" y="260"/>
                    </a:lnTo>
                    <a:lnTo>
                      <a:pt x="822" y="266"/>
                    </a:lnTo>
                    <a:lnTo>
                      <a:pt x="822" y="266"/>
                    </a:lnTo>
                    <a:lnTo>
                      <a:pt x="818" y="266"/>
                    </a:lnTo>
                    <a:lnTo>
                      <a:pt x="812" y="266"/>
                    </a:lnTo>
                    <a:lnTo>
                      <a:pt x="812" y="266"/>
                    </a:lnTo>
                    <a:lnTo>
                      <a:pt x="812" y="266"/>
                    </a:lnTo>
                    <a:lnTo>
                      <a:pt x="812" y="266"/>
                    </a:lnTo>
                    <a:lnTo>
                      <a:pt x="812" y="266"/>
                    </a:lnTo>
                    <a:close/>
                    <a:moveTo>
                      <a:pt x="1678" y="288"/>
                    </a:moveTo>
                    <a:lnTo>
                      <a:pt x="1678" y="282"/>
                    </a:lnTo>
                    <a:lnTo>
                      <a:pt x="1682" y="282"/>
                    </a:lnTo>
                    <a:lnTo>
                      <a:pt x="1682" y="288"/>
                    </a:lnTo>
                    <a:lnTo>
                      <a:pt x="1678" y="288"/>
                    </a:lnTo>
                    <a:lnTo>
                      <a:pt x="1678" y="288"/>
                    </a:lnTo>
                    <a:lnTo>
                      <a:pt x="1678" y="288"/>
                    </a:lnTo>
                    <a:lnTo>
                      <a:pt x="1678" y="288"/>
                    </a:lnTo>
                    <a:close/>
                    <a:moveTo>
                      <a:pt x="1672" y="288"/>
                    </a:moveTo>
                    <a:lnTo>
                      <a:pt x="1672" y="288"/>
                    </a:lnTo>
                    <a:lnTo>
                      <a:pt x="1668" y="288"/>
                    </a:lnTo>
                    <a:lnTo>
                      <a:pt x="1662" y="288"/>
                    </a:lnTo>
                    <a:lnTo>
                      <a:pt x="1662" y="288"/>
                    </a:lnTo>
                    <a:lnTo>
                      <a:pt x="1662" y="288"/>
                    </a:lnTo>
                    <a:lnTo>
                      <a:pt x="1662" y="288"/>
                    </a:lnTo>
                    <a:lnTo>
                      <a:pt x="1668" y="288"/>
                    </a:lnTo>
                    <a:lnTo>
                      <a:pt x="1672" y="288"/>
                    </a:lnTo>
                    <a:lnTo>
                      <a:pt x="1672" y="288"/>
                    </a:lnTo>
                    <a:lnTo>
                      <a:pt x="1672" y="288"/>
                    </a:lnTo>
                    <a:lnTo>
                      <a:pt x="1672" y="288"/>
                    </a:lnTo>
                    <a:lnTo>
                      <a:pt x="1672" y="288"/>
                    </a:lnTo>
                    <a:close/>
                    <a:moveTo>
                      <a:pt x="470" y="296"/>
                    </a:moveTo>
                    <a:lnTo>
                      <a:pt x="464" y="296"/>
                    </a:lnTo>
                    <a:lnTo>
                      <a:pt x="464" y="292"/>
                    </a:lnTo>
                    <a:lnTo>
                      <a:pt x="464" y="292"/>
                    </a:lnTo>
                    <a:lnTo>
                      <a:pt x="458" y="292"/>
                    </a:lnTo>
                    <a:lnTo>
                      <a:pt x="464" y="292"/>
                    </a:lnTo>
                    <a:lnTo>
                      <a:pt x="464" y="288"/>
                    </a:lnTo>
                    <a:lnTo>
                      <a:pt x="464" y="288"/>
                    </a:lnTo>
                    <a:lnTo>
                      <a:pt x="470" y="288"/>
                    </a:lnTo>
                    <a:lnTo>
                      <a:pt x="470" y="292"/>
                    </a:lnTo>
                    <a:lnTo>
                      <a:pt x="464" y="292"/>
                    </a:lnTo>
                    <a:lnTo>
                      <a:pt x="464" y="288"/>
                    </a:lnTo>
                    <a:lnTo>
                      <a:pt x="464" y="292"/>
                    </a:lnTo>
                    <a:lnTo>
                      <a:pt x="470" y="292"/>
                    </a:lnTo>
                    <a:lnTo>
                      <a:pt x="476" y="292"/>
                    </a:lnTo>
                    <a:lnTo>
                      <a:pt x="470" y="292"/>
                    </a:lnTo>
                    <a:lnTo>
                      <a:pt x="476" y="292"/>
                    </a:lnTo>
                    <a:lnTo>
                      <a:pt x="476" y="296"/>
                    </a:lnTo>
                    <a:lnTo>
                      <a:pt x="476" y="296"/>
                    </a:lnTo>
                    <a:lnTo>
                      <a:pt x="470" y="296"/>
                    </a:lnTo>
                    <a:lnTo>
                      <a:pt x="470" y="296"/>
                    </a:lnTo>
                    <a:lnTo>
                      <a:pt x="476" y="296"/>
                    </a:lnTo>
                    <a:lnTo>
                      <a:pt x="470" y="296"/>
                    </a:lnTo>
                    <a:lnTo>
                      <a:pt x="470" y="296"/>
                    </a:lnTo>
                    <a:lnTo>
                      <a:pt x="470" y="296"/>
                    </a:lnTo>
                    <a:lnTo>
                      <a:pt x="470" y="296"/>
                    </a:lnTo>
                    <a:close/>
                    <a:moveTo>
                      <a:pt x="2008" y="308"/>
                    </a:moveTo>
                    <a:lnTo>
                      <a:pt x="2008" y="308"/>
                    </a:lnTo>
                    <a:lnTo>
                      <a:pt x="2008" y="302"/>
                    </a:lnTo>
                    <a:lnTo>
                      <a:pt x="2008" y="302"/>
                    </a:lnTo>
                    <a:lnTo>
                      <a:pt x="2008" y="308"/>
                    </a:lnTo>
                    <a:lnTo>
                      <a:pt x="2008" y="308"/>
                    </a:lnTo>
                    <a:lnTo>
                      <a:pt x="2008" y="308"/>
                    </a:lnTo>
                    <a:lnTo>
                      <a:pt x="2008" y="308"/>
                    </a:lnTo>
                    <a:close/>
                    <a:moveTo>
                      <a:pt x="568" y="336"/>
                    </a:moveTo>
                    <a:lnTo>
                      <a:pt x="562" y="336"/>
                    </a:lnTo>
                    <a:lnTo>
                      <a:pt x="562" y="330"/>
                    </a:lnTo>
                    <a:lnTo>
                      <a:pt x="562" y="330"/>
                    </a:lnTo>
                    <a:lnTo>
                      <a:pt x="556" y="330"/>
                    </a:lnTo>
                    <a:lnTo>
                      <a:pt x="556" y="324"/>
                    </a:lnTo>
                    <a:lnTo>
                      <a:pt x="556" y="330"/>
                    </a:lnTo>
                    <a:lnTo>
                      <a:pt x="550" y="324"/>
                    </a:lnTo>
                    <a:lnTo>
                      <a:pt x="550" y="324"/>
                    </a:lnTo>
                    <a:lnTo>
                      <a:pt x="550" y="320"/>
                    </a:lnTo>
                    <a:lnTo>
                      <a:pt x="550" y="320"/>
                    </a:lnTo>
                    <a:lnTo>
                      <a:pt x="550" y="320"/>
                    </a:lnTo>
                    <a:lnTo>
                      <a:pt x="550" y="314"/>
                    </a:lnTo>
                    <a:lnTo>
                      <a:pt x="556" y="314"/>
                    </a:lnTo>
                    <a:lnTo>
                      <a:pt x="562" y="314"/>
                    </a:lnTo>
                    <a:lnTo>
                      <a:pt x="562" y="320"/>
                    </a:lnTo>
                    <a:lnTo>
                      <a:pt x="562" y="320"/>
                    </a:lnTo>
                    <a:lnTo>
                      <a:pt x="562" y="320"/>
                    </a:lnTo>
                    <a:lnTo>
                      <a:pt x="568" y="320"/>
                    </a:lnTo>
                    <a:lnTo>
                      <a:pt x="572" y="324"/>
                    </a:lnTo>
                    <a:lnTo>
                      <a:pt x="572" y="324"/>
                    </a:lnTo>
                    <a:lnTo>
                      <a:pt x="578" y="330"/>
                    </a:lnTo>
                    <a:lnTo>
                      <a:pt x="572" y="336"/>
                    </a:lnTo>
                    <a:lnTo>
                      <a:pt x="572" y="336"/>
                    </a:lnTo>
                    <a:lnTo>
                      <a:pt x="568" y="336"/>
                    </a:lnTo>
                    <a:lnTo>
                      <a:pt x="568" y="336"/>
                    </a:lnTo>
                    <a:lnTo>
                      <a:pt x="568" y="336"/>
                    </a:lnTo>
                    <a:lnTo>
                      <a:pt x="568" y="336"/>
                    </a:lnTo>
                    <a:close/>
                    <a:moveTo>
                      <a:pt x="2116" y="336"/>
                    </a:moveTo>
                    <a:lnTo>
                      <a:pt x="2116" y="336"/>
                    </a:lnTo>
                    <a:lnTo>
                      <a:pt x="2116" y="336"/>
                    </a:lnTo>
                    <a:lnTo>
                      <a:pt x="2112" y="336"/>
                    </a:lnTo>
                    <a:lnTo>
                      <a:pt x="2106" y="336"/>
                    </a:lnTo>
                    <a:lnTo>
                      <a:pt x="2100" y="336"/>
                    </a:lnTo>
                    <a:lnTo>
                      <a:pt x="2100" y="336"/>
                    </a:lnTo>
                    <a:lnTo>
                      <a:pt x="2096" y="330"/>
                    </a:lnTo>
                    <a:lnTo>
                      <a:pt x="2096" y="324"/>
                    </a:lnTo>
                    <a:lnTo>
                      <a:pt x="2100" y="324"/>
                    </a:lnTo>
                    <a:lnTo>
                      <a:pt x="2100" y="324"/>
                    </a:lnTo>
                    <a:lnTo>
                      <a:pt x="2106" y="324"/>
                    </a:lnTo>
                    <a:lnTo>
                      <a:pt x="2112" y="324"/>
                    </a:lnTo>
                    <a:lnTo>
                      <a:pt x="2112" y="330"/>
                    </a:lnTo>
                    <a:lnTo>
                      <a:pt x="2116" y="330"/>
                    </a:lnTo>
                    <a:lnTo>
                      <a:pt x="2116" y="330"/>
                    </a:lnTo>
                    <a:lnTo>
                      <a:pt x="2116" y="336"/>
                    </a:lnTo>
                    <a:lnTo>
                      <a:pt x="2116" y="336"/>
                    </a:lnTo>
                    <a:lnTo>
                      <a:pt x="2116" y="336"/>
                    </a:lnTo>
                    <a:lnTo>
                      <a:pt x="2116" y="336"/>
                    </a:lnTo>
                    <a:close/>
                    <a:moveTo>
                      <a:pt x="2008" y="336"/>
                    </a:moveTo>
                    <a:lnTo>
                      <a:pt x="2008" y="336"/>
                    </a:lnTo>
                    <a:lnTo>
                      <a:pt x="2008" y="336"/>
                    </a:lnTo>
                    <a:lnTo>
                      <a:pt x="2008" y="336"/>
                    </a:lnTo>
                    <a:lnTo>
                      <a:pt x="2008" y="336"/>
                    </a:lnTo>
                    <a:lnTo>
                      <a:pt x="2008" y="336"/>
                    </a:lnTo>
                    <a:lnTo>
                      <a:pt x="2008" y="336"/>
                    </a:lnTo>
                    <a:lnTo>
                      <a:pt x="2008" y="336"/>
                    </a:lnTo>
                    <a:close/>
                    <a:moveTo>
                      <a:pt x="2004" y="342"/>
                    </a:moveTo>
                    <a:lnTo>
                      <a:pt x="2008" y="342"/>
                    </a:lnTo>
                    <a:lnTo>
                      <a:pt x="2008" y="336"/>
                    </a:lnTo>
                    <a:lnTo>
                      <a:pt x="2004" y="336"/>
                    </a:lnTo>
                    <a:lnTo>
                      <a:pt x="2008" y="336"/>
                    </a:lnTo>
                    <a:lnTo>
                      <a:pt x="2008" y="336"/>
                    </a:lnTo>
                    <a:lnTo>
                      <a:pt x="2008" y="342"/>
                    </a:lnTo>
                    <a:lnTo>
                      <a:pt x="2004" y="342"/>
                    </a:lnTo>
                    <a:lnTo>
                      <a:pt x="2004" y="342"/>
                    </a:lnTo>
                    <a:lnTo>
                      <a:pt x="2004" y="342"/>
                    </a:lnTo>
                    <a:lnTo>
                      <a:pt x="2004" y="342"/>
                    </a:lnTo>
                    <a:close/>
                    <a:moveTo>
                      <a:pt x="670" y="336"/>
                    </a:moveTo>
                    <a:lnTo>
                      <a:pt x="670" y="336"/>
                    </a:lnTo>
                    <a:lnTo>
                      <a:pt x="676" y="336"/>
                    </a:lnTo>
                    <a:lnTo>
                      <a:pt x="670" y="342"/>
                    </a:lnTo>
                    <a:lnTo>
                      <a:pt x="670" y="342"/>
                    </a:lnTo>
                    <a:lnTo>
                      <a:pt x="670" y="336"/>
                    </a:lnTo>
                    <a:lnTo>
                      <a:pt x="670" y="336"/>
                    </a:lnTo>
                    <a:lnTo>
                      <a:pt x="670" y="336"/>
                    </a:lnTo>
                    <a:lnTo>
                      <a:pt x="670" y="336"/>
                    </a:lnTo>
                    <a:close/>
                    <a:moveTo>
                      <a:pt x="2008" y="350"/>
                    </a:moveTo>
                    <a:lnTo>
                      <a:pt x="2004" y="350"/>
                    </a:lnTo>
                    <a:lnTo>
                      <a:pt x="2004" y="348"/>
                    </a:lnTo>
                    <a:lnTo>
                      <a:pt x="1998" y="348"/>
                    </a:lnTo>
                    <a:lnTo>
                      <a:pt x="1998" y="348"/>
                    </a:lnTo>
                    <a:lnTo>
                      <a:pt x="2004" y="348"/>
                    </a:lnTo>
                    <a:lnTo>
                      <a:pt x="2004" y="342"/>
                    </a:lnTo>
                    <a:lnTo>
                      <a:pt x="1998" y="342"/>
                    </a:lnTo>
                    <a:lnTo>
                      <a:pt x="2004" y="336"/>
                    </a:lnTo>
                    <a:lnTo>
                      <a:pt x="2004" y="342"/>
                    </a:lnTo>
                    <a:lnTo>
                      <a:pt x="2004" y="348"/>
                    </a:lnTo>
                    <a:lnTo>
                      <a:pt x="2004" y="348"/>
                    </a:lnTo>
                    <a:lnTo>
                      <a:pt x="2008" y="348"/>
                    </a:lnTo>
                    <a:lnTo>
                      <a:pt x="2008" y="350"/>
                    </a:lnTo>
                    <a:lnTo>
                      <a:pt x="2008" y="350"/>
                    </a:lnTo>
                    <a:lnTo>
                      <a:pt x="2008" y="350"/>
                    </a:lnTo>
                    <a:lnTo>
                      <a:pt x="2008" y="350"/>
                    </a:lnTo>
                    <a:close/>
                    <a:moveTo>
                      <a:pt x="404" y="348"/>
                    </a:moveTo>
                    <a:lnTo>
                      <a:pt x="404" y="348"/>
                    </a:lnTo>
                    <a:lnTo>
                      <a:pt x="410" y="348"/>
                    </a:lnTo>
                    <a:lnTo>
                      <a:pt x="410" y="342"/>
                    </a:lnTo>
                    <a:lnTo>
                      <a:pt x="410" y="342"/>
                    </a:lnTo>
                    <a:lnTo>
                      <a:pt x="410" y="336"/>
                    </a:lnTo>
                    <a:lnTo>
                      <a:pt x="416" y="336"/>
                    </a:lnTo>
                    <a:lnTo>
                      <a:pt x="422" y="336"/>
                    </a:lnTo>
                    <a:lnTo>
                      <a:pt x="422" y="342"/>
                    </a:lnTo>
                    <a:lnTo>
                      <a:pt x="426" y="342"/>
                    </a:lnTo>
                    <a:lnTo>
                      <a:pt x="432" y="348"/>
                    </a:lnTo>
                    <a:lnTo>
                      <a:pt x="432" y="348"/>
                    </a:lnTo>
                    <a:lnTo>
                      <a:pt x="432" y="350"/>
                    </a:lnTo>
                    <a:lnTo>
                      <a:pt x="432" y="348"/>
                    </a:lnTo>
                    <a:lnTo>
                      <a:pt x="432" y="348"/>
                    </a:lnTo>
                    <a:lnTo>
                      <a:pt x="432" y="348"/>
                    </a:lnTo>
                    <a:lnTo>
                      <a:pt x="426" y="350"/>
                    </a:lnTo>
                    <a:lnTo>
                      <a:pt x="426" y="356"/>
                    </a:lnTo>
                    <a:lnTo>
                      <a:pt x="422" y="356"/>
                    </a:lnTo>
                    <a:lnTo>
                      <a:pt x="422" y="356"/>
                    </a:lnTo>
                    <a:lnTo>
                      <a:pt x="416" y="356"/>
                    </a:lnTo>
                    <a:lnTo>
                      <a:pt x="410" y="356"/>
                    </a:lnTo>
                    <a:lnTo>
                      <a:pt x="410" y="356"/>
                    </a:lnTo>
                    <a:lnTo>
                      <a:pt x="404" y="350"/>
                    </a:lnTo>
                    <a:lnTo>
                      <a:pt x="404" y="348"/>
                    </a:lnTo>
                    <a:lnTo>
                      <a:pt x="404" y="348"/>
                    </a:lnTo>
                    <a:lnTo>
                      <a:pt x="404" y="348"/>
                    </a:lnTo>
                    <a:lnTo>
                      <a:pt x="404" y="348"/>
                    </a:lnTo>
                    <a:close/>
                    <a:moveTo>
                      <a:pt x="204" y="342"/>
                    </a:moveTo>
                    <a:lnTo>
                      <a:pt x="210" y="342"/>
                    </a:lnTo>
                    <a:lnTo>
                      <a:pt x="204" y="342"/>
                    </a:lnTo>
                    <a:lnTo>
                      <a:pt x="204" y="342"/>
                    </a:lnTo>
                    <a:lnTo>
                      <a:pt x="204" y="342"/>
                    </a:lnTo>
                    <a:lnTo>
                      <a:pt x="204" y="342"/>
                    </a:lnTo>
                    <a:lnTo>
                      <a:pt x="204" y="342"/>
                    </a:lnTo>
                    <a:lnTo>
                      <a:pt x="204" y="342"/>
                    </a:lnTo>
                    <a:close/>
                    <a:moveTo>
                      <a:pt x="654" y="348"/>
                    </a:moveTo>
                    <a:lnTo>
                      <a:pt x="658" y="348"/>
                    </a:lnTo>
                    <a:lnTo>
                      <a:pt x="658" y="348"/>
                    </a:lnTo>
                    <a:lnTo>
                      <a:pt x="658" y="350"/>
                    </a:lnTo>
                    <a:lnTo>
                      <a:pt x="664" y="350"/>
                    </a:lnTo>
                    <a:lnTo>
                      <a:pt x="658" y="350"/>
                    </a:lnTo>
                    <a:lnTo>
                      <a:pt x="658" y="348"/>
                    </a:lnTo>
                    <a:lnTo>
                      <a:pt x="654" y="348"/>
                    </a:lnTo>
                    <a:lnTo>
                      <a:pt x="654" y="348"/>
                    </a:lnTo>
                    <a:lnTo>
                      <a:pt x="654" y="348"/>
                    </a:lnTo>
                    <a:lnTo>
                      <a:pt x="654" y="348"/>
                    </a:lnTo>
                    <a:close/>
                    <a:moveTo>
                      <a:pt x="530" y="356"/>
                    </a:moveTo>
                    <a:lnTo>
                      <a:pt x="536" y="356"/>
                    </a:lnTo>
                    <a:lnTo>
                      <a:pt x="536" y="356"/>
                    </a:lnTo>
                    <a:lnTo>
                      <a:pt x="540" y="356"/>
                    </a:lnTo>
                    <a:lnTo>
                      <a:pt x="536" y="356"/>
                    </a:lnTo>
                    <a:lnTo>
                      <a:pt x="536" y="356"/>
                    </a:lnTo>
                    <a:lnTo>
                      <a:pt x="536" y="356"/>
                    </a:lnTo>
                    <a:lnTo>
                      <a:pt x="530" y="356"/>
                    </a:lnTo>
                    <a:lnTo>
                      <a:pt x="530" y="356"/>
                    </a:lnTo>
                    <a:lnTo>
                      <a:pt x="530" y="356"/>
                    </a:lnTo>
                    <a:lnTo>
                      <a:pt x="530" y="356"/>
                    </a:lnTo>
                    <a:lnTo>
                      <a:pt x="530" y="356"/>
                    </a:lnTo>
                    <a:close/>
                    <a:moveTo>
                      <a:pt x="442" y="368"/>
                    </a:moveTo>
                    <a:lnTo>
                      <a:pt x="442" y="362"/>
                    </a:lnTo>
                    <a:lnTo>
                      <a:pt x="442" y="362"/>
                    </a:lnTo>
                    <a:lnTo>
                      <a:pt x="448" y="362"/>
                    </a:lnTo>
                    <a:lnTo>
                      <a:pt x="442" y="362"/>
                    </a:lnTo>
                    <a:lnTo>
                      <a:pt x="442" y="368"/>
                    </a:lnTo>
                    <a:lnTo>
                      <a:pt x="442" y="368"/>
                    </a:lnTo>
                    <a:lnTo>
                      <a:pt x="442" y="368"/>
                    </a:lnTo>
                    <a:lnTo>
                      <a:pt x="442" y="368"/>
                    </a:lnTo>
                    <a:lnTo>
                      <a:pt x="442" y="368"/>
                    </a:lnTo>
                    <a:close/>
                    <a:moveTo>
                      <a:pt x="324" y="406"/>
                    </a:moveTo>
                    <a:lnTo>
                      <a:pt x="324" y="406"/>
                    </a:lnTo>
                    <a:lnTo>
                      <a:pt x="324" y="406"/>
                    </a:lnTo>
                    <a:lnTo>
                      <a:pt x="324" y="406"/>
                    </a:lnTo>
                    <a:lnTo>
                      <a:pt x="324" y="406"/>
                    </a:lnTo>
                    <a:lnTo>
                      <a:pt x="324" y="406"/>
                    </a:lnTo>
                    <a:lnTo>
                      <a:pt x="324" y="406"/>
                    </a:lnTo>
                    <a:lnTo>
                      <a:pt x="324" y="406"/>
                    </a:lnTo>
                    <a:close/>
                    <a:moveTo>
                      <a:pt x="228" y="444"/>
                    </a:moveTo>
                    <a:lnTo>
                      <a:pt x="228" y="450"/>
                    </a:lnTo>
                    <a:lnTo>
                      <a:pt x="228" y="450"/>
                    </a:lnTo>
                    <a:lnTo>
                      <a:pt x="228" y="444"/>
                    </a:lnTo>
                    <a:lnTo>
                      <a:pt x="228" y="444"/>
                    </a:lnTo>
                    <a:lnTo>
                      <a:pt x="228" y="444"/>
                    </a:lnTo>
                    <a:lnTo>
                      <a:pt x="228" y="444"/>
                    </a:lnTo>
                    <a:lnTo>
                      <a:pt x="228" y="444"/>
                    </a:lnTo>
                    <a:close/>
                    <a:moveTo>
                      <a:pt x="2412" y="456"/>
                    </a:moveTo>
                    <a:lnTo>
                      <a:pt x="2412" y="456"/>
                    </a:lnTo>
                    <a:lnTo>
                      <a:pt x="2418" y="456"/>
                    </a:lnTo>
                    <a:lnTo>
                      <a:pt x="2418" y="456"/>
                    </a:lnTo>
                    <a:lnTo>
                      <a:pt x="2418" y="456"/>
                    </a:lnTo>
                    <a:lnTo>
                      <a:pt x="2418" y="456"/>
                    </a:lnTo>
                    <a:lnTo>
                      <a:pt x="2412" y="456"/>
                    </a:lnTo>
                    <a:lnTo>
                      <a:pt x="2412" y="456"/>
                    </a:lnTo>
                    <a:lnTo>
                      <a:pt x="2412" y="456"/>
                    </a:lnTo>
                    <a:lnTo>
                      <a:pt x="2412" y="456"/>
                    </a:lnTo>
                    <a:close/>
                    <a:moveTo>
                      <a:pt x="2408" y="456"/>
                    </a:moveTo>
                    <a:lnTo>
                      <a:pt x="2412" y="456"/>
                    </a:lnTo>
                    <a:lnTo>
                      <a:pt x="2412" y="460"/>
                    </a:lnTo>
                    <a:lnTo>
                      <a:pt x="2412" y="456"/>
                    </a:lnTo>
                    <a:lnTo>
                      <a:pt x="2408" y="456"/>
                    </a:lnTo>
                    <a:lnTo>
                      <a:pt x="2408" y="456"/>
                    </a:lnTo>
                    <a:lnTo>
                      <a:pt x="2408" y="456"/>
                    </a:lnTo>
                    <a:lnTo>
                      <a:pt x="2408" y="456"/>
                    </a:lnTo>
                    <a:close/>
                    <a:moveTo>
                      <a:pt x="2036" y="596"/>
                    </a:moveTo>
                    <a:lnTo>
                      <a:pt x="2036" y="596"/>
                    </a:lnTo>
                    <a:lnTo>
                      <a:pt x="2036" y="596"/>
                    </a:lnTo>
                    <a:lnTo>
                      <a:pt x="2036" y="590"/>
                    </a:lnTo>
                    <a:lnTo>
                      <a:pt x="2040" y="590"/>
                    </a:lnTo>
                    <a:lnTo>
                      <a:pt x="2040" y="584"/>
                    </a:lnTo>
                    <a:lnTo>
                      <a:pt x="2036" y="584"/>
                    </a:lnTo>
                    <a:lnTo>
                      <a:pt x="2036" y="590"/>
                    </a:lnTo>
                    <a:lnTo>
                      <a:pt x="2036" y="584"/>
                    </a:lnTo>
                    <a:lnTo>
                      <a:pt x="2040" y="584"/>
                    </a:lnTo>
                    <a:lnTo>
                      <a:pt x="2046" y="584"/>
                    </a:lnTo>
                    <a:lnTo>
                      <a:pt x="2046" y="584"/>
                    </a:lnTo>
                    <a:lnTo>
                      <a:pt x="2046" y="584"/>
                    </a:lnTo>
                    <a:lnTo>
                      <a:pt x="2052" y="584"/>
                    </a:lnTo>
                    <a:lnTo>
                      <a:pt x="2052" y="584"/>
                    </a:lnTo>
                    <a:lnTo>
                      <a:pt x="2052" y="590"/>
                    </a:lnTo>
                    <a:lnTo>
                      <a:pt x="2046" y="590"/>
                    </a:lnTo>
                    <a:lnTo>
                      <a:pt x="2046" y="590"/>
                    </a:lnTo>
                    <a:lnTo>
                      <a:pt x="2046" y="596"/>
                    </a:lnTo>
                    <a:lnTo>
                      <a:pt x="2040" y="596"/>
                    </a:lnTo>
                    <a:lnTo>
                      <a:pt x="2036" y="596"/>
                    </a:lnTo>
                    <a:lnTo>
                      <a:pt x="2036" y="602"/>
                    </a:lnTo>
                    <a:lnTo>
                      <a:pt x="2036" y="596"/>
                    </a:lnTo>
                    <a:lnTo>
                      <a:pt x="2036" y="596"/>
                    </a:lnTo>
                    <a:lnTo>
                      <a:pt x="2036" y="596"/>
                    </a:lnTo>
                    <a:lnTo>
                      <a:pt x="2036" y="596"/>
                    </a:lnTo>
                    <a:close/>
                    <a:moveTo>
                      <a:pt x="2072" y="666"/>
                    </a:moveTo>
                    <a:lnTo>
                      <a:pt x="2072" y="672"/>
                    </a:lnTo>
                    <a:lnTo>
                      <a:pt x="2072" y="676"/>
                    </a:lnTo>
                    <a:lnTo>
                      <a:pt x="2078" y="682"/>
                    </a:lnTo>
                    <a:lnTo>
                      <a:pt x="2078" y="682"/>
                    </a:lnTo>
                    <a:lnTo>
                      <a:pt x="2078" y="682"/>
                    </a:lnTo>
                    <a:lnTo>
                      <a:pt x="2072" y="682"/>
                    </a:lnTo>
                    <a:lnTo>
                      <a:pt x="2072" y="676"/>
                    </a:lnTo>
                    <a:lnTo>
                      <a:pt x="2068" y="676"/>
                    </a:lnTo>
                    <a:lnTo>
                      <a:pt x="2068" y="672"/>
                    </a:lnTo>
                    <a:lnTo>
                      <a:pt x="2068" y="672"/>
                    </a:lnTo>
                    <a:lnTo>
                      <a:pt x="2068" y="666"/>
                    </a:lnTo>
                    <a:lnTo>
                      <a:pt x="2068" y="666"/>
                    </a:lnTo>
                    <a:lnTo>
                      <a:pt x="2072" y="666"/>
                    </a:lnTo>
                    <a:lnTo>
                      <a:pt x="2072" y="666"/>
                    </a:lnTo>
                    <a:lnTo>
                      <a:pt x="2072" y="666"/>
                    </a:lnTo>
                    <a:lnTo>
                      <a:pt x="2072" y="666"/>
                    </a:lnTo>
                    <a:close/>
                    <a:moveTo>
                      <a:pt x="1662" y="682"/>
                    </a:moveTo>
                    <a:lnTo>
                      <a:pt x="1662" y="682"/>
                    </a:lnTo>
                    <a:lnTo>
                      <a:pt x="1662" y="676"/>
                    </a:lnTo>
                    <a:lnTo>
                      <a:pt x="1668" y="676"/>
                    </a:lnTo>
                    <a:lnTo>
                      <a:pt x="1668" y="672"/>
                    </a:lnTo>
                    <a:lnTo>
                      <a:pt x="1672" y="672"/>
                    </a:lnTo>
                    <a:lnTo>
                      <a:pt x="1672" y="676"/>
                    </a:lnTo>
                    <a:lnTo>
                      <a:pt x="1672" y="676"/>
                    </a:lnTo>
                    <a:lnTo>
                      <a:pt x="1672" y="682"/>
                    </a:lnTo>
                    <a:lnTo>
                      <a:pt x="1672" y="682"/>
                    </a:lnTo>
                    <a:lnTo>
                      <a:pt x="1668" y="682"/>
                    </a:lnTo>
                    <a:lnTo>
                      <a:pt x="1668" y="682"/>
                    </a:lnTo>
                    <a:lnTo>
                      <a:pt x="1662" y="682"/>
                    </a:lnTo>
                    <a:lnTo>
                      <a:pt x="1662" y="682"/>
                    </a:lnTo>
                    <a:lnTo>
                      <a:pt x="1662" y="682"/>
                    </a:lnTo>
                    <a:lnTo>
                      <a:pt x="1662" y="682"/>
                    </a:lnTo>
                    <a:lnTo>
                      <a:pt x="1662" y="682"/>
                    </a:lnTo>
                    <a:close/>
                    <a:moveTo>
                      <a:pt x="2090" y="682"/>
                    </a:moveTo>
                    <a:lnTo>
                      <a:pt x="2096" y="682"/>
                    </a:lnTo>
                    <a:lnTo>
                      <a:pt x="2096" y="682"/>
                    </a:lnTo>
                    <a:lnTo>
                      <a:pt x="2100" y="688"/>
                    </a:lnTo>
                    <a:lnTo>
                      <a:pt x="2096" y="688"/>
                    </a:lnTo>
                    <a:lnTo>
                      <a:pt x="2096" y="682"/>
                    </a:lnTo>
                    <a:lnTo>
                      <a:pt x="2096" y="682"/>
                    </a:lnTo>
                    <a:lnTo>
                      <a:pt x="2090" y="682"/>
                    </a:lnTo>
                    <a:lnTo>
                      <a:pt x="2090" y="682"/>
                    </a:lnTo>
                    <a:lnTo>
                      <a:pt x="2090" y="682"/>
                    </a:lnTo>
                    <a:lnTo>
                      <a:pt x="2090" y="682"/>
                    </a:lnTo>
                    <a:close/>
                    <a:moveTo>
                      <a:pt x="1748" y="866"/>
                    </a:moveTo>
                    <a:lnTo>
                      <a:pt x="1748" y="860"/>
                    </a:lnTo>
                    <a:lnTo>
                      <a:pt x="1748" y="860"/>
                    </a:lnTo>
                    <a:lnTo>
                      <a:pt x="1748" y="856"/>
                    </a:lnTo>
                    <a:lnTo>
                      <a:pt x="1748" y="850"/>
                    </a:lnTo>
                    <a:lnTo>
                      <a:pt x="1748" y="856"/>
                    </a:lnTo>
                    <a:lnTo>
                      <a:pt x="1748" y="850"/>
                    </a:lnTo>
                    <a:lnTo>
                      <a:pt x="1742" y="850"/>
                    </a:lnTo>
                    <a:lnTo>
                      <a:pt x="1736" y="850"/>
                    </a:lnTo>
                    <a:lnTo>
                      <a:pt x="1732" y="856"/>
                    </a:lnTo>
                    <a:lnTo>
                      <a:pt x="1732" y="860"/>
                    </a:lnTo>
                    <a:lnTo>
                      <a:pt x="1732" y="860"/>
                    </a:lnTo>
                    <a:lnTo>
                      <a:pt x="1732" y="866"/>
                    </a:lnTo>
                    <a:lnTo>
                      <a:pt x="1732" y="866"/>
                    </a:lnTo>
                    <a:lnTo>
                      <a:pt x="1732" y="860"/>
                    </a:lnTo>
                    <a:lnTo>
                      <a:pt x="1728" y="860"/>
                    </a:lnTo>
                    <a:lnTo>
                      <a:pt x="1728" y="856"/>
                    </a:lnTo>
                    <a:lnTo>
                      <a:pt x="1728" y="850"/>
                    </a:lnTo>
                    <a:lnTo>
                      <a:pt x="1732" y="850"/>
                    </a:lnTo>
                    <a:lnTo>
                      <a:pt x="1732" y="844"/>
                    </a:lnTo>
                    <a:lnTo>
                      <a:pt x="1732" y="838"/>
                    </a:lnTo>
                    <a:lnTo>
                      <a:pt x="1732" y="838"/>
                    </a:lnTo>
                    <a:lnTo>
                      <a:pt x="1732" y="834"/>
                    </a:lnTo>
                    <a:lnTo>
                      <a:pt x="1732" y="830"/>
                    </a:lnTo>
                    <a:lnTo>
                      <a:pt x="1732" y="824"/>
                    </a:lnTo>
                    <a:lnTo>
                      <a:pt x="1732" y="824"/>
                    </a:lnTo>
                    <a:lnTo>
                      <a:pt x="1732" y="824"/>
                    </a:lnTo>
                    <a:lnTo>
                      <a:pt x="1732" y="824"/>
                    </a:lnTo>
                    <a:lnTo>
                      <a:pt x="1732" y="818"/>
                    </a:lnTo>
                    <a:lnTo>
                      <a:pt x="1732" y="812"/>
                    </a:lnTo>
                    <a:lnTo>
                      <a:pt x="1732" y="812"/>
                    </a:lnTo>
                    <a:lnTo>
                      <a:pt x="1728" y="812"/>
                    </a:lnTo>
                    <a:lnTo>
                      <a:pt x="1728" y="806"/>
                    </a:lnTo>
                    <a:lnTo>
                      <a:pt x="1732" y="806"/>
                    </a:lnTo>
                    <a:lnTo>
                      <a:pt x="1732" y="802"/>
                    </a:lnTo>
                    <a:lnTo>
                      <a:pt x="1732" y="802"/>
                    </a:lnTo>
                    <a:lnTo>
                      <a:pt x="1732" y="796"/>
                    </a:lnTo>
                    <a:lnTo>
                      <a:pt x="1732" y="790"/>
                    </a:lnTo>
                    <a:lnTo>
                      <a:pt x="1732" y="790"/>
                    </a:lnTo>
                    <a:lnTo>
                      <a:pt x="1732" y="784"/>
                    </a:lnTo>
                    <a:lnTo>
                      <a:pt x="1732" y="780"/>
                    </a:lnTo>
                    <a:lnTo>
                      <a:pt x="1732" y="774"/>
                    </a:lnTo>
                    <a:lnTo>
                      <a:pt x="1732" y="774"/>
                    </a:lnTo>
                    <a:lnTo>
                      <a:pt x="1732" y="770"/>
                    </a:lnTo>
                    <a:lnTo>
                      <a:pt x="1732" y="764"/>
                    </a:lnTo>
                    <a:lnTo>
                      <a:pt x="1732" y="764"/>
                    </a:lnTo>
                    <a:lnTo>
                      <a:pt x="1732" y="764"/>
                    </a:lnTo>
                    <a:lnTo>
                      <a:pt x="1732" y="758"/>
                    </a:lnTo>
                    <a:lnTo>
                      <a:pt x="1732" y="752"/>
                    </a:lnTo>
                    <a:lnTo>
                      <a:pt x="1732" y="752"/>
                    </a:lnTo>
                    <a:lnTo>
                      <a:pt x="1728" y="746"/>
                    </a:lnTo>
                    <a:lnTo>
                      <a:pt x="1728" y="742"/>
                    </a:lnTo>
                    <a:lnTo>
                      <a:pt x="1728" y="742"/>
                    </a:lnTo>
                    <a:lnTo>
                      <a:pt x="1728" y="736"/>
                    </a:lnTo>
                    <a:lnTo>
                      <a:pt x="1728" y="730"/>
                    </a:lnTo>
                    <a:lnTo>
                      <a:pt x="1728" y="726"/>
                    </a:lnTo>
                    <a:lnTo>
                      <a:pt x="1728" y="726"/>
                    </a:lnTo>
                    <a:lnTo>
                      <a:pt x="1728" y="720"/>
                    </a:lnTo>
                    <a:lnTo>
                      <a:pt x="1732" y="720"/>
                    </a:lnTo>
                    <a:lnTo>
                      <a:pt x="1732" y="716"/>
                    </a:lnTo>
                    <a:lnTo>
                      <a:pt x="1728" y="716"/>
                    </a:lnTo>
                    <a:lnTo>
                      <a:pt x="1728" y="716"/>
                    </a:lnTo>
                    <a:lnTo>
                      <a:pt x="1732" y="710"/>
                    </a:lnTo>
                    <a:lnTo>
                      <a:pt x="1732" y="710"/>
                    </a:lnTo>
                    <a:lnTo>
                      <a:pt x="1732" y="716"/>
                    </a:lnTo>
                    <a:lnTo>
                      <a:pt x="1736" y="716"/>
                    </a:lnTo>
                    <a:lnTo>
                      <a:pt x="1736" y="710"/>
                    </a:lnTo>
                    <a:lnTo>
                      <a:pt x="1736" y="704"/>
                    </a:lnTo>
                    <a:lnTo>
                      <a:pt x="1742" y="704"/>
                    </a:lnTo>
                    <a:lnTo>
                      <a:pt x="1742" y="704"/>
                    </a:lnTo>
                    <a:lnTo>
                      <a:pt x="1736" y="704"/>
                    </a:lnTo>
                    <a:lnTo>
                      <a:pt x="1736" y="704"/>
                    </a:lnTo>
                    <a:lnTo>
                      <a:pt x="1742" y="704"/>
                    </a:lnTo>
                    <a:lnTo>
                      <a:pt x="1742" y="698"/>
                    </a:lnTo>
                    <a:lnTo>
                      <a:pt x="1736" y="698"/>
                    </a:lnTo>
                    <a:lnTo>
                      <a:pt x="1736" y="692"/>
                    </a:lnTo>
                    <a:lnTo>
                      <a:pt x="1732" y="692"/>
                    </a:lnTo>
                    <a:lnTo>
                      <a:pt x="1736" y="692"/>
                    </a:lnTo>
                    <a:lnTo>
                      <a:pt x="1736" y="692"/>
                    </a:lnTo>
                    <a:lnTo>
                      <a:pt x="1736" y="692"/>
                    </a:lnTo>
                    <a:lnTo>
                      <a:pt x="1742" y="692"/>
                    </a:lnTo>
                    <a:lnTo>
                      <a:pt x="1742" y="692"/>
                    </a:lnTo>
                    <a:lnTo>
                      <a:pt x="1748" y="692"/>
                    </a:lnTo>
                    <a:lnTo>
                      <a:pt x="1748" y="698"/>
                    </a:lnTo>
                    <a:lnTo>
                      <a:pt x="1742" y="698"/>
                    </a:lnTo>
                    <a:lnTo>
                      <a:pt x="1742" y="704"/>
                    </a:lnTo>
                    <a:lnTo>
                      <a:pt x="1742" y="704"/>
                    </a:lnTo>
                    <a:lnTo>
                      <a:pt x="1748" y="704"/>
                    </a:lnTo>
                    <a:lnTo>
                      <a:pt x="1748" y="710"/>
                    </a:lnTo>
                    <a:lnTo>
                      <a:pt x="1748" y="716"/>
                    </a:lnTo>
                    <a:lnTo>
                      <a:pt x="1748" y="710"/>
                    </a:lnTo>
                    <a:lnTo>
                      <a:pt x="1748" y="716"/>
                    </a:lnTo>
                    <a:lnTo>
                      <a:pt x="1748" y="716"/>
                    </a:lnTo>
                    <a:lnTo>
                      <a:pt x="1748" y="716"/>
                    </a:lnTo>
                    <a:lnTo>
                      <a:pt x="1748" y="720"/>
                    </a:lnTo>
                    <a:lnTo>
                      <a:pt x="1748" y="726"/>
                    </a:lnTo>
                    <a:lnTo>
                      <a:pt x="1748" y="726"/>
                    </a:lnTo>
                    <a:lnTo>
                      <a:pt x="1748" y="730"/>
                    </a:lnTo>
                    <a:lnTo>
                      <a:pt x="1748" y="736"/>
                    </a:lnTo>
                    <a:lnTo>
                      <a:pt x="1748" y="730"/>
                    </a:lnTo>
                    <a:lnTo>
                      <a:pt x="1748" y="730"/>
                    </a:lnTo>
                    <a:lnTo>
                      <a:pt x="1748" y="726"/>
                    </a:lnTo>
                    <a:lnTo>
                      <a:pt x="1748" y="730"/>
                    </a:lnTo>
                    <a:lnTo>
                      <a:pt x="1748" y="736"/>
                    </a:lnTo>
                    <a:lnTo>
                      <a:pt x="1748" y="742"/>
                    </a:lnTo>
                    <a:lnTo>
                      <a:pt x="1748" y="742"/>
                    </a:lnTo>
                    <a:lnTo>
                      <a:pt x="1748" y="742"/>
                    </a:lnTo>
                    <a:lnTo>
                      <a:pt x="1748" y="746"/>
                    </a:lnTo>
                    <a:lnTo>
                      <a:pt x="1748" y="752"/>
                    </a:lnTo>
                    <a:lnTo>
                      <a:pt x="1748" y="752"/>
                    </a:lnTo>
                    <a:lnTo>
                      <a:pt x="1748" y="758"/>
                    </a:lnTo>
                    <a:lnTo>
                      <a:pt x="1754" y="752"/>
                    </a:lnTo>
                    <a:lnTo>
                      <a:pt x="1754" y="758"/>
                    </a:lnTo>
                    <a:lnTo>
                      <a:pt x="1754" y="764"/>
                    </a:lnTo>
                    <a:lnTo>
                      <a:pt x="1754" y="764"/>
                    </a:lnTo>
                    <a:lnTo>
                      <a:pt x="1754" y="770"/>
                    </a:lnTo>
                    <a:lnTo>
                      <a:pt x="1754" y="774"/>
                    </a:lnTo>
                    <a:lnTo>
                      <a:pt x="1758" y="774"/>
                    </a:lnTo>
                    <a:lnTo>
                      <a:pt x="1758" y="780"/>
                    </a:lnTo>
                    <a:lnTo>
                      <a:pt x="1758" y="784"/>
                    </a:lnTo>
                    <a:lnTo>
                      <a:pt x="1758" y="790"/>
                    </a:lnTo>
                    <a:lnTo>
                      <a:pt x="1758" y="796"/>
                    </a:lnTo>
                    <a:lnTo>
                      <a:pt x="1764" y="802"/>
                    </a:lnTo>
                    <a:lnTo>
                      <a:pt x="1764" y="802"/>
                    </a:lnTo>
                    <a:lnTo>
                      <a:pt x="1770" y="806"/>
                    </a:lnTo>
                    <a:lnTo>
                      <a:pt x="1770" y="812"/>
                    </a:lnTo>
                    <a:lnTo>
                      <a:pt x="1770" y="806"/>
                    </a:lnTo>
                    <a:lnTo>
                      <a:pt x="1764" y="802"/>
                    </a:lnTo>
                    <a:lnTo>
                      <a:pt x="1758" y="802"/>
                    </a:lnTo>
                    <a:lnTo>
                      <a:pt x="1758" y="802"/>
                    </a:lnTo>
                    <a:lnTo>
                      <a:pt x="1758" y="802"/>
                    </a:lnTo>
                    <a:lnTo>
                      <a:pt x="1754" y="802"/>
                    </a:lnTo>
                    <a:lnTo>
                      <a:pt x="1748" y="796"/>
                    </a:lnTo>
                    <a:lnTo>
                      <a:pt x="1748" y="802"/>
                    </a:lnTo>
                    <a:lnTo>
                      <a:pt x="1754" y="796"/>
                    </a:lnTo>
                    <a:lnTo>
                      <a:pt x="1754" y="802"/>
                    </a:lnTo>
                    <a:lnTo>
                      <a:pt x="1748" y="802"/>
                    </a:lnTo>
                    <a:lnTo>
                      <a:pt x="1748" y="802"/>
                    </a:lnTo>
                    <a:lnTo>
                      <a:pt x="1748" y="802"/>
                    </a:lnTo>
                    <a:lnTo>
                      <a:pt x="1748" y="806"/>
                    </a:lnTo>
                    <a:lnTo>
                      <a:pt x="1742" y="806"/>
                    </a:lnTo>
                    <a:lnTo>
                      <a:pt x="1742" y="812"/>
                    </a:lnTo>
                    <a:lnTo>
                      <a:pt x="1742" y="812"/>
                    </a:lnTo>
                    <a:lnTo>
                      <a:pt x="1736" y="818"/>
                    </a:lnTo>
                    <a:lnTo>
                      <a:pt x="1736" y="824"/>
                    </a:lnTo>
                    <a:lnTo>
                      <a:pt x="1736" y="824"/>
                    </a:lnTo>
                    <a:lnTo>
                      <a:pt x="1736" y="830"/>
                    </a:lnTo>
                    <a:lnTo>
                      <a:pt x="1736" y="834"/>
                    </a:lnTo>
                    <a:lnTo>
                      <a:pt x="1742" y="838"/>
                    </a:lnTo>
                    <a:lnTo>
                      <a:pt x="1748" y="838"/>
                    </a:lnTo>
                    <a:lnTo>
                      <a:pt x="1748" y="850"/>
                    </a:lnTo>
                    <a:lnTo>
                      <a:pt x="1748" y="850"/>
                    </a:lnTo>
                    <a:lnTo>
                      <a:pt x="1748" y="850"/>
                    </a:lnTo>
                    <a:lnTo>
                      <a:pt x="1748" y="850"/>
                    </a:lnTo>
                    <a:lnTo>
                      <a:pt x="1754" y="850"/>
                    </a:lnTo>
                    <a:lnTo>
                      <a:pt x="1754" y="850"/>
                    </a:lnTo>
                    <a:lnTo>
                      <a:pt x="1754" y="856"/>
                    </a:lnTo>
                    <a:lnTo>
                      <a:pt x="1754" y="860"/>
                    </a:lnTo>
                    <a:lnTo>
                      <a:pt x="1754" y="860"/>
                    </a:lnTo>
                    <a:lnTo>
                      <a:pt x="1748" y="860"/>
                    </a:lnTo>
                    <a:lnTo>
                      <a:pt x="1748" y="866"/>
                    </a:lnTo>
                    <a:lnTo>
                      <a:pt x="1748" y="866"/>
                    </a:lnTo>
                    <a:lnTo>
                      <a:pt x="1748" y="866"/>
                    </a:lnTo>
                    <a:lnTo>
                      <a:pt x="1748" y="866"/>
                    </a:lnTo>
                    <a:close/>
                    <a:moveTo>
                      <a:pt x="1922" y="764"/>
                    </a:moveTo>
                    <a:lnTo>
                      <a:pt x="1922" y="764"/>
                    </a:lnTo>
                    <a:lnTo>
                      <a:pt x="1922" y="764"/>
                    </a:lnTo>
                    <a:lnTo>
                      <a:pt x="1922" y="764"/>
                    </a:lnTo>
                    <a:lnTo>
                      <a:pt x="1922" y="764"/>
                    </a:lnTo>
                    <a:lnTo>
                      <a:pt x="1922" y="764"/>
                    </a:lnTo>
                    <a:lnTo>
                      <a:pt x="1922" y="764"/>
                    </a:lnTo>
                    <a:lnTo>
                      <a:pt x="1922" y="764"/>
                    </a:lnTo>
                    <a:close/>
                    <a:moveTo>
                      <a:pt x="1938" y="770"/>
                    </a:moveTo>
                    <a:lnTo>
                      <a:pt x="1932" y="770"/>
                    </a:lnTo>
                    <a:lnTo>
                      <a:pt x="1932" y="764"/>
                    </a:lnTo>
                    <a:lnTo>
                      <a:pt x="1938" y="764"/>
                    </a:lnTo>
                    <a:lnTo>
                      <a:pt x="1938" y="770"/>
                    </a:lnTo>
                    <a:lnTo>
                      <a:pt x="1938" y="770"/>
                    </a:lnTo>
                    <a:lnTo>
                      <a:pt x="1938" y="770"/>
                    </a:lnTo>
                    <a:lnTo>
                      <a:pt x="1938" y="770"/>
                    </a:lnTo>
                    <a:close/>
                    <a:moveTo>
                      <a:pt x="1916" y="780"/>
                    </a:moveTo>
                    <a:lnTo>
                      <a:pt x="1916" y="774"/>
                    </a:lnTo>
                    <a:lnTo>
                      <a:pt x="1922" y="774"/>
                    </a:lnTo>
                    <a:lnTo>
                      <a:pt x="1922" y="774"/>
                    </a:lnTo>
                    <a:lnTo>
                      <a:pt x="1922" y="774"/>
                    </a:lnTo>
                    <a:lnTo>
                      <a:pt x="1922" y="770"/>
                    </a:lnTo>
                    <a:lnTo>
                      <a:pt x="1928" y="770"/>
                    </a:lnTo>
                    <a:lnTo>
                      <a:pt x="1928" y="764"/>
                    </a:lnTo>
                    <a:lnTo>
                      <a:pt x="1928" y="770"/>
                    </a:lnTo>
                    <a:lnTo>
                      <a:pt x="1932" y="774"/>
                    </a:lnTo>
                    <a:lnTo>
                      <a:pt x="1928" y="774"/>
                    </a:lnTo>
                    <a:lnTo>
                      <a:pt x="1922" y="780"/>
                    </a:lnTo>
                    <a:lnTo>
                      <a:pt x="1922" y="780"/>
                    </a:lnTo>
                    <a:lnTo>
                      <a:pt x="1916" y="780"/>
                    </a:lnTo>
                    <a:lnTo>
                      <a:pt x="1916" y="780"/>
                    </a:lnTo>
                    <a:lnTo>
                      <a:pt x="1916" y="780"/>
                    </a:lnTo>
                    <a:lnTo>
                      <a:pt x="1916" y="780"/>
                    </a:lnTo>
                    <a:close/>
                    <a:moveTo>
                      <a:pt x="1910" y="802"/>
                    </a:moveTo>
                    <a:lnTo>
                      <a:pt x="1910" y="796"/>
                    </a:lnTo>
                    <a:lnTo>
                      <a:pt x="1910" y="790"/>
                    </a:lnTo>
                    <a:lnTo>
                      <a:pt x="1910" y="790"/>
                    </a:lnTo>
                    <a:lnTo>
                      <a:pt x="1910" y="796"/>
                    </a:lnTo>
                    <a:lnTo>
                      <a:pt x="1910" y="796"/>
                    </a:lnTo>
                    <a:lnTo>
                      <a:pt x="1910" y="802"/>
                    </a:lnTo>
                    <a:lnTo>
                      <a:pt x="1910" y="802"/>
                    </a:lnTo>
                    <a:lnTo>
                      <a:pt x="1910" y="802"/>
                    </a:lnTo>
                    <a:lnTo>
                      <a:pt x="1910" y="802"/>
                    </a:lnTo>
                    <a:lnTo>
                      <a:pt x="1910" y="802"/>
                    </a:lnTo>
                    <a:close/>
                    <a:moveTo>
                      <a:pt x="1904" y="802"/>
                    </a:moveTo>
                    <a:lnTo>
                      <a:pt x="1910" y="802"/>
                    </a:lnTo>
                    <a:lnTo>
                      <a:pt x="1910" y="802"/>
                    </a:lnTo>
                    <a:lnTo>
                      <a:pt x="1904" y="802"/>
                    </a:lnTo>
                    <a:lnTo>
                      <a:pt x="1904" y="802"/>
                    </a:lnTo>
                    <a:lnTo>
                      <a:pt x="1904" y="802"/>
                    </a:lnTo>
                    <a:lnTo>
                      <a:pt x="1904" y="802"/>
                    </a:lnTo>
                    <a:lnTo>
                      <a:pt x="1904" y="802"/>
                    </a:lnTo>
                    <a:close/>
                    <a:moveTo>
                      <a:pt x="1898" y="812"/>
                    </a:moveTo>
                    <a:lnTo>
                      <a:pt x="1898" y="806"/>
                    </a:lnTo>
                    <a:lnTo>
                      <a:pt x="1898" y="806"/>
                    </a:lnTo>
                    <a:lnTo>
                      <a:pt x="1898" y="812"/>
                    </a:lnTo>
                    <a:lnTo>
                      <a:pt x="1898" y="812"/>
                    </a:lnTo>
                    <a:lnTo>
                      <a:pt x="1898" y="812"/>
                    </a:lnTo>
                    <a:lnTo>
                      <a:pt x="1898" y="812"/>
                    </a:lnTo>
                    <a:lnTo>
                      <a:pt x="1898" y="812"/>
                    </a:lnTo>
                    <a:close/>
                    <a:moveTo>
                      <a:pt x="1878" y="844"/>
                    </a:moveTo>
                    <a:lnTo>
                      <a:pt x="1878" y="838"/>
                    </a:lnTo>
                    <a:lnTo>
                      <a:pt x="1878" y="844"/>
                    </a:lnTo>
                    <a:lnTo>
                      <a:pt x="1872" y="844"/>
                    </a:lnTo>
                    <a:lnTo>
                      <a:pt x="1872" y="850"/>
                    </a:lnTo>
                    <a:lnTo>
                      <a:pt x="1868" y="850"/>
                    </a:lnTo>
                    <a:lnTo>
                      <a:pt x="1868" y="850"/>
                    </a:lnTo>
                    <a:lnTo>
                      <a:pt x="1868" y="850"/>
                    </a:lnTo>
                    <a:lnTo>
                      <a:pt x="1872" y="844"/>
                    </a:lnTo>
                    <a:lnTo>
                      <a:pt x="1878" y="838"/>
                    </a:lnTo>
                    <a:lnTo>
                      <a:pt x="1878" y="844"/>
                    </a:lnTo>
                    <a:lnTo>
                      <a:pt x="1878" y="844"/>
                    </a:lnTo>
                    <a:lnTo>
                      <a:pt x="1878" y="844"/>
                    </a:lnTo>
                    <a:lnTo>
                      <a:pt x="1878" y="844"/>
                    </a:lnTo>
                    <a:close/>
                    <a:moveTo>
                      <a:pt x="1836" y="872"/>
                    </a:moveTo>
                    <a:lnTo>
                      <a:pt x="1842" y="872"/>
                    </a:lnTo>
                    <a:lnTo>
                      <a:pt x="1842" y="866"/>
                    </a:lnTo>
                    <a:lnTo>
                      <a:pt x="1842" y="866"/>
                    </a:lnTo>
                    <a:lnTo>
                      <a:pt x="1842" y="860"/>
                    </a:lnTo>
                    <a:lnTo>
                      <a:pt x="1844" y="860"/>
                    </a:lnTo>
                    <a:lnTo>
                      <a:pt x="1850" y="860"/>
                    </a:lnTo>
                    <a:lnTo>
                      <a:pt x="1844" y="860"/>
                    </a:lnTo>
                    <a:lnTo>
                      <a:pt x="1844" y="866"/>
                    </a:lnTo>
                    <a:lnTo>
                      <a:pt x="1842" y="872"/>
                    </a:lnTo>
                    <a:lnTo>
                      <a:pt x="1842" y="872"/>
                    </a:lnTo>
                    <a:lnTo>
                      <a:pt x="1842" y="872"/>
                    </a:lnTo>
                    <a:lnTo>
                      <a:pt x="1836" y="872"/>
                    </a:lnTo>
                    <a:lnTo>
                      <a:pt x="1836" y="872"/>
                    </a:lnTo>
                    <a:lnTo>
                      <a:pt x="1836" y="872"/>
                    </a:lnTo>
                    <a:lnTo>
                      <a:pt x="1836" y="872"/>
                    </a:lnTo>
                    <a:close/>
                    <a:moveTo>
                      <a:pt x="1796" y="898"/>
                    </a:moveTo>
                    <a:lnTo>
                      <a:pt x="1802" y="892"/>
                    </a:lnTo>
                    <a:lnTo>
                      <a:pt x="1802" y="888"/>
                    </a:lnTo>
                    <a:lnTo>
                      <a:pt x="1802" y="888"/>
                    </a:lnTo>
                    <a:lnTo>
                      <a:pt x="1802" y="884"/>
                    </a:lnTo>
                    <a:lnTo>
                      <a:pt x="1808" y="884"/>
                    </a:lnTo>
                    <a:lnTo>
                      <a:pt x="1808" y="884"/>
                    </a:lnTo>
                    <a:lnTo>
                      <a:pt x="1814" y="884"/>
                    </a:lnTo>
                    <a:lnTo>
                      <a:pt x="1814" y="878"/>
                    </a:lnTo>
                    <a:lnTo>
                      <a:pt x="1814" y="878"/>
                    </a:lnTo>
                    <a:lnTo>
                      <a:pt x="1814" y="884"/>
                    </a:lnTo>
                    <a:lnTo>
                      <a:pt x="1818" y="884"/>
                    </a:lnTo>
                    <a:lnTo>
                      <a:pt x="1818" y="878"/>
                    </a:lnTo>
                    <a:lnTo>
                      <a:pt x="1824" y="878"/>
                    </a:lnTo>
                    <a:lnTo>
                      <a:pt x="1824" y="872"/>
                    </a:lnTo>
                    <a:lnTo>
                      <a:pt x="1830" y="872"/>
                    </a:lnTo>
                    <a:lnTo>
                      <a:pt x="1830" y="878"/>
                    </a:lnTo>
                    <a:lnTo>
                      <a:pt x="1824" y="878"/>
                    </a:lnTo>
                    <a:lnTo>
                      <a:pt x="1824" y="884"/>
                    </a:lnTo>
                    <a:lnTo>
                      <a:pt x="1818" y="884"/>
                    </a:lnTo>
                    <a:lnTo>
                      <a:pt x="1814" y="884"/>
                    </a:lnTo>
                    <a:lnTo>
                      <a:pt x="1814" y="884"/>
                    </a:lnTo>
                    <a:lnTo>
                      <a:pt x="1814" y="884"/>
                    </a:lnTo>
                    <a:lnTo>
                      <a:pt x="1808" y="884"/>
                    </a:lnTo>
                    <a:lnTo>
                      <a:pt x="1808" y="888"/>
                    </a:lnTo>
                    <a:lnTo>
                      <a:pt x="1802" y="892"/>
                    </a:lnTo>
                    <a:lnTo>
                      <a:pt x="1802" y="898"/>
                    </a:lnTo>
                    <a:lnTo>
                      <a:pt x="1802" y="898"/>
                    </a:lnTo>
                    <a:lnTo>
                      <a:pt x="1796" y="898"/>
                    </a:lnTo>
                    <a:lnTo>
                      <a:pt x="1796" y="898"/>
                    </a:lnTo>
                    <a:lnTo>
                      <a:pt x="1796" y="898"/>
                    </a:lnTo>
                    <a:lnTo>
                      <a:pt x="1796" y="898"/>
                    </a:lnTo>
                    <a:close/>
                    <a:moveTo>
                      <a:pt x="1790" y="898"/>
                    </a:moveTo>
                    <a:lnTo>
                      <a:pt x="1790" y="898"/>
                    </a:lnTo>
                    <a:lnTo>
                      <a:pt x="1790" y="898"/>
                    </a:lnTo>
                    <a:lnTo>
                      <a:pt x="1790" y="898"/>
                    </a:lnTo>
                    <a:lnTo>
                      <a:pt x="1786" y="898"/>
                    </a:lnTo>
                    <a:lnTo>
                      <a:pt x="1786" y="904"/>
                    </a:lnTo>
                    <a:lnTo>
                      <a:pt x="1782" y="904"/>
                    </a:lnTo>
                    <a:lnTo>
                      <a:pt x="1782" y="910"/>
                    </a:lnTo>
                    <a:lnTo>
                      <a:pt x="1782" y="910"/>
                    </a:lnTo>
                    <a:lnTo>
                      <a:pt x="1782" y="910"/>
                    </a:lnTo>
                    <a:lnTo>
                      <a:pt x="1782" y="910"/>
                    </a:lnTo>
                    <a:lnTo>
                      <a:pt x="1782" y="910"/>
                    </a:lnTo>
                    <a:lnTo>
                      <a:pt x="1782" y="904"/>
                    </a:lnTo>
                    <a:lnTo>
                      <a:pt x="1786" y="898"/>
                    </a:lnTo>
                    <a:lnTo>
                      <a:pt x="1786" y="898"/>
                    </a:lnTo>
                    <a:lnTo>
                      <a:pt x="1790" y="898"/>
                    </a:lnTo>
                    <a:lnTo>
                      <a:pt x="1790" y="898"/>
                    </a:lnTo>
                    <a:lnTo>
                      <a:pt x="1790" y="898"/>
                    </a:lnTo>
                    <a:lnTo>
                      <a:pt x="1790" y="898"/>
                    </a:lnTo>
                    <a:close/>
                    <a:moveTo>
                      <a:pt x="1796" y="910"/>
                    </a:moveTo>
                    <a:lnTo>
                      <a:pt x="1796" y="910"/>
                    </a:lnTo>
                    <a:lnTo>
                      <a:pt x="1790" y="910"/>
                    </a:lnTo>
                    <a:lnTo>
                      <a:pt x="1790" y="910"/>
                    </a:lnTo>
                    <a:lnTo>
                      <a:pt x="1796" y="910"/>
                    </a:lnTo>
                    <a:lnTo>
                      <a:pt x="1796" y="910"/>
                    </a:lnTo>
                    <a:lnTo>
                      <a:pt x="1796" y="910"/>
                    </a:lnTo>
                    <a:lnTo>
                      <a:pt x="1796" y="9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 name="Freeform 14">
                <a:extLst>
                  <a:ext uri="{FF2B5EF4-FFF2-40B4-BE49-F238E27FC236}">
                    <a16:creationId xmlns:a16="http://schemas.microsoft.com/office/drawing/2014/main" id="{8442DCC6-E791-3E6A-106F-166A0508F21F}"/>
                  </a:ext>
                </a:extLst>
              </p:cNvPr>
              <p:cNvSpPr>
                <a:spLocks/>
              </p:cNvSpPr>
              <p:nvPr/>
            </p:nvSpPr>
            <p:spPr bwMode="auto">
              <a:xfrm>
                <a:off x="4921250" y="4241868"/>
                <a:ext cx="285750" cy="234950"/>
              </a:xfrm>
              <a:custGeom>
                <a:avLst/>
                <a:gdLst>
                  <a:gd name="T0" fmla="*/ 126 w 180"/>
                  <a:gd name="T1" fmla="*/ 30 h 148"/>
                  <a:gd name="T2" fmla="*/ 112 w 180"/>
                  <a:gd name="T3" fmla="*/ 44 h 148"/>
                  <a:gd name="T4" fmla="*/ 106 w 180"/>
                  <a:gd name="T5" fmla="*/ 38 h 148"/>
                  <a:gd name="T6" fmla="*/ 100 w 180"/>
                  <a:gd name="T7" fmla="*/ 36 h 148"/>
                  <a:gd name="T8" fmla="*/ 96 w 180"/>
                  <a:gd name="T9" fmla="*/ 34 h 148"/>
                  <a:gd name="T10" fmla="*/ 80 w 180"/>
                  <a:gd name="T11" fmla="*/ 52 h 148"/>
                  <a:gd name="T12" fmla="*/ 74 w 180"/>
                  <a:gd name="T13" fmla="*/ 50 h 148"/>
                  <a:gd name="T14" fmla="*/ 56 w 180"/>
                  <a:gd name="T15" fmla="*/ 46 h 148"/>
                  <a:gd name="T16" fmla="*/ 40 w 180"/>
                  <a:gd name="T17" fmla="*/ 40 h 148"/>
                  <a:gd name="T18" fmla="*/ 34 w 180"/>
                  <a:gd name="T19" fmla="*/ 28 h 148"/>
                  <a:gd name="T20" fmla="*/ 34 w 180"/>
                  <a:gd name="T21" fmla="*/ 30 h 148"/>
                  <a:gd name="T22" fmla="*/ 28 w 180"/>
                  <a:gd name="T23" fmla="*/ 30 h 148"/>
                  <a:gd name="T24" fmla="*/ 26 w 180"/>
                  <a:gd name="T25" fmla="*/ 32 h 148"/>
                  <a:gd name="T26" fmla="*/ 16 w 180"/>
                  <a:gd name="T27" fmla="*/ 42 h 148"/>
                  <a:gd name="T28" fmla="*/ 10 w 180"/>
                  <a:gd name="T29" fmla="*/ 42 h 148"/>
                  <a:gd name="T30" fmla="*/ 8 w 180"/>
                  <a:gd name="T31" fmla="*/ 48 h 148"/>
                  <a:gd name="T32" fmla="*/ 2 w 180"/>
                  <a:gd name="T33" fmla="*/ 38 h 148"/>
                  <a:gd name="T34" fmla="*/ 0 w 180"/>
                  <a:gd name="T35" fmla="*/ 54 h 148"/>
                  <a:gd name="T36" fmla="*/ 10 w 180"/>
                  <a:gd name="T37" fmla="*/ 58 h 148"/>
                  <a:gd name="T38" fmla="*/ 12 w 180"/>
                  <a:gd name="T39" fmla="*/ 62 h 148"/>
                  <a:gd name="T40" fmla="*/ 24 w 180"/>
                  <a:gd name="T41" fmla="*/ 68 h 148"/>
                  <a:gd name="T42" fmla="*/ 26 w 180"/>
                  <a:gd name="T43" fmla="*/ 76 h 148"/>
                  <a:gd name="T44" fmla="*/ 42 w 180"/>
                  <a:gd name="T45" fmla="*/ 90 h 148"/>
                  <a:gd name="T46" fmla="*/ 56 w 180"/>
                  <a:gd name="T47" fmla="*/ 110 h 148"/>
                  <a:gd name="T48" fmla="*/ 68 w 180"/>
                  <a:gd name="T49" fmla="*/ 130 h 148"/>
                  <a:gd name="T50" fmla="*/ 76 w 180"/>
                  <a:gd name="T51" fmla="*/ 130 h 148"/>
                  <a:gd name="T52" fmla="*/ 90 w 180"/>
                  <a:gd name="T53" fmla="*/ 130 h 148"/>
                  <a:gd name="T54" fmla="*/ 108 w 180"/>
                  <a:gd name="T55" fmla="*/ 146 h 148"/>
                  <a:gd name="T56" fmla="*/ 110 w 180"/>
                  <a:gd name="T57" fmla="*/ 144 h 148"/>
                  <a:gd name="T58" fmla="*/ 122 w 180"/>
                  <a:gd name="T59" fmla="*/ 144 h 148"/>
                  <a:gd name="T60" fmla="*/ 136 w 180"/>
                  <a:gd name="T61" fmla="*/ 142 h 148"/>
                  <a:gd name="T62" fmla="*/ 152 w 180"/>
                  <a:gd name="T63" fmla="*/ 138 h 148"/>
                  <a:gd name="T64" fmla="*/ 180 w 180"/>
                  <a:gd name="T65" fmla="*/ 130 h 148"/>
                  <a:gd name="T66" fmla="*/ 168 w 180"/>
                  <a:gd name="T67" fmla="*/ 112 h 148"/>
                  <a:gd name="T68" fmla="*/ 162 w 180"/>
                  <a:gd name="T69" fmla="*/ 94 h 148"/>
                  <a:gd name="T70" fmla="*/ 150 w 180"/>
                  <a:gd name="T71" fmla="*/ 78 h 148"/>
                  <a:gd name="T72" fmla="*/ 138 w 180"/>
                  <a:gd name="T73" fmla="*/ 70 h 148"/>
                  <a:gd name="T74" fmla="*/ 140 w 180"/>
                  <a:gd name="T75" fmla="*/ 62 h 148"/>
                  <a:gd name="T76" fmla="*/ 154 w 180"/>
                  <a:gd name="T77" fmla="*/ 58 h 148"/>
                  <a:gd name="T78" fmla="*/ 156 w 180"/>
                  <a:gd name="T79" fmla="*/ 26 h 148"/>
                  <a:gd name="T80" fmla="*/ 156 w 180"/>
                  <a:gd name="T81" fmla="*/ 26 h 148"/>
                  <a:gd name="T82" fmla="*/ 154 w 180"/>
                  <a:gd name="T83" fmla="*/ 28 h 148"/>
                  <a:gd name="T84" fmla="*/ 152 w 180"/>
                  <a:gd name="T85" fmla="*/ 28 h 148"/>
                  <a:gd name="T86" fmla="*/ 152 w 180"/>
                  <a:gd name="T87" fmla="*/ 32 h 148"/>
                  <a:gd name="T88" fmla="*/ 148 w 180"/>
                  <a:gd name="T89" fmla="*/ 28 h 148"/>
                  <a:gd name="T90" fmla="*/ 142 w 180"/>
                  <a:gd name="T91" fmla="*/ 24 h 148"/>
                  <a:gd name="T92" fmla="*/ 142 w 180"/>
                  <a:gd name="T93" fmla="*/ 0 h 148"/>
                  <a:gd name="T94" fmla="*/ 136 w 180"/>
                  <a:gd name="T95" fmla="*/ 6 h 148"/>
                  <a:gd name="T96" fmla="*/ 134 w 180"/>
                  <a:gd name="T97" fmla="*/ 14 h 148"/>
                  <a:gd name="T98" fmla="*/ 132 w 180"/>
                  <a:gd name="T99" fmla="*/ 20 h 148"/>
                  <a:gd name="T100" fmla="*/ 130 w 180"/>
                  <a:gd name="T101" fmla="*/ 22 h 148"/>
                  <a:gd name="T102" fmla="*/ 126 w 180"/>
                  <a:gd name="T103"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148">
                    <a:moveTo>
                      <a:pt x="126" y="30"/>
                    </a:moveTo>
                    <a:lnTo>
                      <a:pt x="126" y="30"/>
                    </a:lnTo>
                    <a:lnTo>
                      <a:pt x="120" y="38"/>
                    </a:lnTo>
                    <a:lnTo>
                      <a:pt x="112" y="44"/>
                    </a:lnTo>
                    <a:lnTo>
                      <a:pt x="106" y="38"/>
                    </a:lnTo>
                    <a:lnTo>
                      <a:pt x="106" y="38"/>
                    </a:lnTo>
                    <a:lnTo>
                      <a:pt x="104" y="38"/>
                    </a:lnTo>
                    <a:lnTo>
                      <a:pt x="100" y="36"/>
                    </a:lnTo>
                    <a:lnTo>
                      <a:pt x="98" y="34"/>
                    </a:lnTo>
                    <a:lnTo>
                      <a:pt x="96" y="34"/>
                    </a:lnTo>
                    <a:lnTo>
                      <a:pt x="92" y="44"/>
                    </a:lnTo>
                    <a:lnTo>
                      <a:pt x="80" y="52"/>
                    </a:lnTo>
                    <a:lnTo>
                      <a:pt x="80" y="52"/>
                    </a:lnTo>
                    <a:lnTo>
                      <a:pt x="74" y="50"/>
                    </a:lnTo>
                    <a:lnTo>
                      <a:pt x="70" y="50"/>
                    </a:lnTo>
                    <a:lnTo>
                      <a:pt x="56" y="46"/>
                    </a:lnTo>
                    <a:lnTo>
                      <a:pt x="50" y="48"/>
                    </a:lnTo>
                    <a:lnTo>
                      <a:pt x="40" y="40"/>
                    </a:lnTo>
                    <a:lnTo>
                      <a:pt x="40" y="40"/>
                    </a:lnTo>
                    <a:lnTo>
                      <a:pt x="34" y="28"/>
                    </a:lnTo>
                    <a:lnTo>
                      <a:pt x="34" y="28"/>
                    </a:lnTo>
                    <a:lnTo>
                      <a:pt x="34" y="30"/>
                    </a:lnTo>
                    <a:lnTo>
                      <a:pt x="30" y="30"/>
                    </a:lnTo>
                    <a:lnTo>
                      <a:pt x="28" y="30"/>
                    </a:lnTo>
                    <a:lnTo>
                      <a:pt x="26" y="32"/>
                    </a:lnTo>
                    <a:lnTo>
                      <a:pt x="26" y="32"/>
                    </a:lnTo>
                    <a:lnTo>
                      <a:pt x="24" y="40"/>
                    </a:lnTo>
                    <a:lnTo>
                      <a:pt x="16" y="42"/>
                    </a:lnTo>
                    <a:lnTo>
                      <a:pt x="10" y="42"/>
                    </a:lnTo>
                    <a:lnTo>
                      <a:pt x="10" y="42"/>
                    </a:lnTo>
                    <a:lnTo>
                      <a:pt x="8" y="48"/>
                    </a:lnTo>
                    <a:lnTo>
                      <a:pt x="8" y="48"/>
                    </a:lnTo>
                    <a:lnTo>
                      <a:pt x="2" y="38"/>
                    </a:lnTo>
                    <a:lnTo>
                      <a:pt x="2" y="38"/>
                    </a:lnTo>
                    <a:lnTo>
                      <a:pt x="0" y="54"/>
                    </a:lnTo>
                    <a:lnTo>
                      <a:pt x="0" y="54"/>
                    </a:lnTo>
                    <a:lnTo>
                      <a:pt x="2" y="56"/>
                    </a:lnTo>
                    <a:lnTo>
                      <a:pt x="10" y="58"/>
                    </a:lnTo>
                    <a:lnTo>
                      <a:pt x="10" y="58"/>
                    </a:lnTo>
                    <a:lnTo>
                      <a:pt x="12" y="62"/>
                    </a:lnTo>
                    <a:lnTo>
                      <a:pt x="20" y="64"/>
                    </a:lnTo>
                    <a:lnTo>
                      <a:pt x="24" y="68"/>
                    </a:lnTo>
                    <a:lnTo>
                      <a:pt x="24" y="68"/>
                    </a:lnTo>
                    <a:lnTo>
                      <a:pt x="26" y="76"/>
                    </a:lnTo>
                    <a:lnTo>
                      <a:pt x="42" y="90"/>
                    </a:lnTo>
                    <a:lnTo>
                      <a:pt x="42" y="90"/>
                    </a:lnTo>
                    <a:lnTo>
                      <a:pt x="46" y="104"/>
                    </a:lnTo>
                    <a:lnTo>
                      <a:pt x="56" y="110"/>
                    </a:lnTo>
                    <a:lnTo>
                      <a:pt x="60" y="118"/>
                    </a:lnTo>
                    <a:lnTo>
                      <a:pt x="68" y="130"/>
                    </a:lnTo>
                    <a:lnTo>
                      <a:pt x="72" y="134"/>
                    </a:lnTo>
                    <a:lnTo>
                      <a:pt x="76" y="130"/>
                    </a:lnTo>
                    <a:lnTo>
                      <a:pt x="86" y="132"/>
                    </a:lnTo>
                    <a:lnTo>
                      <a:pt x="90" y="130"/>
                    </a:lnTo>
                    <a:lnTo>
                      <a:pt x="108" y="146"/>
                    </a:lnTo>
                    <a:lnTo>
                      <a:pt x="108" y="146"/>
                    </a:lnTo>
                    <a:lnTo>
                      <a:pt x="108" y="146"/>
                    </a:lnTo>
                    <a:lnTo>
                      <a:pt x="110" y="144"/>
                    </a:lnTo>
                    <a:lnTo>
                      <a:pt x="122" y="144"/>
                    </a:lnTo>
                    <a:lnTo>
                      <a:pt x="122" y="144"/>
                    </a:lnTo>
                    <a:lnTo>
                      <a:pt x="124" y="148"/>
                    </a:lnTo>
                    <a:lnTo>
                      <a:pt x="136" y="142"/>
                    </a:lnTo>
                    <a:lnTo>
                      <a:pt x="144" y="142"/>
                    </a:lnTo>
                    <a:lnTo>
                      <a:pt x="152" y="138"/>
                    </a:lnTo>
                    <a:lnTo>
                      <a:pt x="160" y="130"/>
                    </a:lnTo>
                    <a:lnTo>
                      <a:pt x="180" y="130"/>
                    </a:lnTo>
                    <a:lnTo>
                      <a:pt x="180" y="116"/>
                    </a:lnTo>
                    <a:lnTo>
                      <a:pt x="168" y="112"/>
                    </a:lnTo>
                    <a:lnTo>
                      <a:pt x="168" y="112"/>
                    </a:lnTo>
                    <a:lnTo>
                      <a:pt x="162" y="94"/>
                    </a:lnTo>
                    <a:lnTo>
                      <a:pt x="156" y="86"/>
                    </a:lnTo>
                    <a:lnTo>
                      <a:pt x="150" y="78"/>
                    </a:lnTo>
                    <a:lnTo>
                      <a:pt x="138" y="70"/>
                    </a:lnTo>
                    <a:lnTo>
                      <a:pt x="138" y="70"/>
                    </a:lnTo>
                    <a:lnTo>
                      <a:pt x="140" y="68"/>
                    </a:lnTo>
                    <a:lnTo>
                      <a:pt x="140" y="62"/>
                    </a:lnTo>
                    <a:lnTo>
                      <a:pt x="150" y="62"/>
                    </a:lnTo>
                    <a:lnTo>
                      <a:pt x="154" y="58"/>
                    </a:lnTo>
                    <a:lnTo>
                      <a:pt x="154" y="58"/>
                    </a:lnTo>
                    <a:lnTo>
                      <a:pt x="156" y="26"/>
                    </a:lnTo>
                    <a:lnTo>
                      <a:pt x="156" y="26"/>
                    </a:lnTo>
                    <a:lnTo>
                      <a:pt x="156" y="26"/>
                    </a:lnTo>
                    <a:lnTo>
                      <a:pt x="156" y="26"/>
                    </a:lnTo>
                    <a:lnTo>
                      <a:pt x="154" y="28"/>
                    </a:lnTo>
                    <a:lnTo>
                      <a:pt x="152" y="28"/>
                    </a:lnTo>
                    <a:lnTo>
                      <a:pt x="152" y="28"/>
                    </a:lnTo>
                    <a:lnTo>
                      <a:pt x="152" y="32"/>
                    </a:lnTo>
                    <a:lnTo>
                      <a:pt x="152" y="32"/>
                    </a:lnTo>
                    <a:lnTo>
                      <a:pt x="150" y="30"/>
                    </a:lnTo>
                    <a:lnTo>
                      <a:pt x="148" y="28"/>
                    </a:lnTo>
                    <a:lnTo>
                      <a:pt x="144" y="26"/>
                    </a:lnTo>
                    <a:lnTo>
                      <a:pt x="142" y="24"/>
                    </a:lnTo>
                    <a:lnTo>
                      <a:pt x="142" y="24"/>
                    </a:lnTo>
                    <a:lnTo>
                      <a:pt x="142" y="0"/>
                    </a:lnTo>
                    <a:lnTo>
                      <a:pt x="136" y="6"/>
                    </a:lnTo>
                    <a:lnTo>
                      <a:pt x="136" y="6"/>
                    </a:lnTo>
                    <a:lnTo>
                      <a:pt x="134" y="10"/>
                    </a:lnTo>
                    <a:lnTo>
                      <a:pt x="134" y="14"/>
                    </a:lnTo>
                    <a:lnTo>
                      <a:pt x="134" y="14"/>
                    </a:lnTo>
                    <a:lnTo>
                      <a:pt x="132" y="20"/>
                    </a:lnTo>
                    <a:lnTo>
                      <a:pt x="132" y="20"/>
                    </a:lnTo>
                    <a:lnTo>
                      <a:pt x="130" y="22"/>
                    </a:lnTo>
                    <a:lnTo>
                      <a:pt x="126" y="30"/>
                    </a:lnTo>
                    <a:lnTo>
                      <a:pt x="126" y="30"/>
                    </a:lnTo>
                    <a:lnTo>
                      <a:pt x="126"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 name="Freeform 15">
                <a:extLst>
                  <a:ext uri="{FF2B5EF4-FFF2-40B4-BE49-F238E27FC236}">
                    <a16:creationId xmlns:a16="http://schemas.microsoft.com/office/drawing/2014/main" id="{50008D7F-B536-C7DF-C0E3-95416C88B2E3}"/>
                  </a:ext>
                </a:extLst>
              </p:cNvPr>
              <p:cNvSpPr>
                <a:spLocks/>
              </p:cNvSpPr>
              <p:nvPr/>
            </p:nvSpPr>
            <p:spPr bwMode="auto">
              <a:xfrm>
                <a:off x="4886325" y="3918018"/>
                <a:ext cx="377825" cy="406400"/>
              </a:xfrm>
              <a:custGeom>
                <a:avLst/>
                <a:gdLst>
                  <a:gd name="T0" fmla="*/ 30 w 238"/>
                  <a:gd name="T1" fmla="*/ 102 h 256"/>
                  <a:gd name="T2" fmla="*/ 16 w 238"/>
                  <a:gd name="T3" fmla="*/ 138 h 256"/>
                  <a:gd name="T4" fmla="*/ 6 w 238"/>
                  <a:gd name="T5" fmla="*/ 158 h 256"/>
                  <a:gd name="T6" fmla="*/ 2 w 238"/>
                  <a:gd name="T7" fmla="*/ 178 h 256"/>
                  <a:gd name="T8" fmla="*/ 6 w 238"/>
                  <a:gd name="T9" fmla="*/ 188 h 256"/>
                  <a:gd name="T10" fmla="*/ 14 w 238"/>
                  <a:gd name="T11" fmla="*/ 218 h 256"/>
                  <a:gd name="T12" fmla="*/ 22 w 238"/>
                  <a:gd name="T13" fmla="*/ 238 h 256"/>
                  <a:gd name="T14" fmla="*/ 24 w 238"/>
                  <a:gd name="T15" fmla="*/ 244 h 256"/>
                  <a:gd name="T16" fmla="*/ 28 w 238"/>
                  <a:gd name="T17" fmla="*/ 250 h 256"/>
                  <a:gd name="T18" fmla="*/ 30 w 238"/>
                  <a:gd name="T19" fmla="*/ 250 h 256"/>
                  <a:gd name="T20" fmla="*/ 36 w 238"/>
                  <a:gd name="T21" fmla="*/ 246 h 256"/>
                  <a:gd name="T22" fmla="*/ 46 w 238"/>
                  <a:gd name="T23" fmla="*/ 244 h 256"/>
                  <a:gd name="T24" fmla="*/ 48 w 238"/>
                  <a:gd name="T25" fmla="*/ 238 h 256"/>
                  <a:gd name="T26" fmla="*/ 58 w 238"/>
                  <a:gd name="T27" fmla="*/ 238 h 256"/>
                  <a:gd name="T28" fmla="*/ 62 w 238"/>
                  <a:gd name="T29" fmla="*/ 246 h 256"/>
                  <a:gd name="T30" fmla="*/ 74 w 238"/>
                  <a:gd name="T31" fmla="*/ 250 h 256"/>
                  <a:gd name="T32" fmla="*/ 90 w 238"/>
                  <a:gd name="T33" fmla="*/ 254 h 256"/>
                  <a:gd name="T34" fmla="*/ 100 w 238"/>
                  <a:gd name="T35" fmla="*/ 256 h 256"/>
                  <a:gd name="T36" fmla="*/ 112 w 238"/>
                  <a:gd name="T37" fmla="*/ 250 h 256"/>
                  <a:gd name="T38" fmla="*/ 118 w 238"/>
                  <a:gd name="T39" fmla="*/ 238 h 256"/>
                  <a:gd name="T40" fmla="*/ 128 w 238"/>
                  <a:gd name="T41" fmla="*/ 244 h 256"/>
                  <a:gd name="T42" fmla="*/ 130 w 238"/>
                  <a:gd name="T43" fmla="*/ 246 h 256"/>
                  <a:gd name="T44" fmla="*/ 142 w 238"/>
                  <a:gd name="T45" fmla="*/ 244 h 256"/>
                  <a:gd name="T46" fmla="*/ 150 w 238"/>
                  <a:gd name="T47" fmla="*/ 230 h 256"/>
                  <a:gd name="T48" fmla="*/ 156 w 238"/>
                  <a:gd name="T49" fmla="*/ 224 h 256"/>
                  <a:gd name="T50" fmla="*/ 156 w 238"/>
                  <a:gd name="T51" fmla="*/ 218 h 256"/>
                  <a:gd name="T52" fmla="*/ 158 w 238"/>
                  <a:gd name="T53" fmla="*/ 210 h 256"/>
                  <a:gd name="T54" fmla="*/ 164 w 238"/>
                  <a:gd name="T55" fmla="*/ 216 h 256"/>
                  <a:gd name="T56" fmla="*/ 166 w 238"/>
                  <a:gd name="T57" fmla="*/ 232 h 256"/>
                  <a:gd name="T58" fmla="*/ 174 w 238"/>
                  <a:gd name="T59" fmla="*/ 236 h 256"/>
                  <a:gd name="T60" fmla="*/ 176 w 238"/>
                  <a:gd name="T61" fmla="*/ 234 h 256"/>
                  <a:gd name="T62" fmla="*/ 178 w 238"/>
                  <a:gd name="T63" fmla="*/ 230 h 256"/>
                  <a:gd name="T64" fmla="*/ 186 w 238"/>
                  <a:gd name="T65" fmla="*/ 220 h 256"/>
                  <a:gd name="T66" fmla="*/ 206 w 238"/>
                  <a:gd name="T67" fmla="*/ 186 h 256"/>
                  <a:gd name="T68" fmla="*/ 210 w 238"/>
                  <a:gd name="T69" fmla="*/ 162 h 256"/>
                  <a:gd name="T70" fmla="*/ 222 w 238"/>
                  <a:gd name="T71" fmla="*/ 110 h 256"/>
                  <a:gd name="T72" fmla="*/ 236 w 238"/>
                  <a:gd name="T73" fmla="*/ 102 h 256"/>
                  <a:gd name="T74" fmla="*/ 238 w 238"/>
                  <a:gd name="T75" fmla="*/ 92 h 256"/>
                  <a:gd name="T76" fmla="*/ 232 w 238"/>
                  <a:gd name="T77" fmla="*/ 84 h 256"/>
                  <a:gd name="T78" fmla="*/ 222 w 238"/>
                  <a:gd name="T79" fmla="*/ 78 h 256"/>
                  <a:gd name="T80" fmla="*/ 220 w 238"/>
                  <a:gd name="T81" fmla="*/ 38 h 256"/>
                  <a:gd name="T82" fmla="*/ 214 w 238"/>
                  <a:gd name="T83" fmla="*/ 22 h 256"/>
                  <a:gd name="T84" fmla="*/ 196 w 238"/>
                  <a:gd name="T85" fmla="*/ 0 h 256"/>
                  <a:gd name="T86" fmla="*/ 184 w 238"/>
                  <a:gd name="T87" fmla="*/ 14 h 256"/>
                  <a:gd name="T88" fmla="*/ 174 w 238"/>
                  <a:gd name="T89" fmla="*/ 24 h 256"/>
                  <a:gd name="T90" fmla="*/ 150 w 238"/>
                  <a:gd name="T91" fmla="*/ 22 h 256"/>
                  <a:gd name="T92" fmla="*/ 138 w 238"/>
                  <a:gd name="T93" fmla="*/ 16 h 256"/>
                  <a:gd name="T94" fmla="*/ 136 w 238"/>
                  <a:gd name="T95" fmla="*/ 22 h 256"/>
                  <a:gd name="T96" fmla="*/ 100 w 238"/>
                  <a:gd name="T97" fmla="*/ 22 h 256"/>
                  <a:gd name="T98" fmla="*/ 66 w 238"/>
                  <a:gd name="T99" fmla="*/ 22 h 256"/>
                  <a:gd name="T100" fmla="*/ 44 w 238"/>
                  <a:gd name="T101" fmla="*/ 38 h 256"/>
                  <a:gd name="T102" fmla="*/ 30 w 238"/>
                  <a:gd name="T103" fmla="*/ 6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256">
                    <a:moveTo>
                      <a:pt x="30" y="66"/>
                    </a:moveTo>
                    <a:lnTo>
                      <a:pt x="30" y="84"/>
                    </a:lnTo>
                    <a:lnTo>
                      <a:pt x="30" y="102"/>
                    </a:lnTo>
                    <a:lnTo>
                      <a:pt x="30" y="118"/>
                    </a:lnTo>
                    <a:lnTo>
                      <a:pt x="30" y="134"/>
                    </a:lnTo>
                    <a:lnTo>
                      <a:pt x="16" y="138"/>
                    </a:lnTo>
                    <a:lnTo>
                      <a:pt x="16" y="138"/>
                    </a:lnTo>
                    <a:lnTo>
                      <a:pt x="12" y="146"/>
                    </a:lnTo>
                    <a:lnTo>
                      <a:pt x="6" y="158"/>
                    </a:lnTo>
                    <a:lnTo>
                      <a:pt x="6" y="168"/>
                    </a:lnTo>
                    <a:lnTo>
                      <a:pt x="2" y="170"/>
                    </a:lnTo>
                    <a:lnTo>
                      <a:pt x="2" y="178"/>
                    </a:lnTo>
                    <a:lnTo>
                      <a:pt x="0" y="184"/>
                    </a:lnTo>
                    <a:lnTo>
                      <a:pt x="0" y="190"/>
                    </a:lnTo>
                    <a:lnTo>
                      <a:pt x="6" y="188"/>
                    </a:lnTo>
                    <a:lnTo>
                      <a:pt x="6" y="188"/>
                    </a:lnTo>
                    <a:lnTo>
                      <a:pt x="6" y="198"/>
                    </a:lnTo>
                    <a:lnTo>
                      <a:pt x="14" y="218"/>
                    </a:lnTo>
                    <a:lnTo>
                      <a:pt x="14" y="218"/>
                    </a:lnTo>
                    <a:lnTo>
                      <a:pt x="12" y="220"/>
                    </a:lnTo>
                    <a:lnTo>
                      <a:pt x="22" y="238"/>
                    </a:lnTo>
                    <a:lnTo>
                      <a:pt x="22" y="238"/>
                    </a:lnTo>
                    <a:lnTo>
                      <a:pt x="24" y="244"/>
                    </a:lnTo>
                    <a:lnTo>
                      <a:pt x="24" y="244"/>
                    </a:lnTo>
                    <a:lnTo>
                      <a:pt x="24" y="246"/>
                    </a:lnTo>
                    <a:lnTo>
                      <a:pt x="26" y="248"/>
                    </a:lnTo>
                    <a:lnTo>
                      <a:pt x="28" y="250"/>
                    </a:lnTo>
                    <a:lnTo>
                      <a:pt x="28" y="252"/>
                    </a:lnTo>
                    <a:lnTo>
                      <a:pt x="28" y="252"/>
                    </a:lnTo>
                    <a:lnTo>
                      <a:pt x="30" y="250"/>
                    </a:lnTo>
                    <a:lnTo>
                      <a:pt x="32" y="248"/>
                    </a:lnTo>
                    <a:lnTo>
                      <a:pt x="32" y="248"/>
                    </a:lnTo>
                    <a:lnTo>
                      <a:pt x="36" y="246"/>
                    </a:lnTo>
                    <a:lnTo>
                      <a:pt x="38" y="246"/>
                    </a:lnTo>
                    <a:lnTo>
                      <a:pt x="40" y="246"/>
                    </a:lnTo>
                    <a:lnTo>
                      <a:pt x="46" y="244"/>
                    </a:lnTo>
                    <a:lnTo>
                      <a:pt x="46" y="244"/>
                    </a:lnTo>
                    <a:lnTo>
                      <a:pt x="48" y="240"/>
                    </a:lnTo>
                    <a:lnTo>
                      <a:pt x="48" y="238"/>
                    </a:lnTo>
                    <a:lnTo>
                      <a:pt x="56" y="234"/>
                    </a:lnTo>
                    <a:lnTo>
                      <a:pt x="56" y="234"/>
                    </a:lnTo>
                    <a:lnTo>
                      <a:pt x="58" y="238"/>
                    </a:lnTo>
                    <a:lnTo>
                      <a:pt x="60" y="240"/>
                    </a:lnTo>
                    <a:lnTo>
                      <a:pt x="62" y="246"/>
                    </a:lnTo>
                    <a:lnTo>
                      <a:pt x="62" y="246"/>
                    </a:lnTo>
                    <a:lnTo>
                      <a:pt x="70" y="250"/>
                    </a:lnTo>
                    <a:lnTo>
                      <a:pt x="70" y="250"/>
                    </a:lnTo>
                    <a:lnTo>
                      <a:pt x="74" y="250"/>
                    </a:lnTo>
                    <a:lnTo>
                      <a:pt x="76" y="250"/>
                    </a:lnTo>
                    <a:lnTo>
                      <a:pt x="90" y="254"/>
                    </a:lnTo>
                    <a:lnTo>
                      <a:pt x="90" y="254"/>
                    </a:lnTo>
                    <a:lnTo>
                      <a:pt x="94" y="256"/>
                    </a:lnTo>
                    <a:lnTo>
                      <a:pt x="100" y="256"/>
                    </a:lnTo>
                    <a:lnTo>
                      <a:pt x="100" y="256"/>
                    </a:lnTo>
                    <a:lnTo>
                      <a:pt x="106" y="254"/>
                    </a:lnTo>
                    <a:lnTo>
                      <a:pt x="112" y="250"/>
                    </a:lnTo>
                    <a:lnTo>
                      <a:pt x="112" y="250"/>
                    </a:lnTo>
                    <a:lnTo>
                      <a:pt x="116" y="244"/>
                    </a:lnTo>
                    <a:lnTo>
                      <a:pt x="118" y="238"/>
                    </a:lnTo>
                    <a:lnTo>
                      <a:pt x="118" y="238"/>
                    </a:lnTo>
                    <a:lnTo>
                      <a:pt x="122" y="240"/>
                    </a:lnTo>
                    <a:lnTo>
                      <a:pt x="124" y="240"/>
                    </a:lnTo>
                    <a:lnTo>
                      <a:pt x="128" y="244"/>
                    </a:lnTo>
                    <a:lnTo>
                      <a:pt x="128" y="244"/>
                    </a:lnTo>
                    <a:lnTo>
                      <a:pt x="128" y="244"/>
                    </a:lnTo>
                    <a:lnTo>
                      <a:pt x="130" y="246"/>
                    </a:lnTo>
                    <a:lnTo>
                      <a:pt x="132" y="250"/>
                    </a:lnTo>
                    <a:lnTo>
                      <a:pt x="138" y="246"/>
                    </a:lnTo>
                    <a:lnTo>
                      <a:pt x="142" y="244"/>
                    </a:lnTo>
                    <a:lnTo>
                      <a:pt x="146" y="238"/>
                    </a:lnTo>
                    <a:lnTo>
                      <a:pt x="150" y="230"/>
                    </a:lnTo>
                    <a:lnTo>
                      <a:pt x="150" y="230"/>
                    </a:lnTo>
                    <a:lnTo>
                      <a:pt x="152" y="226"/>
                    </a:lnTo>
                    <a:lnTo>
                      <a:pt x="156" y="224"/>
                    </a:lnTo>
                    <a:lnTo>
                      <a:pt x="156" y="224"/>
                    </a:lnTo>
                    <a:lnTo>
                      <a:pt x="156" y="220"/>
                    </a:lnTo>
                    <a:lnTo>
                      <a:pt x="156" y="220"/>
                    </a:lnTo>
                    <a:lnTo>
                      <a:pt x="156" y="218"/>
                    </a:lnTo>
                    <a:lnTo>
                      <a:pt x="156" y="214"/>
                    </a:lnTo>
                    <a:lnTo>
                      <a:pt x="156" y="214"/>
                    </a:lnTo>
                    <a:lnTo>
                      <a:pt x="158" y="210"/>
                    </a:lnTo>
                    <a:lnTo>
                      <a:pt x="164" y="204"/>
                    </a:lnTo>
                    <a:lnTo>
                      <a:pt x="164" y="204"/>
                    </a:lnTo>
                    <a:lnTo>
                      <a:pt x="164" y="216"/>
                    </a:lnTo>
                    <a:lnTo>
                      <a:pt x="164" y="228"/>
                    </a:lnTo>
                    <a:lnTo>
                      <a:pt x="164" y="228"/>
                    </a:lnTo>
                    <a:lnTo>
                      <a:pt x="166" y="232"/>
                    </a:lnTo>
                    <a:lnTo>
                      <a:pt x="170" y="234"/>
                    </a:lnTo>
                    <a:lnTo>
                      <a:pt x="174" y="236"/>
                    </a:lnTo>
                    <a:lnTo>
                      <a:pt x="174" y="236"/>
                    </a:lnTo>
                    <a:lnTo>
                      <a:pt x="176" y="232"/>
                    </a:lnTo>
                    <a:lnTo>
                      <a:pt x="176" y="234"/>
                    </a:lnTo>
                    <a:lnTo>
                      <a:pt x="176" y="234"/>
                    </a:lnTo>
                    <a:lnTo>
                      <a:pt x="178" y="230"/>
                    </a:lnTo>
                    <a:lnTo>
                      <a:pt x="178" y="230"/>
                    </a:lnTo>
                    <a:lnTo>
                      <a:pt x="178" y="230"/>
                    </a:lnTo>
                    <a:lnTo>
                      <a:pt x="182" y="224"/>
                    </a:lnTo>
                    <a:lnTo>
                      <a:pt x="186" y="220"/>
                    </a:lnTo>
                    <a:lnTo>
                      <a:pt x="186" y="220"/>
                    </a:lnTo>
                    <a:lnTo>
                      <a:pt x="190" y="208"/>
                    </a:lnTo>
                    <a:lnTo>
                      <a:pt x="198" y="194"/>
                    </a:lnTo>
                    <a:lnTo>
                      <a:pt x="206" y="186"/>
                    </a:lnTo>
                    <a:lnTo>
                      <a:pt x="210" y="168"/>
                    </a:lnTo>
                    <a:lnTo>
                      <a:pt x="210" y="162"/>
                    </a:lnTo>
                    <a:lnTo>
                      <a:pt x="210" y="162"/>
                    </a:lnTo>
                    <a:lnTo>
                      <a:pt x="210" y="152"/>
                    </a:lnTo>
                    <a:lnTo>
                      <a:pt x="218" y="110"/>
                    </a:lnTo>
                    <a:lnTo>
                      <a:pt x="222" y="110"/>
                    </a:lnTo>
                    <a:lnTo>
                      <a:pt x="222" y="110"/>
                    </a:lnTo>
                    <a:lnTo>
                      <a:pt x="226" y="108"/>
                    </a:lnTo>
                    <a:lnTo>
                      <a:pt x="236" y="102"/>
                    </a:lnTo>
                    <a:lnTo>
                      <a:pt x="236" y="102"/>
                    </a:lnTo>
                    <a:lnTo>
                      <a:pt x="238" y="92"/>
                    </a:lnTo>
                    <a:lnTo>
                      <a:pt x="238" y="92"/>
                    </a:lnTo>
                    <a:lnTo>
                      <a:pt x="238" y="90"/>
                    </a:lnTo>
                    <a:lnTo>
                      <a:pt x="234" y="90"/>
                    </a:lnTo>
                    <a:lnTo>
                      <a:pt x="232" y="84"/>
                    </a:lnTo>
                    <a:lnTo>
                      <a:pt x="226" y="82"/>
                    </a:lnTo>
                    <a:lnTo>
                      <a:pt x="226" y="82"/>
                    </a:lnTo>
                    <a:lnTo>
                      <a:pt x="222" y="78"/>
                    </a:lnTo>
                    <a:lnTo>
                      <a:pt x="222" y="78"/>
                    </a:lnTo>
                    <a:lnTo>
                      <a:pt x="220" y="62"/>
                    </a:lnTo>
                    <a:lnTo>
                      <a:pt x="220" y="38"/>
                    </a:lnTo>
                    <a:lnTo>
                      <a:pt x="216" y="30"/>
                    </a:lnTo>
                    <a:lnTo>
                      <a:pt x="216" y="30"/>
                    </a:lnTo>
                    <a:lnTo>
                      <a:pt x="214" y="22"/>
                    </a:lnTo>
                    <a:lnTo>
                      <a:pt x="208" y="10"/>
                    </a:lnTo>
                    <a:lnTo>
                      <a:pt x="200" y="6"/>
                    </a:lnTo>
                    <a:lnTo>
                      <a:pt x="196" y="0"/>
                    </a:lnTo>
                    <a:lnTo>
                      <a:pt x="190" y="6"/>
                    </a:lnTo>
                    <a:lnTo>
                      <a:pt x="186" y="4"/>
                    </a:lnTo>
                    <a:lnTo>
                      <a:pt x="184" y="14"/>
                    </a:lnTo>
                    <a:lnTo>
                      <a:pt x="176" y="16"/>
                    </a:lnTo>
                    <a:lnTo>
                      <a:pt x="176" y="16"/>
                    </a:lnTo>
                    <a:lnTo>
                      <a:pt x="174" y="24"/>
                    </a:lnTo>
                    <a:lnTo>
                      <a:pt x="168" y="24"/>
                    </a:lnTo>
                    <a:lnTo>
                      <a:pt x="162" y="22"/>
                    </a:lnTo>
                    <a:lnTo>
                      <a:pt x="150" y="22"/>
                    </a:lnTo>
                    <a:lnTo>
                      <a:pt x="138" y="22"/>
                    </a:lnTo>
                    <a:lnTo>
                      <a:pt x="138" y="22"/>
                    </a:lnTo>
                    <a:lnTo>
                      <a:pt x="138" y="16"/>
                    </a:lnTo>
                    <a:lnTo>
                      <a:pt x="136" y="16"/>
                    </a:lnTo>
                    <a:lnTo>
                      <a:pt x="136" y="16"/>
                    </a:lnTo>
                    <a:lnTo>
                      <a:pt x="136" y="22"/>
                    </a:lnTo>
                    <a:lnTo>
                      <a:pt x="124" y="22"/>
                    </a:lnTo>
                    <a:lnTo>
                      <a:pt x="112" y="22"/>
                    </a:lnTo>
                    <a:lnTo>
                      <a:pt x="100" y="22"/>
                    </a:lnTo>
                    <a:lnTo>
                      <a:pt x="90" y="22"/>
                    </a:lnTo>
                    <a:lnTo>
                      <a:pt x="78" y="22"/>
                    </a:lnTo>
                    <a:lnTo>
                      <a:pt x="66" y="22"/>
                    </a:lnTo>
                    <a:lnTo>
                      <a:pt x="56" y="22"/>
                    </a:lnTo>
                    <a:lnTo>
                      <a:pt x="44" y="22"/>
                    </a:lnTo>
                    <a:lnTo>
                      <a:pt x="44" y="38"/>
                    </a:lnTo>
                    <a:lnTo>
                      <a:pt x="44" y="58"/>
                    </a:lnTo>
                    <a:lnTo>
                      <a:pt x="30" y="58"/>
                    </a:lnTo>
                    <a:lnTo>
                      <a:pt x="30" y="66"/>
                    </a:lnTo>
                    <a:lnTo>
                      <a:pt x="30" y="66"/>
                    </a:lnTo>
                    <a:lnTo>
                      <a:pt x="30" y="6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 name="Freeform 16">
                <a:extLst>
                  <a:ext uri="{FF2B5EF4-FFF2-40B4-BE49-F238E27FC236}">
                    <a16:creationId xmlns:a16="http://schemas.microsoft.com/office/drawing/2014/main" id="{1FB18834-5CCA-BE74-2507-F43A7EB43148}"/>
                  </a:ext>
                </a:extLst>
              </p:cNvPr>
              <p:cNvSpPr>
                <a:spLocks/>
              </p:cNvSpPr>
              <p:nvPr/>
            </p:nvSpPr>
            <p:spPr bwMode="auto">
              <a:xfrm>
                <a:off x="5753100" y="3473518"/>
                <a:ext cx="320675" cy="273050"/>
              </a:xfrm>
              <a:custGeom>
                <a:avLst/>
                <a:gdLst>
                  <a:gd name="T0" fmla="*/ 20 w 202"/>
                  <a:gd name="T1" fmla="*/ 60 h 172"/>
                  <a:gd name="T2" fmla="*/ 30 w 202"/>
                  <a:gd name="T3" fmla="*/ 64 h 172"/>
                  <a:gd name="T4" fmla="*/ 34 w 202"/>
                  <a:gd name="T5" fmla="*/ 56 h 172"/>
                  <a:gd name="T6" fmla="*/ 38 w 202"/>
                  <a:gd name="T7" fmla="*/ 52 h 172"/>
                  <a:gd name="T8" fmla="*/ 50 w 202"/>
                  <a:gd name="T9" fmla="*/ 44 h 172"/>
                  <a:gd name="T10" fmla="*/ 56 w 202"/>
                  <a:gd name="T11" fmla="*/ 38 h 172"/>
                  <a:gd name="T12" fmla="*/ 60 w 202"/>
                  <a:gd name="T13" fmla="*/ 26 h 172"/>
                  <a:gd name="T14" fmla="*/ 72 w 202"/>
                  <a:gd name="T15" fmla="*/ 22 h 172"/>
                  <a:gd name="T16" fmla="*/ 80 w 202"/>
                  <a:gd name="T17" fmla="*/ 22 h 172"/>
                  <a:gd name="T18" fmla="*/ 94 w 202"/>
                  <a:gd name="T19" fmla="*/ 22 h 172"/>
                  <a:gd name="T20" fmla="*/ 102 w 202"/>
                  <a:gd name="T21" fmla="*/ 26 h 172"/>
                  <a:gd name="T22" fmla="*/ 112 w 202"/>
                  <a:gd name="T23" fmla="*/ 26 h 172"/>
                  <a:gd name="T24" fmla="*/ 124 w 202"/>
                  <a:gd name="T25" fmla="*/ 26 h 172"/>
                  <a:gd name="T26" fmla="*/ 136 w 202"/>
                  <a:gd name="T27" fmla="*/ 18 h 172"/>
                  <a:gd name="T28" fmla="*/ 136 w 202"/>
                  <a:gd name="T29" fmla="*/ 10 h 172"/>
                  <a:gd name="T30" fmla="*/ 146 w 202"/>
                  <a:gd name="T31" fmla="*/ 0 h 172"/>
                  <a:gd name="T32" fmla="*/ 150 w 202"/>
                  <a:gd name="T33" fmla="*/ 10 h 172"/>
                  <a:gd name="T34" fmla="*/ 154 w 202"/>
                  <a:gd name="T35" fmla="*/ 14 h 172"/>
                  <a:gd name="T36" fmla="*/ 154 w 202"/>
                  <a:gd name="T37" fmla="*/ 30 h 172"/>
                  <a:gd name="T38" fmla="*/ 166 w 202"/>
                  <a:gd name="T39" fmla="*/ 30 h 172"/>
                  <a:gd name="T40" fmla="*/ 176 w 202"/>
                  <a:gd name="T41" fmla="*/ 26 h 172"/>
                  <a:gd name="T42" fmla="*/ 184 w 202"/>
                  <a:gd name="T43" fmla="*/ 22 h 172"/>
                  <a:gd name="T44" fmla="*/ 188 w 202"/>
                  <a:gd name="T45" fmla="*/ 26 h 172"/>
                  <a:gd name="T46" fmla="*/ 202 w 202"/>
                  <a:gd name="T47" fmla="*/ 22 h 172"/>
                  <a:gd name="T48" fmla="*/ 196 w 202"/>
                  <a:gd name="T49" fmla="*/ 26 h 172"/>
                  <a:gd name="T50" fmla="*/ 188 w 202"/>
                  <a:gd name="T51" fmla="*/ 30 h 172"/>
                  <a:gd name="T52" fmla="*/ 172 w 202"/>
                  <a:gd name="T53" fmla="*/ 34 h 172"/>
                  <a:gd name="T54" fmla="*/ 162 w 202"/>
                  <a:gd name="T55" fmla="*/ 38 h 172"/>
                  <a:gd name="T56" fmla="*/ 150 w 202"/>
                  <a:gd name="T57" fmla="*/ 48 h 172"/>
                  <a:gd name="T58" fmla="*/ 154 w 202"/>
                  <a:gd name="T59" fmla="*/ 56 h 172"/>
                  <a:gd name="T60" fmla="*/ 154 w 202"/>
                  <a:gd name="T61" fmla="*/ 66 h 172"/>
                  <a:gd name="T62" fmla="*/ 146 w 202"/>
                  <a:gd name="T63" fmla="*/ 74 h 172"/>
                  <a:gd name="T64" fmla="*/ 150 w 202"/>
                  <a:gd name="T65" fmla="*/ 86 h 172"/>
                  <a:gd name="T66" fmla="*/ 136 w 202"/>
                  <a:gd name="T67" fmla="*/ 86 h 172"/>
                  <a:gd name="T68" fmla="*/ 136 w 202"/>
                  <a:gd name="T69" fmla="*/ 94 h 172"/>
                  <a:gd name="T70" fmla="*/ 136 w 202"/>
                  <a:gd name="T71" fmla="*/ 100 h 172"/>
                  <a:gd name="T72" fmla="*/ 124 w 202"/>
                  <a:gd name="T73" fmla="*/ 108 h 172"/>
                  <a:gd name="T74" fmla="*/ 124 w 202"/>
                  <a:gd name="T75" fmla="*/ 116 h 172"/>
                  <a:gd name="T76" fmla="*/ 120 w 202"/>
                  <a:gd name="T77" fmla="*/ 126 h 172"/>
                  <a:gd name="T78" fmla="*/ 112 w 202"/>
                  <a:gd name="T79" fmla="*/ 126 h 172"/>
                  <a:gd name="T80" fmla="*/ 98 w 202"/>
                  <a:gd name="T81" fmla="*/ 130 h 172"/>
                  <a:gd name="T82" fmla="*/ 94 w 202"/>
                  <a:gd name="T83" fmla="*/ 138 h 172"/>
                  <a:gd name="T84" fmla="*/ 86 w 202"/>
                  <a:gd name="T85" fmla="*/ 138 h 172"/>
                  <a:gd name="T86" fmla="*/ 84 w 202"/>
                  <a:gd name="T87" fmla="*/ 152 h 172"/>
                  <a:gd name="T88" fmla="*/ 84 w 202"/>
                  <a:gd name="T89" fmla="*/ 160 h 172"/>
                  <a:gd name="T90" fmla="*/ 68 w 202"/>
                  <a:gd name="T91" fmla="*/ 168 h 172"/>
                  <a:gd name="T92" fmla="*/ 54 w 202"/>
                  <a:gd name="T93" fmla="*/ 168 h 172"/>
                  <a:gd name="T94" fmla="*/ 38 w 202"/>
                  <a:gd name="T95" fmla="*/ 168 h 172"/>
                  <a:gd name="T96" fmla="*/ 16 w 202"/>
                  <a:gd name="T97" fmla="*/ 168 h 172"/>
                  <a:gd name="T98" fmla="*/ 8 w 202"/>
                  <a:gd name="T99" fmla="*/ 160 h 172"/>
                  <a:gd name="T100" fmla="*/ 20 w 202"/>
                  <a:gd name="T101" fmla="*/ 142 h 172"/>
                  <a:gd name="T102" fmla="*/ 12 w 202"/>
                  <a:gd name="T103" fmla="*/ 134 h 172"/>
                  <a:gd name="T104" fmla="*/ 4 w 202"/>
                  <a:gd name="T105" fmla="*/ 122 h 172"/>
                  <a:gd name="T106" fmla="*/ 0 w 202"/>
                  <a:gd name="T107" fmla="*/ 108 h 172"/>
                  <a:gd name="T108" fmla="*/ 4 w 202"/>
                  <a:gd name="T109" fmla="*/ 96 h 172"/>
                  <a:gd name="T110" fmla="*/ 0 w 202"/>
                  <a:gd name="T111" fmla="*/ 86 h 172"/>
                  <a:gd name="T112" fmla="*/ 0 w 202"/>
                  <a:gd name="T113" fmla="*/ 74 h 172"/>
                  <a:gd name="T114" fmla="*/ 8 w 202"/>
                  <a:gd name="T115" fmla="*/ 64 h 172"/>
                  <a:gd name="T116" fmla="*/ 12 w 202"/>
                  <a:gd name="T117" fmla="*/ 5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2" h="172">
                    <a:moveTo>
                      <a:pt x="12" y="56"/>
                    </a:moveTo>
                    <a:lnTo>
                      <a:pt x="12" y="60"/>
                    </a:lnTo>
                    <a:lnTo>
                      <a:pt x="16" y="60"/>
                    </a:lnTo>
                    <a:lnTo>
                      <a:pt x="20" y="60"/>
                    </a:lnTo>
                    <a:lnTo>
                      <a:pt x="24" y="60"/>
                    </a:lnTo>
                    <a:lnTo>
                      <a:pt x="24" y="64"/>
                    </a:lnTo>
                    <a:lnTo>
                      <a:pt x="28" y="64"/>
                    </a:lnTo>
                    <a:lnTo>
                      <a:pt x="30" y="64"/>
                    </a:lnTo>
                    <a:lnTo>
                      <a:pt x="30" y="60"/>
                    </a:lnTo>
                    <a:lnTo>
                      <a:pt x="34" y="60"/>
                    </a:lnTo>
                    <a:lnTo>
                      <a:pt x="38" y="56"/>
                    </a:lnTo>
                    <a:lnTo>
                      <a:pt x="34" y="56"/>
                    </a:lnTo>
                    <a:lnTo>
                      <a:pt x="38" y="56"/>
                    </a:lnTo>
                    <a:lnTo>
                      <a:pt x="38" y="52"/>
                    </a:lnTo>
                    <a:lnTo>
                      <a:pt x="34" y="52"/>
                    </a:lnTo>
                    <a:lnTo>
                      <a:pt x="38" y="52"/>
                    </a:lnTo>
                    <a:lnTo>
                      <a:pt x="42" y="48"/>
                    </a:lnTo>
                    <a:lnTo>
                      <a:pt x="46" y="48"/>
                    </a:lnTo>
                    <a:lnTo>
                      <a:pt x="50" y="48"/>
                    </a:lnTo>
                    <a:lnTo>
                      <a:pt x="50" y="44"/>
                    </a:lnTo>
                    <a:lnTo>
                      <a:pt x="54" y="44"/>
                    </a:lnTo>
                    <a:lnTo>
                      <a:pt x="56" y="44"/>
                    </a:lnTo>
                    <a:lnTo>
                      <a:pt x="56" y="40"/>
                    </a:lnTo>
                    <a:lnTo>
                      <a:pt x="56" y="38"/>
                    </a:lnTo>
                    <a:lnTo>
                      <a:pt x="56" y="34"/>
                    </a:lnTo>
                    <a:lnTo>
                      <a:pt x="60" y="34"/>
                    </a:lnTo>
                    <a:lnTo>
                      <a:pt x="60" y="30"/>
                    </a:lnTo>
                    <a:lnTo>
                      <a:pt x="60" y="26"/>
                    </a:lnTo>
                    <a:lnTo>
                      <a:pt x="64" y="26"/>
                    </a:lnTo>
                    <a:lnTo>
                      <a:pt x="68" y="26"/>
                    </a:lnTo>
                    <a:lnTo>
                      <a:pt x="72" y="26"/>
                    </a:lnTo>
                    <a:lnTo>
                      <a:pt x="72" y="22"/>
                    </a:lnTo>
                    <a:lnTo>
                      <a:pt x="72" y="18"/>
                    </a:lnTo>
                    <a:lnTo>
                      <a:pt x="76" y="18"/>
                    </a:lnTo>
                    <a:lnTo>
                      <a:pt x="76" y="22"/>
                    </a:lnTo>
                    <a:lnTo>
                      <a:pt x="80" y="22"/>
                    </a:lnTo>
                    <a:lnTo>
                      <a:pt x="84" y="22"/>
                    </a:lnTo>
                    <a:lnTo>
                      <a:pt x="86" y="22"/>
                    </a:lnTo>
                    <a:lnTo>
                      <a:pt x="90" y="22"/>
                    </a:lnTo>
                    <a:lnTo>
                      <a:pt x="94" y="22"/>
                    </a:lnTo>
                    <a:lnTo>
                      <a:pt x="94" y="26"/>
                    </a:lnTo>
                    <a:lnTo>
                      <a:pt x="98" y="26"/>
                    </a:lnTo>
                    <a:lnTo>
                      <a:pt x="98" y="22"/>
                    </a:lnTo>
                    <a:lnTo>
                      <a:pt x="102" y="26"/>
                    </a:lnTo>
                    <a:lnTo>
                      <a:pt x="106" y="30"/>
                    </a:lnTo>
                    <a:lnTo>
                      <a:pt x="110" y="30"/>
                    </a:lnTo>
                    <a:lnTo>
                      <a:pt x="110" y="26"/>
                    </a:lnTo>
                    <a:lnTo>
                      <a:pt x="112" y="26"/>
                    </a:lnTo>
                    <a:lnTo>
                      <a:pt x="116" y="22"/>
                    </a:lnTo>
                    <a:lnTo>
                      <a:pt x="120" y="22"/>
                    </a:lnTo>
                    <a:lnTo>
                      <a:pt x="120" y="26"/>
                    </a:lnTo>
                    <a:lnTo>
                      <a:pt x="124" y="26"/>
                    </a:lnTo>
                    <a:lnTo>
                      <a:pt x="124" y="22"/>
                    </a:lnTo>
                    <a:lnTo>
                      <a:pt x="128" y="18"/>
                    </a:lnTo>
                    <a:lnTo>
                      <a:pt x="132" y="18"/>
                    </a:lnTo>
                    <a:lnTo>
                      <a:pt x="136" y="18"/>
                    </a:lnTo>
                    <a:lnTo>
                      <a:pt x="140" y="18"/>
                    </a:lnTo>
                    <a:lnTo>
                      <a:pt x="140" y="14"/>
                    </a:lnTo>
                    <a:lnTo>
                      <a:pt x="136" y="14"/>
                    </a:lnTo>
                    <a:lnTo>
                      <a:pt x="136" y="10"/>
                    </a:lnTo>
                    <a:lnTo>
                      <a:pt x="140" y="10"/>
                    </a:lnTo>
                    <a:lnTo>
                      <a:pt x="142" y="8"/>
                    </a:lnTo>
                    <a:lnTo>
                      <a:pt x="142" y="4"/>
                    </a:lnTo>
                    <a:lnTo>
                      <a:pt x="146" y="0"/>
                    </a:lnTo>
                    <a:lnTo>
                      <a:pt x="150" y="4"/>
                    </a:lnTo>
                    <a:lnTo>
                      <a:pt x="154" y="4"/>
                    </a:lnTo>
                    <a:lnTo>
                      <a:pt x="154" y="8"/>
                    </a:lnTo>
                    <a:lnTo>
                      <a:pt x="150" y="10"/>
                    </a:lnTo>
                    <a:lnTo>
                      <a:pt x="154" y="10"/>
                    </a:lnTo>
                    <a:lnTo>
                      <a:pt x="158" y="10"/>
                    </a:lnTo>
                    <a:lnTo>
                      <a:pt x="158" y="14"/>
                    </a:lnTo>
                    <a:lnTo>
                      <a:pt x="154" y="14"/>
                    </a:lnTo>
                    <a:lnTo>
                      <a:pt x="154" y="18"/>
                    </a:lnTo>
                    <a:lnTo>
                      <a:pt x="154" y="22"/>
                    </a:lnTo>
                    <a:lnTo>
                      <a:pt x="154" y="26"/>
                    </a:lnTo>
                    <a:lnTo>
                      <a:pt x="154" y="30"/>
                    </a:lnTo>
                    <a:lnTo>
                      <a:pt x="158" y="34"/>
                    </a:lnTo>
                    <a:lnTo>
                      <a:pt x="158" y="38"/>
                    </a:lnTo>
                    <a:lnTo>
                      <a:pt x="162" y="34"/>
                    </a:lnTo>
                    <a:lnTo>
                      <a:pt x="166" y="30"/>
                    </a:lnTo>
                    <a:lnTo>
                      <a:pt x="168" y="30"/>
                    </a:lnTo>
                    <a:lnTo>
                      <a:pt x="172" y="30"/>
                    </a:lnTo>
                    <a:lnTo>
                      <a:pt x="172" y="26"/>
                    </a:lnTo>
                    <a:lnTo>
                      <a:pt x="176" y="26"/>
                    </a:lnTo>
                    <a:lnTo>
                      <a:pt x="176" y="22"/>
                    </a:lnTo>
                    <a:lnTo>
                      <a:pt x="180" y="22"/>
                    </a:lnTo>
                    <a:lnTo>
                      <a:pt x="184" y="18"/>
                    </a:lnTo>
                    <a:lnTo>
                      <a:pt x="184" y="22"/>
                    </a:lnTo>
                    <a:lnTo>
                      <a:pt x="188" y="22"/>
                    </a:lnTo>
                    <a:lnTo>
                      <a:pt x="184" y="22"/>
                    </a:lnTo>
                    <a:lnTo>
                      <a:pt x="184" y="26"/>
                    </a:lnTo>
                    <a:lnTo>
                      <a:pt x="188" y="26"/>
                    </a:lnTo>
                    <a:lnTo>
                      <a:pt x="192" y="22"/>
                    </a:lnTo>
                    <a:lnTo>
                      <a:pt x="196" y="22"/>
                    </a:lnTo>
                    <a:lnTo>
                      <a:pt x="198" y="22"/>
                    </a:lnTo>
                    <a:lnTo>
                      <a:pt x="202" y="22"/>
                    </a:lnTo>
                    <a:lnTo>
                      <a:pt x="202" y="26"/>
                    </a:lnTo>
                    <a:lnTo>
                      <a:pt x="202" y="22"/>
                    </a:lnTo>
                    <a:lnTo>
                      <a:pt x="198" y="26"/>
                    </a:lnTo>
                    <a:lnTo>
                      <a:pt x="196" y="26"/>
                    </a:lnTo>
                    <a:lnTo>
                      <a:pt x="198" y="30"/>
                    </a:lnTo>
                    <a:lnTo>
                      <a:pt x="196" y="30"/>
                    </a:lnTo>
                    <a:lnTo>
                      <a:pt x="192" y="34"/>
                    </a:lnTo>
                    <a:lnTo>
                      <a:pt x="188" y="30"/>
                    </a:lnTo>
                    <a:lnTo>
                      <a:pt x="184" y="30"/>
                    </a:lnTo>
                    <a:lnTo>
                      <a:pt x="180" y="30"/>
                    </a:lnTo>
                    <a:lnTo>
                      <a:pt x="176" y="34"/>
                    </a:lnTo>
                    <a:lnTo>
                      <a:pt x="172" y="34"/>
                    </a:lnTo>
                    <a:lnTo>
                      <a:pt x="168" y="34"/>
                    </a:lnTo>
                    <a:lnTo>
                      <a:pt x="166" y="34"/>
                    </a:lnTo>
                    <a:lnTo>
                      <a:pt x="166" y="38"/>
                    </a:lnTo>
                    <a:lnTo>
                      <a:pt x="162" y="38"/>
                    </a:lnTo>
                    <a:lnTo>
                      <a:pt x="158" y="40"/>
                    </a:lnTo>
                    <a:lnTo>
                      <a:pt x="154" y="44"/>
                    </a:lnTo>
                    <a:lnTo>
                      <a:pt x="150" y="44"/>
                    </a:lnTo>
                    <a:lnTo>
                      <a:pt x="150" y="48"/>
                    </a:lnTo>
                    <a:lnTo>
                      <a:pt x="154" y="48"/>
                    </a:lnTo>
                    <a:lnTo>
                      <a:pt x="154" y="52"/>
                    </a:lnTo>
                    <a:lnTo>
                      <a:pt x="158" y="52"/>
                    </a:lnTo>
                    <a:lnTo>
                      <a:pt x="154" y="56"/>
                    </a:lnTo>
                    <a:lnTo>
                      <a:pt x="158" y="56"/>
                    </a:lnTo>
                    <a:lnTo>
                      <a:pt x="158" y="60"/>
                    </a:lnTo>
                    <a:lnTo>
                      <a:pt x="158" y="64"/>
                    </a:lnTo>
                    <a:lnTo>
                      <a:pt x="154" y="66"/>
                    </a:lnTo>
                    <a:lnTo>
                      <a:pt x="154" y="70"/>
                    </a:lnTo>
                    <a:lnTo>
                      <a:pt x="150" y="70"/>
                    </a:lnTo>
                    <a:lnTo>
                      <a:pt x="150" y="74"/>
                    </a:lnTo>
                    <a:lnTo>
                      <a:pt x="146" y="74"/>
                    </a:lnTo>
                    <a:lnTo>
                      <a:pt x="146" y="78"/>
                    </a:lnTo>
                    <a:lnTo>
                      <a:pt x="150" y="78"/>
                    </a:lnTo>
                    <a:lnTo>
                      <a:pt x="150" y="82"/>
                    </a:lnTo>
                    <a:lnTo>
                      <a:pt x="150" y="86"/>
                    </a:lnTo>
                    <a:lnTo>
                      <a:pt x="146" y="86"/>
                    </a:lnTo>
                    <a:lnTo>
                      <a:pt x="142" y="86"/>
                    </a:lnTo>
                    <a:lnTo>
                      <a:pt x="140" y="86"/>
                    </a:lnTo>
                    <a:lnTo>
                      <a:pt x="136" y="86"/>
                    </a:lnTo>
                    <a:lnTo>
                      <a:pt x="132" y="86"/>
                    </a:lnTo>
                    <a:lnTo>
                      <a:pt x="132" y="90"/>
                    </a:lnTo>
                    <a:lnTo>
                      <a:pt x="136" y="90"/>
                    </a:lnTo>
                    <a:lnTo>
                      <a:pt x="136" y="94"/>
                    </a:lnTo>
                    <a:lnTo>
                      <a:pt x="136" y="96"/>
                    </a:lnTo>
                    <a:lnTo>
                      <a:pt x="140" y="96"/>
                    </a:lnTo>
                    <a:lnTo>
                      <a:pt x="140" y="100"/>
                    </a:lnTo>
                    <a:lnTo>
                      <a:pt x="136" y="100"/>
                    </a:lnTo>
                    <a:lnTo>
                      <a:pt x="132" y="104"/>
                    </a:lnTo>
                    <a:lnTo>
                      <a:pt x="128" y="104"/>
                    </a:lnTo>
                    <a:lnTo>
                      <a:pt x="128" y="108"/>
                    </a:lnTo>
                    <a:lnTo>
                      <a:pt x="124" y="108"/>
                    </a:lnTo>
                    <a:lnTo>
                      <a:pt x="128" y="108"/>
                    </a:lnTo>
                    <a:lnTo>
                      <a:pt x="128" y="112"/>
                    </a:lnTo>
                    <a:lnTo>
                      <a:pt x="124" y="112"/>
                    </a:lnTo>
                    <a:lnTo>
                      <a:pt x="124" y="116"/>
                    </a:lnTo>
                    <a:lnTo>
                      <a:pt x="124" y="120"/>
                    </a:lnTo>
                    <a:lnTo>
                      <a:pt x="124" y="122"/>
                    </a:lnTo>
                    <a:lnTo>
                      <a:pt x="124" y="126"/>
                    </a:lnTo>
                    <a:lnTo>
                      <a:pt x="120" y="126"/>
                    </a:lnTo>
                    <a:lnTo>
                      <a:pt x="120" y="130"/>
                    </a:lnTo>
                    <a:lnTo>
                      <a:pt x="116" y="130"/>
                    </a:lnTo>
                    <a:lnTo>
                      <a:pt x="116" y="126"/>
                    </a:lnTo>
                    <a:lnTo>
                      <a:pt x="112" y="126"/>
                    </a:lnTo>
                    <a:lnTo>
                      <a:pt x="110" y="126"/>
                    </a:lnTo>
                    <a:lnTo>
                      <a:pt x="106" y="130"/>
                    </a:lnTo>
                    <a:lnTo>
                      <a:pt x="102" y="130"/>
                    </a:lnTo>
                    <a:lnTo>
                      <a:pt x="98" y="130"/>
                    </a:lnTo>
                    <a:lnTo>
                      <a:pt x="102" y="134"/>
                    </a:lnTo>
                    <a:lnTo>
                      <a:pt x="102" y="138"/>
                    </a:lnTo>
                    <a:lnTo>
                      <a:pt x="98" y="138"/>
                    </a:lnTo>
                    <a:lnTo>
                      <a:pt x="94" y="138"/>
                    </a:lnTo>
                    <a:lnTo>
                      <a:pt x="90" y="138"/>
                    </a:lnTo>
                    <a:lnTo>
                      <a:pt x="90" y="134"/>
                    </a:lnTo>
                    <a:lnTo>
                      <a:pt x="90" y="138"/>
                    </a:lnTo>
                    <a:lnTo>
                      <a:pt x="86" y="138"/>
                    </a:lnTo>
                    <a:lnTo>
                      <a:pt x="86" y="142"/>
                    </a:lnTo>
                    <a:lnTo>
                      <a:pt x="84" y="142"/>
                    </a:lnTo>
                    <a:lnTo>
                      <a:pt x="84" y="150"/>
                    </a:lnTo>
                    <a:lnTo>
                      <a:pt x="84" y="152"/>
                    </a:lnTo>
                    <a:lnTo>
                      <a:pt x="84" y="156"/>
                    </a:lnTo>
                    <a:lnTo>
                      <a:pt x="80" y="156"/>
                    </a:lnTo>
                    <a:lnTo>
                      <a:pt x="80" y="160"/>
                    </a:lnTo>
                    <a:lnTo>
                      <a:pt x="84" y="160"/>
                    </a:lnTo>
                    <a:lnTo>
                      <a:pt x="80" y="164"/>
                    </a:lnTo>
                    <a:lnTo>
                      <a:pt x="76" y="164"/>
                    </a:lnTo>
                    <a:lnTo>
                      <a:pt x="72" y="164"/>
                    </a:lnTo>
                    <a:lnTo>
                      <a:pt x="68" y="168"/>
                    </a:lnTo>
                    <a:lnTo>
                      <a:pt x="64" y="168"/>
                    </a:lnTo>
                    <a:lnTo>
                      <a:pt x="60" y="168"/>
                    </a:lnTo>
                    <a:lnTo>
                      <a:pt x="56" y="168"/>
                    </a:lnTo>
                    <a:lnTo>
                      <a:pt x="54" y="168"/>
                    </a:lnTo>
                    <a:lnTo>
                      <a:pt x="50" y="172"/>
                    </a:lnTo>
                    <a:lnTo>
                      <a:pt x="46" y="168"/>
                    </a:lnTo>
                    <a:lnTo>
                      <a:pt x="42" y="168"/>
                    </a:lnTo>
                    <a:lnTo>
                      <a:pt x="38" y="168"/>
                    </a:lnTo>
                    <a:lnTo>
                      <a:pt x="28" y="172"/>
                    </a:lnTo>
                    <a:lnTo>
                      <a:pt x="24" y="168"/>
                    </a:lnTo>
                    <a:lnTo>
                      <a:pt x="20" y="168"/>
                    </a:lnTo>
                    <a:lnTo>
                      <a:pt x="16" y="168"/>
                    </a:lnTo>
                    <a:lnTo>
                      <a:pt x="8" y="164"/>
                    </a:lnTo>
                    <a:lnTo>
                      <a:pt x="4" y="164"/>
                    </a:lnTo>
                    <a:lnTo>
                      <a:pt x="4" y="160"/>
                    </a:lnTo>
                    <a:lnTo>
                      <a:pt x="8" y="160"/>
                    </a:lnTo>
                    <a:lnTo>
                      <a:pt x="8" y="156"/>
                    </a:lnTo>
                    <a:lnTo>
                      <a:pt x="12" y="152"/>
                    </a:lnTo>
                    <a:lnTo>
                      <a:pt x="16" y="146"/>
                    </a:lnTo>
                    <a:lnTo>
                      <a:pt x="20" y="142"/>
                    </a:lnTo>
                    <a:lnTo>
                      <a:pt x="20" y="138"/>
                    </a:lnTo>
                    <a:lnTo>
                      <a:pt x="16" y="138"/>
                    </a:lnTo>
                    <a:lnTo>
                      <a:pt x="16" y="134"/>
                    </a:lnTo>
                    <a:lnTo>
                      <a:pt x="12" y="134"/>
                    </a:lnTo>
                    <a:lnTo>
                      <a:pt x="8" y="134"/>
                    </a:lnTo>
                    <a:lnTo>
                      <a:pt x="4" y="130"/>
                    </a:lnTo>
                    <a:lnTo>
                      <a:pt x="4" y="126"/>
                    </a:lnTo>
                    <a:lnTo>
                      <a:pt x="4" y="122"/>
                    </a:lnTo>
                    <a:lnTo>
                      <a:pt x="4" y="120"/>
                    </a:lnTo>
                    <a:lnTo>
                      <a:pt x="4" y="116"/>
                    </a:lnTo>
                    <a:lnTo>
                      <a:pt x="0" y="112"/>
                    </a:lnTo>
                    <a:lnTo>
                      <a:pt x="0" y="108"/>
                    </a:lnTo>
                    <a:lnTo>
                      <a:pt x="0" y="104"/>
                    </a:lnTo>
                    <a:lnTo>
                      <a:pt x="0" y="100"/>
                    </a:lnTo>
                    <a:lnTo>
                      <a:pt x="0" y="96"/>
                    </a:lnTo>
                    <a:lnTo>
                      <a:pt x="4" y="96"/>
                    </a:lnTo>
                    <a:lnTo>
                      <a:pt x="4" y="94"/>
                    </a:lnTo>
                    <a:lnTo>
                      <a:pt x="0" y="94"/>
                    </a:lnTo>
                    <a:lnTo>
                      <a:pt x="0" y="90"/>
                    </a:lnTo>
                    <a:lnTo>
                      <a:pt x="0" y="86"/>
                    </a:lnTo>
                    <a:lnTo>
                      <a:pt x="0" y="82"/>
                    </a:lnTo>
                    <a:lnTo>
                      <a:pt x="0" y="78"/>
                    </a:lnTo>
                    <a:lnTo>
                      <a:pt x="4" y="78"/>
                    </a:lnTo>
                    <a:lnTo>
                      <a:pt x="0" y="74"/>
                    </a:lnTo>
                    <a:lnTo>
                      <a:pt x="4" y="74"/>
                    </a:lnTo>
                    <a:lnTo>
                      <a:pt x="8" y="70"/>
                    </a:lnTo>
                    <a:lnTo>
                      <a:pt x="8" y="66"/>
                    </a:lnTo>
                    <a:lnTo>
                      <a:pt x="8" y="64"/>
                    </a:lnTo>
                    <a:lnTo>
                      <a:pt x="8" y="60"/>
                    </a:lnTo>
                    <a:lnTo>
                      <a:pt x="12" y="56"/>
                    </a:lnTo>
                    <a:lnTo>
                      <a:pt x="12" y="56"/>
                    </a:lnTo>
                    <a:lnTo>
                      <a:pt x="12" y="5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 name="Freeform 17">
                <a:extLst>
                  <a:ext uri="{FF2B5EF4-FFF2-40B4-BE49-F238E27FC236}">
                    <a16:creationId xmlns:a16="http://schemas.microsoft.com/office/drawing/2014/main" id="{39849CDB-1A8A-0863-2815-0CEDFC3417AC}"/>
                  </a:ext>
                </a:extLst>
              </p:cNvPr>
              <p:cNvSpPr>
                <a:spLocks noEditPoints="1"/>
              </p:cNvSpPr>
              <p:nvPr/>
            </p:nvSpPr>
            <p:spPr bwMode="auto">
              <a:xfrm>
                <a:off x="5372100" y="3390968"/>
                <a:ext cx="69850" cy="69850"/>
              </a:xfrm>
              <a:custGeom>
                <a:avLst/>
                <a:gdLst>
                  <a:gd name="T0" fmla="*/ 40 w 44"/>
                  <a:gd name="T1" fmla="*/ 44 h 44"/>
                  <a:gd name="T2" fmla="*/ 36 w 44"/>
                  <a:gd name="T3" fmla="*/ 44 h 44"/>
                  <a:gd name="T4" fmla="*/ 36 w 44"/>
                  <a:gd name="T5" fmla="*/ 44 h 44"/>
                  <a:gd name="T6" fmla="*/ 36 w 44"/>
                  <a:gd name="T7" fmla="*/ 36 h 44"/>
                  <a:gd name="T8" fmla="*/ 32 w 44"/>
                  <a:gd name="T9" fmla="*/ 32 h 44"/>
                  <a:gd name="T10" fmla="*/ 28 w 44"/>
                  <a:gd name="T11" fmla="*/ 32 h 44"/>
                  <a:gd name="T12" fmla="*/ 28 w 44"/>
                  <a:gd name="T13" fmla="*/ 32 h 44"/>
                  <a:gd name="T14" fmla="*/ 22 w 44"/>
                  <a:gd name="T15" fmla="*/ 30 h 44"/>
                  <a:gd name="T16" fmla="*/ 18 w 44"/>
                  <a:gd name="T17" fmla="*/ 30 h 44"/>
                  <a:gd name="T18" fmla="*/ 18 w 44"/>
                  <a:gd name="T19" fmla="*/ 30 h 44"/>
                  <a:gd name="T20" fmla="*/ 14 w 44"/>
                  <a:gd name="T21" fmla="*/ 26 h 44"/>
                  <a:gd name="T22" fmla="*/ 10 w 44"/>
                  <a:gd name="T23" fmla="*/ 22 h 44"/>
                  <a:gd name="T24" fmla="*/ 6 w 44"/>
                  <a:gd name="T25" fmla="*/ 22 h 44"/>
                  <a:gd name="T26" fmla="*/ 2 w 44"/>
                  <a:gd name="T27" fmla="*/ 22 h 44"/>
                  <a:gd name="T28" fmla="*/ 0 w 44"/>
                  <a:gd name="T29" fmla="*/ 14 h 44"/>
                  <a:gd name="T30" fmla="*/ 2 w 44"/>
                  <a:gd name="T31" fmla="*/ 10 h 44"/>
                  <a:gd name="T32" fmla="*/ 0 w 44"/>
                  <a:gd name="T33" fmla="*/ 4 h 44"/>
                  <a:gd name="T34" fmla="*/ 0 w 44"/>
                  <a:gd name="T35" fmla="*/ 4 h 44"/>
                  <a:gd name="T36" fmla="*/ 2 w 44"/>
                  <a:gd name="T37" fmla="*/ 4 h 44"/>
                  <a:gd name="T38" fmla="*/ 2 w 44"/>
                  <a:gd name="T39" fmla="*/ 0 h 44"/>
                  <a:gd name="T40" fmla="*/ 6 w 44"/>
                  <a:gd name="T41" fmla="*/ 0 h 44"/>
                  <a:gd name="T42" fmla="*/ 10 w 44"/>
                  <a:gd name="T43" fmla="*/ 0 h 44"/>
                  <a:gd name="T44" fmla="*/ 18 w 44"/>
                  <a:gd name="T45" fmla="*/ 0 h 44"/>
                  <a:gd name="T46" fmla="*/ 22 w 44"/>
                  <a:gd name="T47" fmla="*/ 0 h 44"/>
                  <a:gd name="T48" fmla="*/ 24 w 44"/>
                  <a:gd name="T49" fmla="*/ 0 h 44"/>
                  <a:gd name="T50" fmla="*/ 22 w 44"/>
                  <a:gd name="T51" fmla="*/ 4 h 44"/>
                  <a:gd name="T52" fmla="*/ 22 w 44"/>
                  <a:gd name="T53" fmla="*/ 4 h 44"/>
                  <a:gd name="T54" fmla="*/ 28 w 44"/>
                  <a:gd name="T55" fmla="*/ 8 h 44"/>
                  <a:gd name="T56" fmla="*/ 24 w 44"/>
                  <a:gd name="T57" fmla="*/ 10 h 44"/>
                  <a:gd name="T58" fmla="*/ 28 w 44"/>
                  <a:gd name="T59" fmla="*/ 14 h 44"/>
                  <a:gd name="T60" fmla="*/ 32 w 44"/>
                  <a:gd name="T61" fmla="*/ 18 h 44"/>
                  <a:gd name="T62" fmla="*/ 32 w 44"/>
                  <a:gd name="T63" fmla="*/ 22 h 44"/>
                  <a:gd name="T64" fmla="*/ 32 w 44"/>
                  <a:gd name="T65" fmla="*/ 22 h 44"/>
                  <a:gd name="T66" fmla="*/ 28 w 44"/>
                  <a:gd name="T67" fmla="*/ 22 h 44"/>
                  <a:gd name="T68" fmla="*/ 32 w 44"/>
                  <a:gd name="T69" fmla="*/ 26 h 44"/>
                  <a:gd name="T70" fmla="*/ 32 w 44"/>
                  <a:gd name="T71" fmla="*/ 26 h 44"/>
                  <a:gd name="T72" fmla="*/ 32 w 44"/>
                  <a:gd name="T73" fmla="*/ 30 h 44"/>
                  <a:gd name="T74" fmla="*/ 36 w 44"/>
                  <a:gd name="T75" fmla="*/ 30 h 44"/>
                  <a:gd name="T76" fmla="*/ 36 w 44"/>
                  <a:gd name="T77" fmla="*/ 32 h 44"/>
                  <a:gd name="T78" fmla="*/ 40 w 44"/>
                  <a:gd name="T79" fmla="*/ 30 h 44"/>
                  <a:gd name="T80" fmla="*/ 40 w 44"/>
                  <a:gd name="T81" fmla="*/ 32 h 44"/>
                  <a:gd name="T82" fmla="*/ 40 w 44"/>
                  <a:gd name="T83" fmla="*/ 36 h 44"/>
                  <a:gd name="T84" fmla="*/ 44 w 44"/>
                  <a:gd name="T85" fmla="*/ 36 h 44"/>
                  <a:gd name="T86" fmla="*/ 40 w 44"/>
                  <a:gd name="T87" fmla="*/ 40 h 44"/>
                  <a:gd name="T88" fmla="*/ 40 w 44"/>
                  <a:gd name="T89" fmla="*/ 40 h 44"/>
                  <a:gd name="T90" fmla="*/ 40 w 44"/>
                  <a:gd name="T91" fmla="*/ 44 h 44"/>
                  <a:gd name="T92" fmla="*/ 44 w 44"/>
                  <a:gd name="T93" fmla="*/ 44 h 44"/>
                  <a:gd name="T94" fmla="*/ 22 w 44"/>
                  <a:gd name="T95" fmla="*/ 4 h 44"/>
                  <a:gd name="T96" fmla="*/ 22 w 44"/>
                  <a:gd name="T97" fmla="*/ 4 h 44"/>
                  <a:gd name="T98" fmla="*/ 24 w 44"/>
                  <a:gd name="T99" fmla="*/ 4 h 44"/>
                  <a:gd name="T100" fmla="*/ 24 w 44"/>
                  <a:gd name="T101" fmla="*/ 4 h 44"/>
                  <a:gd name="T102" fmla="*/ 28 w 44"/>
                  <a:gd name="T103" fmla="*/ 10 h 44"/>
                  <a:gd name="T104" fmla="*/ 28 w 44"/>
                  <a:gd name="T105"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 h="44">
                    <a:moveTo>
                      <a:pt x="44" y="44"/>
                    </a:moveTo>
                    <a:lnTo>
                      <a:pt x="44" y="44"/>
                    </a:lnTo>
                    <a:lnTo>
                      <a:pt x="40" y="44"/>
                    </a:lnTo>
                    <a:lnTo>
                      <a:pt x="40" y="44"/>
                    </a:lnTo>
                    <a:lnTo>
                      <a:pt x="40" y="44"/>
                    </a:lnTo>
                    <a:lnTo>
                      <a:pt x="40" y="44"/>
                    </a:lnTo>
                    <a:lnTo>
                      <a:pt x="40" y="44"/>
                    </a:lnTo>
                    <a:lnTo>
                      <a:pt x="36" y="44"/>
                    </a:lnTo>
                    <a:lnTo>
                      <a:pt x="36" y="44"/>
                    </a:lnTo>
                    <a:lnTo>
                      <a:pt x="36" y="44"/>
                    </a:lnTo>
                    <a:lnTo>
                      <a:pt x="36" y="44"/>
                    </a:lnTo>
                    <a:lnTo>
                      <a:pt x="36" y="44"/>
                    </a:lnTo>
                    <a:lnTo>
                      <a:pt x="32" y="40"/>
                    </a:lnTo>
                    <a:lnTo>
                      <a:pt x="32" y="40"/>
                    </a:lnTo>
                    <a:lnTo>
                      <a:pt x="36" y="36"/>
                    </a:lnTo>
                    <a:lnTo>
                      <a:pt x="36" y="36"/>
                    </a:lnTo>
                    <a:lnTo>
                      <a:pt x="36" y="36"/>
                    </a:lnTo>
                    <a:lnTo>
                      <a:pt x="32" y="36"/>
                    </a:lnTo>
                    <a:lnTo>
                      <a:pt x="32" y="32"/>
                    </a:lnTo>
                    <a:lnTo>
                      <a:pt x="32" y="32"/>
                    </a:lnTo>
                    <a:lnTo>
                      <a:pt x="32" y="32"/>
                    </a:lnTo>
                    <a:lnTo>
                      <a:pt x="32" y="32"/>
                    </a:lnTo>
                    <a:lnTo>
                      <a:pt x="28" y="32"/>
                    </a:lnTo>
                    <a:lnTo>
                      <a:pt x="28" y="32"/>
                    </a:lnTo>
                    <a:lnTo>
                      <a:pt x="28" y="32"/>
                    </a:lnTo>
                    <a:lnTo>
                      <a:pt x="28" y="32"/>
                    </a:lnTo>
                    <a:lnTo>
                      <a:pt x="28" y="32"/>
                    </a:lnTo>
                    <a:lnTo>
                      <a:pt x="28" y="32"/>
                    </a:lnTo>
                    <a:lnTo>
                      <a:pt x="24" y="32"/>
                    </a:lnTo>
                    <a:lnTo>
                      <a:pt x="24" y="30"/>
                    </a:lnTo>
                    <a:lnTo>
                      <a:pt x="22" y="30"/>
                    </a:lnTo>
                    <a:lnTo>
                      <a:pt x="22" y="30"/>
                    </a:lnTo>
                    <a:lnTo>
                      <a:pt x="22" y="30"/>
                    </a:lnTo>
                    <a:lnTo>
                      <a:pt x="22" y="30"/>
                    </a:lnTo>
                    <a:lnTo>
                      <a:pt x="22" y="30"/>
                    </a:lnTo>
                    <a:lnTo>
                      <a:pt x="18" y="30"/>
                    </a:lnTo>
                    <a:lnTo>
                      <a:pt x="18" y="30"/>
                    </a:lnTo>
                    <a:lnTo>
                      <a:pt x="18" y="30"/>
                    </a:lnTo>
                    <a:lnTo>
                      <a:pt x="18" y="30"/>
                    </a:lnTo>
                    <a:lnTo>
                      <a:pt x="18" y="30"/>
                    </a:lnTo>
                    <a:lnTo>
                      <a:pt x="18" y="30"/>
                    </a:lnTo>
                    <a:lnTo>
                      <a:pt x="14" y="26"/>
                    </a:lnTo>
                    <a:lnTo>
                      <a:pt x="14" y="26"/>
                    </a:lnTo>
                    <a:lnTo>
                      <a:pt x="14" y="26"/>
                    </a:lnTo>
                    <a:lnTo>
                      <a:pt x="14" y="26"/>
                    </a:lnTo>
                    <a:lnTo>
                      <a:pt x="14" y="26"/>
                    </a:lnTo>
                    <a:lnTo>
                      <a:pt x="10" y="22"/>
                    </a:lnTo>
                    <a:lnTo>
                      <a:pt x="10" y="22"/>
                    </a:lnTo>
                    <a:lnTo>
                      <a:pt x="10" y="22"/>
                    </a:lnTo>
                    <a:lnTo>
                      <a:pt x="6" y="22"/>
                    </a:lnTo>
                    <a:lnTo>
                      <a:pt x="6" y="22"/>
                    </a:lnTo>
                    <a:lnTo>
                      <a:pt x="6" y="22"/>
                    </a:lnTo>
                    <a:lnTo>
                      <a:pt x="6" y="22"/>
                    </a:lnTo>
                    <a:lnTo>
                      <a:pt x="2" y="22"/>
                    </a:lnTo>
                    <a:lnTo>
                      <a:pt x="2" y="22"/>
                    </a:lnTo>
                    <a:lnTo>
                      <a:pt x="2" y="22"/>
                    </a:lnTo>
                    <a:lnTo>
                      <a:pt x="2" y="22"/>
                    </a:lnTo>
                    <a:lnTo>
                      <a:pt x="2" y="18"/>
                    </a:lnTo>
                    <a:lnTo>
                      <a:pt x="0" y="18"/>
                    </a:lnTo>
                    <a:lnTo>
                      <a:pt x="0" y="14"/>
                    </a:lnTo>
                    <a:lnTo>
                      <a:pt x="0" y="14"/>
                    </a:lnTo>
                    <a:lnTo>
                      <a:pt x="2" y="14"/>
                    </a:lnTo>
                    <a:lnTo>
                      <a:pt x="2" y="10"/>
                    </a:lnTo>
                    <a:lnTo>
                      <a:pt x="2" y="10"/>
                    </a:lnTo>
                    <a:lnTo>
                      <a:pt x="2" y="10"/>
                    </a:lnTo>
                    <a:lnTo>
                      <a:pt x="2" y="8"/>
                    </a:lnTo>
                    <a:lnTo>
                      <a:pt x="2" y="8"/>
                    </a:lnTo>
                    <a:lnTo>
                      <a:pt x="0" y="4"/>
                    </a:lnTo>
                    <a:lnTo>
                      <a:pt x="0" y="4"/>
                    </a:lnTo>
                    <a:lnTo>
                      <a:pt x="0" y="4"/>
                    </a:lnTo>
                    <a:lnTo>
                      <a:pt x="0" y="4"/>
                    </a:lnTo>
                    <a:lnTo>
                      <a:pt x="0" y="4"/>
                    </a:lnTo>
                    <a:lnTo>
                      <a:pt x="0" y="4"/>
                    </a:lnTo>
                    <a:lnTo>
                      <a:pt x="0" y="4"/>
                    </a:lnTo>
                    <a:lnTo>
                      <a:pt x="0" y="4"/>
                    </a:lnTo>
                    <a:lnTo>
                      <a:pt x="2" y="4"/>
                    </a:lnTo>
                    <a:lnTo>
                      <a:pt x="2" y="4"/>
                    </a:lnTo>
                    <a:lnTo>
                      <a:pt x="2" y="4"/>
                    </a:lnTo>
                    <a:lnTo>
                      <a:pt x="2" y="4"/>
                    </a:lnTo>
                    <a:lnTo>
                      <a:pt x="2" y="0"/>
                    </a:lnTo>
                    <a:lnTo>
                      <a:pt x="2" y="0"/>
                    </a:lnTo>
                    <a:lnTo>
                      <a:pt x="6" y="0"/>
                    </a:lnTo>
                    <a:lnTo>
                      <a:pt x="6" y="0"/>
                    </a:lnTo>
                    <a:lnTo>
                      <a:pt x="6" y="0"/>
                    </a:lnTo>
                    <a:lnTo>
                      <a:pt x="10" y="0"/>
                    </a:lnTo>
                    <a:lnTo>
                      <a:pt x="10" y="0"/>
                    </a:lnTo>
                    <a:lnTo>
                      <a:pt x="10" y="0"/>
                    </a:lnTo>
                    <a:lnTo>
                      <a:pt x="10" y="0"/>
                    </a:lnTo>
                    <a:lnTo>
                      <a:pt x="14" y="0"/>
                    </a:lnTo>
                    <a:lnTo>
                      <a:pt x="14" y="0"/>
                    </a:lnTo>
                    <a:lnTo>
                      <a:pt x="14" y="0"/>
                    </a:lnTo>
                    <a:lnTo>
                      <a:pt x="18" y="0"/>
                    </a:lnTo>
                    <a:lnTo>
                      <a:pt x="18" y="0"/>
                    </a:lnTo>
                    <a:lnTo>
                      <a:pt x="18" y="0"/>
                    </a:lnTo>
                    <a:lnTo>
                      <a:pt x="18" y="0"/>
                    </a:lnTo>
                    <a:lnTo>
                      <a:pt x="22" y="0"/>
                    </a:lnTo>
                    <a:lnTo>
                      <a:pt x="22" y="0"/>
                    </a:lnTo>
                    <a:lnTo>
                      <a:pt x="22" y="0"/>
                    </a:lnTo>
                    <a:lnTo>
                      <a:pt x="22" y="0"/>
                    </a:lnTo>
                    <a:lnTo>
                      <a:pt x="24" y="0"/>
                    </a:lnTo>
                    <a:lnTo>
                      <a:pt x="24" y="0"/>
                    </a:lnTo>
                    <a:lnTo>
                      <a:pt x="24" y="4"/>
                    </a:lnTo>
                    <a:lnTo>
                      <a:pt x="24" y="4"/>
                    </a:lnTo>
                    <a:lnTo>
                      <a:pt x="22" y="4"/>
                    </a:lnTo>
                    <a:lnTo>
                      <a:pt x="22" y="4"/>
                    </a:lnTo>
                    <a:lnTo>
                      <a:pt x="22" y="4"/>
                    </a:lnTo>
                    <a:lnTo>
                      <a:pt x="22" y="4"/>
                    </a:lnTo>
                    <a:lnTo>
                      <a:pt x="22" y="4"/>
                    </a:lnTo>
                    <a:lnTo>
                      <a:pt x="24" y="4"/>
                    </a:lnTo>
                    <a:lnTo>
                      <a:pt x="28" y="8"/>
                    </a:lnTo>
                    <a:lnTo>
                      <a:pt x="28" y="8"/>
                    </a:lnTo>
                    <a:lnTo>
                      <a:pt x="28" y="8"/>
                    </a:lnTo>
                    <a:lnTo>
                      <a:pt x="28" y="8"/>
                    </a:lnTo>
                    <a:lnTo>
                      <a:pt x="28" y="8"/>
                    </a:lnTo>
                    <a:lnTo>
                      <a:pt x="28" y="10"/>
                    </a:lnTo>
                    <a:lnTo>
                      <a:pt x="24" y="10"/>
                    </a:lnTo>
                    <a:lnTo>
                      <a:pt x="24" y="10"/>
                    </a:lnTo>
                    <a:lnTo>
                      <a:pt x="24" y="10"/>
                    </a:lnTo>
                    <a:lnTo>
                      <a:pt x="24" y="10"/>
                    </a:lnTo>
                    <a:lnTo>
                      <a:pt x="28" y="14"/>
                    </a:lnTo>
                    <a:lnTo>
                      <a:pt x="28" y="14"/>
                    </a:lnTo>
                    <a:lnTo>
                      <a:pt x="28" y="14"/>
                    </a:lnTo>
                    <a:lnTo>
                      <a:pt x="32" y="18"/>
                    </a:lnTo>
                    <a:lnTo>
                      <a:pt x="32" y="18"/>
                    </a:lnTo>
                    <a:lnTo>
                      <a:pt x="32" y="18"/>
                    </a:lnTo>
                    <a:lnTo>
                      <a:pt x="36" y="18"/>
                    </a:lnTo>
                    <a:lnTo>
                      <a:pt x="32" y="22"/>
                    </a:lnTo>
                    <a:lnTo>
                      <a:pt x="32" y="22"/>
                    </a:lnTo>
                    <a:lnTo>
                      <a:pt x="32" y="22"/>
                    </a:lnTo>
                    <a:lnTo>
                      <a:pt x="32" y="22"/>
                    </a:lnTo>
                    <a:lnTo>
                      <a:pt x="32" y="22"/>
                    </a:lnTo>
                    <a:lnTo>
                      <a:pt x="32" y="22"/>
                    </a:lnTo>
                    <a:lnTo>
                      <a:pt x="28" y="22"/>
                    </a:lnTo>
                    <a:lnTo>
                      <a:pt x="28" y="22"/>
                    </a:lnTo>
                    <a:lnTo>
                      <a:pt x="28" y="22"/>
                    </a:lnTo>
                    <a:lnTo>
                      <a:pt x="28" y="22"/>
                    </a:lnTo>
                    <a:lnTo>
                      <a:pt x="28" y="22"/>
                    </a:lnTo>
                    <a:lnTo>
                      <a:pt x="28" y="26"/>
                    </a:lnTo>
                    <a:lnTo>
                      <a:pt x="28" y="26"/>
                    </a:lnTo>
                    <a:lnTo>
                      <a:pt x="32" y="26"/>
                    </a:lnTo>
                    <a:lnTo>
                      <a:pt x="32" y="26"/>
                    </a:lnTo>
                    <a:lnTo>
                      <a:pt x="32" y="26"/>
                    </a:lnTo>
                    <a:lnTo>
                      <a:pt x="32" y="26"/>
                    </a:lnTo>
                    <a:lnTo>
                      <a:pt x="32" y="26"/>
                    </a:lnTo>
                    <a:lnTo>
                      <a:pt x="32" y="26"/>
                    </a:lnTo>
                    <a:lnTo>
                      <a:pt x="32" y="26"/>
                    </a:lnTo>
                    <a:lnTo>
                      <a:pt x="32" y="26"/>
                    </a:lnTo>
                    <a:lnTo>
                      <a:pt x="32" y="30"/>
                    </a:lnTo>
                    <a:lnTo>
                      <a:pt x="32" y="30"/>
                    </a:lnTo>
                    <a:lnTo>
                      <a:pt x="36" y="30"/>
                    </a:lnTo>
                    <a:lnTo>
                      <a:pt x="36" y="30"/>
                    </a:lnTo>
                    <a:lnTo>
                      <a:pt x="36" y="30"/>
                    </a:lnTo>
                    <a:lnTo>
                      <a:pt x="36" y="30"/>
                    </a:lnTo>
                    <a:lnTo>
                      <a:pt x="36" y="30"/>
                    </a:lnTo>
                    <a:lnTo>
                      <a:pt x="36" y="30"/>
                    </a:lnTo>
                    <a:lnTo>
                      <a:pt x="36" y="32"/>
                    </a:lnTo>
                    <a:lnTo>
                      <a:pt x="36" y="32"/>
                    </a:lnTo>
                    <a:lnTo>
                      <a:pt x="40" y="30"/>
                    </a:lnTo>
                    <a:lnTo>
                      <a:pt x="40" y="30"/>
                    </a:lnTo>
                    <a:lnTo>
                      <a:pt x="40" y="30"/>
                    </a:lnTo>
                    <a:lnTo>
                      <a:pt x="44" y="32"/>
                    </a:lnTo>
                    <a:lnTo>
                      <a:pt x="44" y="32"/>
                    </a:lnTo>
                    <a:lnTo>
                      <a:pt x="44" y="32"/>
                    </a:lnTo>
                    <a:lnTo>
                      <a:pt x="40" y="32"/>
                    </a:lnTo>
                    <a:lnTo>
                      <a:pt x="40" y="32"/>
                    </a:lnTo>
                    <a:lnTo>
                      <a:pt x="40" y="32"/>
                    </a:lnTo>
                    <a:lnTo>
                      <a:pt x="40" y="36"/>
                    </a:lnTo>
                    <a:lnTo>
                      <a:pt x="40" y="36"/>
                    </a:lnTo>
                    <a:lnTo>
                      <a:pt x="44" y="36"/>
                    </a:lnTo>
                    <a:lnTo>
                      <a:pt x="44" y="36"/>
                    </a:lnTo>
                    <a:lnTo>
                      <a:pt x="44" y="36"/>
                    </a:lnTo>
                    <a:lnTo>
                      <a:pt x="44" y="36"/>
                    </a:lnTo>
                    <a:lnTo>
                      <a:pt x="44" y="40"/>
                    </a:lnTo>
                    <a:lnTo>
                      <a:pt x="40" y="40"/>
                    </a:lnTo>
                    <a:lnTo>
                      <a:pt x="40" y="36"/>
                    </a:lnTo>
                    <a:lnTo>
                      <a:pt x="40" y="40"/>
                    </a:lnTo>
                    <a:lnTo>
                      <a:pt x="40" y="40"/>
                    </a:lnTo>
                    <a:lnTo>
                      <a:pt x="40" y="40"/>
                    </a:lnTo>
                    <a:lnTo>
                      <a:pt x="40" y="40"/>
                    </a:lnTo>
                    <a:lnTo>
                      <a:pt x="40" y="40"/>
                    </a:lnTo>
                    <a:lnTo>
                      <a:pt x="44" y="40"/>
                    </a:lnTo>
                    <a:lnTo>
                      <a:pt x="44" y="40"/>
                    </a:lnTo>
                    <a:lnTo>
                      <a:pt x="44" y="40"/>
                    </a:lnTo>
                    <a:lnTo>
                      <a:pt x="40" y="44"/>
                    </a:lnTo>
                    <a:lnTo>
                      <a:pt x="40" y="44"/>
                    </a:lnTo>
                    <a:lnTo>
                      <a:pt x="44" y="44"/>
                    </a:lnTo>
                    <a:lnTo>
                      <a:pt x="44" y="44"/>
                    </a:lnTo>
                    <a:lnTo>
                      <a:pt x="44" y="44"/>
                    </a:lnTo>
                    <a:close/>
                    <a:moveTo>
                      <a:pt x="22" y="4"/>
                    </a:moveTo>
                    <a:lnTo>
                      <a:pt x="22" y="4"/>
                    </a:lnTo>
                    <a:lnTo>
                      <a:pt x="22" y="4"/>
                    </a:lnTo>
                    <a:lnTo>
                      <a:pt x="22" y="4"/>
                    </a:lnTo>
                    <a:lnTo>
                      <a:pt x="22" y="4"/>
                    </a:lnTo>
                    <a:lnTo>
                      <a:pt x="22" y="4"/>
                    </a:lnTo>
                    <a:lnTo>
                      <a:pt x="22" y="4"/>
                    </a:lnTo>
                    <a:lnTo>
                      <a:pt x="22" y="4"/>
                    </a:lnTo>
                    <a:lnTo>
                      <a:pt x="22" y="4"/>
                    </a:lnTo>
                    <a:lnTo>
                      <a:pt x="22" y="4"/>
                    </a:lnTo>
                    <a:close/>
                    <a:moveTo>
                      <a:pt x="24" y="4"/>
                    </a:moveTo>
                    <a:lnTo>
                      <a:pt x="24" y="4"/>
                    </a:lnTo>
                    <a:lnTo>
                      <a:pt x="24" y="4"/>
                    </a:lnTo>
                    <a:lnTo>
                      <a:pt x="24" y="4"/>
                    </a:lnTo>
                    <a:lnTo>
                      <a:pt x="24" y="4"/>
                    </a:lnTo>
                    <a:lnTo>
                      <a:pt x="24" y="4"/>
                    </a:lnTo>
                    <a:lnTo>
                      <a:pt x="24" y="4"/>
                    </a:lnTo>
                    <a:close/>
                    <a:moveTo>
                      <a:pt x="28" y="10"/>
                    </a:moveTo>
                    <a:lnTo>
                      <a:pt x="28" y="10"/>
                    </a:lnTo>
                    <a:lnTo>
                      <a:pt x="28" y="10"/>
                    </a:lnTo>
                    <a:lnTo>
                      <a:pt x="28" y="10"/>
                    </a:lnTo>
                    <a:lnTo>
                      <a:pt x="28" y="10"/>
                    </a:lnTo>
                    <a:lnTo>
                      <a:pt x="28" y="10"/>
                    </a:lnTo>
                    <a:lnTo>
                      <a:pt x="28" y="10"/>
                    </a:lnTo>
                    <a:lnTo>
                      <a:pt x="28" y="10"/>
                    </a:lnTo>
                    <a:lnTo>
                      <a:pt x="28" y="10"/>
                    </a:lnTo>
                    <a:lnTo>
                      <a:pt x="28"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 name="Freeform 18">
                <a:extLst>
                  <a:ext uri="{FF2B5EF4-FFF2-40B4-BE49-F238E27FC236}">
                    <a16:creationId xmlns:a16="http://schemas.microsoft.com/office/drawing/2014/main" id="{B443BAEF-24CA-D9EE-6A5B-013F03A32F55}"/>
                  </a:ext>
                </a:extLst>
              </p:cNvPr>
              <p:cNvSpPr>
                <a:spLocks noEditPoints="1"/>
              </p:cNvSpPr>
              <p:nvPr/>
            </p:nvSpPr>
            <p:spPr bwMode="auto">
              <a:xfrm>
                <a:off x="5400675" y="3343343"/>
                <a:ext cx="152400" cy="136525"/>
              </a:xfrm>
              <a:custGeom>
                <a:avLst/>
                <a:gdLst>
                  <a:gd name="T0" fmla="*/ 78 w 96"/>
                  <a:gd name="T1" fmla="*/ 86 h 86"/>
                  <a:gd name="T2" fmla="*/ 56 w 96"/>
                  <a:gd name="T3" fmla="*/ 86 h 86"/>
                  <a:gd name="T4" fmla="*/ 48 w 96"/>
                  <a:gd name="T5" fmla="*/ 82 h 86"/>
                  <a:gd name="T6" fmla="*/ 44 w 96"/>
                  <a:gd name="T7" fmla="*/ 74 h 86"/>
                  <a:gd name="T8" fmla="*/ 48 w 96"/>
                  <a:gd name="T9" fmla="*/ 74 h 86"/>
                  <a:gd name="T10" fmla="*/ 48 w 96"/>
                  <a:gd name="T11" fmla="*/ 70 h 86"/>
                  <a:gd name="T12" fmla="*/ 48 w 96"/>
                  <a:gd name="T13" fmla="*/ 66 h 86"/>
                  <a:gd name="T14" fmla="*/ 48 w 96"/>
                  <a:gd name="T15" fmla="*/ 62 h 86"/>
                  <a:gd name="T16" fmla="*/ 40 w 96"/>
                  <a:gd name="T17" fmla="*/ 60 h 86"/>
                  <a:gd name="T18" fmla="*/ 32 w 96"/>
                  <a:gd name="T19" fmla="*/ 66 h 86"/>
                  <a:gd name="T20" fmla="*/ 30 w 96"/>
                  <a:gd name="T21" fmla="*/ 70 h 86"/>
                  <a:gd name="T22" fmla="*/ 26 w 96"/>
                  <a:gd name="T23" fmla="*/ 74 h 86"/>
                  <a:gd name="T24" fmla="*/ 22 w 96"/>
                  <a:gd name="T25" fmla="*/ 70 h 86"/>
                  <a:gd name="T26" fmla="*/ 26 w 96"/>
                  <a:gd name="T27" fmla="*/ 66 h 86"/>
                  <a:gd name="T28" fmla="*/ 22 w 96"/>
                  <a:gd name="T29" fmla="*/ 62 h 86"/>
                  <a:gd name="T30" fmla="*/ 22 w 96"/>
                  <a:gd name="T31" fmla="*/ 60 h 86"/>
                  <a:gd name="T32" fmla="*/ 18 w 96"/>
                  <a:gd name="T33" fmla="*/ 60 h 86"/>
                  <a:gd name="T34" fmla="*/ 14 w 96"/>
                  <a:gd name="T35" fmla="*/ 56 h 86"/>
                  <a:gd name="T36" fmla="*/ 10 w 96"/>
                  <a:gd name="T37" fmla="*/ 52 h 86"/>
                  <a:gd name="T38" fmla="*/ 14 w 96"/>
                  <a:gd name="T39" fmla="*/ 52 h 86"/>
                  <a:gd name="T40" fmla="*/ 14 w 96"/>
                  <a:gd name="T41" fmla="*/ 48 h 86"/>
                  <a:gd name="T42" fmla="*/ 6 w 96"/>
                  <a:gd name="T43" fmla="*/ 40 h 86"/>
                  <a:gd name="T44" fmla="*/ 6 w 96"/>
                  <a:gd name="T45" fmla="*/ 32 h 86"/>
                  <a:gd name="T46" fmla="*/ 6 w 96"/>
                  <a:gd name="T47" fmla="*/ 32 h 86"/>
                  <a:gd name="T48" fmla="*/ 4 w 96"/>
                  <a:gd name="T49" fmla="*/ 26 h 86"/>
                  <a:gd name="T50" fmla="*/ 10 w 96"/>
                  <a:gd name="T51" fmla="*/ 26 h 86"/>
                  <a:gd name="T52" fmla="*/ 14 w 96"/>
                  <a:gd name="T53" fmla="*/ 30 h 86"/>
                  <a:gd name="T54" fmla="*/ 18 w 96"/>
                  <a:gd name="T55" fmla="*/ 30 h 86"/>
                  <a:gd name="T56" fmla="*/ 22 w 96"/>
                  <a:gd name="T57" fmla="*/ 32 h 86"/>
                  <a:gd name="T58" fmla="*/ 26 w 96"/>
                  <a:gd name="T59" fmla="*/ 26 h 86"/>
                  <a:gd name="T60" fmla="*/ 18 w 96"/>
                  <a:gd name="T61" fmla="*/ 22 h 86"/>
                  <a:gd name="T62" fmla="*/ 22 w 96"/>
                  <a:gd name="T63" fmla="*/ 18 h 86"/>
                  <a:gd name="T64" fmla="*/ 26 w 96"/>
                  <a:gd name="T65" fmla="*/ 18 h 86"/>
                  <a:gd name="T66" fmla="*/ 30 w 96"/>
                  <a:gd name="T67" fmla="*/ 22 h 86"/>
                  <a:gd name="T68" fmla="*/ 36 w 96"/>
                  <a:gd name="T69" fmla="*/ 30 h 86"/>
                  <a:gd name="T70" fmla="*/ 40 w 96"/>
                  <a:gd name="T71" fmla="*/ 30 h 86"/>
                  <a:gd name="T72" fmla="*/ 48 w 96"/>
                  <a:gd name="T73" fmla="*/ 26 h 86"/>
                  <a:gd name="T74" fmla="*/ 52 w 96"/>
                  <a:gd name="T75" fmla="*/ 22 h 86"/>
                  <a:gd name="T76" fmla="*/ 70 w 96"/>
                  <a:gd name="T77" fmla="*/ 0 h 86"/>
                  <a:gd name="T78" fmla="*/ 88 w 96"/>
                  <a:gd name="T79" fmla="*/ 30 h 86"/>
                  <a:gd name="T80" fmla="*/ 96 w 96"/>
                  <a:gd name="T81" fmla="*/ 56 h 86"/>
                  <a:gd name="T82" fmla="*/ 92 w 96"/>
                  <a:gd name="T83" fmla="*/ 74 h 86"/>
                  <a:gd name="T84" fmla="*/ 10 w 96"/>
                  <a:gd name="T85" fmla="*/ 40 h 86"/>
                  <a:gd name="T86" fmla="*/ 4 w 96"/>
                  <a:gd name="T87" fmla="*/ 32 h 86"/>
                  <a:gd name="T88" fmla="*/ 4 w 96"/>
                  <a:gd name="T89" fmla="*/ 32 h 86"/>
                  <a:gd name="T90" fmla="*/ 6 w 96"/>
                  <a:gd name="T91" fmla="*/ 32 h 86"/>
                  <a:gd name="T92" fmla="*/ 0 w 96"/>
                  <a:gd name="T93" fmla="*/ 60 h 86"/>
                  <a:gd name="T94" fmla="*/ 4 w 96"/>
                  <a:gd name="T95" fmla="*/ 60 h 86"/>
                  <a:gd name="T96" fmla="*/ 10 w 96"/>
                  <a:gd name="T97" fmla="*/ 62 h 86"/>
                  <a:gd name="T98" fmla="*/ 14 w 96"/>
                  <a:gd name="T99" fmla="*/ 66 h 86"/>
                  <a:gd name="T100" fmla="*/ 18 w 96"/>
                  <a:gd name="T101" fmla="*/ 74 h 86"/>
                  <a:gd name="T102" fmla="*/ 10 w 96"/>
                  <a:gd name="T103" fmla="*/ 74 h 86"/>
                  <a:gd name="T104" fmla="*/ 6 w 96"/>
                  <a:gd name="T105" fmla="*/ 70 h 86"/>
                  <a:gd name="T106" fmla="*/ 4 w 96"/>
                  <a:gd name="T107" fmla="*/ 62 h 86"/>
                  <a:gd name="T108" fmla="*/ 0 w 96"/>
                  <a:gd name="T10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86">
                    <a:moveTo>
                      <a:pt x="92" y="78"/>
                    </a:moveTo>
                    <a:lnTo>
                      <a:pt x="88" y="82"/>
                    </a:lnTo>
                    <a:lnTo>
                      <a:pt x="86" y="82"/>
                    </a:lnTo>
                    <a:lnTo>
                      <a:pt x="82" y="82"/>
                    </a:lnTo>
                    <a:lnTo>
                      <a:pt x="82" y="82"/>
                    </a:lnTo>
                    <a:lnTo>
                      <a:pt x="78" y="86"/>
                    </a:lnTo>
                    <a:lnTo>
                      <a:pt x="78" y="86"/>
                    </a:lnTo>
                    <a:lnTo>
                      <a:pt x="74" y="86"/>
                    </a:lnTo>
                    <a:lnTo>
                      <a:pt x="70" y="86"/>
                    </a:lnTo>
                    <a:lnTo>
                      <a:pt x="58" y="82"/>
                    </a:lnTo>
                    <a:lnTo>
                      <a:pt x="56" y="82"/>
                    </a:lnTo>
                    <a:lnTo>
                      <a:pt x="56" y="82"/>
                    </a:lnTo>
                    <a:lnTo>
                      <a:pt x="56" y="86"/>
                    </a:lnTo>
                    <a:lnTo>
                      <a:pt x="56" y="86"/>
                    </a:lnTo>
                    <a:lnTo>
                      <a:pt x="56" y="86"/>
                    </a:lnTo>
                    <a:lnTo>
                      <a:pt x="52" y="86"/>
                    </a:lnTo>
                    <a:lnTo>
                      <a:pt x="52" y="82"/>
                    </a:lnTo>
                    <a:lnTo>
                      <a:pt x="52" y="82"/>
                    </a:lnTo>
                    <a:lnTo>
                      <a:pt x="52" y="82"/>
                    </a:lnTo>
                    <a:lnTo>
                      <a:pt x="52" y="82"/>
                    </a:lnTo>
                    <a:lnTo>
                      <a:pt x="48" y="82"/>
                    </a:lnTo>
                    <a:lnTo>
                      <a:pt x="48" y="78"/>
                    </a:lnTo>
                    <a:lnTo>
                      <a:pt x="48" y="78"/>
                    </a:lnTo>
                    <a:lnTo>
                      <a:pt x="48" y="78"/>
                    </a:lnTo>
                    <a:lnTo>
                      <a:pt x="48" y="78"/>
                    </a:lnTo>
                    <a:lnTo>
                      <a:pt x="48" y="78"/>
                    </a:lnTo>
                    <a:lnTo>
                      <a:pt x="48" y="78"/>
                    </a:lnTo>
                    <a:lnTo>
                      <a:pt x="44" y="74"/>
                    </a:lnTo>
                    <a:lnTo>
                      <a:pt x="44" y="74"/>
                    </a:lnTo>
                    <a:lnTo>
                      <a:pt x="44" y="74"/>
                    </a:lnTo>
                    <a:lnTo>
                      <a:pt x="44" y="74"/>
                    </a:lnTo>
                    <a:lnTo>
                      <a:pt x="48" y="74"/>
                    </a:lnTo>
                    <a:lnTo>
                      <a:pt x="48" y="74"/>
                    </a:lnTo>
                    <a:lnTo>
                      <a:pt x="48" y="74"/>
                    </a:lnTo>
                    <a:lnTo>
                      <a:pt x="48" y="74"/>
                    </a:lnTo>
                    <a:lnTo>
                      <a:pt x="48" y="74"/>
                    </a:lnTo>
                    <a:lnTo>
                      <a:pt x="48" y="74"/>
                    </a:lnTo>
                    <a:lnTo>
                      <a:pt x="48" y="70"/>
                    </a:lnTo>
                    <a:lnTo>
                      <a:pt x="48" y="70"/>
                    </a:lnTo>
                    <a:lnTo>
                      <a:pt x="48" y="70"/>
                    </a:lnTo>
                    <a:lnTo>
                      <a:pt x="48" y="70"/>
                    </a:lnTo>
                    <a:lnTo>
                      <a:pt x="48" y="70"/>
                    </a:lnTo>
                    <a:lnTo>
                      <a:pt x="48" y="70"/>
                    </a:lnTo>
                    <a:lnTo>
                      <a:pt x="48" y="66"/>
                    </a:lnTo>
                    <a:lnTo>
                      <a:pt x="48" y="66"/>
                    </a:lnTo>
                    <a:lnTo>
                      <a:pt x="48" y="66"/>
                    </a:lnTo>
                    <a:lnTo>
                      <a:pt x="48" y="66"/>
                    </a:lnTo>
                    <a:lnTo>
                      <a:pt x="48" y="66"/>
                    </a:lnTo>
                    <a:lnTo>
                      <a:pt x="48" y="66"/>
                    </a:lnTo>
                    <a:lnTo>
                      <a:pt x="52" y="66"/>
                    </a:lnTo>
                    <a:lnTo>
                      <a:pt x="48" y="62"/>
                    </a:lnTo>
                    <a:lnTo>
                      <a:pt x="48" y="62"/>
                    </a:lnTo>
                    <a:lnTo>
                      <a:pt x="48" y="62"/>
                    </a:lnTo>
                    <a:lnTo>
                      <a:pt x="48" y="62"/>
                    </a:lnTo>
                    <a:lnTo>
                      <a:pt x="48" y="62"/>
                    </a:lnTo>
                    <a:lnTo>
                      <a:pt x="48" y="62"/>
                    </a:lnTo>
                    <a:lnTo>
                      <a:pt x="44" y="60"/>
                    </a:lnTo>
                    <a:lnTo>
                      <a:pt x="44" y="60"/>
                    </a:lnTo>
                    <a:lnTo>
                      <a:pt x="44" y="60"/>
                    </a:lnTo>
                    <a:lnTo>
                      <a:pt x="44" y="60"/>
                    </a:lnTo>
                    <a:lnTo>
                      <a:pt x="44" y="60"/>
                    </a:lnTo>
                    <a:lnTo>
                      <a:pt x="40" y="60"/>
                    </a:lnTo>
                    <a:lnTo>
                      <a:pt x="40" y="60"/>
                    </a:lnTo>
                    <a:lnTo>
                      <a:pt x="40" y="60"/>
                    </a:lnTo>
                    <a:lnTo>
                      <a:pt x="36" y="62"/>
                    </a:lnTo>
                    <a:lnTo>
                      <a:pt x="36" y="62"/>
                    </a:lnTo>
                    <a:lnTo>
                      <a:pt x="36" y="62"/>
                    </a:lnTo>
                    <a:lnTo>
                      <a:pt x="36" y="62"/>
                    </a:lnTo>
                    <a:lnTo>
                      <a:pt x="36" y="66"/>
                    </a:lnTo>
                    <a:lnTo>
                      <a:pt x="32" y="66"/>
                    </a:lnTo>
                    <a:lnTo>
                      <a:pt x="32" y="66"/>
                    </a:lnTo>
                    <a:lnTo>
                      <a:pt x="32" y="66"/>
                    </a:lnTo>
                    <a:lnTo>
                      <a:pt x="32" y="66"/>
                    </a:lnTo>
                    <a:lnTo>
                      <a:pt x="32" y="66"/>
                    </a:lnTo>
                    <a:lnTo>
                      <a:pt x="30" y="70"/>
                    </a:lnTo>
                    <a:lnTo>
                      <a:pt x="30" y="70"/>
                    </a:lnTo>
                    <a:lnTo>
                      <a:pt x="30" y="70"/>
                    </a:lnTo>
                    <a:lnTo>
                      <a:pt x="30" y="70"/>
                    </a:lnTo>
                    <a:lnTo>
                      <a:pt x="30" y="70"/>
                    </a:lnTo>
                    <a:lnTo>
                      <a:pt x="26" y="70"/>
                    </a:lnTo>
                    <a:lnTo>
                      <a:pt x="26" y="70"/>
                    </a:lnTo>
                    <a:lnTo>
                      <a:pt x="26" y="74"/>
                    </a:lnTo>
                    <a:lnTo>
                      <a:pt x="26" y="74"/>
                    </a:lnTo>
                    <a:lnTo>
                      <a:pt x="26" y="74"/>
                    </a:lnTo>
                    <a:lnTo>
                      <a:pt x="22" y="74"/>
                    </a:lnTo>
                    <a:lnTo>
                      <a:pt x="22" y="74"/>
                    </a:lnTo>
                    <a:lnTo>
                      <a:pt x="26" y="70"/>
                    </a:lnTo>
                    <a:lnTo>
                      <a:pt x="26" y="70"/>
                    </a:lnTo>
                    <a:lnTo>
                      <a:pt x="26" y="70"/>
                    </a:lnTo>
                    <a:lnTo>
                      <a:pt x="22" y="70"/>
                    </a:lnTo>
                    <a:lnTo>
                      <a:pt x="22" y="70"/>
                    </a:lnTo>
                    <a:lnTo>
                      <a:pt x="22" y="70"/>
                    </a:lnTo>
                    <a:lnTo>
                      <a:pt x="22" y="70"/>
                    </a:lnTo>
                    <a:lnTo>
                      <a:pt x="22" y="70"/>
                    </a:lnTo>
                    <a:lnTo>
                      <a:pt x="22" y="66"/>
                    </a:lnTo>
                    <a:lnTo>
                      <a:pt x="22" y="70"/>
                    </a:lnTo>
                    <a:lnTo>
                      <a:pt x="26" y="70"/>
                    </a:lnTo>
                    <a:lnTo>
                      <a:pt x="26" y="66"/>
                    </a:lnTo>
                    <a:lnTo>
                      <a:pt x="26" y="66"/>
                    </a:lnTo>
                    <a:lnTo>
                      <a:pt x="26" y="66"/>
                    </a:lnTo>
                    <a:lnTo>
                      <a:pt x="26" y="66"/>
                    </a:lnTo>
                    <a:lnTo>
                      <a:pt x="22" y="66"/>
                    </a:lnTo>
                    <a:lnTo>
                      <a:pt x="22" y="66"/>
                    </a:lnTo>
                    <a:lnTo>
                      <a:pt x="22" y="62"/>
                    </a:lnTo>
                    <a:lnTo>
                      <a:pt x="22" y="62"/>
                    </a:lnTo>
                    <a:lnTo>
                      <a:pt x="22" y="62"/>
                    </a:lnTo>
                    <a:lnTo>
                      <a:pt x="26" y="62"/>
                    </a:lnTo>
                    <a:lnTo>
                      <a:pt x="26" y="62"/>
                    </a:lnTo>
                    <a:lnTo>
                      <a:pt x="26" y="62"/>
                    </a:lnTo>
                    <a:lnTo>
                      <a:pt x="22" y="60"/>
                    </a:lnTo>
                    <a:lnTo>
                      <a:pt x="22" y="60"/>
                    </a:lnTo>
                    <a:lnTo>
                      <a:pt x="22" y="60"/>
                    </a:lnTo>
                    <a:lnTo>
                      <a:pt x="18" y="62"/>
                    </a:lnTo>
                    <a:lnTo>
                      <a:pt x="18" y="62"/>
                    </a:lnTo>
                    <a:lnTo>
                      <a:pt x="18" y="60"/>
                    </a:lnTo>
                    <a:lnTo>
                      <a:pt x="18" y="60"/>
                    </a:lnTo>
                    <a:lnTo>
                      <a:pt x="18" y="60"/>
                    </a:lnTo>
                    <a:lnTo>
                      <a:pt x="18" y="60"/>
                    </a:lnTo>
                    <a:lnTo>
                      <a:pt x="18" y="60"/>
                    </a:lnTo>
                    <a:lnTo>
                      <a:pt x="18" y="60"/>
                    </a:lnTo>
                    <a:lnTo>
                      <a:pt x="14" y="60"/>
                    </a:lnTo>
                    <a:lnTo>
                      <a:pt x="14" y="60"/>
                    </a:lnTo>
                    <a:lnTo>
                      <a:pt x="14" y="56"/>
                    </a:lnTo>
                    <a:lnTo>
                      <a:pt x="14" y="56"/>
                    </a:lnTo>
                    <a:lnTo>
                      <a:pt x="14" y="56"/>
                    </a:lnTo>
                    <a:lnTo>
                      <a:pt x="14" y="56"/>
                    </a:lnTo>
                    <a:lnTo>
                      <a:pt x="14" y="56"/>
                    </a:lnTo>
                    <a:lnTo>
                      <a:pt x="14" y="56"/>
                    </a:lnTo>
                    <a:lnTo>
                      <a:pt x="14" y="56"/>
                    </a:lnTo>
                    <a:lnTo>
                      <a:pt x="14" y="56"/>
                    </a:lnTo>
                    <a:lnTo>
                      <a:pt x="10" y="56"/>
                    </a:lnTo>
                    <a:lnTo>
                      <a:pt x="10" y="56"/>
                    </a:lnTo>
                    <a:lnTo>
                      <a:pt x="10" y="52"/>
                    </a:lnTo>
                    <a:lnTo>
                      <a:pt x="10" y="52"/>
                    </a:lnTo>
                    <a:lnTo>
                      <a:pt x="10" y="52"/>
                    </a:lnTo>
                    <a:lnTo>
                      <a:pt x="10" y="52"/>
                    </a:lnTo>
                    <a:lnTo>
                      <a:pt x="10" y="52"/>
                    </a:lnTo>
                    <a:lnTo>
                      <a:pt x="14" y="52"/>
                    </a:lnTo>
                    <a:lnTo>
                      <a:pt x="14" y="52"/>
                    </a:lnTo>
                    <a:lnTo>
                      <a:pt x="14" y="52"/>
                    </a:lnTo>
                    <a:lnTo>
                      <a:pt x="14" y="52"/>
                    </a:lnTo>
                    <a:lnTo>
                      <a:pt x="14" y="52"/>
                    </a:lnTo>
                    <a:lnTo>
                      <a:pt x="14" y="52"/>
                    </a:lnTo>
                    <a:lnTo>
                      <a:pt x="18" y="48"/>
                    </a:lnTo>
                    <a:lnTo>
                      <a:pt x="14" y="48"/>
                    </a:lnTo>
                    <a:lnTo>
                      <a:pt x="14" y="48"/>
                    </a:lnTo>
                    <a:lnTo>
                      <a:pt x="14" y="48"/>
                    </a:lnTo>
                    <a:lnTo>
                      <a:pt x="10" y="44"/>
                    </a:lnTo>
                    <a:lnTo>
                      <a:pt x="10" y="44"/>
                    </a:lnTo>
                    <a:lnTo>
                      <a:pt x="10" y="44"/>
                    </a:lnTo>
                    <a:lnTo>
                      <a:pt x="6" y="40"/>
                    </a:lnTo>
                    <a:lnTo>
                      <a:pt x="6" y="40"/>
                    </a:lnTo>
                    <a:lnTo>
                      <a:pt x="6" y="40"/>
                    </a:lnTo>
                    <a:lnTo>
                      <a:pt x="6" y="40"/>
                    </a:lnTo>
                    <a:lnTo>
                      <a:pt x="10" y="40"/>
                    </a:lnTo>
                    <a:lnTo>
                      <a:pt x="10" y="36"/>
                    </a:lnTo>
                    <a:lnTo>
                      <a:pt x="10" y="36"/>
                    </a:lnTo>
                    <a:lnTo>
                      <a:pt x="10" y="36"/>
                    </a:lnTo>
                    <a:lnTo>
                      <a:pt x="10" y="36"/>
                    </a:lnTo>
                    <a:lnTo>
                      <a:pt x="10" y="36"/>
                    </a:lnTo>
                    <a:lnTo>
                      <a:pt x="6" y="32"/>
                    </a:lnTo>
                    <a:lnTo>
                      <a:pt x="4" y="32"/>
                    </a:lnTo>
                    <a:lnTo>
                      <a:pt x="4" y="32"/>
                    </a:lnTo>
                    <a:lnTo>
                      <a:pt x="4" y="32"/>
                    </a:lnTo>
                    <a:lnTo>
                      <a:pt x="4" y="32"/>
                    </a:lnTo>
                    <a:lnTo>
                      <a:pt x="4" y="32"/>
                    </a:lnTo>
                    <a:lnTo>
                      <a:pt x="6" y="32"/>
                    </a:lnTo>
                    <a:lnTo>
                      <a:pt x="6" y="32"/>
                    </a:lnTo>
                    <a:lnTo>
                      <a:pt x="6" y="30"/>
                    </a:lnTo>
                    <a:lnTo>
                      <a:pt x="6" y="30"/>
                    </a:lnTo>
                    <a:lnTo>
                      <a:pt x="4" y="30"/>
                    </a:lnTo>
                    <a:lnTo>
                      <a:pt x="4" y="30"/>
                    </a:lnTo>
                    <a:lnTo>
                      <a:pt x="4" y="30"/>
                    </a:lnTo>
                    <a:lnTo>
                      <a:pt x="4" y="30"/>
                    </a:lnTo>
                    <a:lnTo>
                      <a:pt x="4" y="26"/>
                    </a:lnTo>
                    <a:lnTo>
                      <a:pt x="4" y="26"/>
                    </a:lnTo>
                    <a:lnTo>
                      <a:pt x="6" y="26"/>
                    </a:lnTo>
                    <a:lnTo>
                      <a:pt x="6" y="26"/>
                    </a:lnTo>
                    <a:lnTo>
                      <a:pt x="6" y="26"/>
                    </a:lnTo>
                    <a:lnTo>
                      <a:pt x="6" y="26"/>
                    </a:lnTo>
                    <a:lnTo>
                      <a:pt x="10" y="26"/>
                    </a:lnTo>
                    <a:lnTo>
                      <a:pt x="10" y="26"/>
                    </a:lnTo>
                    <a:lnTo>
                      <a:pt x="10" y="30"/>
                    </a:lnTo>
                    <a:lnTo>
                      <a:pt x="10" y="30"/>
                    </a:lnTo>
                    <a:lnTo>
                      <a:pt x="14" y="30"/>
                    </a:lnTo>
                    <a:lnTo>
                      <a:pt x="14" y="30"/>
                    </a:lnTo>
                    <a:lnTo>
                      <a:pt x="14" y="30"/>
                    </a:lnTo>
                    <a:lnTo>
                      <a:pt x="14" y="30"/>
                    </a:lnTo>
                    <a:lnTo>
                      <a:pt x="14" y="30"/>
                    </a:lnTo>
                    <a:lnTo>
                      <a:pt x="14" y="30"/>
                    </a:lnTo>
                    <a:lnTo>
                      <a:pt x="14" y="30"/>
                    </a:lnTo>
                    <a:lnTo>
                      <a:pt x="18" y="30"/>
                    </a:lnTo>
                    <a:lnTo>
                      <a:pt x="18" y="30"/>
                    </a:lnTo>
                    <a:lnTo>
                      <a:pt x="18" y="30"/>
                    </a:lnTo>
                    <a:lnTo>
                      <a:pt x="18" y="30"/>
                    </a:lnTo>
                    <a:lnTo>
                      <a:pt x="18" y="30"/>
                    </a:lnTo>
                    <a:lnTo>
                      <a:pt x="18" y="30"/>
                    </a:lnTo>
                    <a:lnTo>
                      <a:pt x="22" y="30"/>
                    </a:lnTo>
                    <a:lnTo>
                      <a:pt x="22" y="30"/>
                    </a:lnTo>
                    <a:lnTo>
                      <a:pt x="22" y="32"/>
                    </a:lnTo>
                    <a:lnTo>
                      <a:pt x="22" y="32"/>
                    </a:lnTo>
                    <a:lnTo>
                      <a:pt x="22" y="32"/>
                    </a:lnTo>
                    <a:lnTo>
                      <a:pt x="22" y="32"/>
                    </a:lnTo>
                    <a:lnTo>
                      <a:pt x="26" y="32"/>
                    </a:lnTo>
                    <a:lnTo>
                      <a:pt x="26" y="32"/>
                    </a:lnTo>
                    <a:lnTo>
                      <a:pt x="26" y="30"/>
                    </a:lnTo>
                    <a:lnTo>
                      <a:pt x="26" y="30"/>
                    </a:lnTo>
                    <a:lnTo>
                      <a:pt x="26" y="30"/>
                    </a:lnTo>
                    <a:lnTo>
                      <a:pt x="26" y="30"/>
                    </a:lnTo>
                    <a:lnTo>
                      <a:pt x="26" y="26"/>
                    </a:lnTo>
                    <a:lnTo>
                      <a:pt x="26" y="26"/>
                    </a:lnTo>
                    <a:lnTo>
                      <a:pt x="26" y="26"/>
                    </a:lnTo>
                    <a:lnTo>
                      <a:pt x="22" y="26"/>
                    </a:lnTo>
                    <a:lnTo>
                      <a:pt x="22" y="26"/>
                    </a:lnTo>
                    <a:lnTo>
                      <a:pt x="18" y="22"/>
                    </a:lnTo>
                    <a:lnTo>
                      <a:pt x="18" y="22"/>
                    </a:lnTo>
                    <a:lnTo>
                      <a:pt x="18" y="22"/>
                    </a:lnTo>
                    <a:lnTo>
                      <a:pt x="18" y="22"/>
                    </a:lnTo>
                    <a:lnTo>
                      <a:pt x="18" y="18"/>
                    </a:lnTo>
                    <a:lnTo>
                      <a:pt x="18" y="18"/>
                    </a:lnTo>
                    <a:lnTo>
                      <a:pt x="18" y="18"/>
                    </a:lnTo>
                    <a:lnTo>
                      <a:pt x="22" y="18"/>
                    </a:lnTo>
                    <a:lnTo>
                      <a:pt x="22" y="18"/>
                    </a:lnTo>
                    <a:lnTo>
                      <a:pt x="22" y="18"/>
                    </a:lnTo>
                    <a:lnTo>
                      <a:pt x="22" y="18"/>
                    </a:lnTo>
                    <a:lnTo>
                      <a:pt x="22" y="18"/>
                    </a:lnTo>
                    <a:lnTo>
                      <a:pt x="22" y="18"/>
                    </a:lnTo>
                    <a:lnTo>
                      <a:pt x="22" y="18"/>
                    </a:lnTo>
                    <a:lnTo>
                      <a:pt x="22" y="18"/>
                    </a:lnTo>
                    <a:lnTo>
                      <a:pt x="26" y="18"/>
                    </a:lnTo>
                    <a:lnTo>
                      <a:pt x="26" y="18"/>
                    </a:lnTo>
                    <a:lnTo>
                      <a:pt x="26" y="18"/>
                    </a:lnTo>
                    <a:lnTo>
                      <a:pt x="26" y="18"/>
                    </a:lnTo>
                    <a:lnTo>
                      <a:pt x="30" y="18"/>
                    </a:lnTo>
                    <a:lnTo>
                      <a:pt x="30" y="18"/>
                    </a:lnTo>
                    <a:lnTo>
                      <a:pt x="30" y="18"/>
                    </a:lnTo>
                    <a:lnTo>
                      <a:pt x="30" y="22"/>
                    </a:lnTo>
                    <a:lnTo>
                      <a:pt x="30" y="22"/>
                    </a:lnTo>
                    <a:lnTo>
                      <a:pt x="32" y="22"/>
                    </a:lnTo>
                    <a:lnTo>
                      <a:pt x="32" y="22"/>
                    </a:lnTo>
                    <a:lnTo>
                      <a:pt x="32" y="22"/>
                    </a:lnTo>
                    <a:lnTo>
                      <a:pt x="32" y="26"/>
                    </a:lnTo>
                    <a:lnTo>
                      <a:pt x="32" y="26"/>
                    </a:lnTo>
                    <a:lnTo>
                      <a:pt x="32" y="30"/>
                    </a:lnTo>
                    <a:lnTo>
                      <a:pt x="36" y="30"/>
                    </a:lnTo>
                    <a:lnTo>
                      <a:pt x="40" y="30"/>
                    </a:lnTo>
                    <a:lnTo>
                      <a:pt x="40" y="30"/>
                    </a:lnTo>
                    <a:lnTo>
                      <a:pt x="40" y="30"/>
                    </a:lnTo>
                    <a:lnTo>
                      <a:pt x="40" y="30"/>
                    </a:lnTo>
                    <a:lnTo>
                      <a:pt x="40" y="30"/>
                    </a:lnTo>
                    <a:lnTo>
                      <a:pt x="40" y="30"/>
                    </a:lnTo>
                    <a:lnTo>
                      <a:pt x="40" y="30"/>
                    </a:lnTo>
                    <a:lnTo>
                      <a:pt x="44" y="30"/>
                    </a:lnTo>
                    <a:lnTo>
                      <a:pt x="44" y="30"/>
                    </a:lnTo>
                    <a:lnTo>
                      <a:pt x="44" y="30"/>
                    </a:lnTo>
                    <a:lnTo>
                      <a:pt x="44" y="30"/>
                    </a:lnTo>
                    <a:lnTo>
                      <a:pt x="44" y="26"/>
                    </a:lnTo>
                    <a:lnTo>
                      <a:pt x="44" y="26"/>
                    </a:lnTo>
                    <a:lnTo>
                      <a:pt x="48" y="26"/>
                    </a:lnTo>
                    <a:lnTo>
                      <a:pt x="48" y="26"/>
                    </a:lnTo>
                    <a:lnTo>
                      <a:pt x="48" y="26"/>
                    </a:lnTo>
                    <a:lnTo>
                      <a:pt x="48" y="26"/>
                    </a:lnTo>
                    <a:lnTo>
                      <a:pt x="48" y="26"/>
                    </a:lnTo>
                    <a:lnTo>
                      <a:pt x="52" y="22"/>
                    </a:lnTo>
                    <a:lnTo>
                      <a:pt x="52" y="22"/>
                    </a:lnTo>
                    <a:lnTo>
                      <a:pt x="52" y="22"/>
                    </a:lnTo>
                    <a:lnTo>
                      <a:pt x="52" y="22"/>
                    </a:lnTo>
                    <a:lnTo>
                      <a:pt x="52" y="18"/>
                    </a:lnTo>
                    <a:lnTo>
                      <a:pt x="52" y="18"/>
                    </a:lnTo>
                    <a:lnTo>
                      <a:pt x="56" y="14"/>
                    </a:lnTo>
                    <a:lnTo>
                      <a:pt x="58" y="10"/>
                    </a:lnTo>
                    <a:lnTo>
                      <a:pt x="62" y="6"/>
                    </a:lnTo>
                    <a:lnTo>
                      <a:pt x="70" y="0"/>
                    </a:lnTo>
                    <a:lnTo>
                      <a:pt x="74" y="6"/>
                    </a:lnTo>
                    <a:lnTo>
                      <a:pt x="78" y="10"/>
                    </a:lnTo>
                    <a:lnTo>
                      <a:pt x="82" y="14"/>
                    </a:lnTo>
                    <a:lnTo>
                      <a:pt x="82" y="18"/>
                    </a:lnTo>
                    <a:lnTo>
                      <a:pt x="86" y="22"/>
                    </a:lnTo>
                    <a:lnTo>
                      <a:pt x="88" y="26"/>
                    </a:lnTo>
                    <a:lnTo>
                      <a:pt x="88" y="30"/>
                    </a:lnTo>
                    <a:lnTo>
                      <a:pt x="92" y="32"/>
                    </a:lnTo>
                    <a:lnTo>
                      <a:pt x="96" y="36"/>
                    </a:lnTo>
                    <a:lnTo>
                      <a:pt x="96" y="36"/>
                    </a:lnTo>
                    <a:lnTo>
                      <a:pt x="96" y="40"/>
                    </a:lnTo>
                    <a:lnTo>
                      <a:pt x="96" y="44"/>
                    </a:lnTo>
                    <a:lnTo>
                      <a:pt x="96" y="48"/>
                    </a:lnTo>
                    <a:lnTo>
                      <a:pt x="96" y="56"/>
                    </a:lnTo>
                    <a:lnTo>
                      <a:pt x="96" y="60"/>
                    </a:lnTo>
                    <a:lnTo>
                      <a:pt x="96" y="62"/>
                    </a:lnTo>
                    <a:lnTo>
                      <a:pt x="96" y="62"/>
                    </a:lnTo>
                    <a:lnTo>
                      <a:pt x="96" y="62"/>
                    </a:lnTo>
                    <a:lnTo>
                      <a:pt x="96" y="66"/>
                    </a:lnTo>
                    <a:lnTo>
                      <a:pt x="92" y="70"/>
                    </a:lnTo>
                    <a:lnTo>
                      <a:pt x="92" y="74"/>
                    </a:lnTo>
                    <a:lnTo>
                      <a:pt x="92" y="78"/>
                    </a:lnTo>
                    <a:lnTo>
                      <a:pt x="92" y="78"/>
                    </a:lnTo>
                    <a:lnTo>
                      <a:pt x="92" y="78"/>
                    </a:lnTo>
                    <a:close/>
                    <a:moveTo>
                      <a:pt x="10" y="40"/>
                    </a:moveTo>
                    <a:lnTo>
                      <a:pt x="10" y="40"/>
                    </a:lnTo>
                    <a:lnTo>
                      <a:pt x="10" y="40"/>
                    </a:lnTo>
                    <a:lnTo>
                      <a:pt x="10" y="40"/>
                    </a:lnTo>
                    <a:lnTo>
                      <a:pt x="10" y="40"/>
                    </a:lnTo>
                    <a:lnTo>
                      <a:pt x="10" y="40"/>
                    </a:lnTo>
                    <a:lnTo>
                      <a:pt x="10" y="40"/>
                    </a:lnTo>
                    <a:lnTo>
                      <a:pt x="10" y="40"/>
                    </a:lnTo>
                    <a:lnTo>
                      <a:pt x="10" y="40"/>
                    </a:lnTo>
                    <a:lnTo>
                      <a:pt x="10" y="40"/>
                    </a:lnTo>
                    <a:close/>
                    <a:moveTo>
                      <a:pt x="4" y="32"/>
                    </a:moveTo>
                    <a:lnTo>
                      <a:pt x="4" y="32"/>
                    </a:lnTo>
                    <a:lnTo>
                      <a:pt x="4" y="32"/>
                    </a:lnTo>
                    <a:lnTo>
                      <a:pt x="4" y="32"/>
                    </a:lnTo>
                    <a:lnTo>
                      <a:pt x="4" y="32"/>
                    </a:lnTo>
                    <a:lnTo>
                      <a:pt x="4" y="32"/>
                    </a:lnTo>
                    <a:lnTo>
                      <a:pt x="4" y="32"/>
                    </a:lnTo>
                    <a:lnTo>
                      <a:pt x="4" y="32"/>
                    </a:lnTo>
                    <a:lnTo>
                      <a:pt x="4" y="32"/>
                    </a:lnTo>
                    <a:lnTo>
                      <a:pt x="4" y="32"/>
                    </a:lnTo>
                    <a:close/>
                    <a:moveTo>
                      <a:pt x="6" y="32"/>
                    </a:moveTo>
                    <a:lnTo>
                      <a:pt x="6" y="32"/>
                    </a:lnTo>
                    <a:lnTo>
                      <a:pt x="6" y="32"/>
                    </a:lnTo>
                    <a:lnTo>
                      <a:pt x="6" y="32"/>
                    </a:lnTo>
                    <a:lnTo>
                      <a:pt x="6" y="32"/>
                    </a:lnTo>
                    <a:lnTo>
                      <a:pt x="6" y="32"/>
                    </a:lnTo>
                    <a:lnTo>
                      <a:pt x="6" y="32"/>
                    </a:lnTo>
                    <a:close/>
                    <a:moveTo>
                      <a:pt x="0" y="60"/>
                    </a:moveTo>
                    <a:lnTo>
                      <a:pt x="0" y="60"/>
                    </a:lnTo>
                    <a:lnTo>
                      <a:pt x="0" y="60"/>
                    </a:lnTo>
                    <a:lnTo>
                      <a:pt x="0" y="60"/>
                    </a:lnTo>
                    <a:lnTo>
                      <a:pt x="0" y="60"/>
                    </a:lnTo>
                    <a:lnTo>
                      <a:pt x="0" y="60"/>
                    </a:lnTo>
                    <a:lnTo>
                      <a:pt x="0" y="60"/>
                    </a:lnTo>
                    <a:lnTo>
                      <a:pt x="0" y="60"/>
                    </a:lnTo>
                    <a:lnTo>
                      <a:pt x="4" y="60"/>
                    </a:lnTo>
                    <a:lnTo>
                      <a:pt x="4" y="60"/>
                    </a:lnTo>
                    <a:lnTo>
                      <a:pt x="4" y="60"/>
                    </a:lnTo>
                    <a:lnTo>
                      <a:pt x="4" y="60"/>
                    </a:lnTo>
                    <a:lnTo>
                      <a:pt x="4" y="60"/>
                    </a:lnTo>
                    <a:lnTo>
                      <a:pt x="6" y="60"/>
                    </a:lnTo>
                    <a:lnTo>
                      <a:pt x="6" y="62"/>
                    </a:lnTo>
                    <a:lnTo>
                      <a:pt x="10" y="62"/>
                    </a:lnTo>
                    <a:lnTo>
                      <a:pt x="10" y="62"/>
                    </a:lnTo>
                    <a:lnTo>
                      <a:pt x="10" y="62"/>
                    </a:lnTo>
                    <a:lnTo>
                      <a:pt x="10" y="62"/>
                    </a:lnTo>
                    <a:lnTo>
                      <a:pt x="10" y="62"/>
                    </a:lnTo>
                    <a:lnTo>
                      <a:pt x="10" y="62"/>
                    </a:lnTo>
                    <a:lnTo>
                      <a:pt x="14" y="62"/>
                    </a:lnTo>
                    <a:lnTo>
                      <a:pt x="14" y="62"/>
                    </a:lnTo>
                    <a:lnTo>
                      <a:pt x="14" y="62"/>
                    </a:lnTo>
                    <a:lnTo>
                      <a:pt x="14" y="62"/>
                    </a:lnTo>
                    <a:lnTo>
                      <a:pt x="14" y="66"/>
                    </a:lnTo>
                    <a:lnTo>
                      <a:pt x="18" y="66"/>
                    </a:lnTo>
                    <a:lnTo>
                      <a:pt x="18" y="66"/>
                    </a:lnTo>
                    <a:lnTo>
                      <a:pt x="18" y="66"/>
                    </a:lnTo>
                    <a:lnTo>
                      <a:pt x="14" y="70"/>
                    </a:lnTo>
                    <a:lnTo>
                      <a:pt x="14" y="70"/>
                    </a:lnTo>
                    <a:lnTo>
                      <a:pt x="18" y="74"/>
                    </a:lnTo>
                    <a:lnTo>
                      <a:pt x="18" y="74"/>
                    </a:lnTo>
                    <a:lnTo>
                      <a:pt x="18" y="74"/>
                    </a:lnTo>
                    <a:lnTo>
                      <a:pt x="18" y="74"/>
                    </a:lnTo>
                    <a:lnTo>
                      <a:pt x="14" y="74"/>
                    </a:lnTo>
                    <a:lnTo>
                      <a:pt x="14" y="74"/>
                    </a:lnTo>
                    <a:lnTo>
                      <a:pt x="10" y="74"/>
                    </a:lnTo>
                    <a:lnTo>
                      <a:pt x="10" y="74"/>
                    </a:lnTo>
                    <a:lnTo>
                      <a:pt x="10" y="74"/>
                    </a:lnTo>
                    <a:lnTo>
                      <a:pt x="10" y="74"/>
                    </a:lnTo>
                    <a:lnTo>
                      <a:pt x="6" y="74"/>
                    </a:lnTo>
                    <a:lnTo>
                      <a:pt x="6" y="70"/>
                    </a:lnTo>
                    <a:lnTo>
                      <a:pt x="6" y="70"/>
                    </a:lnTo>
                    <a:lnTo>
                      <a:pt x="6" y="70"/>
                    </a:lnTo>
                    <a:lnTo>
                      <a:pt x="6" y="70"/>
                    </a:lnTo>
                    <a:lnTo>
                      <a:pt x="6" y="70"/>
                    </a:lnTo>
                    <a:lnTo>
                      <a:pt x="6" y="70"/>
                    </a:lnTo>
                    <a:lnTo>
                      <a:pt x="4" y="66"/>
                    </a:lnTo>
                    <a:lnTo>
                      <a:pt x="4" y="66"/>
                    </a:lnTo>
                    <a:lnTo>
                      <a:pt x="4" y="66"/>
                    </a:lnTo>
                    <a:lnTo>
                      <a:pt x="4" y="66"/>
                    </a:lnTo>
                    <a:lnTo>
                      <a:pt x="4" y="66"/>
                    </a:lnTo>
                    <a:lnTo>
                      <a:pt x="4" y="62"/>
                    </a:lnTo>
                    <a:lnTo>
                      <a:pt x="4" y="62"/>
                    </a:lnTo>
                    <a:lnTo>
                      <a:pt x="4" y="62"/>
                    </a:lnTo>
                    <a:lnTo>
                      <a:pt x="0" y="62"/>
                    </a:lnTo>
                    <a:lnTo>
                      <a:pt x="0" y="62"/>
                    </a:lnTo>
                    <a:lnTo>
                      <a:pt x="0" y="62"/>
                    </a:lnTo>
                    <a:lnTo>
                      <a:pt x="0" y="60"/>
                    </a:lnTo>
                    <a:lnTo>
                      <a:pt x="0" y="60"/>
                    </a:lnTo>
                    <a:lnTo>
                      <a:pt x="0" y="60"/>
                    </a:lnTo>
                    <a:lnTo>
                      <a:pt x="0" y="60"/>
                    </a:lnTo>
                    <a:lnTo>
                      <a:pt x="0" y="6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 name="Freeform 19">
                <a:extLst>
                  <a:ext uri="{FF2B5EF4-FFF2-40B4-BE49-F238E27FC236}">
                    <a16:creationId xmlns:a16="http://schemas.microsoft.com/office/drawing/2014/main" id="{BDEB482D-9524-1A22-AD82-ED7A4319E8C4}"/>
                  </a:ext>
                </a:extLst>
              </p:cNvPr>
              <p:cNvSpPr>
                <a:spLocks noEditPoints="1"/>
              </p:cNvSpPr>
              <p:nvPr/>
            </p:nvSpPr>
            <p:spPr bwMode="auto">
              <a:xfrm>
                <a:off x="5524500" y="3835468"/>
                <a:ext cx="12700" cy="15875"/>
              </a:xfrm>
              <a:custGeom>
                <a:avLst/>
                <a:gdLst>
                  <a:gd name="T0" fmla="*/ 4 w 8"/>
                  <a:gd name="T1" fmla="*/ 0 h 10"/>
                  <a:gd name="T2" fmla="*/ 4 w 8"/>
                  <a:gd name="T3" fmla="*/ 0 h 10"/>
                  <a:gd name="T4" fmla="*/ 4 w 8"/>
                  <a:gd name="T5" fmla="*/ 0 h 10"/>
                  <a:gd name="T6" fmla="*/ 4 w 8"/>
                  <a:gd name="T7" fmla="*/ 0 h 10"/>
                  <a:gd name="T8" fmla="*/ 4 w 8"/>
                  <a:gd name="T9" fmla="*/ 0 h 10"/>
                  <a:gd name="T10" fmla="*/ 4 w 8"/>
                  <a:gd name="T11" fmla="*/ 4 h 10"/>
                  <a:gd name="T12" fmla="*/ 4 w 8"/>
                  <a:gd name="T13" fmla="*/ 4 h 10"/>
                  <a:gd name="T14" fmla="*/ 4 w 8"/>
                  <a:gd name="T15" fmla="*/ 4 h 10"/>
                  <a:gd name="T16" fmla="*/ 4 w 8"/>
                  <a:gd name="T17" fmla="*/ 4 h 10"/>
                  <a:gd name="T18" fmla="*/ 4 w 8"/>
                  <a:gd name="T19" fmla="*/ 4 h 10"/>
                  <a:gd name="T20" fmla="*/ 4 w 8"/>
                  <a:gd name="T21" fmla="*/ 8 h 10"/>
                  <a:gd name="T22" fmla="*/ 4 w 8"/>
                  <a:gd name="T23" fmla="*/ 8 h 10"/>
                  <a:gd name="T24" fmla="*/ 4 w 8"/>
                  <a:gd name="T25" fmla="*/ 8 h 10"/>
                  <a:gd name="T26" fmla="*/ 4 w 8"/>
                  <a:gd name="T27" fmla="*/ 8 h 10"/>
                  <a:gd name="T28" fmla="*/ 4 w 8"/>
                  <a:gd name="T29" fmla="*/ 4 h 10"/>
                  <a:gd name="T30" fmla="*/ 4 w 8"/>
                  <a:gd name="T31" fmla="*/ 4 h 10"/>
                  <a:gd name="T32" fmla="*/ 4 w 8"/>
                  <a:gd name="T33" fmla="*/ 4 h 10"/>
                  <a:gd name="T34" fmla="*/ 4 w 8"/>
                  <a:gd name="T35" fmla="*/ 4 h 10"/>
                  <a:gd name="T36" fmla="*/ 4 w 8"/>
                  <a:gd name="T37" fmla="*/ 4 h 10"/>
                  <a:gd name="T38" fmla="*/ 0 w 8"/>
                  <a:gd name="T39" fmla="*/ 0 h 10"/>
                  <a:gd name="T40" fmla="*/ 4 w 8"/>
                  <a:gd name="T41" fmla="*/ 0 h 10"/>
                  <a:gd name="T42" fmla="*/ 4 w 8"/>
                  <a:gd name="T43" fmla="*/ 0 h 10"/>
                  <a:gd name="T44" fmla="*/ 4 w 8"/>
                  <a:gd name="T45" fmla="*/ 0 h 10"/>
                  <a:gd name="T46" fmla="*/ 4 w 8"/>
                  <a:gd name="T47" fmla="*/ 0 h 10"/>
                  <a:gd name="T48" fmla="*/ 4 w 8"/>
                  <a:gd name="T49" fmla="*/ 0 h 10"/>
                  <a:gd name="T50" fmla="*/ 4 w 8"/>
                  <a:gd name="T51" fmla="*/ 0 h 10"/>
                  <a:gd name="T52" fmla="*/ 4 w 8"/>
                  <a:gd name="T53" fmla="*/ 4 h 10"/>
                  <a:gd name="T54" fmla="*/ 4 w 8"/>
                  <a:gd name="T55" fmla="*/ 4 h 10"/>
                  <a:gd name="T56" fmla="*/ 8 w 8"/>
                  <a:gd name="T57" fmla="*/ 10 h 10"/>
                  <a:gd name="T58" fmla="*/ 8 w 8"/>
                  <a:gd name="T59" fmla="*/ 10 h 10"/>
                  <a:gd name="T60" fmla="*/ 8 w 8"/>
                  <a:gd name="T61" fmla="*/ 10 h 10"/>
                  <a:gd name="T62" fmla="*/ 8 w 8"/>
                  <a:gd name="T63" fmla="*/ 10 h 10"/>
                  <a:gd name="T64" fmla="*/ 8 w 8"/>
                  <a:gd name="T65" fmla="*/ 10 h 10"/>
                  <a:gd name="T66" fmla="*/ 8 w 8"/>
                  <a:gd name="T67" fmla="*/ 10 h 10"/>
                  <a:gd name="T68" fmla="*/ 8 w 8"/>
                  <a:gd name="T69" fmla="*/ 10 h 10"/>
                  <a:gd name="T70" fmla="*/ 8 w 8"/>
                  <a:gd name="T71" fmla="*/ 10 h 10"/>
                  <a:gd name="T72" fmla="*/ 8 w 8"/>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 h="10">
                    <a:moveTo>
                      <a:pt x="4" y="0"/>
                    </a:moveTo>
                    <a:lnTo>
                      <a:pt x="4" y="0"/>
                    </a:lnTo>
                    <a:lnTo>
                      <a:pt x="4" y="0"/>
                    </a:lnTo>
                    <a:lnTo>
                      <a:pt x="4" y="0"/>
                    </a:lnTo>
                    <a:lnTo>
                      <a:pt x="4" y="0"/>
                    </a:lnTo>
                    <a:lnTo>
                      <a:pt x="4" y="0"/>
                    </a:lnTo>
                    <a:lnTo>
                      <a:pt x="4" y="0"/>
                    </a:lnTo>
                    <a:lnTo>
                      <a:pt x="4" y="0"/>
                    </a:lnTo>
                    <a:lnTo>
                      <a:pt x="4" y="0"/>
                    </a:lnTo>
                    <a:lnTo>
                      <a:pt x="4" y="0"/>
                    </a:lnTo>
                    <a:lnTo>
                      <a:pt x="4" y="0"/>
                    </a:lnTo>
                    <a:close/>
                    <a:moveTo>
                      <a:pt x="4" y="4"/>
                    </a:moveTo>
                    <a:lnTo>
                      <a:pt x="4" y="4"/>
                    </a:lnTo>
                    <a:lnTo>
                      <a:pt x="4" y="4"/>
                    </a:lnTo>
                    <a:lnTo>
                      <a:pt x="4" y="4"/>
                    </a:lnTo>
                    <a:lnTo>
                      <a:pt x="4" y="4"/>
                    </a:lnTo>
                    <a:lnTo>
                      <a:pt x="4" y="4"/>
                    </a:lnTo>
                    <a:lnTo>
                      <a:pt x="4" y="4"/>
                    </a:lnTo>
                    <a:lnTo>
                      <a:pt x="4" y="4"/>
                    </a:lnTo>
                    <a:lnTo>
                      <a:pt x="4" y="4"/>
                    </a:lnTo>
                    <a:lnTo>
                      <a:pt x="4" y="8"/>
                    </a:lnTo>
                    <a:lnTo>
                      <a:pt x="4" y="8"/>
                    </a:lnTo>
                    <a:lnTo>
                      <a:pt x="4" y="8"/>
                    </a:lnTo>
                    <a:lnTo>
                      <a:pt x="4" y="8"/>
                    </a:lnTo>
                    <a:lnTo>
                      <a:pt x="4" y="8"/>
                    </a:lnTo>
                    <a:lnTo>
                      <a:pt x="4" y="8"/>
                    </a:lnTo>
                    <a:lnTo>
                      <a:pt x="4" y="8"/>
                    </a:lnTo>
                    <a:lnTo>
                      <a:pt x="4" y="8"/>
                    </a:lnTo>
                    <a:lnTo>
                      <a:pt x="0" y="4"/>
                    </a:lnTo>
                    <a:lnTo>
                      <a:pt x="4" y="4"/>
                    </a:lnTo>
                    <a:lnTo>
                      <a:pt x="4" y="4"/>
                    </a:lnTo>
                    <a:lnTo>
                      <a:pt x="4" y="4"/>
                    </a:lnTo>
                    <a:lnTo>
                      <a:pt x="4" y="4"/>
                    </a:lnTo>
                    <a:lnTo>
                      <a:pt x="4" y="4"/>
                    </a:lnTo>
                    <a:lnTo>
                      <a:pt x="4" y="4"/>
                    </a:lnTo>
                    <a:lnTo>
                      <a:pt x="4" y="4"/>
                    </a:lnTo>
                    <a:lnTo>
                      <a:pt x="4" y="4"/>
                    </a:lnTo>
                    <a:lnTo>
                      <a:pt x="4" y="4"/>
                    </a:lnTo>
                    <a:lnTo>
                      <a:pt x="0" y="0"/>
                    </a:lnTo>
                    <a:lnTo>
                      <a:pt x="0" y="0"/>
                    </a:lnTo>
                    <a:lnTo>
                      <a:pt x="0" y="0"/>
                    </a:lnTo>
                    <a:lnTo>
                      <a:pt x="4" y="0"/>
                    </a:lnTo>
                    <a:lnTo>
                      <a:pt x="4" y="0"/>
                    </a:lnTo>
                    <a:lnTo>
                      <a:pt x="4" y="0"/>
                    </a:lnTo>
                    <a:lnTo>
                      <a:pt x="4" y="0"/>
                    </a:lnTo>
                    <a:lnTo>
                      <a:pt x="4" y="0"/>
                    </a:lnTo>
                    <a:lnTo>
                      <a:pt x="4" y="0"/>
                    </a:lnTo>
                    <a:lnTo>
                      <a:pt x="4" y="0"/>
                    </a:lnTo>
                    <a:lnTo>
                      <a:pt x="4" y="0"/>
                    </a:lnTo>
                    <a:lnTo>
                      <a:pt x="4" y="0"/>
                    </a:lnTo>
                    <a:lnTo>
                      <a:pt x="4" y="0"/>
                    </a:lnTo>
                    <a:lnTo>
                      <a:pt x="4" y="0"/>
                    </a:lnTo>
                    <a:lnTo>
                      <a:pt x="4" y="0"/>
                    </a:lnTo>
                    <a:lnTo>
                      <a:pt x="4" y="4"/>
                    </a:lnTo>
                    <a:lnTo>
                      <a:pt x="4" y="4"/>
                    </a:lnTo>
                    <a:lnTo>
                      <a:pt x="4" y="4"/>
                    </a:lnTo>
                    <a:close/>
                    <a:moveTo>
                      <a:pt x="8" y="10"/>
                    </a:move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lnTo>
                      <a:pt x="8"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3" name="Freeform 20">
                <a:extLst>
                  <a:ext uri="{FF2B5EF4-FFF2-40B4-BE49-F238E27FC236}">
                    <a16:creationId xmlns:a16="http://schemas.microsoft.com/office/drawing/2014/main" id="{D24A9950-6EFD-7DD1-3303-EE2E98728279}"/>
                  </a:ext>
                </a:extLst>
              </p:cNvPr>
              <p:cNvSpPr>
                <a:spLocks noEditPoints="1"/>
              </p:cNvSpPr>
              <p:nvPr/>
            </p:nvSpPr>
            <p:spPr bwMode="auto">
              <a:xfrm>
                <a:off x="6369050" y="3822768"/>
                <a:ext cx="107950" cy="168275"/>
              </a:xfrm>
              <a:custGeom>
                <a:avLst/>
                <a:gdLst>
                  <a:gd name="T0" fmla="*/ 38 w 68"/>
                  <a:gd name="T1" fmla="*/ 76 h 106"/>
                  <a:gd name="T2" fmla="*/ 34 w 68"/>
                  <a:gd name="T3" fmla="*/ 78 h 106"/>
                  <a:gd name="T4" fmla="*/ 30 w 68"/>
                  <a:gd name="T5" fmla="*/ 82 h 106"/>
                  <a:gd name="T6" fmla="*/ 26 w 68"/>
                  <a:gd name="T7" fmla="*/ 86 h 106"/>
                  <a:gd name="T8" fmla="*/ 30 w 68"/>
                  <a:gd name="T9" fmla="*/ 76 h 106"/>
                  <a:gd name="T10" fmla="*/ 26 w 68"/>
                  <a:gd name="T11" fmla="*/ 86 h 106"/>
                  <a:gd name="T12" fmla="*/ 22 w 68"/>
                  <a:gd name="T13" fmla="*/ 82 h 106"/>
                  <a:gd name="T14" fmla="*/ 22 w 68"/>
                  <a:gd name="T15" fmla="*/ 82 h 106"/>
                  <a:gd name="T16" fmla="*/ 22 w 68"/>
                  <a:gd name="T17" fmla="*/ 86 h 106"/>
                  <a:gd name="T18" fmla="*/ 18 w 68"/>
                  <a:gd name="T19" fmla="*/ 90 h 106"/>
                  <a:gd name="T20" fmla="*/ 12 w 68"/>
                  <a:gd name="T21" fmla="*/ 68 h 106"/>
                  <a:gd name="T22" fmla="*/ 12 w 68"/>
                  <a:gd name="T23" fmla="*/ 60 h 106"/>
                  <a:gd name="T24" fmla="*/ 12 w 68"/>
                  <a:gd name="T25" fmla="*/ 50 h 106"/>
                  <a:gd name="T26" fmla="*/ 8 w 68"/>
                  <a:gd name="T27" fmla="*/ 46 h 106"/>
                  <a:gd name="T28" fmla="*/ 0 w 68"/>
                  <a:gd name="T29" fmla="*/ 34 h 106"/>
                  <a:gd name="T30" fmla="*/ 4 w 68"/>
                  <a:gd name="T31" fmla="*/ 34 h 106"/>
                  <a:gd name="T32" fmla="*/ 12 w 68"/>
                  <a:gd name="T33" fmla="*/ 26 h 106"/>
                  <a:gd name="T34" fmla="*/ 8 w 68"/>
                  <a:gd name="T35" fmla="*/ 22 h 106"/>
                  <a:gd name="T36" fmla="*/ 4 w 68"/>
                  <a:gd name="T37" fmla="*/ 12 h 106"/>
                  <a:gd name="T38" fmla="*/ 4 w 68"/>
                  <a:gd name="T39" fmla="*/ 4 h 106"/>
                  <a:gd name="T40" fmla="*/ 12 w 68"/>
                  <a:gd name="T41" fmla="*/ 8 h 106"/>
                  <a:gd name="T42" fmla="*/ 14 w 68"/>
                  <a:gd name="T43" fmla="*/ 4 h 106"/>
                  <a:gd name="T44" fmla="*/ 22 w 68"/>
                  <a:gd name="T45" fmla="*/ 12 h 106"/>
                  <a:gd name="T46" fmla="*/ 26 w 68"/>
                  <a:gd name="T47" fmla="*/ 16 h 106"/>
                  <a:gd name="T48" fmla="*/ 30 w 68"/>
                  <a:gd name="T49" fmla="*/ 26 h 106"/>
                  <a:gd name="T50" fmla="*/ 44 w 68"/>
                  <a:gd name="T51" fmla="*/ 26 h 106"/>
                  <a:gd name="T52" fmla="*/ 60 w 68"/>
                  <a:gd name="T53" fmla="*/ 26 h 106"/>
                  <a:gd name="T54" fmla="*/ 60 w 68"/>
                  <a:gd name="T55" fmla="*/ 34 h 106"/>
                  <a:gd name="T56" fmla="*/ 56 w 68"/>
                  <a:gd name="T57" fmla="*/ 46 h 106"/>
                  <a:gd name="T58" fmla="*/ 48 w 68"/>
                  <a:gd name="T59" fmla="*/ 46 h 106"/>
                  <a:gd name="T60" fmla="*/ 44 w 68"/>
                  <a:gd name="T61" fmla="*/ 60 h 106"/>
                  <a:gd name="T62" fmla="*/ 48 w 68"/>
                  <a:gd name="T63" fmla="*/ 68 h 106"/>
                  <a:gd name="T64" fmla="*/ 56 w 68"/>
                  <a:gd name="T65" fmla="*/ 60 h 106"/>
                  <a:gd name="T66" fmla="*/ 60 w 68"/>
                  <a:gd name="T67" fmla="*/ 52 h 106"/>
                  <a:gd name="T68" fmla="*/ 64 w 68"/>
                  <a:gd name="T69" fmla="*/ 64 h 106"/>
                  <a:gd name="T70" fmla="*/ 64 w 68"/>
                  <a:gd name="T71" fmla="*/ 76 h 106"/>
                  <a:gd name="T72" fmla="*/ 64 w 68"/>
                  <a:gd name="T73" fmla="*/ 90 h 106"/>
                  <a:gd name="T74" fmla="*/ 64 w 68"/>
                  <a:gd name="T75" fmla="*/ 98 h 106"/>
                  <a:gd name="T76" fmla="*/ 60 w 68"/>
                  <a:gd name="T77" fmla="*/ 102 h 106"/>
                  <a:gd name="T78" fmla="*/ 56 w 68"/>
                  <a:gd name="T79" fmla="*/ 98 h 106"/>
                  <a:gd name="T80" fmla="*/ 56 w 68"/>
                  <a:gd name="T81" fmla="*/ 90 h 106"/>
                  <a:gd name="T82" fmla="*/ 52 w 68"/>
                  <a:gd name="T83" fmla="*/ 78 h 106"/>
                  <a:gd name="T84" fmla="*/ 44 w 68"/>
                  <a:gd name="T85" fmla="*/ 76 h 106"/>
                  <a:gd name="T86" fmla="*/ 38 w 68"/>
                  <a:gd name="T87" fmla="*/ 68 h 106"/>
                  <a:gd name="T88" fmla="*/ 34 w 68"/>
                  <a:gd name="T89" fmla="*/ 56 h 106"/>
                  <a:gd name="T90" fmla="*/ 38 w 68"/>
                  <a:gd name="T91" fmla="*/ 60 h 106"/>
                  <a:gd name="T92" fmla="*/ 34 w 68"/>
                  <a:gd name="T93" fmla="*/ 64 h 106"/>
                  <a:gd name="T94" fmla="*/ 38 w 68"/>
                  <a:gd name="T95" fmla="*/ 68 h 106"/>
                  <a:gd name="T96" fmla="*/ 38 w 68"/>
                  <a:gd name="T97" fmla="*/ 86 h 106"/>
                  <a:gd name="T98" fmla="*/ 38 w 68"/>
                  <a:gd name="T99" fmla="*/ 86 h 106"/>
                  <a:gd name="T100" fmla="*/ 38 w 68"/>
                  <a:gd name="T101" fmla="*/ 82 h 106"/>
                  <a:gd name="T102" fmla="*/ 40 w 68"/>
                  <a:gd name="T103" fmla="*/ 76 h 106"/>
                  <a:gd name="T104" fmla="*/ 38 w 68"/>
                  <a:gd name="T105" fmla="*/ 86 h 106"/>
                  <a:gd name="T106" fmla="*/ 48 w 68"/>
                  <a:gd name="T107" fmla="*/ 76 h 106"/>
                  <a:gd name="T108" fmla="*/ 40 w 68"/>
                  <a:gd name="T109" fmla="*/ 82 h 106"/>
                  <a:gd name="T110" fmla="*/ 44 w 68"/>
                  <a:gd name="T111" fmla="*/ 78 h 106"/>
                  <a:gd name="T112" fmla="*/ 40 w 68"/>
                  <a:gd name="T113" fmla="*/ 82 h 106"/>
                  <a:gd name="T114" fmla="*/ 56 w 68"/>
                  <a:gd name="T11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 h="106">
                    <a:moveTo>
                      <a:pt x="34" y="64"/>
                    </a:moveTo>
                    <a:lnTo>
                      <a:pt x="34" y="68"/>
                    </a:lnTo>
                    <a:lnTo>
                      <a:pt x="34" y="72"/>
                    </a:lnTo>
                    <a:lnTo>
                      <a:pt x="38" y="76"/>
                    </a:lnTo>
                    <a:lnTo>
                      <a:pt x="38" y="78"/>
                    </a:lnTo>
                    <a:lnTo>
                      <a:pt x="38" y="82"/>
                    </a:lnTo>
                    <a:lnTo>
                      <a:pt x="34" y="82"/>
                    </a:lnTo>
                    <a:lnTo>
                      <a:pt x="34" y="78"/>
                    </a:lnTo>
                    <a:lnTo>
                      <a:pt x="34" y="82"/>
                    </a:lnTo>
                    <a:lnTo>
                      <a:pt x="34" y="86"/>
                    </a:lnTo>
                    <a:lnTo>
                      <a:pt x="30" y="86"/>
                    </a:lnTo>
                    <a:lnTo>
                      <a:pt x="30" y="82"/>
                    </a:lnTo>
                    <a:lnTo>
                      <a:pt x="30" y="86"/>
                    </a:lnTo>
                    <a:lnTo>
                      <a:pt x="30" y="82"/>
                    </a:lnTo>
                    <a:lnTo>
                      <a:pt x="26" y="82"/>
                    </a:lnTo>
                    <a:lnTo>
                      <a:pt x="26" y="86"/>
                    </a:lnTo>
                    <a:lnTo>
                      <a:pt x="26" y="82"/>
                    </a:lnTo>
                    <a:lnTo>
                      <a:pt x="26" y="78"/>
                    </a:lnTo>
                    <a:lnTo>
                      <a:pt x="26" y="76"/>
                    </a:lnTo>
                    <a:lnTo>
                      <a:pt x="30" y="76"/>
                    </a:lnTo>
                    <a:lnTo>
                      <a:pt x="26" y="76"/>
                    </a:lnTo>
                    <a:lnTo>
                      <a:pt x="26" y="78"/>
                    </a:lnTo>
                    <a:lnTo>
                      <a:pt x="26" y="82"/>
                    </a:lnTo>
                    <a:lnTo>
                      <a:pt x="26" y="86"/>
                    </a:lnTo>
                    <a:lnTo>
                      <a:pt x="22" y="86"/>
                    </a:lnTo>
                    <a:lnTo>
                      <a:pt x="22" y="90"/>
                    </a:lnTo>
                    <a:lnTo>
                      <a:pt x="22" y="86"/>
                    </a:lnTo>
                    <a:lnTo>
                      <a:pt x="22" y="82"/>
                    </a:lnTo>
                    <a:lnTo>
                      <a:pt x="22" y="78"/>
                    </a:lnTo>
                    <a:lnTo>
                      <a:pt x="22" y="82"/>
                    </a:lnTo>
                    <a:lnTo>
                      <a:pt x="22" y="86"/>
                    </a:lnTo>
                    <a:lnTo>
                      <a:pt x="22" y="82"/>
                    </a:lnTo>
                    <a:lnTo>
                      <a:pt x="22" y="78"/>
                    </a:lnTo>
                    <a:lnTo>
                      <a:pt x="18" y="78"/>
                    </a:lnTo>
                    <a:lnTo>
                      <a:pt x="22" y="82"/>
                    </a:lnTo>
                    <a:lnTo>
                      <a:pt x="22" y="86"/>
                    </a:lnTo>
                    <a:lnTo>
                      <a:pt x="22" y="90"/>
                    </a:lnTo>
                    <a:lnTo>
                      <a:pt x="18" y="90"/>
                    </a:lnTo>
                    <a:lnTo>
                      <a:pt x="18" y="86"/>
                    </a:lnTo>
                    <a:lnTo>
                      <a:pt x="18" y="90"/>
                    </a:lnTo>
                    <a:lnTo>
                      <a:pt x="14" y="86"/>
                    </a:lnTo>
                    <a:lnTo>
                      <a:pt x="14" y="82"/>
                    </a:lnTo>
                    <a:lnTo>
                      <a:pt x="14" y="78"/>
                    </a:lnTo>
                    <a:lnTo>
                      <a:pt x="12" y="68"/>
                    </a:lnTo>
                    <a:lnTo>
                      <a:pt x="12" y="64"/>
                    </a:lnTo>
                    <a:lnTo>
                      <a:pt x="14" y="64"/>
                    </a:lnTo>
                    <a:lnTo>
                      <a:pt x="12" y="64"/>
                    </a:lnTo>
                    <a:lnTo>
                      <a:pt x="12" y="60"/>
                    </a:lnTo>
                    <a:lnTo>
                      <a:pt x="12" y="56"/>
                    </a:lnTo>
                    <a:lnTo>
                      <a:pt x="8" y="56"/>
                    </a:lnTo>
                    <a:lnTo>
                      <a:pt x="8" y="52"/>
                    </a:lnTo>
                    <a:lnTo>
                      <a:pt x="12" y="50"/>
                    </a:lnTo>
                    <a:lnTo>
                      <a:pt x="12" y="46"/>
                    </a:lnTo>
                    <a:lnTo>
                      <a:pt x="12" y="42"/>
                    </a:lnTo>
                    <a:lnTo>
                      <a:pt x="8" y="42"/>
                    </a:lnTo>
                    <a:lnTo>
                      <a:pt x="8" y="46"/>
                    </a:lnTo>
                    <a:lnTo>
                      <a:pt x="8" y="42"/>
                    </a:lnTo>
                    <a:lnTo>
                      <a:pt x="4" y="42"/>
                    </a:lnTo>
                    <a:lnTo>
                      <a:pt x="0" y="38"/>
                    </a:lnTo>
                    <a:lnTo>
                      <a:pt x="0" y="34"/>
                    </a:lnTo>
                    <a:lnTo>
                      <a:pt x="4" y="34"/>
                    </a:lnTo>
                    <a:lnTo>
                      <a:pt x="0" y="34"/>
                    </a:lnTo>
                    <a:lnTo>
                      <a:pt x="4" y="30"/>
                    </a:lnTo>
                    <a:lnTo>
                      <a:pt x="4" y="34"/>
                    </a:lnTo>
                    <a:lnTo>
                      <a:pt x="4" y="30"/>
                    </a:lnTo>
                    <a:lnTo>
                      <a:pt x="8" y="30"/>
                    </a:lnTo>
                    <a:lnTo>
                      <a:pt x="8" y="26"/>
                    </a:lnTo>
                    <a:lnTo>
                      <a:pt x="12" y="26"/>
                    </a:lnTo>
                    <a:lnTo>
                      <a:pt x="14" y="26"/>
                    </a:lnTo>
                    <a:lnTo>
                      <a:pt x="12" y="26"/>
                    </a:lnTo>
                    <a:lnTo>
                      <a:pt x="12" y="22"/>
                    </a:lnTo>
                    <a:lnTo>
                      <a:pt x="8" y="22"/>
                    </a:lnTo>
                    <a:lnTo>
                      <a:pt x="8" y="20"/>
                    </a:lnTo>
                    <a:lnTo>
                      <a:pt x="4" y="16"/>
                    </a:lnTo>
                    <a:lnTo>
                      <a:pt x="0" y="16"/>
                    </a:lnTo>
                    <a:lnTo>
                      <a:pt x="4" y="12"/>
                    </a:lnTo>
                    <a:lnTo>
                      <a:pt x="4" y="8"/>
                    </a:lnTo>
                    <a:lnTo>
                      <a:pt x="8" y="8"/>
                    </a:lnTo>
                    <a:lnTo>
                      <a:pt x="8" y="4"/>
                    </a:lnTo>
                    <a:lnTo>
                      <a:pt x="4" y="4"/>
                    </a:lnTo>
                    <a:lnTo>
                      <a:pt x="8" y="0"/>
                    </a:lnTo>
                    <a:lnTo>
                      <a:pt x="8" y="4"/>
                    </a:lnTo>
                    <a:lnTo>
                      <a:pt x="12" y="4"/>
                    </a:lnTo>
                    <a:lnTo>
                      <a:pt x="12" y="8"/>
                    </a:lnTo>
                    <a:lnTo>
                      <a:pt x="14" y="8"/>
                    </a:lnTo>
                    <a:lnTo>
                      <a:pt x="12" y="8"/>
                    </a:lnTo>
                    <a:lnTo>
                      <a:pt x="12" y="4"/>
                    </a:lnTo>
                    <a:lnTo>
                      <a:pt x="14" y="4"/>
                    </a:lnTo>
                    <a:lnTo>
                      <a:pt x="14" y="8"/>
                    </a:lnTo>
                    <a:lnTo>
                      <a:pt x="14" y="12"/>
                    </a:lnTo>
                    <a:lnTo>
                      <a:pt x="18" y="12"/>
                    </a:lnTo>
                    <a:lnTo>
                      <a:pt x="22" y="12"/>
                    </a:lnTo>
                    <a:lnTo>
                      <a:pt x="22" y="8"/>
                    </a:lnTo>
                    <a:lnTo>
                      <a:pt x="22" y="12"/>
                    </a:lnTo>
                    <a:lnTo>
                      <a:pt x="26" y="12"/>
                    </a:lnTo>
                    <a:lnTo>
                      <a:pt x="26" y="16"/>
                    </a:lnTo>
                    <a:lnTo>
                      <a:pt x="26" y="20"/>
                    </a:lnTo>
                    <a:lnTo>
                      <a:pt x="26" y="22"/>
                    </a:lnTo>
                    <a:lnTo>
                      <a:pt x="26" y="26"/>
                    </a:lnTo>
                    <a:lnTo>
                      <a:pt x="30" y="26"/>
                    </a:lnTo>
                    <a:lnTo>
                      <a:pt x="34" y="26"/>
                    </a:lnTo>
                    <a:lnTo>
                      <a:pt x="38" y="26"/>
                    </a:lnTo>
                    <a:lnTo>
                      <a:pt x="40" y="26"/>
                    </a:lnTo>
                    <a:lnTo>
                      <a:pt x="44" y="26"/>
                    </a:lnTo>
                    <a:lnTo>
                      <a:pt x="48" y="26"/>
                    </a:lnTo>
                    <a:lnTo>
                      <a:pt x="52" y="26"/>
                    </a:lnTo>
                    <a:lnTo>
                      <a:pt x="56" y="26"/>
                    </a:lnTo>
                    <a:lnTo>
                      <a:pt x="60" y="26"/>
                    </a:lnTo>
                    <a:lnTo>
                      <a:pt x="60" y="30"/>
                    </a:lnTo>
                    <a:lnTo>
                      <a:pt x="64" y="30"/>
                    </a:lnTo>
                    <a:lnTo>
                      <a:pt x="64" y="34"/>
                    </a:lnTo>
                    <a:lnTo>
                      <a:pt x="60" y="34"/>
                    </a:lnTo>
                    <a:lnTo>
                      <a:pt x="60" y="38"/>
                    </a:lnTo>
                    <a:lnTo>
                      <a:pt x="60" y="42"/>
                    </a:lnTo>
                    <a:lnTo>
                      <a:pt x="56" y="42"/>
                    </a:lnTo>
                    <a:lnTo>
                      <a:pt x="56" y="46"/>
                    </a:lnTo>
                    <a:lnTo>
                      <a:pt x="52" y="46"/>
                    </a:lnTo>
                    <a:lnTo>
                      <a:pt x="48" y="46"/>
                    </a:lnTo>
                    <a:lnTo>
                      <a:pt x="48" y="50"/>
                    </a:lnTo>
                    <a:lnTo>
                      <a:pt x="48" y="46"/>
                    </a:lnTo>
                    <a:lnTo>
                      <a:pt x="44" y="50"/>
                    </a:lnTo>
                    <a:lnTo>
                      <a:pt x="44" y="52"/>
                    </a:lnTo>
                    <a:lnTo>
                      <a:pt x="44" y="56"/>
                    </a:lnTo>
                    <a:lnTo>
                      <a:pt x="44" y="60"/>
                    </a:lnTo>
                    <a:lnTo>
                      <a:pt x="48" y="64"/>
                    </a:lnTo>
                    <a:lnTo>
                      <a:pt x="48" y="60"/>
                    </a:lnTo>
                    <a:lnTo>
                      <a:pt x="48" y="64"/>
                    </a:lnTo>
                    <a:lnTo>
                      <a:pt x="48" y="68"/>
                    </a:lnTo>
                    <a:lnTo>
                      <a:pt x="52" y="68"/>
                    </a:lnTo>
                    <a:lnTo>
                      <a:pt x="52" y="64"/>
                    </a:lnTo>
                    <a:lnTo>
                      <a:pt x="52" y="60"/>
                    </a:lnTo>
                    <a:lnTo>
                      <a:pt x="56" y="60"/>
                    </a:lnTo>
                    <a:lnTo>
                      <a:pt x="56" y="56"/>
                    </a:lnTo>
                    <a:lnTo>
                      <a:pt x="56" y="52"/>
                    </a:lnTo>
                    <a:lnTo>
                      <a:pt x="56" y="56"/>
                    </a:lnTo>
                    <a:lnTo>
                      <a:pt x="60" y="52"/>
                    </a:lnTo>
                    <a:lnTo>
                      <a:pt x="60" y="56"/>
                    </a:lnTo>
                    <a:lnTo>
                      <a:pt x="60" y="60"/>
                    </a:lnTo>
                    <a:lnTo>
                      <a:pt x="64" y="60"/>
                    </a:lnTo>
                    <a:lnTo>
                      <a:pt x="64" y="64"/>
                    </a:lnTo>
                    <a:lnTo>
                      <a:pt x="60" y="64"/>
                    </a:lnTo>
                    <a:lnTo>
                      <a:pt x="64" y="68"/>
                    </a:lnTo>
                    <a:lnTo>
                      <a:pt x="64" y="72"/>
                    </a:lnTo>
                    <a:lnTo>
                      <a:pt x="64" y="76"/>
                    </a:lnTo>
                    <a:lnTo>
                      <a:pt x="64" y="78"/>
                    </a:lnTo>
                    <a:lnTo>
                      <a:pt x="64" y="82"/>
                    </a:lnTo>
                    <a:lnTo>
                      <a:pt x="64" y="86"/>
                    </a:lnTo>
                    <a:lnTo>
                      <a:pt x="64" y="90"/>
                    </a:lnTo>
                    <a:lnTo>
                      <a:pt x="64" y="94"/>
                    </a:lnTo>
                    <a:lnTo>
                      <a:pt x="68" y="94"/>
                    </a:lnTo>
                    <a:lnTo>
                      <a:pt x="68" y="98"/>
                    </a:lnTo>
                    <a:lnTo>
                      <a:pt x="64" y="98"/>
                    </a:lnTo>
                    <a:lnTo>
                      <a:pt x="64" y="94"/>
                    </a:lnTo>
                    <a:lnTo>
                      <a:pt x="60" y="94"/>
                    </a:lnTo>
                    <a:lnTo>
                      <a:pt x="60" y="98"/>
                    </a:lnTo>
                    <a:lnTo>
                      <a:pt x="60" y="102"/>
                    </a:lnTo>
                    <a:lnTo>
                      <a:pt x="60" y="106"/>
                    </a:lnTo>
                    <a:lnTo>
                      <a:pt x="60" y="102"/>
                    </a:lnTo>
                    <a:lnTo>
                      <a:pt x="56" y="102"/>
                    </a:lnTo>
                    <a:lnTo>
                      <a:pt x="56" y="98"/>
                    </a:lnTo>
                    <a:lnTo>
                      <a:pt x="56" y="94"/>
                    </a:lnTo>
                    <a:lnTo>
                      <a:pt x="56" y="90"/>
                    </a:lnTo>
                    <a:lnTo>
                      <a:pt x="56" y="86"/>
                    </a:lnTo>
                    <a:lnTo>
                      <a:pt x="56" y="90"/>
                    </a:lnTo>
                    <a:lnTo>
                      <a:pt x="56" y="86"/>
                    </a:lnTo>
                    <a:lnTo>
                      <a:pt x="56" y="82"/>
                    </a:lnTo>
                    <a:lnTo>
                      <a:pt x="52" y="82"/>
                    </a:lnTo>
                    <a:lnTo>
                      <a:pt x="52" y="78"/>
                    </a:lnTo>
                    <a:lnTo>
                      <a:pt x="52" y="76"/>
                    </a:lnTo>
                    <a:lnTo>
                      <a:pt x="48" y="72"/>
                    </a:lnTo>
                    <a:lnTo>
                      <a:pt x="44" y="72"/>
                    </a:lnTo>
                    <a:lnTo>
                      <a:pt x="44" y="76"/>
                    </a:lnTo>
                    <a:lnTo>
                      <a:pt x="40" y="76"/>
                    </a:lnTo>
                    <a:lnTo>
                      <a:pt x="40" y="72"/>
                    </a:lnTo>
                    <a:lnTo>
                      <a:pt x="38" y="72"/>
                    </a:lnTo>
                    <a:lnTo>
                      <a:pt x="38" y="68"/>
                    </a:lnTo>
                    <a:lnTo>
                      <a:pt x="38" y="64"/>
                    </a:lnTo>
                    <a:lnTo>
                      <a:pt x="38" y="60"/>
                    </a:lnTo>
                    <a:lnTo>
                      <a:pt x="38" y="56"/>
                    </a:lnTo>
                    <a:lnTo>
                      <a:pt x="34" y="56"/>
                    </a:lnTo>
                    <a:lnTo>
                      <a:pt x="38" y="56"/>
                    </a:lnTo>
                    <a:lnTo>
                      <a:pt x="38" y="60"/>
                    </a:lnTo>
                    <a:lnTo>
                      <a:pt x="34" y="60"/>
                    </a:lnTo>
                    <a:lnTo>
                      <a:pt x="38" y="60"/>
                    </a:lnTo>
                    <a:lnTo>
                      <a:pt x="38" y="64"/>
                    </a:lnTo>
                    <a:lnTo>
                      <a:pt x="34" y="64"/>
                    </a:lnTo>
                    <a:lnTo>
                      <a:pt x="34" y="64"/>
                    </a:lnTo>
                    <a:lnTo>
                      <a:pt x="34" y="64"/>
                    </a:lnTo>
                    <a:close/>
                    <a:moveTo>
                      <a:pt x="38" y="72"/>
                    </a:moveTo>
                    <a:lnTo>
                      <a:pt x="34" y="72"/>
                    </a:lnTo>
                    <a:lnTo>
                      <a:pt x="34" y="68"/>
                    </a:lnTo>
                    <a:lnTo>
                      <a:pt x="38" y="68"/>
                    </a:lnTo>
                    <a:lnTo>
                      <a:pt x="38" y="72"/>
                    </a:lnTo>
                    <a:lnTo>
                      <a:pt x="38" y="72"/>
                    </a:lnTo>
                    <a:lnTo>
                      <a:pt x="38" y="72"/>
                    </a:lnTo>
                    <a:close/>
                    <a:moveTo>
                      <a:pt x="38" y="86"/>
                    </a:moveTo>
                    <a:lnTo>
                      <a:pt x="34" y="86"/>
                    </a:lnTo>
                    <a:lnTo>
                      <a:pt x="34" y="82"/>
                    </a:lnTo>
                    <a:lnTo>
                      <a:pt x="38" y="82"/>
                    </a:lnTo>
                    <a:lnTo>
                      <a:pt x="38" y="86"/>
                    </a:lnTo>
                    <a:lnTo>
                      <a:pt x="38" y="86"/>
                    </a:lnTo>
                    <a:lnTo>
                      <a:pt x="38" y="86"/>
                    </a:lnTo>
                    <a:close/>
                    <a:moveTo>
                      <a:pt x="38" y="86"/>
                    </a:moveTo>
                    <a:lnTo>
                      <a:pt x="38" y="82"/>
                    </a:lnTo>
                    <a:lnTo>
                      <a:pt x="38" y="78"/>
                    </a:lnTo>
                    <a:lnTo>
                      <a:pt x="38" y="76"/>
                    </a:lnTo>
                    <a:lnTo>
                      <a:pt x="38" y="72"/>
                    </a:lnTo>
                    <a:lnTo>
                      <a:pt x="40" y="76"/>
                    </a:lnTo>
                    <a:lnTo>
                      <a:pt x="40" y="78"/>
                    </a:lnTo>
                    <a:lnTo>
                      <a:pt x="40" y="82"/>
                    </a:lnTo>
                    <a:lnTo>
                      <a:pt x="38" y="82"/>
                    </a:lnTo>
                    <a:lnTo>
                      <a:pt x="38" y="86"/>
                    </a:lnTo>
                    <a:lnTo>
                      <a:pt x="38" y="86"/>
                    </a:lnTo>
                    <a:lnTo>
                      <a:pt x="38" y="86"/>
                    </a:lnTo>
                    <a:close/>
                    <a:moveTo>
                      <a:pt x="48" y="78"/>
                    </a:moveTo>
                    <a:lnTo>
                      <a:pt x="48" y="76"/>
                    </a:lnTo>
                    <a:lnTo>
                      <a:pt x="48" y="78"/>
                    </a:lnTo>
                    <a:lnTo>
                      <a:pt x="48" y="78"/>
                    </a:lnTo>
                    <a:lnTo>
                      <a:pt x="48" y="78"/>
                    </a:lnTo>
                    <a:close/>
                    <a:moveTo>
                      <a:pt x="40" y="82"/>
                    </a:moveTo>
                    <a:lnTo>
                      <a:pt x="44" y="82"/>
                    </a:lnTo>
                    <a:lnTo>
                      <a:pt x="44" y="78"/>
                    </a:lnTo>
                    <a:lnTo>
                      <a:pt x="44" y="76"/>
                    </a:lnTo>
                    <a:lnTo>
                      <a:pt x="44" y="78"/>
                    </a:lnTo>
                    <a:lnTo>
                      <a:pt x="44" y="82"/>
                    </a:lnTo>
                    <a:lnTo>
                      <a:pt x="40" y="82"/>
                    </a:lnTo>
                    <a:lnTo>
                      <a:pt x="40" y="82"/>
                    </a:lnTo>
                    <a:lnTo>
                      <a:pt x="40" y="82"/>
                    </a:lnTo>
                    <a:close/>
                    <a:moveTo>
                      <a:pt x="56" y="94"/>
                    </a:moveTo>
                    <a:lnTo>
                      <a:pt x="56" y="90"/>
                    </a:lnTo>
                    <a:lnTo>
                      <a:pt x="56" y="94"/>
                    </a:lnTo>
                    <a:lnTo>
                      <a:pt x="56" y="94"/>
                    </a:lnTo>
                    <a:lnTo>
                      <a:pt x="56" y="9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4" name="Freeform 21">
                <a:extLst>
                  <a:ext uri="{FF2B5EF4-FFF2-40B4-BE49-F238E27FC236}">
                    <a16:creationId xmlns:a16="http://schemas.microsoft.com/office/drawing/2014/main" id="{1FFD03BD-3FBF-359C-11B1-49705182B7B4}"/>
                  </a:ext>
                </a:extLst>
              </p:cNvPr>
              <p:cNvSpPr>
                <a:spLocks/>
              </p:cNvSpPr>
              <p:nvPr/>
            </p:nvSpPr>
            <p:spPr bwMode="auto">
              <a:xfrm>
                <a:off x="6388100" y="3775143"/>
                <a:ext cx="76200" cy="47625"/>
              </a:xfrm>
              <a:custGeom>
                <a:avLst/>
                <a:gdLst>
                  <a:gd name="T0" fmla="*/ 44 w 48"/>
                  <a:gd name="T1" fmla="*/ 26 h 30"/>
                  <a:gd name="T2" fmla="*/ 38 w 48"/>
                  <a:gd name="T3" fmla="*/ 26 h 30"/>
                  <a:gd name="T4" fmla="*/ 38 w 48"/>
                  <a:gd name="T5" fmla="*/ 26 h 30"/>
                  <a:gd name="T6" fmla="*/ 38 w 48"/>
                  <a:gd name="T7" fmla="*/ 30 h 30"/>
                  <a:gd name="T8" fmla="*/ 34 w 48"/>
                  <a:gd name="T9" fmla="*/ 26 h 30"/>
                  <a:gd name="T10" fmla="*/ 30 w 48"/>
                  <a:gd name="T11" fmla="*/ 30 h 30"/>
                  <a:gd name="T12" fmla="*/ 26 w 48"/>
                  <a:gd name="T13" fmla="*/ 30 h 30"/>
                  <a:gd name="T14" fmla="*/ 22 w 48"/>
                  <a:gd name="T15" fmla="*/ 26 h 30"/>
                  <a:gd name="T16" fmla="*/ 18 w 48"/>
                  <a:gd name="T17" fmla="*/ 26 h 30"/>
                  <a:gd name="T18" fmla="*/ 18 w 48"/>
                  <a:gd name="T19" fmla="*/ 30 h 30"/>
                  <a:gd name="T20" fmla="*/ 14 w 48"/>
                  <a:gd name="T21" fmla="*/ 30 h 30"/>
                  <a:gd name="T22" fmla="*/ 10 w 48"/>
                  <a:gd name="T23" fmla="*/ 30 h 30"/>
                  <a:gd name="T24" fmla="*/ 10 w 48"/>
                  <a:gd name="T25" fmla="*/ 26 h 30"/>
                  <a:gd name="T26" fmla="*/ 6 w 48"/>
                  <a:gd name="T27" fmla="*/ 26 h 30"/>
                  <a:gd name="T28" fmla="*/ 6 w 48"/>
                  <a:gd name="T29" fmla="*/ 26 h 30"/>
                  <a:gd name="T30" fmla="*/ 4 w 48"/>
                  <a:gd name="T31" fmla="*/ 26 h 30"/>
                  <a:gd name="T32" fmla="*/ 0 w 48"/>
                  <a:gd name="T33" fmla="*/ 26 h 30"/>
                  <a:gd name="T34" fmla="*/ 0 w 48"/>
                  <a:gd name="T35" fmla="*/ 24 h 30"/>
                  <a:gd name="T36" fmla="*/ 0 w 48"/>
                  <a:gd name="T37" fmla="*/ 20 h 30"/>
                  <a:gd name="T38" fmla="*/ 0 w 48"/>
                  <a:gd name="T39" fmla="*/ 20 h 30"/>
                  <a:gd name="T40" fmla="*/ 4 w 48"/>
                  <a:gd name="T41" fmla="*/ 20 h 30"/>
                  <a:gd name="T42" fmla="*/ 4 w 48"/>
                  <a:gd name="T43" fmla="*/ 16 h 30"/>
                  <a:gd name="T44" fmla="*/ 4 w 48"/>
                  <a:gd name="T45" fmla="*/ 16 h 30"/>
                  <a:gd name="T46" fmla="*/ 6 w 48"/>
                  <a:gd name="T47" fmla="*/ 12 h 30"/>
                  <a:gd name="T48" fmla="*/ 6 w 48"/>
                  <a:gd name="T49" fmla="*/ 8 h 30"/>
                  <a:gd name="T50" fmla="*/ 6 w 48"/>
                  <a:gd name="T51" fmla="*/ 8 h 30"/>
                  <a:gd name="T52" fmla="*/ 10 w 48"/>
                  <a:gd name="T53" fmla="*/ 4 h 30"/>
                  <a:gd name="T54" fmla="*/ 14 w 48"/>
                  <a:gd name="T55" fmla="*/ 4 h 30"/>
                  <a:gd name="T56" fmla="*/ 18 w 48"/>
                  <a:gd name="T57" fmla="*/ 0 h 30"/>
                  <a:gd name="T58" fmla="*/ 18 w 48"/>
                  <a:gd name="T59" fmla="*/ 0 h 30"/>
                  <a:gd name="T60" fmla="*/ 22 w 48"/>
                  <a:gd name="T61" fmla="*/ 0 h 30"/>
                  <a:gd name="T62" fmla="*/ 22 w 48"/>
                  <a:gd name="T63" fmla="*/ 4 h 30"/>
                  <a:gd name="T64" fmla="*/ 22 w 48"/>
                  <a:gd name="T65" fmla="*/ 4 h 30"/>
                  <a:gd name="T66" fmla="*/ 26 w 48"/>
                  <a:gd name="T67" fmla="*/ 4 h 30"/>
                  <a:gd name="T68" fmla="*/ 30 w 48"/>
                  <a:gd name="T69" fmla="*/ 4 h 30"/>
                  <a:gd name="T70" fmla="*/ 30 w 48"/>
                  <a:gd name="T71" fmla="*/ 8 h 30"/>
                  <a:gd name="T72" fmla="*/ 34 w 48"/>
                  <a:gd name="T73" fmla="*/ 8 h 30"/>
                  <a:gd name="T74" fmla="*/ 38 w 48"/>
                  <a:gd name="T75" fmla="*/ 4 h 30"/>
                  <a:gd name="T76" fmla="*/ 38 w 48"/>
                  <a:gd name="T77" fmla="*/ 8 h 30"/>
                  <a:gd name="T78" fmla="*/ 40 w 48"/>
                  <a:gd name="T79" fmla="*/ 8 h 30"/>
                  <a:gd name="T80" fmla="*/ 40 w 48"/>
                  <a:gd name="T81" fmla="*/ 8 h 30"/>
                  <a:gd name="T82" fmla="*/ 40 w 48"/>
                  <a:gd name="T83" fmla="*/ 12 h 30"/>
                  <a:gd name="T84" fmla="*/ 40 w 48"/>
                  <a:gd name="T85" fmla="*/ 12 h 30"/>
                  <a:gd name="T86" fmla="*/ 40 w 48"/>
                  <a:gd name="T87" fmla="*/ 16 h 30"/>
                  <a:gd name="T88" fmla="*/ 44 w 48"/>
                  <a:gd name="T89" fmla="*/ 16 h 30"/>
                  <a:gd name="T90" fmla="*/ 48 w 48"/>
                  <a:gd name="T91" fmla="*/ 20 h 30"/>
                  <a:gd name="T92" fmla="*/ 44 w 48"/>
                  <a:gd name="T93" fmla="*/ 24 h 30"/>
                  <a:gd name="T94" fmla="*/ 48 w 48"/>
                  <a:gd name="T95" fmla="*/ 26 h 30"/>
                  <a:gd name="T96" fmla="*/ 44 w 48"/>
                  <a:gd name="T9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30">
                    <a:moveTo>
                      <a:pt x="44" y="26"/>
                    </a:moveTo>
                    <a:lnTo>
                      <a:pt x="44" y="26"/>
                    </a:lnTo>
                    <a:lnTo>
                      <a:pt x="44" y="26"/>
                    </a:lnTo>
                    <a:lnTo>
                      <a:pt x="44" y="26"/>
                    </a:lnTo>
                    <a:lnTo>
                      <a:pt x="44" y="26"/>
                    </a:lnTo>
                    <a:lnTo>
                      <a:pt x="40" y="26"/>
                    </a:lnTo>
                    <a:lnTo>
                      <a:pt x="40" y="26"/>
                    </a:lnTo>
                    <a:lnTo>
                      <a:pt x="38" y="26"/>
                    </a:lnTo>
                    <a:lnTo>
                      <a:pt x="38" y="26"/>
                    </a:lnTo>
                    <a:lnTo>
                      <a:pt x="38" y="26"/>
                    </a:lnTo>
                    <a:lnTo>
                      <a:pt x="38" y="26"/>
                    </a:lnTo>
                    <a:lnTo>
                      <a:pt x="38" y="26"/>
                    </a:lnTo>
                    <a:lnTo>
                      <a:pt x="38" y="26"/>
                    </a:lnTo>
                    <a:lnTo>
                      <a:pt x="38" y="26"/>
                    </a:lnTo>
                    <a:lnTo>
                      <a:pt x="38" y="30"/>
                    </a:lnTo>
                    <a:lnTo>
                      <a:pt x="38" y="30"/>
                    </a:lnTo>
                    <a:lnTo>
                      <a:pt x="34" y="30"/>
                    </a:lnTo>
                    <a:lnTo>
                      <a:pt x="34" y="26"/>
                    </a:lnTo>
                    <a:lnTo>
                      <a:pt x="34" y="26"/>
                    </a:lnTo>
                    <a:lnTo>
                      <a:pt x="34" y="26"/>
                    </a:lnTo>
                    <a:lnTo>
                      <a:pt x="34" y="26"/>
                    </a:lnTo>
                    <a:lnTo>
                      <a:pt x="30" y="30"/>
                    </a:lnTo>
                    <a:lnTo>
                      <a:pt x="30" y="30"/>
                    </a:lnTo>
                    <a:lnTo>
                      <a:pt x="30" y="30"/>
                    </a:lnTo>
                    <a:lnTo>
                      <a:pt x="30" y="30"/>
                    </a:lnTo>
                    <a:lnTo>
                      <a:pt x="26" y="30"/>
                    </a:lnTo>
                    <a:lnTo>
                      <a:pt x="26" y="30"/>
                    </a:lnTo>
                    <a:lnTo>
                      <a:pt x="26" y="30"/>
                    </a:lnTo>
                    <a:lnTo>
                      <a:pt x="26" y="30"/>
                    </a:lnTo>
                    <a:lnTo>
                      <a:pt x="26" y="26"/>
                    </a:lnTo>
                    <a:lnTo>
                      <a:pt x="26" y="26"/>
                    </a:lnTo>
                    <a:lnTo>
                      <a:pt x="22" y="26"/>
                    </a:lnTo>
                    <a:lnTo>
                      <a:pt x="22" y="26"/>
                    </a:lnTo>
                    <a:lnTo>
                      <a:pt x="22" y="26"/>
                    </a:lnTo>
                    <a:lnTo>
                      <a:pt x="22" y="26"/>
                    </a:lnTo>
                    <a:lnTo>
                      <a:pt x="18" y="26"/>
                    </a:lnTo>
                    <a:lnTo>
                      <a:pt x="18" y="26"/>
                    </a:lnTo>
                    <a:lnTo>
                      <a:pt x="18" y="26"/>
                    </a:lnTo>
                    <a:lnTo>
                      <a:pt x="18" y="30"/>
                    </a:lnTo>
                    <a:lnTo>
                      <a:pt x="18" y="30"/>
                    </a:lnTo>
                    <a:lnTo>
                      <a:pt x="18" y="30"/>
                    </a:lnTo>
                    <a:lnTo>
                      <a:pt x="18" y="30"/>
                    </a:lnTo>
                    <a:lnTo>
                      <a:pt x="14" y="30"/>
                    </a:lnTo>
                    <a:lnTo>
                      <a:pt x="14" y="30"/>
                    </a:lnTo>
                    <a:lnTo>
                      <a:pt x="14" y="30"/>
                    </a:lnTo>
                    <a:lnTo>
                      <a:pt x="14" y="30"/>
                    </a:lnTo>
                    <a:lnTo>
                      <a:pt x="10" y="30"/>
                    </a:lnTo>
                    <a:lnTo>
                      <a:pt x="10" y="30"/>
                    </a:lnTo>
                    <a:lnTo>
                      <a:pt x="10" y="30"/>
                    </a:lnTo>
                    <a:lnTo>
                      <a:pt x="10" y="30"/>
                    </a:lnTo>
                    <a:lnTo>
                      <a:pt x="10" y="26"/>
                    </a:lnTo>
                    <a:lnTo>
                      <a:pt x="10" y="26"/>
                    </a:lnTo>
                    <a:lnTo>
                      <a:pt x="10" y="26"/>
                    </a:lnTo>
                    <a:lnTo>
                      <a:pt x="10" y="26"/>
                    </a:lnTo>
                    <a:lnTo>
                      <a:pt x="6" y="26"/>
                    </a:lnTo>
                    <a:lnTo>
                      <a:pt x="6" y="26"/>
                    </a:lnTo>
                    <a:lnTo>
                      <a:pt x="6" y="26"/>
                    </a:lnTo>
                    <a:lnTo>
                      <a:pt x="6" y="26"/>
                    </a:lnTo>
                    <a:lnTo>
                      <a:pt x="6" y="26"/>
                    </a:lnTo>
                    <a:lnTo>
                      <a:pt x="6" y="26"/>
                    </a:lnTo>
                    <a:lnTo>
                      <a:pt x="4" y="26"/>
                    </a:lnTo>
                    <a:lnTo>
                      <a:pt x="4" y="26"/>
                    </a:lnTo>
                    <a:lnTo>
                      <a:pt x="4" y="26"/>
                    </a:lnTo>
                    <a:lnTo>
                      <a:pt x="4" y="26"/>
                    </a:lnTo>
                    <a:lnTo>
                      <a:pt x="4" y="26"/>
                    </a:lnTo>
                    <a:lnTo>
                      <a:pt x="4" y="26"/>
                    </a:lnTo>
                    <a:lnTo>
                      <a:pt x="4" y="26"/>
                    </a:lnTo>
                    <a:lnTo>
                      <a:pt x="0" y="26"/>
                    </a:lnTo>
                    <a:lnTo>
                      <a:pt x="0" y="24"/>
                    </a:lnTo>
                    <a:lnTo>
                      <a:pt x="0" y="24"/>
                    </a:lnTo>
                    <a:lnTo>
                      <a:pt x="0" y="24"/>
                    </a:lnTo>
                    <a:lnTo>
                      <a:pt x="0" y="24"/>
                    </a:lnTo>
                    <a:lnTo>
                      <a:pt x="0" y="24"/>
                    </a:lnTo>
                    <a:lnTo>
                      <a:pt x="0" y="24"/>
                    </a:lnTo>
                    <a:lnTo>
                      <a:pt x="0" y="24"/>
                    </a:lnTo>
                    <a:lnTo>
                      <a:pt x="0" y="20"/>
                    </a:lnTo>
                    <a:lnTo>
                      <a:pt x="0" y="20"/>
                    </a:lnTo>
                    <a:lnTo>
                      <a:pt x="0" y="20"/>
                    </a:lnTo>
                    <a:lnTo>
                      <a:pt x="0" y="20"/>
                    </a:lnTo>
                    <a:lnTo>
                      <a:pt x="0" y="20"/>
                    </a:lnTo>
                    <a:lnTo>
                      <a:pt x="0" y="20"/>
                    </a:lnTo>
                    <a:lnTo>
                      <a:pt x="0" y="20"/>
                    </a:lnTo>
                    <a:lnTo>
                      <a:pt x="4" y="20"/>
                    </a:lnTo>
                    <a:lnTo>
                      <a:pt x="4" y="20"/>
                    </a:lnTo>
                    <a:lnTo>
                      <a:pt x="4" y="16"/>
                    </a:lnTo>
                    <a:lnTo>
                      <a:pt x="4" y="16"/>
                    </a:lnTo>
                    <a:lnTo>
                      <a:pt x="4" y="16"/>
                    </a:lnTo>
                    <a:lnTo>
                      <a:pt x="4" y="16"/>
                    </a:lnTo>
                    <a:lnTo>
                      <a:pt x="4" y="16"/>
                    </a:lnTo>
                    <a:lnTo>
                      <a:pt x="4" y="16"/>
                    </a:lnTo>
                    <a:lnTo>
                      <a:pt x="4" y="16"/>
                    </a:lnTo>
                    <a:lnTo>
                      <a:pt x="4" y="16"/>
                    </a:lnTo>
                    <a:lnTo>
                      <a:pt x="4" y="12"/>
                    </a:lnTo>
                    <a:lnTo>
                      <a:pt x="4" y="12"/>
                    </a:lnTo>
                    <a:lnTo>
                      <a:pt x="4" y="12"/>
                    </a:lnTo>
                    <a:lnTo>
                      <a:pt x="6" y="12"/>
                    </a:lnTo>
                    <a:lnTo>
                      <a:pt x="6" y="12"/>
                    </a:lnTo>
                    <a:lnTo>
                      <a:pt x="6" y="12"/>
                    </a:lnTo>
                    <a:lnTo>
                      <a:pt x="6" y="8"/>
                    </a:lnTo>
                    <a:lnTo>
                      <a:pt x="6" y="8"/>
                    </a:lnTo>
                    <a:lnTo>
                      <a:pt x="6" y="8"/>
                    </a:lnTo>
                    <a:lnTo>
                      <a:pt x="6" y="8"/>
                    </a:lnTo>
                    <a:lnTo>
                      <a:pt x="6" y="8"/>
                    </a:lnTo>
                    <a:lnTo>
                      <a:pt x="6" y="8"/>
                    </a:lnTo>
                    <a:lnTo>
                      <a:pt x="6" y="8"/>
                    </a:lnTo>
                    <a:lnTo>
                      <a:pt x="10" y="4"/>
                    </a:lnTo>
                    <a:lnTo>
                      <a:pt x="10" y="4"/>
                    </a:lnTo>
                    <a:lnTo>
                      <a:pt x="10" y="4"/>
                    </a:lnTo>
                    <a:lnTo>
                      <a:pt x="10" y="4"/>
                    </a:lnTo>
                    <a:lnTo>
                      <a:pt x="10" y="4"/>
                    </a:lnTo>
                    <a:lnTo>
                      <a:pt x="10" y="4"/>
                    </a:lnTo>
                    <a:lnTo>
                      <a:pt x="14" y="4"/>
                    </a:lnTo>
                    <a:lnTo>
                      <a:pt x="14" y="4"/>
                    </a:lnTo>
                    <a:lnTo>
                      <a:pt x="14" y="0"/>
                    </a:lnTo>
                    <a:lnTo>
                      <a:pt x="14" y="0"/>
                    </a:lnTo>
                    <a:lnTo>
                      <a:pt x="18" y="0"/>
                    </a:lnTo>
                    <a:lnTo>
                      <a:pt x="18" y="0"/>
                    </a:lnTo>
                    <a:lnTo>
                      <a:pt x="18" y="0"/>
                    </a:lnTo>
                    <a:lnTo>
                      <a:pt x="18" y="0"/>
                    </a:lnTo>
                    <a:lnTo>
                      <a:pt x="18" y="0"/>
                    </a:lnTo>
                    <a:lnTo>
                      <a:pt x="22" y="0"/>
                    </a:lnTo>
                    <a:lnTo>
                      <a:pt x="22" y="0"/>
                    </a:lnTo>
                    <a:lnTo>
                      <a:pt x="22" y="0"/>
                    </a:lnTo>
                    <a:lnTo>
                      <a:pt x="22" y="0"/>
                    </a:lnTo>
                    <a:lnTo>
                      <a:pt x="22" y="4"/>
                    </a:lnTo>
                    <a:lnTo>
                      <a:pt x="22" y="4"/>
                    </a:lnTo>
                    <a:lnTo>
                      <a:pt x="22" y="4"/>
                    </a:lnTo>
                    <a:lnTo>
                      <a:pt x="22" y="4"/>
                    </a:lnTo>
                    <a:lnTo>
                      <a:pt x="22" y="4"/>
                    </a:lnTo>
                    <a:lnTo>
                      <a:pt x="22" y="4"/>
                    </a:lnTo>
                    <a:lnTo>
                      <a:pt x="22" y="4"/>
                    </a:lnTo>
                    <a:lnTo>
                      <a:pt x="22" y="4"/>
                    </a:lnTo>
                    <a:lnTo>
                      <a:pt x="26" y="4"/>
                    </a:lnTo>
                    <a:lnTo>
                      <a:pt x="26" y="4"/>
                    </a:lnTo>
                    <a:lnTo>
                      <a:pt x="26" y="4"/>
                    </a:lnTo>
                    <a:lnTo>
                      <a:pt x="26" y="4"/>
                    </a:lnTo>
                    <a:lnTo>
                      <a:pt x="26" y="4"/>
                    </a:lnTo>
                    <a:lnTo>
                      <a:pt x="30" y="4"/>
                    </a:lnTo>
                    <a:lnTo>
                      <a:pt x="30" y="4"/>
                    </a:lnTo>
                    <a:lnTo>
                      <a:pt x="30" y="4"/>
                    </a:lnTo>
                    <a:lnTo>
                      <a:pt x="30" y="4"/>
                    </a:lnTo>
                    <a:lnTo>
                      <a:pt x="30" y="8"/>
                    </a:lnTo>
                    <a:lnTo>
                      <a:pt x="30" y="8"/>
                    </a:lnTo>
                    <a:lnTo>
                      <a:pt x="30" y="8"/>
                    </a:lnTo>
                    <a:lnTo>
                      <a:pt x="34" y="8"/>
                    </a:lnTo>
                    <a:lnTo>
                      <a:pt x="34" y="8"/>
                    </a:lnTo>
                    <a:lnTo>
                      <a:pt x="34" y="8"/>
                    </a:lnTo>
                    <a:lnTo>
                      <a:pt x="34" y="8"/>
                    </a:lnTo>
                    <a:lnTo>
                      <a:pt x="34" y="4"/>
                    </a:lnTo>
                    <a:lnTo>
                      <a:pt x="34" y="4"/>
                    </a:lnTo>
                    <a:lnTo>
                      <a:pt x="34" y="4"/>
                    </a:lnTo>
                    <a:lnTo>
                      <a:pt x="38" y="4"/>
                    </a:lnTo>
                    <a:lnTo>
                      <a:pt x="38" y="4"/>
                    </a:lnTo>
                    <a:lnTo>
                      <a:pt x="38" y="8"/>
                    </a:lnTo>
                    <a:lnTo>
                      <a:pt x="38" y="8"/>
                    </a:lnTo>
                    <a:lnTo>
                      <a:pt x="38" y="8"/>
                    </a:lnTo>
                    <a:lnTo>
                      <a:pt x="38" y="8"/>
                    </a:lnTo>
                    <a:lnTo>
                      <a:pt x="38" y="8"/>
                    </a:lnTo>
                    <a:lnTo>
                      <a:pt x="40" y="8"/>
                    </a:lnTo>
                    <a:lnTo>
                      <a:pt x="40" y="8"/>
                    </a:lnTo>
                    <a:lnTo>
                      <a:pt x="40" y="8"/>
                    </a:lnTo>
                    <a:lnTo>
                      <a:pt x="40" y="8"/>
                    </a:lnTo>
                    <a:lnTo>
                      <a:pt x="40" y="8"/>
                    </a:lnTo>
                    <a:lnTo>
                      <a:pt x="40" y="8"/>
                    </a:lnTo>
                    <a:lnTo>
                      <a:pt x="40" y="8"/>
                    </a:lnTo>
                    <a:lnTo>
                      <a:pt x="40" y="12"/>
                    </a:lnTo>
                    <a:lnTo>
                      <a:pt x="40" y="12"/>
                    </a:lnTo>
                    <a:lnTo>
                      <a:pt x="40" y="12"/>
                    </a:lnTo>
                    <a:lnTo>
                      <a:pt x="40" y="12"/>
                    </a:lnTo>
                    <a:lnTo>
                      <a:pt x="40" y="12"/>
                    </a:lnTo>
                    <a:lnTo>
                      <a:pt x="40" y="12"/>
                    </a:lnTo>
                    <a:lnTo>
                      <a:pt x="40" y="12"/>
                    </a:lnTo>
                    <a:lnTo>
                      <a:pt x="40" y="12"/>
                    </a:lnTo>
                    <a:lnTo>
                      <a:pt x="40" y="12"/>
                    </a:lnTo>
                    <a:lnTo>
                      <a:pt x="40" y="16"/>
                    </a:lnTo>
                    <a:lnTo>
                      <a:pt x="40" y="16"/>
                    </a:lnTo>
                    <a:lnTo>
                      <a:pt x="40" y="16"/>
                    </a:lnTo>
                    <a:lnTo>
                      <a:pt x="40" y="16"/>
                    </a:lnTo>
                    <a:lnTo>
                      <a:pt x="44" y="16"/>
                    </a:lnTo>
                    <a:lnTo>
                      <a:pt x="44" y="16"/>
                    </a:lnTo>
                    <a:lnTo>
                      <a:pt x="44" y="16"/>
                    </a:lnTo>
                    <a:lnTo>
                      <a:pt x="44" y="20"/>
                    </a:lnTo>
                    <a:lnTo>
                      <a:pt x="44" y="20"/>
                    </a:lnTo>
                    <a:lnTo>
                      <a:pt x="48" y="20"/>
                    </a:lnTo>
                    <a:lnTo>
                      <a:pt x="44" y="24"/>
                    </a:lnTo>
                    <a:lnTo>
                      <a:pt x="44" y="24"/>
                    </a:lnTo>
                    <a:lnTo>
                      <a:pt x="44" y="24"/>
                    </a:lnTo>
                    <a:lnTo>
                      <a:pt x="44" y="24"/>
                    </a:lnTo>
                    <a:lnTo>
                      <a:pt x="44" y="24"/>
                    </a:lnTo>
                    <a:lnTo>
                      <a:pt x="44" y="24"/>
                    </a:lnTo>
                    <a:lnTo>
                      <a:pt x="44" y="24"/>
                    </a:lnTo>
                    <a:lnTo>
                      <a:pt x="48" y="26"/>
                    </a:lnTo>
                    <a:lnTo>
                      <a:pt x="48" y="26"/>
                    </a:lnTo>
                    <a:lnTo>
                      <a:pt x="48" y="26"/>
                    </a:lnTo>
                    <a:lnTo>
                      <a:pt x="44" y="26"/>
                    </a:lnTo>
                    <a:lnTo>
                      <a:pt x="44" y="26"/>
                    </a:lnTo>
                    <a:lnTo>
                      <a:pt x="44" y="26"/>
                    </a:lnTo>
                    <a:lnTo>
                      <a:pt x="44"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5" name="Freeform 22">
                <a:extLst>
                  <a:ext uri="{FF2B5EF4-FFF2-40B4-BE49-F238E27FC236}">
                    <a16:creationId xmlns:a16="http://schemas.microsoft.com/office/drawing/2014/main" id="{8DBB156E-E830-9A2B-A66B-3167838D2414}"/>
                  </a:ext>
                </a:extLst>
              </p:cNvPr>
              <p:cNvSpPr>
                <a:spLocks noEditPoints="1"/>
              </p:cNvSpPr>
              <p:nvPr/>
            </p:nvSpPr>
            <p:spPr bwMode="auto">
              <a:xfrm>
                <a:off x="6956425" y="4419668"/>
                <a:ext cx="28575" cy="31750"/>
              </a:xfrm>
              <a:custGeom>
                <a:avLst/>
                <a:gdLst>
                  <a:gd name="T0" fmla="*/ 10 w 18"/>
                  <a:gd name="T1" fmla="*/ 4 h 20"/>
                  <a:gd name="T2" fmla="*/ 10 w 18"/>
                  <a:gd name="T3" fmla="*/ 4 h 20"/>
                  <a:gd name="T4" fmla="*/ 10 w 18"/>
                  <a:gd name="T5" fmla="*/ 4 h 20"/>
                  <a:gd name="T6" fmla="*/ 10 w 18"/>
                  <a:gd name="T7" fmla="*/ 4 h 20"/>
                  <a:gd name="T8" fmla="*/ 10 w 18"/>
                  <a:gd name="T9" fmla="*/ 4 h 20"/>
                  <a:gd name="T10" fmla="*/ 10 w 18"/>
                  <a:gd name="T11" fmla="*/ 8 h 20"/>
                  <a:gd name="T12" fmla="*/ 10 w 18"/>
                  <a:gd name="T13" fmla="*/ 8 h 20"/>
                  <a:gd name="T14" fmla="*/ 10 w 18"/>
                  <a:gd name="T15" fmla="*/ 12 h 20"/>
                  <a:gd name="T16" fmla="*/ 10 w 18"/>
                  <a:gd name="T17" fmla="*/ 12 h 20"/>
                  <a:gd name="T18" fmla="*/ 10 w 18"/>
                  <a:gd name="T19" fmla="*/ 12 h 20"/>
                  <a:gd name="T20" fmla="*/ 10 w 18"/>
                  <a:gd name="T21" fmla="*/ 16 h 20"/>
                  <a:gd name="T22" fmla="*/ 10 w 18"/>
                  <a:gd name="T23" fmla="*/ 20 h 20"/>
                  <a:gd name="T24" fmla="*/ 6 w 18"/>
                  <a:gd name="T25" fmla="*/ 20 h 20"/>
                  <a:gd name="T26" fmla="*/ 6 w 18"/>
                  <a:gd name="T27" fmla="*/ 20 h 20"/>
                  <a:gd name="T28" fmla="*/ 6 w 18"/>
                  <a:gd name="T29" fmla="*/ 20 h 20"/>
                  <a:gd name="T30" fmla="*/ 4 w 18"/>
                  <a:gd name="T31" fmla="*/ 16 h 20"/>
                  <a:gd name="T32" fmla="*/ 4 w 18"/>
                  <a:gd name="T33" fmla="*/ 16 h 20"/>
                  <a:gd name="T34" fmla="*/ 4 w 18"/>
                  <a:gd name="T35" fmla="*/ 12 h 20"/>
                  <a:gd name="T36" fmla="*/ 4 w 18"/>
                  <a:gd name="T37" fmla="*/ 12 h 20"/>
                  <a:gd name="T38" fmla="*/ 0 w 18"/>
                  <a:gd name="T39" fmla="*/ 12 h 20"/>
                  <a:gd name="T40" fmla="*/ 0 w 18"/>
                  <a:gd name="T41" fmla="*/ 12 h 20"/>
                  <a:gd name="T42" fmla="*/ 0 w 18"/>
                  <a:gd name="T43" fmla="*/ 8 h 20"/>
                  <a:gd name="T44" fmla="*/ 0 w 18"/>
                  <a:gd name="T45" fmla="*/ 8 h 20"/>
                  <a:gd name="T46" fmla="*/ 0 w 18"/>
                  <a:gd name="T47" fmla="*/ 8 h 20"/>
                  <a:gd name="T48" fmla="*/ 0 w 18"/>
                  <a:gd name="T49" fmla="*/ 12 h 20"/>
                  <a:gd name="T50" fmla="*/ 4 w 18"/>
                  <a:gd name="T51" fmla="*/ 8 h 20"/>
                  <a:gd name="T52" fmla="*/ 6 w 18"/>
                  <a:gd name="T53" fmla="*/ 8 h 20"/>
                  <a:gd name="T54" fmla="*/ 6 w 18"/>
                  <a:gd name="T55" fmla="*/ 8 h 20"/>
                  <a:gd name="T56" fmla="*/ 6 w 18"/>
                  <a:gd name="T57" fmla="*/ 8 h 20"/>
                  <a:gd name="T58" fmla="*/ 6 w 18"/>
                  <a:gd name="T59" fmla="*/ 4 h 20"/>
                  <a:gd name="T60" fmla="*/ 6 w 18"/>
                  <a:gd name="T61" fmla="*/ 4 h 20"/>
                  <a:gd name="T62" fmla="*/ 6 w 18"/>
                  <a:gd name="T63" fmla="*/ 4 h 20"/>
                  <a:gd name="T64" fmla="*/ 10 w 18"/>
                  <a:gd name="T65" fmla="*/ 4 h 20"/>
                  <a:gd name="T66" fmla="*/ 10 w 18"/>
                  <a:gd name="T67" fmla="*/ 4 h 20"/>
                  <a:gd name="T68" fmla="*/ 10 w 18"/>
                  <a:gd name="T69" fmla="*/ 0 h 20"/>
                  <a:gd name="T70" fmla="*/ 14 w 18"/>
                  <a:gd name="T71" fmla="*/ 0 h 20"/>
                  <a:gd name="T72" fmla="*/ 14 w 18"/>
                  <a:gd name="T73" fmla="*/ 0 h 20"/>
                  <a:gd name="T74" fmla="*/ 14 w 18"/>
                  <a:gd name="T75" fmla="*/ 0 h 20"/>
                  <a:gd name="T76" fmla="*/ 10 w 18"/>
                  <a:gd name="T77" fmla="*/ 4 h 20"/>
                  <a:gd name="T78" fmla="*/ 10 w 18"/>
                  <a:gd name="T79" fmla="*/ 4 h 20"/>
                  <a:gd name="T80" fmla="*/ 10 w 18"/>
                  <a:gd name="T81" fmla="*/ 4 h 20"/>
                  <a:gd name="T82" fmla="*/ 14 w 18"/>
                  <a:gd name="T83" fmla="*/ 4 h 20"/>
                  <a:gd name="T84" fmla="*/ 14 w 18"/>
                  <a:gd name="T85" fmla="*/ 4 h 20"/>
                  <a:gd name="T86" fmla="*/ 14 w 18"/>
                  <a:gd name="T87" fmla="*/ 4 h 20"/>
                  <a:gd name="T88" fmla="*/ 14 w 18"/>
                  <a:gd name="T89" fmla="*/ 4 h 20"/>
                  <a:gd name="T90" fmla="*/ 14 w 18"/>
                  <a:gd name="T91" fmla="*/ 8 h 20"/>
                  <a:gd name="T92" fmla="*/ 14 w 18"/>
                  <a:gd name="T93" fmla="*/ 8 h 20"/>
                  <a:gd name="T94" fmla="*/ 14 w 18"/>
                  <a:gd name="T95" fmla="*/ 12 h 20"/>
                  <a:gd name="T96" fmla="*/ 14 w 18"/>
                  <a:gd name="T97" fmla="*/ 12 h 20"/>
                  <a:gd name="T98" fmla="*/ 14 w 18"/>
                  <a:gd name="T99" fmla="*/ 12 h 20"/>
                  <a:gd name="T100" fmla="*/ 18 w 18"/>
                  <a:gd name="T101" fmla="*/ 12 h 20"/>
                  <a:gd name="T102" fmla="*/ 18 w 18"/>
                  <a:gd name="T103" fmla="*/ 12 h 20"/>
                  <a:gd name="T104" fmla="*/ 18 w 18"/>
                  <a:gd name="T105" fmla="*/ 16 h 20"/>
                  <a:gd name="T106" fmla="*/ 18 w 18"/>
                  <a:gd name="T107" fmla="*/ 16 h 20"/>
                  <a:gd name="T108" fmla="*/ 18 w 18"/>
                  <a:gd name="T109" fmla="*/ 16 h 20"/>
                  <a:gd name="T110" fmla="*/ 14 w 18"/>
                  <a:gd name="T111" fmla="*/ 12 h 20"/>
                  <a:gd name="T112" fmla="*/ 14 w 18"/>
                  <a:gd name="T113" fmla="*/ 12 h 20"/>
                  <a:gd name="T114" fmla="*/ 14 w 18"/>
                  <a:gd name="T115" fmla="*/ 8 h 20"/>
                  <a:gd name="T116" fmla="*/ 10 w 18"/>
                  <a:gd name="T117" fmla="*/ 8 h 20"/>
                  <a:gd name="T118" fmla="*/ 14 w 18"/>
                  <a:gd name="T1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 h="20">
                    <a:moveTo>
                      <a:pt x="10" y="4"/>
                    </a:moveTo>
                    <a:lnTo>
                      <a:pt x="10" y="4"/>
                    </a:lnTo>
                    <a:lnTo>
                      <a:pt x="10" y="4"/>
                    </a:lnTo>
                    <a:lnTo>
                      <a:pt x="10" y="4"/>
                    </a:lnTo>
                    <a:lnTo>
                      <a:pt x="10" y="4"/>
                    </a:lnTo>
                    <a:lnTo>
                      <a:pt x="10" y="4"/>
                    </a:lnTo>
                    <a:lnTo>
                      <a:pt x="10" y="4"/>
                    </a:lnTo>
                    <a:lnTo>
                      <a:pt x="10" y="4"/>
                    </a:lnTo>
                    <a:lnTo>
                      <a:pt x="10" y="4"/>
                    </a:lnTo>
                    <a:lnTo>
                      <a:pt x="10" y="4"/>
                    </a:lnTo>
                    <a:lnTo>
                      <a:pt x="10" y="8"/>
                    </a:lnTo>
                    <a:lnTo>
                      <a:pt x="10" y="8"/>
                    </a:lnTo>
                    <a:lnTo>
                      <a:pt x="10" y="8"/>
                    </a:lnTo>
                    <a:lnTo>
                      <a:pt x="10" y="8"/>
                    </a:lnTo>
                    <a:lnTo>
                      <a:pt x="10" y="8"/>
                    </a:lnTo>
                    <a:lnTo>
                      <a:pt x="10" y="12"/>
                    </a:lnTo>
                    <a:lnTo>
                      <a:pt x="10" y="12"/>
                    </a:lnTo>
                    <a:lnTo>
                      <a:pt x="10" y="12"/>
                    </a:lnTo>
                    <a:lnTo>
                      <a:pt x="10" y="12"/>
                    </a:lnTo>
                    <a:lnTo>
                      <a:pt x="10" y="12"/>
                    </a:lnTo>
                    <a:lnTo>
                      <a:pt x="10" y="12"/>
                    </a:lnTo>
                    <a:lnTo>
                      <a:pt x="10" y="16"/>
                    </a:lnTo>
                    <a:lnTo>
                      <a:pt x="10" y="20"/>
                    </a:lnTo>
                    <a:lnTo>
                      <a:pt x="10" y="20"/>
                    </a:lnTo>
                    <a:lnTo>
                      <a:pt x="6" y="20"/>
                    </a:lnTo>
                    <a:lnTo>
                      <a:pt x="6" y="20"/>
                    </a:lnTo>
                    <a:lnTo>
                      <a:pt x="6" y="20"/>
                    </a:lnTo>
                    <a:lnTo>
                      <a:pt x="6" y="20"/>
                    </a:lnTo>
                    <a:lnTo>
                      <a:pt x="6" y="20"/>
                    </a:lnTo>
                    <a:lnTo>
                      <a:pt x="6" y="20"/>
                    </a:lnTo>
                    <a:lnTo>
                      <a:pt x="6" y="20"/>
                    </a:lnTo>
                    <a:lnTo>
                      <a:pt x="4" y="16"/>
                    </a:lnTo>
                    <a:lnTo>
                      <a:pt x="4" y="16"/>
                    </a:lnTo>
                    <a:lnTo>
                      <a:pt x="4" y="16"/>
                    </a:lnTo>
                    <a:lnTo>
                      <a:pt x="4" y="16"/>
                    </a:lnTo>
                    <a:lnTo>
                      <a:pt x="4" y="12"/>
                    </a:lnTo>
                    <a:lnTo>
                      <a:pt x="4" y="12"/>
                    </a:lnTo>
                    <a:lnTo>
                      <a:pt x="4" y="12"/>
                    </a:lnTo>
                    <a:lnTo>
                      <a:pt x="4" y="12"/>
                    </a:lnTo>
                    <a:lnTo>
                      <a:pt x="0" y="12"/>
                    </a:lnTo>
                    <a:lnTo>
                      <a:pt x="0" y="12"/>
                    </a:lnTo>
                    <a:lnTo>
                      <a:pt x="0" y="12"/>
                    </a:lnTo>
                    <a:lnTo>
                      <a:pt x="0" y="12"/>
                    </a:lnTo>
                    <a:lnTo>
                      <a:pt x="0" y="8"/>
                    </a:lnTo>
                    <a:lnTo>
                      <a:pt x="0" y="8"/>
                    </a:lnTo>
                    <a:lnTo>
                      <a:pt x="0" y="8"/>
                    </a:lnTo>
                    <a:lnTo>
                      <a:pt x="0" y="8"/>
                    </a:lnTo>
                    <a:lnTo>
                      <a:pt x="0" y="8"/>
                    </a:lnTo>
                    <a:lnTo>
                      <a:pt x="0" y="8"/>
                    </a:lnTo>
                    <a:lnTo>
                      <a:pt x="0" y="12"/>
                    </a:lnTo>
                    <a:lnTo>
                      <a:pt x="4" y="8"/>
                    </a:lnTo>
                    <a:lnTo>
                      <a:pt x="4" y="8"/>
                    </a:lnTo>
                    <a:lnTo>
                      <a:pt x="6" y="8"/>
                    </a:lnTo>
                    <a:lnTo>
                      <a:pt x="6" y="8"/>
                    </a:lnTo>
                    <a:lnTo>
                      <a:pt x="6" y="8"/>
                    </a:lnTo>
                    <a:lnTo>
                      <a:pt x="6" y="8"/>
                    </a:lnTo>
                    <a:lnTo>
                      <a:pt x="6" y="8"/>
                    </a:lnTo>
                    <a:lnTo>
                      <a:pt x="6" y="8"/>
                    </a:lnTo>
                    <a:lnTo>
                      <a:pt x="6" y="8"/>
                    </a:lnTo>
                    <a:lnTo>
                      <a:pt x="6" y="4"/>
                    </a:lnTo>
                    <a:lnTo>
                      <a:pt x="6" y="4"/>
                    </a:lnTo>
                    <a:lnTo>
                      <a:pt x="6" y="4"/>
                    </a:lnTo>
                    <a:lnTo>
                      <a:pt x="6" y="4"/>
                    </a:lnTo>
                    <a:lnTo>
                      <a:pt x="6" y="4"/>
                    </a:lnTo>
                    <a:lnTo>
                      <a:pt x="6" y="4"/>
                    </a:lnTo>
                    <a:lnTo>
                      <a:pt x="10" y="4"/>
                    </a:lnTo>
                    <a:lnTo>
                      <a:pt x="10" y="4"/>
                    </a:lnTo>
                    <a:lnTo>
                      <a:pt x="10" y="4"/>
                    </a:lnTo>
                    <a:lnTo>
                      <a:pt x="10" y="0"/>
                    </a:lnTo>
                    <a:lnTo>
                      <a:pt x="10" y="0"/>
                    </a:lnTo>
                    <a:lnTo>
                      <a:pt x="14" y="0"/>
                    </a:lnTo>
                    <a:lnTo>
                      <a:pt x="14" y="0"/>
                    </a:lnTo>
                    <a:lnTo>
                      <a:pt x="14" y="0"/>
                    </a:lnTo>
                    <a:lnTo>
                      <a:pt x="14" y="0"/>
                    </a:lnTo>
                    <a:lnTo>
                      <a:pt x="14" y="0"/>
                    </a:lnTo>
                    <a:lnTo>
                      <a:pt x="14" y="0"/>
                    </a:lnTo>
                    <a:lnTo>
                      <a:pt x="14" y="4"/>
                    </a:lnTo>
                    <a:lnTo>
                      <a:pt x="10" y="4"/>
                    </a:lnTo>
                    <a:lnTo>
                      <a:pt x="10" y="4"/>
                    </a:lnTo>
                    <a:lnTo>
                      <a:pt x="10" y="4"/>
                    </a:lnTo>
                    <a:lnTo>
                      <a:pt x="10" y="4"/>
                    </a:lnTo>
                    <a:lnTo>
                      <a:pt x="10" y="4"/>
                    </a:lnTo>
                    <a:close/>
                    <a:moveTo>
                      <a:pt x="14" y="4"/>
                    </a:moveTo>
                    <a:lnTo>
                      <a:pt x="14" y="4"/>
                    </a:lnTo>
                    <a:lnTo>
                      <a:pt x="14" y="8"/>
                    </a:lnTo>
                    <a:lnTo>
                      <a:pt x="14" y="4"/>
                    </a:lnTo>
                    <a:lnTo>
                      <a:pt x="14" y="4"/>
                    </a:lnTo>
                    <a:lnTo>
                      <a:pt x="14" y="4"/>
                    </a:lnTo>
                    <a:lnTo>
                      <a:pt x="14" y="4"/>
                    </a:lnTo>
                    <a:lnTo>
                      <a:pt x="14" y="4"/>
                    </a:lnTo>
                    <a:lnTo>
                      <a:pt x="14" y="4"/>
                    </a:lnTo>
                    <a:lnTo>
                      <a:pt x="14" y="8"/>
                    </a:lnTo>
                    <a:lnTo>
                      <a:pt x="14" y="8"/>
                    </a:lnTo>
                    <a:lnTo>
                      <a:pt x="14" y="8"/>
                    </a:lnTo>
                    <a:lnTo>
                      <a:pt x="14" y="8"/>
                    </a:lnTo>
                    <a:lnTo>
                      <a:pt x="14" y="12"/>
                    </a:lnTo>
                    <a:lnTo>
                      <a:pt x="14" y="12"/>
                    </a:lnTo>
                    <a:lnTo>
                      <a:pt x="14" y="12"/>
                    </a:lnTo>
                    <a:lnTo>
                      <a:pt x="14" y="12"/>
                    </a:lnTo>
                    <a:lnTo>
                      <a:pt x="14" y="12"/>
                    </a:lnTo>
                    <a:lnTo>
                      <a:pt x="14" y="12"/>
                    </a:lnTo>
                    <a:lnTo>
                      <a:pt x="18" y="12"/>
                    </a:lnTo>
                    <a:lnTo>
                      <a:pt x="18" y="12"/>
                    </a:lnTo>
                    <a:lnTo>
                      <a:pt x="18" y="12"/>
                    </a:lnTo>
                    <a:lnTo>
                      <a:pt x="18" y="16"/>
                    </a:lnTo>
                    <a:lnTo>
                      <a:pt x="18" y="16"/>
                    </a:lnTo>
                    <a:lnTo>
                      <a:pt x="18" y="16"/>
                    </a:lnTo>
                    <a:lnTo>
                      <a:pt x="18" y="16"/>
                    </a:lnTo>
                    <a:lnTo>
                      <a:pt x="18" y="16"/>
                    </a:lnTo>
                    <a:lnTo>
                      <a:pt x="18" y="16"/>
                    </a:lnTo>
                    <a:lnTo>
                      <a:pt x="14" y="12"/>
                    </a:lnTo>
                    <a:lnTo>
                      <a:pt x="14" y="12"/>
                    </a:lnTo>
                    <a:lnTo>
                      <a:pt x="14" y="12"/>
                    </a:lnTo>
                    <a:lnTo>
                      <a:pt x="14" y="12"/>
                    </a:lnTo>
                    <a:lnTo>
                      <a:pt x="14" y="8"/>
                    </a:lnTo>
                    <a:lnTo>
                      <a:pt x="14" y="8"/>
                    </a:lnTo>
                    <a:lnTo>
                      <a:pt x="10" y="8"/>
                    </a:lnTo>
                    <a:lnTo>
                      <a:pt x="10" y="8"/>
                    </a:lnTo>
                    <a:lnTo>
                      <a:pt x="14" y="4"/>
                    </a:lnTo>
                    <a:lnTo>
                      <a:pt x="14" y="4"/>
                    </a:lnTo>
                    <a:lnTo>
                      <a:pt x="14"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6" name="Freeform 23">
                <a:extLst>
                  <a:ext uri="{FF2B5EF4-FFF2-40B4-BE49-F238E27FC236}">
                    <a16:creationId xmlns:a16="http://schemas.microsoft.com/office/drawing/2014/main" id="{50B7758D-49BD-8E2E-1425-E90D0F2652F0}"/>
                  </a:ext>
                </a:extLst>
              </p:cNvPr>
              <p:cNvSpPr>
                <a:spLocks/>
              </p:cNvSpPr>
              <p:nvPr/>
            </p:nvSpPr>
            <p:spPr bwMode="auto">
              <a:xfrm>
                <a:off x="6689725" y="4159318"/>
                <a:ext cx="117475" cy="117475"/>
              </a:xfrm>
              <a:custGeom>
                <a:avLst/>
                <a:gdLst>
                  <a:gd name="T0" fmla="*/ 40 w 74"/>
                  <a:gd name="T1" fmla="*/ 68 h 74"/>
                  <a:gd name="T2" fmla="*/ 36 w 74"/>
                  <a:gd name="T3" fmla="*/ 70 h 74"/>
                  <a:gd name="T4" fmla="*/ 36 w 74"/>
                  <a:gd name="T5" fmla="*/ 70 h 74"/>
                  <a:gd name="T6" fmla="*/ 32 w 74"/>
                  <a:gd name="T7" fmla="*/ 70 h 74"/>
                  <a:gd name="T8" fmla="*/ 30 w 74"/>
                  <a:gd name="T9" fmla="*/ 70 h 74"/>
                  <a:gd name="T10" fmla="*/ 26 w 74"/>
                  <a:gd name="T11" fmla="*/ 70 h 74"/>
                  <a:gd name="T12" fmla="*/ 22 w 74"/>
                  <a:gd name="T13" fmla="*/ 70 h 74"/>
                  <a:gd name="T14" fmla="*/ 18 w 74"/>
                  <a:gd name="T15" fmla="*/ 68 h 74"/>
                  <a:gd name="T16" fmla="*/ 22 w 74"/>
                  <a:gd name="T17" fmla="*/ 64 h 74"/>
                  <a:gd name="T18" fmla="*/ 18 w 74"/>
                  <a:gd name="T19" fmla="*/ 64 h 74"/>
                  <a:gd name="T20" fmla="*/ 10 w 74"/>
                  <a:gd name="T21" fmla="*/ 64 h 74"/>
                  <a:gd name="T22" fmla="*/ 10 w 74"/>
                  <a:gd name="T23" fmla="*/ 56 h 74"/>
                  <a:gd name="T24" fmla="*/ 10 w 74"/>
                  <a:gd name="T25" fmla="*/ 52 h 74"/>
                  <a:gd name="T26" fmla="*/ 10 w 74"/>
                  <a:gd name="T27" fmla="*/ 52 h 74"/>
                  <a:gd name="T28" fmla="*/ 10 w 74"/>
                  <a:gd name="T29" fmla="*/ 52 h 74"/>
                  <a:gd name="T30" fmla="*/ 10 w 74"/>
                  <a:gd name="T31" fmla="*/ 48 h 74"/>
                  <a:gd name="T32" fmla="*/ 10 w 74"/>
                  <a:gd name="T33" fmla="*/ 52 h 74"/>
                  <a:gd name="T34" fmla="*/ 6 w 74"/>
                  <a:gd name="T35" fmla="*/ 48 h 74"/>
                  <a:gd name="T36" fmla="*/ 6 w 74"/>
                  <a:gd name="T37" fmla="*/ 38 h 74"/>
                  <a:gd name="T38" fmla="*/ 4 w 74"/>
                  <a:gd name="T39" fmla="*/ 34 h 74"/>
                  <a:gd name="T40" fmla="*/ 4 w 74"/>
                  <a:gd name="T41" fmla="*/ 26 h 74"/>
                  <a:gd name="T42" fmla="*/ 4 w 74"/>
                  <a:gd name="T43" fmla="*/ 20 h 74"/>
                  <a:gd name="T44" fmla="*/ 4 w 74"/>
                  <a:gd name="T45" fmla="*/ 20 h 74"/>
                  <a:gd name="T46" fmla="*/ 6 w 74"/>
                  <a:gd name="T47" fmla="*/ 16 h 74"/>
                  <a:gd name="T48" fmla="*/ 10 w 74"/>
                  <a:gd name="T49" fmla="*/ 8 h 74"/>
                  <a:gd name="T50" fmla="*/ 10 w 74"/>
                  <a:gd name="T51" fmla="*/ 8 h 74"/>
                  <a:gd name="T52" fmla="*/ 14 w 74"/>
                  <a:gd name="T53" fmla="*/ 4 h 74"/>
                  <a:gd name="T54" fmla="*/ 18 w 74"/>
                  <a:gd name="T55" fmla="*/ 4 h 74"/>
                  <a:gd name="T56" fmla="*/ 26 w 74"/>
                  <a:gd name="T57" fmla="*/ 4 h 74"/>
                  <a:gd name="T58" fmla="*/ 32 w 74"/>
                  <a:gd name="T59" fmla="*/ 4 h 74"/>
                  <a:gd name="T60" fmla="*/ 36 w 74"/>
                  <a:gd name="T61" fmla="*/ 4 h 74"/>
                  <a:gd name="T62" fmla="*/ 40 w 74"/>
                  <a:gd name="T63" fmla="*/ 8 h 74"/>
                  <a:gd name="T64" fmla="*/ 40 w 74"/>
                  <a:gd name="T65" fmla="*/ 4 h 74"/>
                  <a:gd name="T66" fmla="*/ 48 w 74"/>
                  <a:gd name="T67" fmla="*/ 8 h 74"/>
                  <a:gd name="T68" fmla="*/ 52 w 74"/>
                  <a:gd name="T69" fmla="*/ 12 h 74"/>
                  <a:gd name="T70" fmla="*/ 54 w 74"/>
                  <a:gd name="T71" fmla="*/ 8 h 74"/>
                  <a:gd name="T72" fmla="*/ 54 w 74"/>
                  <a:gd name="T73" fmla="*/ 4 h 74"/>
                  <a:gd name="T74" fmla="*/ 54 w 74"/>
                  <a:gd name="T75" fmla="*/ 4 h 74"/>
                  <a:gd name="T76" fmla="*/ 58 w 74"/>
                  <a:gd name="T77" fmla="*/ 0 h 74"/>
                  <a:gd name="T78" fmla="*/ 62 w 74"/>
                  <a:gd name="T79" fmla="*/ 4 h 74"/>
                  <a:gd name="T80" fmla="*/ 70 w 74"/>
                  <a:gd name="T81" fmla="*/ 0 h 74"/>
                  <a:gd name="T82" fmla="*/ 74 w 74"/>
                  <a:gd name="T83" fmla="*/ 4 h 74"/>
                  <a:gd name="T84" fmla="*/ 74 w 74"/>
                  <a:gd name="T85" fmla="*/ 8 h 74"/>
                  <a:gd name="T86" fmla="*/ 74 w 74"/>
                  <a:gd name="T87" fmla="*/ 12 h 74"/>
                  <a:gd name="T88" fmla="*/ 74 w 74"/>
                  <a:gd name="T89" fmla="*/ 22 h 74"/>
                  <a:gd name="T90" fmla="*/ 74 w 74"/>
                  <a:gd name="T91" fmla="*/ 38 h 74"/>
                  <a:gd name="T92" fmla="*/ 74 w 74"/>
                  <a:gd name="T93" fmla="*/ 42 h 74"/>
                  <a:gd name="T94" fmla="*/ 70 w 74"/>
                  <a:gd name="T95" fmla="*/ 42 h 74"/>
                  <a:gd name="T96" fmla="*/ 66 w 74"/>
                  <a:gd name="T97" fmla="*/ 44 h 74"/>
                  <a:gd name="T98" fmla="*/ 62 w 74"/>
                  <a:gd name="T99" fmla="*/ 44 h 74"/>
                  <a:gd name="T100" fmla="*/ 58 w 74"/>
                  <a:gd name="T101" fmla="*/ 48 h 74"/>
                  <a:gd name="T102" fmla="*/ 54 w 74"/>
                  <a:gd name="T103" fmla="*/ 48 h 74"/>
                  <a:gd name="T104" fmla="*/ 52 w 74"/>
                  <a:gd name="T105" fmla="*/ 52 h 74"/>
                  <a:gd name="T106" fmla="*/ 52 w 74"/>
                  <a:gd name="T107" fmla="*/ 56 h 74"/>
                  <a:gd name="T108" fmla="*/ 54 w 74"/>
                  <a:gd name="T109" fmla="*/ 64 h 74"/>
                  <a:gd name="T110" fmla="*/ 54 w 74"/>
                  <a:gd name="T111" fmla="*/ 64 h 74"/>
                  <a:gd name="T112" fmla="*/ 48 w 74"/>
                  <a:gd name="T113" fmla="*/ 64 h 74"/>
                  <a:gd name="T114" fmla="*/ 48 w 74"/>
                  <a:gd name="T115" fmla="*/ 64 h 74"/>
                  <a:gd name="T116" fmla="*/ 44 w 74"/>
                  <a:gd name="T11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 h="74">
                    <a:moveTo>
                      <a:pt x="40" y="64"/>
                    </a:moveTo>
                    <a:lnTo>
                      <a:pt x="40" y="64"/>
                    </a:lnTo>
                    <a:lnTo>
                      <a:pt x="40" y="64"/>
                    </a:lnTo>
                    <a:lnTo>
                      <a:pt x="40" y="64"/>
                    </a:lnTo>
                    <a:lnTo>
                      <a:pt x="40" y="68"/>
                    </a:lnTo>
                    <a:lnTo>
                      <a:pt x="40" y="68"/>
                    </a:lnTo>
                    <a:lnTo>
                      <a:pt x="40" y="68"/>
                    </a:lnTo>
                    <a:lnTo>
                      <a:pt x="40" y="68"/>
                    </a:lnTo>
                    <a:lnTo>
                      <a:pt x="40" y="68"/>
                    </a:lnTo>
                    <a:lnTo>
                      <a:pt x="40" y="68"/>
                    </a:lnTo>
                    <a:lnTo>
                      <a:pt x="36" y="70"/>
                    </a:lnTo>
                    <a:lnTo>
                      <a:pt x="36" y="70"/>
                    </a:lnTo>
                    <a:lnTo>
                      <a:pt x="36" y="70"/>
                    </a:lnTo>
                    <a:lnTo>
                      <a:pt x="36" y="70"/>
                    </a:lnTo>
                    <a:lnTo>
                      <a:pt x="36" y="70"/>
                    </a:lnTo>
                    <a:lnTo>
                      <a:pt x="36" y="70"/>
                    </a:lnTo>
                    <a:lnTo>
                      <a:pt x="36" y="70"/>
                    </a:lnTo>
                    <a:lnTo>
                      <a:pt x="36" y="70"/>
                    </a:lnTo>
                    <a:lnTo>
                      <a:pt x="36" y="70"/>
                    </a:lnTo>
                    <a:lnTo>
                      <a:pt x="36" y="70"/>
                    </a:lnTo>
                    <a:lnTo>
                      <a:pt x="32" y="70"/>
                    </a:lnTo>
                    <a:lnTo>
                      <a:pt x="32" y="70"/>
                    </a:lnTo>
                    <a:lnTo>
                      <a:pt x="32" y="70"/>
                    </a:lnTo>
                    <a:lnTo>
                      <a:pt x="32" y="70"/>
                    </a:lnTo>
                    <a:lnTo>
                      <a:pt x="32" y="70"/>
                    </a:lnTo>
                    <a:lnTo>
                      <a:pt x="32" y="70"/>
                    </a:lnTo>
                    <a:lnTo>
                      <a:pt x="32" y="70"/>
                    </a:lnTo>
                    <a:lnTo>
                      <a:pt x="32" y="74"/>
                    </a:lnTo>
                    <a:lnTo>
                      <a:pt x="30" y="74"/>
                    </a:lnTo>
                    <a:lnTo>
                      <a:pt x="30" y="70"/>
                    </a:lnTo>
                    <a:lnTo>
                      <a:pt x="30" y="70"/>
                    </a:lnTo>
                    <a:lnTo>
                      <a:pt x="30" y="70"/>
                    </a:lnTo>
                    <a:lnTo>
                      <a:pt x="26" y="70"/>
                    </a:lnTo>
                    <a:lnTo>
                      <a:pt x="26" y="70"/>
                    </a:lnTo>
                    <a:lnTo>
                      <a:pt x="26" y="70"/>
                    </a:lnTo>
                    <a:lnTo>
                      <a:pt x="26" y="70"/>
                    </a:lnTo>
                    <a:lnTo>
                      <a:pt x="26" y="70"/>
                    </a:lnTo>
                    <a:lnTo>
                      <a:pt x="22" y="70"/>
                    </a:lnTo>
                    <a:lnTo>
                      <a:pt x="22" y="70"/>
                    </a:lnTo>
                    <a:lnTo>
                      <a:pt x="22" y="70"/>
                    </a:lnTo>
                    <a:lnTo>
                      <a:pt x="22" y="70"/>
                    </a:lnTo>
                    <a:lnTo>
                      <a:pt x="22" y="70"/>
                    </a:lnTo>
                    <a:lnTo>
                      <a:pt x="18" y="70"/>
                    </a:lnTo>
                    <a:lnTo>
                      <a:pt x="18" y="70"/>
                    </a:lnTo>
                    <a:lnTo>
                      <a:pt x="18" y="70"/>
                    </a:lnTo>
                    <a:lnTo>
                      <a:pt x="18" y="68"/>
                    </a:lnTo>
                    <a:lnTo>
                      <a:pt x="18" y="68"/>
                    </a:lnTo>
                    <a:lnTo>
                      <a:pt x="18" y="68"/>
                    </a:lnTo>
                    <a:lnTo>
                      <a:pt x="18" y="68"/>
                    </a:lnTo>
                    <a:lnTo>
                      <a:pt x="18" y="68"/>
                    </a:lnTo>
                    <a:lnTo>
                      <a:pt x="22" y="68"/>
                    </a:lnTo>
                    <a:lnTo>
                      <a:pt x="22" y="68"/>
                    </a:lnTo>
                    <a:lnTo>
                      <a:pt x="22" y="68"/>
                    </a:lnTo>
                    <a:lnTo>
                      <a:pt x="22" y="64"/>
                    </a:lnTo>
                    <a:lnTo>
                      <a:pt x="22" y="64"/>
                    </a:lnTo>
                    <a:lnTo>
                      <a:pt x="18" y="64"/>
                    </a:lnTo>
                    <a:lnTo>
                      <a:pt x="18" y="60"/>
                    </a:lnTo>
                    <a:lnTo>
                      <a:pt x="18" y="60"/>
                    </a:lnTo>
                    <a:lnTo>
                      <a:pt x="18" y="60"/>
                    </a:lnTo>
                    <a:lnTo>
                      <a:pt x="18" y="64"/>
                    </a:lnTo>
                    <a:lnTo>
                      <a:pt x="18" y="64"/>
                    </a:lnTo>
                    <a:lnTo>
                      <a:pt x="14" y="64"/>
                    </a:lnTo>
                    <a:lnTo>
                      <a:pt x="14" y="64"/>
                    </a:lnTo>
                    <a:lnTo>
                      <a:pt x="14" y="68"/>
                    </a:lnTo>
                    <a:lnTo>
                      <a:pt x="10" y="68"/>
                    </a:lnTo>
                    <a:lnTo>
                      <a:pt x="10" y="64"/>
                    </a:lnTo>
                    <a:lnTo>
                      <a:pt x="10" y="64"/>
                    </a:lnTo>
                    <a:lnTo>
                      <a:pt x="10" y="64"/>
                    </a:lnTo>
                    <a:lnTo>
                      <a:pt x="10" y="60"/>
                    </a:lnTo>
                    <a:lnTo>
                      <a:pt x="10" y="60"/>
                    </a:lnTo>
                    <a:lnTo>
                      <a:pt x="10" y="60"/>
                    </a:lnTo>
                    <a:lnTo>
                      <a:pt x="10" y="56"/>
                    </a:lnTo>
                    <a:lnTo>
                      <a:pt x="10" y="56"/>
                    </a:lnTo>
                    <a:lnTo>
                      <a:pt x="10" y="52"/>
                    </a:lnTo>
                    <a:lnTo>
                      <a:pt x="10" y="56"/>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52"/>
                    </a:lnTo>
                    <a:lnTo>
                      <a:pt x="10" y="48"/>
                    </a:lnTo>
                    <a:lnTo>
                      <a:pt x="10" y="48"/>
                    </a:lnTo>
                    <a:lnTo>
                      <a:pt x="10" y="48"/>
                    </a:lnTo>
                    <a:lnTo>
                      <a:pt x="6" y="48"/>
                    </a:lnTo>
                    <a:lnTo>
                      <a:pt x="10" y="48"/>
                    </a:lnTo>
                    <a:lnTo>
                      <a:pt x="10" y="48"/>
                    </a:lnTo>
                    <a:lnTo>
                      <a:pt x="10" y="48"/>
                    </a:lnTo>
                    <a:lnTo>
                      <a:pt x="10" y="52"/>
                    </a:lnTo>
                    <a:lnTo>
                      <a:pt x="10" y="52"/>
                    </a:lnTo>
                    <a:lnTo>
                      <a:pt x="10" y="52"/>
                    </a:lnTo>
                    <a:lnTo>
                      <a:pt x="10" y="52"/>
                    </a:lnTo>
                    <a:lnTo>
                      <a:pt x="10" y="52"/>
                    </a:lnTo>
                    <a:lnTo>
                      <a:pt x="10" y="52"/>
                    </a:lnTo>
                    <a:lnTo>
                      <a:pt x="10" y="52"/>
                    </a:lnTo>
                    <a:lnTo>
                      <a:pt x="10" y="52"/>
                    </a:lnTo>
                    <a:lnTo>
                      <a:pt x="10" y="52"/>
                    </a:lnTo>
                    <a:lnTo>
                      <a:pt x="10" y="48"/>
                    </a:lnTo>
                    <a:lnTo>
                      <a:pt x="6" y="48"/>
                    </a:lnTo>
                    <a:lnTo>
                      <a:pt x="6" y="48"/>
                    </a:lnTo>
                    <a:lnTo>
                      <a:pt x="6" y="48"/>
                    </a:lnTo>
                    <a:lnTo>
                      <a:pt x="6" y="44"/>
                    </a:lnTo>
                    <a:lnTo>
                      <a:pt x="6" y="42"/>
                    </a:lnTo>
                    <a:lnTo>
                      <a:pt x="6" y="42"/>
                    </a:lnTo>
                    <a:lnTo>
                      <a:pt x="6" y="38"/>
                    </a:lnTo>
                    <a:lnTo>
                      <a:pt x="6" y="38"/>
                    </a:lnTo>
                    <a:lnTo>
                      <a:pt x="4" y="38"/>
                    </a:lnTo>
                    <a:lnTo>
                      <a:pt x="4" y="34"/>
                    </a:lnTo>
                    <a:lnTo>
                      <a:pt x="4" y="34"/>
                    </a:lnTo>
                    <a:lnTo>
                      <a:pt x="4" y="34"/>
                    </a:lnTo>
                    <a:lnTo>
                      <a:pt x="4" y="34"/>
                    </a:lnTo>
                    <a:lnTo>
                      <a:pt x="4" y="34"/>
                    </a:lnTo>
                    <a:lnTo>
                      <a:pt x="4" y="34"/>
                    </a:lnTo>
                    <a:lnTo>
                      <a:pt x="4" y="34"/>
                    </a:lnTo>
                    <a:lnTo>
                      <a:pt x="4" y="30"/>
                    </a:lnTo>
                    <a:lnTo>
                      <a:pt x="4" y="26"/>
                    </a:lnTo>
                    <a:lnTo>
                      <a:pt x="4" y="26"/>
                    </a:lnTo>
                    <a:lnTo>
                      <a:pt x="0" y="22"/>
                    </a:lnTo>
                    <a:lnTo>
                      <a:pt x="0" y="22"/>
                    </a:lnTo>
                    <a:lnTo>
                      <a:pt x="0" y="22"/>
                    </a:lnTo>
                    <a:lnTo>
                      <a:pt x="0" y="22"/>
                    </a:lnTo>
                    <a:lnTo>
                      <a:pt x="0" y="20"/>
                    </a:lnTo>
                    <a:lnTo>
                      <a:pt x="4" y="20"/>
                    </a:lnTo>
                    <a:lnTo>
                      <a:pt x="4" y="20"/>
                    </a:lnTo>
                    <a:lnTo>
                      <a:pt x="4" y="20"/>
                    </a:lnTo>
                    <a:lnTo>
                      <a:pt x="4" y="20"/>
                    </a:lnTo>
                    <a:lnTo>
                      <a:pt x="4" y="20"/>
                    </a:lnTo>
                    <a:lnTo>
                      <a:pt x="4" y="20"/>
                    </a:lnTo>
                    <a:lnTo>
                      <a:pt x="4" y="20"/>
                    </a:lnTo>
                    <a:lnTo>
                      <a:pt x="4" y="20"/>
                    </a:lnTo>
                    <a:lnTo>
                      <a:pt x="4" y="20"/>
                    </a:lnTo>
                    <a:lnTo>
                      <a:pt x="4" y="16"/>
                    </a:lnTo>
                    <a:lnTo>
                      <a:pt x="6" y="16"/>
                    </a:lnTo>
                    <a:lnTo>
                      <a:pt x="6" y="16"/>
                    </a:lnTo>
                    <a:lnTo>
                      <a:pt x="6" y="16"/>
                    </a:lnTo>
                    <a:lnTo>
                      <a:pt x="6" y="12"/>
                    </a:lnTo>
                    <a:lnTo>
                      <a:pt x="6" y="12"/>
                    </a:lnTo>
                    <a:lnTo>
                      <a:pt x="6" y="12"/>
                    </a:lnTo>
                    <a:lnTo>
                      <a:pt x="6" y="12"/>
                    </a:lnTo>
                    <a:lnTo>
                      <a:pt x="10" y="12"/>
                    </a:lnTo>
                    <a:lnTo>
                      <a:pt x="10" y="8"/>
                    </a:lnTo>
                    <a:lnTo>
                      <a:pt x="10" y="8"/>
                    </a:lnTo>
                    <a:lnTo>
                      <a:pt x="10" y="8"/>
                    </a:lnTo>
                    <a:lnTo>
                      <a:pt x="10" y="8"/>
                    </a:lnTo>
                    <a:lnTo>
                      <a:pt x="10" y="8"/>
                    </a:lnTo>
                    <a:lnTo>
                      <a:pt x="10" y="8"/>
                    </a:lnTo>
                    <a:lnTo>
                      <a:pt x="10" y="8"/>
                    </a:lnTo>
                    <a:lnTo>
                      <a:pt x="10" y="8"/>
                    </a:lnTo>
                    <a:lnTo>
                      <a:pt x="10" y="8"/>
                    </a:lnTo>
                    <a:lnTo>
                      <a:pt x="10" y="8"/>
                    </a:lnTo>
                    <a:lnTo>
                      <a:pt x="14" y="8"/>
                    </a:lnTo>
                    <a:lnTo>
                      <a:pt x="14" y="4"/>
                    </a:lnTo>
                    <a:lnTo>
                      <a:pt x="14" y="4"/>
                    </a:lnTo>
                    <a:lnTo>
                      <a:pt x="14" y="4"/>
                    </a:lnTo>
                    <a:lnTo>
                      <a:pt x="14" y="4"/>
                    </a:lnTo>
                    <a:lnTo>
                      <a:pt x="18" y="4"/>
                    </a:lnTo>
                    <a:lnTo>
                      <a:pt x="18" y="4"/>
                    </a:lnTo>
                    <a:lnTo>
                      <a:pt x="18" y="4"/>
                    </a:lnTo>
                    <a:lnTo>
                      <a:pt x="18" y="4"/>
                    </a:lnTo>
                    <a:lnTo>
                      <a:pt x="22" y="4"/>
                    </a:lnTo>
                    <a:lnTo>
                      <a:pt x="22" y="4"/>
                    </a:lnTo>
                    <a:lnTo>
                      <a:pt x="22" y="4"/>
                    </a:lnTo>
                    <a:lnTo>
                      <a:pt x="26" y="4"/>
                    </a:lnTo>
                    <a:lnTo>
                      <a:pt x="26" y="4"/>
                    </a:lnTo>
                    <a:lnTo>
                      <a:pt x="26" y="4"/>
                    </a:lnTo>
                    <a:lnTo>
                      <a:pt x="26" y="4"/>
                    </a:lnTo>
                    <a:lnTo>
                      <a:pt x="30" y="4"/>
                    </a:lnTo>
                    <a:lnTo>
                      <a:pt x="30" y="4"/>
                    </a:lnTo>
                    <a:lnTo>
                      <a:pt x="30" y="4"/>
                    </a:lnTo>
                    <a:lnTo>
                      <a:pt x="30" y="4"/>
                    </a:lnTo>
                    <a:lnTo>
                      <a:pt x="32" y="4"/>
                    </a:lnTo>
                    <a:lnTo>
                      <a:pt x="32" y="4"/>
                    </a:lnTo>
                    <a:lnTo>
                      <a:pt x="32" y="4"/>
                    </a:lnTo>
                    <a:lnTo>
                      <a:pt x="32" y="4"/>
                    </a:lnTo>
                    <a:lnTo>
                      <a:pt x="36" y="4"/>
                    </a:lnTo>
                    <a:lnTo>
                      <a:pt x="36" y="4"/>
                    </a:lnTo>
                    <a:lnTo>
                      <a:pt x="36" y="4"/>
                    </a:lnTo>
                    <a:lnTo>
                      <a:pt x="36" y="4"/>
                    </a:lnTo>
                    <a:lnTo>
                      <a:pt x="36" y="4"/>
                    </a:lnTo>
                    <a:lnTo>
                      <a:pt x="36" y="4"/>
                    </a:lnTo>
                    <a:lnTo>
                      <a:pt x="36" y="8"/>
                    </a:lnTo>
                    <a:lnTo>
                      <a:pt x="36" y="8"/>
                    </a:lnTo>
                    <a:lnTo>
                      <a:pt x="40" y="8"/>
                    </a:lnTo>
                    <a:lnTo>
                      <a:pt x="40" y="8"/>
                    </a:lnTo>
                    <a:lnTo>
                      <a:pt x="40" y="8"/>
                    </a:lnTo>
                    <a:lnTo>
                      <a:pt x="40" y="8"/>
                    </a:lnTo>
                    <a:lnTo>
                      <a:pt x="40" y="8"/>
                    </a:lnTo>
                    <a:lnTo>
                      <a:pt x="40" y="4"/>
                    </a:lnTo>
                    <a:lnTo>
                      <a:pt x="40" y="4"/>
                    </a:lnTo>
                    <a:lnTo>
                      <a:pt x="40" y="8"/>
                    </a:lnTo>
                    <a:lnTo>
                      <a:pt x="44" y="8"/>
                    </a:lnTo>
                    <a:lnTo>
                      <a:pt x="44" y="12"/>
                    </a:lnTo>
                    <a:lnTo>
                      <a:pt x="44" y="12"/>
                    </a:lnTo>
                    <a:lnTo>
                      <a:pt x="44" y="8"/>
                    </a:lnTo>
                    <a:lnTo>
                      <a:pt x="48" y="8"/>
                    </a:lnTo>
                    <a:lnTo>
                      <a:pt x="48" y="12"/>
                    </a:lnTo>
                    <a:lnTo>
                      <a:pt x="48" y="12"/>
                    </a:lnTo>
                    <a:lnTo>
                      <a:pt x="48" y="12"/>
                    </a:lnTo>
                    <a:lnTo>
                      <a:pt x="52" y="12"/>
                    </a:lnTo>
                    <a:lnTo>
                      <a:pt x="52" y="12"/>
                    </a:lnTo>
                    <a:lnTo>
                      <a:pt x="52" y="12"/>
                    </a:lnTo>
                    <a:lnTo>
                      <a:pt x="52" y="12"/>
                    </a:lnTo>
                    <a:lnTo>
                      <a:pt x="52" y="12"/>
                    </a:lnTo>
                    <a:lnTo>
                      <a:pt x="54" y="12"/>
                    </a:lnTo>
                    <a:lnTo>
                      <a:pt x="54" y="12"/>
                    </a:lnTo>
                    <a:lnTo>
                      <a:pt x="54" y="12"/>
                    </a:lnTo>
                    <a:lnTo>
                      <a:pt x="54" y="8"/>
                    </a:lnTo>
                    <a:lnTo>
                      <a:pt x="52" y="8"/>
                    </a:lnTo>
                    <a:lnTo>
                      <a:pt x="52" y="8"/>
                    </a:lnTo>
                    <a:lnTo>
                      <a:pt x="52" y="4"/>
                    </a:lnTo>
                    <a:lnTo>
                      <a:pt x="54" y="4"/>
                    </a:lnTo>
                    <a:lnTo>
                      <a:pt x="54" y="4"/>
                    </a:lnTo>
                    <a:lnTo>
                      <a:pt x="54" y="4"/>
                    </a:lnTo>
                    <a:lnTo>
                      <a:pt x="54" y="4"/>
                    </a:lnTo>
                    <a:lnTo>
                      <a:pt x="54" y="4"/>
                    </a:lnTo>
                    <a:lnTo>
                      <a:pt x="54" y="4"/>
                    </a:lnTo>
                    <a:lnTo>
                      <a:pt x="54" y="4"/>
                    </a:lnTo>
                    <a:lnTo>
                      <a:pt x="54" y="4"/>
                    </a:lnTo>
                    <a:lnTo>
                      <a:pt x="54" y="4"/>
                    </a:lnTo>
                    <a:lnTo>
                      <a:pt x="54" y="4"/>
                    </a:lnTo>
                    <a:lnTo>
                      <a:pt x="58" y="4"/>
                    </a:lnTo>
                    <a:lnTo>
                      <a:pt x="58" y="4"/>
                    </a:lnTo>
                    <a:lnTo>
                      <a:pt x="58" y="4"/>
                    </a:lnTo>
                    <a:lnTo>
                      <a:pt x="58" y="0"/>
                    </a:lnTo>
                    <a:lnTo>
                      <a:pt x="58" y="0"/>
                    </a:lnTo>
                    <a:lnTo>
                      <a:pt x="62" y="4"/>
                    </a:lnTo>
                    <a:lnTo>
                      <a:pt x="62" y="4"/>
                    </a:lnTo>
                    <a:lnTo>
                      <a:pt x="62" y="4"/>
                    </a:lnTo>
                    <a:lnTo>
                      <a:pt x="62" y="4"/>
                    </a:lnTo>
                    <a:lnTo>
                      <a:pt x="62" y="4"/>
                    </a:lnTo>
                    <a:lnTo>
                      <a:pt x="62" y="4"/>
                    </a:lnTo>
                    <a:lnTo>
                      <a:pt x="62" y="8"/>
                    </a:lnTo>
                    <a:lnTo>
                      <a:pt x="70" y="4"/>
                    </a:lnTo>
                    <a:lnTo>
                      <a:pt x="70" y="4"/>
                    </a:lnTo>
                    <a:lnTo>
                      <a:pt x="70" y="4"/>
                    </a:lnTo>
                    <a:lnTo>
                      <a:pt x="70" y="4"/>
                    </a:lnTo>
                    <a:lnTo>
                      <a:pt x="70" y="0"/>
                    </a:lnTo>
                    <a:lnTo>
                      <a:pt x="74" y="0"/>
                    </a:lnTo>
                    <a:lnTo>
                      <a:pt x="74" y="0"/>
                    </a:lnTo>
                    <a:lnTo>
                      <a:pt x="74" y="0"/>
                    </a:lnTo>
                    <a:lnTo>
                      <a:pt x="74" y="0"/>
                    </a:lnTo>
                    <a:lnTo>
                      <a:pt x="74" y="0"/>
                    </a:lnTo>
                    <a:lnTo>
                      <a:pt x="74" y="4"/>
                    </a:lnTo>
                    <a:lnTo>
                      <a:pt x="74" y="4"/>
                    </a:lnTo>
                    <a:lnTo>
                      <a:pt x="74" y="4"/>
                    </a:lnTo>
                    <a:lnTo>
                      <a:pt x="74" y="4"/>
                    </a:lnTo>
                    <a:lnTo>
                      <a:pt x="74" y="4"/>
                    </a:lnTo>
                    <a:lnTo>
                      <a:pt x="70" y="4"/>
                    </a:lnTo>
                    <a:lnTo>
                      <a:pt x="74" y="8"/>
                    </a:lnTo>
                    <a:lnTo>
                      <a:pt x="74" y="8"/>
                    </a:lnTo>
                    <a:lnTo>
                      <a:pt x="70" y="8"/>
                    </a:lnTo>
                    <a:lnTo>
                      <a:pt x="70" y="8"/>
                    </a:lnTo>
                    <a:lnTo>
                      <a:pt x="70" y="12"/>
                    </a:lnTo>
                    <a:lnTo>
                      <a:pt x="74" y="12"/>
                    </a:lnTo>
                    <a:lnTo>
                      <a:pt x="74" y="12"/>
                    </a:lnTo>
                    <a:lnTo>
                      <a:pt x="74" y="16"/>
                    </a:lnTo>
                    <a:lnTo>
                      <a:pt x="74" y="16"/>
                    </a:lnTo>
                    <a:lnTo>
                      <a:pt x="74" y="20"/>
                    </a:lnTo>
                    <a:lnTo>
                      <a:pt x="74" y="20"/>
                    </a:lnTo>
                    <a:lnTo>
                      <a:pt x="74" y="22"/>
                    </a:lnTo>
                    <a:lnTo>
                      <a:pt x="74" y="22"/>
                    </a:lnTo>
                    <a:lnTo>
                      <a:pt x="74" y="30"/>
                    </a:lnTo>
                    <a:lnTo>
                      <a:pt x="74" y="30"/>
                    </a:lnTo>
                    <a:lnTo>
                      <a:pt x="74" y="30"/>
                    </a:lnTo>
                    <a:lnTo>
                      <a:pt x="74" y="30"/>
                    </a:lnTo>
                    <a:lnTo>
                      <a:pt x="74" y="34"/>
                    </a:lnTo>
                    <a:lnTo>
                      <a:pt x="74" y="38"/>
                    </a:lnTo>
                    <a:lnTo>
                      <a:pt x="74" y="38"/>
                    </a:lnTo>
                    <a:lnTo>
                      <a:pt x="74" y="42"/>
                    </a:lnTo>
                    <a:lnTo>
                      <a:pt x="74" y="42"/>
                    </a:lnTo>
                    <a:lnTo>
                      <a:pt x="74" y="42"/>
                    </a:lnTo>
                    <a:lnTo>
                      <a:pt x="74" y="42"/>
                    </a:lnTo>
                    <a:lnTo>
                      <a:pt x="74" y="42"/>
                    </a:lnTo>
                    <a:lnTo>
                      <a:pt x="70" y="42"/>
                    </a:lnTo>
                    <a:lnTo>
                      <a:pt x="70" y="42"/>
                    </a:lnTo>
                    <a:lnTo>
                      <a:pt x="70" y="42"/>
                    </a:lnTo>
                    <a:lnTo>
                      <a:pt x="70" y="42"/>
                    </a:lnTo>
                    <a:lnTo>
                      <a:pt x="70" y="42"/>
                    </a:lnTo>
                    <a:lnTo>
                      <a:pt x="70" y="42"/>
                    </a:lnTo>
                    <a:lnTo>
                      <a:pt x="66" y="42"/>
                    </a:lnTo>
                    <a:lnTo>
                      <a:pt x="66" y="44"/>
                    </a:lnTo>
                    <a:lnTo>
                      <a:pt x="66" y="44"/>
                    </a:lnTo>
                    <a:lnTo>
                      <a:pt x="66" y="44"/>
                    </a:lnTo>
                    <a:lnTo>
                      <a:pt x="66" y="44"/>
                    </a:lnTo>
                    <a:lnTo>
                      <a:pt x="66" y="44"/>
                    </a:lnTo>
                    <a:lnTo>
                      <a:pt x="66" y="44"/>
                    </a:lnTo>
                    <a:lnTo>
                      <a:pt x="62" y="44"/>
                    </a:lnTo>
                    <a:lnTo>
                      <a:pt x="62" y="44"/>
                    </a:lnTo>
                    <a:lnTo>
                      <a:pt x="62" y="44"/>
                    </a:lnTo>
                    <a:lnTo>
                      <a:pt x="62" y="48"/>
                    </a:lnTo>
                    <a:lnTo>
                      <a:pt x="62" y="44"/>
                    </a:lnTo>
                    <a:lnTo>
                      <a:pt x="58" y="44"/>
                    </a:lnTo>
                    <a:lnTo>
                      <a:pt x="58" y="44"/>
                    </a:lnTo>
                    <a:lnTo>
                      <a:pt x="58" y="44"/>
                    </a:lnTo>
                    <a:lnTo>
                      <a:pt x="58" y="48"/>
                    </a:lnTo>
                    <a:lnTo>
                      <a:pt x="58" y="48"/>
                    </a:lnTo>
                    <a:lnTo>
                      <a:pt x="58" y="48"/>
                    </a:lnTo>
                    <a:lnTo>
                      <a:pt x="58" y="52"/>
                    </a:lnTo>
                    <a:lnTo>
                      <a:pt x="58" y="52"/>
                    </a:lnTo>
                    <a:lnTo>
                      <a:pt x="58" y="52"/>
                    </a:lnTo>
                    <a:lnTo>
                      <a:pt x="54" y="52"/>
                    </a:lnTo>
                    <a:lnTo>
                      <a:pt x="54" y="52"/>
                    </a:lnTo>
                    <a:lnTo>
                      <a:pt x="54" y="48"/>
                    </a:lnTo>
                    <a:lnTo>
                      <a:pt x="52" y="48"/>
                    </a:lnTo>
                    <a:lnTo>
                      <a:pt x="52" y="48"/>
                    </a:lnTo>
                    <a:lnTo>
                      <a:pt x="52" y="52"/>
                    </a:lnTo>
                    <a:lnTo>
                      <a:pt x="52" y="52"/>
                    </a:lnTo>
                    <a:lnTo>
                      <a:pt x="52" y="52"/>
                    </a:lnTo>
                    <a:lnTo>
                      <a:pt x="52" y="52"/>
                    </a:lnTo>
                    <a:lnTo>
                      <a:pt x="52" y="52"/>
                    </a:lnTo>
                    <a:lnTo>
                      <a:pt x="52" y="52"/>
                    </a:lnTo>
                    <a:lnTo>
                      <a:pt x="52" y="52"/>
                    </a:lnTo>
                    <a:lnTo>
                      <a:pt x="52" y="52"/>
                    </a:lnTo>
                    <a:lnTo>
                      <a:pt x="52" y="52"/>
                    </a:lnTo>
                    <a:lnTo>
                      <a:pt x="52" y="56"/>
                    </a:lnTo>
                    <a:lnTo>
                      <a:pt x="52" y="56"/>
                    </a:lnTo>
                    <a:lnTo>
                      <a:pt x="52" y="60"/>
                    </a:lnTo>
                    <a:lnTo>
                      <a:pt x="52" y="60"/>
                    </a:lnTo>
                    <a:lnTo>
                      <a:pt x="52" y="60"/>
                    </a:lnTo>
                    <a:lnTo>
                      <a:pt x="54" y="64"/>
                    </a:lnTo>
                    <a:lnTo>
                      <a:pt x="54" y="64"/>
                    </a:lnTo>
                    <a:lnTo>
                      <a:pt x="54" y="64"/>
                    </a:lnTo>
                    <a:lnTo>
                      <a:pt x="54" y="64"/>
                    </a:lnTo>
                    <a:lnTo>
                      <a:pt x="54" y="64"/>
                    </a:lnTo>
                    <a:lnTo>
                      <a:pt x="54" y="64"/>
                    </a:lnTo>
                    <a:lnTo>
                      <a:pt x="54" y="64"/>
                    </a:lnTo>
                    <a:lnTo>
                      <a:pt x="54" y="64"/>
                    </a:lnTo>
                    <a:lnTo>
                      <a:pt x="54" y="68"/>
                    </a:lnTo>
                    <a:lnTo>
                      <a:pt x="54" y="68"/>
                    </a:lnTo>
                    <a:lnTo>
                      <a:pt x="54" y="68"/>
                    </a:lnTo>
                    <a:lnTo>
                      <a:pt x="52" y="64"/>
                    </a:lnTo>
                    <a:lnTo>
                      <a:pt x="52" y="64"/>
                    </a:lnTo>
                    <a:lnTo>
                      <a:pt x="48" y="64"/>
                    </a:lnTo>
                    <a:lnTo>
                      <a:pt x="48" y="64"/>
                    </a:lnTo>
                    <a:lnTo>
                      <a:pt x="48" y="64"/>
                    </a:lnTo>
                    <a:lnTo>
                      <a:pt x="48" y="64"/>
                    </a:lnTo>
                    <a:lnTo>
                      <a:pt x="48" y="64"/>
                    </a:lnTo>
                    <a:lnTo>
                      <a:pt x="48" y="64"/>
                    </a:lnTo>
                    <a:lnTo>
                      <a:pt x="48" y="64"/>
                    </a:lnTo>
                    <a:lnTo>
                      <a:pt x="44" y="64"/>
                    </a:lnTo>
                    <a:lnTo>
                      <a:pt x="44" y="64"/>
                    </a:lnTo>
                    <a:lnTo>
                      <a:pt x="44" y="64"/>
                    </a:lnTo>
                    <a:lnTo>
                      <a:pt x="44" y="64"/>
                    </a:lnTo>
                    <a:lnTo>
                      <a:pt x="44" y="68"/>
                    </a:lnTo>
                    <a:lnTo>
                      <a:pt x="44" y="68"/>
                    </a:lnTo>
                    <a:lnTo>
                      <a:pt x="40" y="64"/>
                    </a:lnTo>
                    <a:lnTo>
                      <a:pt x="40" y="64"/>
                    </a:lnTo>
                    <a:lnTo>
                      <a:pt x="40" y="64"/>
                    </a:lnTo>
                    <a:lnTo>
                      <a:pt x="40" y="64"/>
                    </a:lnTo>
                    <a:lnTo>
                      <a:pt x="40" y="6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7" name="Freeform 24">
                <a:extLst>
                  <a:ext uri="{FF2B5EF4-FFF2-40B4-BE49-F238E27FC236}">
                    <a16:creationId xmlns:a16="http://schemas.microsoft.com/office/drawing/2014/main" id="{B05E87DE-30A1-92FF-607A-88D51D812F26}"/>
                  </a:ext>
                </a:extLst>
              </p:cNvPr>
              <p:cNvSpPr>
                <a:spLocks noEditPoints="1"/>
              </p:cNvSpPr>
              <p:nvPr/>
            </p:nvSpPr>
            <p:spPr bwMode="auto">
              <a:xfrm>
                <a:off x="6045200" y="2994093"/>
                <a:ext cx="1371600" cy="1069975"/>
              </a:xfrm>
              <a:custGeom>
                <a:avLst/>
                <a:gdLst>
                  <a:gd name="T0" fmla="*/ 356 w 864"/>
                  <a:gd name="T1" fmla="*/ 518 h 674"/>
                  <a:gd name="T2" fmla="*/ 328 w 864"/>
                  <a:gd name="T3" fmla="*/ 484 h 674"/>
                  <a:gd name="T4" fmla="*/ 282 w 864"/>
                  <a:gd name="T5" fmla="*/ 484 h 674"/>
                  <a:gd name="T6" fmla="*/ 226 w 864"/>
                  <a:gd name="T7" fmla="*/ 496 h 674"/>
                  <a:gd name="T8" fmla="*/ 182 w 864"/>
                  <a:gd name="T9" fmla="*/ 500 h 674"/>
                  <a:gd name="T10" fmla="*/ 136 w 864"/>
                  <a:gd name="T11" fmla="*/ 470 h 674"/>
                  <a:gd name="T12" fmla="*/ 84 w 864"/>
                  <a:gd name="T13" fmla="*/ 444 h 674"/>
                  <a:gd name="T14" fmla="*/ 76 w 864"/>
                  <a:gd name="T15" fmla="*/ 402 h 674"/>
                  <a:gd name="T16" fmla="*/ 44 w 864"/>
                  <a:gd name="T17" fmla="*/ 354 h 674"/>
                  <a:gd name="T18" fmla="*/ 20 w 864"/>
                  <a:gd name="T19" fmla="*/ 316 h 674"/>
                  <a:gd name="T20" fmla="*/ 18 w 864"/>
                  <a:gd name="T21" fmla="*/ 268 h 674"/>
                  <a:gd name="T22" fmla="*/ 74 w 864"/>
                  <a:gd name="T23" fmla="*/ 242 h 674"/>
                  <a:gd name="T24" fmla="*/ 96 w 864"/>
                  <a:gd name="T25" fmla="*/ 194 h 674"/>
                  <a:gd name="T26" fmla="*/ 122 w 864"/>
                  <a:gd name="T27" fmla="*/ 164 h 674"/>
                  <a:gd name="T28" fmla="*/ 170 w 864"/>
                  <a:gd name="T29" fmla="*/ 120 h 674"/>
                  <a:gd name="T30" fmla="*/ 218 w 864"/>
                  <a:gd name="T31" fmla="*/ 112 h 674"/>
                  <a:gd name="T32" fmla="*/ 242 w 864"/>
                  <a:gd name="T33" fmla="*/ 168 h 674"/>
                  <a:gd name="T34" fmla="*/ 312 w 864"/>
                  <a:gd name="T35" fmla="*/ 198 h 674"/>
                  <a:gd name="T36" fmla="*/ 386 w 864"/>
                  <a:gd name="T37" fmla="*/ 220 h 674"/>
                  <a:gd name="T38" fmla="*/ 476 w 864"/>
                  <a:gd name="T39" fmla="*/ 228 h 674"/>
                  <a:gd name="T40" fmla="*/ 542 w 864"/>
                  <a:gd name="T41" fmla="*/ 198 h 674"/>
                  <a:gd name="T42" fmla="*/ 600 w 864"/>
                  <a:gd name="T43" fmla="*/ 164 h 674"/>
                  <a:gd name="T44" fmla="*/ 656 w 864"/>
                  <a:gd name="T45" fmla="*/ 138 h 674"/>
                  <a:gd name="T46" fmla="*/ 600 w 864"/>
                  <a:gd name="T47" fmla="*/ 108 h 674"/>
                  <a:gd name="T48" fmla="*/ 648 w 864"/>
                  <a:gd name="T49" fmla="*/ 64 h 674"/>
                  <a:gd name="T50" fmla="*/ 676 w 864"/>
                  <a:gd name="T51" fmla="*/ 4 h 674"/>
                  <a:gd name="T52" fmla="*/ 744 w 864"/>
                  <a:gd name="T53" fmla="*/ 18 h 674"/>
                  <a:gd name="T54" fmla="*/ 762 w 864"/>
                  <a:gd name="T55" fmla="*/ 78 h 674"/>
                  <a:gd name="T56" fmla="*/ 814 w 864"/>
                  <a:gd name="T57" fmla="*/ 120 h 674"/>
                  <a:gd name="T58" fmla="*/ 856 w 864"/>
                  <a:gd name="T59" fmla="*/ 138 h 674"/>
                  <a:gd name="T60" fmla="*/ 814 w 864"/>
                  <a:gd name="T61" fmla="*/ 180 h 674"/>
                  <a:gd name="T62" fmla="*/ 796 w 864"/>
                  <a:gd name="T63" fmla="*/ 220 h 674"/>
                  <a:gd name="T64" fmla="*/ 748 w 864"/>
                  <a:gd name="T65" fmla="*/ 242 h 674"/>
                  <a:gd name="T66" fmla="*/ 696 w 864"/>
                  <a:gd name="T67" fmla="*/ 284 h 674"/>
                  <a:gd name="T68" fmla="*/ 688 w 864"/>
                  <a:gd name="T69" fmla="*/ 268 h 674"/>
                  <a:gd name="T70" fmla="*/ 628 w 864"/>
                  <a:gd name="T71" fmla="*/ 286 h 674"/>
                  <a:gd name="T72" fmla="*/ 662 w 864"/>
                  <a:gd name="T73" fmla="*/ 320 h 674"/>
                  <a:gd name="T74" fmla="*/ 666 w 864"/>
                  <a:gd name="T75" fmla="*/ 340 h 674"/>
                  <a:gd name="T76" fmla="*/ 662 w 864"/>
                  <a:gd name="T77" fmla="*/ 384 h 674"/>
                  <a:gd name="T78" fmla="*/ 662 w 864"/>
                  <a:gd name="T79" fmla="*/ 424 h 674"/>
                  <a:gd name="T80" fmla="*/ 676 w 864"/>
                  <a:gd name="T81" fmla="*/ 448 h 674"/>
                  <a:gd name="T82" fmla="*/ 680 w 864"/>
                  <a:gd name="T83" fmla="*/ 470 h 674"/>
                  <a:gd name="T84" fmla="*/ 670 w 864"/>
                  <a:gd name="T85" fmla="*/ 496 h 674"/>
                  <a:gd name="T86" fmla="*/ 658 w 864"/>
                  <a:gd name="T87" fmla="*/ 522 h 674"/>
                  <a:gd name="T88" fmla="*/ 648 w 864"/>
                  <a:gd name="T89" fmla="*/ 540 h 674"/>
                  <a:gd name="T90" fmla="*/ 626 w 864"/>
                  <a:gd name="T91" fmla="*/ 564 h 674"/>
                  <a:gd name="T92" fmla="*/ 588 w 864"/>
                  <a:gd name="T93" fmla="*/ 592 h 674"/>
                  <a:gd name="T94" fmla="*/ 562 w 864"/>
                  <a:gd name="T95" fmla="*/ 592 h 674"/>
                  <a:gd name="T96" fmla="*/ 536 w 864"/>
                  <a:gd name="T97" fmla="*/ 616 h 674"/>
                  <a:gd name="T98" fmla="*/ 514 w 864"/>
                  <a:gd name="T99" fmla="*/ 620 h 674"/>
                  <a:gd name="T100" fmla="*/ 486 w 864"/>
                  <a:gd name="T101" fmla="*/ 616 h 674"/>
                  <a:gd name="T102" fmla="*/ 430 w 864"/>
                  <a:gd name="T103" fmla="*/ 592 h 674"/>
                  <a:gd name="T104" fmla="*/ 402 w 864"/>
                  <a:gd name="T105" fmla="*/ 620 h 674"/>
                  <a:gd name="T106" fmla="*/ 364 w 864"/>
                  <a:gd name="T107" fmla="*/ 586 h 674"/>
                  <a:gd name="T108" fmla="*/ 670 w 864"/>
                  <a:gd name="T109" fmla="*/ 556 h 674"/>
                  <a:gd name="T110" fmla="*/ 670 w 864"/>
                  <a:gd name="T111" fmla="*/ 600 h 674"/>
                  <a:gd name="T112" fmla="*/ 498 w 864"/>
                  <a:gd name="T113" fmla="*/ 662 h 674"/>
                  <a:gd name="T114" fmla="*/ 524 w 864"/>
                  <a:gd name="T115" fmla="*/ 656 h 674"/>
                  <a:gd name="T116" fmla="*/ 684 w 864"/>
                  <a:gd name="T117" fmla="*/ 458 h 674"/>
                  <a:gd name="T118" fmla="*/ 520 w 864"/>
                  <a:gd name="T119" fmla="*/ 622 h 674"/>
                  <a:gd name="T120" fmla="*/ 566 w 864"/>
                  <a:gd name="T121" fmla="*/ 590 h 674"/>
                  <a:gd name="T122" fmla="*/ 628 w 864"/>
                  <a:gd name="T123" fmla="*/ 564 h 674"/>
                  <a:gd name="T124" fmla="*/ 576 w 864"/>
                  <a:gd name="T125" fmla="*/ 60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4" h="674">
                    <a:moveTo>
                      <a:pt x="342" y="574"/>
                    </a:moveTo>
                    <a:lnTo>
                      <a:pt x="342" y="570"/>
                    </a:lnTo>
                    <a:lnTo>
                      <a:pt x="338" y="570"/>
                    </a:lnTo>
                    <a:lnTo>
                      <a:pt x="342" y="570"/>
                    </a:lnTo>
                    <a:lnTo>
                      <a:pt x="342" y="566"/>
                    </a:lnTo>
                    <a:lnTo>
                      <a:pt x="342" y="564"/>
                    </a:lnTo>
                    <a:lnTo>
                      <a:pt x="338" y="564"/>
                    </a:lnTo>
                    <a:lnTo>
                      <a:pt x="338" y="560"/>
                    </a:lnTo>
                    <a:lnTo>
                      <a:pt x="338" y="556"/>
                    </a:lnTo>
                    <a:lnTo>
                      <a:pt x="342" y="556"/>
                    </a:lnTo>
                    <a:lnTo>
                      <a:pt x="342" y="552"/>
                    </a:lnTo>
                    <a:lnTo>
                      <a:pt x="342" y="548"/>
                    </a:lnTo>
                    <a:lnTo>
                      <a:pt x="346" y="548"/>
                    </a:lnTo>
                    <a:lnTo>
                      <a:pt x="346" y="544"/>
                    </a:lnTo>
                    <a:lnTo>
                      <a:pt x="348" y="540"/>
                    </a:lnTo>
                    <a:lnTo>
                      <a:pt x="352" y="540"/>
                    </a:lnTo>
                    <a:lnTo>
                      <a:pt x="352" y="536"/>
                    </a:lnTo>
                    <a:lnTo>
                      <a:pt x="356" y="536"/>
                    </a:lnTo>
                    <a:lnTo>
                      <a:pt x="352" y="536"/>
                    </a:lnTo>
                    <a:lnTo>
                      <a:pt x="352" y="534"/>
                    </a:lnTo>
                    <a:lnTo>
                      <a:pt x="356" y="534"/>
                    </a:lnTo>
                    <a:lnTo>
                      <a:pt x="356" y="530"/>
                    </a:lnTo>
                    <a:lnTo>
                      <a:pt x="356" y="526"/>
                    </a:lnTo>
                    <a:lnTo>
                      <a:pt x="356" y="522"/>
                    </a:lnTo>
                    <a:lnTo>
                      <a:pt x="356" y="518"/>
                    </a:lnTo>
                    <a:lnTo>
                      <a:pt x="356" y="514"/>
                    </a:lnTo>
                    <a:lnTo>
                      <a:pt x="356" y="510"/>
                    </a:lnTo>
                    <a:lnTo>
                      <a:pt x="356" y="508"/>
                    </a:lnTo>
                    <a:lnTo>
                      <a:pt x="352" y="508"/>
                    </a:lnTo>
                    <a:lnTo>
                      <a:pt x="352" y="504"/>
                    </a:lnTo>
                    <a:lnTo>
                      <a:pt x="352" y="508"/>
                    </a:lnTo>
                    <a:lnTo>
                      <a:pt x="348" y="508"/>
                    </a:lnTo>
                    <a:lnTo>
                      <a:pt x="348" y="504"/>
                    </a:lnTo>
                    <a:lnTo>
                      <a:pt x="348" y="500"/>
                    </a:lnTo>
                    <a:lnTo>
                      <a:pt x="346" y="500"/>
                    </a:lnTo>
                    <a:lnTo>
                      <a:pt x="346" y="496"/>
                    </a:lnTo>
                    <a:lnTo>
                      <a:pt x="346" y="492"/>
                    </a:lnTo>
                    <a:lnTo>
                      <a:pt x="342" y="492"/>
                    </a:lnTo>
                    <a:lnTo>
                      <a:pt x="342" y="488"/>
                    </a:lnTo>
                    <a:lnTo>
                      <a:pt x="338" y="488"/>
                    </a:lnTo>
                    <a:lnTo>
                      <a:pt x="338" y="492"/>
                    </a:lnTo>
                    <a:lnTo>
                      <a:pt x="334" y="492"/>
                    </a:lnTo>
                    <a:lnTo>
                      <a:pt x="334" y="496"/>
                    </a:lnTo>
                    <a:lnTo>
                      <a:pt x="334" y="492"/>
                    </a:lnTo>
                    <a:lnTo>
                      <a:pt x="330" y="492"/>
                    </a:lnTo>
                    <a:lnTo>
                      <a:pt x="328" y="492"/>
                    </a:lnTo>
                    <a:lnTo>
                      <a:pt x="328" y="488"/>
                    </a:lnTo>
                    <a:lnTo>
                      <a:pt x="324" y="492"/>
                    </a:lnTo>
                    <a:lnTo>
                      <a:pt x="324" y="488"/>
                    </a:lnTo>
                    <a:lnTo>
                      <a:pt x="328" y="484"/>
                    </a:lnTo>
                    <a:lnTo>
                      <a:pt x="324" y="480"/>
                    </a:lnTo>
                    <a:lnTo>
                      <a:pt x="324" y="478"/>
                    </a:lnTo>
                    <a:lnTo>
                      <a:pt x="324" y="480"/>
                    </a:lnTo>
                    <a:lnTo>
                      <a:pt x="320" y="480"/>
                    </a:lnTo>
                    <a:lnTo>
                      <a:pt x="320" y="478"/>
                    </a:lnTo>
                    <a:lnTo>
                      <a:pt x="324" y="478"/>
                    </a:lnTo>
                    <a:lnTo>
                      <a:pt x="324" y="474"/>
                    </a:lnTo>
                    <a:lnTo>
                      <a:pt x="320" y="478"/>
                    </a:lnTo>
                    <a:lnTo>
                      <a:pt x="320" y="474"/>
                    </a:lnTo>
                    <a:lnTo>
                      <a:pt x="320" y="470"/>
                    </a:lnTo>
                    <a:lnTo>
                      <a:pt x="316" y="474"/>
                    </a:lnTo>
                    <a:lnTo>
                      <a:pt x="312" y="474"/>
                    </a:lnTo>
                    <a:lnTo>
                      <a:pt x="312" y="478"/>
                    </a:lnTo>
                    <a:lnTo>
                      <a:pt x="308" y="478"/>
                    </a:lnTo>
                    <a:lnTo>
                      <a:pt x="308" y="480"/>
                    </a:lnTo>
                    <a:lnTo>
                      <a:pt x="304" y="478"/>
                    </a:lnTo>
                    <a:lnTo>
                      <a:pt x="302" y="478"/>
                    </a:lnTo>
                    <a:lnTo>
                      <a:pt x="302" y="474"/>
                    </a:lnTo>
                    <a:lnTo>
                      <a:pt x="298" y="474"/>
                    </a:lnTo>
                    <a:lnTo>
                      <a:pt x="298" y="478"/>
                    </a:lnTo>
                    <a:lnTo>
                      <a:pt x="294" y="478"/>
                    </a:lnTo>
                    <a:lnTo>
                      <a:pt x="290" y="480"/>
                    </a:lnTo>
                    <a:lnTo>
                      <a:pt x="290" y="484"/>
                    </a:lnTo>
                    <a:lnTo>
                      <a:pt x="286" y="484"/>
                    </a:lnTo>
                    <a:lnTo>
                      <a:pt x="282" y="484"/>
                    </a:lnTo>
                    <a:lnTo>
                      <a:pt x="278" y="488"/>
                    </a:lnTo>
                    <a:lnTo>
                      <a:pt x="278" y="492"/>
                    </a:lnTo>
                    <a:lnTo>
                      <a:pt x="274" y="492"/>
                    </a:lnTo>
                    <a:lnTo>
                      <a:pt x="272" y="496"/>
                    </a:lnTo>
                    <a:lnTo>
                      <a:pt x="272" y="500"/>
                    </a:lnTo>
                    <a:lnTo>
                      <a:pt x="268" y="500"/>
                    </a:lnTo>
                    <a:lnTo>
                      <a:pt x="264" y="504"/>
                    </a:lnTo>
                    <a:lnTo>
                      <a:pt x="264" y="500"/>
                    </a:lnTo>
                    <a:lnTo>
                      <a:pt x="264" y="504"/>
                    </a:lnTo>
                    <a:lnTo>
                      <a:pt x="260" y="504"/>
                    </a:lnTo>
                    <a:lnTo>
                      <a:pt x="256" y="504"/>
                    </a:lnTo>
                    <a:lnTo>
                      <a:pt x="256" y="500"/>
                    </a:lnTo>
                    <a:lnTo>
                      <a:pt x="252" y="500"/>
                    </a:lnTo>
                    <a:lnTo>
                      <a:pt x="252" y="496"/>
                    </a:lnTo>
                    <a:lnTo>
                      <a:pt x="248" y="496"/>
                    </a:lnTo>
                    <a:lnTo>
                      <a:pt x="248" y="500"/>
                    </a:lnTo>
                    <a:lnTo>
                      <a:pt x="246" y="500"/>
                    </a:lnTo>
                    <a:lnTo>
                      <a:pt x="246" y="496"/>
                    </a:lnTo>
                    <a:lnTo>
                      <a:pt x="242" y="496"/>
                    </a:lnTo>
                    <a:lnTo>
                      <a:pt x="238" y="496"/>
                    </a:lnTo>
                    <a:lnTo>
                      <a:pt x="238" y="492"/>
                    </a:lnTo>
                    <a:lnTo>
                      <a:pt x="234" y="492"/>
                    </a:lnTo>
                    <a:lnTo>
                      <a:pt x="230" y="492"/>
                    </a:lnTo>
                    <a:lnTo>
                      <a:pt x="230" y="496"/>
                    </a:lnTo>
                    <a:lnTo>
                      <a:pt x="226" y="496"/>
                    </a:lnTo>
                    <a:lnTo>
                      <a:pt x="222" y="500"/>
                    </a:lnTo>
                    <a:lnTo>
                      <a:pt x="222" y="504"/>
                    </a:lnTo>
                    <a:lnTo>
                      <a:pt x="218" y="504"/>
                    </a:lnTo>
                    <a:lnTo>
                      <a:pt x="218" y="508"/>
                    </a:lnTo>
                    <a:lnTo>
                      <a:pt x="218" y="510"/>
                    </a:lnTo>
                    <a:lnTo>
                      <a:pt x="216" y="510"/>
                    </a:lnTo>
                    <a:lnTo>
                      <a:pt x="216" y="508"/>
                    </a:lnTo>
                    <a:lnTo>
                      <a:pt x="216" y="504"/>
                    </a:lnTo>
                    <a:lnTo>
                      <a:pt x="216" y="500"/>
                    </a:lnTo>
                    <a:lnTo>
                      <a:pt x="216" y="496"/>
                    </a:lnTo>
                    <a:lnTo>
                      <a:pt x="212" y="496"/>
                    </a:lnTo>
                    <a:lnTo>
                      <a:pt x="208" y="500"/>
                    </a:lnTo>
                    <a:lnTo>
                      <a:pt x="204" y="500"/>
                    </a:lnTo>
                    <a:lnTo>
                      <a:pt x="200" y="500"/>
                    </a:lnTo>
                    <a:lnTo>
                      <a:pt x="200" y="504"/>
                    </a:lnTo>
                    <a:lnTo>
                      <a:pt x="200" y="500"/>
                    </a:lnTo>
                    <a:lnTo>
                      <a:pt x="200" y="504"/>
                    </a:lnTo>
                    <a:lnTo>
                      <a:pt x="196" y="504"/>
                    </a:lnTo>
                    <a:lnTo>
                      <a:pt x="196" y="500"/>
                    </a:lnTo>
                    <a:lnTo>
                      <a:pt x="192" y="500"/>
                    </a:lnTo>
                    <a:lnTo>
                      <a:pt x="192" y="504"/>
                    </a:lnTo>
                    <a:lnTo>
                      <a:pt x="192" y="500"/>
                    </a:lnTo>
                    <a:lnTo>
                      <a:pt x="188" y="500"/>
                    </a:lnTo>
                    <a:lnTo>
                      <a:pt x="186" y="496"/>
                    </a:lnTo>
                    <a:lnTo>
                      <a:pt x="182" y="500"/>
                    </a:lnTo>
                    <a:lnTo>
                      <a:pt x="178" y="500"/>
                    </a:lnTo>
                    <a:lnTo>
                      <a:pt x="178" y="496"/>
                    </a:lnTo>
                    <a:lnTo>
                      <a:pt x="178" y="500"/>
                    </a:lnTo>
                    <a:lnTo>
                      <a:pt x="174" y="500"/>
                    </a:lnTo>
                    <a:lnTo>
                      <a:pt x="174" y="496"/>
                    </a:lnTo>
                    <a:lnTo>
                      <a:pt x="170" y="492"/>
                    </a:lnTo>
                    <a:lnTo>
                      <a:pt x="166" y="492"/>
                    </a:lnTo>
                    <a:lnTo>
                      <a:pt x="162" y="492"/>
                    </a:lnTo>
                    <a:lnTo>
                      <a:pt x="162" y="488"/>
                    </a:lnTo>
                    <a:lnTo>
                      <a:pt x="162" y="484"/>
                    </a:lnTo>
                    <a:lnTo>
                      <a:pt x="162" y="488"/>
                    </a:lnTo>
                    <a:lnTo>
                      <a:pt x="160" y="488"/>
                    </a:lnTo>
                    <a:lnTo>
                      <a:pt x="156" y="488"/>
                    </a:lnTo>
                    <a:lnTo>
                      <a:pt x="156" y="484"/>
                    </a:lnTo>
                    <a:lnTo>
                      <a:pt x="152" y="484"/>
                    </a:lnTo>
                    <a:lnTo>
                      <a:pt x="152" y="480"/>
                    </a:lnTo>
                    <a:lnTo>
                      <a:pt x="152" y="478"/>
                    </a:lnTo>
                    <a:lnTo>
                      <a:pt x="148" y="478"/>
                    </a:lnTo>
                    <a:lnTo>
                      <a:pt x="148" y="474"/>
                    </a:lnTo>
                    <a:lnTo>
                      <a:pt x="144" y="474"/>
                    </a:lnTo>
                    <a:lnTo>
                      <a:pt x="144" y="478"/>
                    </a:lnTo>
                    <a:lnTo>
                      <a:pt x="140" y="478"/>
                    </a:lnTo>
                    <a:lnTo>
                      <a:pt x="140" y="474"/>
                    </a:lnTo>
                    <a:lnTo>
                      <a:pt x="136" y="474"/>
                    </a:lnTo>
                    <a:lnTo>
                      <a:pt x="136" y="470"/>
                    </a:lnTo>
                    <a:lnTo>
                      <a:pt x="132" y="470"/>
                    </a:lnTo>
                    <a:lnTo>
                      <a:pt x="132" y="466"/>
                    </a:lnTo>
                    <a:lnTo>
                      <a:pt x="130" y="466"/>
                    </a:lnTo>
                    <a:lnTo>
                      <a:pt x="126" y="462"/>
                    </a:lnTo>
                    <a:lnTo>
                      <a:pt x="122" y="458"/>
                    </a:lnTo>
                    <a:lnTo>
                      <a:pt x="122" y="462"/>
                    </a:lnTo>
                    <a:lnTo>
                      <a:pt x="122" y="458"/>
                    </a:lnTo>
                    <a:lnTo>
                      <a:pt x="122" y="454"/>
                    </a:lnTo>
                    <a:lnTo>
                      <a:pt x="118" y="454"/>
                    </a:lnTo>
                    <a:lnTo>
                      <a:pt x="114" y="454"/>
                    </a:lnTo>
                    <a:lnTo>
                      <a:pt x="110" y="454"/>
                    </a:lnTo>
                    <a:lnTo>
                      <a:pt x="110" y="458"/>
                    </a:lnTo>
                    <a:lnTo>
                      <a:pt x="106" y="462"/>
                    </a:lnTo>
                    <a:lnTo>
                      <a:pt x="106" y="458"/>
                    </a:lnTo>
                    <a:lnTo>
                      <a:pt x="104" y="458"/>
                    </a:lnTo>
                    <a:lnTo>
                      <a:pt x="106" y="458"/>
                    </a:lnTo>
                    <a:lnTo>
                      <a:pt x="104" y="458"/>
                    </a:lnTo>
                    <a:lnTo>
                      <a:pt x="104" y="454"/>
                    </a:lnTo>
                    <a:lnTo>
                      <a:pt x="100" y="454"/>
                    </a:lnTo>
                    <a:lnTo>
                      <a:pt x="96" y="452"/>
                    </a:lnTo>
                    <a:lnTo>
                      <a:pt x="92" y="452"/>
                    </a:lnTo>
                    <a:lnTo>
                      <a:pt x="96" y="448"/>
                    </a:lnTo>
                    <a:lnTo>
                      <a:pt x="92" y="448"/>
                    </a:lnTo>
                    <a:lnTo>
                      <a:pt x="88" y="444"/>
                    </a:lnTo>
                    <a:lnTo>
                      <a:pt x="84" y="444"/>
                    </a:lnTo>
                    <a:lnTo>
                      <a:pt x="80" y="444"/>
                    </a:lnTo>
                    <a:lnTo>
                      <a:pt x="80" y="440"/>
                    </a:lnTo>
                    <a:lnTo>
                      <a:pt x="80" y="436"/>
                    </a:lnTo>
                    <a:lnTo>
                      <a:pt x="76" y="436"/>
                    </a:lnTo>
                    <a:lnTo>
                      <a:pt x="74" y="436"/>
                    </a:lnTo>
                    <a:lnTo>
                      <a:pt x="74" y="440"/>
                    </a:lnTo>
                    <a:lnTo>
                      <a:pt x="74" y="436"/>
                    </a:lnTo>
                    <a:lnTo>
                      <a:pt x="74" y="432"/>
                    </a:lnTo>
                    <a:lnTo>
                      <a:pt x="74" y="428"/>
                    </a:lnTo>
                    <a:lnTo>
                      <a:pt x="74" y="424"/>
                    </a:lnTo>
                    <a:lnTo>
                      <a:pt x="70" y="424"/>
                    </a:lnTo>
                    <a:lnTo>
                      <a:pt x="70" y="422"/>
                    </a:lnTo>
                    <a:lnTo>
                      <a:pt x="70" y="418"/>
                    </a:lnTo>
                    <a:lnTo>
                      <a:pt x="70" y="414"/>
                    </a:lnTo>
                    <a:lnTo>
                      <a:pt x="74" y="414"/>
                    </a:lnTo>
                    <a:lnTo>
                      <a:pt x="74" y="418"/>
                    </a:lnTo>
                    <a:lnTo>
                      <a:pt x="76" y="418"/>
                    </a:lnTo>
                    <a:lnTo>
                      <a:pt x="80" y="414"/>
                    </a:lnTo>
                    <a:lnTo>
                      <a:pt x="80" y="418"/>
                    </a:lnTo>
                    <a:lnTo>
                      <a:pt x="84" y="414"/>
                    </a:lnTo>
                    <a:lnTo>
                      <a:pt x="84" y="410"/>
                    </a:lnTo>
                    <a:lnTo>
                      <a:pt x="80" y="410"/>
                    </a:lnTo>
                    <a:lnTo>
                      <a:pt x="80" y="406"/>
                    </a:lnTo>
                    <a:lnTo>
                      <a:pt x="80" y="402"/>
                    </a:lnTo>
                    <a:lnTo>
                      <a:pt x="76" y="402"/>
                    </a:lnTo>
                    <a:lnTo>
                      <a:pt x="76" y="398"/>
                    </a:lnTo>
                    <a:lnTo>
                      <a:pt x="74" y="398"/>
                    </a:lnTo>
                    <a:lnTo>
                      <a:pt x="74" y="396"/>
                    </a:lnTo>
                    <a:lnTo>
                      <a:pt x="74" y="392"/>
                    </a:lnTo>
                    <a:lnTo>
                      <a:pt x="74" y="388"/>
                    </a:lnTo>
                    <a:lnTo>
                      <a:pt x="74" y="384"/>
                    </a:lnTo>
                    <a:lnTo>
                      <a:pt x="76" y="384"/>
                    </a:lnTo>
                    <a:lnTo>
                      <a:pt x="76" y="380"/>
                    </a:lnTo>
                    <a:lnTo>
                      <a:pt x="74" y="376"/>
                    </a:lnTo>
                    <a:lnTo>
                      <a:pt x="70" y="376"/>
                    </a:lnTo>
                    <a:lnTo>
                      <a:pt x="66" y="376"/>
                    </a:lnTo>
                    <a:lnTo>
                      <a:pt x="66" y="372"/>
                    </a:lnTo>
                    <a:lnTo>
                      <a:pt x="66" y="368"/>
                    </a:lnTo>
                    <a:lnTo>
                      <a:pt x="62" y="366"/>
                    </a:lnTo>
                    <a:lnTo>
                      <a:pt x="58" y="368"/>
                    </a:lnTo>
                    <a:lnTo>
                      <a:pt x="60" y="368"/>
                    </a:lnTo>
                    <a:lnTo>
                      <a:pt x="58" y="368"/>
                    </a:lnTo>
                    <a:lnTo>
                      <a:pt x="56" y="366"/>
                    </a:lnTo>
                    <a:lnTo>
                      <a:pt x="58" y="366"/>
                    </a:lnTo>
                    <a:lnTo>
                      <a:pt x="52" y="364"/>
                    </a:lnTo>
                    <a:lnTo>
                      <a:pt x="52" y="362"/>
                    </a:lnTo>
                    <a:lnTo>
                      <a:pt x="50" y="358"/>
                    </a:lnTo>
                    <a:lnTo>
                      <a:pt x="48" y="358"/>
                    </a:lnTo>
                    <a:lnTo>
                      <a:pt x="44" y="358"/>
                    </a:lnTo>
                    <a:lnTo>
                      <a:pt x="44" y="354"/>
                    </a:lnTo>
                    <a:lnTo>
                      <a:pt x="42" y="354"/>
                    </a:lnTo>
                    <a:lnTo>
                      <a:pt x="40" y="354"/>
                    </a:lnTo>
                    <a:lnTo>
                      <a:pt x="36" y="354"/>
                    </a:lnTo>
                    <a:lnTo>
                      <a:pt x="36" y="350"/>
                    </a:lnTo>
                    <a:lnTo>
                      <a:pt x="32" y="350"/>
                    </a:lnTo>
                    <a:lnTo>
                      <a:pt x="32" y="346"/>
                    </a:lnTo>
                    <a:lnTo>
                      <a:pt x="36" y="346"/>
                    </a:lnTo>
                    <a:lnTo>
                      <a:pt x="32" y="342"/>
                    </a:lnTo>
                    <a:lnTo>
                      <a:pt x="32" y="342"/>
                    </a:lnTo>
                    <a:lnTo>
                      <a:pt x="30" y="340"/>
                    </a:lnTo>
                    <a:lnTo>
                      <a:pt x="26" y="338"/>
                    </a:lnTo>
                    <a:lnTo>
                      <a:pt x="24" y="336"/>
                    </a:lnTo>
                    <a:lnTo>
                      <a:pt x="24" y="336"/>
                    </a:lnTo>
                    <a:lnTo>
                      <a:pt x="20" y="332"/>
                    </a:lnTo>
                    <a:lnTo>
                      <a:pt x="18" y="332"/>
                    </a:lnTo>
                    <a:lnTo>
                      <a:pt x="14" y="332"/>
                    </a:lnTo>
                    <a:lnTo>
                      <a:pt x="10" y="328"/>
                    </a:lnTo>
                    <a:lnTo>
                      <a:pt x="14" y="328"/>
                    </a:lnTo>
                    <a:lnTo>
                      <a:pt x="18" y="324"/>
                    </a:lnTo>
                    <a:lnTo>
                      <a:pt x="18" y="328"/>
                    </a:lnTo>
                    <a:lnTo>
                      <a:pt x="20" y="324"/>
                    </a:lnTo>
                    <a:lnTo>
                      <a:pt x="20" y="320"/>
                    </a:lnTo>
                    <a:lnTo>
                      <a:pt x="18" y="320"/>
                    </a:lnTo>
                    <a:lnTo>
                      <a:pt x="18" y="316"/>
                    </a:lnTo>
                    <a:lnTo>
                      <a:pt x="20" y="316"/>
                    </a:lnTo>
                    <a:lnTo>
                      <a:pt x="18" y="316"/>
                    </a:lnTo>
                    <a:lnTo>
                      <a:pt x="18" y="312"/>
                    </a:lnTo>
                    <a:lnTo>
                      <a:pt x="18" y="310"/>
                    </a:lnTo>
                    <a:lnTo>
                      <a:pt x="18" y="306"/>
                    </a:lnTo>
                    <a:lnTo>
                      <a:pt x="18" y="302"/>
                    </a:lnTo>
                    <a:lnTo>
                      <a:pt x="14" y="302"/>
                    </a:lnTo>
                    <a:lnTo>
                      <a:pt x="10" y="298"/>
                    </a:lnTo>
                    <a:lnTo>
                      <a:pt x="6" y="298"/>
                    </a:lnTo>
                    <a:lnTo>
                      <a:pt x="6" y="302"/>
                    </a:lnTo>
                    <a:lnTo>
                      <a:pt x="4" y="302"/>
                    </a:lnTo>
                    <a:lnTo>
                      <a:pt x="4" y="298"/>
                    </a:lnTo>
                    <a:lnTo>
                      <a:pt x="4" y="294"/>
                    </a:lnTo>
                    <a:lnTo>
                      <a:pt x="4" y="290"/>
                    </a:lnTo>
                    <a:lnTo>
                      <a:pt x="0" y="286"/>
                    </a:lnTo>
                    <a:lnTo>
                      <a:pt x="4" y="286"/>
                    </a:lnTo>
                    <a:lnTo>
                      <a:pt x="4" y="284"/>
                    </a:lnTo>
                    <a:lnTo>
                      <a:pt x="6" y="284"/>
                    </a:lnTo>
                    <a:lnTo>
                      <a:pt x="6" y="280"/>
                    </a:lnTo>
                    <a:lnTo>
                      <a:pt x="4" y="280"/>
                    </a:lnTo>
                    <a:lnTo>
                      <a:pt x="4" y="276"/>
                    </a:lnTo>
                    <a:lnTo>
                      <a:pt x="6" y="272"/>
                    </a:lnTo>
                    <a:lnTo>
                      <a:pt x="10" y="272"/>
                    </a:lnTo>
                    <a:lnTo>
                      <a:pt x="14" y="272"/>
                    </a:lnTo>
                    <a:lnTo>
                      <a:pt x="14" y="268"/>
                    </a:lnTo>
                    <a:lnTo>
                      <a:pt x="18" y="268"/>
                    </a:lnTo>
                    <a:lnTo>
                      <a:pt x="18" y="264"/>
                    </a:lnTo>
                    <a:lnTo>
                      <a:pt x="20" y="264"/>
                    </a:lnTo>
                    <a:lnTo>
                      <a:pt x="24" y="264"/>
                    </a:lnTo>
                    <a:lnTo>
                      <a:pt x="24" y="260"/>
                    </a:lnTo>
                    <a:lnTo>
                      <a:pt x="28" y="260"/>
                    </a:lnTo>
                    <a:lnTo>
                      <a:pt x="28" y="264"/>
                    </a:lnTo>
                    <a:lnTo>
                      <a:pt x="28" y="268"/>
                    </a:lnTo>
                    <a:lnTo>
                      <a:pt x="32" y="268"/>
                    </a:lnTo>
                    <a:lnTo>
                      <a:pt x="36" y="264"/>
                    </a:lnTo>
                    <a:lnTo>
                      <a:pt x="40" y="264"/>
                    </a:lnTo>
                    <a:lnTo>
                      <a:pt x="40" y="268"/>
                    </a:lnTo>
                    <a:lnTo>
                      <a:pt x="40" y="264"/>
                    </a:lnTo>
                    <a:lnTo>
                      <a:pt x="44" y="264"/>
                    </a:lnTo>
                    <a:lnTo>
                      <a:pt x="44" y="260"/>
                    </a:lnTo>
                    <a:lnTo>
                      <a:pt x="44" y="254"/>
                    </a:lnTo>
                    <a:lnTo>
                      <a:pt x="48" y="254"/>
                    </a:lnTo>
                    <a:lnTo>
                      <a:pt x="50" y="254"/>
                    </a:lnTo>
                    <a:lnTo>
                      <a:pt x="54" y="254"/>
                    </a:lnTo>
                    <a:lnTo>
                      <a:pt x="58" y="254"/>
                    </a:lnTo>
                    <a:lnTo>
                      <a:pt x="62" y="254"/>
                    </a:lnTo>
                    <a:lnTo>
                      <a:pt x="66" y="254"/>
                    </a:lnTo>
                    <a:lnTo>
                      <a:pt x="66" y="250"/>
                    </a:lnTo>
                    <a:lnTo>
                      <a:pt x="66" y="246"/>
                    </a:lnTo>
                    <a:lnTo>
                      <a:pt x="70" y="246"/>
                    </a:lnTo>
                    <a:lnTo>
                      <a:pt x="74" y="242"/>
                    </a:lnTo>
                    <a:lnTo>
                      <a:pt x="76" y="242"/>
                    </a:lnTo>
                    <a:lnTo>
                      <a:pt x="76" y="238"/>
                    </a:lnTo>
                    <a:lnTo>
                      <a:pt x="80" y="238"/>
                    </a:lnTo>
                    <a:lnTo>
                      <a:pt x="84" y="238"/>
                    </a:lnTo>
                    <a:lnTo>
                      <a:pt x="88" y="238"/>
                    </a:lnTo>
                    <a:lnTo>
                      <a:pt x="88" y="234"/>
                    </a:lnTo>
                    <a:lnTo>
                      <a:pt x="92" y="234"/>
                    </a:lnTo>
                    <a:lnTo>
                      <a:pt x="96" y="234"/>
                    </a:lnTo>
                    <a:lnTo>
                      <a:pt x="96" y="230"/>
                    </a:lnTo>
                    <a:lnTo>
                      <a:pt x="92" y="230"/>
                    </a:lnTo>
                    <a:lnTo>
                      <a:pt x="96" y="230"/>
                    </a:lnTo>
                    <a:lnTo>
                      <a:pt x="96" y="228"/>
                    </a:lnTo>
                    <a:lnTo>
                      <a:pt x="92" y="228"/>
                    </a:lnTo>
                    <a:lnTo>
                      <a:pt x="92" y="224"/>
                    </a:lnTo>
                    <a:lnTo>
                      <a:pt x="96" y="220"/>
                    </a:lnTo>
                    <a:lnTo>
                      <a:pt x="100" y="216"/>
                    </a:lnTo>
                    <a:lnTo>
                      <a:pt x="96" y="216"/>
                    </a:lnTo>
                    <a:lnTo>
                      <a:pt x="100" y="214"/>
                    </a:lnTo>
                    <a:lnTo>
                      <a:pt x="104" y="214"/>
                    </a:lnTo>
                    <a:lnTo>
                      <a:pt x="104" y="210"/>
                    </a:lnTo>
                    <a:lnTo>
                      <a:pt x="100" y="206"/>
                    </a:lnTo>
                    <a:lnTo>
                      <a:pt x="100" y="202"/>
                    </a:lnTo>
                    <a:lnTo>
                      <a:pt x="100" y="198"/>
                    </a:lnTo>
                    <a:lnTo>
                      <a:pt x="96" y="198"/>
                    </a:lnTo>
                    <a:lnTo>
                      <a:pt x="96" y="194"/>
                    </a:lnTo>
                    <a:lnTo>
                      <a:pt x="96" y="190"/>
                    </a:lnTo>
                    <a:lnTo>
                      <a:pt x="96" y="186"/>
                    </a:lnTo>
                    <a:lnTo>
                      <a:pt x="96" y="184"/>
                    </a:lnTo>
                    <a:lnTo>
                      <a:pt x="100" y="184"/>
                    </a:lnTo>
                    <a:lnTo>
                      <a:pt x="100" y="180"/>
                    </a:lnTo>
                    <a:lnTo>
                      <a:pt x="96" y="180"/>
                    </a:lnTo>
                    <a:lnTo>
                      <a:pt x="92" y="180"/>
                    </a:lnTo>
                    <a:lnTo>
                      <a:pt x="88" y="180"/>
                    </a:lnTo>
                    <a:lnTo>
                      <a:pt x="92" y="176"/>
                    </a:lnTo>
                    <a:lnTo>
                      <a:pt x="96" y="176"/>
                    </a:lnTo>
                    <a:lnTo>
                      <a:pt x="100" y="172"/>
                    </a:lnTo>
                    <a:lnTo>
                      <a:pt x="104" y="172"/>
                    </a:lnTo>
                    <a:lnTo>
                      <a:pt x="106" y="172"/>
                    </a:lnTo>
                    <a:lnTo>
                      <a:pt x="110" y="172"/>
                    </a:lnTo>
                    <a:lnTo>
                      <a:pt x="110" y="168"/>
                    </a:lnTo>
                    <a:lnTo>
                      <a:pt x="114" y="168"/>
                    </a:lnTo>
                    <a:lnTo>
                      <a:pt x="114" y="172"/>
                    </a:lnTo>
                    <a:lnTo>
                      <a:pt x="118" y="172"/>
                    </a:lnTo>
                    <a:lnTo>
                      <a:pt x="122" y="172"/>
                    </a:lnTo>
                    <a:lnTo>
                      <a:pt x="126" y="172"/>
                    </a:lnTo>
                    <a:lnTo>
                      <a:pt x="130" y="172"/>
                    </a:lnTo>
                    <a:lnTo>
                      <a:pt x="130" y="168"/>
                    </a:lnTo>
                    <a:lnTo>
                      <a:pt x="126" y="168"/>
                    </a:lnTo>
                    <a:lnTo>
                      <a:pt x="126" y="164"/>
                    </a:lnTo>
                    <a:lnTo>
                      <a:pt x="122" y="164"/>
                    </a:lnTo>
                    <a:lnTo>
                      <a:pt x="126" y="160"/>
                    </a:lnTo>
                    <a:lnTo>
                      <a:pt x="126" y="158"/>
                    </a:lnTo>
                    <a:lnTo>
                      <a:pt x="126" y="154"/>
                    </a:lnTo>
                    <a:lnTo>
                      <a:pt x="126" y="150"/>
                    </a:lnTo>
                    <a:lnTo>
                      <a:pt x="130" y="150"/>
                    </a:lnTo>
                    <a:lnTo>
                      <a:pt x="130" y="146"/>
                    </a:lnTo>
                    <a:lnTo>
                      <a:pt x="130" y="142"/>
                    </a:lnTo>
                    <a:lnTo>
                      <a:pt x="132" y="138"/>
                    </a:lnTo>
                    <a:lnTo>
                      <a:pt x="132" y="134"/>
                    </a:lnTo>
                    <a:lnTo>
                      <a:pt x="132" y="130"/>
                    </a:lnTo>
                    <a:lnTo>
                      <a:pt x="136" y="130"/>
                    </a:lnTo>
                    <a:lnTo>
                      <a:pt x="140" y="134"/>
                    </a:lnTo>
                    <a:lnTo>
                      <a:pt x="144" y="134"/>
                    </a:lnTo>
                    <a:lnTo>
                      <a:pt x="148" y="134"/>
                    </a:lnTo>
                    <a:lnTo>
                      <a:pt x="152" y="134"/>
                    </a:lnTo>
                    <a:lnTo>
                      <a:pt x="156" y="134"/>
                    </a:lnTo>
                    <a:lnTo>
                      <a:pt x="160" y="138"/>
                    </a:lnTo>
                    <a:lnTo>
                      <a:pt x="162" y="138"/>
                    </a:lnTo>
                    <a:lnTo>
                      <a:pt x="162" y="134"/>
                    </a:lnTo>
                    <a:lnTo>
                      <a:pt x="166" y="134"/>
                    </a:lnTo>
                    <a:lnTo>
                      <a:pt x="170" y="134"/>
                    </a:lnTo>
                    <a:lnTo>
                      <a:pt x="170" y="130"/>
                    </a:lnTo>
                    <a:lnTo>
                      <a:pt x="170" y="128"/>
                    </a:lnTo>
                    <a:lnTo>
                      <a:pt x="170" y="124"/>
                    </a:lnTo>
                    <a:lnTo>
                      <a:pt x="170" y="120"/>
                    </a:lnTo>
                    <a:lnTo>
                      <a:pt x="170" y="116"/>
                    </a:lnTo>
                    <a:lnTo>
                      <a:pt x="170" y="112"/>
                    </a:lnTo>
                    <a:lnTo>
                      <a:pt x="170" y="108"/>
                    </a:lnTo>
                    <a:lnTo>
                      <a:pt x="174" y="108"/>
                    </a:lnTo>
                    <a:lnTo>
                      <a:pt x="174" y="104"/>
                    </a:lnTo>
                    <a:lnTo>
                      <a:pt x="178" y="104"/>
                    </a:lnTo>
                    <a:lnTo>
                      <a:pt x="182" y="104"/>
                    </a:lnTo>
                    <a:lnTo>
                      <a:pt x="186" y="104"/>
                    </a:lnTo>
                    <a:lnTo>
                      <a:pt x="186" y="102"/>
                    </a:lnTo>
                    <a:lnTo>
                      <a:pt x="186" y="98"/>
                    </a:lnTo>
                    <a:lnTo>
                      <a:pt x="186" y="94"/>
                    </a:lnTo>
                    <a:lnTo>
                      <a:pt x="188" y="94"/>
                    </a:lnTo>
                    <a:lnTo>
                      <a:pt x="192" y="94"/>
                    </a:lnTo>
                    <a:lnTo>
                      <a:pt x="196" y="94"/>
                    </a:lnTo>
                    <a:lnTo>
                      <a:pt x="200" y="90"/>
                    </a:lnTo>
                    <a:lnTo>
                      <a:pt x="200" y="94"/>
                    </a:lnTo>
                    <a:lnTo>
                      <a:pt x="204" y="94"/>
                    </a:lnTo>
                    <a:lnTo>
                      <a:pt x="200" y="98"/>
                    </a:lnTo>
                    <a:lnTo>
                      <a:pt x="204" y="102"/>
                    </a:lnTo>
                    <a:lnTo>
                      <a:pt x="204" y="104"/>
                    </a:lnTo>
                    <a:lnTo>
                      <a:pt x="208" y="104"/>
                    </a:lnTo>
                    <a:lnTo>
                      <a:pt x="212" y="108"/>
                    </a:lnTo>
                    <a:lnTo>
                      <a:pt x="212" y="112"/>
                    </a:lnTo>
                    <a:lnTo>
                      <a:pt x="216" y="112"/>
                    </a:lnTo>
                    <a:lnTo>
                      <a:pt x="218" y="112"/>
                    </a:lnTo>
                    <a:lnTo>
                      <a:pt x="218" y="116"/>
                    </a:lnTo>
                    <a:lnTo>
                      <a:pt x="222" y="116"/>
                    </a:lnTo>
                    <a:lnTo>
                      <a:pt x="226" y="116"/>
                    </a:lnTo>
                    <a:lnTo>
                      <a:pt x="230" y="120"/>
                    </a:lnTo>
                    <a:lnTo>
                      <a:pt x="230" y="116"/>
                    </a:lnTo>
                    <a:lnTo>
                      <a:pt x="234" y="116"/>
                    </a:lnTo>
                    <a:lnTo>
                      <a:pt x="234" y="120"/>
                    </a:lnTo>
                    <a:lnTo>
                      <a:pt x="238" y="120"/>
                    </a:lnTo>
                    <a:lnTo>
                      <a:pt x="238" y="124"/>
                    </a:lnTo>
                    <a:lnTo>
                      <a:pt x="238" y="128"/>
                    </a:lnTo>
                    <a:lnTo>
                      <a:pt x="238" y="130"/>
                    </a:lnTo>
                    <a:lnTo>
                      <a:pt x="242" y="130"/>
                    </a:lnTo>
                    <a:lnTo>
                      <a:pt x="242" y="134"/>
                    </a:lnTo>
                    <a:lnTo>
                      <a:pt x="246" y="134"/>
                    </a:lnTo>
                    <a:lnTo>
                      <a:pt x="246" y="138"/>
                    </a:lnTo>
                    <a:lnTo>
                      <a:pt x="246" y="142"/>
                    </a:lnTo>
                    <a:lnTo>
                      <a:pt x="248" y="142"/>
                    </a:lnTo>
                    <a:lnTo>
                      <a:pt x="246" y="142"/>
                    </a:lnTo>
                    <a:lnTo>
                      <a:pt x="248" y="146"/>
                    </a:lnTo>
                    <a:lnTo>
                      <a:pt x="246" y="150"/>
                    </a:lnTo>
                    <a:lnTo>
                      <a:pt x="246" y="154"/>
                    </a:lnTo>
                    <a:lnTo>
                      <a:pt x="246" y="158"/>
                    </a:lnTo>
                    <a:lnTo>
                      <a:pt x="242" y="160"/>
                    </a:lnTo>
                    <a:lnTo>
                      <a:pt x="242" y="164"/>
                    </a:lnTo>
                    <a:lnTo>
                      <a:pt x="242" y="168"/>
                    </a:lnTo>
                    <a:lnTo>
                      <a:pt x="246" y="168"/>
                    </a:lnTo>
                    <a:lnTo>
                      <a:pt x="246" y="172"/>
                    </a:lnTo>
                    <a:lnTo>
                      <a:pt x="248" y="172"/>
                    </a:lnTo>
                    <a:lnTo>
                      <a:pt x="252" y="172"/>
                    </a:lnTo>
                    <a:lnTo>
                      <a:pt x="252" y="176"/>
                    </a:lnTo>
                    <a:lnTo>
                      <a:pt x="260" y="176"/>
                    </a:lnTo>
                    <a:lnTo>
                      <a:pt x="264" y="176"/>
                    </a:lnTo>
                    <a:lnTo>
                      <a:pt x="268" y="176"/>
                    </a:lnTo>
                    <a:lnTo>
                      <a:pt x="272" y="176"/>
                    </a:lnTo>
                    <a:lnTo>
                      <a:pt x="274" y="176"/>
                    </a:lnTo>
                    <a:lnTo>
                      <a:pt x="278" y="176"/>
                    </a:lnTo>
                    <a:lnTo>
                      <a:pt x="282" y="176"/>
                    </a:lnTo>
                    <a:lnTo>
                      <a:pt x="282" y="180"/>
                    </a:lnTo>
                    <a:lnTo>
                      <a:pt x="286" y="180"/>
                    </a:lnTo>
                    <a:lnTo>
                      <a:pt x="290" y="180"/>
                    </a:lnTo>
                    <a:lnTo>
                      <a:pt x="290" y="184"/>
                    </a:lnTo>
                    <a:lnTo>
                      <a:pt x="294" y="184"/>
                    </a:lnTo>
                    <a:lnTo>
                      <a:pt x="294" y="186"/>
                    </a:lnTo>
                    <a:lnTo>
                      <a:pt x="298" y="186"/>
                    </a:lnTo>
                    <a:lnTo>
                      <a:pt x="298" y="190"/>
                    </a:lnTo>
                    <a:lnTo>
                      <a:pt x="304" y="190"/>
                    </a:lnTo>
                    <a:lnTo>
                      <a:pt x="308" y="190"/>
                    </a:lnTo>
                    <a:lnTo>
                      <a:pt x="308" y="194"/>
                    </a:lnTo>
                    <a:lnTo>
                      <a:pt x="312" y="194"/>
                    </a:lnTo>
                    <a:lnTo>
                      <a:pt x="312" y="198"/>
                    </a:lnTo>
                    <a:lnTo>
                      <a:pt x="312" y="202"/>
                    </a:lnTo>
                    <a:lnTo>
                      <a:pt x="312" y="206"/>
                    </a:lnTo>
                    <a:lnTo>
                      <a:pt x="316" y="206"/>
                    </a:lnTo>
                    <a:lnTo>
                      <a:pt x="316" y="210"/>
                    </a:lnTo>
                    <a:lnTo>
                      <a:pt x="316" y="214"/>
                    </a:lnTo>
                    <a:lnTo>
                      <a:pt x="320" y="214"/>
                    </a:lnTo>
                    <a:lnTo>
                      <a:pt x="324" y="216"/>
                    </a:lnTo>
                    <a:lnTo>
                      <a:pt x="324" y="220"/>
                    </a:lnTo>
                    <a:lnTo>
                      <a:pt x="328" y="220"/>
                    </a:lnTo>
                    <a:lnTo>
                      <a:pt x="330" y="220"/>
                    </a:lnTo>
                    <a:lnTo>
                      <a:pt x="334" y="220"/>
                    </a:lnTo>
                    <a:lnTo>
                      <a:pt x="338" y="220"/>
                    </a:lnTo>
                    <a:lnTo>
                      <a:pt x="342" y="220"/>
                    </a:lnTo>
                    <a:lnTo>
                      <a:pt x="346" y="220"/>
                    </a:lnTo>
                    <a:lnTo>
                      <a:pt x="348" y="224"/>
                    </a:lnTo>
                    <a:lnTo>
                      <a:pt x="352" y="224"/>
                    </a:lnTo>
                    <a:lnTo>
                      <a:pt x="356" y="224"/>
                    </a:lnTo>
                    <a:lnTo>
                      <a:pt x="360" y="224"/>
                    </a:lnTo>
                    <a:lnTo>
                      <a:pt x="364" y="224"/>
                    </a:lnTo>
                    <a:lnTo>
                      <a:pt x="368" y="224"/>
                    </a:lnTo>
                    <a:lnTo>
                      <a:pt x="372" y="224"/>
                    </a:lnTo>
                    <a:lnTo>
                      <a:pt x="374" y="224"/>
                    </a:lnTo>
                    <a:lnTo>
                      <a:pt x="378" y="220"/>
                    </a:lnTo>
                    <a:lnTo>
                      <a:pt x="382" y="220"/>
                    </a:lnTo>
                    <a:lnTo>
                      <a:pt x="386" y="220"/>
                    </a:lnTo>
                    <a:lnTo>
                      <a:pt x="386" y="224"/>
                    </a:lnTo>
                    <a:lnTo>
                      <a:pt x="390" y="224"/>
                    </a:lnTo>
                    <a:lnTo>
                      <a:pt x="394" y="224"/>
                    </a:lnTo>
                    <a:lnTo>
                      <a:pt x="398" y="224"/>
                    </a:lnTo>
                    <a:lnTo>
                      <a:pt x="402" y="228"/>
                    </a:lnTo>
                    <a:lnTo>
                      <a:pt x="402" y="230"/>
                    </a:lnTo>
                    <a:lnTo>
                      <a:pt x="408" y="230"/>
                    </a:lnTo>
                    <a:lnTo>
                      <a:pt x="412" y="230"/>
                    </a:lnTo>
                    <a:lnTo>
                      <a:pt x="416" y="234"/>
                    </a:lnTo>
                    <a:lnTo>
                      <a:pt x="420" y="234"/>
                    </a:lnTo>
                    <a:lnTo>
                      <a:pt x="420" y="238"/>
                    </a:lnTo>
                    <a:lnTo>
                      <a:pt x="428" y="238"/>
                    </a:lnTo>
                    <a:lnTo>
                      <a:pt x="430" y="238"/>
                    </a:lnTo>
                    <a:lnTo>
                      <a:pt x="438" y="238"/>
                    </a:lnTo>
                    <a:lnTo>
                      <a:pt x="438" y="242"/>
                    </a:lnTo>
                    <a:lnTo>
                      <a:pt x="442" y="242"/>
                    </a:lnTo>
                    <a:lnTo>
                      <a:pt x="446" y="238"/>
                    </a:lnTo>
                    <a:lnTo>
                      <a:pt x="450" y="238"/>
                    </a:lnTo>
                    <a:lnTo>
                      <a:pt x="454" y="238"/>
                    </a:lnTo>
                    <a:lnTo>
                      <a:pt x="458" y="234"/>
                    </a:lnTo>
                    <a:lnTo>
                      <a:pt x="460" y="234"/>
                    </a:lnTo>
                    <a:lnTo>
                      <a:pt x="464" y="230"/>
                    </a:lnTo>
                    <a:lnTo>
                      <a:pt x="468" y="228"/>
                    </a:lnTo>
                    <a:lnTo>
                      <a:pt x="472" y="228"/>
                    </a:lnTo>
                    <a:lnTo>
                      <a:pt x="476" y="228"/>
                    </a:lnTo>
                    <a:lnTo>
                      <a:pt x="480" y="228"/>
                    </a:lnTo>
                    <a:lnTo>
                      <a:pt x="484" y="228"/>
                    </a:lnTo>
                    <a:lnTo>
                      <a:pt x="490" y="228"/>
                    </a:lnTo>
                    <a:lnTo>
                      <a:pt x="494" y="228"/>
                    </a:lnTo>
                    <a:lnTo>
                      <a:pt x="498" y="228"/>
                    </a:lnTo>
                    <a:lnTo>
                      <a:pt x="502" y="228"/>
                    </a:lnTo>
                    <a:lnTo>
                      <a:pt x="506" y="228"/>
                    </a:lnTo>
                    <a:lnTo>
                      <a:pt x="510" y="228"/>
                    </a:lnTo>
                    <a:lnTo>
                      <a:pt x="510" y="224"/>
                    </a:lnTo>
                    <a:lnTo>
                      <a:pt x="514" y="224"/>
                    </a:lnTo>
                    <a:lnTo>
                      <a:pt x="516" y="224"/>
                    </a:lnTo>
                    <a:lnTo>
                      <a:pt x="516" y="220"/>
                    </a:lnTo>
                    <a:lnTo>
                      <a:pt x="520" y="220"/>
                    </a:lnTo>
                    <a:lnTo>
                      <a:pt x="520" y="216"/>
                    </a:lnTo>
                    <a:lnTo>
                      <a:pt x="524" y="216"/>
                    </a:lnTo>
                    <a:lnTo>
                      <a:pt x="524" y="214"/>
                    </a:lnTo>
                    <a:lnTo>
                      <a:pt x="528" y="214"/>
                    </a:lnTo>
                    <a:lnTo>
                      <a:pt x="528" y="210"/>
                    </a:lnTo>
                    <a:lnTo>
                      <a:pt x="532" y="210"/>
                    </a:lnTo>
                    <a:lnTo>
                      <a:pt x="532" y="206"/>
                    </a:lnTo>
                    <a:lnTo>
                      <a:pt x="536" y="206"/>
                    </a:lnTo>
                    <a:lnTo>
                      <a:pt x="540" y="206"/>
                    </a:lnTo>
                    <a:lnTo>
                      <a:pt x="540" y="202"/>
                    </a:lnTo>
                    <a:lnTo>
                      <a:pt x="542" y="202"/>
                    </a:lnTo>
                    <a:lnTo>
                      <a:pt x="542" y="198"/>
                    </a:lnTo>
                    <a:lnTo>
                      <a:pt x="540" y="194"/>
                    </a:lnTo>
                    <a:lnTo>
                      <a:pt x="536" y="190"/>
                    </a:lnTo>
                    <a:lnTo>
                      <a:pt x="536" y="186"/>
                    </a:lnTo>
                    <a:lnTo>
                      <a:pt x="536" y="184"/>
                    </a:lnTo>
                    <a:lnTo>
                      <a:pt x="540" y="180"/>
                    </a:lnTo>
                    <a:lnTo>
                      <a:pt x="540" y="176"/>
                    </a:lnTo>
                    <a:lnTo>
                      <a:pt x="542" y="176"/>
                    </a:lnTo>
                    <a:lnTo>
                      <a:pt x="546" y="176"/>
                    </a:lnTo>
                    <a:lnTo>
                      <a:pt x="550" y="176"/>
                    </a:lnTo>
                    <a:lnTo>
                      <a:pt x="554" y="180"/>
                    </a:lnTo>
                    <a:lnTo>
                      <a:pt x="558" y="180"/>
                    </a:lnTo>
                    <a:lnTo>
                      <a:pt x="562" y="180"/>
                    </a:lnTo>
                    <a:lnTo>
                      <a:pt x="566" y="180"/>
                    </a:lnTo>
                    <a:lnTo>
                      <a:pt x="570" y="180"/>
                    </a:lnTo>
                    <a:lnTo>
                      <a:pt x="570" y="176"/>
                    </a:lnTo>
                    <a:lnTo>
                      <a:pt x="572" y="176"/>
                    </a:lnTo>
                    <a:lnTo>
                      <a:pt x="576" y="176"/>
                    </a:lnTo>
                    <a:lnTo>
                      <a:pt x="576" y="172"/>
                    </a:lnTo>
                    <a:lnTo>
                      <a:pt x="580" y="168"/>
                    </a:lnTo>
                    <a:lnTo>
                      <a:pt x="584" y="168"/>
                    </a:lnTo>
                    <a:lnTo>
                      <a:pt x="588" y="168"/>
                    </a:lnTo>
                    <a:lnTo>
                      <a:pt x="592" y="168"/>
                    </a:lnTo>
                    <a:lnTo>
                      <a:pt x="596" y="168"/>
                    </a:lnTo>
                    <a:lnTo>
                      <a:pt x="596" y="164"/>
                    </a:lnTo>
                    <a:lnTo>
                      <a:pt x="600" y="164"/>
                    </a:lnTo>
                    <a:lnTo>
                      <a:pt x="600" y="160"/>
                    </a:lnTo>
                    <a:lnTo>
                      <a:pt x="602" y="160"/>
                    </a:lnTo>
                    <a:lnTo>
                      <a:pt x="602" y="158"/>
                    </a:lnTo>
                    <a:lnTo>
                      <a:pt x="606" y="154"/>
                    </a:lnTo>
                    <a:lnTo>
                      <a:pt x="606" y="150"/>
                    </a:lnTo>
                    <a:lnTo>
                      <a:pt x="610" y="150"/>
                    </a:lnTo>
                    <a:lnTo>
                      <a:pt x="614" y="150"/>
                    </a:lnTo>
                    <a:lnTo>
                      <a:pt x="618" y="150"/>
                    </a:lnTo>
                    <a:lnTo>
                      <a:pt x="618" y="146"/>
                    </a:lnTo>
                    <a:lnTo>
                      <a:pt x="622" y="146"/>
                    </a:lnTo>
                    <a:lnTo>
                      <a:pt x="622" y="142"/>
                    </a:lnTo>
                    <a:lnTo>
                      <a:pt x="622" y="146"/>
                    </a:lnTo>
                    <a:lnTo>
                      <a:pt x="626" y="146"/>
                    </a:lnTo>
                    <a:lnTo>
                      <a:pt x="626" y="142"/>
                    </a:lnTo>
                    <a:lnTo>
                      <a:pt x="628" y="142"/>
                    </a:lnTo>
                    <a:lnTo>
                      <a:pt x="632" y="142"/>
                    </a:lnTo>
                    <a:lnTo>
                      <a:pt x="636" y="142"/>
                    </a:lnTo>
                    <a:lnTo>
                      <a:pt x="640" y="142"/>
                    </a:lnTo>
                    <a:lnTo>
                      <a:pt x="640" y="138"/>
                    </a:lnTo>
                    <a:lnTo>
                      <a:pt x="640" y="142"/>
                    </a:lnTo>
                    <a:lnTo>
                      <a:pt x="644" y="142"/>
                    </a:lnTo>
                    <a:lnTo>
                      <a:pt x="648" y="142"/>
                    </a:lnTo>
                    <a:lnTo>
                      <a:pt x="652" y="142"/>
                    </a:lnTo>
                    <a:lnTo>
                      <a:pt x="656" y="142"/>
                    </a:lnTo>
                    <a:lnTo>
                      <a:pt x="656" y="138"/>
                    </a:lnTo>
                    <a:lnTo>
                      <a:pt x="656" y="134"/>
                    </a:lnTo>
                    <a:lnTo>
                      <a:pt x="652" y="130"/>
                    </a:lnTo>
                    <a:lnTo>
                      <a:pt x="648" y="130"/>
                    </a:lnTo>
                    <a:lnTo>
                      <a:pt x="648" y="128"/>
                    </a:lnTo>
                    <a:lnTo>
                      <a:pt x="648" y="124"/>
                    </a:lnTo>
                    <a:lnTo>
                      <a:pt x="644" y="124"/>
                    </a:lnTo>
                    <a:lnTo>
                      <a:pt x="640" y="120"/>
                    </a:lnTo>
                    <a:lnTo>
                      <a:pt x="636" y="116"/>
                    </a:lnTo>
                    <a:lnTo>
                      <a:pt x="632" y="116"/>
                    </a:lnTo>
                    <a:lnTo>
                      <a:pt x="628" y="116"/>
                    </a:lnTo>
                    <a:lnTo>
                      <a:pt x="626" y="116"/>
                    </a:lnTo>
                    <a:lnTo>
                      <a:pt x="622" y="116"/>
                    </a:lnTo>
                    <a:lnTo>
                      <a:pt x="622" y="120"/>
                    </a:lnTo>
                    <a:lnTo>
                      <a:pt x="618" y="124"/>
                    </a:lnTo>
                    <a:lnTo>
                      <a:pt x="614" y="120"/>
                    </a:lnTo>
                    <a:lnTo>
                      <a:pt x="614" y="116"/>
                    </a:lnTo>
                    <a:lnTo>
                      <a:pt x="610" y="116"/>
                    </a:lnTo>
                    <a:lnTo>
                      <a:pt x="606" y="120"/>
                    </a:lnTo>
                    <a:lnTo>
                      <a:pt x="602" y="116"/>
                    </a:lnTo>
                    <a:lnTo>
                      <a:pt x="602" y="120"/>
                    </a:lnTo>
                    <a:lnTo>
                      <a:pt x="600" y="120"/>
                    </a:lnTo>
                    <a:lnTo>
                      <a:pt x="596" y="116"/>
                    </a:lnTo>
                    <a:lnTo>
                      <a:pt x="592" y="112"/>
                    </a:lnTo>
                    <a:lnTo>
                      <a:pt x="596" y="112"/>
                    </a:lnTo>
                    <a:lnTo>
                      <a:pt x="600" y="108"/>
                    </a:lnTo>
                    <a:lnTo>
                      <a:pt x="596" y="104"/>
                    </a:lnTo>
                    <a:lnTo>
                      <a:pt x="600" y="102"/>
                    </a:lnTo>
                    <a:lnTo>
                      <a:pt x="602" y="98"/>
                    </a:lnTo>
                    <a:lnTo>
                      <a:pt x="600" y="98"/>
                    </a:lnTo>
                    <a:lnTo>
                      <a:pt x="602" y="94"/>
                    </a:lnTo>
                    <a:lnTo>
                      <a:pt x="602" y="90"/>
                    </a:lnTo>
                    <a:lnTo>
                      <a:pt x="606" y="90"/>
                    </a:lnTo>
                    <a:lnTo>
                      <a:pt x="606" y="86"/>
                    </a:lnTo>
                    <a:lnTo>
                      <a:pt x="606" y="82"/>
                    </a:lnTo>
                    <a:lnTo>
                      <a:pt x="610" y="78"/>
                    </a:lnTo>
                    <a:lnTo>
                      <a:pt x="614" y="78"/>
                    </a:lnTo>
                    <a:lnTo>
                      <a:pt x="618" y="82"/>
                    </a:lnTo>
                    <a:lnTo>
                      <a:pt x="622" y="82"/>
                    </a:lnTo>
                    <a:lnTo>
                      <a:pt x="626" y="82"/>
                    </a:lnTo>
                    <a:lnTo>
                      <a:pt x="628" y="82"/>
                    </a:lnTo>
                    <a:lnTo>
                      <a:pt x="632" y="78"/>
                    </a:lnTo>
                    <a:lnTo>
                      <a:pt x="636" y="78"/>
                    </a:lnTo>
                    <a:lnTo>
                      <a:pt x="636" y="74"/>
                    </a:lnTo>
                    <a:lnTo>
                      <a:pt x="640" y="74"/>
                    </a:lnTo>
                    <a:lnTo>
                      <a:pt x="644" y="74"/>
                    </a:lnTo>
                    <a:lnTo>
                      <a:pt x="648" y="72"/>
                    </a:lnTo>
                    <a:lnTo>
                      <a:pt x="648" y="68"/>
                    </a:lnTo>
                    <a:lnTo>
                      <a:pt x="644" y="68"/>
                    </a:lnTo>
                    <a:lnTo>
                      <a:pt x="644" y="64"/>
                    </a:lnTo>
                    <a:lnTo>
                      <a:pt x="648" y="64"/>
                    </a:lnTo>
                    <a:lnTo>
                      <a:pt x="648" y="60"/>
                    </a:lnTo>
                    <a:lnTo>
                      <a:pt x="652" y="60"/>
                    </a:lnTo>
                    <a:lnTo>
                      <a:pt x="652" y="56"/>
                    </a:lnTo>
                    <a:lnTo>
                      <a:pt x="652" y="52"/>
                    </a:lnTo>
                    <a:lnTo>
                      <a:pt x="656" y="48"/>
                    </a:lnTo>
                    <a:lnTo>
                      <a:pt x="656" y="46"/>
                    </a:lnTo>
                    <a:lnTo>
                      <a:pt x="656" y="42"/>
                    </a:lnTo>
                    <a:lnTo>
                      <a:pt x="658" y="42"/>
                    </a:lnTo>
                    <a:lnTo>
                      <a:pt x="658" y="38"/>
                    </a:lnTo>
                    <a:lnTo>
                      <a:pt x="662" y="38"/>
                    </a:lnTo>
                    <a:lnTo>
                      <a:pt x="662" y="34"/>
                    </a:lnTo>
                    <a:lnTo>
                      <a:pt x="666" y="34"/>
                    </a:lnTo>
                    <a:lnTo>
                      <a:pt x="666" y="30"/>
                    </a:lnTo>
                    <a:lnTo>
                      <a:pt x="666" y="26"/>
                    </a:lnTo>
                    <a:lnTo>
                      <a:pt x="666" y="22"/>
                    </a:lnTo>
                    <a:lnTo>
                      <a:pt x="666" y="18"/>
                    </a:lnTo>
                    <a:lnTo>
                      <a:pt x="662" y="18"/>
                    </a:lnTo>
                    <a:lnTo>
                      <a:pt x="658" y="18"/>
                    </a:lnTo>
                    <a:lnTo>
                      <a:pt x="656" y="18"/>
                    </a:lnTo>
                    <a:lnTo>
                      <a:pt x="658" y="16"/>
                    </a:lnTo>
                    <a:lnTo>
                      <a:pt x="662" y="12"/>
                    </a:lnTo>
                    <a:lnTo>
                      <a:pt x="666" y="8"/>
                    </a:lnTo>
                    <a:lnTo>
                      <a:pt x="670" y="4"/>
                    </a:lnTo>
                    <a:lnTo>
                      <a:pt x="674" y="4"/>
                    </a:lnTo>
                    <a:lnTo>
                      <a:pt x="676" y="4"/>
                    </a:lnTo>
                    <a:lnTo>
                      <a:pt x="680" y="4"/>
                    </a:lnTo>
                    <a:lnTo>
                      <a:pt x="680" y="0"/>
                    </a:lnTo>
                    <a:lnTo>
                      <a:pt x="684" y="0"/>
                    </a:lnTo>
                    <a:lnTo>
                      <a:pt x="688" y="0"/>
                    </a:lnTo>
                    <a:lnTo>
                      <a:pt x="692" y="0"/>
                    </a:lnTo>
                    <a:lnTo>
                      <a:pt x="696" y="0"/>
                    </a:lnTo>
                    <a:lnTo>
                      <a:pt x="698" y="0"/>
                    </a:lnTo>
                    <a:lnTo>
                      <a:pt x="702" y="0"/>
                    </a:lnTo>
                    <a:lnTo>
                      <a:pt x="706" y="0"/>
                    </a:lnTo>
                    <a:lnTo>
                      <a:pt x="710" y="0"/>
                    </a:lnTo>
                    <a:lnTo>
                      <a:pt x="714" y="0"/>
                    </a:lnTo>
                    <a:lnTo>
                      <a:pt x="714" y="4"/>
                    </a:lnTo>
                    <a:lnTo>
                      <a:pt x="718" y="4"/>
                    </a:lnTo>
                    <a:lnTo>
                      <a:pt x="718" y="8"/>
                    </a:lnTo>
                    <a:lnTo>
                      <a:pt x="722" y="8"/>
                    </a:lnTo>
                    <a:lnTo>
                      <a:pt x="726" y="8"/>
                    </a:lnTo>
                    <a:lnTo>
                      <a:pt x="728" y="8"/>
                    </a:lnTo>
                    <a:lnTo>
                      <a:pt x="732" y="8"/>
                    </a:lnTo>
                    <a:lnTo>
                      <a:pt x="736" y="8"/>
                    </a:lnTo>
                    <a:lnTo>
                      <a:pt x="736" y="12"/>
                    </a:lnTo>
                    <a:lnTo>
                      <a:pt x="740" y="16"/>
                    </a:lnTo>
                    <a:lnTo>
                      <a:pt x="744" y="16"/>
                    </a:lnTo>
                    <a:lnTo>
                      <a:pt x="740" y="16"/>
                    </a:lnTo>
                    <a:lnTo>
                      <a:pt x="740" y="18"/>
                    </a:lnTo>
                    <a:lnTo>
                      <a:pt x="744" y="18"/>
                    </a:lnTo>
                    <a:lnTo>
                      <a:pt x="744" y="22"/>
                    </a:lnTo>
                    <a:lnTo>
                      <a:pt x="744" y="26"/>
                    </a:lnTo>
                    <a:lnTo>
                      <a:pt x="748" y="26"/>
                    </a:lnTo>
                    <a:lnTo>
                      <a:pt x="748" y="30"/>
                    </a:lnTo>
                    <a:lnTo>
                      <a:pt x="748" y="34"/>
                    </a:lnTo>
                    <a:lnTo>
                      <a:pt x="748" y="38"/>
                    </a:lnTo>
                    <a:lnTo>
                      <a:pt x="752" y="38"/>
                    </a:lnTo>
                    <a:lnTo>
                      <a:pt x="752" y="42"/>
                    </a:lnTo>
                    <a:lnTo>
                      <a:pt x="752" y="46"/>
                    </a:lnTo>
                    <a:lnTo>
                      <a:pt x="756" y="46"/>
                    </a:lnTo>
                    <a:lnTo>
                      <a:pt x="752" y="46"/>
                    </a:lnTo>
                    <a:lnTo>
                      <a:pt x="752" y="48"/>
                    </a:lnTo>
                    <a:lnTo>
                      <a:pt x="756" y="48"/>
                    </a:lnTo>
                    <a:lnTo>
                      <a:pt x="756" y="46"/>
                    </a:lnTo>
                    <a:lnTo>
                      <a:pt x="756" y="48"/>
                    </a:lnTo>
                    <a:lnTo>
                      <a:pt x="756" y="52"/>
                    </a:lnTo>
                    <a:lnTo>
                      <a:pt x="756" y="56"/>
                    </a:lnTo>
                    <a:lnTo>
                      <a:pt x="758" y="56"/>
                    </a:lnTo>
                    <a:lnTo>
                      <a:pt x="758" y="60"/>
                    </a:lnTo>
                    <a:lnTo>
                      <a:pt x="758" y="64"/>
                    </a:lnTo>
                    <a:lnTo>
                      <a:pt x="758" y="68"/>
                    </a:lnTo>
                    <a:lnTo>
                      <a:pt x="762" y="68"/>
                    </a:lnTo>
                    <a:lnTo>
                      <a:pt x="762" y="72"/>
                    </a:lnTo>
                    <a:lnTo>
                      <a:pt x="762" y="74"/>
                    </a:lnTo>
                    <a:lnTo>
                      <a:pt x="762" y="78"/>
                    </a:lnTo>
                    <a:lnTo>
                      <a:pt x="766" y="78"/>
                    </a:lnTo>
                    <a:lnTo>
                      <a:pt x="766" y="82"/>
                    </a:lnTo>
                    <a:lnTo>
                      <a:pt x="770" y="82"/>
                    </a:lnTo>
                    <a:lnTo>
                      <a:pt x="774" y="82"/>
                    </a:lnTo>
                    <a:lnTo>
                      <a:pt x="778" y="82"/>
                    </a:lnTo>
                    <a:lnTo>
                      <a:pt x="782" y="82"/>
                    </a:lnTo>
                    <a:lnTo>
                      <a:pt x="782" y="86"/>
                    </a:lnTo>
                    <a:lnTo>
                      <a:pt x="784" y="86"/>
                    </a:lnTo>
                    <a:lnTo>
                      <a:pt x="788" y="86"/>
                    </a:lnTo>
                    <a:lnTo>
                      <a:pt x="792" y="86"/>
                    </a:lnTo>
                    <a:lnTo>
                      <a:pt x="792" y="90"/>
                    </a:lnTo>
                    <a:lnTo>
                      <a:pt x="796" y="94"/>
                    </a:lnTo>
                    <a:lnTo>
                      <a:pt x="800" y="98"/>
                    </a:lnTo>
                    <a:lnTo>
                      <a:pt x="804" y="98"/>
                    </a:lnTo>
                    <a:lnTo>
                      <a:pt x="808" y="98"/>
                    </a:lnTo>
                    <a:lnTo>
                      <a:pt x="808" y="102"/>
                    </a:lnTo>
                    <a:lnTo>
                      <a:pt x="804" y="102"/>
                    </a:lnTo>
                    <a:lnTo>
                      <a:pt x="808" y="104"/>
                    </a:lnTo>
                    <a:lnTo>
                      <a:pt x="808" y="108"/>
                    </a:lnTo>
                    <a:lnTo>
                      <a:pt x="808" y="112"/>
                    </a:lnTo>
                    <a:lnTo>
                      <a:pt x="808" y="116"/>
                    </a:lnTo>
                    <a:lnTo>
                      <a:pt x="812" y="116"/>
                    </a:lnTo>
                    <a:lnTo>
                      <a:pt x="812" y="120"/>
                    </a:lnTo>
                    <a:lnTo>
                      <a:pt x="812" y="124"/>
                    </a:lnTo>
                    <a:lnTo>
                      <a:pt x="814" y="120"/>
                    </a:lnTo>
                    <a:lnTo>
                      <a:pt x="818" y="120"/>
                    </a:lnTo>
                    <a:lnTo>
                      <a:pt x="818" y="124"/>
                    </a:lnTo>
                    <a:lnTo>
                      <a:pt x="822" y="124"/>
                    </a:lnTo>
                    <a:lnTo>
                      <a:pt x="826" y="124"/>
                    </a:lnTo>
                    <a:lnTo>
                      <a:pt x="826" y="120"/>
                    </a:lnTo>
                    <a:lnTo>
                      <a:pt x="830" y="120"/>
                    </a:lnTo>
                    <a:lnTo>
                      <a:pt x="834" y="120"/>
                    </a:lnTo>
                    <a:lnTo>
                      <a:pt x="834" y="116"/>
                    </a:lnTo>
                    <a:lnTo>
                      <a:pt x="838" y="116"/>
                    </a:lnTo>
                    <a:lnTo>
                      <a:pt x="840" y="112"/>
                    </a:lnTo>
                    <a:lnTo>
                      <a:pt x="844" y="112"/>
                    </a:lnTo>
                    <a:lnTo>
                      <a:pt x="848" y="112"/>
                    </a:lnTo>
                    <a:lnTo>
                      <a:pt x="852" y="108"/>
                    </a:lnTo>
                    <a:lnTo>
                      <a:pt x="856" y="108"/>
                    </a:lnTo>
                    <a:lnTo>
                      <a:pt x="860" y="108"/>
                    </a:lnTo>
                    <a:lnTo>
                      <a:pt x="864" y="108"/>
                    </a:lnTo>
                    <a:lnTo>
                      <a:pt x="864" y="112"/>
                    </a:lnTo>
                    <a:lnTo>
                      <a:pt x="864" y="116"/>
                    </a:lnTo>
                    <a:lnTo>
                      <a:pt x="864" y="120"/>
                    </a:lnTo>
                    <a:lnTo>
                      <a:pt x="864" y="128"/>
                    </a:lnTo>
                    <a:lnTo>
                      <a:pt x="860" y="128"/>
                    </a:lnTo>
                    <a:lnTo>
                      <a:pt x="856" y="128"/>
                    </a:lnTo>
                    <a:lnTo>
                      <a:pt x="856" y="130"/>
                    </a:lnTo>
                    <a:lnTo>
                      <a:pt x="856" y="134"/>
                    </a:lnTo>
                    <a:lnTo>
                      <a:pt x="856" y="138"/>
                    </a:lnTo>
                    <a:lnTo>
                      <a:pt x="856" y="142"/>
                    </a:lnTo>
                    <a:lnTo>
                      <a:pt x="852" y="142"/>
                    </a:lnTo>
                    <a:lnTo>
                      <a:pt x="852" y="146"/>
                    </a:lnTo>
                    <a:lnTo>
                      <a:pt x="852" y="150"/>
                    </a:lnTo>
                    <a:lnTo>
                      <a:pt x="852" y="154"/>
                    </a:lnTo>
                    <a:lnTo>
                      <a:pt x="848" y="154"/>
                    </a:lnTo>
                    <a:lnTo>
                      <a:pt x="848" y="158"/>
                    </a:lnTo>
                    <a:lnTo>
                      <a:pt x="848" y="160"/>
                    </a:lnTo>
                    <a:lnTo>
                      <a:pt x="848" y="164"/>
                    </a:lnTo>
                    <a:lnTo>
                      <a:pt x="844" y="164"/>
                    </a:lnTo>
                    <a:lnTo>
                      <a:pt x="840" y="164"/>
                    </a:lnTo>
                    <a:lnTo>
                      <a:pt x="840" y="168"/>
                    </a:lnTo>
                    <a:lnTo>
                      <a:pt x="840" y="172"/>
                    </a:lnTo>
                    <a:lnTo>
                      <a:pt x="840" y="176"/>
                    </a:lnTo>
                    <a:lnTo>
                      <a:pt x="838" y="176"/>
                    </a:lnTo>
                    <a:lnTo>
                      <a:pt x="834" y="172"/>
                    </a:lnTo>
                    <a:lnTo>
                      <a:pt x="830" y="172"/>
                    </a:lnTo>
                    <a:lnTo>
                      <a:pt x="826" y="172"/>
                    </a:lnTo>
                    <a:lnTo>
                      <a:pt x="826" y="168"/>
                    </a:lnTo>
                    <a:lnTo>
                      <a:pt x="822" y="168"/>
                    </a:lnTo>
                    <a:lnTo>
                      <a:pt x="822" y="172"/>
                    </a:lnTo>
                    <a:lnTo>
                      <a:pt x="822" y="176"/>
                    </a:lnTo>
                    <a:lnTo>
                      <a:pt x="818" y="176"/>
                    </a:lnTo>
                    <a:lnTo>
                      <a:pt x="814" y="176"/>
                    </a:lnTo>
                    <a:lnTo>
                      <a:pt x="814" y="180"/>
                    </a:lnTo>
                    <a:lnTo>
                      <a:pt x="814" y="176"/>
                    </a:lnTo>
                    <a:lnTo>
                      <a:pt x="812" y="180"/>
                    </a:lnTo>
                    <a:lnTo>
                      <a:pt x="812" y="184"/>
                    </a:lnTo>
                    <a:lnTo>
                      <a:pt x="814" y="184"/>
                    </a:lnTo>
                    <a:lnTo>
                      <a:pt x="814" y="190"/>
                    </a:lnTo>
                    <a:lnTo>
                      <a:pt x="814" y="194"/>
                    </a:lnTo>
                    <a:lnTo>
                      <a:pt x="814" y="198"/>
                    </a:lnTo>
                    <a:lnTo>
                      <a:pt x="814" y="206"/>
                    </a:lnTo>
                    <a:lnTo>
                      <a:pt x="814" y="210"/>
                    </a:lnTo>
                    <a:lnTo>
                      <a:pt x="814" y="214"/>
                    </a:lnTo>
                    <a:lnTo>
                      <a:pt x="814" y="216"/>
                    </a:lnTo>
                    <a:lnTo>
                      <a:pt x="812" y="216"/>
                    </a:lnTo>
                    <a:lnTo>
                      <a:pt x="812" y="220"/>
                    </a:lnTo>
                    <a:lnTo>
                      <a:pt x="812" y="216"/>
                    </a:lnTo>
                    <a:lnTo>
                      <a:pt x="808" y="216"/>
                    </a:lnTo>
                    <a:lnTo>
                      <a:pt x="808" y="220"/>
                    </a:lnTo>
                    <a:lnTo>
                      <a:pt x="804" y="220"/>
                    </a:lnTo>
                    <a:lnTo>
                      <a:pt x="808" y="224"/>
                    </a:lnTo>
                    <a:lnTo>
                      <a:pt x="808" y="228"/>
                    </a:lnTo>
                    <a:lnTo>
                      <a:pt x="804" y="228"/>
                    </a:lnTo>
                    <a:lnTo>
                      <a:pt x="804" y="224"/>
                    </a:lnTo>
                    <a:lnTo>
                      <a:pt x="800" y="220"/>
                    </a:lnTo>
                    <a:lnTo>
                      <a:pt x="800" y="216"/>
                    </a:lnTo>
                    <a:lnTo>
                      <a:pt x="796" y="216"/>
                    </a:lnTo>
                    <a:lnTo>
                      <a:pt x="796" y="220"/>
                    </a:lnTo>
                    <a:lnTo>
                      <a:pt x="792" y="220"/>
                    </a:lnTo>
                    <a:lnTo>
                      <a:pt x="792" y="224"/>
                    </a:lnTo>
                    <a:lnTo>
                      <a:pt x="792" y="228"/>
                    </a:lnTo>
                    <a:lnTo>
                      <a:pt x="788" y="228"/>
                    </a:lnTo>
                    <a:lnTo>
                      <a:pt x="784" y="228"/>
                    </a:lnTo>
                    <a:lnTo>
                      <a:pt x="784" y="230"/>
                    </a:lnTo>
                    <a:lnTo>
                      <a:pt x="784" y="234"/>
                    </a:lnTo>
                    <a:lnTo>
                      <a:pt x="782" y="234"/>
                    </a:lnTo>
                    <a:lnTo>
                      <a:pt x="778" y="234"/>
                    </a:lnTo>
                    <a:lnTo>
                      <a:pt x="774" y="234"/>
                    </a:lnTo>
                    <a:lnTo>
                      <a:pt x="770" y="234"/>
                    </a:lnTo>
                    <a:lnTo>
                      <a:pt x="770" y="238"/>
                    </a:lnTo>
                    <a:lnTo>
                      <a:pt x="770" y="242"/>
                    </a:lnTo>
                    <a:lnTo>
                      <a:pt x="774" y="242"/>
                    </a:lnTo>
                    <a:lnTo>
                      <a:pt x="774" y="246"/>
                    </a:lnTo>
                    <a:lnTo>
                      <a:pt x="770" y="246"/>
                    </a:lnTo>
                    <a:lnTo>
                      <a:pt x="766" y="246"/>
                    </a:lnTo>
                    <a:lnTo>
                      <a:pt x="762" y="246"/>
                    </a:lnTo>
                    <a:lnTo>
                      <a:pt x="758" y="246"/>
                    </a:lnTo>
                    <a:lnTo>
                      <a:pt x="758" y="242"/>
                    </a:lnTo>
                    <a:lnTo>
                      <a:pt x="756" y="242"/>
                    </a:lnTo>
                    <a:lnTo>
                      <a:pt x="756" y="238"/>
                    </a:lnTo>
                    <a:lnTo>
                      <a:pt x="752" y="238"/>
                    </a:lnTo>
                    <a:lnTo>
                      <a:pt x="752" y="242"/>
                    </a:lnTo>
                    <a:lnTo>
                      <a:pt x="748" y="242"/>
                    </a:lnTo>
                    <a:lnTo>
                      <a:pt x="748" y="246"/>
                    </a:lnTo>
                    <a:lnTo>
                      <a:pt x="748" y="250"/>
                    </a:lnTo>
                    <a:lnTo>
                      <a:pt x="744" y="250"/>
                    </a:lnTo>
                    <a:lnTo>
                      <a:pt x="744" y="254"/>
                    </a:lnTo>
                    <a:lnTo>
                      <a:pt x="740" y="256"/>
                    </a:lnTo>
                    <a:lnTo>
                      <a:pt x="736" y="256"/>
                    </a:lnTo>
                    <a:lnTo>
                      <a:pt x="736" y="260"/>
                    </a:lnTo>
                    <a:lnTo>
                      <a:pt x="732" y="260"/>
                    </a:lnTo>
                    <a:lnTo>
                      <a:pt x="728" y="260"/>
                    </a:lnTo>
                    <a:lnTo>
                      <a:pt x="728" y="264"/>
                    </a:lnTo>
                    <a:lnTo>
                      <a:pt x="726" y="264"/>
                    </a:lnTo>
                    <a:lnTo>
                      <a:pt x="728" y="264"/>
                    </a:lnTo>
                    <a:lnTo>
                      <a:pt x="726" y="264"/>
                    </a:lnTo>
                    <a:lnTo>
                      <a:pt x="722" y="268"/>
                    </a:lnTo>
                    <a:lnTo>
                      <a:pt x="718" y="272"/>
                    </a:lnTo>
                    <a:lnTo>
                      <a:pt x="718" y="276"/>
                    </a:lnTo>
                    <a:lnTo>
                      <a:pt x="714" y="276"/>
                    </a:lnTo>
                    <a:lnTo>
                      <a:pt x="710" y="276"/>
                    </a:lnTo>
                    <a:lnTo>
                      <a:pt x="706" y="276"/>
                    </a:lnTo>
                    <a:lnTo>
                      <a:pt x="706" y="280"/>
                    </a:lnTo>
                    <a:lnTo>
                      <a:pt x="702" y="280"/>
                    </a:lnTo>
                    <a:lnTo>
                      <a:pt x="702" y="276"/>
                    </a:lnTo>
                    <a:lnTo>
                      <a:pt x="702" y="280"/>
                    </a:lnTo>
                    <a:lnTo>
                      <a:pt x="698" y="280"/>
                    </a:lnTo>
                    <a:lnTo>
                      <a:pt x="696" y="284"/>
                    </a:lnTo>
                    <a:lnTo>
                      <a:pt x="692" y="284"/>
                    </a:lnTo>
                    <a:lnTo>
                      <a:pt x="692" y="286"/>
                    </a:lnTo>
                    <a:lnTo>
                      <a:pt x="688" y="284"/>
                    </a:lnTo>
                    <a:lnTo>
                      <a:pt x="688" y="286"/>
                    </a:lnTo>
                    <a:lnTo>
                      <a:pt x="684" y="290"/>
                    </a:lnTo>
                    <a:lnTo>
                      <a:pt x="680" y="290"/>
                    </a:lnTo>
                    <a:lnTo>
                      <a:pt x="680" y="294"/>
                    </a:lnTo>
                    <a:lnTo>
                      <a:pt x="676" y="298"/>
                    </a:lnTo>
                    <a:lnTo>
                      <a:pt x="674" y="298"/>
                    </a:lnTo>
                    <a:lnTo>
                      <a:pt x="674" y="294"/>
                    </a:lnTo>
                    <a:lnTo>
                      <a:pt x="676" y="294"/>
                    </a:lnTo>
                    <a:lnTo>
                      <a:pt x="676" y="290"/>
                    </a:lnTo>
                    <a:lnTo>
                      <a:pt x="680" y="290"/>
                    </a:lnTo>
                    <a:lnTo>
                      <a:pt x="676" y="290"/>
                    </a:lnTo>
                    <a:lnTo>
                      <a:pt x="676" y="286"/>
                    </a:lnTo>
                    <a:lnTo>
                      <a:pt x="680" y="286"/>
                    </a:lnTo>
                    <a:lnTo>
                      <a:pt x="676" y="286"/>
                    </a:lnTo>
                    <a:lnTo>
                      <a:pt x="676" y="284"/>
                    </a:lnTo>
                    <a:lnTo>
                      <a:pt x="674" y="284"/>
                    </a:lnTo>
                    <a:lnTo>
                      <a:pt x="676" y="280"/>
                    </a:lnTo>
                    <a:lnTo>
                      <a:pt x="676" y="276"/>
                    </a:lnTo>
                    <a:lnTo>
                      <a:pt x="680" y="276"/>
                    </a:lnTo>
                    <a:lnTo>
                      <a:pt x="684" y="272"/>
                    </a:lnTo>
                    <a:lnTo>
                      <a:pt x="684" y="268"/>
                    </a:lnTo>
                    <a:lnTo>
                      <a:pt x="688" y="268"/>
                    </a:lnTo>
                    <a:lnTo>
                      <a:pt x="688" y="264"/>
                    </a:lnTo>
                    <a:lnTo>
                      <a:pt x="684" y="260"/>
                    </a:lnTo>
                    <a:lnTo>
                      <a:pt x="684" y="256"/>
                    </a:lnTo>
                    <a:lnTo>
                      <a:pt x="680" y="256"/>
                    </a:lnTo>
                    <a:lnTo>
                      <a:pt x="676" y="256"/>
                    </a:lnTo>
                    <a:lnTo>
                      <a:pt x="674" y="256"/>
                    </a:lnTo>
                    <a:lnTo>
                      <a:pt x="670" y="256"/>
                    </a:lnTo>
                    <a:lnTo>
                      <a:pt x="670" y="260"/>
                    </a:lnTo>
                    <a:lnTo>
                      <a:pt x="666" y="264"/>
                    </a:lnTo>
                    <a:lnTo>
                      <a:pt x="662" y="264"/>
                    </a:lnTo>
                    <a:lnTo>
                      <a:pt x="662" y="268"/>
                    </a:lnTo>
                    <a:lnTo>
                      <a:pt x="658" y="272"/>
                    </a:lnTo>
                    <a:lnTo>
                      <a:pt x="656" y="272"/>
                    </a:lnTo>
                    <a:lnTo>
                      <a:pt x="656" y="276"/>
                    </a:lnTo>
                    <a:lnTo>
                      <a:pt x="652" y="276"/>
                    </a:lnTo>
                    <a:lnTo>
                      <a:pt x="648" y="280"/>
                    </a:lnTo>
                    <a:lnTo>
                      <a:pt x="648" y="284"/>
                    </a:lnTo>
                    <a:lnTo>
                      <a:pt x="648" y="286"/>
                    </a:lnTo>
                    <a:lnTo>
                      <a:pt x="644" y="286"/>
                    </a:lnTo>
                    <a:lnTo>
                      <a:pt x="644" y="290"/>
                    </a:lnTo>
                    <a:lnTo>
                      <a:pt x="640" y="290"/>
                    </a:lnTo>
                    <a:lnTo>
                      <a:pt x="636" y="290"/>
                    </a:lnTo>
                    <a:lnTo>
                      <a:pt x="632" y="290"/>
                    </a:lnTo>
                    <a:lnTo>
                      <a:pt x="628" y="290"/>
                    </a:lnTo>
                    <a:lnTo>
                      <a:pt x="628" y="286"/>
                    </a:lnTo>
                    <a:lnTo>
                      <a:pt x="626" y="290"/>
                    </a:lnTo>
                    <a:lnTo>
                      <a:pt x="622" y="294"/>
                    </a:lnTo>
                    <a:lnTo>
                      <a:pt x="622" y="298"/>
                    </a:lnTo>
                    <a:lnTo>
                      <a:pt x="622" y="302"/>
                    </a:lnTo>
                    <a:lnTo>
                      <a:pt x="622" y="306"/>
                    </a:lnTo>
                    <a:lnTo>
                      <a:pt x="626" y="306"/>
                    </a:lnTo>
                    <a:lnTo>
                      <a:pt x="626" y="310"/>
                    </a:lnTo>
                    <a:lnTo>
                      <a:pt x="628" y="310"/>
                    </a:lnTo>
                    <a:lnTo>
                      <a:pt x="632" y="310"/>
                    </a:lnTo>
                    <a:lnTo>
                      <a:pt x="636" y="310"/>
                    </a:lnTo>
                    <a:lnTo>
                      <a:pt x="640" y="310"/>
                    </a:lnTo>
                    <a:lnTo>
                      <a:pt x="640" y="312"/>
                    </a:lnTo>
                    <a:lnTo>
                      <a:pt x="644" y="312"/>
                    </a:lnTo>
                    <a:lnTo>
                      <a:pt x="644" y="316"/>
                    </a:lnTo>
                    <a:lnTo>
                      <a:pt x="644" y="320"/>
                    </a:lnTo>
                    <a:lnTo>
                      <a:pt x="640" y="320"/>
                    </a:lnTo>
                    <a:lnTo>
                      <a:pt x="640" y="324"/>
                    </a:lnTo>
                    <a:lnTo>
                      <a:pt x="644" y="328"/>
                    </a:lnTo>
                    <a:lnTo>
                      <a:pt x="648" y="328"/>
                    </a:lnTo>
                    <a:lnTo>
                      <a:pt x="652" y="328"/>
                    </a:lnTo>
                    <a:lnTo>
                      <a:pt x="656" y="328"/>
                    </a:lnTo>
                    <a:lnTo>
                      <a:pt x="656" y="324"/>
                    </a:lnTo>
                    <a:lnTo>
                      <a:pt x="658" y="324"/>
                    </a:lnTo>
                    <a:lnTo>
                      <a:pt x="658" y="320"/>
                    </a:lnTo>
                    <a:lnTo>
                      <a:pt x="662" y="320"/>
                    </a:lnTo>
                    <a:lnTo>
                      <a:pt x="662" y="316"/>
                    </a:lnTo>
                    <a:lnTo>
                      <a:pt x="666" y="316"/>
                    </a:lnTo>
                    <a:lnTo>
                      <a:pt x="670" y="316"/>
                    </a:lnTo>
                    <a:lnTo>
                      <a:pt x="674" y="320"/>
                    </a:lnTo>
                    <a:lnTo>
                      <a:pt x="676" y="320"/>
                    </a:lnTo>
                    <a:lnTo>
                      <a:pt x="676" y="324"/>
                    </a:lnTo>
                    <a:lnTo>
                      <a:pt x="680" y="324"/>
                    </a:lnTo>
                    <a:lnTo>
                      <a:pt x="684" y="324"/>
                    </a:lnTo>
                    <a:lnTo>
                      <a:pt x="684" y="320"/>
                    </a:lnTo>
                    <a:lnTo>
                      <a:pt x="688" y="320"/>
                    </a:lnTo>
                    <a:lnTo>
                      <a:pt x="684" y="320"/>
                    </a:lnTo>
                    <a:lnTo>
                      <a:pt x="688" y="324"/>
                    </a:lnTo>
                    <a:lnTo>
                      <a:pt x="692" y="324"/>
                    </a:lnTo>
                    <a:lnTo>
                      <a:pt x="692" y="328"/>
                    </a:lnTo>
                    <a:lnTo>
                      <a:pt x="688" y="332"/>
                    </a:lnTo>
                    <a:lnTo>
                      <a:pt x="692" y="332"/>
                    </a:lnTo>
                    <a:lnTo>
                      <a:pt x="688" y="336"/>
                    </a:lnTo>
                    <a:lnTo>
                      <a:pt x="688" y="332"/>
                    </a:lnTo>
                    <a:lnTo>
                      <a:pt x="684" y="332"/>
                    </a:lnTo>
                    <a:lnTo>
                      <a:pt x="680" y="336"/>
                    </a:lnTo>
                    <a:lnTo>
                      <a:pt x="676" y="336"/>
                    </a:lnTo>
                    <a:lnTo>
                      <a:pt x="674" y="336"/>
                    </a:lnTo>
                    <a:lnTo>
                      <a:pt x="674" y="340"/>
                    </a:lnTo>
                    <a:lnTo>
                      <a:pt x="670" y="340"/>
                    </a:lnTo>
                    <a:lnTo>
                      <a:pt x="666" y="340"/>
                    </a:lnTo>
                    <a:lnTo>
                      <a:pt x="670" y="340"/>
                    </a:lnTo>
                    <a:lnTo>
                      <a:pt x="670" y="342"/>
                    </a:lnTo>
                    <a:lnTo>
                      <a:pt x="666" y="342"/>
                    </a:lnTo>
                    <a:lnTo>
                      <a:pt x="666" y="346"/>
                    </a:lnTo>
                    <a:lnTo>
                      <a:pt x="662" y="350"/>
                    </a:lnTo>
                    <a:lnTo>
                      <a:pt x="658" y="350"/>
                    </a:lnTo>
                    <a:lnTo>
                      <a:pt x="662" y="346"/>
                    </a:lnTo>
                    <a:lnTo>
                      <a:pt x="658" y="346"/>
                    </a:lnTo>
                    <a:lnTo>
                      <a:pt x="658" y="350"/>
                    </a:lnTo>
                    <a:lnTo>
                      <a:pt x="658" y="354"/>
                    </a:lnTo>
                    <a:lnTo>
                      <a:pt x="656" y="354"/>
                    </a:lnTo>
                    <a:lnTo>
                      <a:pt x="656" y="358"/>
                    </a:lnTo>
                    <a:lnTo>
                      <a:pt x="652" y="358"/>
                    </a:lnTo>
                    <a:lnTo>
                      <a:pt x="652" y="362"/>
                    </a:lnTo>
                    <a:lnTo>
                      <a:pt x="648" y="362"/>
                    </a:lnTo>
                    <a:lnTo>
                      <a:pt x="648" y="366"/>
                    </a:lnTo>
                    <a:lnTo>
                      <a:pt x="648" y="368"/>
                    </a:lnTo>
                    <a:lnTo>
                      <a:pt x="644" y="368"/>
                    </a:lnTo>
                    <a:lnTo>
                      <a:pt x="644" y="372"/>
                    </a:lnTo>
                    <a:lnTo>
                      <a:pt x="648" y="372"/>
                    </a:lnTo>
                    <a:lnTo>
                      <a:pt x="648" y="376"/>
                    </a:lnTo>
                    <a:lnTo>
                      <a:pt x="652" y="376"/>
                    </a:lnTo>
                    <a:lnTo>
                      <a:pt x="656" y="380"/>
                    </a:lnTo>
                    <a:lnTo>
                      <a:pt x="658" y="380"/>
                    </a:lnTo>
                    <a:lnTo>
                      <a:pt x="662" y="384"/>
                    </a:lnTo>
                    <a:lnTo>
                      <a:pt x="662" y="388"/>
                    </a:lnTo>
                    <a:lnTo>
                      <a:pt x="662" y="392"/>
                    </a:lnTo>
                    <a:lnTo>
                      <a:pt x="662" y="396"/>
                    </a:lnTo>
                    <a:lnTo>
                      <a:pt x="666" y="398"/>
                    </a:lnTo>
                    <a:lnTo>
                      <a:pt x="666" y="402"/>
                    </a:lnTo>
                    <a:lnTo>
                      <a:pt x="670" y="406"/>
                    </a:lnTo>
                    <a:lnTo>
                      <a:pt x="670" y="410"/>
                    </a:lnTo>
                    <a:lnTo>
                      <a:pt x="670" y="414"/>
                    </a:lnTo>
                    <a:lnTo>
                      <a:pt x="674" y="414"/>
                    </a:lnTo>
                    <a:lnTo>
                      <a:pt x="674" y="418"/>
                    </a:lnTo>
                    <a:lnTo>
                      <a:pt x="676" y="418"/>
                    </a:lnTo>
                    <a:lnTo>
                      <a:pt x="676" y="422"/>
                    </a:lnTo>
                    <a:lnTo>
                      <a:pt x="680" y="424"/>
                    </a:lnTo>
                    <a:lnTo>
                      <a:pt x="680" y="428"/>
                    </a:lnTo>
                    <a:lnTo>
                      <a:pt x="684" y="428"/>
                    </a:lnTo>
                    <a:lnTo>
                      <a:pt x="684" y="432"/>
                    </a:lnTo>
                    <a:lnTo>
                      <a:pt x="680" y="432"/>
                    </a:lnTo>
                    <a:lnTo>
                      <a:pt x="680" y="428"/>
                    </a:lnTo>
                    <a:lnTo>
                      <a:pt x="676" y="428"/>
                    </a:lnTo>
                    <a:lnTo>
                      <a:pt x="674" y="428"/>
                    </a:lnTo>
                    <a:lnTo>
                      <a:pt x="670" y="428"/>
                    </a:lnTo>
                    <a:lnTo>
                      <a:pt x="670" y="424"/>
                    </a:lnTo>
                    <a:lnTo>
                      <a:pt x="666" y="424"/>
                    </a:lnTo>
                    <a:lnTo>
                      <a:pt x="662" y="422"/>
                    </a:lnTo>
                    <a:lnTo>
                      <a:pt x="662" y="424"/>
                    </a:lnTo>
                    <a:lnTo>
                      <a:pt x="658" y="424"/>
                    </a:lnTo>
                    <a:lnTo>
                      <a:pt x="656" y="424"/>
                    </a:lnTo>
                    <a:lnTo>
                      <a:pt x="656" y="422"/>
                    </a:lnTo>
                    <a:lnTo>
                      <a:pt x="656" y="418"/>
                    </a:lnTo>
                    <a:lnTo>
                      <a:pt x="652" y="418"/>
                    </a:lnTo>
                    <a:lnTo>
                      <a:pt x="652" y="422"/>
                    </a:lnTo>
                    <a:lnTo>
                      <a:pt x="656" y="422"/>
                    </a:lnTo>
                    <a:lnTo>
                      <a:pt x="652" y="422"/>
                    </a:lnTo>
                    <a:lnTo>
                      <a:pt x="656" y="422"/>
                    </a:lnTo>
                    <a:lnTo>
                      <a:pt x="656" y="424"/>
                    </a:lnTo>
                    <a:lnTo>
                      <a:pt x="658" y="424"/>
                    </a:lnTo>
                    <a:lnTo>
                      <a:pt x="662" y="424"/>
                    </a:lnTo>
                    <a:lnTo>
                      <a:pt x="666" y="424"/>
                    </a:lnTo>
                    <a:lnTo>
                      <a:pt x="666" y="428"/>
                    </a:lnTo>
                    <a:lnTo>
                      <a:pt x="670" y="428"/>
                    </a:lnTo>
                    <a:lnTo>
                      <a:pt x="674" y="428"/>
                    </a:lnTo>
                    <a:lnTo>
                      <a:pt x="674" y="432"/>
                    </a:lnTo>
                    <a:lnTo>
                      <a:pt x="676" y="436"/>
                    </a:lnTo>
                    <a:lnTo>
                      <a:pt x="680" y="436"/>
                    </a:lnTo>
                    <a:lnTo>
                      <a:pt x="680" y="440"/>
                    </a:lnTo>
                    <a:lnTo>
                      <a:pt x="680" y="444"/>
                    </a:lnTo>
                    <a:lnTo>
                      <a:pt x="684" y="444"/>
                    </a:lnTo>
                    <a:lnTo>
                      <a:pt x="684" y="448"/>
                    </a:lnTo>
                    <a:lnTo>
                      <a:pt x="680" y="448"/>
                    </a:lnTo>
                    <a:lnTo>
                      <a:pt x="676" y="448"/>
                    </a:lnTo>
                    <a:lnTo>
                      <a:pt x="674" y="448"/>
                    </a:lnTo>
                    <a:lnTo>
                      <a:pt x="674" y="452"/>
                    </a:lnTo>
                    <a:lnTo>
                      <a:pt x="670" y="452"/>
                    </a:lnTo>
                    <a:lnTo>
                      <a:pt x="670" y="454"/>
                    </a:lnTo>
                    <a:lnTo>
                      <a:pt x="666" y="454"/>
                    </a:lnTo>
                    <a:lnTo>
                      <a:pt x="662" y="454"/>
                    </a:lnTo>
                    <a:lnTo>
                      <a:pt x="658" y="458"/>
                    </a:lnTo>
                    <a:lnTo>
                      <a:pt x="662" y="458"/>
                    </a:lnTo>
                    <a:lnTo>
                      <a:pt x="662" y="454"/>
                    </a:lnTo>
                    <a:lnTo>
                      <a:pt x="666" y="458"/>
                    </a:lnTo>
                    <a:lnTo>
                      <a:pt x="666" y="462"/>
                    </a:lnTo>
                    <a:lnTo>
                      <a:pt x="666" y="458"/>
                    </a:lnTo>
                    <a:lnTo>
                      <a:pt x="670" y="458"/>
                    </a:lnTo>
                    <a:lnTo>
                      <a:pt x="674" y="454"/>
                    </a:lnTo>
                    <a:lnTo>
                      <a:pt x="676" y="454"/>
                    </a:lnTo>
                    <a:lnTo>
                      <a:pt x="676" y="458"/>
                    </a:lnTo>
                    <a:lnTo>
                      <a:pt x="680" y="462"/>
                    </a:lnTo>
                    <a:lnTo>
                      <a:pt x="684" y="462"/>
                    </a:lnTo>
                    <a:lnTo>
                      <a:pt x="684" y="466"/>
                    </a:lnTo>
                    <a:lnTo>
                      <a:pt x="680" y="466"/>
                    </a:lnTo>
                    <a:lnTo>
                      <a:pt x="680" y="470"/>
                    </a:lnTo>
                    <a:lnTo>
                      <a:pt x="676" y="470"/>
                    </a:lnTo>
                    <a:lnTo>
                      <a:pt x="676" y="474"/>
                    </a:lnTo>
                    <a:lnTo>
                      <a:pt x="676" y="470"/>
                    </a:lnTo>
                    <a:lnTo>
                      <a:pt x="680" y="470"/>
                    </a:lnTo>
                    <a:lnTo>
                      <a:pt x="684" y="470"/>
                    </a:lnTo>
                    <a:lnTo>
                      <a:pt x="684" y="474"/>
                    </a:lnTo>
                    <a:lnTo>
                      <a:pt x="684" y="478"/>
                    </a:lnTo>
                    <a:lnTo>
                      <a:pt x="680" y="478"/>
                    </a:lnTo>
                    <a:lnTo>
                      <a:pt x="680" y="474"/>
                    </a:lnTo>
                    <a:lnTo>
                      <a:pt x="680" y="478"/>
                    </a:lnTo>
                    <a:lnTo>
                      <a:pt x="676" y="478"/>
                    </a:lnTo>
                    <a:lnTo>
                      <a:pt x="676" y="474"/>
                    </a:lnTo>
                    <a:lnTo>
                      <a:pt x="676" y="478"/>
                    </a:lnTo>
                    <a:lnTo>
                      <a:pt x="680" y="478"/>
                    </a:lnTo>
                    <a:lnTo>
                      <a:pt x="680" y="480"/>
                    </a:lnTo>
                    <a:lnTo>
                      <a:pt x="676" y="480"/>
                    </a:lnTo>
                    <a:lnTo>
                      <a:pt x="680" y="484"/>
                    </a:lnTo>
                    <a:lnTo>
                      <a:pt x="676" y="484"/>
                    </a:lnTo>
                    <a:lnTo>
                      <a:pt x="674" y="484"/>
                    </a:lnTo>
                    <a:lnTo>
                      <a:pt x="676" y="484"/>
                    </a:lnTo>
                    <a:lnTo>
                      <a:pt x="676" y="488"/>
                    </a:lnTo>
                    <a:lnTo>
                      <a:pt x="676" y="492"/>
                    </a:lnTo>
                    <a:lnTo>
                      <a:pt x="680" y="492"/>
                    </a:lnTo>
                    <a:lnTo>
                      <a:pt x="676" y="492"/>
                    </a:lnTo>
                    <a:lnTo>
                      <a:pt x="676" y="496"/>
                    </a:lnTo>
                    <a:lnTo>
                      <a:pt x="674" y="496"/>
                    </a:lnTo>
                    <a:lnTo>
                      <a:pt x="674" y="492"/>
                    </a:lnTo>
                    <a:lnTo>
                      <a:pt x="674" y="496"/>
                    </a:lnTo>
                    <a:lnTo>
                      <a:pt x="670" y="496"/>
                    </a:lnTo>
                    <a:lnTo>
                      <a:pt x="670" y="500"/>
                    </a:lnTo>
                    <a:lnTo>
                      <a:pt x="666" y="496"/>
                    </a:lnTo>
                    <a:lnTo>
                      <a:pt x="666" y="500"/>
                    </a:lnTo>
                    <a:lnTo>
                      <a:pt x="670" y="500"/>
                    </a:lnTo>
                    <a:lnTo>
                      <a:pt x="666" y="500"/>
                    </a:lnTo>
                    <a:lnTo>
                      <a:pt x="666" y="504"/>
                    </a:lnTo>
                    <a:lnTo>
                      <a:pt x="666" y="508"/>
                    </a:lnTo>
                    <a:lnTo>
                      <a:pt x="666" y="510"/>
                    </a:lnTo>
                    <a:lnTo>
                      <a:pt x="662" y="510"/>
                    </a:lnTo>
                    <a:lnTo>
                      <a:pt x="662" y="514"/>
                    </a:lnTo>
                    <a:lnTo>
                      <a:pt x="662" y="510"/>
                    </a:lnTo>
                    <a:lnTo>
                      <a:pt x="662" y="514"/>
                    </a:lnTo>
                    <a:lnTo>
                      <a:pt x="662" y="510"/>
                    </a:lnTo>
                    <a:lnTo>
                      <a:pt x="658" y="510"/>
                    </a:lnTo>
                    <a:lnTo>
                      <a:pt x="662" y="510"/>
                    </a:lnTo>
                    <a:lnTo>
                      <a:pt x="662" y="514"/>
                    </a:lnTo>
                    <a:lnTo>
                      <a:pt x="658" y="514"/>
                    </a:lnTo>
                    <a:lnTo>
                      <a:pt x="658" y="518"/>
                    </a:lnTo>
                    <a:lnTo>
                      <a:pt x="656" y="518"/>
                    </a:lnTo>
                    <a:lnTo>
                      <a:pt x="658" y="518"/>
                    </a:lnTo>
                    <a:lnTo>
                      <a:pt x="658" y="522"/>
                    </a:lnTo>
                    <a:lnTo>
                      <a:pt x="656" y="522"/>
                    </a:lnTo>
                    <a:lnTo>
                      <a:pt x="656" y="526"/>
                    </a:lnTo>
                    <a:lnTo>
                      <a:pt x="656" y="522"/>
                    </a:lnTo>
                    <a:lnTo>
                      <a:pt x="658" y="522"/>
                    </a:lnTo>
                    <a:lnTo>
                      <a:pt x="656" y="518"/>
                    </a:lnTo>
                    <a:lnTo>
                      <a:pt x="656" y="522"/>
                    </a:lnTo>
                    <a:lnTo>
                      <a:pt x="656" y="518"/>
                    </a:lnTo>
                    <a:lnTo>
                      <a:pt x="652" y="518"/>
                    </a:lnTo>
                    <a:lnTo>
                      <a:pt x="652" y="522"/>
                    </a:lnTo>
                    <a:lnTo>
                      <a:pt x="652" y="518"/>
                    </a:lnTo>
                    <a:lnTo>
                      <a:pt x="652" y="522"/>
                    </a:lnTo>
                    <a:lnTo>
                      <a:pt x="652" y="526"/>
                    </a:lnTo>
                    <a:lnTo>
                      <a:pt x="652" y="522"/>
                    </a:lnTo>
                    <a:lnTo>
                      <a:pt x="656" y="526"/>
                    </a:lnTo>
                    <a:lnTo>
                      <a:pt x="652" y="526"/>
                    </a:lnTo>
                    <a:lnTo>
                      <a:pt x="652" y="530"/>
                    </a:lnTo>
                    <a:lnTo>
                      <a:pt x="656" y="526"/>
                    </a:lnTo>
                    <a:lnTo>
                      <a:pt x="656" y="530"/>
                    </a:lnTo>
                    <a:lnTo>
                      <a:pt x="652" y="530"/>
                    </a:lnTo>
                    <a:lnTo>
                      <a:pt x="652" y="534"/>
                    </a:lnTo>
                    <a:lnTo>
                      <a:pt x="648" y="534"/>
                    </a:lnTo>
                    <a:lnTo>
                      <a:pt x="644" y="534"/>
                    </a:lnTo>
                    <a:lnTo>
                      <a:pt x="648" y="534"/>
                    </a:lnTo>
                    <a:lnTo>
                      <a:pt x="648" y="536"/>
                    </a:lnTo>
                    <a:lnTo>
                      <a:pt x="648" y="534"/>
                    </a:lnTo>
                    <a:lnTo>
                      <a:pt x="652" y="534"/>
                    </a:lnTo>
                    <a:lnTo>
                      <a:pt x="652" y="536"/>
                    </a:lnTo>
                    <a:lnTo>
                      <a:pt x="652" y="540"/>
                    </a:lnTo>
                    <a:lnTo>
                      <a:pt x="648" y="540"/>
                    </a:lnTo>
                    <a:lnTo>
                      <a:pt x="652" y="540"/>
                    </a:lnTo>
                    <a:lnTo>
                      <a:pt x="652" y="544"/>
                    </a:lnTo>
                    <a:lnTo>
                      <a:pt x="652" y="548"/>
                    </a:lnTo>
                    <a:lnTo>
                      <a:pt x="652" y="544"/>
                    </a:lnTo>
                    <a:lnTo>
                      <a:pt x="648" y="544"/>
                    </a:lnTo>
                    <a:lnTo>
                      <a:pt x="648" y="540"/>
                    </a:lnTo>
                    <a:lnTo>
                      <a:pt x="648" y="544"/>
                    </a:lnTo>
                    <a:lnTo>
                      <a:pt x="644" y="544"/>
                    </a:lnTo>
                    <a:lnTo>
                      <a:pt x="648" y="548"/>
                    </a:lnTo>
                    <a:lnTo>
                      <a:pt x="644" y="552"/>
                    </a:lnTo>
                    <a:lnTo>
                      <a:pt x="644" y="548"/>
                    </a:lnTo>
                    <a:lnTo>
                      <a:pt x="640" y="548"/>
                    </a:lnTo>
                    <a:lnTo>
                      <a:pt x="640" y="552"/>
                    </a:lnTo>
                    <a:lnTo>
                      <a:pt x="644" y="552"/>
                    </a:lnTo>
                    <a:lnTo>
                      <a:pt x="640" y="556"/>
                    </a:lnTo>
                    <a:lnTo>
                      <a:pt x="636" y="556"/>
                    </a:lnTo>
                    <a:lnTo>
                      <a:pt x="640" y="556"/>
                    </a:lnTo>
                    <a:lnTo>
                      <a:pt x="636" y="552"/>
                    </a:lnTo>
                    <a:lnTo>
                      <a:pt x="636" y="556"/>
                    </a:lnTo>
                    <a:lnTo>
                      <a:pt x="640" y="556"/>
                    </a:lnTo>
                    <a:lnTo>
                      <a:pt x="636" y="560"/>
                    </a:lnTo>
                    <a:lnTo>
                      <a:pt x="632" y="560"/>
                    </a:lnTo>
                    <a:lnTo>
                      <a:pt x="628" y="560"/>
                    </a:lnTo>
                    <a:lnTo>
                      <a:pt x="628" y="564"/>
                    </a:lnTo>
                    <a:lnTo>
                      <a:pt x="626" y="564"/>
                    </a:lnTo>
                    <a:lnTo>
                      <a:pt x="628" y="564"/>
                    </a:lnTo>
                    <a:lnTo>
                      <a:pt x="628" y="566"/>
                    </a:lnTo>
                    <a:lnTo>
                      <a:pt x="626" y="570"/>
                    </a:lnTo>
                    <a:lnTo>
                      <a:pt x="622" y="570"/>
                    </a:lnTo>
                    <a:lnTo>
                      <a:pt x="622" y="574"/>
                    </a:lnTo>
                    <a:lnTo>
                      <a:pt x="618" y="574"/>
                    </a:lnTo>
                    <a:lnTo>
                      <a:pt x="618" y="578"/>
                    </a:lnTo>
                    <a:lnTo>
                      <a:pt x="614" y="578"/>
                    </a:lnTo>
                    <a:lnTo>
                      <a:pt x="610" y="578"/>
                    </a:lnTo>
                    <a:lnTo>
                      <a:pt x="610" y="582"/>
                    </a:lnTo>
                    <a:lnTo>
                      <a:pt x="606" y="582"/>
                    </a:lnTo>
                    <a:lnTo>
                      <a:pt x="610" y="582"/>
                    </a:lnTo>
                    <a:lnTo>
                      <a:pt x="610" y="586"/>
                    </a:lnTo>
                    <a:lnTo>
                      <a:pt x="606" y="586"/>
                    </a:lnTo>
                    <a:lnTo>
                      <a:pt x="606" y="590"/>
                    </a:lnTo>
                    <a:lnTo>
                      <a:pt x="602" y="590"/>
                    </a:lnTo>
                    <a:lnTo>
                      <a:pt x="602" y="592"/>
                    </a:lnTo>
                    <a:lnTo>
                      <a:pt x="600" y="590"/>
                    </a:lnTo>
                    <a:lnTo>
                      <a:pt x="600" y="592"/>
                    </a:lnTo>
                    <a:lnTo>
                      <a:pt x="596" y="592"/>
                    </a:lnTo>
                    <a:lnTo>
                      <a:pt x="596" y="590"/>
                    </a:lnTo>
                    <a:lnTo>
                      <a:pt x="592" y="592"/>
                    </a:lnTo>
                    <a:lnTo>
                      <a:pt x="596" y="592"/>
                    </a:lnTo>
                    <a:lnTo>
                      <a:pt x="592" y="592"/>
                    </a:lnTo>
                    <a:lnTo>
                      <a:pt x="588" y="592"/>
                    </a:lnTo>
                    <a:lnTo>
                      <a:pt x="584" y="592"/>
                    </a:lnTo>
                    <a:lnTo>
                      <a:pt x="584" y="596"/>
                    </a:lnTo>
                    <a:lnTo>
                      <a:pt x="580" y="596"/>
                    </a:lnTo>
                    <a:lnTo>
                      <a:pt x="580" y="592"/>
                    </a:lnTo>
                    <a:lnTo>
                      <a:pt x="584" y="592"/>
                    </a:lnTo>
                    <a:lnTo>
                      <a:pt x="580" y="592"/>
                    </a:lnTo>
                    <a:lnTo>
                      <a:pt x="580" y="596"/>
                    </a:lnTo>
                    <a:lnTo>
                      <a:pt x="576" y="596"/>
                    </a:lnTo>
                    <a:lnTo>
                      <a:pt x="572" y="596"/>
                    </a:lnTo>
                    <a:lnTo>
                      <a:pt x="576" y="596"/>
                    </a:lnTo>
                    <a:lnTo>
                      <a:pt x="576" y="600"/>
                    </a:lnTo>
                    <a:lnTo>
                      <a:pt x="572" y="600"/>
                    </a:lnTo>
                    <a:lnTo>
                      <a:pt x="570" y="600"/>
                    </a:lnTo>
                    <a:lnTo>
                      <a:pt x="570" y="596"/>
                    </a:lnTo>
                    <a:lnTo>
                      <a:pt x="572" y="596"/>
                    </a:lnTo>
                    <a:lnTo>
                      <a:pt x="570" y="596"/>
                    </a:lnTo>
                    <a:lnTo>
                      <a:pt x="570" y="592"/>
                    </a:lnTo>
                    <a:lnTo>
                      <a:pt x="566" y="590"/>
                    </a:lnTo>
                    <a:lnTo>
                      <a:pt x="566" y="586"/>
                    </a:lnTo>
                    <a:lnTo>
                      <a:pt x="570" y="586"/>
                    </a:lnTo>
                    <a:lnTo>
                      <a:pt x="566" y="586"/>
                    </a:lnTo>
                    <a:lnTo>
                      <a:pt x="566" y="590"/>
                    </a:lnTo>
                    <a:lnTo>
                      <a:pt x="562" y="590"/>
                    </a:lnTo>
                    <a:lnTo>
                      <a:pt x="566" y="592"/>
                    </a:lnTo>
                    <a:lnTo>
                      <a:pt x="562" y="592"/>
                    </a:lnTo>
                    <a:lnTo>
                      <a:pt x="566" y="592"/>
                    </a:lnTo>
                    <a:lnTo>
                      <a:pt x="566" y="596"/>
                    </a:lnTo>
                    <a:lnTo>
                      <a:pt x="566" y="600"/>
                    </a:lnTo>
                    <a:lnTo>
                      <a:pt x="566" y="604"/>
                    </a:lnTo>
                    <a:lnTo>
                      <a:pt x="562" y="604"/>
                    </a:lnTo>
                    <a:lnTo>
                      <a:pt x="562" y="600"/>
                    </a:lnTo>
                    <a:lnTo>
                      <a:pt x="562" y="596"/>
                    </a:lnTo>
                    <a:lnTo>
                      <a:pt x="558" y="596"/>
                    </a:lnTo>
                    <a:lnTo>
                      <a:pt x="562" y="596"/>
                    </a:lnTo>
                    <a:lnTo>
                      <a:pt x="562" y="600"/>
                    </a:lnTo>
                    <a:lnTo>
                      <a:pt x="562" y="604"/>
                    </a:lnTo>
                    <a:lnTo>
                      <a:pt x="558" y="604"/>
                    </a:lnTo>
                    <a:lnTo>
                      <a:pt x="558" y="600"/>
                    </a:lnTo>
                    <a:lnTo>
                      <a:pt x="558" y="604"/>
                    </a:lnTo>
                    <a:lnTo>
                      <a:pt x="558" y="608"/>
                    </a:lnTo>
                    <a:lnTo>
                      <a:pt x="554" y="608"/>
                    </a:lnTo>
                    <a:lnTo>
                      <a:pt x="550" y="608"/>
                    </a:lnTo>
                    <a:lnTo>
                      <a:pt x="550" y="612"/>
                    </a:lnTo>
                    <a:lnTo>
                      <a:pt x="550" y="608"/>
                    </a:lnTo>
                    <a:lnTo>
                      <a:pt x="546" y="612"/>
                    </a:lnTo>
                    <a:lnTo>
                      <a:pt x="542" y="608"/>
                    </a:lnTo>
                    <a:lnTo>
                      <a:pt x="542" y="612"/>
                    </a:lnTo>
                    <a:lnTo>
                      <a:pt x="540" y="612"/>
                    </a:lnTo>
                    <a:lnTo>
                      <a:pt x="540" y="616"/>
                    </a:lnTo>
                    <a:lnTo>
                      <a:pt x="536" y="616"/>
                    </a:lnTo>
                    <a:lnTo>
                      <a:pt x="532" y="616"/>
                    </a:lnTo>
                    <a:lnTo>
                      <a:pt x="528" y="616"/>
                    </a:lnTo>
                    <a:lnTo>
                      <a:pt x="524" y="616"/>
                    </a:lnTo>
                    <a:lnTo>
                      <a:pt x="524" y="620"/>
                    </a:lnTo>
                    <a:lnTo>
                      <a:pt x="524" y="616"/>
                    </a:lnTo>
                    <a:lnTo>
                      <a:pt x="524" y="620"/>
                    </a:lnTo>
                    <a:lnTo>
                      <a:pt x="520" y="620"/>
                    </a:lnTo>
                    <a:lnTo>
                      <a:pt x="520" y="616"/>
                    </a:lnTo>
                    <a:lnTo>
                      <a:pt x="520" y="620"/>
                    </a:lnTo>
                    <a:lnTo>
                      <a:pt x="520" y="622"/>
                    </a:lnTo>
                    <a:lnTo>
                      <a:pt x="516" y="622"/>
                    </a:lnTo>
                    <a:lnTo>
                      <a:pt x="516" y="626"/>
                    </a:lnTo>
                    <a:lnTo>
                      <a:pt x="520" y="626"/>
                    </a:lnTo>
                    <a:lnTo>
                      <a:pt x="520" y="630"/>
                    </a:lnTo>
                    <a:lnTo>
                      <a:pt x="520" y="626"/>
                    </a:lnTo>
                    <a:lnTo>
                      <a:pt x="520" y="630"/>
                    </a:lnTo>
                    <a:lnTo>
                      <a:pt x="520" y="634"/>
                    </a:lnTo>
                    <a:lnTo>
                      <a:pt x="520" y="636"/>
                    </a:lnTo>
                    <a:lnTo>
                      <a:pt x="516" y="636"/>
                    </a:lnTo>
                    <a:lnTo>
                      <a:pt x="514" y="636"/>
                    </a:lnTo>
                    <a:lnTo>
                      <a:pt x="514" y="634"/>
                    </a:lnTo>
                    <a:lnTo>
                      <a:pt x="510" y="630"/>
                    </a:lnTo>
                    <a:lnTo>
                      <a:pt x="510" y="626"/>
                    </a:lnTo>
                    <a:lnTo>
                      <a:pt x="510" y="622"/>
                    </a:lnTo>
                    <a:lnTo>
                      <a:pt x="514" y="620"/>
                    </a:lnTo>
                    <a:lnTo>
                      <a:pt x="514" y="616"/>
                    </a:lnTo>
                    <a:lnTo>
                      <a:pt x="514" y="612"/>
                    </a:lnTo>
                    <a:lnTo>
                      <a:pt x="510" y="612"/>
                    </a:lnTo>
                    <a:lnTo>
                      <a:pt x="510" y="616"/>
                    </a:lnTo>
                    <a:lnTo>
                      <a:pt x="514" y="616"/>
                    </a:lnTo>
                    <a:lnTo>
                      <a:pt x="510" y="616"/>
                    </a:lnTo>
                    <a:lnTo>
                      <a:pt x="510" y="612"/>
                    </a:lnTo>
                    <a:lnTo>
                      <a:pt x="510" y="616"/>
                    </a:lnTo>
                    <a:lnTo>
                      <a:pt x="506" y="616"/>
                    </a:lnTo>
                    <a:lnTo>
                      <a:pt x="502" y="616"/>
                    </a:lnTo>
                    <a:lnTo>
                      <a:pt x="502" y="612"/>
                    </a:lnTo>
                    <a:lnTo>
                      <a:pt x="498" y="612"/>
                    </a:lnTo>
                    <a:lnTo>
                      <a:pt x="498" y="608"/>
                    </a:lnTo>
                    <a:lnTo>
                      <a:pt x="498" y="612"/>
                    </a:lnTo>
                    <a:lnTo>
                      <a:pt x="494" y="612"/>
                    </a:lnTo>
                    <a:lnTo>
                      <a:pt x="494" y="608"/>
                    </a:lnTo>
                    <a:lnTo>
                      <a:pt x="494" y="612"/>
                    </a:lnTo>
                    <a:lnTo>
                      <a:pt x="494" y="616"/>
                    </a:lnTo>
                    <a:lnTo>
                      <a:pt x="490" y="616"/>
                    </a:lnTo>
                    <a:lnTo>
                      <a:pt x="490" y="612"/>
                    </a:lnTo>
                    <a:lnTo>
                      <a:pt x="494" y="612"/>
                    </a:lnTo>
                    <a:lnTo>
                      <a:pt x="490" y="612"/>
                    </a:lnTo>
                    <a:lnTo>
                      <a:pt x="490" y="616"/>
                    </a:lnTo>
                    <a:lnTo>
                      <a:pt x="490" y="612"/>
                    </a:lnTo>
                    <a:lnTo>
                      <a:pt x="486" y="616"/>
                    </a:lnTo>
                    <a:lnTo>
                      <a:pt x="486" y="612"/>
                    </a:lnTo>
                    <a:lnTo>
                      <a:pt x="484" y="612"/>
                    </a:lnTo>
                    <a:lnTo>
                      <a:pt x="480" y="612"/>
                    </a:lnTo>
                    <a:lnTo>
                      <a:pt x="476" y="612"/>
                    </a:lnTo>
                    <a:lnTo>
                      <a:pt x="472" y="608"/>
                    </a:lnTo>
                    <a:lnTo>
                      <a:pt x="468" y="604"/>
                    </a:lnTo>
                    <a:lnTo>
                      <a:pt x="468" y="600"/>
                    </a:lnTo>
                    <a:lnTo>
                      <a:pt x="464" y="600"/>
                    </a:lnTo>
                    <a:lnTo>
                      <a:pt x="464" y="596"/>
                    </a:lnTo>
                    <a:lnTo>
                      <a:pt x="468" y="596"/>
                    </a:lnTo>
                    <a:lnTo>
                      <a:pt x="468" y="592"/>
                    </a:lnTo>
                    <a:lnTo>
                      <a:pt x="468" y="590"/>
                    </a:lnTo>
                    <a:lnTo>
                      <a:pt x="464" y="590"/>
                    </a:lnTo>
                    <a:lnTo>
                      <a:pt x="460" y="590"/>
                    </a:lnTo>
                    <a:lnTo>
                      <a:pt x="458" y="590"/>
                    </a:lnTo>
                    <a:lnTo>
                      <a:pt x="454" y="590"/>
                    </a:lnTo>
                    <a:lnTo>
                      <a:pt x="454" y="586"/>
                    </a:lnTo>
                    <a:lnTo>
                      <a:pt x="450" y="586"/>
                    </a:lnTo>
                    <a:lnTo>
                      <a:pt x="450" y="582"/>
                    </a:lnTo>
                    <a:lnTo>
                      <a:pt x="446" y="582"/>
                    </a:lnTo>
                    <a:lnTo>
                      <a:pt x="442" y="586"/>
                    </a:lnTo>
                    <a:lnTo>
                      <a:pt x="442" y="590"/>
                    </a:lnTo>
                    <a:lnTo>
                      <a:pt x="438" y="592"/>
                    </a:lnTo>
                    <a:lnTo>
                      <a:pt x="434" y="592"/>
                    </a:lnTo>
                    <a:lnTo>
                      <a:pt x="430" y="592"/>
                    </a:lnTo>
                    <a:lnTo>
                      <a:pt x="430" y="596"/>
                    </a:lnTo>
                    <a:lnTo>
                      <a:pt x="428" y="596"/>
                    </a:lnTo>
                    <a:lnTo>
                      <a:pt x="428" y="592"/>
                    </a:lnTo>
                    <a:lnTo>
                      <a:pt x="424" y="592"/>
                    </a:lnTo>
                    <a:lnTo>
                      <a:pt x="424" y="596"/>
                    </a:lnTo>
                    <a:lnTo>
                      <a:pt x="424" y="592"/>
                    </a:lnTo>
                    <a:lnTo>
                      <a:pt x="420" y="592"/>
                    </a:lnTo>
                    <a:lnTo>
                      <a:pt x="420" y="596"/>
                    </a:lnTo>
                    <a:lnTo>
                      <a:pt x="416" y="596"/>
                    </a:lnTo>
                    <a:lnTo>
                      <a:pt x="412" y="596"/>
                    </a:lnTo>
                    <a:lnTo>
                      <a:pt x="412" y="592"/>
                    </a:lnTo>
                    <a:lnTo>
                      <a:pt x="408" y="592"/>
                    </a:lnTo>
                    <a:lnTo>
                      <a:pt x="408" y="596"/>
                    </a:lnTo>
                    <a:lnTo>
                      <a:pt x="404" y="596"/>
                    </a:lnTo>
                    <a:lnTo>
                      <a:pt x="404" y="600"/>
                    </a:lnTo>
                    <a:lnTo>
                      <a:pt x="404" y="596"/>
                    </a:lnTo>
                    <a:lnTo>
                      <a:pt x="402" y="596"/>
                    </a:lnTo>
                    <a:lnTo>
                      <a:pt x="398" y="596"/>
                    </a:lnTo>
                    <a:lnTo>
                      <a:pt x="398" y="600"/>
                    </a:lnTo>
                    <a:lnTo>
                      <a:pt x="394" y="600"/>
                    </a:lnTo>
                    <a:lnTo>
                      <a:pt x="398" y="608"/>
                    </a:lnTo>
                    <a:lnTo>
                      <a:pt x="398" y="612"/>
                    </a:lnTo>
                    <a:lnTo>
                      <a:pt x="398" y="616"/>
                    </a:lnTo>
                    <a:lnTo>
                      <a:pt x="398" y="620"/>
                    </a:lnTo>
                    <a:lnTo>
                      <a:pt x="402" y="620"/>
                    </a:lnTo>
                    <a:lnTo>
                      <a:pt x="398" y="620"/>
                    </a:lnTo>
                    <a:lnTo>
                      <a:pt x="398" y="622"/>
                    </a:lnTo>
                    <a:lnTo>
                      <a:pt x="398" y="620"/>
                    </a:lnTo>
                    <a:lnTo>
                      <a:pt x="394" y="620"/>
                    </a:lnTo>
                    <a:lnTo>
                      <a:pt x="390" y="620"/>
                    </a:lnTo>
                    <a:lnTo>
                      <a:pt x="390" y="616"/>
                    </a:lnTo>
                    <a:lnTo>
                      <a:pt x="390" y="612"/>
                    </a:lnTo>
                    <a:lnTo>
                      <a:pt x="386" y="612"/>
                    </a:lnTo>
                    <a:lnTo>
                      <a:pt x="382" y="616"/>
                    </a:lnTo>
                    <a:lnTo>
                      <a:pt x="378" y="616"/>
                    </a:lnTo>
                    <a:lnTo>
                      <a:pt x="374" y="616"/>
                    </a:lnTo>
                    <a:lnTo>
                      <a:pt x="374" y="612"/>
                    </a:lnTo>
                    <a:lnTo>
                      <a:pt x="372" y="612"/>
                    </a:lnTo>
                    <a:lnTo>
                      <a:pt x="372" y="608"/>
                    </a:lnTo>
                    <a:lnTo>
                      <a:pt x="372" y="604"/>
                    </a:lnTo>
                    <a:lnTo>
                      <a:pt x="368" y="604"/>
                    </a:lnTo>
                    <a:lnTo>
                      <a:pt x="364" y="604"/>
                    </a:lnTo>
                    <a:lnTo>
                      <a:pt x="360" y="604"/>
                    </a:lnTo>
                    <a:lnTo>
                      <a:pt x="364" y="600"/>
                    </a:lnTo>
                    <a:lnTo>
                      <a:pt x="364" y="596"/>
                    </a:lnTo>
                    <a:lnTo>
                      <a:pt x="364" y="592"/>
                    </a:lnTo>
                    <a:lnTo>
                      <a:pt x="364" y="590"/>
                    </a:lnTo>
                    <a:lnTo>
                      <a:pt x="368" y="590"/>
                    </a:lnTo>
                    <a:lnTo>
                      <a:pt x="368" y="586"/>
                    </a:lnTo>
                    <a:lnTo>
                      <a:pt x="364" y="586"/>
                    </a:lnTo>
                    <a:lnTo>
                      <a:pt x="360" y="586"/>
                    </a:lnTo>
                    <a:lnTo>
                      <a:pt x="356" y="586"/>
                    </a:lnTo>
                    <a:lnTo>
                      <a:pt x="356" y="582"/>
                    </a:lnTo>
                    <a:lnTo>
                      <a:pt x="356" y="578"/>
                    </a:lnTo>
                    <a:lnTo>
                      <a:pt x="356" y="574"/>
                    </a:lnTo>
                    <a:lnTo>
                      <a:pt x="352" y="570"/>
                    </a:lnTo>
                    <a:lnTo>
                      <a:pt x="356" y="570"/>
                    </a:lnTo>
                    <a:lnTo>
                      <a:pt x="356" y="566"/>
                    </a:lnTo>
                    <a:lnTo>
                      <a:pt x="352" y="566"/>
                    </a:lnTo>
                    <a:lnTo>
                      <a:pt x="348" y="566"/>
                    </a:lnTo>
                    <a:lnTo>
                      <a:pt x="346" y="566"/>
                    </a:lnTo>
                    <a:lnTo>
                      <a:pt x="346" y="570"/>
                    </a:lnTo>
                    <a:lnTo>
                      <a:pt x="342" y="570"/>
                    </a:lnTo>
                    <a:lnTo>
                      <a:pt x="342" y="574"/>
                    </a:lnTo>
                    <a:lnTo>
                      <a:pt x="342" y="574"/>
                    </a:lnTo>
                    <a:lnTo>
                      <a:pt x="342" y="574"/>
                    </a:lnTo>
                    <a:close/>
                    <a:moveTo>
                      <a:pt x="658" y="578"/>
                    </a:moveTo>
                    <a:lnTo>
                      <a:pt x="658" y="574"/>
                    </a:lnTo>
                    <a:lnTo>
                      <a:pt x="658" y="570"/>
                    </a:lnTo>
                    <a:lnTo>
                      <a:pt x="662" y="570"/>
                    </a:lnTo>
                    <a:lnTo>
                      <a:pt x="662" y="566"/>
                    </a:lnTo>
                    <a:lnTo>
                      <a:pt x="662" y="564"/>
                    </a:lnTo>
                    <a:lnTo>
                      <a:pt x="666" y="564"/>
                    </a:lnTo>
                    <a:lnTo>
                      <a:pt x="666" y="560"/>
                    </a:lnTo>
                    <a:lnTo>
                      <a:pt x="670" y="556"/>
                    </a:lnTo>
                    <a:lnTo>
                      <a:pt x="670" y="552"/>
                    </a:lnTo>
                    <a:lnTo>
                      <a:pt x="674" y="552"/>
                    </a:lnTo>
                    <a:lnTo>
                      <a:pt x="674" y="548"/>
                    </a:lnTo>
                    <a:lnTo>
                      <a:pt x="676" y="548"/>
                    </a:lnTo>
                    <a:lnTo>
                      <a:pt x="676" y="552"/>
                    </a:lnTo>
                    <a:lnTo>
                      <a:pt x="676" y="548"/>
                    </a:lnTo>
                    <a:lnTo>
                      <a:pt x="680" y="548"/>
                    </a:lnTo>
                    <a:lnTo>
                      <a:pt x="680" y="552"/>
                    </a:lnTo>
                    <a:lnTo>
                      <a:pt x="684" y="552"/>
                    </a:lnTo>
                    <a:lnTo>
                      <a:pt x="680" y="556"/>
                    </a:lnTo>
                    <a:lnTo>
                      <a:pt x="680" y="560"/>
                    </a:lnTo>
                    <a:lnTo>
                      <a:pt x="680" y="564"/>
                    </a:lnTo>
                    <a:lnTo>
                      <a:pt x="680" y="566"/>
                    </a:lnTo>
                    <a:lnTo>
                      <a:pt x="676" y="570"/>
                    </a:lnTo>
                    <a:lnTo>
                      <a:pt x="680" y="570"/>
                    </a:lnTo>
                    <a:lnTo>
                      <a:pt x="676" y="570"/>
                    </a:lnTo>
                    <a:lnTo>
                      <a:pt x="676" y="574"/>
                    </a:lnTo>
                    <a:lnTo>
                      <a:pt x="676" y="578"/>
                    </a:lnTo>
                    <a:lnTo>
                      <a:pt x="676" y="582"/>
                    </a:lnTo>
                    <a:lnTo>
                      <a:pt x="676" y="586"/>
                    </a:lnTo>
                    <a:lnTo>
                      <a:pt x="674" y="590"/>
                    </a:lnTo>
                    <a:lnTo>
                      <a:pt x="674" y="592"/>
                    </a:lnTo>
                    <a:lnTo>
                      <a:pt x="670" y="592"/>
                    </a:lnTo>
                    <a:lnTo>
                      <a:pt x="670" y="596"/>
                    </a:lnTo>
                    <a:lnTo>
                      <a:pt x="670" y="600"/>
                    </a:lnTo>
                    <a:lnTo>
                      <a:pt x="670" y="604"/>
                    </a:lnTo>
                    <a:lnTo>
                      <a:pt x="670" y="608"/>
                    </a:lnTo>
                    <a:lnTo>
                      <a:pt x="666" y="608"/>
                    </a:lnTo>
                    <a:lnTo>
                      <a:pt x="666" y="604"/>
                    </a:lnTo>
                    <a:lnTo>
                      <a:pt x="666" y="600"/>
                    </a:lnTo>
                    <a:lnTo>
                      <a:pt x="662" y="600"/>
                    </a:lnTo>
                    <a:lnTo>
                      <a:pt x="662" y="596"/>
                    </a:lnTo>
                    <a:lnTo>
                      <a:pt x="658" y="596"/>
                    </a:lnTo>
                    <a:lnTo>
                      <a:pt x="658" y="592"/>
                    </a:lnTo>
                    <a:lnTo>
                      <a:pt x="658" y="590"/>
                    </a:lnTo>
                    <a:lnTo>
                      <a:pt x="658" y="586"/>
                    </a:lnTo>
                    <a:lnTo>
                      <a:pt x="658" y="582"/>
                    </a:lnTo>
                    <a:lnTo>
                      <a:pt x="658" y="578"/>
                    </a:lnTo>
                    <a:lnTo>
                      <a:pt x="658" y="578"/>
                    </a:lnTo>
                    <a:lnTo>
                      <a:pt x="658" y="578"/>
                    </a:lnTo>
                    <a:close/>
                    <a:moveTo>
                      <a:pt x="510" y="670"/>
                    </a:moveTo>
                    <a:lnTo>
                      <a:pt x="510" y="674"/>
                    </a:lnTo>
                    <a:lnTo>
                      <a:pt x="510" y="670"/>
                    </a:lnTo>
                    <a:lnTo>
                      <a:pt x="506" y="670"/>
                    </a:lnTo>
                    <a:lnTo>
                      <a:pt x="502" y="670"/>
                    </a:lnTo>
                    <a:lnTo>
                      <a:pt x="498" y="670"/>
                    </a:lnTo>
                    <a:lnTo>
                      <a:pt x="498" y="666"/>
                    </a:lnTo>
                    <a:lnTo>
                      <a:pt x="494" y="666"/>
                    </a:lnTo>
                    <a:lnTo>
                      <a:pt x="494" y="662"/>
                    </a:lnTo>
                    <a:lnTo>
                      <a:pt x="498" y="662"/>
                    </a:lnTo>
                    <a:lnTo>
                      <a:pt x="494" y="662"/>
                    </a:lnTo>
                    <a:lnTo>
                      <a:pt x="494" y="660"/>
                    </a:lnTo>
                    <a:lnTo>
                      <a:pt x="494" y="656"/>
                    </a:lnTo>
                    <a:lnTo>
                      <a:pt x="494" y="652"/>
                    </a:lnTo>
                    <a:lnTo>
                      <a:pt x="498" y="652"/>
                    </a:lnTo>
                    <a:lnTo>
                      <a:pt x="498" y="648"/>
                    </a:lnTo>
                    <a:lnTo>
                      <a:pt x="502" y="648"/>
                    </a:lnTo>
                    <a:lnTo>
                      <a:pt x="506" y="644"/>
                    </a:lnTo>
                    <a:lnTo>
                      <a:pt x="502" y="644"/>
                    </a:lnTo>
                    <a:lnTo>
                      <a:pt x="506" y="640"/>
                    </a:lnTo>
                    <a:lnTo>
                      <a:pt x="506" y="644"/>
                    </a:lnTo>
                    <a:lnTo>
                      <a:pt x="510" y="644"/>
                    </a:lnTo>
                    <a:lnTo>
                      <a:pt x="510" y="640"/>
                    </a:lnTo>
                    <a:lnTo>
                      <a:pt x="514" y="640"/>
                    </a:lnTo>
                    <a:lnTo>
                      <a:pt x="516" y="640"/>
                    </a:lnTo>
                    <a:lnTo>
                      <a:pt x="520" y="640"/>
                    </a:lnTo>
                    <a:lnTo>
                      <a:pt x="524" y="640"/>
                    </a:lnTo>
                    <a:lnTo>
                      <a:pt x="524" y="636"/>
                    </a:lnTo>
                    <a:lnTo>
                      <a:pt x="524" y="640"/>
                    </a:lnTo>
                    <a:lnTo>
                      <a:pt x="528" y="640"/>
                    </a:lnTo>
                    <a:lnTo>
                      <a:pt x="528" y="648"/>
                    </a:lnTo>
                    <a:lnTo>
                      <a:pt x="524" y="652"/>
                    </a:lnTo>
                    <a:lnTo>
                      <a:pt x="524" y="656"/>
                    </a:lnTo>
                    <a:lnTo>
                      <a:pt x="520" y="656"/>
                    </a:lnTo>
                    <a:lnTo>
                      <a:pt x="524" y="656"/>
                    </a:lnTo>
                    <a:lnTo>
                      <a:pt x="520" y="660"/>
                    </a:lnTo>
                    <a:lnTo>
                      <a:pt x="520" y="662"/>
                    </a:lnTo>
                    <a:lnTo>
                      <a:pt x="516" y="662"/>
                    </a:lnTo>
                    <a:lnTo>
                      <a:pt x="516" y="666"/>
                    </a:lnTo>
                    <a:lnTo>
                      <a:pt x="516" y="670"/>
                    </a:lnTo>
                    <a:lnTo>
                      <a:pt x="514" y="670"/>
                    </a:lnTo>
                    <a:lnTo>
                      <a:pt x="514" y="666"/>
                    </a:lnTo>
                    <a:lnTo>
                      <a:pt x="514" y="670"/>
                    </a:lnTo>
                    <a:lnTo>
                      <a:pt x="510" y="670"/>
                    </a:lnTo>
                    <a:lnTo>
                      <a:pt x="510" y="670"/>
                    </a:lnTo>
                    <a:lnTo>
                      <a:pt x="510" y="670"/>
                    </a:lnTo>
                    <a:close/>
                    <a:moveTo>
                      <a:pt x="674" y="428"/>
                    </a:moveTo>
                    <a:lnTo>
                      <a:pt x="676" y="428"/>
                    </a:lnTo>
                    <a:lnTo>
                      <a:pt x="676" y="432"/>
                    </a:lnTo>
                    <a:lnTo>
                      <a:pt x="680" y="432"/>
                    </a:lnTo>
                    <a:lnTo>
                      <a:pt x="684" y="432"/>
                    </a:lnTo>
                    <a:lnTo>
                      <a:pt x="680" y="432"/>
                    </a:lnTo>
                    <a:lnTo>
                      <a:pt x="680" y="436"/>
                    </a:lnTo>
                    <a:lnTo>
                      <a:pt x="676" y="432"/>
                    </a:lnTo>
                    <a:lnTo>
                      <a:pt x="674" y="432"/>
                    </a:lnTo>
                    <a:lnTo>
                      <a:pt x="674" y="428"/>
                    </a:lnTo>
                    <a:lnTo>
                      <a:pt x="674" y="428"/>
                    </a:lnTo>
                    <a:lnTo>
                      <a:pt x="674" y="428"/>
                    </a:lnTo>
                    <a:close/>
                    <a:moveTo>
                      <a:pt x="684" y="462"/>
                    </a:moveTo>
                    <a:lnTo>
                      <a:pt x="684" y="458"/>
                    </a:lnTo>
                    <a:lnTo>
                      <a:pt x="688" y="458"/>
                    </a:lnTo>
                    <a:lnTo>
                      <a:pt x="688" y="462"/>
                    </a:lnTo>
                    <a:lnTo>
                      <a:pt x="684" y="462"/>
                    </a:lnTo>
                    <a:lnTo>
                      <a:pt x="684" y="462"/>
                    </a:lnTo>
                    <a:lnTo>
                      <a:pt x="684" y="462"/>
                    </a:lnTo>
                    <a:close/>
                    <a:moveTo>
                      <a:pt x="652" y="544"/>
                    </a:moveTo>
                    <a:lnTo>
                      <a:pt x="652" y="540"/>
                    </a:lnTo>
                    <a:lnTo>
                      <a:pt x="656" y="540"/>
                    </a:lnTo>
                    <a:lnTo>
                      <a:pt x="656" y="544"/>
                    </a:lnTo>
                    <a:lnTo>
                      <a:pt x="652" y="544"/>
                    </a:lnTo>
                    <a:lnTo>
                      <a:pt x="652" y="544"/>
                    </a:lnTo>
                    <a:lnTo>
                      <a:pt x="652" y="544"/>
                    </a:lnTo>
                    <a:close/>
                    <a:moveTo>
                      <a:pt x="622" y="574"/>
                    </a:moveTo>
                    <a:lnTo>
                      <a:pt x="622" y="578"/>
                    </a:lnTo>
                    <a:lnTo>
                      <a:pt x="618" y="578"/>
                    </a:lnTo>
                    <a:lnTo>
                      <a:pt x="618" y="574"/>
                    </a:lnTo>
                    <a:lnTo>
                      <a:pt x="622" y="574"/>
                    </a:lnTo>
                    <a:lnTo>
                      <a:pt x="622" y="574"/>
                    </a:lnTo>
                    <a:lnTo>
                      <a:pt x="622" y="574"/>
                    </a:lnTo>
                    <a:close/>
                    <a:moveTo>
                      <a:pt x="520" y="622"/>
                    </a:moveTo>
                    <a:lnTo>
                      <a:pt x="524" y="622"/>
                    </a:lnTo>
                    <a:lnTo>
                      <a:pt x="520" y="622"/>
                    </a:lnTo>
                    <a:lnTo>
                      <a:pt x="516" y="622"/>
                    </a:lnTo>
                    <a:lnTo>
                      <a:pt x="520" y="622"/>
                    </a:lnTo>
                    <a:lnTo>
                      <a:pt x="520" y="622"/>
                    </a:lnTo>
                    <a:lnTo>
                      <a:pt x="520" y="622"/>
                    </a:lnTo>
                    <a:close/>
                    <a:moveTo>
                      <a:pt x="676" y="286"/>
                    </a:moveTo>
                    <a:lnTo>
                      <a:pt x="674" y="286"/>
                    </a:lnTo>
                    <a:lnTo>
                      <a:pt x="674" y="284"/>
                    </a:lnTo>
                    <a:lnTo>
                      <a:pt x="676" y="284"/>
                    </a:lnTo>
                    <a:lnTo>
                      <a:pt x="676" y="286"/>
                    </a:lnTo>
                    <a:lnTo>
                      <a:pt x="676" y="286"/>
                    </a:lnTo>
                    <a:lnTo>
                      <a:pt x="676" y="286"/>
                    </a:lnTo>
                    <a:close/>
                    <a:moveTo>
                      <a:pt x="572" y="600"/>
                    </a:moveTo>
                    <a:lnTo>
                      <a:pt x="570" y="600"/>
                    </a:lnTo>
                    <a:lnTo>
                      <a:pt x="570" y="604"/>
                    </a:lnTo>
                    <a:lnTo>
                      <a:pt x="570" y="600"/>
                    </a:lnTo>
                    <a:lnTo>
                      <a:pt x="572" y="600"/>
                    </a:lnTo>
                    <a:lnTo>
                      <a:pt x="572" y="600"/>
                    </a:lnTo>
                    <a:lnTo>
                      <a:pt x="572" y="600"/>
                    </a:lnTo>
                    <a:close/>
                    <a:moveTo>
                      <a:pt x="652" y="422"/>
                    </a:moveTo>
                    <a:lnTo>
                      <a:pt x="656" y="422"/>
                    </a:lnTo>
                    <a:lnTo>
                      <a:pt x="656" y="424"/>
                    </a:lnTo>
                    <a:lnTo>
                      <a:pt x="656" y="422"/>
                    </a:lnTo>
                    <a:lnTo>
                      <a:pt x="652" y="422"/>
                    </a:lnTo>
                    <a:lnTo>
                      <a:pt x="652" y="422"/>
                    </a:lnTo>
                    <a:lnTo>
                      <a:pt x="652" y="422"/>
                    </a:lnTo>
                    <a:close/>
                    <a:moveTo>
                      <a:pt x="566" y="592"/>
                    </a:moveTo>
                    <a:lnTo>
                      <a:pt x="562" y="590"/>
                    </a:lnTo>
                    <a:lnTo>
                      <a:pt x="566" y="590"/>
                    </a:lnTo>
                    <a:lnTo>
                      <a:pt x="566" y="592"/>
                    </a:lnTo>
                    <a:lnTo>
                      <a:pt x="566" y="592"/>
                    </a:lnTo>
                    <a:lnTo>
                      <a:pt x="566" y="592"/>
                    </a:lnTo>
                    <a:close/>
                    <a:moveTo>
                      <a:pt x="632" y="564"/>
                    </a:moveTo>
                    <a:lnTo>
                      <a:pt x="632" y="560"/>
                    </a:lnTo>
                    <a:lnTo>
                      <a:pt x="632" y="564"/>
                    </a:lnTo>
                    <a:lnTo>
                      <a:pt x="636" y="564"/>
                    </a:lnTo>
                    <a:lnTo>
                      <a:pt x="632" y="564"/>
                    </a:lnTo>
                    <a:lnTo>
                      <a:pt x="632" y="564"/>
                    </a:lnTo>
                    <a:lnTo>
                      <a:pt x="632" y="564"/>
                    </a:lnTo>
                    <a:close/>
                    <a:moveTo>
                      <a:pt x="614" y="578"/>
                    </a:moveTo>
                    <a:lnTo>
                      <a:pt x="614" y="582"/>
                    </a:lnTo>
                    <a:lnTo>
                      <a:pt x="614" y="578"/>
                    </a:lnTo>
                    <a:lnTo>
                      <a:pt x="614" y="578"/>
                    </a:lnTo>
                    <a:lnTo>
                      <a:pt x="614" y="578"/>
                    </a:lnTo>
                    <a:close/>
                    <a:moveTo>
                      <a:pt x="540" y="616"/>
                    </a:moveTo>
                    <a:lnTo>
                      <a:pt x="540" y="612"/>
                    </a:lnTo>
                    <a:lnTo>
                      <a:pt x="542" y="612"/>
                    </a:lnTo>
                    <a:lnTo>
                      <a:pt x="540" y="616"/>
                    </a:lnTo>
                    <a:lnTo>
                      <a:pt x="540" y="616"/>
                    </a:lnTo>
                    <a:lnTo>
                      <a:pt x="540" y="616"/>
                    </a:lnTo>
                    <a:close/>
                    <a:moveTo>
                      <a:pt x="628" y="564"/>
                    </a:moveTo>
                    <a:lnTo>
                      <a:pt x="628" y="560"/>
                    </a:lnTo>
                    <a:lnTo>
                      <a:pt x="632" y="564"/>
                    </a:lnTo>
                    <a:lnTo>
                      <a:pt x="628" y="564"/>
                    </a:lnTo>
                    <a:lnTo>
                      <a:pt x="628" y="564"/>
                    </a:lnTo>
                    <a:lnTo>
                      <a:pt x="628" y="564"/>
                    </a:lnTo>
                    <a:close/>
                    <a:moveTo>
                      <a:pt x="520" y="620"/>
                    </a:moveTo>
                    <a:lnTo>
                      <a:pt x="524" y="620"/>
                    </a:lnTo>
                    <a:lnTo>
                      <a:pt x="524" y="622"/>
                    </a:lnTo>
                    <a:lnTo>
                      <a:pt x="520" y="622"/>
                    </a:lnTo>
                    <a:lnTo>
                      <a:pt x="520" y="620"/>
                    </a:lnTo>
                    <a:lnTo>
                      <a:pt x="520" y="620"/>
                    </a:lnTo>
                    <a:lnTo>
                      <a:pt x="520" y="620"/>
                    </a:lnTo>
                    <a:close/>
                    <a:moveTo>
                      <a:pt x="684" y="454"/>
                    </a:moveTo>
                    <a:lnTo>
                      <a:pt x="688" y="454"/>
                    </a:lnTo>
                    <a:lnTo>
                      <a:pt x="688" y="458"/>
                    </a:lnTo>
                    <a:lnTo>
                      <a:pt x="684" y="458"/>
                    </a:lnTo>
                    <a:lnTo>
                      <a:pt x="684" y="454"/>
                    </a:lnTo>
                    <a:lnTo>
                      <a:pt x="684" y="454"/>
                    </a:lnTo>
                    <a:lnTo>
                      <a:pt x="684" y="454"/>
                    </a:lnTo>
                    <a:close/>
                    <a:moveTo>
                      <a:pt x="684" y="466"/>
                    </a:moveTo>
                    <a:lnTo>
                      <a:pt x="688" y="466"/>
                    </a:lnTo>
                    <a:lnTo>
                      <a:pt x="688" y="470"/>
                    </a:lnTo>
                    <a:lnTo>
                      <a:pt x="684" y="466"/>
                    </a:lnTo>
                    <a:lnTo>
                      <a:pt x="684" y="466"/>
                    </a:lnTo>
                    <a:lnTo>
                      <a:pt x="684" y="466"/>
                    </a:lnTo>
                    <a:close/>
                    <a:moveTo>
                      <a:pt x="572" y="600"/>
                    </a:moveTo>
                    <a:lnTo>
                      <a:pt x="576" y="600"/>
                    </a:lnTo>
                    <a:lnTo>
                      <a:pt x="576" y="604"/>
                    </a:lnTo>
                    <a:lnTo>
                      <a:pt x="572" y="600"/>
                    </a:lnTo>
                    <a:lnTo>
                      <a:pt x="572" y="604"/>
                    </a:lnTo>
                    <a:lnTo>
                      <a:pt x="572" y="600"/>
                    </a:lnTo>
                    <a:lnTo>
                      <a:pt x="572" y="600"/>
                    </a:lnTo>
                    <a:lnTo>
                      <a:pt x="572" y="60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8" name="Freeform 25">
                <a:extLst>
                  <a:ext uri="{FF2B5EF4-FFF2-40B4-BE49-F238E27FC236}">
                    <a16:creationId xmlns:a16="http://schemas.microsoft.com/office/drawing/2014/main" id="{4DEA5C42-64BE-081D-10F0-47D71A80ECBF}"/>
                  </a:ext>
                </a:extLst>
              </p:cNvPr>
              <p:cNvSpPr>
                <a:spLocks/>
              </p:cNvSpPr>
              <p:nvPr/>
            </p:nvSpPr>
            <p:spPr bwMode="auto">
              <a:xfrm>
                <a:off x="5114925" y="3562418"/>
                <a:ext cx="53975" cy="28575"/>
              </a:xfrm>
              <a:custGeom>
                <a:avLst/>
                <a:gdLst>
                  <a:gd name="T0" fmla="*/ 14 w 34"/>
                  <a:gd name="T1" fmla="*/ 14 h 18"/>
                  <a:gd name="T2" fmla="*/ 14 w 34"/>
                  <a:gd name="T3" fmla="*/ 18 h 18"/>
                  <a:gd name="T4" fmla="*/ 10 w 34"/>
                  <a:gd name="T5" fmla="*/ 18 h 18"/>
                  <a:gd name="T6" fmla="*/ 8 w 34"/>
                  <a:gd name="T7" fmla="*/ 18 h 18"/>
                  <a:gd name="T8" fmla="*/ 8 w 34"/>
                  <a:gd name="T9" fmla="*/ 18 h 18"/>
                  <a:gd name="T10" fmla="*/ 4 w 34"/>
                  <a:gd name="T11" fmla="*/ 14 h 18"/>
                  <a:gd name="T12" fmla="*/ 4 w 34"/>
                  <a:gd name="T13" fmla="*/ 14 h 18"/>
                  <a:gd name="T14" fmla="*/ 0 w 34"/>
                  <a:gd name="T15" fmla="*/ 10 h 18"/>
                  <a:gd name="T16" fmla="*/ 4 w 34"/>
                  <a:gd name="T17" fmla="*/ 10 h 18"/>
                  <a:gd name="T18" fmla="*/ 4 w 34"/>
                  <a:gd name="T19" fmla="*/ 10 h 18"/>
                  <a:gd name="T20" fmla="*/ 4 w 34"/>
                  <a:gd name="T21" fmla="*/ 10 h 18"/>
                  <a:gd name="T22" fmla="*/ 4 w 34"/>
                  <a:gd name="T23" fmla="*/ 10 h 18"/>
                  <a:gd name="T24" fmla="*/ 4 w 34"/>
                  <a:gd name="T25" fmla="*/ 8 h 18"/>
                  <a:gd name="T26" fmla="*/ 8 w 34"/>
                  <a:gd name="T27" fmla="*/ 8 h 18"/>
                  <a:gd name="T28" fmla="*/ 8 w 34"/>
                  <a:gd name="T29" fmla="*/ 8 h 18"/>
                  <a:gd name="T30" fmla="*/ 10 w 34"/>
                  <a:gd name="T31" fmla="*/ 8 h 18"/>
                  <a:gd name="T32" fmla="*/ 10 w 34"/>
                  <a:gd name="T33" fmla="*/ 8 h 18"/>
                  <a:gd name="T34" fmla="*/ 10 w 34"/>
                  <a:gd name="T35" fmla="*/ 8 h 18"/>
                  <a:gd name="T36" fmla="*/ 10 w 34"/>
                  <a:gd name="T37" fmla="*/ 8 h 18"/>
                  <a:gd name="T38" fmla="*/ 14 w 34"/>
                  <a:gd name="T39" fmla="*/ 4 h 18"/>
                  <a:gd name="T40" fmla="*/ 18 w 34"/>
                  <a:gd name="T41" fmla="*/ 4 h 18"/>
                  <a:gd name="T42" fmla="*/ 22 w 34"/>
                  <a:gd name="T43" fmla="*/ 4 h 18"/>
                  <a:gd name="T44" fmla="*/ 22 w 34"/>
                  <a:gd name="T45" fmla="*/ 4 h 18"/>
                  <a:gd name="T46" fmla="*/ 22 w 34"/>
                  <a:gd name="T47" fmla="*/ 4 h 18"/>
                  <a:gd name="T48" fmla="*/ 30 w 34"/>
                  <a:gd name="T49" fmla="*/ 0 h 18"/>
                  <a:gd name="T50" fmla="*/ 30 w 34"/>
                  <a:gd name="T51" fmla="*/ 0 h 18"/>
                  <a:gd name="T52" fmla="*/ 34 w 34"/>
                  <a:gd name="T53" fmla="*/ 0 h 18"/>
                  <a:gd name="T54" fmla="*/ 34 w 34"/>
                  <a:gd name="T55" fmla="*/ 0 h 18"/>
                  <a:gd name="T56" fmla="*/ 30 w 34"/>
                  <a:gd name="T57" fmla="*/ 4 h 18"/>
                  <a:gd name="T58" fmla="*/ 26 w 34"/>
                  <a:gd name="T59" fmla="*/ 4 h 18"/>
                  <a:gd name="T60" fmla="*/ 26 w 34"/>
                  <a:gd name="T61" fmla="*/ 8 h 18"/>
                  <a:gd name="T62" fmla="*/ 26 w 34"/>
                  <a:gd name="T63" fmla="*/ 8 h 18"/>
                  <a:gd name="T64" fmla="*/ 26 w 34"/>
                  <a:gd name="T65" fmla="*/ 10 h 18"/>
                  <a:gd name="T66" fmla="*/ 26 w 34"/>
                  <a:gd name="T67" fmla="*/ 10 h 18"/>
                  <a:gd name="T68" fmla="*/ 26 w 34"/>
                  <a:gd name="T69" fmla="*/ 10 h 18"/>
                  <a:gd name="T70" fmla="*/ 26 w 34"/>
                  <a:gd name="T71" fmla="*/ 10 h 18"/>
                  <a:gd name="T72" fmla="*/ 26 w 34"/>
                  <a:gd name="T73" fmla="*/ 10 h 18"/>
                  <a:gd name="T74" fmla="*/ 26 w 34"/>
                  <a:gd name="T75" fmla="*/ 10 h 18"/>
                  <a:gd name="T76" fmla="*/ 22 w 34"/>
                  <a:gd name="T77" fmla="*/ 10 h 18"/>
                  <a:gd name="T78" fmla="*/ 22 w 34"/>
                  <a:gd name="T79" fmla="*/ 10 h 18"/>
                  <a:gd name="T80" fmla="*/ 22 w 34"/>
                  <a:gd name="T81" fmla="*/ 10 h 18"/>
                  <a:gd name="T82" fmla="*/ 22 w 34"/>
                  <a:gd name="T83" fmla="*/ 10 h 18"/>
                  <a:gd name="T84" fmla="*/ 22 w 34"/>
                  <a:gd name="T85" fmla="*/ 14 h 18"/>
                  <a:gd name="T86" fmla="*/ 18 w 34"/>
                  <a:gd name="T87" fmla="*/ 14 h 18"/>
                  <a:gd name="T88" fmla="*/ 14 w 34"/>
                  <a:gd name="T8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18">
                    <a:moveTo>
                      <a:pt x="14" y="14"/>
                    </a:moveTo>
                    <a:lnTo>
                      <a:pt x="14" y="18"/>
                    </a:lnTo>
                    <a:lnTo>
                      <a:pt x="14" y="14"/>
                    </a:lnTo>
                    <a:lnTo>
                      <a:pt x="14" y="14"/>
                    </a:lnTo>
                    <a:lnTo>
                      <a:pt x="14" y="18"/>
                    </a:lnTo>
                    <a:lnTo>
                      <a:pt x="14" y="18"/>
                    </a:lnTo>
                    <a:lnTo>
                      <a:pt x="10" y="18"/>
                    </a:lnTo>
                    <a:lnTo>
                      <a:pt x="10" y="18"/>
                    </a:lnTo>
                    <a:lnTo>
                      <a:pt x="10" y="18"/>
                    </a:lnTo>
                    <a:lnTo>
                      <a:pt x="10" y="18"/>
                    </a:lnTo>
                    <a:lnTo>
                      <a:pt x="8" y="18"/>
                    </a:lnTo>
                    <a:lnTo>
                      <a:pt x="8" y="18"/>
                    </a:lnTo>
                    <a:lnTo>
                      <a:pt x="8" y="18"/>
                    </a:lnTo>
                    <a:lnTo>
                      <a:pt x="8" y="18"/>
                    </a:lnTo>
                    <a:lnTo>
                      <a:pt x="8" y="18"/>
                    </a:lnTo>
                    <a:lnTo>
                      <a:pt x="8" y="18"/>
                    </a:lnTo>
                    <a:lnTo>
                      <a:pt x="8" y="18"/>
                    </a:lnTo>
                    <a:lnTo>
                      <a:pt x="4" y="14"/>
                    </a:lnTo>
                    <a:lnTo>
                      <a:pt x="4" y="14"/>
                    </a:lnTo>
                    <a:lnTo>
                      <a:pt x="4" y="14"/>
                    </a:lnTo>
                    <a:lnTo>
                      <a:pt x="4" y="14"/>
                    </a:lnTo>
                    <a:lnTo>
                      <a:pt x="4" y="10"/>
                    </a:lnTo>
                    <a:lnTo>
                      <a:pt x="0" y="10"/>
                    </a:lnTo>
                    <a:lnTo>
                      <a:pt x="0" y="10"/>
                    </a:lnTo>
                    <a:lnTo>
                      <a:pt x="0" y="10"/>
                    </a:lnTo>
                    <a:lnTo>
                      <a:pt x="0" y="10"/>
                    </a:lnTo>
                    <a:lnTo>
                      <a:pt x="4" y="10"/>
                    </a:lnTo>
                    <a:lnTo>
                      <a:pt x="4" y="10"/>
                    </a:lnTo>
                    <a:lnTo>
                      <a:pt x="4" y="10"/>
                    </a:lnTo>
                    <a:lnTo>
                      <a:pt x="4" y="10"/>
                    </a:lnTo>
                    <a:lnTo>
                      <a:pt x="4" y="10"/>
                    </a:lnTo>
                    <a:lnTo>
                      <a:pt x="4" y="10"/>
                    </a:lnTo>
                    <a:lnTo>
                      <a:pt x="4" y="10"/>
                    </a:lnTo>
                    <a:lnTo>
                      <a:pt x="4" y="10"/>
                    </a:lnTo>
                    <a:lnTo>
                      <a:pt x="4" y="10"/>
                    </a:lnTo>
                    <a:lnTo>
                      <a:pt x="4" y="10"/>
                    </a:lnTo>
                    <a:lnTo>
                      <a:pt x="4" y="10"/>
                    </a:lnTo>
                    <a:lnTo>
                      <a:pt x="4" y="10"/>
                    </a:lnTo>
                    <a:lnTo>
                      <a:pt x="4" y="8"/>
                    </a:lnTo>
                    <a:lnTo>
                      <a:pt x="4" y="8"/>
                    </a:lnTo>
                    <a:lnTo>
                      <a:pt x="4" y="8"/>
                    </a:lnTo>
                    <a:lnTo>
                      <a:pt x="8" y="8"/>
                    </a:lnTo>
                    <a:lnTo>
                      <a:pt x="8" y="8"/>
                    </a:lnTo>
                    <a:lnTo>
                      <a:pt x="8" y="8"/>
                    </a:lnTo>
                    <a:lnTo>
                      <a:pt x="8" y="8"/>
                    </a:lnTo>
                    <a:lnTo>
                      <a:pt x="8" y="8"/>
                    </a:lnTo>
                    <a:lnTo>
                      <a:pt x="8" y="8"/>
                    </a:lnTo>
                    <a:lnTo>
                      <a:pt x="10" y="8"/>
                    </a:lnTo>
                    <a:lnTo>
                      <a:pt x="10" y="8"/>
                    </a:lnTo>
                    <a:lnTo>
                      <a:pt x="10" y="8"/>
                    </a:lnTo>
                    <a:lnTo>
                      <a:pt x="10" y="8"/>
                    </a:lnTo>
                    <a:lnTo>
                      <a:pt x="10" y="8"/>
                    </a:lnTo>
                    <a:lnTo>
                      <a:pt x="10" y="8"/>
                    </a:lnTo>
                    <a:lnTo>
                      <a:pt x="10" y="8"/>
                    </a:lnTo>
                    <a:lnTo>
                      <a:pt x="10" y="8"/>
                    </a:lnTo>
                    <a:lnTo>
                      <a:pt x="10" y="8"/>
                    </a:lnTo>
                    <a:lnTo>
                      <a:pt x="10" y="8"/>
                    </a:lnTo>
                    <a:lnTo>
                      <a:pt x="10" y="4"/>
                    </a:lnTo>
                    <a:lnTo>
                      <a:pt x="10" y="4"/>
                    </a:lnTo>
                    <a:lnTo>
                      <a:pt x="14" y="4"/>
                    </a:lnTo>
                    <a:lnTo>
                      <a:pt x="18" y="4"/>
                    </a:lnTo>
                    <a:lnTo>
                      <a:pt x="18" y="4"/>
                    </a:lnTo>
                    <a:lnTo>
                      <a:pt x="18" y="4"/>
                    </a:lnTo>
                    <a:lnTo>
                      <a:pt x="18" y="4"/>
                    </a:lnTo>
                    <a:lnTo>
                      <a:pt x="18" y="4"/>
                    </a:lnTo>
                    <a:lnTo>
                      <a:pt x="22" y="4"/>
                    </a:lnTo>
                    <a:lnTo>
                      <a:pt x="22" y="4"/>
                    </a:lnTo>
                    <a:lnTo>
                      <a:pt x="22" y="4"/>
                    </a:lnTo>
                    <a:lnTo>
                      <a:pt x="22" y="4"/>
                    </a:lnTo>
                    <a:lnTo>
                      <a:pt x="22" y="4"/>
                    </a:lnTo>
                    <a:lnTo>
                      <a:pt x="22" y="4"/>
                    </a:lnTo>
                    <a:lnTo>
                      <a:pt x="22" y="4"/>
                    </a:lnTo>
                    <a:lnTo>
                      <a:pt x="26" y="4"/>
                    </a:lnTo>
                    <a:lnTo>
                      <a:pt x="26" y="4"/>
                    </a:lnTo>
                    <a:lnTo>
                      <a:pt x="30" y="0"/>
                    </a:lnTo>
                    <a:lnTo>
                      <a:pt x="30" y="0"/>
                    </a:lnTo>
                    <a:lnTo>
                      <a:pt x="30" y="0"/>
                    </a:lnTo>
                    <a:lnTo>
                      <a:pt x="30" y="0"/>
                    </a:lnTo>
                    <a:lnTo>
                      <a:pt x="30" y="0"/>
                    </a:lnTo>
                    <a:lnTo>
                      <a:pt x="30" y="0"/>
                    </a:lnTo>
                    <a:lnTo>
                      <a:pt x="34" y="0"/>
                    </a:lnTo>
                    <a:lnTo>
                      <a:pt x="34" y="0"/>
                    </a:lnTo>
                    <a:lnTo>
                      <a:pt x="34" y="0"/>
                    </a:lnTo>
                    <a:lnTo>
                      <a:pt x="34" y="0"/>
                    </a:lnTo>
                    <a:lnTo>
                      <a:pt x="30" y="0"/>
                    </a:lnTo>
                    <a:lnTo>
                      <a:pt x="30" y="4"/>
                    </a:lnTo>
                    <a:lnTo>
                      <a:pt x="30" y="4"/>
                    </a:lnTo>
                    <a:lnTo>
                      <a:pt x="30" y="4"/>
                    </a:lnTo>
                    <a:lnTo>
                      <a:pt x="26" y="4"/>
                    </a:lnTo>
                    <a:lnTo>
                      <a:pt x="26" y="4"/>
                    </a:lnTo>
                    <a:lnTo>
                      <a:pt x="26" y="4"/>
                    </a:lnTo>
                    <a:lnTo>
                      <a:pt x="26" y="4"/>
                    </a:lnTo>
                    <a:lnTo>
                      <a:pt x="26" y="8"/>
                    </a:lnTo>
                    <a:lnTo>
                      <a:pt x="26" y="8"/>
                    </a:lnTo>
                    <a:lnTo>
                      <a:pt x="26" y="8"/>
                    </a:lnTo>
                    <a:lnTo>
                      <a:pt x="26" y="8"/>
                    </a:lnTo>
                    <a:lnTo>
                      <a:pt x="26" y="8"/>
                    </a:lnTo>
                    <a:lnTo>
                      <a:pt x="26" y="8"/>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2" y="10"/>
                    </a:lnTo>
                    <a:lnTo>
                      <a:pt x="22" y="10"/>
                    </a:lnTo>
                    <a:lnTo>
                      <a:pt x="22" y="10"/>
                    </a:lnTo>
                    <a:lnTo>
                      <a:pt x="22" y="10"/>
                    </a:lnTo>
                    <a:lnTo>
                      <a:pt x="22" y="10"/>
                    </a:lnTo>
                    <a:lnTo>
                      <a:pt x="22" y="10"/>
                    </a:lnTo>
                    <a:lnTo>
                      <a:pt x="22" y="10"/>
                    </a:lnTo>
                    <a:lnTo>
                      <a:pt x="22" y="10"/>
                    </a:lnTo>
                    <a:lnTo>
                      <a:pt x="22" y="10"/>
                    </a:lnTo>
                    <a:lnTo>
                      <a:pt x="22" y="10"/>
                    </a:lnTo>
                    <a:lnTo>
                      <a:pt x="22" y="10"/>
                    </a:lnTo>
                    <a:lnTo>
                      <a:pt x="22" y="14"/>
                    </a:lnTo>
                    <a:lnTo>
                      <a:pt x="22" y="14"/>
                    </a:lnTo>
                    <a:lnTo>
                      <a:pt x="22" y="14"/>
                    </a:lnTo>
                    <a:lnTo>
                      <a:pt x="18" y="14"/>
                    </a:lnTo>
                    <a:lnTo>
                      <a:pt x="18" y="14"/>
                    </a:lnTo>
                    <a:lnTo>
                      <a:pt x="14" y="14"/>
                    </a:lnTo>
                    <a:lnTo>
                      <a:pt x="14" y="14"/>
                    </a:lnTo>
                    <a:lnTo>
                      <a:pt x="14" y="14"/>
                    </a:lnTo>
                    <a:lnTo>
                      <a:pt x="14" y="1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9" name="Freeform 26">
                <a:extLst>
                  <a:ext uri="{FF2B5EF4-FFF2-40B4-BE49-F238E27FC236}">
                    <a16:creationId xmlns:a16="http://schemas.microsoft.com/office/drawing/2014/main" id="{A3411EA8-41EC-8E80-BDF7-9114B53EFBA0}"/>
                  </a:ext>
                </a:extLst>
              </p:cNvPr>
              <p:cNvSpPr>
                <a:spLocks/>
              </p:cNvSpPr>
              <p:nvPr/>
            </p:nvSpPr>
            <p:spPr bwMode="auto">
              <a:xfrm>
                <a:off x="5162550" y="3679893"/>
                <a:ext cx="6350" cy="12700"/>
              </a:xfrm>
              <a:custGeom>
                <a:avLst/>
                <a:gdLst>
                  <a:gd name="T0" fmla="*/ 4 w 4"/>
                  <a:gd name="T1" fmla="*/ 0 h 8"/>
                  <a:gd name="T2" fmla="*/ 4 w 4"/>
                  <a:gd name="T3" fmla="*/ 0 h 8"/>
                  <a:gd name="T4" fmla="*/ 4 w 4"/>
                  <a:gd name="T5" fmla="*/ 0 h 8"/>
                  <a:gd name="T6" fmla="*/ 4 w 4"/>
                  <a:gd name="T7" fmla="*/ 0 h 8"/>
                  <a:gd name="T8" fmla="*/ 4 w 4"/>
                  <a:gd name="T9" fmla="*/ 4 h 8"/>
                  <a:gd name="T10" fmla="*/ 4 w 4"/>
                  <a:gd name="T11" fmla="*/ 4 h 8"/>
                  <a:gd name="T12" fmla="*/ 0 w 4"/>
                  <a:gd name="T13" fmla="*/ 4 h 8"/>
                  <a:gd name="T14" fmla="*/ 0 w 4"/>
                  <a:gd name="T15" fmla="*/ 4 h 8"/>
                  <a:gd name="T16" fmla="*/ 0 w 4"/>
                  <a:gd name="T17" fmla="*/ 8 h 8"/>
                  <a:gd name="T18" fmla="*/ 0 w 4"/>
                  <a:gd name="T19" fmla="*/ 8 h 8"/>
                  <a:gd name="T20" fmla="*/ 0 w 4"/>
                  <a:gd name="T21" fmla="*/ 4 h 8"/>
                  <a:gd name="T22" fmla="*/ 0 w 4"/>
                  <a:gd name="T23" fmla="*/ 4 h 8"/>
                  <a:gd name="T24" fmla="*/ 0 w 4"/>
                  <a:gd name="T25" fmla="*/ 4 h 8"/>
                  <a:gd name="T26" fmla="*/ 0 w 4"/>
                  <a:gd name="T27" fmla="*/ 4 h 8"/>
                  <a:gd name="T28" fmla="*/ 4 w 4"/>
                  <a:gd name="T29" fmla="*/ 4 h 8"/>
                  <a:gd name="T30" fmla="*/ 4 w 4"/>
                  <a:gd name="T31" fmla="*/ 0 h 8"/>
                  <a:gd name="T32" fmla="*/ 4 w 4"/>
                  <a:gd name="T33" fmla="*/ 0 h 8"/>
                  <a:gd name="T34" fmla="*/ 4 w 4"/>
                  <a:gd name="T35" fmla="*/ 0 h 8"/>
                  <a:gd name="T36" fmla="*/ 4 w 4"/>
                  <a:gd name="T37" fmla="*/ 0 h 8"/>
                  <a:gd name="T38" fmla="*/ 4 w 4"/>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8">
                    <a:moveTo>
                      <a:pt x="4" y="0"/>
                    </a:moveTo>
                    <a:lnTo>
                      <a:pt x="4" y="0"/>
                    </a:lnTo>
                    <a:lnTo>
                      <a:pt x="4" y="0"/>
                    </a:lnTo>
                    <a:lnTo>
                      <a:pt x="4" y="0"/>
                    </a:lnTo>
                    <a:lnTo>
                      <a:pt x="4" y="4"/>
                    </a:lnTo>
                    <a:lnTo>
                      <a:pt x="4" y="4"/>
                    </a:lnTo>
                    <a:lnTo>
                      <a:pt x="0" y="4"/>
                    </a:lnTo>
                    <a:lnTo>
                      <a:pt x="0" y="4"/>
                    </a:lnTo>
                    <a:lnTo>
                      <a:pt x="0" y="8"/>
                    </a:lnTo>
                    <a:lnTo>
                      <a:pt x="0" y="8"/>
                    </a:lnTo>
                    <a:lnTo>
                      <a:pt x="0" y="4"/>
                    </a:lnTo>
                    <a:lnTo>
                      <a:pt x="0" y="4"/>
                    </a:lnTo>
                    <a:lnTo>
                      <a:pt x="0" y="4"/>
                    </a:lnTo>
                    <a:lnTo>
                      <a:pt x="0" y="4"/>
                    </a:lnTo>
                    <a:lnTo>
                      <a:pt x="4" y="4"/>
                    </a:lnTo>
                    <a:lnTo>
                      <a:pt x="4" y="0"/>
                    </a:lnTo>
                    <a:lnTo>
                      <a:pt x="4" y="0"/>
                    </a:lnTo>
                    <a:lnTo>
                      <a:pt x="4" y="0"/>
                    </a:lnTo>
                    <a:lnTo>
                      <a:pt x="4" y="0"/>
                    </a:lnTo>
                    <a:lnTo>
                      <a:pt x="4"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0" name="Freeform 27">
                <a:extLst>
                  <a:ext uri="{FF2B5EF4-FFF2-40B4-BE49-F238E27FC236}">
                    <a16:creationId xmlns:a16="http://schemas.microsoft.com/office/drawing/2014/main" id="{3FD10BF4-5E73-4A8D-1C3E-78D8CF544B52}"/>
                  </a:ext>
                </a:extLst>
              </p:cNvPr>
              <p:cNvSpPr>
                <a:spLocks/>
              </p:cNvSpPr>
              <p:nvPr/>
            </p:nvSpPr>
            <p:spPr bwMode="auto">
              <a:xfrm>
                <a:off x="5292725" y="3321118"/>
                <a:ext cx="149225" cy="73025"/>
              </a:xfrm>
              <a:custGeom>
                <a:avLst/>
                <a:gdLst>
                  <a:gd name="T0" fmla="*/ 34 w 94"/>
                  <a:gd name="T1" fmla="*/ 40 h 46"/>
                  <a:gd name="T2" fmla="*/ 30 w 94"/>
                  <a:gd name="T3" fmla="*/ 40 h 46"/>
                  <a:gd name="T4" fmla="*/ 26 w 94"/>
                  <a:gd name="T5" fmla="*/ 40 h 46"/>
                  <a:gd name="T6" fmla="*/ 22 w 94"/>
                  <a:gd name="T7" fmla="*/ 36 h 46"/>
                  <a:gd name="T8" fmla="*/ 26 w 94"/>
                  <a:gd name="T9" fmla="*/ 32 h 46"/>
                  <a:gd name="T10" fmla="*/ 22 w 94"/>
                  <a:gd name="T11" fmla="*/ 24 h 46"/>
                  <a:gd name="T12" fmla="*/ 22 w 94"/>
                  <a:gd name="T13" fmla="*/ 20 h 46"/>
                  <a:gd name="T14" fmla="*/ 18 w 94"/>
                  <a:gd name="T15" fmla="*/ 14 h 46"/>
                  <a:gd name="T16" fmla="*/ 18 w 94"/>
                  <a:gd name="T17" fmla="*/ 14 h 46"/>
                  <a:gd name="T18" fmla="*/ 14 w 94"/>
                  <a:gd name="T19" fmla="*/ 10 h 46"/>
                  <a:gd name="T20" fmla="*/ 12 w 94"/>
                  <a:gd name="T21" fmla="*/ 10 h 46"/>
                  <a:gd name="T22" fmla="*/ 12 w 94"/>
                  <a:gd name="T23" fmla="*/ 8 h 46"/>
                  <a:gd name="T24" fmla="*/ 4 w 94"/>
                  <a:gd name="T25" fmla="*/ 4 h 46"/>
                  <a:gd name="T26" fmla="*/ 0 w 94"/>
                  <a:gd name="T27" fmla="*/ 4 h 46"/>
                  <a:gd name="T28" fmla="*/ 0 w 94"/>
                  <a:gd name="T29" fmla="*/ 0 h 46"/>
                  <a:gd name="T30" fmla="*/ 4 w 94"/>
                  <a:gd name="T31" fmla="*/ 0 h 46"/>
                  <a:gd name="T32" fmla="*/ 8 w 94"/>
                  <a:gd name="T33" fmla="*/ 0 h 46"/>
                  <a:gd name="T34" fmla="*/ 12 w 94"/>
                  <a:gd name="T35" fmla="*/ 0 h 46"/>
                  <a:gd name="T36" fmla="*/ 12 w 94"/>
                  <a:gd name="T37" fmla="*/ 0 h 46"/>
                  <a:gd name="T38" fmla="*/ 14 w 94"/>
                  <a:gd name="T39" fmla="*/ 4 h 46"/>
                  <a:gd name="T40" fmla="*/ 22 w 94"/>
                  <a:gd name="T41" fmla="*/ 8 h 46"/>
                  <a:gd name="T42" fmla="*/ 30 w 94"/>
                  <a:gd name="T43" fmla="*/ 4 h 46"/>
                  <a:gd name="T44" fmla="*/ 34 w 94"/>
                  <a:gd name="T45" fmla="*/ 8 h 46"/>
                  <a:gd name="T46" fmla="*/ 38 w 94"/>
                  <a:gd name="T47" fmla="*/ 8 h 46"/>
                  <a:gd name="T48" fmla="*/ 44 w 94"/>
                  <a:gd name="T49" fmla="*/ 10 h 46"/>
                  <a:gd name="T50" fmla="*/ 48 w 94"/>
                  <a:gd name="T51" fmla="*/ 10 h 46"/>
                  <a:gd name="T52" fmla="*/ 52 w 94"/>
                  <a:gd name="T53" fmla="*/ 14 h 46"/>
                  <a:gd name="T54" fmla="*/ 52 w 94"/>
                  <a:gd name="T55" fmla="*/ 14 h 46"/>
                  <a:gd name="T56" fmla="*/ 56 w 94"/>
                  <a:gd name="T57" fmla="*/ 18 h 46"/>
                  <a:gd name="T58" fmla="*/ 64 w 94"/>
                  <a:gd name="T59" fmla="*/ 14 h 46"/>
                  <a:gd name="T60" fmla="*/ 64 w 94"/>
                  <a:gd name="T61" fmla="*/ 14 h 46"/>
                  <a:gd name="T62" fmla="*/ 68 w 94"/>
                  <a:gd name="T63" fmla="*/ 14 h 46"/>
                  <a:gd name="T64" fmla="*/ 70 w 94"/>
                  <a:gd name="T65" fmla="*/ 14 h 46"/>
                  <a:gd name="T66" fmla="*/ 70 w 94"/>
                  <a:gd name="T67" fmla="*/ 14 h 46"/>
                  <a:gd name="T68" fmla="*/ 74 w 94"/>
                  <a:gd name="T69" fmla="*/ 18 h 46"/>
                  <a:gd name="T70" fmla="*/ 74 w 94"/>
                  <a:gd name="T71" fmla="*/ 18 h 46"/>
                  <a:gd name="T72" fmla="*/ 78 w 94"/>
                  <a:gd name="T73" fmla="*/ 18 h 46"/>
                  <a:gd name="T74" fmla="*/ 78 w 94"/>
                  <a:gd name="T75" fmla="*/ 20 h 46"/>
                  <a:gd name="T76" fmla="*/ 86 w 94"/>
                  <a:gd name="T77" fmla="*/ 28 h 46"/>
                  <a:gd name="T78" fmla="*/ 90 w 94"/>
                  <a:gd name="T79" fmla="*/ 32 h 46"/>
                  <a:gd name="T80" fmla="*/ 90 w 94"/>
                  <a:gd name="T81" fmla="*/ 32 h 46"/>
                  <a:gd name="T82" fmla="*/ 86 w 94"/>
                  <a:gd name="T83" fmla="*/ 32 h 46"/>
                  <a:gd name="T84" fmla="*/ 90 w 94"/>
                  <a:gd name="T85" fmla="*/ 40 h 46"/>
                  <a:gd name="T86" fmla="*/ 94 w 94"/>
                  <a:gd name="T87" fmla="*/ 44 h 46"/>
                  <a:gd name="T88" fmla="*/ 94 w 94"/>
                  <a:gd name="T89" fmla="*/ 46 h 46"/>
                  <a:gd name="T90" fmla="*/ 90 w 94"/>
                  <a:gd name="T91" fmla="*/ 44 h 46"/>
                  <a:gd name="T92" fmla="*/ 86 w 94"/>
                  <a:gd name="T93" fmla="*/ 44 h 46"/>
                  <a:gd name="T94" fmla="*/ 82 w 94"/>
                  <a:gd name="T95" fmla="*/ 44 h 46"/>
                  <a:gd name="T96" fmla="*/ 78 w 94"/>
                  <a:gd name="T97" fmla="*/ 44 h 46"/>
                  <a:gd name="T98" fmla="*/ 74 w 94"/>
                  <a:gd name="T99" fmla="*/ 40 h 46"/>
                  <a:gd name="T100" fmla="*/ 70 w 94"/>
                  <a:gd name="T101" fmla="*/ 44 h 46"/>
                  <a:gd name="T102" fmla="*/ 68 w 94"/>
                  <a:gd name="T103" fmla="*/ 44 h 46"/>
                  <a:gd name="T104" fmla="*/ 60 w 94"/>
                  <a:gd name="T105" fmla="*/ 44 h 46"/>
                  <a:gd name="T106" fmla="*/ 56 w 94"/>
                  <a:gd name="T107" fmla="*/ 44 h 46"/>
                  <a:gd name="T108" fmla="*/ 52 w 94"/>
                  <a:gd name="T109" fmla="*/ 46 h 46"/>
                  <a:gd name="T110" fmla="*/ 48 w 94"/>
                  <a:gd name="T111" fmla="*/ 46 h 46"/>
                  <a:gd name="T112" fmla="*/ 48 w 94"/>
                  <a:gd name="T113" fmla="*/ 44 h 46"/>
                  <a:gd name="T114" fmla="*/ 42 w 94"/>
                  <a:gd name="T115" fmla="*/ 40 h 46"/>
                  <a:gd name="T116" fmla="*/ 38 w 94"/>
                  <a:gd name="T117"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 h="46">
                    <a:moveTo>
                      <a:pt x="38" y="36"/>
                    </a:moveTo>
                    <a:lnTo>
                      <a:pt x="38" y="40"/>
                    </a:lnTo>
                    <a:lnTo>
                      <a:pt x="34" y="40"/>
                    </a:lnTo>
                    <a:lnTo>
                      <a:pt x="34" y="40"/>
                    </a:lnTo>
                    <a:lnTo>
                      <a:pt x="34" y="40"/>
                    </a:lnTo>
                    <a:lnTo>
                      <a:pt x="34" y="40"/>
                    </a:lnTo>
                    <a:lnTo>
                      <a:pt x="34" y="40"/>
                    </a:lnTo>
                    <a:lnTo>
                      <a:pt x="30" y="40"/>
                    </a:lnTo>
                    <a:lnTo>
                      <a:pt x="30" y="40"/>
                    </a:lnTo>
                    <a:lnTo>
                      <a:pt x="30" y="40"/>
                    </a:lnTo>
                    <a:lnTo>
                      <a:pt x="26" y="40"/>
                    </a:lnTo>
                    <a:lnTo>
                      <a:pt x="26" y="40"/>
                    </a:lnTo>
                    <a:lnTo>
                      <a:pt x="26" y="40"/>
                    </a:lnTo>
                    <a:lnTo>
                      <a:pt x="26" y="40"/>
                    </a:lnTo>
                    <a:lnTo>
                      <a:pt x="26" y="40"/>
                    </a:lnTo>
                    <a:lnTo>
                      <a:pt x="22" y="40"/>
                    </a:lnTo>
                    <a:lnTo>
                      <a:pt x="22" y="40"/>
                    </a:lnTo>
                    <a:lnTo>
                      <a:pt x="22" y="40"/>
                    </a:lnTo>
                    <a:lnTo>
                      <a:pt x="22" y="36"/>
                    </a:lnTo>
                    <a:lnTo>
                      <a:pt x="22" y="36"/>
                    </a:lnTo>
                    <a:lnTo>
                      <a:pt x="22" y="36"/>
                    </a:lnTo>
                    <a:lnTo>
                      <a:pt x="22" y="36"/>
                    </a:lnTo>
                    <a:lnTo>
                      <a:pt x="22" y="32"/>
                    </a:lnTo>
                    <a:lnTo>
                      <a:pt x="26" y="32"/>
                    </a:lnTo>
                    <a:lnTo>
                      <a:pt x="26" y="32"/>
                    </a:lnTo>
                    <a:lnTo>
                      <a:pt x="26" y="32"/>
                    </a:lnTo>
                    <a:lnTo>
                      <a:pt x="22" y="28"/>
                    </a:lnTo>
                    <a:lnTo>
                      <a:pt x="22" y="24"/>
                    </a:lnTo>
                    <a:lnTo>
                      <a:pt x="22" y="24"/>
                    </a:lnTo>
                    <a:lnTo>
                      <a:pt x="22" y="24"/>
                    </a:lnTo>
                    <a:lnTo>
                      <a:pt x="22" y="24"/>
                    </a:lnTo>
                    <a:lnTo>
                      <a:pt x="22" y="24"/>
                    </a:lnTo>
                    <a:lnTo>
                      <a:pt x="22" y="20"/>
                    </a:lnTo>
                    <a:lnTo>
                      <a:pt x="22" y="20"/>
                    </a:lnTo>
                    <a:lnTo>
                      <a:pt x="22" y="20"/>
                    </a:lnTo>
                    <a:lnTo>
                      <a:pt x="22" y="18"/>
                    </a:lnTo>
                    <a:lnTo>
                      <a:pt x="22" y="18"/>
                    </a:lnTo>
                    <a:lnTo>
                      <a:pt x="22" y="18"/>
                    </a:lnTo>
                    <a:lnTo>
                      <a:pt x="18" y="18"/>
                    </a:lnTo>
                    <a:lnTo>
                      <a:pt x="18" y="14"/>
                    </a:lnTo>
                    <a:lnTo>
                      <a:pt x="18" y="14"/>
                    </a:lnTo>
                    <a:lnTo>
                      <a:pt x="18" y="14"/>
                    </a:lnTo>
                    <a:lnTo>
                      <a:pt x="18" y="14"/>
                    </a:lnTo>
                    <a:lnTo>
                      <a:pt x="18" y="14"/>
                    </a:lnTo>
                    <a:lnTo>
                      <a:pt x="18" y="14"/>
                    </a:lnTo>
                    <a:lnTo>
                      <a:pt x="14" y="14"/>
                    </a:lnTo>
                    <a:lnTo>
                      <a:pt x="14" y="14"/>
                    </a:lnTo>
                    <a:lnTo>
                      <a:pt x="14" y="14"/>
                    </a:lnTo>
                    <a:lnTo>
                      <a:pt x="14" y="14"/>
                    </a:lnTo>
                    <a:lnTo>
                      <a:pt x="14" y="10"/>
                    </a:lnTo>
                    <a:lnTo>
                      <a:pt x="14" y="10"/>
                    </a:lnTo>
                    <a:lnTo>
                      <a:pt x="14" y="10"/>
                    </a:lnTo>
                    <a:lnTo>
                      <a:pt x="14" y="10"/>
                    </a:lnTo>
                    <a:lnTo>
                      <a:pt x="12" y="10"/>
                    </a:lnTo>
                    <a:lnTo>
                      <a:pt x="12" y="10"/>
                    </a:lnTo>
                    <a:lnTo>
                      <a:pt x="12" y="10"/>
                    </a:lnTo>
                    <a:lnTo>
                      <a:pt x="12" y="8"/>
                    </a:lnTo>
                    <a:lnTo>
                      <a:pt x="12" y="8"/>
                    </a:lnTo>
                    <a:lnTo>
                      <a:pt x="12" y="8"/>
                    </a:lnTo>
                    <a:lnTo>
                      <a:pt x="12" y="8"/>
                    </a:lnTo>
                    <a:lnTo>
                      <a:pt x="12" y="8"/>
                    </a:lnTo>
                    <a:lnTo>
                      <a:pt x="8" y="8"/>
                    </a:lnTo>
                    <a:lnTo>
                      <a:pt x="4" y="8"/>
                    </a:lnTo>
                    <a:lnTo>
                      <a:pt x="4" y="4"/>
                    </a:lnTo>
                    <a:lnTo>
                      <a:pt x="4" y="4"/>
                    </a:lnTo>
                    <a:lnTo>
                      <a:pt x="4" y="4"/>
                    </a:lnTo>
                    <a:lnTo>
                      <a:pt x="0" y="4"/>
                    </a:lnTo>
                    <a:lnTo>
                      <a:pt x="0" y="4"/>
                    </a:lnTo>
                    <a:lnTo>
                      <a:pt x="0" y="4"/>
                    </a:lnTo>
                    <a:lnTo>
                      <a:pt x="0" y="4"/>
                    </a:lnTo>
                    <a:lnTo>
                      <a:pt x="0" y="0"/>
                    </a:lnTo>
                    <a:lnTo>
                      <a:pt x="0" y="0"/>
                    </a:lnTo>
                    <a:lnTo>
                      <a:pt x="0" y="0"/>
                    </a:lnTo>
                    <a:lnTo>
                      <a:pt x="0" y="0"/>
                    </a:lnTo>
                    <a:lnTo>
                      <a:pt x="0" y="0"/>
                    </a:lnTo>
                    <a:lnTo>
                      <a:pt x="4" y="0"/>
                    </a:lnTo>
                    <a:lnTo>
                      <a:pt x="4" y="0"/>
                    </a:lnTo>
                    <a:lnTo>
                      <a:pt x="4" y="0"/>
                    </a:lnTo>
                    <a:lnTo>
                      <a:pt x="4" y="0"/>
                    </a:lnTo>
                    <a:lnTo>
                      <a:pt x="4" y="0"/>
                    </a:lnTo>
                    <a:lnTo>
                      <a:pt x="8" y="0"/>
                    </a:lnTo>
                    <a:lnTo>
                      <a:pt x="8" y="0"/>
                    </a:lnTo>
                    <a:lnTo>
                      <a:pt x="8" y="0"/>
                    </a:lnTo>
                    <a:lnTo>
                      <a:pt x="8" y="0"/>
                    </a:lnTo>
                    <a:lnTo>
                      <a:pt x="8" y="0"/>
                    </a:lnTo>
                    <a:lnTo>
                      <a:pt x="8" y="0"/>
                    </a:lnTo>
                    <a:lnTo>
                      <a:pt x="8" y="0"/>
                    </a:lnTo>
                    <a:lnTo>
                      <a:pt x="8" y="0"/>
                    </a:lnTo>
                    <a:lnTo>
                      <a:pt x="12" y="0"/>
                    </a:lnTo>
                    <a:lnTo>
                      <a:pt x="12" y="0"/>
                    </a:lnTo>
                    <a:lnTo>
                      <a:pt x="12" y="0"/>
                    </a:lnTo>
                    <a:lnTo>
                      <a:pt x="12" y="0"/>
                    </a:lnTo>
                    <a:lnTo>
                      <a:pt x="12" y="0"/>
                    </a:lnTo>
                    <a:lnTo>
                      <a:pt x="12" y="0"/>
                    </a:lnTo>
                    <a:lnTo>
                      <a:pt x="12" y="0"/>
                    </a:lnTo>
                    <a:lnTo>
                      <a:pt x="14" y="4"/>
                    </a:lnTo>
                    <a:lnTo>
                      <a:pt x="14" y="4"/>
                    </a:lnTo>
                    <a:lnTo>
                      <a:pt x="14" y="4"/>
                    </a:lnTo>
                    <a:lnTo>
                      <a:pt x="14" y="4"/>
                    </a:lnTo>
                    <a:lnTo>
                      <a:pt x="14" y="4"/>
                    </a:lnTo>
                    <a:lnTo>
                      <a:pt x="14" y="4"/>
                    </a:lnTo>
                    <a:lnTo>
                      <a:pt x="14" y="4"/>
                    </a:lnTo>
                    <a:lnTo>
                      <a:pt x="18" y="4"/>
                    </a:lnTo>
                    <a:lnTo>
                      <a:pt x="22" y="4"/>
                    </a:lnTo>
                    <a:lnTo>
                      <a:pt x="22" y="8"/>
                    </a:lnTo>
                    <a:lnTo>
                      <a:pt x="30" y="8"/>
                    </a:lnTo>
                    <a:lnTo>
                      <a:pt x="30" y="8"/>
                    </a:lnTo>
                    <a:lnTo>
                      <a:pt x="30" y="8"/>
                    </a:lnTo>
                    <a:lnTo>
                      <a:pt x="30" y="4"/>
                    </a:lnTo>
                    <a:lnTo>
                      <a:pt x="30" y="4"/>
                    </a:lnTo>
                    <a:lnTo>
                      <a:pt x="34" y="4"/>
                    </a:lnTo>
                    <a:lnTo>
                      <a:pt x="34" y="4"/>
                    </a:lnTo>
                    <a:lnTo>
                      <a:pt x="34" y="4"/>
                    </a:lnTo>
                    <a:lnTo>
                      <a:pt x="34" y="8"/>
                    </a:lnTo>
                    <a:lnTo>
                      <a:pt x="34" y="8"/>
                    </a:lnTo>
                    <a:lnTo>
                      <a:pt x="34" y="8"/>
                    </a:lnTo>
                    <a:lnTo>
                      <a:pt x="38" y="8"/>
                    </a:lnTo>
                    <a:lnTo>
                      <a:pt x="38" y="8"/>
                    </a:lnTo>
                    <a:lnTo>
                      <a:pt x="38" y="8"/>
                    </a:lnTo>
                    <a:lnTo>
                      <a:pt x="38" y="8"/>
                    </a:lnTo>
                    <a:lnTo>
                      <a:pt x="38" y="8"/>
                    </a:lnTo>
                    <a:lnTo>
                      <a:pt x="42" y="8"/>
                    </a:lnTo>
                    <a:lnTo>
                      <a:pt x="42" y="8"/>
                    </a:lnTo>
                    <a:lnTo>
                      <a:pt x="42" y="8"/>
                    </a:lnTo>
                    <a:lnTo>
                      <a:pt x="44" y="10"/>
                    </a:lnTo>
                    <a:lnTo>
                      <a:pt x="44" y="10"/>
                    </a:lnTo>
                    <a:lnTo>
                      <a:pt x="44" y="10"/>
                    </a:lnTo>
                    <a:lnTo>
                      <a:pt x="48" y="10"/>
                    </a:lnTo>
                    <a:lnTo>
                      <a:pt x="48" y="10"/>
                    </a:lnTo>
                    <a:lnTo>
                      <a:pt x="48" y="10"/>
                    </a:lnTo>
                    <a:lnTo>
                      <a:pt x="48" y="10"/>
                    </a:lnTo>
                    <a:lnTo>
                      <a:pt x="48" y="10"/>
                    </a:lnTo>
                    <a:lnTo>
                      <a:pt x="48" y="14"/>
                    </a:lnTo>
                    <a:lnTo>
                      <a:pt x="52" y="14"/>
                    </a:lnTo>
                    <a:lnTo>
                      <a:pt x="52" y="14"/>
                    </a:lnTo>
                    <a:lnTo>
                      <a:pt x="52" y="14"/>
                    </a:lnTo>
                    <a:lnTo>
                      <a:pt x="52" y="14"/>
                    </a:lnTo>
                    <a:lnTo>
                      <a:pt x="52" y="14"/>
                    </a:lnTo>
                    <a:lnTo>
                      <a:pt x="52" y="14"/>
                    </a:lnTo>
                    <a:lnTo>
                      <a:pt x="52" y="14"/>
                    </a:lnTo>
                    <a:lnTo>
                      <a:pt x="52" y="14"/>
                    </a:lnTo>
                    <a:lnTo>
                      <a:pt x="52" y="14"/>
                    </a:lnTo>
                    <a:lnTo>
                      <a:pt x="52" y="18"/>
                    </a:lnTo>
                    <a:lnTo>
                      <a:pt x="52" y="18"/>
                    </a:lnTo>
                    <a:lnTo>
                      <a:pt x="56" y="18"/>
                    </a:lnTo>
                    <a:lnTo>
                      <a:pt x="60" y="18"/>
                    </a:lnTo>
                    <a:lnTo>
                      <a:pt x="60" y="18"/>
                    </a:lnTo>
                    <a:lnTo>
                      <a:pt x="60" y="18"/>
                    </a:lnTo>
                    <a:lnTo>
                      <a:pt x="60" y="14"/>
                    </a:lnTo>
                    <a:lnTo>
                      <a:pt x="64" y="14"/>
                    </a:lnTo>
                    <a:lnTo>
                      <a:pt x="64" y="14"/>
                    </a:lnTo>
                    <a:lnTo>
                      <a:pt x="64" y="14"/>
                    </a:lnTo>
                    <a:lnTo>
                      <a:pt x="64" y="14"/>
                    </a:lnTo>
                    <a:lnTo>
                      <a:pt x="64" y="14"/>
                    </a:lnTo>
                    <a:lnTo>
                      <a:pt x="64" y="14"/>
                    </a:lnTo>
                    <a:lnTo>
                      <a:pt x="64" y="14"/>
                    </a:lnTo>
                    <a:lnTo>
                      <a:pt x="68" y="14"/>
                    </a:lnTo>
                    <a:lnTo>
                      <a:pt x="68" y="14"/>
                    </a:lnTo>
                    <a:lnTo>
                      <a:pt x="68" y="14"/>
                    </a:lnTo>
                    <a:lnTo>
                      <a:pt x="68" y="14"/>
                    </a:lnTo>
                    <a:lnTo>
                      <a:pt x="68" y="14"/>
                    </a:lnTo>
                    <a:lnTo>
                      <a:pt x="68" y="14"/>
                    </a:lnTo>
                    <a:lnTo>
                      <a:pt x="68" y="14"/>
                    </a:lnTo>
                    <a:lnTo>
                      <a:pt x="70" y="14"/>
                    </a:lnTo>
                    <a:lnTo>
                      <a:pt x="70" y="14"/>
                    </a:lnTo>
                    <a:lnTo>
                      <a:pt x="70" y="14"/>
                    </a:lnTo>
                    <a:lnTo>
                      <a:pt x="70" y="14"/>
                    </a:lnTo>
                    <a:lnTo>
                      <a:pt x="70" y="14"/>
                    </a:lnTo>
                    <a:lnTo>
                      <a:pt x="70" y="14"/>
                    </a:lnTo>
                    <a:lnTo>
                      <a:pt x="70" y="14"/>
                    </a:lnTo>
                    <a:lnTo>
                      <a:pt x="70" y="14"/>
                    </a:lnTo>
                    <a:lnTo>
                      <a:pt x="70" y="14"/>
                    </a:lnTo>
                    <a:lnTo>
                      <a:pt x="70" y="14"/>
                    </a:lnTo>
                    <a:lnTo>
                      <a:pt x="74" y="14"/>
                    </a:lnTo>
                    <a:lnTo>
                      <a:pt x="74" y="18"/>
                    </a:lnTo>
                    <a:lnTo>
                      <a:pt x="74" y="18"/>
                    </a:lnTo>
                    <a:lnTo>
                      <a:pt x="74" y="18"/>
                    </a:lnTo>
                    <a:lnTo>
                      <a:pt x="74" y="18"/>
                    </a:lnTo>
                    <a:lnTo>
                      <a:pt x="74" y="18"/>
                    </a:lnTo>
                    <a:lnTo>
                      <a:pt x="74" y="18"/>
                    </a:lnTo>
                    <a:lnTo>
                      <a:pt x="78" y="18"/>
                    </a:lnTo>
                    <a:lnTo>
                      <a:pt x="78" y="18"/>
                    </a:lnTo>
                    <a:lnTo>
                      <a:pt x="78" y="18"/>
                    </a:lnTo>
                    <a:lnTo>
                      <a:pt x="78" y="18"/>
                    </a:lnTo>
                    <a:lnTo>
                      <a:pt x="78" y="18"/>
                    </a:lnTo>
                    <a:lnTo>
                      <a:pt x="82" y="18"/>
                    </a:lnTo>
                    <a:lnTo>
                      <a:pt x="82" y="18"/>
                    </a:lnTo>
                    <a:lnTo>
                      <a:pt x="82" y="18"/>
                    </a:lnTo>
                    <a:lnTo>
                      <a:pt x="82" y="20"/>
                    </a:lnTo>
                    <a:lnTo>
                      <a:pt x="78" y="20"/>
                    </a:lnTo>
                    <a:lnTo>
                      <a:pt x="78" y="20"/>
                    </a:lnTo>
                    <a:lnTo>
                      <a:pt x="78" y="24"/>
                    </a:lnTo>
                    <a:lnTo>
                      <a:pt x="78" y="24"/>
                    </a:lnTo>
                    <a:lnTo>
                      <a:pt x="78" y="24"/>
                    </a:lnTo>
                    <a:lnTo>
                      <a:pt x="86" y="28"/>
                    </a:lnTo>
                    <a:lnTo>
                      <a:pt x="86" y="28"/>
                    </a:lnTo>
                    <a:lnTo>
                      <a:pt x="86" y="28"/>
                    </a:lnTo>
                    <a:lnTo>
                      <a:pt x="90" y="28"/>
                    </a:lnTo>
                    <a:lnTo>
                      <a:pt x="90" y="28"/>
                    </a:lnTo>
                    <a:lnTo>
                      <a:pt x="90" y="32"/>
                    </a:lnTo>
                    <a:lnTo>
                      <a:pt x="90" y="32"/>
                    </a:lnTo>
                    <a:lnTo>
                      <a:pt x="90" y="32"/>
                    </a:lnTo>
                    <a:lnTo>
                      <a:pt x="90" y="32"/>
                    </a:lnTo>
                    <a:lnTo>
                      <a:pt x="90" y="32"/>
                    </a:lnTo>
                    <a:lnTo>
                      <a:pt x="90" y="32"/>
                    </a:lnTo>
                    <a:lnTo>
                      <a:pt x="90" y="32"/>
                    </a:lnTo>
                    <a:lnTo>
                      <a:pt x="90" y="32"/>
                    </a:lnTo>
                    <a:lnTo>
                      <a:pt x="86" y="32"/>
                    </a:lnTo>
                    <a:lnTo>
                      <a:pt x="86" y="32"/>
                    </a:lnTo>
                    <a:lnTo>
                      <a:pt x="86" y="32"/>
                    </a:lnTo>
                    <a:lnTo>
                      <a:pt x="86" y="36"/>
                    </a:lnTo>
                    <a:lnTo>
                      <a:pt x="86" y="36"/>
                    </a:lnTo>
                    <a:lnTo>
                      <a:pt x="86" y="36"/>
                    </a:lnTo>
                    <a:lnTo>
                      <a:pt x="86" y="36"/>
                    </a:lnTo>
                    <a:lnTo>
                      <a:pt x="90" y="40"/>
                    </a:lnTo>
                    <a:lnTo>
                      <a:pt x="90" y="40"/>
                    </a:lnTo>
                    <a:lnTo>
                      <a:pt x="94" y="40"/>
                    </a:lnTo>
                    <a:lnTo>
                      <a:pt x="94" y="40"/>
                    </a:lnTo>
                    <a:lnTo>
                      <a:pt x="94" y="40"/>
                    </a:lnTo>
                    <a:lnTo>
                      <a:pt x="94" y="44"/>
                    </a:lnTo>
                    <a:lnTo>
                      <a:pt x="94" y="44"/>
                    </a:lnTo>
                    <a:lnTo>
                      <a:pt x="94" y="44"/>
                    </a:lnTo>
                    <a:lnTo>
                      <a:pt x="94" y="44"/>
                    </a:lnTo>
                    <a:lnTo>
                      <a:pt x="94" y="46"/>
                    </a:lnTo>
                    <a:lnTo>
                      <a:pt x="94" y="46"/>
                    </a:lnTo>
                    <a:lnTo>
                      <a:pt x="90" y="46"/>
                    </a:lnTo>
                    <a:lnTo>
                      <a:pt x="90" y="46"/>
                    </a:lnTo>
                    <a:lnTo>
                      <a:pt x="90" y="46"/>
                    </a:lnTo>
                    <a:lnTo>
                      <a:pt x="90" y="46"/>
                    </a:lnTo>
                    <a:lnTo>
                      <a:pt x="90" y="44"/>
                    </a:lnTo>
                    <a:lnTo>
                      <a:pt x="90" y="44"/>
                    </a:lnTo>
                    <a:lnTo>
                      <a:pt x="86" y="44"/>
                    </a:lnTo>
                    <a:lnTo>
                      <a:pt x="86" y="44"/>
                    </a:lnTo>
                    <a:lnTo>
                      <a:pt x="86" y="44"/>
                    </a:lnTo>
                    <a:lnTo>
                      <a:pt x="86" y="44"/>
                    </a:lnTo>
                    <a:lnTo>
                      <a:pt x="86" y="44"/>
                    </a:lnTo>
                    <a:lnTo>
                      <a:pt x="86" y="44"/>
                    </a:lnTo>
                    <a:lnTo>
                      <a:pt x="82" y="44"/>
                    </a:lnTo>
                    <a:lnTo>
                      <a:pt x="82" y="44"/>
                    </a:lnTo>
                    <a:lnTo>
                      <a:pt x="82" y="44"/>
                    </a:lnTo>
                    <a:lnTo>
                      <a:pt x="82" y="44"/>
                    </a:lnTo>
                    <a:lnTo>
                      <a:pt x="82" y="44"/>
                    </a:lnTo>
                    <a:lnTo>
                      <a:pt x="82" y="44"/>
                    </a:lnTo>
                    <a:lnTo>
                      <a:pt x="82" y="44"/>
                    </a:lnTo>
                    <a:lnTo>
                      <a:pt x="78" y="44"/>
                    </a:lnTo>
                    <a:lnTo>
                      <a:pt x="78" y="44"/>
                    </a:lnTo>
                    <a:lnTo>
                      <a:pt x="78" y="40"/>
                    </a:lnTo>
                    <a:lnTo>
                      <a:pt x="78" y="40"/>
                    </a:lnTo>
                    <a:lnTo>
                      <a:pt x="74" y="40"/>
                    </a:lnTo>
                    <a:lnTo>
                      <a:pt x="74" y="40"/>
                    </a:lnTo>
                    <a:lnTo>
                      <a:pt x="74" y="40"/>
                    </a:lnTo>
                    <a:lnTo>
                      <a:pt x="74" y="40"/>
                    </a:lnTo>
                    <a:lnTo>
                      <a:pt x="70" y="40"/>
                    </a:lnTo>
                    <a:lnTo>
                      <a:pt x="70" y="40"/>
                    </a:lnTo>
                    <a:lnTo>
                      <a:pt x="70" y="44"/>
                    </a:lnTo>
                    <a:lnTo>
                      <a:pt x="70" y="44"/>
                    </a:lnTo>
                    <a:lnTo>
                      <a:pt x="70" y="44"/>
                    </a:lnTo>
                    <a:lnTo>
                      <a:pt x="68" y="44"/>
                    </a:lnTo>
                    <a:lnTo>
                      <a:pt x="68" y="44"/>
                    </a:lnTo>
                    <a:lnTo>
                      <a:pt x="68" y="44"/>
                    </a:lnTo>
                    <a:lnTo>
                      <a:pt x="68" y="44"/>
                    </a:lnTo>
                    <a:lnTo>
                      <a:pt x="64" y="44"/>
                    </a:lnTo>
                    <a:lnTo>
                      <a:pt x="64" y="44"/>
                    </a:lnTo>
                    <a:lnTo>
                      <a:pt x="64" y="44"/>
                    </a:lnTo>
                    <a:lnTo>
                      <a:pt x="60" y="44"/>
                    </a:lnTo>
                    <a:lnTo>
                      <a:pt x="60" y="44"/>
                    </a:lnTo>
                    <a:lnTo>
                      <a:pt x="60" y="44"/>
                    </a:lnTo>
                    <a:lnTo>
                      <a:pt x="60" y="44"/>
                    </a:lnTo>
                    <a:lnTo>
                      <a:pt x="56" y="44"/>
                    </a:lnTo>
                    <a:lnTo>
                      <a:pt x="56" y="44"/>
                    </a:lnTo>
                    <a:lnTo>
                      <a:pt x="56" y="44"/>
                    </a:lnTo>
                    <a:lnTo>
                      <a:pt x="52" y="44"/>
                    </a:lnTo>
                    <a:lnTo>
                      <a:pt x="52" y="44"/>
                    </a:lnTo>
                    <a:lnTo>
                      <a:pt x="52" y="46"/>
                    </a:lnTo>
                    <a:lnTo>
                      <a:pt x="52" y="46"/>
                    </a:lnTo>
                    <a:lnTo>
                      <a:pt x="52" y="46"/>
                    </a:lnTo>
                    <a:lnTo>
                      <a:pt x="52" y="46"/>
                    </a:lnTo>
                    <a:lnTo>
                      <a:pt x="48" y="46"/>
                    </a:lnTo>
                    <a:lnTo>
                      <a:pt x="48" y="46"/>
                    </a:lnTo>
                    <a:lnTo>
                      <a:pt x="48" y="46"/>
                    </a:lnTo>
                    <a:lnTo>
                      <a:pt x="48" y="46"/>
                    </a:lnTo>
                    <a:lnTo>
                      <a:pt x="48" y="46"/>
                    </a:lnTo>
                    <a:lnTo>
                      <a:pt x="48" y="44"/>
                    </a:lnTo>
                    <a:lnTo>
                      <a:pt x="48" y="44"/>
                    </a:lnTo>
                    <a:lnTo>
                      <a:pt x="48" y="44"/>
                    </a:lnTo>
                    <a:lnTo>
                      <a:pt x="48" y="44"/>
                    </a:lnTo>
                    <a:lnTo>
                      <a:pt x="44" y="44"/>
                    </a:lnTo>
                    <a:lnTo>
                      <a:pt x="44" y="44"/>
                    </a:lnTo>
                    <a:lnTo>
                      <a:pt x="42" y="40"/>
                    </a:lnTo>
                    <a:lnTo>
                      <a:pt x="42" y="40"/>
                    </a:lnTo>
                    <a:lnTo>
                      <a:pt x="42" y="40"/>
                    </a:lnTo>
                    <a:lnTo>
                      <a:pt x="42" y="36"/>
                    </a:lnTo>
                    <a:lnTo>
                      <a:pt x="38" y="36"/>
                    </a:lnTo>
                    <a:lnTo>
                      <a:pt x="38" y="36"/>
                    </a:lnTo>
                    <a:lnTo>
                      <a:pt x="38" y="36"/>
                    </a:lnTo>
                    <a:lnTo>
                      <a:pt x="38" y="36"/>
                    </a:lnTo>
                    <a:lnTo>
                      <a:pt x="38" y="36"/>
                    </a:lnTo>
                    <a:lnTo>
                      <a:pt x="38" y="3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1" name="Freeform 28">
                <a:extLst>
                  <a:ext uri="{FF2B5EF4-FFF2-40B4-BE49-F238E27FC236}">
                    <a16:creationId xmlns:a16="http://schemas.microsoft.com/office/drawing/2014/main" id="{65634AB8-D98D-D15C-A85E-DBE52542F826}"/>
                  </a:ext>
                </a:extLst>
              </p:cNvPr>
              <p:cNvSpPr>
                <a:spLocks noEditPoints="1"/>
              </p:cNvSpPr>
              <p:nvPr/>
            </p:nvSpPr>
            <p:spPr bwMode="auto">
              <a:xfrm>
                <a:off x="6530975" y="4397443"/>
                <a:ext cx="1028700" cy="460375"/>
              </a:xfrm>
              <a:custGeom>
                <a:avLst/>
                <a:gdLst>
                  <a:gd name="T0" fmla="*/ 316 w 648"/>
                  <a:gd name="T1" fmla="*/ 34 h 290"/>
                  <a:gd name="T2" fmla="*/ 122 w 648"/>
                  <a:gd name="T3" fmla="*/ 108 h 290"/>
                  <a:gd name="T4" fmla="*/ 434 w 648"/>
                  <a:gd name="T5" fmla="*/ 138 h 290"/>
                  <a:gd name="T6" fmla="*/ 550 w 648"/>
                  <a:gd name="T7" fmla="*/ 204 h 290"/>
                  <a:gd name="T8" fmla="*/ 520 w 648"/>
                  <a:gd name="T9" fmla="*/ 222 h 290"/>
                  <a:gd name="T10" fmla="*/ 398 w 648"/>
                  <a:gd name="T11" fmla="*/ 276 h 290"/>
                  <a:gd name="T12" fmla="*/ 152 w 648"/>
                  <a:gd name="T13" fmla="*/ 156 h 290"/>
                  <a:gd name="T14" fmla="*/ 106 w 648"/>
                  <a:gd name="T15" fmla="*/ 178 h 290"/>
                  <a:gd name="T16" fmla="*/ 50 w 648"/>
                  <a:gd name="T17" fmla="*/ 78 h 290"/>
                  <a:gd name="T18" fmla="*/ 22 w 648"/>
                  <a:gd name="T19" fmla="*/ 10 h 290"/>
                  <a:gd name="T20" fmla="*/ 84 w 648"/>
                  <a:gd name="T21" fmla="*/ 64 h 290"/>
                  <a:gd name="T22" fmla="*/ 118 w 648"/>
                  <a:gd name="T23" fmla="*/ 108 h 290"/>
                  <a:gd name="T24" fmla="*/ 276 w 648"/>
                  <a:gd name="T25" fmla="*/ 70 h 290"/>
                  <a:gd name="T26" fmla="*/ 312 w 648"/>
                  <a:gd name="T27" fmla="*/ 48 h 290"/>
                  <a:gd name="T28" fmla="*/ 316 w 648"/>
                  <a:gd name="T29" fmla="*/ 116 h 290"/>
                  <a:gd name="T30" fmla="*/ 278 w 648"/>
                  <a:gd name="T31" fmla="*/ 170 h 290"/>
                  <a:gd name="T32" fmla="*/ 212 w 648"/>
                  <a:gd name="T33" fmla="*/ 150 h 290"/>
                  <a:gd name="T34" fmla="*/ 200 w 648"/>
                  <a:gd name="T35" fmla="*/ 70 h 290"/>
                  <a:gd name="T36" fmla="*/ 18 w 648"/>
                  <a:gd name="T37" fmla="*/ 64 h 290"/>
                  <a:gd name="T38" fmla="*/ 464 w 648"/>
                  <a:gd name="T39" fmla="*/ 66 h 290"/>
                  <a:gd name="T40" fmla="*/ 468 w 648"/>
                  <a:gd name="T41" fmla="*/ 116 h 290"/>
                  <a:gd name="T42" fmla="*/ 386 w 648"/>
                  <a:gd name="T43" fmla="*/ 156 h 290"/>
                  <a:gd name="T44" fmla="*/ 358 w 648"/>
                  <a:gd name="T45" fmla="*/ 160 h 290"/>
                  <a:gd name="T46" fmla="*/ 334 w 648"/>
                  <a:gd name="T47" fmla="*/ 152 h 290"/>
                  <a:gd name="T48" fmla="*/ 358 w 648"/>
                  <a:gd name="T49" fmla="*/ 90 h 290"/>
                  <a:gd name="T50" fmla="*/ 412 w 648"/>
                  <a:gd name="T51" fmla="*/ 92 h 290"/>
                  <a:gd name="T52" fmla="*/ 368 w 648"/>
                  <a:gd name="T53" fmla="*/ 122 h 290"/>
                  <a:gd name="T54" fmla="*/ 36 w 648"/>
                  <a:gd name="T55" fmla="*/ 82 h 290"/>
                  <a:gd name="T56" fmla="*/ 114 w 648"/>
                  <a:gd name="T57" fmla="*/ 90 h 290"/>
                  <a:gd name="T58" fmla="*/ 134 w 648"/>
                  <a:gd name="T59" fmla="*/ 100 h 290"/>
                  <a:gd name="T60" fmla="*/ 498 w 648"/>
                  <a:gd name="T61" fmla="*/ 104 h 290"/>
                  <a:gd name="T62" fmla="*/ 130 w 648"/>
                  <a:gd name="T63" fmla="*/ 112 h 290"/>
                  <a:gd name="T64" fmla="*/ 576 w 648"/>
                  <a:gd name="T65" fmla="*/ 182 h 290"/>
                  <a:gd name="T66" fmla="*/ 528 w 648"/>
                  <a:gd name="T67" fmla="*/ 156 h 290"/>
                  <a:gd name="T68" fmla="*/ 516 w 648"/>
                  <a:gd name="T69" fmla="*/ 116 h 290"/>
                  <a:gd name="T70" fmla="*/ 572 w 648"/>
                  <a:gd name="T71" fmla="*/ 156 h 290"/>
                  <a:gd name="T72" fmla="*/ 648 w 648"/>
                  <a:gd name="T73" fmla="*/ 212 h 290"/>
                  <a:gd name="T74" fmla="*/ 502 w 648"/>
                  <a:gd name="T75" fmla="*/ 108 h 290"/>
                  <a:gd name="T76" fmla="*/ 58 w 648"/>
                  <a:gd name="T77" fmla="*/ 130 h 290"/>
                  <a:gd name="T78" fmla="*/ 394 w 648"/>
                  <a:gd name="T79" fmla="*/ 122 h 290"/>
                  <a:gd name="T80" fmla="*/ 156 w 648"/>
                  <a:gd name="T81" fmla="*/ 146 h 290"/>
                  <a:gd name="T82" fmla="*/ 420 w 648"/>
                  <a:gd name="T83" fmla="*/ 134 h 290"/>
                  <a:gd name="T84" fmla="*/ 70 w 648"/>
                  <a:gd name="T85" fmla="*/ 150 h 290"/>
                  <a:gd name="T86" fmla="*/ 484 w 648"/>
                  <a:gd name="T87" fmla="*/ 160 h 290"/>
                  <a:gd name="T88" fmla="*/ 164 w 648"/>
                  <a:gd name="T89" fmla="*/ 152 h 290"/>
                  <a:gd name="T90" fmla="*/ 458 w 648"/>
                  <a:gd name="T91" fmla="*/ 156 h 290"/>
                  <a:gd name="T92" fmla="*/ 386 w 648"/>
                  <a:gd name="T93" fmla="*/ 196 h 290"/>
                  <a:gd name="T94" fmla="*/ 104 w 648"/>
                  <a:gd name="T95" fmla="*/ 196 h 290"/>
                  <a:gd name="T96" fmla="*/ 182 w 648"/>
                  <a:gd name="T97" fmla="*/ 234 h 290"/>
                  <a:gd name="T98" fmla="*/ 186 w 648"/>
                  <a:gd name="T99" fmla="*/ 212 h 290"/>
                  <a:gd name="T100" fmla="*/ 268 w 648"/>
                  <a:gd name="T101" fmla="*/ 234 h 290"/>
                  <a:gd name="T102" fmla="*/ 558 w 648"/>
                  <a:gd name="T103" fmla="*/ 212 h 290"/>
                  <a:gd name="T104" fmla="*/ 260 w 648"/>
                  <a:gd name="T105" fmla="*/ 226 h 290"/>
                  <a:gd name="T106" fmla="*/ 602 w 648"/>
                  <a:gd name="T107" fmla="*/ 238 h 290"/>
                  <a:gd name="T108" fmla="*/ 378 w 648"/>
                  <a:gd name="T109" fmla="*/ 252 h 290"/>
                  <a:gd name="T110" fmla="*/ 334 w 648"/>
                  <a:gd name="T111" fmla="*/ 252 h 290"/>
                  <a:gd name="T112" fmla="*/ 334 w 648"/>
                  <a:gd name="T113" fmla="*/ 246 h 290"/>
                  <a:gd name="T114" fmla="*/ 298 w 648"/>
                  <a:gd name="T115" fmla="*/ 250 h 290"/>
                  <a:gd name="T116" fmla="*/ 342 w 648"/>
                  <a:gd name="T117" fmla="*/ 264 h 290"/>
                  <a:gd name="T118" fmla="*/ 398 w 648"/>
                  <a:gd name="T119" fmla="*/ 280 h 290"/>
                  <a:gd name="T120" fmla="*/ 412 w 648"/>
                  <a:gd name="T121" fmla="*/ 242 h 290"/>
                  <a:gd name="T122" fmla="*/ 402 w 648"/>
                  <a:gd name="T123" fmla="*/ 26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8" h="290">
                    <a:moveTo>
                      <a:pt x="114" y="92"/>
                    </a:moveTo>
                    <a:lnTo>
                      <a:pt x="110" y="92"/>
                    </a:lnTo>
                    <a:lnTo>
                      <a:pt x="110" y="90"/>
                    </a:lnTo>
                    <a:lnTo>
                      <a:pt x="114" y="90"/>
                    </a:lnTo>
                    <a:lnTo>
                      <a:pt x="114" y="92"/>
                    </a:lnTo>
                    <a:lnTo>
                      <a:pt x="114" y="92"/>
                    </a:lnTo>
                    <a:lnTo>
                      <a:pt x="114" y="92"/>
                    </a:lnTo>
                    <a:close/>
                    <a:moveTo>
                      <a:pt x="460" y="156"/>
                    </a:moveTo>
                    <a:lnTo>
                      <a:pt x="458" y="156"/>
                    </a:lnTo>
                    <a:lnTo>
                      <a:pt x="460" y="156"/>
                    </a:lnTo>
                    <a:lnTo>
                      <a:pt x="460" y="156"/>
                    </a:lnTo>
                    <a:lnTo>
                      <a:pt x="460" y="156"/>
                    </a:lnTo>
                    <a:close/>
                    <a:moveTo>
                      <a:pt x="302" y="160"/>
                    </a:moveTo>
                    <a:lnTo>
                      <a:pt x="302" y="164"/>
                    </a:lnTo>
                    <a:lnTo>
                      <a:pt x="298" y="164"/>
                    </a:lnTo>
                    <a:lnTo>
                      <a:pt x="302" y="160"/>
                    </a:lnTo>
                    <a:lnTo>
                      <a:pt x="302" y="160"/>
                    </a:lnTo>
                    <a:lnTo>
                      <a:pt x="302" y="160"/>
                    </a:lnTo>
                    <a:close/>
                    <a:moveTo>
                      <a:pt x="446" y="34"/>
                    </a:moveTo>
                    <a:lnTo>
                      <a:pt x="446" y="30"/>
                    </a:lnTo>
                    <a:lnTo>
                      <a:pt x="446" y="26"/>
                    </a:lnTo>
                    <a:lnTo>
                      <a:pt x="450" y="30"/>
                    </a:lnTo>
                    <a:lnTo>
                      <a:pt x="446" y="30"/>
                    </a:lnTo>
                    <a:lnTo>
                      <a:pt x="446" y="34"/>
                    </a:lnTo>
                    <a:lnTo>
                      <a:pt x="446" y="34"/>
                    </a:lnTo>
                    <a:lnTo>
                      <a:pt x="446" y="34"/>
                    </a:lnTo>
                    <a:close/>
                    <a:moveTo>
                      <a:pt x="320" y="30"/>
                    </a:moveTo>
                    <a:lnTo>
                      <a:pt x="320" y="34"/>
                    </a:lnTo>
                    <a:lnTo>
                      <a:pt x="324" y="34"/>
                    </a:lnTo>
                    <a:lnTo>
                      <a:pt x="320" y="34"/>
                    </a:lnTo>
                    <a:lnTo>
                      <a:pt x="320" y="30"/>
                    </a:lnTo>
                    <a:lnTo>
                      <a:pt x="320" y="30"/>
                    </a:lnTo>
                    <a:lnTo>
                      <a:pt x="320" y="30"/>
                    </a:lnTo>
                    <a:close/>
                    <a:moveTo>
                      <a:pt x="316" y="34"/>
                    </a:moveTo>
                    <a:lnTo>
                      <a:pt x="320" y="34"/>
                    </a:lnTo>
                    <a:lnTo>
                      <a:pt x="316" y="34"/>
                    </a:lnTo>
                    <a:lnTo>
                      <a:pt x="316" y="34"/>
                    </a:lnTo>
                    <a:lnTo>
                      <a:pt x="316" y="34"/>
                    </a:lnTo>
                    <a:close/>
                    <a:moveTo>
                      <a:pt x="446" y="36"/>
                    </a:moveTo>
                    <a:lnTo>
                      <a:pt x="442" y="34"/>
                    </a:lnTo>
                    <a:lnTo>
                      <a:pt x="446" y="34"/>
                    </a:lnTo>
                    <a:lnTo>
                      <a:pt x="446" y="36"/>
                    </a:lnTo>
                    <a:lnTo>
                      <a:pt x="446" y="36"/>
                    </a:lnTo>
                    <a:lnTo>
                      <a:pt x="446" y="36"/>
                    </a:lnTo>
                    <a:close/>
                    <a:moveTo>
                      <a:pt x="434" y="44"/>
                    </a:moveTo>
                    <a:lnTo>
                      <a:pt x="430" y="44"/>
                    </a:lnTo>
                    <a:lnTo>
                      <a:pt x="430" y="40"/>
                    </a:lnTo>
                    <a:lnTo>
                      <a:pt x="430" y="36"/>
                    </a:lnTo>
                    <a:lnTo>
                      <a:pt x="430" y="40"/>
                    </a:lnTo>
                    <a:lnTo>
                      <a:pt x="434" y="44"/>
                    </a:lnTo>
                    <a:lnTo>
                      <a:pt x="434" y="44"/>
                    </a:lnTo>
                    <a:lnTo>
                      <a:pt x="434" y="44"/>
                    </a:lnTo>
                    <a:close/>
                    <a:moveTo>
                      <a:pt x="312" y="40"/>
                    </a:moveTo>
                    <a:lnTo>
                      <a:pt x="316" y="44"/>
                    </a:lnTo>
                    <a:lnTo>
                      <a:pt x="312" y="44"/>
                    </a:lnTo>
                    <a:lnTo>
                      <a:pt x="312" y="40"/>
                    </a:lnTo>
                    <a:lnTo>
                      <a:pt x="312" y="40"/>
                    </a:lnTo>
                    <a:lnTo>
                      <a:pt x="312" y="40"/>
                    </a:lnTo>
                    <a:close/>
                    <a:moveTo>
                      <a:pt x="316" y="44"/>
                    </a:moveTo>
                    <a:lnTo>
                      <a:pt x="320" y="44"/>
                    </a:lnTo>
                    <a:lnTo>
                      <a:pt x="316" y="48"/>
                    </a:lnTo>
                    <a:lnTo>
                      <a:pt x="316" y="44"/>
                    </a:lnTo>
                    <a:lnTo>
                      <a:pt x="316" y="44"/>
                    </a:lnTo>
                    <a:lnTo>
                      <a:pt x="316" y="44"/>
                    </a:lnTo>
                    <a:close/>
                    <a:moveTo>
                      <a:pt x="488" y="108"/>
                    </a:moveTo>
                    <a:lnTo>
                      <a:pt x="484" y="104"/>
                    </a:lnTo>
                    <a:lnTo>
                      <a:pt x="484" y="100"/>
                    </a:lnTo>
                    <a:lnTo>
                      <a:pt x="488" y="104"/>
                    </a:lnTo>
                    <a:lnTo>
                      <a:pt x="488" y="108"/>
                    </a:lnTo>
                    <a:lnTo>
                      <a:pt x="488" y="108"/>
                    </a:lnTo>
                    <a:lnTo>
                      <a:pt x="488" y="108"/>
                    </a:lnTo>
                    <a:close/>
                    <a:moveTo>
                      <a:pt x="122" y="108"/>
                    </a:moveTo>
                    <a:lnTo>
                      <a:pt x="118" y="108"/>
                    </a:lnTo>
                    <a:lnTo>
                      <a:pt x="122" y="108"/>
                    </a:lnTo>
                    <a:lnTo>
                      <a:pt x="122" y="108"/>
                    </a:lnTo>
                    <a:lnTo>
                      <a:pt x="122" y="108"/>
                    </a:lnTo>
                    <a:close/>
                    <a:moveTo>
                      <a:pt x="454" y="108"/>
                    </a:moveTo>
                    <a:lnTo>
                      <a:pt x="454" y="112"/>
                    </a:lnTo>
                    <a:lnTo>
                      <a:pt x="450" y="112"/>
                    </a:lnTo>
                    <a:lnTo>
                      <a:pt x="450" y="108"/>
                    </a:lnTo>
                    <a:lnTo>
                      <a:pt x="454" y="108"/>
                    </a:lnTo>
                    <a:lnTo>
                      <a:pt x="454" y="108"/>
                    </a:lnTo>
                    <a:lnTo>
                      <a:pt x="454" y="108"/>
                    </a:lnTo>
                    <a:close/>
                    <a:moveTo>
                      <a:pt x="378" y="108"/>
                    </a:moveTo>
                    <a:lnTo>
                      <a:pt x="374" y="108"/>
                    </a:lnTo>
                    <a:lnTo>
                      <a:pt x="378" y="108"/>
                    </a:lnTo>
                    <a:lnTo>
                      <a:pt x="378" y="108"/>
                    </a:lnTo>
                    <a:lnTo>
                      <a:pt x="378" y="108"/>
                    </a:lnTo>
                    <a:close/>
                    <a:moveTo>
                      <a:pt x="378" y="112"/>
                    </a:moveTo>
                    <a:lnTo>
                      <a:pt x="374" y="112"/>
                    </a:lnTo>
                    <a:lnTo>
                      <a:pt x="374" y="108"/>
                    </a:lnTo>
                    <a:lnTo>
                      <a:pt x="378" y="108"/>
                    </a:lnTo>
                    <a:lnTo>
                      <a:pt x="378" y="112"/>
                    </a:lnTo>
                    <a:lnTo>
                      <a:pt x="378" y="112"/>
                    </a:lnTo>
                    <a:lnTo>
                      <a:pt x="378" y="112"/>
                    </a:lnTo>
                    <a:close/>
                    <a:moveTo>
                      <a:pt x="454" y="112"/>
                    </a:moveTo>
                    <a:lnTo>
                      <a:pt x="454" y="116"/>
                    </a:lnTo>
                    <a:lnTo>
                      <a:pt x="454" y="112"/>
                    </a:lnTo>
                    <a:lnTo>
                      <a:pt x="454" y="112"/>
                    </a:lnTo>
                    <a:lnTo>
                      <a:pt x="454" y="112"/>
                    </a:lnTo>
                    <a:close/>
                    <a:moveTo>
                      <a:pt x="562" y="120"/>
                    </a:moveTo>
                    <a:lnTo>
                      <a:pt x="562" y="122"/>
                    </a:lnTo>
                    <a:lnTo>
                      <a:pt x="562" y="120"/>
                    </a:lnTo>
                    <a:lnTo>
                      <a:pt x="562" y="120"/>
                    </a:lnTo>
                    <a:lnTo>
                      <a:pt x="562" y="120"/>
                    </a:lnTo>
                    <a:close/>
                    <a:moveTo>
                      <a:pt x="434" y="138"/>
                    </a:moveTo>
                    <a:lnTo>
                      <a:pt x="434" y="142"/>
                    </a:lnTo>
                    <a:lnTo>
                      <a:pt x="434" y="146"/>
                    </a:lnTo>
                    <a:lnTo>
                      <a:pt x="434" y="142"/>
                    </a:lnTo>
                    <a:lnTo>
                      <a:pt x="434" y="138"/>
                    </a:lnTo>
                    <a:lnTo>
                      <a:pt x="434" y="138"/>
                    </a:lnTo>
                    <a:lnTo>
                      <a:pt x="434" y="138"/>
                    </a:lnTo>
                    <a:close/>
                    <a:moveTo>
                      <a:pt x="472" y="164"/>
                    </a:moveTo>
                    <a:lnTo>
                      <a:pt x="476" y="164"/>
                    </a:lnTo>
                    <a:lnTo>
                      <a:pt x="472" y="164"/>
                    </a:lnTo>
                    <a:lnTo>
                      <a:pt x="472" y="164"/>
                    </a:lnTo>
                    <a:lnTo>
                      <a:pt x="472" y="164"/>
                    </a:lnTo>
                    <a:close/>
                    <a:moveTo>
                      <a:pt x="540" y="170"/>
                    </a:moveTo>
                    <a:lnTo>
                      <a:pt x="540" y="174"/>
                    </a:lnTo>
                    <a:lnTo>
                      <a:pt x="544" y="174"/>
                    </a:lnTo>
                    <a:lnTo>
                      <a:pt x="540" y="174"/>
                    </a:lnTo>
                    <a:lnTo>
                      <a:pt x="540" y="170"/>
                    </a:lnTo>
                    <a:lnTo>
                      <a:pt x="540" y="170"/>
                    </a:lnTo>
                    <a:lnTo>
                      <a:pt x="540" y="170"/>
                    </a:lnTo>
                    <a:close/>
                    <a:moveTo>
                      <a:pt x="536" y="194"/>
                    </a:moveTo>
                    <a:lnTo>
                      <a:pt x="536" y="196"/>
                    </a:lnTo>
                    <a:lnTo>
                      <a:pt x="536" y="200"/>
                    </a:lnTo>
                    <a:lnTo>
                      <a:pt x="532" y="204"/>
                    </a:lnTo>
                    <a:lnTo>
                      <a:pt x="532" y="200"/>
                    </a:lnTo>
                    <a:lnTo>
                      <a:pt x="536" y="196"/>
                    </a:lnTo>
                    <a:lnTo>
                      <a:pt x="536" y="194"/>
                    </a:lnTo>
                    <a:lnTo>
                      <a:pt x="536" y="194"/>
                    </a:lnTo>
                    <a:lnTo>
                      <a:pt x="536" y="194"/>
                    </a:lnTo>
                    <a:close/>
                    <a:moveTo>
                      <a:pt x="532" y="200"/>
                    </a:moveTo>
                    <a:lnTo>
                      <a:pt x="532" y="204"/>
                    </a:lnTo>
                    <a:lnTo>
                      <a:pt x="528" y="204"/>
                    </a:lnTo>
                    <a:lnTo>
                      <a:pt x="528" y="200"/>
                    </a:lnTo>
                    <a:lnTo>
                      <a:pt x="528" y="196"/>
                    </a:lnTo>
                    <a:lnTo>
                      <a:pt x="532" y="196"/>
                    </a:lnTo>
                    <a:lnTo>
                      <a:pt x="532" y="200"/>
                    </a:lnTo>
                    <a:lnTo>
                      <a:pt x="532" y="200"/>
                    </a:lnTo>
                    <a:lnTo>
                      <a:pt x="532" y="200"/>
                    </a:lnTo>
                    <a:close/>
                    <a:moveTo>
                      <a:pt x="550" y="204"/>
                    </a:moveTo>
                    <a:lnTo>
                      <a:pt x="550" y="208"/>
                    </a:lnTo>
                    <a:lnTo>
                      <a:pt x="554" y="208"/>
                    </a:lnTo>
                    <a:lnTo>
                      <a:pt x="554" y="212"/>
                    </a:lnTo>
                    <a:lnTo>
                      <a:pt x="550" y="208"/>
                    </a:lnTo>
                    <a:lnTo>
                      <a:pt x="550" y="204"/>
                    </a:lnTo>
                    <a:lnTo>
                      <a:pt x="550" y="204"/>
                    </a:lnTo>
                    <a:lnTo>
                      <a:pt x="550" y="204"/>
                    </a:lnTo>
                    <a:close/>
                    <a:moveTo>
                      <a:pt x="554" y="208"/>
                    </a:moveTo>
                    <a:lnTo>
                      <a:pt x="558" y="212"/>
                    </a:lnTo>
                    <a:lnTo>
                      <a:pt x="554" y="212"/>
                    </a:lnTo>
                    <a:lnTo>
                      <a:pt x="554" y="208"/>
                    </a:lnTo>
                    <a:lnTo>
                      <a:pt x="554" y="208"/>
                    </a:lnTo>
                    <a:lnTo>
                      <a:pt x="554" y="208"/>
                    </a:lnTo>
                    <a:close/>
                    <a:moveTo>
                      <a:pt x="562" y="208"/>
                    </a:moveTo>
                    <a:lnTo>
                      <a:pt x="562" y="212"/>
                    </a:lnTo>
                    <a:lnTo>
                      <a:pt x="562" y="208"/>
                    </a:lnTo>
                    <a:lnTo>
                      <a:pt x="562" y="208"/>
                    </a:lnTo>
                    <a:lnTo>
                      <a:pt x="562" y="208"/>
                    </a:lnTo>
                    <a:close/>
                    <a:moveTo>
                      <a:pt x="558" y="216"/>
                    </a:moveTo>
                    <a:lnTo>
                      <a:pt x="558" y="220"/>
                    </a:lnTo>
                    <a:lnTo>
                      <a:pt x="558" y="216"/>
                    </a:lnTo>
                    <a:lnTo>
                      <a:pt x="558" y="216"/>
                    </a:lnTo>
                    <a:lnTo>
                      <a:pt x="558" y="216"/>
                    </a:lnTo>
                    <a:close/>
                    <a:moveTo>
                      <a:pt x="614" y="216"/>
                    </a:moveTo>
                    <a:lnTo>
                      <a:pt x="614" y="220"/>
                    </a:lnTo>
                    <a:lnTo>
                      <a:pt x="618" y="220"/>
                    </a:lnTo>
                    <a:lnTo>
                      <a:pt x="614" y="220"/>
                    </a:lnTo>
                    <a:lnTo>
                      <a:pt x="614" y="216"/>
                    </a:lnTo>
                    <a:lnTo>
                      <a:pt x="614" y="216"/>
                    </a:lnTo>
                    <a:lnTo>
                      <a:pt x="614" y="216"/>
                    </a:lnTo>
                    <a:close/>
                    <a:moveTo>
                      <a:pt x="472" y="222"/>
                    </a:moveTo>
                    <a:lnTo>
                      <a:pt x="472" y="226"/>
                    </a:lnTo>
                    <a:lnTo>
                      <a:pt x="472" y="222"/>
                    </a:lnTo>
                    <a:lnTo>
                      <a:pt x="472" y="222"/>
                    </a:lnTo>
                    <a:lnTo>
                      <a:pt x="472" y="222"/>
                    </a:lnTo>
                    <a:close/>
                    <a:moveTo>
                      <a:pt x="520" y="222"/>
                    </a:moveTo>
                    <a:lnTo>
                      <a:pt x="520" y="226"/>
                    </a:lnTo>
                    <a:lnTo>
                      <a:pt x="520" y="222"/>
                    </a:lnTo>
                    <a:lnTo>
                      <a:pt x="516" y="222"/>
                    </a:lnTo>
                    <a:lnTo>
                      <a:pt x="520" y="222"/>
                    </a:lnTo>
                    <a:lnTo>
                      <a:pt x="520" y="222"/>
                    </a:lnTo>
                    <a:lnTo>
                      <a:pt x="520" y="222"/>
                    </a:lnTo>
                    <a:close/>
                    <a:moveTo>
                      <a:pt x="364" y="226"/>
                    </a:moveTo>
                    <a:lnTo>
                      <a:pt x="360" y="226"/>
                    </a:lnTo>
                    <a:lnTo>
                      <a:pt x="364" y="226"/>
                    </a:lnTo>
                    <a:lnTo>
                      <a:pt x="364" y="226"/>
                    </a:lnTo>
                    <a:lnTo>
                      <a:pt x="364" y="226"/>
                    </a:lnTo>
                    <a:close/>
                    <a:moveTo>
                      <a:pt x="506" y="230"/>
                    </a:moveTo>
                    <a:lnTo>
                      <a:pt x="510" y="226"/>
                    </a:lnTo>
                    <a:lnTo>
                      <a:pt x="510" y="230"/>
                    </a:lnTo>
                    <a:lnTo>
                      <a:pt x="506" y="230"/>
                    </a:lnTo>
                    <a:lnTo>
                      <a:pt x="506" y="230"/>
                    </a:lnTo>
                    <a:lnTo>
                      <a:pt x="506" y="230"/>
                    </a:lnTo>
                    <a:close/>
                    <a:moveTo>
                      <a:pt x="458" y="230"/>
                    </a:moveTo>
                    <a:lnTo>
                      <a:pt x="454" y="234"/>
                    </a:lnTo>
                    <a:lnTo>
                      <a:pt x="454" y="230"/>
                    </a:lnTo>
                    <a:lnTo>
                      <a:pt x="458" y="230"/>
                    </a:lnTo>
                    <a:lnTo>
                      <a:pt x="458" y="230"/>
                    </a:lnTo>
                    <a:lnTo>
                      <a:pt x="458" y="230"/>
                    </a:lnTo>
                    <a:close/>
                    <a:moveTo>
                      <a:pt x="502" y="246"/>
                    </a:moveTo>
                    <a:lnTo>
                      <a:pt x="506" y="242"/>
                    </a:lnTo>
                    <a:lnTo>
                      <a:pt x="510" y="242"/>
                    </a:lnTo>
                    <a:lnTo>
                      <a:pt x="506" y="242"/>
                    </a:lnTo>
                    <a:lnTo>
                      <a:pt x="506" y="246"/>
                    </a:lnTo>
                    <a:lnTo>
                      <a:pt x="502" y="246"/>
                    </a:lnTo>
                    <a:lnTo>
                      <a:pt x="502" y="246"/>
                    </a:lnTo>
                    <a:lnTo>
                      <a:pt x="502" y="246"/>
                    </a:lnTo>
                    <a:close/>
                    <a:moveTo>
                      <a:pt x="290" y="252"/>
                    </a:moveTo>
                    <a:lnTo>
                      <a:pt x="286" y="252"/>
                    </a:lnTo>
                    <a:lnTo>
                      <a:pt x="286" y="250"/>
                    </a:lnTo>
                    <a:lnTo>
                      <a:pt x="290" y="250"/>
                    </a:lnTo>
                    <a:lnTo>
                      <a:pt x="290" y="252"/>
                    </a:lnTo>
                    <a:lnTo>
                      <a:pt x="290" y="252"/>
                    </a:lnTo>
                    <a:lnTo>
                      <a:pt x="290" y="252"/>
                    </a:lnTo>
                    <a:close/>
                    <a:moveTo>
                      <a:pt x="398" y="276"/>
                    </a:moveTo>
                    <a:lnTo>
                      <a:pt x="402" y="276"/>
                    </a:lnTo>
                    <a:lnTo>
                      <a:pt x="398" y="280"/>
                    </a:lnTo>
                    <a:lnTo>
                      <a:pt x="398" y="276"/>
                    </a:lnTo>
                    <a:lnTo>
                      <a:pt x="398" y="276"/>
                    </a:lnTo>
                    <a:lnTo>
                      <a:pt x="398" y="276"/>
                    </a:lnTo>
                    <a:close/>
                    <a:moveTo>
                      <a:pt x="4" y="4"/>
                    </a:moveTo>
                    <a:lnTo>
                      <a:pt x="0" y="4"/>
                    </a:lnTo>
                    <a:lnTo>
                      <a:pt x="0" y="0"/>
                    </a:lnTo>
                    <a:lnTo>
                      <a:pt x="4" y="0"/>
                    </a:lnTo>
                    <a:lnTo>
                      <a:pt x="4" y="4"/>
                    </a:lnTo>
                    <a:lnTo>
                      <a:pt x="4" y="4"/>
                    </a:lnTo>
                    <a:lnTo>
                      <a:pt x="4" y="4"/>
                    </a:lnTo>
                    <a:close/>
                    <a:moveTo>
                      <a:pt x="118" y="116"/>
                    </a:moveTo>
                    <a:lnTo>
                      <a:pt x="118" y="120"/>
                    </a:lnTo>
                    <a:lnTo>
                      <a:pt x="122" y="120"/>
                    </a:lnTo>
                    <a:lnTo>
                      <a:pt x="126" y="120"/>
                    </a:lnTo>
                    <a:lnTo>
                      <a:pt x="130" y="120"/>
                    </a:lnTo>
                    <a:lnTo>
                      <a:pt x="130" y="122"/>
                    </a:lnTo>
                    <a:lnTo>
                      <a:pt x="130" y="126"/>
                    </a:lnTo>
                    <a:lnTo>
                      <a:pt x="130" y="130"/>
                    </a:lnTo>
                    <a:lnTo>
                      <a:pt x="134" y="130"/>
                    </a:lnTo>
                    <a:lnTo>
                      <a:pt x="134" y="134"/>
                    </a:lnTo>
                    <a:lnTo>
                      <a:pt x="130" y="134"/>
                    </a:lnTo>
                    <a:lnTo>
                      <a:pt x="134" y="134"/>
                    </a:lnTo>
                    <a:lnTo>
                      <a:pt x="136" y="138"/>
                    </a:lnTo>
                    <a:lnTo>
                      <a:pt x="136" y="142"/>
                    </a:lnTo>
                    <a:lnTo>
                      <a:pt x="134" y="142"/>
                    </a:lnTo>
                    <a:lnTo>
                      <a:pt x="134" y="146"/>
                    </a:lnTo>
                    <a:lnTo>
                      <a:pt x="134" y="150"/>
                    </a:lnTo>
                    <a:lnTo>
                      <a:pt x="134" y="146"/>
                    </a:lnTo>
                    <a:lnTo>
                      <a:pt x="136" y="146"/>
                    </a:lnTo>
                    <a:lnTo>
                      <a:pt x="136" y="142"/>
                    </a:lnTo>
                    <a:lnTo>
                      <a:pt x="140" y="142"/>
                    </a:lnTo>
                    <a:lnTo>
                      <a:pt x="144" y="142"/>
                    </a:lnTo>
                    <a:lnTo>
                      <a:pt x="148" y="142"/>
                    </a:lnTo>
                    <a:lnTo>
                      <a:pt x="148" y="146"/>
                    </a:lnTo>
                    <a:lnTo>
                      <a:pt x="148" y="150"/>
                    </a:lnTo>
                    <a:lnTo>
                      <a:pt x="148" y="152"/>
                    </a:lnTo>
                    <a:lnTo>
                      <a:pt x="152" y="152"/>
                    </a:lnTo>
                    <a:lnTo>
                      <a:pt x="156" y="156"/>
                    </a:lnTo>
                    <a:lnTo>
                      <a:pt x="152" y="156"/>
                    </a:lnTo>
                    <a:lnTo>
                      <a:pt x="152" y="160"/>
                    </a:lnTo>
                    <a:lnTo>
                      <a:pt x="152" y="164"/>
                    </a:lnTo>
                    <a:lnTo>
                      <a:pt x="152" y="166"/>
                    </a:lnTo>
                    <a:lnTo>
                      <a:pt x="152" y="170"/>
                    </a:lnTo>
                    <a:lnTo>
                      <a:pt x="152" y="174"/>
                    </a:lnTo>
                    <a:lnTo>
                      <a:pt x="152" y="178"/>
                    </a:lnTo>
                    <a:lnTo>
                      <a:pt x="152" y="182"/>
                    </a:lnTo>
                    <a:lnTo>
                      <a:pt x="152" y="186"/>
                    </a:lnTo>
                    <a:lnTo>
                      <a:pt x="152" y="190"/>
                    </a:lnTo>
                    <a:lnTo>
                      <a:pt x="152" y="196"/>
                    </a:lnTo>
                    <a:lnTo>
                      <a:pt x="152" y="200"/>
                    </a:lnTo>
                    <a:lnTo>
                      <a:pt x="148" y="200"/>
                    </a:lnTo>
                    <a:lnTo>
                      <a:pt x="148" y="204"/>
                    </a:lnTo>
                    <a:lnTo>
                      <a:pt x="148" y="200"/>
                    </a:lnTo>
                    <a:lnTo>
                      <a:pt x="144" y="196"/>
                    </a:lnTo>
                    <a:lnTo>
                      <a:pt x="144" y="194"/>
                    </a:lnTo>
                    <a:lnTo>
                      <a:pt x="140" y="194"/>
                    </a:lnTo>
                    <a:lnTo>
                      <a:pt x="140" y="196"/>
                    </a:lnTo>
                    <a:lnTo>
                      <a:pt x="140" y="200"/>
                    </a:lnTo>
                    <a:lnTo>
                      <a:pt x="136" y="200"/>
                    </a:lnTo>
                    <a:lnTo>
                      <a:pt x="136" y="196"/>
                    </a:lnTo>
                    <a:lnTo>
                      <a:pt x="134" y="196"/>
                    </a:lnTo>
                    <a:lnTo>
                      <a:pt x="134" y="200"/>
                    </a:lnTo>
                    <a:lnTo>
                      <a:pt x="134" y="204"/>
                    </a:lnTo>
                    <a:lnTo>
                      <a:pt x="134" y="200"/>
                    </a:lnTo>
                    <a:lnTo>
                      <a:pt x="130" y="200"/>
                    </a:lnTo>
                    <a:lnTo>
                      <a:pt x="130" y="196"/>
                    </a:lnTo>
                    <a:lnTo>
                      <a:pt x="126" y="196"/>
                    </a:lnTo>
                    <a:lnTo>
                      <a:pt x="126" y="194"/>
                    </a:lnTo>
                    <a:lnTo>
                      <a:pt x="122" y="190"/>
                    </a:lnTo>
                    <a:lnTo>
                      <a:pt x="122" y="186"/>
                    </a:lnTo>
                    <a:lnTo>
                      <a:pt x="118" y="186"/>
                    </a:lnTo>
                    <a:lnTo>
                      <a:pt x="114" y="186"/>
                    </a:lnTo>
                    <a:lnTo>
                      <a:pt x="114" y="182"/>
                    </a:lnTo>
                    <a:lnTo>
                      <a:pt x="110" y="182"/>
                    </a:lnTo>
                    <a:lnTo>
                      <a:pt x="110" y="178"/>
                    </a:lnTo>
                    <a:lnTo>
                      <a:pt x="106" y="178"/>
                    </a:lnTo>
                    <a:lnTo>
                      <a:pt x="106" y="174"/>
                    </a:lnTo>
                    <a:lnTo>
                      <a:pt x="104" y="174"/>
                    </a:lnTo>
                    <a:lnTo>
                      <a:pt x="104" y="170"/>
                    </a:lnTo>
                    <a:lnTo>
                      <a:pt x="100" y="170"/>
                    </a:lnTo>
                    <a:lnTo>
                      <a:pt x="100" y="166"/>
                    </a:lnTo>
                    <a:lnTo>
                      <a:pt x="100" y="164"/>
                    </a:lnTo>
                    <a:lnTo>
                      <a:pt x="96" y="164"/>
                    </a:lnTo>
                    <a:lnTo>
                      <a:pt x="96" y="160"/>
                    </a:lnTo>
                    <a:lnTo>
                      <a:pt x="92" y="156"/>
                    </a:lnTo>
                    <a:lnTo>
                      <a:pt x="88" y="156"/>
                    </a:lnTo>
                    <a:lnTo>
                      <a:pt x="88" y="152"/>
                    </a:lnTo>
                    <a:lnTo>
                      <a:pt x="88" y="150"/>
                    </a:lnTo>
                    <a:lnTo>
                      <a:pt x="84" y="150"/>
                    </a:lnTo>
                    <a:lnTo>
                      <a:pt x="84" y="146"/>
                    </a:lnTo>
                    <a:lnTo>
                      <a:pt x="80" y="146"/>
                    </a:lnTo>
                    <a:lnTo>
                      <a:pt x="80" y="142"/>
                    </a:lnTo>
                    <a:lnTo>
                      <a:pt x="80" y="138"/>
                    </a:lnTo>
                    <a:lnTo>
                      <a:pt x="80" y="134"/>
                    </a:lnTo>
                    <a:lnTo>
                      <a:pt x="78" y="130"/>
                    </a:lnTo>
                    <a:lnTo>
                      <a:pt x="78" y="126"/>
                    </a:lnTo>
                    <a:lnTo>
                      <a:pt x="74" y="122"/>
                    </a:lnTo>
                    <a:lnTo>
                      <a:pt x="74" y="120"/>
                    </a:lnTo>
                    <a:lnTo>
                      <a:pt x="74" y="116"/>
                    </a:lnTo>
                    <a:lnTo>
                      <a:pt x="70" y="116"/>
                    </a:lnTo>
                    <a:lnTo>
                      <a:pt x="70" y="112"/>
                    </a:lnTo>
                    <a:lnTo>
                      <a:pt x="66" y="112"/>
                    </a:lnTo>
                    <a:lnTo>
                      <a:pt x="66" y="108"/>
                    </a:lnTo>
                    <a:lnTo>
                      <a:pt x="66" y="104"/>
                    </a:lnTo>
                    <a:lnTo>
                      <a:pt x="62" y="100"/>
                    </a:lnTo>
                    <a:lnTo>
                      <a:pt x="58" y="96"/>
                    </a:lnTo>
                    <a:lnTo>
                      <a:pt x="58" y="100"/>
                    </a:lnTo>
                    <a:lnTo>
                      <a:pt x="54" y="96"/>
                    </a:lnTo>
                    <a:lnTo>
                      <a:pt x="54" y="92"/>
                    </a:lnTo>
                    <a:lnTo>
                      <a:pt x="54" y="90"/>
                    </a:lnTo>
                    <a:lnTo>
                      <a:pt x="54" y="86"/>
                    </a:lnTo>
                    <a:lnTo>
                      <a:pt x="50" y="82"/>
                    </a:lnTo>
                    <a:lnTo>
                      <a:pt x="50" y="78"/>
                    </a:lnTo>
                    <a:lnTo>
                      <a:pt x="50" y="74"/>
                    </a:lnTo>
                    <a:lnTo>
                      <a:pt x="50" y="70"/>
                    </a:lnTo>
                    <a:lnTo>
                      <a:pt x="48" y="70"/>
                    </a:lnTo>
                    <a:lnTo>
                      <a:pt x="48" y="66"/>
                    </a:lnTo>
                    <a:lnTo>
                      <a:pt x="44" y="66"/>
                    </a:lnTo>
                    <a:lnTo>
                      <a:pt x="40" y="66"/>
                    </a:lnTo>
                    <a:lnTo>
                      <a:pt x="40" y="64"/>
                    </a:lnTo>
                    <a:lnTo>
                      <a:pt x="36" y="64"/>
                    </a:lnTo>
                    <a:lnTo>
                      <a:pt x="36" y="60"/>
                    </a:lnTo>
                    <a:lnTo>
                      <a:pt x="36" y="56"/>
                    </a:lnTo>
                    <a:lnTo>
                      <a:pt x="34" y="56"/>
                    </a:lnTo>
                    <a:lnTo>
                      <a:pt x="34" y="52"/>
                    </a:lnTo>
                    <a:lnTo>
                      <a:pt x="30" y="52"/>
                    </a:lnTo>
                    <a:lnTo>
                      <a:pt x="30" y="48"/>
                    </a:lnTo>
                    <a:lnTo>
                      <a:pt x="26" y="44"/>
                    </a:lnTo>
                    <a:lnTo>
                      <a:pt x="26" y="40"/>
                    </a:lnTo>
                    <a:lnTo>
                      <a:pt x="22" y="36"/>
                    </a:lnTo>
                    <a:lnTo>
                      <a:pt x="18" y="36"/>
                    </a:lnTo>
                    <a:lnTo>
                      <a:pt x="18" y="34"/>
                    </a:lnTo>
                    <a:lnTo>
                      <a:pt x="14" y="34"/>
                    </a:lnTo>
                    <a:lnTo>
                      <a:pt x="14" y="30"/>
                    </a:lnTo>
                    <a:lnTo>
                      <a:pt x="10" y="30"/>
                    </a:lnTo>
                    <a:lnTo>
                      <a:pt x="10" y="26"/>
                    </a:lnTo>
                    <a:lnTo>
                      <a:pt x="8" y="26"/>
                    </a:lnTo>
                    <a:lnTo>
                      <a:pt x="8" y="22"/>
                    </a:lnTo>
                    <a:lnTo>
                      <a:pt x="4" y="18"/>
                    </a:lnTo>
                    <a:lnTo>
                      <a:pt x="4" y="14"/>
                    </a:lnTo>
                    <a:lnTo>
                      <a:pt x="0" y="10"/>
                    </a:lnTo>
                    <a:lnTo>
                      <a:pt x="0" y="6"/>
                    </a:lnTo>
                    <a:lnTo>
                      <a:pt x="4" y="6"/>
                    </a:lnTo>
                    <a:lnTo>
                      <a:pt x="8" y="6"/>
                    </a:lnTo>
                    <a:lnTo>
                      <a:pt x="10" y="6"/>
                    </a:lnTo>
                    <a:lnTo>
                      <a:pt x="10" y="10"/>
                    </a:lnTo>
                    <a:lnTo>
                      <a:pt x="14" y="10"/>
                    </a:lnTo>
                    <a:lnTo>
                      <a:pt x="18" y="14"/>
                    </a:lnTo>
                    <a:lnTo>
                      <a:pt x="22" y="14"/>
                    </a:lnTo>
                    <a:lnTo>
                      <a:pt x="22" y="10"/>
                    </a:lnTo>
                    <a:lnTo>
                      <a:pt x="26" y="10"/>
                    </a:lnTo>
                    <a:lnTo>
                      <a:pt x="30" y="14"/>
                    </a:lnTo>
                    <a:lnTo>
                      <a:pt x="34" y="14"/>
                    </a:lnTo>
                    <a:lnTo>
                      <a:pt x="34" y="10"/>
                    </a:lnTo>
                    <a:lnTo>
                      <a:pt x="34" y="14"/>
                    </a:lnTo>
                    <a:lnTo>
                      <a:pt x="36" y="14"/>
                    </a:lnTo>
                    <a:lnTo>
                      <a:pt x="36" y="18"/>
                    </a:lnTo>
                    <a:lnTo>
                      <a:pt x="40" y="18"/>
                    </a:lnTo>
                    <a:lnTo>
                      <a:pt x="40" y="22"/>
                    </a:lnTo>
                    <a:lnTo>
                      <a:pt x="40" y="26"/>
                    </a:lnTo>
                    <a:lnTo>
                      <a:pt x="44" y="26"/>
                    </a:lnTo>
                    <a:lnTo>
                      <a:pt x="44" y="30"/>
                    </a:lnTo>
                    <a:lnTo>
                      <a:pt x="44" y="34"/>
                    </a:lnTo>
                    <a:lnTo>
                      <a:pt x="48" y="34"/>
                    </a:lnTo>
                    <a:lnTo>
                      <a:pt x="48" y="36"/>
                    </a:lnTo>
                    <a:lnTo>
                      <a:pt x="50" y="36"/>
                    </a:lnTo>
                    <a:lnTo>
                      <a:pt x="50" y="40"/>
                    </a:lnTo>
                    <a:lnTo>
                      <a:pt x="54" y="40"/>
                    </a:lnTo>
                    <a:lnTo>
                      <a:pt x="58" y="40"/>
                    </a:lnTo>
                    <a:lnTo>
                      <a:pt x="62" y="48"/>
                    </a:lnTo>
                    <a:lnTo>
                      <a:pt x="66" y="48"/>
                    </a:lnTo>
                    <a:lnTo>
                      <a:pt x="66" y="52"/>
                    </a:lnTo>
                    <a:lnTo>
                      <a:pt x="66" y="56"/>
                    </a:lnTo>
                    <a:lnTo>
                      <a:pt x="70" y="60"/>
                    </a:lnTo>
                    <a:lnTo>
                      <a:pt x="70" y="56"/>
                    </a:lnTo>
                    <a:lnTo>
                      <a:pt x="66" y="56"/>
                    </a:lnTo>
                    <a:lnTo>
                      <a:pt x="70" y="56"/>
                    </a:lnTo>
                    <a:lnTo>
                      <a:pt x="70" y="60"/>
                    </a:lnTo>
                    <a:lnTo>
                      <a:pt x="70" y="56"/>
                    </a:lnTo>
                    <a:lnTo>
                      <a:pt x="74" y="60"/>
                    </a:lnTo>
                    <a:lnTo>
                      <a:pt x="74" y="64"/>
                    </a:lnTo>
                    <a:lnTo>
                      <a:pt x="78" y="66"/>
                    </a:lnTo>
                    <a:lnTo>
                      <a:pt x="80" y="66"/>
                    </a:lnTo>
                    <a:lnTo>
                      <a:pt x="80" y="70"/>
                    </a:lnTo>
                    <a:lnTo>
                      <a:pt x="80" y="66"/>
                    </a:lnTo>
                    <a:lnTo>
                      <a:pt x="80" y="64"/>
                    </a:lnTo>
                    <a:lnTo>
                      <a:pt x="84" y="64"/>
                    </a:lnTo>
                    <a:lnTo>
                      <a:pt x="80" y="64"/>
                    </a:lnTo>
                    <a:lnTo>
                      <a:pt x="84" y="64"/>
                    </a:lnTo>
                    <a:lnTo>
                      <a:pt x="84" y="66"/>
                    </a:lnTo>
                    <a:lnTo>
                      <a:pt x="88" y="66"/>
                    </a:lnTo>
                    <a:lnTo>
                      <a:pt x="88" y="70"/>
                    </a:lnTo>
                    <a:lnTo>
                      <a:pt x="88" y="74"/>
                    </a:lnTo>
                    <a:lnTo>
                      <a:pt x="92" y="74"/>
                    </a:lnTo>
                    <a:lnTo>
                      <a:pt x="96" y="74"/>
                    </a:lnTo>
                    <a:lnTo>
                      <a:pt x="96" y="78"/>
                    </a:lnTo>
                    <a:lnTo>
                      <a:pt x="100" y="78"/>
                    </a:lnTo>
                    <a:lnTo>
                      <a:pt x="100" y="82"/>
                    </a:lnTo>
                    <a:lnTo>
                      <a:pt x="100" y="86"/>
                    </a:lnTo>
                    <a:lnTo>
                      <a:pt x="104" y="90"/>
                    </a:lnTo>
                    <a:lnTo>
                      <a:pt x="106" y="90"/>
                    </a:lnTo>
                    <a:lnTo>
                      <a:pt x="110" y="90"/>
                    </a:lnTo>
                    <a:lnTo>
                      <a:pt x="110" y="92"/>
                    </a:lnTo>
                    <a:lnTo>
                      <a:pt x="110" y="96"/>
                    </a:lnTo>
                    <a:lnTo>
                      <a:pt x="106" y="96"/>
                    </a:lnTo>
                    <a:lnTo>
                      <a:pt x="104" y="100"/>
                    </a:lnTo>
                    <a:lnTo>
                      <a:pt x="104" y="96"/>
                    </a:lnTo>
                    <a:lnTo>
                      <a:pt x="104" y="100"/>
                    </a:lnTo>
                    <a:lnTo>
                      <a:pt x="106" y="100"/>
                    </a:lnTo>
                    <a:lnTo>
                      <a:pt x="106" y="96"/>
                    </a:lnTo>
                    <a:lnTo>
                      <a:pt x="110" y="96"/>
                    </a:lnTo>
                    <a:lnTo>
                      <a:pt x="114" y="96"/>
                    </a:lnTo>
                    <a:lnTo>
                      <a:pt x="114" y="92"/>
                    </a:lnTo>
                    <a:lnTo>
                      <a:pt x="118" y="92"/>
                    </a:lnTo>
                    <a:lnTo>
                      <a:pt x="122" y="96"/>
                    </a:lnTo>
                    <a:lnTo>
                      <a:pt x="122" y="100"/>
                    </a:lnTo>
                    <a:lnTo>
                      <a:pt x="122" y="104"/>
                    </a:lnTo>
                    <a:lnTo>
                      <a:pt x="118" y="104"/>
                    </a:lnTo>
                    <a:lnTo>
                      <a:pt x="114" y="104"/>
                    </a:lnTo>
                    <a:lnTo>
                      <a:pt x="114" y="108"/>
                    </a:lnTo>
                    <a:lnTo>
                      <a:pt x="118" y="104"/>
                    </a:lnTo>
                    <a:lnTo>
                      <a:pt x="118" y="108"/>
                    </a:lnTo>
                    <a:lnTo>
                      <a:pt x="114" y="108"/>
                    </a:lnTo>
                    <a:lnTo>
                      <a:pt x="118" y="108"/>
                    </a:lnTo>
                    <a:lnTo>
                      <a:pt x="118" y="112"/>
                    </a:lnTo>
                    <a:lnTo>
                      <a:pt x="114" y="112"/>
                    </a:lnTo>
                    <a:lnTo>
                      <a:pt x="114" y="116"/>
                    </a:lnTo>
                    <a:lnTo>
                      <a:pt x="118" y="116"/>
                    </a:lnTo>
                    <a:lnTo>
                      <a:pt x="118" y="116"/>
                    </a:lnTo>
                    <a:lnTo>
                      <a:pt x="118" y="116"/>
                    </a:lnTo>
                    <a:close/>
                    <a:moveTo>
                      <a:pt x="204" y="66"/>
                    </a:moveTo>
                    <a:lnTo>
                      <a:pt x="204" y="70"/>
                    </a:lnTo>
                    <a:lnTo>
                      <a:pt x="204" y="74"/>
                    </a:lnTo>
                    <a:lnTo>
                      <a:pt x="208" y="78"/>
                    </a:lnTo>
                    <a:lnTo>
                      <a:pt x="208" y="82"/>
                    </a:lnTo>
                    <a:lnTo>
                      <a:pt x="212" y="82"/>
                    </a:lnTo>
                    <a:lnTo>
                      <a:pt x="216" y="86"/>
                    </a:lnTo>
                    <a:lnTo>
                      <a:pt x="216" y="90"/>
                    </a:lnTo>
                    <a:lnTo>
                      <a:pt x="220" y="90"/>
                    </a:lnTo>
                    <a:lnTo>
                      <a:pt x="220" y="86"/>
                    </a:lnTo>
                    <a:lnTo>
                      <a:pt x="222" y="86"/>
                    </a:lnTo>
                    <a:lnTo>
                      <a:pt x="226" y="86"/>
                    </a:lnTo>
                    <a:lnTo>
                      <a:pt x="230" y="86"/>
                    </a:lnTo>
                    <a:lnTo>
                      <a:pt x="234" y="86"/>
                    </a:lnTo>
                    <a:lnTo>
                      <a:pt x="238" y="86"/>
                    </a:lnTo>
                    <a:lnTo>
                      <a:pt x="238" y="82"/>
                    </a:lnTo>
                    <a:lnTo>
                      <a:pt x="242" y="82"/>
                    </a:lnTo>
                    <a:lnTo>
                      <a:pt x="242" y="78"/>
                    </a:lnTo>
                    <a:lnTo>
                      <a:pt x="246" y="74"/>
                    </a:lnTo>
                    <a:lnTo>
                      <a:pt x="248" y="74"/>
                    </a:lnTo>
                    <a:lnTo>
                      <a:pt x="252" y="74"/>
                    </a:lnTo>
                    <a:lnTo>
                      <a:pt x="252" y="78"/>
                    </a:lnTo>
                    <a:lnTo>
                      <a:pt x="256" y="78"/>
                    </a:lnTo>
                    <a:lnTo>
                      <a:pt x="260" y="82"/>
                    </a:lnTo>
                    <a:lnTo>
                      <a:pt x="264" y="82"/>
                    </a:lnTo>
                    <a:lnTo>
                      <a:pt x="264" y="78"/>
                    </a:lnTo>
                    <a:lnTo>
                      <a:pt x="268" y="78"/>
                    </a:lnTo>
                    <a:lnTo>
                      <a:pt x="272" y="78"/>
                    </a:lnTo>
                    <a:lnTo>
                      <a:pt x="276" y="78"/>
                    </a:lnTo>
                    <a:lnTo>
                      <a:pt x="276" y="74"/>
                    </a:lnTo>
                    <a:lnTo>
                      <a:pt x="276" y="70"/>
                    </a:lnTo>
                    <a:lnTo>
                      <a:pt x="278" y="70"/>
                    </a:lnTo>
                    <a:lnTo>
                      <a:pt x="278" y="66"/>
                    </a:lnTo>
                    <a:lnTo>
                      <a:pt x="278" y="64"/>
                    </a:lnTo>
                    <a:lnTo>
                      <a:pt x="282" y="60"/>
                    </a:lnTo>
                    <a:lnTo>
                      <a:pt x="282" y="52"/>
                    </a:lnTo>
                    <a:lnTo>
                      <a:pt x="286" y="52"/>
                    </a:lnTo>
                    <a:lnTo>
                      <a:pt x="286" y="48"/>
                    </a:lnTo>
                    <a:lnTo>
                      <a:pt x="286" y="44"/>
                    </a:lnTo>
                    <a:lnTo>
                      <a:pt x="290" y="44"/>
                    </a:lnTo>
                    <a:lnTo>
                      <a:pt x="290" y="40"/>
                    </a:lnTo>
                    <a:lnTo>
                      <a:pt x="290" y="36"/>
                    </a:lnTo>
                    <a:lnTo>
                      <a:pt x="290" y="34"/>
                    </a:lnTo>
                    <a:lnTo>
                      <a:pt x="290" y="30"/>
                    </a:lnTo>
                    <a:lnTo>
                      <a:pt x="294" y="30"/>
                    </a:lnTo>
                    <a:lnTo>
                      <a:pt x="294" y="26"/>
                    </a:lnTo>
                    <a:lnTo>
                      <a:pt x="294" y="30"/>
                    </a:lnTo>
                    <a:lnTo>
                      <a:pt x="298" y="30"/>
                    </a:lnTo>
                    <a:lnTo>
                      <a:pt x="302" y="30"/>
                    </a:lnTo>
                    <a:lnTo>
                      <a:pt x="304" y="30"/>
                    </a:lnTo>
                    <a:lnTo>
                      <a:pt x="308" y="30"/>
                    </a:lnTo>
                    <a:lnTo>
                      <a:pt x="312" y="30"/>
                    </a:lnTo>
                    <a:lnTo>
                      <a:pt x="316" y="30"/>
                    </a:lnTo>
                    <a:lnTo>
                      <a:pt x="316" y="34"/>
                    </a:lnTo>
                    <a:lnTo>
                      <a:pt x="316" y="30"/>
                    </a:lnTo>
                    <a:lnTo>
                      <a:pt x="312" y="34"/>
                    </a:lnTo>
                    <a:lnTo>
                      <a:pt x="316" y="34"/>
                    </a:lnTo>
                    <a:lnTo>
                      <a:pt x="316" y="36"/>
                    </a:lnTo>
                    <a:lnTo>
                      <a:pt x="320" y="36"/>
                    </a:lnTo>
                    <a:lnTo>
                      <a:pt x="320" y="40"/>
                    </a:lnTo>
                    <a:lnTo>
                      <a:pt x="316" y="40"/>
                    </a:lnTo>
                    <a:lnTo>
                      <a:pt x="312" y="40"/>
                    </a:lnTo>
                    <a:lnTo>
                      <a:pt x="308" y="40"/>
                    </a:lnTo>
                    <a:lnTo>
                      <a:pt x="312" y="40"/>
                    </a:lnTo>
                    <a:lnTo>
                      <a:pt x="312" y="44"/>
                    </a:lnTo>
                    <a:lnTo>
                      <a:pt x="316" y="44"/>
                    </a:lnTo>
                    <a:lnTo>
                      <a:pt x="312" y="44"/>
                    </a:lnTo>
                    <a:lnTo>
                      <a:pt x="312" y="48"/>
                    </a:lnTo>
                    <a:lnTo>
                      <a:pt x="316" y="48"/>
                    </a:lnTo>
                    <a:lnTo>
                      <a:pt x="320" y="52"/>
                    </a:lnTo>
                    <a:lnTo>
                      <a:pt x="320" y="56"/>
                    </a:lnTo>
                    <a:lnTo>
                      <a:pt x="320" y="60"/>
                    </a:lnTo>
                    <a:lnTo>
                      <a:pt x="324" y="60"/>
                    </a:lnTo>
                    <a:lnTo>
                      <a:pt x="324" y="64"/>
                    </a:lnTo>
                    <a:lnTo>
                      <a:pt x="324" y="66"/>
                    </a:lnTo>
                    <a:lnTo>
                      <a:pt x="320" y="66"/>
                    </a:lnTo>
                    <a:lnTo>
                      <a:pt x="320" y="70"/>
                    </a:lnTo>
                    <a:lnTo>
                      <a:pt x="324" y="74"/>
                    </a:lnTo>
                    <a:lnTo>
                      <a:pt x="328" y="74"/>
                    </a:lnTo>
                    <a:lnTo>
                      <a:pt x="328" y="78"/>
                    </a:lnTo>
                    <a:lnTo>
                      <a:pt x="332" y="78"/>
                    </a:lnTo>
                    <a:lnTo>
                      <a:pt x="334" y="82"/>
                    </a:lnTo>
                    <a:lnTo>
                      <a:pt x="334" y="86"/>
                    </a:lnTo>
                    <a:lnTo>
                      <a:pt x="338" y="86"/>
                    </a:lnTo>
                    <a:lnTo>
                      <a:pt x="334" y="86"/>
                    </a:lnTo>
                    <a:lnTo>
                      <a:pt x="334" y="90"/>
                    </a:lnTo>
                    <a:lnTo>
                      <a:pt x="332" y="90"/>
                    </a:lnTo>
                    <a:lnTo>
                      <a:pt x="328" y="90"/>
                    </a:lnTo>
                    <a:lnTo>
                      <a:pt x="324" y="86"/>
                    </a:lnTo>
                    <a:lnTo>
                      <a:pt x="324" y="82"/>
                    </a:lnTo>
                    <a:lnTo>
                      <a:pt x="320" y="82"/>
                    </a:lnTo>
                    <a:lnTo>
                      <a:pt x="320" y="86"/>
                    </a:lnTo>
                    <a:lnTo>
                      <a:pt x="324" y="86"/>
                    </a:lnTo>
                    <a:lnTo>
                      <a:pt x="324" y="90"/>
                    </a:lnTo>
                    <a:lnTo>
                      <a:pt x="320" y="90"/>
                    </a:lnTo>
                    <a:lnTo>
                      <a:pt x="320" y="92"/>
                    </a:lnTo>
                    <a:lnTo>
                      <a:pt x="316" y="92"/>
                    </a:lnTo>
                    <a:lnTo>
                      <a:pt x="316" y="96"/>
                    </a:lnTo>
                    <a:lnTo>
                      <a:pt x="316" y="100"/>
                    </a:lnTo>
                    <a:lnTo>
                      <a:pt x="316" y="104"/>
                    </a:lnTo>
                    <a:lnTo>
                      <a:pt x="316" y="108"/>
                    </a:lnTo>
                    <a:lnTo>
                      <a:pt x="316" y="112"/>
                    </a:lnTo>
                    <a:lnTo>
                      <a:pt x="316" y="108"/>
                    </a:lnTo>
                    <a:lnTo>
                      <a:pt x="316" y="112"/>
                    </a:lnTo>
                    <a:lnTo>
                      <a:pt x="316" y="116"/>
                    </a:lnTo>
                    <a:lnTo>
                      <a:pt x="312" y="116"/>
                    </a:lnTo>
                    <a:lnTo>
                      <a:pt x="312" y="120"/>
                    </a:lnTo>
                    <a:lnTo>
                      <a:pt x="308" y="120"/>
                    </a:lnTo>
                    <a:lnTo>
                      <a:pt x="308" y="122"/>
                    </a:lnTo>
                    <a:lnTo>
                      <a:pt x="304" y="122"/>
                    </a:lnTo>
                    <a:lnTo>
                      <a:pt x="304" y="120"/>
                    </a:lnTo>
                    <a:lnTo>
                      <a:pt x="304" y="122"/>
                    </a:lnTo>
                    <a:lnTo>
                      <a:pt x="304" y="126"/>
                    </a:lnTo>
                    <a:lnTo>
                      <a:pt x="302" y="126"/>
                    </a:lnTo>
                    <a:lnTo>
                      <a:pt x="302" y="130"/>
                    </a:lnTo>
                    <a:lnTo>
                      <a:pt x="298" y="130"/>
                    </a:lnTo>
                    <a:lnTo>
                      <a:pt x="298" y="134"/>
                    </a:lnTo>
                    <a:lnTo>
                      <a:pt x="302" y="134"/>
                    </a:lnTo>
                    <a:lnTo>
                      <a:pt x="302" y="138"/>
                    </a:lnTo>
                    <a:lnTo>
                      <a:pt x="298" y="138"/>
                    </a:lnTo>
                    <a:lnTo>
                      <a:pt x="302" y="142"/>
                    </a:lnTo>
                    <a:lnTo>
                      <a:pt x="302" y="138"/>
                    </a:lnTo>
                    <a:lnTo>
                      <a:pt x="302" y="142"/>
                    </a:lnTo>
                    <a:lnTo>
                      <a:pt x="304" y="142"/>
                    </a:lnTo>
                    <a:lnTo>
                      <a:pt x="302" y="142"/>
                    </a:lnTo>
                    <a:lnTo>
                      <a:pt x="302" y="146"/>
                    </a:lnTo>
                    <a:lnTo>
                      <a:pt x="298" y="146"/>
                    </a:lnTo>
                    <a:lnTo>
                      <a:pt x="302" y="150"/>
                    </a:lnTo>
                    <a:lnTo>
                      <a:pt x="302" y="152"/>
                    </a:lnTo>
                    <a:lnTo>
                      <a:pt x="298" y="152"/>
                    </a:lnTo>
                    <a:lnTo>
                      <a:pt x="298" y="150"/>
                    </a:lnTo>
                    <a:lnTo>
                      <a:pt x="298" y="152"/>
                    </a:lnTo>
                    <a:lnTo>
                      <a:pt x="298" y="156"/>
                    </a:lnTo>
                    <a:lnTo>
                      <a:pt x="298" y="160"/>
                    </a:lnTo>
                    <a:lnTo>
                      <a:pt x="294" y="160"/>
                    </a:lnTo>
                    <a:lnTo>
                      <a:pt x="294" y="164"/>
                    </a:lnTo>
                    <a:lnTo>
                      <a:pt x="290" y="164"/>
                    </a:lnTo>
                    <a:lnTo>
                      <a:pt x="290" y="166"/>
                    </a:lnTo>
                    <a:lnTo>
                      <a:pt x="286" y="166"/>
                    </a:lnTo>
                    <a:lnTo>
                      <a:pt x="282" y="166"/>
                    </a:lnTo>
                    <a:lnTo>
                      <a:pt x="282" y="170"/>
                    </a:lnTo>
                    <a:lnTo>
                      <a:pt x="278" y="170"/>
                    </a:lnTo>
                    <a:lnTo>
                      <a:pt x="276" y="174"/>
                    </a:lnTo>
                    <a:lnTo>
                      <a:pt x="276" y="170"/>
                    </a:lnTo>
                    <a:lnTo>
                      <a:pt x="276" y="166"/>
                    </a:lnTo>
                    <a:lnTo>
                      <a:pt x="276" y="164"/>
                    </a:lnTo>
                    <a:lnTo>
                      <a:pt x="272" y="164"/>
                    </a:lnTo>
                    <a:lnTo>
                      <a:pt x="272" y="160"/>
                    </a:lnTo>
                    <a:lnTo>
                      <a:pt x="268" y="160"/>
                    </a:lnTo>
                    <a:lnTo>
                      <a:pt x="264" y="160"/>
                    </a:lnTo>
                    <a:lnTo>
                      <a:pt x="260" y="160"/>
                    </a:lnTo>
                    <a:lnTo>
                      <a:pt x="260" y="156"/>
                    </a:lnTo>
                    <a:lnTo>
                      <a:pt x="256" y="156"/>
                    </a:lnTo>
                    <a:lnTo>
                      <a:pt x="252" y="156"/>
                    </a:lnTo>
                    <a:lnTo>
                      <a:pt x="252" y="152"/>
                    </a:lnTo>
                    <a:lnTo>
                      <a:pt x="252" y="156"/>
                    </a:lnTo>
                    <a:lnTo>
                      <a:pt x="248" y="160"/>
                    </a:lnTo>
                    <a:lnTo>
                      <a:pt x="246" y="160"/>
                    </a:lnTo>
                    <a:lnTo>
                      <a:pt x="242" y="160"/>
                    </a:lnTo>
                    <a:lnTo>
                      <a:pt x="238" y="160"/>
                    </a:lnTo>
                    <a:lnTo>
                      <a:pt x="238" y="164"/>
                    </a:lnTo>
                    <a:lnTo>
                      <a:pt x="234" y="164"/>
                    </a:lnTo>
                    <a:lnTo>
                      <a:pt x="234" y="160"/>
                    </a:lnTo>
                    <a:lnTo>
                      <a:pt x="234" y="156"/>
                    </a:lnTo>
                    <a:lnTo>
                      <a:pt x="234" y="152"/>
                    </a:lnTo>
                    <a:lnTo>
                      <a:pt x="234" y="150"/>
                    </a:lnTo>
                    <a:lnTo>
                      <a:pt x="234" y="152"/>
                    </a:lnTo>
                    <a:lnTo>
                      <a:pt x="230" y="152"/>
                    </a:lnTo>
                    <a:lnTo>
                      <a:pt x="226" y="152"/>
                    </a:lnTo>
                    <a:lnTo>
                      <a:pt x="226" y="156"/>
                    </a:lnTo>
                    <a:lnTo>
                      <a:pt x="222" y="156"/>
                    </a:lnTo>
                    <a:lnTo>
                      <a:pt x="220" y="152"/>
                    </a:lnTo>
                    <a:lnTo>
                      <a:pt x="222" y="152"/>
                    </a:lnTo>
                    <a:lnTo>
                      <a:pt x="220" y="152"/>
                    </a:lnTo>
                    <a:lnTo>
                      <a:pt x="220" y="156"/>
                    </a:lnTo>
                    <a:lnTo>
                      <a:pt x="220" y="152"/>
                    </a:lnTo>
                    <a:lnTo>
                      <a:pt x="216" y="152"/>
                    </a:lnTo>
                    <a:lnTo>
                      <a:pt x="212" y="152"/>
                    </a:lnTo>
                    <a:lnTo>
                      <a:pt x="212" y="150"/>
                    </a:lnTo>
                    <a:lnTo>
                      <a:pt x="212" y="146"/>
                    </a:lnTo>
                    <a:lnTo>
                      <a:pt x="212" y="142"/>
                    </a:lnTo>
                    <a:lnTo>
                      <a:pt x="212" y="138"/>
                    </a:lnTo>
                    <a:lnTo>
                      <a:pt x="212" y="134"/>
                    </a:lnTo>
                    <a:lnTo>
                      <a:pt x="208" y="134"/>
                    </a:lnTo>
                    <a:lnTo>
                      <a:pt x="208" y="130"/>
                    </a:lnTo>
                    <a:lnTo>
                      <a:pt x="212" y="130"/>
                    </a:lnTo>
                    <a:lnTo>
                      <a:pt x="212" y="126"/>
                    </a:lnTo>
                    <a:lnTo>
                      <a:pt x="212" y="122"/>
                    </a:lnTo>
                    <a:lnTo>
                      <a:pt x="208" y="122"/>
                    </a:lnTo>
                    <a:lnTo>
                      <a:pt x="208" y="120"/>
                    </a:lnTo>
                    <a:lnTo>
                      <a:pt x="204" y="120"/>
                    </a:lnTo>
                    <a:lnTo>
                      <a:pt x="200" y="116"/>
                    </a:lnTo>
                    <a:lnTo>
                      <a:pt x="200" y="120"/>
                    </a:lnTo>
                    <a:lnTo>
                      <a:pt x="200" y="116"/>
                    </a:lnTo>
                    <a:lnTo>
                      <a:pt x="204" y="116"/>
                    </a:lnTo>
                    <a:lnTo>
                      <a:pt x="200" y="112"/>
                    </a:lnTo>
                    <a:lnTo>
                      <a:pt x="196" y="112"/>
                    </a:lnTo>
                    <a:lnTo>
                      <a:pt x="196" y="108"/>
                    </a:lnTo>
                    <a:lnTo>
                      <a:pt x="196" y="104"/>
                    </a:lnTo>
                    <a:lnTo>
                      <a:pt x="196" y="100"/>
                    </a:lnTo>
                    <a:lnTo>
                      <a:pt x="196" y="96"/>
                    </a:lnTo>
                    <a:lnTo>
                      <a:pt x="192" y="96"/>
                    </a:lnTo>
                    <a:lnTo>
                      <a:pt x="192" y="92"/>
                    </a:lnTo>
                    <a:lnTo>
                      <a:pt x="192" y="90"/>
                    </a:lnTo>
                    <a:lnTo>
                      <a:pt x="192" y="86"/>
                    </a:lnTo>
                    <a:lnTo>
                      <a:pt x="196" y="86"/>
                    </a:lnTo>
                    <a:lnTo>
                      <a:pt x="192" y="86"/>
                    </a:lnTo>
                    <a:lnTo>
                      <a:pt x="192" y="82"/>
                    </a:lnTo>
                    <a:lnTo>
                      <a:pt x="196" y="82"/>
                    </a:lnTo>
                    <a:lnTo>
                      <a:pt x="200" y="78"/>
                    </a:lnTo>
                    <a:lnTo>
                      <a:pt x="196" y="78"/>
                    </a:lnTo>
                    <a:lnTo>
                      <a:pt x="196" y="82"/>
                    </a:lnTo>
                    <a:lnTo>
                      <a:pt x="196" y="78"/>
                    </a:lnTo>
                    <a:lnTo>
                      <a:pt x="196" y="74"/>
                    </a:lnTo>
                    <a:lnTo>
                      <a:pt x="200" y="74"/>
                    </a:lnTo>
                    <a:lnTo>
                      <a:pt x="200" y="70"/>
                    </a:lnTo>
                    <a:lnTo>
                      <a:pt x="204" y="66"/>
                    </a:lnTo>
                    <a:lnTo>
                      <a:pt x="204" y="66"/>
                    </a:lnTo>
                    <a:lnTo>
                      <a:pt x="204" y="66"/>
                    </a:lnTo>
                    <a:close/>
                    <a:moveTo>
                      <a:pt x="182" y="36"/>
                    </a:moveTo>
                    <a:lnTo>
                      <a:pt x="182" y="34"/>
                    </a:lnTo>
                    <a:lnTo>
                      <a:pt x="182" y="30"/>
                    </a:lnTo>
                    <a:lnTo>
                      <a:pt x="186" y="30"/>
                    </a:lnTo>
                    <a:lnTo>
                      <a:pt x="186" y="34"/>
                    </a:lnTo>
                    <a:lnTo>
                      <a:pt x="186" y="36"/>
                    </a:lnTo>
                    <a:lnTo>
                      <a:pt x="186" y="40"/>
                    </a:lnTo>
                    <a:lnTo>
                      <a:pt x="182" y="40"/>
                    </a:lnTo>
                    <a:lnTo>
                      <a:pt x="182" y="36"/>
                    </a:lnTo>
                    <a:lnTo>
                      <a:pt x="186" y="36"/>
                    </a:lnTo>
                    <a:lnTo>
                      <a:pt x="182" y="36"/>
                    </a:lnTo>
                    <a:lnTo>
                      <a:pt x="182" y="36"/>
                    </a:lnTo>
                    <a:lnTo>
                      <a:pt x="182" y="36"/>
                    </a:lnTo>
                    <a:close/>
                    <a:moveTo>
                      <a:pt x="148" y="52"/>
                    </a:moveTo>
                    <a:lnTo>
                      <a:pt x="148" y="48"/>
                    </a:lnTo>
                    <a:lnTo>
                      <a:pt x="152" y="52"/>
                    </a:lnTo>
                    <a:lnTo>
                      <a:pt x="148" y="52"/>
                    </a:lnTo>
                    <a:lnTo>
                      <a:pt x="148" y="56"/>
                    </a:lnTo>
                    <a:lnTo>
                      <a:pt x="148" y="52"/>
                    </a:lnTo>
                    <a:lnTo>
                      <a:pt x="148" y="52"/>
                    </a:lnTo>
                    <a:lnTo>
                      <a:pt x="148" y="52"/>
                    </a:lnTo>
                    <a:close/>
                    <a:moveTo>
                      <a:pt x="18" y="64"/>
                    </a:moveTo>
                    <a:lnTo>
                      <a:pt x="14" y="64"/>
                    </a:lnTo>
                    <a:lnTo>
                      <a:pt x="14" y="60"/>
                    </a:lnTo>
                    <a:lnTo>
                      <a:pt x="10" y="60"/>
                    </a:lnTo>
                    <a:lnTo>
                      <a:pt x="10" y="56"/>
                    </a:lnTo>
                    <a:lnTo>
                      <a:pt x="8" y="56"/>
                    </a:lnTo>
                    <a:lnTo>
                      <a:pt x="10" y="52"/>
                    </a:lnTo>
                    <a:lnTo>
                      <a:pt x="10" y="56"/>
                    </a:lnTo>
                    <a:lnTo>
                      <a:pt x="14" y="56"/>
                    </a:lnTo>
                    <a:lnTo>
                      <a:pt x="14" y="60"/>
                    </a:lnTo>
                    <a:lnTo>
                      <a:pt x="18" y="60"/>
                    </a:lnTo>
                    <a:lnTo>
                      <a:pt x="18" y="64"/>
                    </a:lnTo>
                    <a:lnTo>
                      <a:pt x="18" y="64"/>
                    </a:lnTo>
                    <a:lnTo>
                      <a:pt x="18" y="64"/>
                    </a:lnTo>
                    <a:close/>
                    <a:moveTo>
                      <a:pt x="468" y="66"/>
                    </a:moveTo>
                    <a:lnTo>
                      <a:pt x="468" y="64"/>
                    </a:lnTo>
                    <a:lnTo>
                      <a:pt x="468" y="60"/>
                    </a:lnTo>
                    <a:lnTo>
                      <a:pt x="472" y="56"/>
                    </a:lnTo>
                    <a:lnTo>
                      <a:pt x="472" y="60"/>
                    </a:lnTo>
                    <a:lnTo>
                      <a:pt x="472" y="64"/>
                    </a:lnTo>
                    <a:lnTo>
                      <a:pt x="472" y="66"/>
                    </a:lnTo>
                    <a:lnTo>
                      <a:pt x="468" y="66"/>
                    </a:lnTo>
                    <a:lnTo>
                      <a:pt x="468" y="66"/>
                    </a:lnTo>
                    <a:lnTo>
                      <a:pt x="468" y="66"/>
                    </a:lnTo>
                    <a:close/>
                    <a:moveTo>
                      <a:pt x="30" y="66"/>
                    </a:moveTo>
                    <a:lnTo>
                      <a:pt x="30" y="64"/>
                    </a:lnTo>
                    <a:lnTo>
                      <a:pt x="26" y="64"/>
                    </a:lnTo>
                    <a:lnTo>
                      <a:pt x="30" y="64"/>
                    </a:lnTo>
                    <a:lnTo>
                      <a:pt x="30" y="66"/>
                    </a:lnTo>
                    <a:lnTo>
                      <a:pt x="30" y="66"/>
                    </a:lnTo>
                    <a:lnTo>
                      <a:pt x="30" y="66"/>
                    </a:lnTo>
                    <a:close/>
                    <a:moveTo>
                      <a:pt x="460" y="112"/>
                    </a:moveTo>
                    <a:lnTo>
                      <a:pt x="460" y="108"/>
                    </a:lnTo>
                    <a:lnTo>
                      <a:pt x="458" y="104"/>
                    </a:lnTo>
                    <a:lnTo>
                      <a:pt x="460" y="104"/>
                    </a:lnTo>
                    <a:lnTo>
                      <a:pt x="460" y="100"/>
                    </a:lnTo>
                    <a:lnTo>
                      <a:pt x="458" y="96"/>
                    </a:lnTo>
                    <a:lnTo>
                      <a:pt x="458" y="92"/>
                    </a:lnTo>
                    <a:lnTo>
                      <a:pt x="458" y="90"/>
                    </a:lnTo>
                    <a:lnTo>
                      <a:pt x="458" y="86"/>
                    </a:lnTo>
                    <a:lnTo>
                      <a:pt x="454" y="86"/>
                    </a:lnTo>
                    <a:lnTo>
                      <a:pt x="454" y="82"/>
                    </a:lnTo>
                    <a:lnTo>
                      <a:pt x="458" y="82"/>
                    </a:lnTo>
                    <a:lnTo>
                      <a:pt x="458" y="78"/>
                    </a:lnTo>
                    <a:lnTo>
                      <a:pt x="458" y="74"/>
                    </a:lnTo>
                    <a:lnTo>
                      <a:pt x="458" y="70"/>
                    </a:lnTo>
                    <a:lnTo>
                      <a:pt x="460" y="70"/>
                    </a:lnTo>
                    <a:lnTo>
                      <a:pt x="460" y="66"/>
                    </a:lnTo>
                    <a:lnTo>
                      <a:pt x="464" y="64"/>
                    </a:lnTo>
                    <a:lnTo>
                      <a:pt x="464" y="66"/>
                    </a:lnTo>
                    <a:lnTo>
                      <a:pt x="460" y="70"/>
                    </a:lnTo>
                    <a:lnTo>
                      <a:pt x="464" y="70"/>
                    </a:lnTo>
                    <a:lnTo>
                      <a:pt x="464" y="74"/>
                    </a:lnTo>
                    <a:lnTo>
                      <a:pt x="464" y="78"/>
                    </a:lnTo>
                    <a:lnTo>
                      <a:pt x="460" y="82"/>
                    </a:lnTo>
                    <a:lnTo>
                      <a:pt x="458" y="86"/>
                    </a:lnTo>
                    <a:lnTo>
                      <a:pt x="460" y="90"/>
                    </a:lnTo>
                    <a:lnTo>
                      <a:pt x="460" y="86"/>
                    </a:lnTo>
                    <a:lnTo>
                      <a:pt x="464" y="86"/>
                    </a:lnTo>
                    <a:lnTo>
                      <a:pt x="464" y="82"/>
                    </a:lnTo>
                    <a:lnTo>
                      <a:pt x="464" y="78"/>
                    </a:lnTo>
                    <a:lnTo>
                      <a:pt x="468" y="78"/>
                    </a:lnTo>
                    <a:lnTo>
                      <a:pt x="468" y="74"/>
                    </a:lnTo>
                    <a:lnTo>
                      <a:pt x="472" y="74"/>
                    </a:lnTo>
                    <a:lnTo>
                      <a:pt x="472" y="82"/>
                    </a:lnTo>
                    <a:lnTo>
                      <a:pt x="472" y="86"/>
                    </a:lnTo>
                    <a:lnTo>
                      <a:pt x="468" y="86"/>
                    </a:lnTo>
                    <a:lnTo>
                      <a:pt x="468" y="90"/>
                    </a:lnTo>
                    <a:lnTo>
                      <a:pt x="468" y="92"/>
                    </a:lnTo>
                    <a:lnTo>
                      <a:pt x="472" y="92"/>
                    </a:lnTo>
                    <a:lnTo>
                      <a:pt x="472" y="96"/>
                    </a:lnTo>
                    <a:lnTo>
                      <a:pt x="476" y="96"/>
                    </a:lnTo>
                    <a:lnTo>
                      <a:pt x="476" y="100"/>
                    </a:lnTo>
                    <a:lnTo>
                      <a:pt x="476" y="96"/>
                    </a:lnTo>
                    <a:lnTo>
                      <a:pt x="472" y="96"/>
                    </a:lnTo>
                    <a:lnTo>
                      <a:pt x="468" y="96"/>
                    </a:lnTo>
                    <a:lnTo>
                      <a:pt x="464" y="96"/>
                    </a:lnTo>
                    <a:lnTo>
                      <a:pt x="464" y="92"/>
                    </a:lnTo>
                    <a:lnTo>
                      <a:pt x="460" y="92"/>
                    </a:lnTo>
                    <a:lnTo>
                      <a:pt x="460" y="96"/>
                    </a:lnTo>
                    <a:lnTo>
                      <a:pt x="460" y="100"/>
                    </a:lnTo>
                    <a:lnTo>
                      <a:pt x="460" y="104"/>
                    </a:lnTo>
                    <a:lnTo>
                      <a:pt x="464" y="108"/>
                    </a:lnTo>
                    <a:lnTo>
                      <a:pt x="464" y="112"/>
                    </a:lnTo>
                    <a:lnTo>
                      <a:pt x="468" y="116"/>
                    </a:lnTo>
                    <a:lnTo>
                      <a:pt x="468" y="120"/>
                    </a:lnTo>
                    <a:lnTo>
                      <a:pt x="468" y="116"/>
                    </a:lnTo>
                    <a:lnTo>
                      <a:pt x="464" y="116"/>
                    </a:lnTo>
                    <a:lnTo>
                      <a:pt x="464" y="112"/>
                    </a:lnTo>
                    <a:lnTo>
                      <a:pt x="460" y="112"/>
                    </a:lnTo>
                    <a:lnTo>
                      <a:pt x="460" y="112"/>
                    </a:lnTo>
                    <a:lnTo>
                      <a:pt x="460" y="112"/>
                    </a:lnTo>
                    <a:close/>
                    <a:moveTo>
                      <a:pt x="92" y="70"/>
                    </a:moveTo>
                    <a:lnTo>
                      <a:pt x="92" y="74"/>
                    </a:lnTo>
                    <a:lnTo>
                      <a:pt x="88" y="74"/>
                    </a:lnTo>
                    <a:lnTo>
                      <a:pt x="88" y="70"/>
                    </a:lnTo>
                    <a:lnTo>
                      <a:pt x="88" y="66"/>
                    </a:lnTo>
                    <a:lnTo>
                      <a:pt x="92" y="66"/>
                    </a:lnTo>
                    <a:lnTo>
                      <a:pt x="92" y="70"/>
                    </a:lnTo>
                    <a:lnTo>
                      <a:pt x="92" y="70"/>
                    </a:lnTo>
                    <a:lnTo>
                      <a:pt x="92" y="70"/>
                    </a:lnTo>
                    <a:close/>
                    <a:moveTo>
                      <a:pt x="398" y="120"/>
                    </a:moveTo>
                    <a:lnTo>
                      <a:pt x="394" y="120"/>
                    </a:lnTo>
                    <a:lnTo>
                      <a:pt x="390" y="120"/>
                    </a:lnTo>
                    <a:lnTo>
                      <a:pt x="390" y="122"/>
                    </a:lnTo>
                    <a:lnTo>
                      <a:pt x="386" y="122"/>
                    </a:lnTo>
                    <a:lnTo>
                      <a:pt x="386" y="126"/>
                    </a:lnTo>
                    <a:lnTo>
                      <a:pt x="382" y="126"/>
                    </a:lnTo>
                    <a:lnTo>
                      <a:pt x="382" y="130"/>
                    </a:lnTo>
                    <a:lnTo>
                      <a:pt x="378" y="130"/>
                    </a:lnTo>
                    <a:lnTo>
                      <a:pt x="374" y="130"/>
                    </a:lnTo>
                    <a:lnTo>
                      <a:pt x="374" y="134"/>
                    </a:lnTo>
                    <a:lnTo>
                      <a:pt x="372" y="134"/>
                    </a:lnTo>
                    <a:lnTo>
                      <a:pt x="368" y="134"/>
                    </a:lnTo>
                    <a:lnTo>
                      <a:pt x="368" y="138"/>
                    </a:lnTo>
                    <a:lnTo>
                      <a:pt x="372" y="138"/>
                    </a:lnTo>
                    <a:lnTo>
                      <a:pt x="374" y="138"/>
                    </a:lnTo>
                    <a:lnTo>
                      <a:pt x="374" y="142"/>
                    </a:lnTo>
                    <a:lnTo>
                      <a:pt x="378" y="146"/>
                    </a:lnTo>
                    <a:lnTo>
                      <a:pt x="378" y="150"/>
                    </a:lnTo>
                    <a:lnTo>
                      <a:pt x="382" y="150"/>
                    </a:lnTo>
                    <a:lnTo>
                      <a:pt x="382" y="152"/>
                    </a:lnTo>
                    <a:lnTo>
                      <a:pt x="382" y="156"/>
                    </a:lnTo>
                    <a:lnTo>
                      <a:pt x="386" y="156"/>
                    </a:lnTo>
                    <a:lnTo>
                      <a:pt x="382" y="156"/>
                    </a:lnTo>
                    <a:lnTo>
                      <a:pt x="382" y="160"/>
                    </a:lnTo>
                    <a:lnTo>
                      <a:pt x="382" y="164"/>
                    </a:lnTo>
                    <a:lnTo>
                      <a:pt x="382" y="166"/>
                    </a:lnTo>
                    <a:lnTo>
                      <a:pt x="386" y="166"/>
                    </a:lnTo>
                    <a:lnTo>
                      <a:pt x="386" y="170"/>
                    </a:lnTo>
                    <a:lnTo>
                      <a:pt x="390" y="170"/>
                    </a:lnTo>
                    <a:lnTo>
                      <a:pt x="390" y="174"/>
                    </a:lnTo>
                    <a:lnTo>
                      <a:pt x="390" y="170"/>
                    </a:lnTo>
                    <a:lnTo>
                      <a:pt x="390" y="174"/>
                    </a:lnTo>
                    <a:lnTo>
                      <a:pt x="390" y="178"/>
                    </a:lnTo>
                    <a:lnTo>
                      <a:pt x="386" y="178"/>
                    </a:lnTo>
                    <a:lnTo>
                      <a:pt x="382" y="178"/>
                    </a:lnTo>
                    <a:lnTo>
                      <a:pt x="378" y="178"/>
                    </a:lnTo>
                    <a:lnTo>
                      <a:pt x="378" y="182"/>
                    </a:lnTo>
                    <a:lnTo>
                      <a:pt x="378" y="186"/>
                    </a:lnTo>
                    <a:lnTo>
                      <a:pt x="374" y="186"/>
                    </a:lnTo>
                    <a:lnTo>
                      <a:pt x="372" y="182"/>
                    </a:lnTo>
                    <a:lnTo>
                      <a:pt x="372" y="178"/>
                    </a:lnTo>
                    <a:lnTo>
                      <a:pt x="372" y="174"/>
                    </a:lnTo>
                    <a:lnTo>
                      <a:pt x="374" y="174"/>
                    </a:lnTo>
                    <a:lnTo>
                      <a:pt x="374" y="170"/>
                    </a:lnTo>
                    <a:lnTo>
                      <a:pt x="372" y="170"/>
                    </a:lnTo>
                    <a:lnTo>
                      <a:pt x="368" y="170"/>
                    </a:lnTo>
                    <a:lnTo>
                      <a:pt x="368" y="166"/>
                    </a:lnTo>
                    <a:lnTo>
                      <a:pt x="364" y="164"/>
                    </a:lnTo>
                    <a:lnTo>
                      <a:pt x="364" y="160"/>
                    </a:lnTo>
                    <a:lnTo>
                      <a:pt x="364" y="156"/>
                    </a:lnTo>
                    <a:lnTo>
                      <a:pt x="364" y="152"/>
                    </a:lnTo>
                    <a:lnTo>
                      <a:pt x="364" y="150"/>
                    </a:lnTo>
                    <a:lnTo>
                      <a:pt x="360" y="146"/>
                    </a:lnTo>
                    <a:lnTo>
                      <a:pt x="360" y="150"/>
                    </a:lnTo>
                    <a:lnTo>
                      <a:pt x="358" y="152"/>
                    </a:lnTo>
                    <a:lnTo>
                      <a:pt x="354" y="152"/>
                    </a:lnTo>
                    <a:lnTo>
                      <a:pt x="354" y="156"/>
                    </a:lnTo>
                    <a:lnTo>
                      <a:pt x="358" y="156"/>
                    </a:lnTo>
                    <a:lnTo>
                      <a:pt x="358" y="160"/>
                    </a:lnTo>
                    <a:lnTo>
                      <a:pt x="358" y="164"/>
                    </a:lnTo>
                    <a:lnTo>
                      <a:pt x="358" y="166"/>
                    </a:lnTo>
                    <a:lnTo>
                      <a:pt x="358" y="170"/>
                    </a:lnTo>
                    <a:lnTo>
                      <a:pt x="358" y="174"/>
                    </a:lnTo>
                    <a:lnTo>
                      <a:pt x="358" y="178"/>
                    </a:lnTo>
                    <a:lnTo>
                      <a:pt x="358" y="182"/>
                    </a:lnTo>
                    <a:lnTo>
                      <a:pt x="358" y="186"/>
                    </a:lnTo>
                    <a:lnTo>
                      <a:pt x="354" y="190"/>
                    </a:lnTo>
                    <a:lnTo>
                      <a:pt x="358" y="194"/>
                    </a:lnTo>
                    <a:lnTo>
                      <a:pt x="358" y="196"/>
                    </a:lnTo>
                    <a:lnTo>
                      <a:pt x="354" y="196"/>
                    </a:lnTo>
                    <a:lnTo>
                      <a:pt x="350" y="196"/>
                    </a:lnTo>
                    <a:lnTo>
                      <a:pt x="350" y="200"/>
                    </a:lnTo>
                    <a:lnTo>
                      <a:pt x="346" y="200"/>
                    </a:lnTo>
                    <a:lnTo>
                      <a:pt x="346" y="196"/>
                    </a:lnTo>
                    <a:lnTo>
                      <a:pt x="342" y="196"/>
                    </a:lnTo>
                    <a:lnTo>
                      <a:pt x="342" y="194"/>
                    </a:lnTo>
                    <a:lnTo>
                      <a:pt x="342" y="190"/>
                    </a:lnTo>
                    <a:lnTo>
                      <a:pt x="346" y="186"/>
                    </a:lnTo>
                    <a:lnTo>
                      <a:pt x="342" y="186"/>
                    </a:lnTo>
                    <a:lnTo>
                      <a:pt x="342" y="182"/>
                    </a:lnTo>
                    <a:lnTo>
                      <a:pt x="346" y="182"/>
                    </a:lnTo>
                    <a:lnTo>
                      <a:pt x="346" y="178"/>
                    </a:lnTo>
                    <a:lnTo>
                      <a:pt x="346" y="174"/>
                    </a:lnTo>
                    <a:lnTo>
                      <a:pt x="346" y="170"/>
                    </a:lnTo>
                    <a:lnTo>
                      <a:pt x="346" y="166"/>
                    </a:lnTo>
                    <a:lnTo>
                      <a:pt x="342" y="164"/>
                    </a:lnTo>
                    <a:lnTo>
                      <a:pt x="346" y="164"/>
                    </a:lnTo>
                    <a:lnTo>
                      <a:pt x="342" y="160"/>
                    </a:lnTo>
                    <a:lnTo>
                      <a:pt x="338" y="160"/>
                    </a:lnTo>
                    <a:lnTo>
                      <a:pt x="338" y="164"/>
                    </a:lnTo>
                    <a:lnTo>
                      <a:pt x="338" y="160"/>
                    </a:lnTo>
                    <a:lnTo>
                      <a:pt x="338" y="164"/>
                    </a:lnTo>
                    <a:lnTo>
                      <a:pt x="334" y="164"/>
                    </a:lnTo>
                    <a:lnTo>
                      <a:pt x="334" y="160"/>
                    </a:lnTo>
                    <a:lnTo>
                      <a:pt x="334" y="156"/>
                    </a:lnTo>
                    <a:lnTo>
                      <a:pt x="334" y="152"/>
                    </a:lnTo>
                    <a:lnTo>
                      <a:pt x="334" y="150"/>
                    </a:lnTo>
                    <a:lnTo>
                      <a:pt x="338" y="146"/>
                    </a:lnTo>
                    <a:lnTo>
                      <a:pt x="338" y="142"/>
                    </a:lnTo>
                    <a:lnTo>
                      <a:pt x="338" y="138"/>
                    </a:lnTo>
                    <a:lnTo>
                      <a:pt x="342" y="138"/>
                    </a:lnTo>
                    <a:lnTo>
                      <a:pt x="342" y="134"/>
                    </a:lnTo>
                    <a:lnTo>
                      <a:pt x="342" y="138"/>
                    </a:lnTo>
                    <a:lnTo>
                      <a:pt x="342" y="134"/>
                    </a:lnTo>
                    <a:lnTo>
                      <a:pt x="342" y="130"/>
                    </a:lnTo>
                    <a:lnTo>
                      <a:pt x="342" y="126"/>
                    </a:lnTo>
                    <a:lnTo>
                      <a:pt x="342" y="122"/>
                    </a:lnTo>
                    <a:lnTo>
                      <a:pt x="342" y="120"/>
                    </a:lnTo>
                    <a:lnTo>
                      <a:pt x="346" y="120"/>
                    </a:lnTo>
                    <a:lnTo>
                      <a:pt x="346" y="116"/>
                    </a:lnTo>
                    <a:lnTo>
                      <a:pt x="346" y="112"/>
                    </a:lnTo>
                    <a:lnTo>
                      <a:pt x="350" y="116"/>
                    </a:lnTo>
                    <a:lnTo>
                      <a:pt x="350" y="120"/>
                    </a:lnTo>
                    <a:lnTo>
                      <a:pt x="350" y="116"/>
                    </a:lnTo>
                    <a:lnTo>
                      <a:pt x="350" y="112"/>
                    </a:lnTo>
                    <a:lnTo>
                      <a:pt x="346" y="112"/>
                    </a:lnTo>
                    <a:lnTo>
                      <a:pt x="346" y="108"/>
                    </a:lnTo>
                    <a:lnTo>
                      <a:pt x="350" y="108"/>
                    </a:lnTo>
                    <a:lnTo>
                      <a:pt x="350" y="104"/>
                    </a:lnTo>
                    <a:lnTo>
                      <a:pt x="346" y="104"/>
                    </a:lnTo>
                    <a:lnTo>
                      <a:pt x="346" y="100"/>
                    </a:lnTo>
                    <a:lnTo>
                      <a:pt x="346" y="104"/>
                    </a:lnTo>
                    <a:lnTo>
                      <a:pt x="350" y="104"/>
                    </a:lnTo>
                    <a:lnTo>
                      <a:pt x="350" y="100"/>
                    </a:lnTo>
                    <a:lnTo>
                      <a:pt x="350" y="96"/>
                    </a:lnTo>
                    <a:lnTo>
                      <a:pt x="350" y="92"/>
                    </a:lnTo>
                    <a:lnTo>
                      <a:pt x="354" y="92"/>
                    </a:lnTo>
                    <a:lnTo>
                      <a:pt x="350" y="92"/>
                    </a:lnTo>
                    <a:lnTo>
                      <a:pt x="350" y="90"/>
                    </a:lnTo>
                    <a:lnTo>
                      <a:pt x="354" y="90"/>
                    </a:lnTo>
                    <a:lnTo>
                      <a:pt x="354" y="86"/>
                    </a:lnTo>
                    <a:lnTo>
                      <a:pt x="358" y="86"/>
                    </a:lnTo>
                    <a:lnTo>
                      <a:pt x="358" y="90"/>
                    </a:lnTo>
                    <a:lnTo>
                      <a:pt x="360" y="90"/>
                    </a:lnTo>
                    <a:lnTo>
                      <a:pt x="360" y="86"/>
                    </a:lnTo>
                    <a:lnTo>
                      <a:pt x="364" y="82"/>
                    </a:lnTo>
                    <a:lnTo>
                      <a:pt x="360" y="82"/>
                    </a:lnTo>
                    <a:lnTo>
                      <a:pt x="364" y="78"/>
                    </a:lnTo>
                    <a:lnTo>
                      <a:pt x="368" y="78"/>
                    </a:lnTo>
                    <a:lnTo>
                      <a:pt x="368" y="82"/>
                    </a:lnTo>
                    <a:lnTo>
                      <a:pt x="372" y="82"/>
                    </a:lnTo>
                    <a:lnTo>
                      <a:pt x="372" y="86"/>
                    </a:lnTo>
                    <a:lnTo>
                      <a:pt x="374" y="86"/>
                    </a:lnTo>
                    <a:lnTo>
                      <a:pt x="378" y="82"/>
                    </a:lnTo>
                    <a:lnTo>
                      <a:pt x="378" y="86"/>
                    </a:lnTo>
                    <a:lnTo>
                      <a:pt x="382" y="86"/>
                    </a:lnTo>
                    <a:lnTo>
                      <a:pt x="386" y="86"/>
                    </a:lnTo>
                    <a:lnTo>
                      <a:pt x="390" y="86"/>
                    </a:lnTo>
                    <a:lnTo>
                      <a:pt x="390" y="90"/>
                    </a:lnTo>
                    <a:lnTo>
                      <a:pt x="394" y="86"/>
                    </a:lnTo>
                    <a:lnTo>
                      <a:pt x="398" y="86"/>
                    </a:lnTo>
                    <a:lnTo>
                      <a:pt x="402" y="86"/>
                    </a:lnTo>
                    <a:lnTo>
                      <a:pt x="402" y="90"/>
                    </a:lnTo>
                    <a:lnTo>
                      <a:pt x="402" y="86"/>
                    </a:lnTo>
                    <a:lnTo>
                      <a:pt x="404" y="90"/>
                    </a:lnTo>
                    <a:lnTo>
                      <a:pt x="408" y="86"/>
                    </a:lnTo>
                    <a:lnTo>
                      <a:pt x="412" y="86"/>
                    </a:lnTo>
                    <a:lnTo>
                      <a:pt x="412" y="82"/>
                    </a:lnTo>
                    <a:lnTo>
                      <a:pt x="416" y="82"/>
                    </a:lnTo>
                    <a:lnTo>
                      <a:pt x="416" y="78"/>
                    </a:lnTo>
                    <a:lnTo>
                      <a:pt x="420" y="78"/>
                    </a:lnTo>
                    <a:lnTo>
                      <a:pt x="420" y="74"/>
                    </a:lnTo>
                    <a:lnTo>
                      <a:pt x="424" y="74"/>
                    </a:lnTo>
                    <a:lnTo>
                      <a:pt x="424" y="78"/>
                    </a:lnTo>
                    <a:lnTo>
                      <a:pt x="424" y="82"/>
                    </a:lnTo>
                    <a:lnTo>
                      <a:pt x="420" y="82"/>
                    </a:lnTo>
                    <a:lnTo>
                      <a:pt x="420" y="86"/>
                    </a:lnTo>
                    <a:lnTo>
                      <a:pt x="416" y="90"/>
                    </a:lnTo>
                    <a:lnTo>
                      <a:pt x="416" y="92"/>
                    </a:lnTo>
                    <a:lnTo>
                      <a:pt x="412" y="92"/>
                    </a:lnTo>
                    <a:lnTo>
                      <a:pt x="412" y="96"/>
                    </a:lnTo>
                    <a:lnTo>
                      <a:pt x="408" y="96"/>
                    </a:lnTo>
                    <a:lnTo>
                      <a:pt x="404" y="96"/>
                    </a:lnTo>
                    <a:lnTo>
                      <a:pt x="402" y="96"/>
                    </a:lnTo>
                    <a:lnTo>
                      <a:pt x="398" y="96"/>
                    </a:lnTo>
                    <a:lnTo>
                      <a:pt x="394" y="96"/>
                    </a:lnTo>
                    <a:lnTo>
                      <a:pt x="394" y="92"/>
                    </a:lnTo>
                    <a:lnTo>
                      <a:pt x="390" y="92"/>
                    </a:lnTo>
                    <a:lnTo>
                      <a:pt x="386" y="92"/>
                    </a:lnTo>
                    <a:lnTo>
                      <a:pt x="382" y="92"/>
                    </a:lnTo>
                    <a:lnTo>
                      <a:pt x="378" y="92"/>
                    </a:lnTo>
                    <a:lnTo>
                      <a:pt x="378" y="96"/>
                    </a:lnTo>
                    <a:lnTo>
                      <a:pt x="374" y="96"/>
                    </a:lnTo>
                    <a:lnTo>
                      <a:pt x="374" y="92"/>
                    </a:lnTo>
                    <a:lnTo>
                      <a:pt x="372" y="92"/>
                    </a:lnTo>
                    <a:lnTo>
                      <a:pt x="368" y="92"/>
                    </a:lnTo>
                    <a:lnTo>
                      <a:pt x="368" y="96"/>
                    </a:lnTo>
                    <a:lnTo>
                      <a:pt x="364" y="96"/>
                    </a:lnTo>
                    <a:lnTo>
                      <a:pt x="364" y="92"/>
                    </a:lnTo>
                    <a:lnTo>
                      <a:pt x="360" y="92"/>
                    </a:lnTo>
                    <a:lnTo>
                      <a:pt x="358" y="92"/>
                    </a:lnTo>
                    <a:lnTo>
                      <a:pt x="358" y="96"/>
                    </a:lnTo>
                    <a:lnTo>
                      <a:pt x="354" y="96"/>
                    </a:lnTo>
                    <a:lnTo>
                      <a:pt x="354" y="100"/>
                    </a:lnTo>
                    <a:lnTo>
                      <a:pt x="354" y="104"/>
                    </a:lnTo>
                    <a:lnTo>
                      <a:pt x="350" y="104"/>
                    </a:lnTo>
                    <a:lnTo>
                      <a:pt x="350" y="108"/>
                    </a:lnTo>
                    <a:lnTo>
                      <a:pt x="354" y="112"/>
                    </a:lnTo>
                    <a:lnTo>
                      <a:pt x="354" y="116"/>
                    </a:lnTo>
                    <a:lnTo>
                      <a:pt x="354" y="120"/>
                    </a:lnTo>
                    <a:lnTo>
                      <a:pt x="358" y="120"/>
                    </a:lnTo>
                    <a:lnTo>
                      <a:pt x="360" y="120"/>
                    </a:lnTo>
                    <a:lnTo>
                      <a:pt x="360" y="122"/>
                    </a:lnTo>
                    <a:lnTo>
                      <a:pt x="360" y="126"/>
                    </a:lnTo>
                    <a:lnTo>
                      <a:pt x="364" y="126"/>
                    </a:lnTo>
                    <a:lnTo>
                      <a:pt x="368" y="126"/>
                    </a:lnTo>
                    <a:lnTo>
                      <a:pt x="368" y="122"/>
                    </a:lnTo>
                    <a:lnTo>
                      <a:pt x="372" y="120"/>
                    </a:lnTo>
                    <a:lnTo>
                      <a:pt x="372" y="116"/>
                    </a:lnTo>
                    <a:lnTo>
                      <a:pt x="374" y="116"/>
                    </a:lnTo>
                    <a:lnTo>
                      <a:pt x="374" y="120"/>
                    </a:lnTo>
                    <a:lnTo>
                      <a:pt x="378" y="120"/>
                    </a:lnTo>
                    <a:lnTo>
                      <a:pt x="382" y="120"/>
                    </a:lnTo>
                    <a:lnTo>
                      <a:pt x="382" y="116"/>
                    </a:lnTo>
                    <a:lnTo>
                      <a:pt x="386" y="116"/>
                    </a:lnTo>
                    <a:lnTo>
                      <a:pt x="390" y="116"/>
                    </a:lnTo>
                    <a:lnTo>
                      <a:pt x="394" y="116"/>
                    </a:lnTo>
                    <a:lnTo>
                      <a:pt x="390" y="116"/>
                    </a:lnTo>
                    <a:lnTo>
                      <a:pt x="390" y="112"/>
                    </a:lnTo>
                    <a:lnTo>
                      <a:pt x="394" y="112"/>
                    </a:lnTo>
                    <a:lnTo>
                      <a:pt x="398" y="112"/>
                    </a:lnTo>
                    <a:lnTo>
                      <a:pt x="398" y="116"/>
                    </a:lnTo>
                    <a:lnTo>
                      <a:pt x="398" y="120"/>
                    </a:lnTo>
                    <a:lnTo>
                      <a:pt x="398" y="120"/>
                    </a:lnTo>
                    <a:lnTo>
                      <a:pt x="398" y="120"/>
                    </a:lnTo>
                    <a:close/>
                    <a:moveTo>
                      <a:pt x="104" y="78"/>
                    </a:moveTo>
                    <a:lnTo>
                      <a:pt x="104" y="82"/>
                    </a:lnTo>
                    <a:lnTo>
                      <a:pt x="104" y="78"/>
                    </a:lnTo>
                    <a:lnTo>
                      <a:pt x="100" y="78"/>
                    </a:lnTo>
                    <a:lnTo>
                      <a:pt x="96" y="78"/>
                    </a:lnTo>
                    <a:lnTo>
                      <a:pt x="96" y="74"/>
                    </a:lnTo>
                    <a:lnTo>
                      <a:pt x="100" y="74"/>
                    </a:lnTo>
                    <a:lnTo>
                      <a:pt x="104" y="78"/>
                    </a:lnTo>
                    <a:lnTo>
                      <a:pt x="104" y="78"/>
                    </a:lnTo>
                    <a:lnTo>
                      <a:pt x="104" y="78"/>
                    </a:lnTo>
                    <a:close/>
                    <a:moveTo>
                      <a:pt x="36" y="92"/>
                    </a:moveTo>
                    <a:lnTo>
                      <a:pt x="36" y="90"/>
                    </a:lnTo>
                    <a:lnTo>
                      <a:pt x="34" y="90"/>
                    </a:lnTo>
                    <a:lnTo>
                      <a:pt x="34" y="86"/>
                    </a:lnTo>
                    <a:lnTo>
                      <a:pt x="30" y="86"/>
                    </a:lnTo>
                    <a:lnTo>
                      <a:pt x="30" y="82"/>
                    </a:lnTo>
                    <a:lnTo>
                      <a:pt x="30" y="78"/>
                    </a:lnTo>
                    <a:lnTo>
                      <a:pt x="34" y="78"/>
                    </a:lnTo>
                    <a:lnTo>
                      <a:pt x="36" y="82"/>
                    </a:lnTo>
                    <a:lnTo>
                      <a:pt x="40" y="86"/>
                    </a:lnTo>
                    <a:lnTo>
                      <a:pt x="36" y="90"/>
                    </a:lnTo>
                    <a:lnTo>
                      <a:pt x="36" y="92"/>
                    </a:lnTo>
                    <a:lnTo>
                      <a:pt x="36" y="92"/>
                    </a:lnTo>
                    <a:lnTo>
                      <a:pt x="36" y="92"/>
                    </a:lnTo>
                    <a:close/>
                    <a:moveTo>
                      <a:pt x="104" y="82"/>
                    </a:moveTo>
                    <a:lnTo>
                      <a:pt x="104" y="86"/>
                    </a:lnTo>
                    <a:lnTo>
                      <a:pt x="100" y="86"/>
                    </a:lnTo>
                    <a:lnTo>
                      <a:pt x="100" y="82"/>
                    </a:lnTo>
                    <a:lnTo>
                      <a:pt x="100" y="78"/>
                    </a:lnTo>
                    <a:lnTo>
                      <a:pt x="104" y="82"/>
                    </a:lnTo>
                    <a:lnTo>
                      <a:pt x="104" y="82"/>
                    </a:lnTo>
                    <a:lnTo>
                      <a:pt x="104" y="82"/>
                    </a:lnTo>
                    <a:close/>
                    <a:moveTo>
                      <a:pt x="134" y="86"/>
                    </a:moveTo>
                    <a:lnTo>
                      <a:pt x="134" y="90"/>
                    </a:lnTo>
                    <a:lnTo>
                      <a:pt x="134" y="86"/>
                    </a:lnTo>
                    <a:lnTo>
                      <a:pt x="130" y="86"/>
                    </a:lnTo>
                    <a:lnTo>
                      <a:pt x="130" y="82"/>
                    </a:lnTo>
                    <a:lnTo>
                      <a:pt x="134" y="82"/>
                    </a:lnTo>
                    <a:lnTo>
                      <a:pt x="134" y="86"/>
                    </a:lnTo>
                    <a:lnTo>
                      <a:pt x="134" y="86"/>
                    </a:lnTo>
                    <a:lnTo>
                      <a:pt x="134" y="86"/>
                    </a:lnTo>
                    <a:close/>
                    <a:moveTo>
                      <a:pt x="126" y="82"/>
                    </a:moveTo>
                    <a:lnTo>
                      <a:pt x="126" y="86"/>
                    </a:lnTo>
                    <a:lnTo>
                      <a:pt x="122" y="86"/>
                    </a:lnTo>
                    <a:lnTo>
                      <a:pt x="122" y="82"/>
                    </a:lnTo>
                    <a:lnTo>
                      <a:pt x="126" y="82"/>
                    </a:lnTo>
                    <a:lnTo>
                      <a:pt x="126" y="82"/>
                    </a:lnTo>
                    <a:lnTo>
                      <a:pt x="126" y="82"/>
                    </a:lnTo>
                    <a:close/>
                    <a:moveTo>
                      <a:pt x="110" y="90"/>
                    </a:moveTo>
                    <a:lnTo>
                      <a:pt x="110" y="86"/>
                    </a:lnTo>
                    <a:lnTo>
                      <a:pt x="106" y="86"/>
                    </a:lnTo>
                    <a:lnTo>
                      <a:pt x="106" y="82"/>
                    </a:lnTo>
                    <a:lnTo>
                      <a:pt x="110" y="82"/>
                    </a:lnTo>
                    <a:lnTo>
                      <a:pt x="110" y="86"/>
                    </a:lnTo>
                    <a:lnTo>
                      <a:pt x="114" y="86"/>
                    </a:lnTo>
                    <a:lnTo>
                      <a:pt x="114" y="90"/>
                    </a:lnTo>
                    <a:lnTo>
                      <a:pt x="110" y="90"/>
                    </a:lnTo>
                    <a:lnTo>
                      <a:pt x="110" y="90"/>
                    </a:lnTo>
                    <a:lnTo>
                      <a:pt x="110" y="90"/>
                    </a:lnTo>
                    <a:close/>
                    <a:moveTo>
                      <a:pt x="110" y="90"/>
                    </a:moveTo>
                    <a:lnTo>
                      <a:pt x="106" y="90"/>
                    </a:lnTo>
                    <a:lnTo>
                      <a:pt x="104" y="90"/>
                    </a:lnTo>
                    <a:lnTo>
                      <a:pt x="104" y="86"/>
                    </a:lnTo>
                    <a:lnTo>
                      <a:pt x="104" y="82"/>
                    </a:lnTo>
                    <a:lnTo>
                      <a:pt x="104" y="86"/>
                    </a:lnTo>
                    <a:lnTo>
                      <a:pt x="106" y="86"/>
                    </a:lnTo>
                    <a:lnTo>
                      <a:pt x="110" y="86"/>
                    </a:lnTo>
                    <a:lnTo>
                      <a:pt x="110" y="90"/>
                    </a:lnTo>
                    <a:lnTo>
                      <a:pt x="110" y="90"/>
                    </a:lnTo>
                    <a:lnTo>
                      <a:pt x="110" y="90"/>
                    </a:lnTo>
                    <a:close/>
                    <a:moveTo>
                      <a:pt x="118" y="86"/>
                    </a:moveTo>
                    <a:lnTo>
                      <a:pt x="114" y="86"/>
                    </a:lnTo>
                    <a:lnTo>
                      <a:pt x="114" y="82"/>
                    </a:lnTo>
                    <a:lnTo>
                      <a:pt x="114" y="86"/>
                    </a:lnTo>
                    <a:lnTo>
                      <a:pt x="118" y="86"/>
                    </a:lnTo>
                    <a:lnTo>
                      <a:pt x="118" y="86"/>
                    </a:lnTo>
                    <a:lnTo>
                      <a:pt x="118" y="86"/>
                    </a:lnTo>
                    <a:close/>
                    <a:moveTo>
                      <a:pt x="126" y="90"/>
                    </a:moveTo>
                    <a:lnTo>
                      <a:pt x="126" y="86"/>
                    </a:lnTo>
                    <a:lnTo>
                      <a:pt x="130" y="90"/>
                    </a:lnTo>
                    <a:lnTo>
                      <a:pt x="126" y="90"/>
                    </a:lnTo>
                    <a:lnTo>
                      <a:pt x="126" y="90"/>
                    </a:lnTo>
                    <a:lnTo>
                      <a:pt x="126" y="90"/>
                    </a:lnTo>
                    <a:close/>
                    <a:moveTo>
                      <a:pt x="118" y="90"/>
                    </a:moveTo>
                    <a:lnTo>
                      <a:pt x="118" y="92"/>
                    </a:lnTo>
                    <a:lnTo>
                      <a:pt x="114" y="92"/>
                    </a:lnTo>
                    <a:lnTo>
                      <a:pt x="114" y="90"/>
                    </a:lnTo>
                    <a:lnTo>
                      <a:pt x="114" y="86"/>
                    </a:lnTo>
                    <a:lnTo>
                      <a:pt x="114" y="90"/>
                    </a:lnTo>
                    <a:lnTo>
                      <a:pt x="118" y="90"/>
                    </a:lnTo>
                    <a:lnTo>
                      <a:pt x="118" y="90"/>
                    </a:lnTo>
                    <a:lnTo>
                      <a:pt x="118" y="90"/>
                    </a:lnTo>
                    <a:close/>
                    <a:moveTo>
                      <a:pt x="134" y="100"/>
                    </a:moveTo>
                    <a:lnTo>
                      <a:pt x="134" y="96"/>
                    </a:lnTo>
                    <a:lnTo>
                      <a:pt x="134" y="100"/>
                    </a:lnTo>
                    <a:lnTo>
                      <a:pt x="134" y="100"/>
                    </a:lnTo>
                    <a:lnTo>
                      <a:pt x="134" y="100"/>
                    </a:lnTo>
                    <a:close/>
                    <a:moveTo>
                      <a:pt x="50" y="100"/>
                    </a:moveTo>
                    <a:lnTo>
                      <a:pt x="48" y="100"/>
                    </a:lnTo>
                    <a:lnTo>
                      <a:pt x="50" y="100"/>
                    </a:lnTo>
                    <a:lnTo>
                      <a:pt x="50" y="100"/>
                    </a:lnTo>
                    <a:lnTo>
                      <a:pt x="50" y="100"/>
                    </a:lnTo>
                    <a:close/>
                    <a:moveTo>
                      <a:pt x="136" y="108"/>
                    </a:moveTo>
                    <a:lnTo>
                      <a:pt x="134" y="108"/>
                    </a:lnTo>
                    <a:lnTo>
                      <a:pt x="134" y="104"/>
                    </a:lnTo>
                    <a:lnTo>
                      <a:pt x="134" y="108"/>
                    </a:lnTo>
                    <a:lnTo>
                      <a:pt x="130" y="108"/>
                    </a:lnTo>
                    <a:lnTo>
                      <a:pt x="130" y="104"/>
                    </a:lnTo>
                    <a:lnTo>
                      <a:pt x="134" y="104"/>
                    </a:lnTo>
                    <a:lnTo>
                      <a:pt x="134" y="100"/>
                    </a:lnTo>
                    <a:lnTo>
                      <a:pt x="134" y="104"/>
                    </a:lnTo>
                    <a:lnTo>
                      <a:pt x="136" y="104"/>
                    </a:lnTo>
                    <a:lnTo>
                      <a:pt x="136" y="108"/>
                    </a:lnTo>
                    <a:lnTo>
                      <a:pt x="136" y="108"/>
                    </a:lnTo>
                    <a:lnTo>
                      <a:pt x="136" y="108"/>
                    </a:lnTo>
                    <a:close/>
                    <a:moveTo>
                      <a:pt x="48" y="108"/>
                    </a:moveTo>
                    <a:lnTo>
                      <a:pt x="44" y="104"/>
                    </a:lnTo>
                    <a:lnTo>
                      <a:pt x="44" y="100"/>
                    </a:lnTo>
                    <a:lnTo>
                      <a:pt x="44" y="104"/>
                    </a:lnTo>
                    <a:lnTo>
                      <a:pt x="48" y="104"/>
                    </a:lnTo>
                    <a:lnTo>
                      <a:pt x="48" y="108"/>
                    </a:lnTo>
                    <a:lnTo>
                      <a:pt x="48" y="108"/>
                    </a:lnTo>
                    <a:lnTo>
                      <a:pt x="48" y="108"/>
                    </a:lnTo>
                    <a:close/>
                    <a:moveTo>
                      <a:pt x="502" y="112"/>
                    </a:moveTo>
                    <a:lnTo>
                      <a:pt x="502" y="108"/>
                    </a:lnTo>
                    <a:lnTo>
                      <a:pt x="498" y="108"/>
                    </a:lnTo>
                    <a:lnTo>
                      <a:pt x="494" y="108"/>
                    </a:lnTo>
                    <a:lnTo>
                      <a:pt x="494" y="104"/>
                    </a:lnTo>
                    <a:lnTo>
                      <a:pt x="498" y="108"/>
                    </a:lnTo>
                    <a:lnTo>
                      <a:pt x="498" y="104"/>
                    </a:lnTo>
                    <a:lnTo>
                      <a:pt x="494" y="104"/>
                    </a:lnTo>
                    <a:lnTo>
                      <a:pt x="498" y="104"/>
                    </a:lnTo>
                    <a:lnTo>
                      <a:pt x="502" y="104"/>
                    </a:lnTo>
                    <a:lnTo>
                      <a:pt x="506" y="104"/>
                    </a:lnTo>
                    <a:lnTo>
                      <a:pt x="510" y="104"/>
                    </a:lnTo>
                    <a:lnTo>
                      <a:pt x="510" y="108"/>
                    </a:lnTo>
                    <a:lnTo>
                      <a:pt x="506" y="108"/>
                    </a:lnTo>
                    <a:lnTo>
                      <a:pt x="502" y="104"/>
                    </a:lnTo>
                    <a:lnTo>
                      <a:pt x="502" y="108"/>
                    </a:lnTo>
                    <a:lnTo>
                      <a:pt x="506" y="108"/>
                    </a:lnTo>
                    <a:lnTo>
                      <a:pt x="506" y="112"/>
                    </a:lnTo>
                    <a:lnTo>
                      <a:pt x="502" y="112"/>
                    </a:lnTo>
                    <a:lnTo>
                      <a:pt x="502" y="112"/>
                    </a:lnTo>
                    <a:lnTo>
                      <a:pt x="502" y="112"/>
                    </a:lnTo>
                    <a:close/>
                    <a:moveTo>
                      <a:pt x="48" y="112"/>
                    </a:moveTo>
                    <a:lnTo>
                      <a:pt x="44" y="112"/>
                    </a:lnTo>
                    <a:lnTo>
                      <a:pt x="44" y="108"/>
                    </a:lnTo>
                    <a:lnTo>
                      <a:pt x="48" y="108"/>
                    </a:lnTo>
                    <a:lnTo>
                      <a:pt x="48" y="112"/>
                    </a:lnTo>
                    <a:lnTo>
                      <a:pt x="48" y="112"/>
                    </a:lnTo>
                    <a:lnTo>
                      <a:pt x="48" y="112"/>
                    </a:lnTo>
                    <a:close/>
                    <a:moveTo>
                      <a:pt x="458" y="108"/>
                    </a:moveTo>
                    <a:lnTo>
                      <a:pt x="460" y="112"/>
                    </a:lnTo>
                    <a:lnTo>
                      <a:pt x="458" y="112"/>
                    </a:lnTo>
                    <a:lnTo>
                      <a:pt x="458" y="116"/>
                    </a:lnTo>
                    <a:lnTo>
                      <a:pt x="460" y="116"/>
                    </a:lnTo>
                    <a:lnTo>
                      <a:pt x="460" y="120"/>
                    </a:lnTo>
                    <a:lnTo>
                      <a:pt x="460" y="116"/>
                    </a:lnTo>
                    <a:lnTo>
                      <a:pt x="458" y="116"/>
                    </a:lnTo>
                    <a:lnTo>
                      <a:pt x="454" y="112"/>
                    </a:lnTo>
                    <a:lnTo>
                      <a:pt x="454" y="108"/>
                    </a:lnTo>
                    <a:lnTo>
                      <a:pt x="458" y="108"/>
                    </a:lnTo>
                    <a:lnTo>
                      <a:pt x="458" y="108"/>
                    </a:lnTo>
                    <a:lnTo>
                      <a:pt x="458" y="108"/>
                    </a:lnTo>
                    <a:close/>
                    <a:moveTo>
                      <a:pt x="134" y="108"/>
                    </a:moveTo>
                    <a:lnTo>
                      <a:pt x="134" y="112"/>
                    </a:lnTo>
                    <a:lnTo>
                      <a:pt x="130" y="112"/>
                    </a:lnTo>
                    <a:lnTo>
                      <a:pt x="130" y="108"/>
                    </a:lnTo>
                    <a:lnTo>
                      <a:pt x="134" y="108"/>
                    </a:lnTo>
                    <a:lnTo>
                      <a:pt x="134" y="108"/>
                    </a:lnTo>
                    <a:lnTo>
                      <a:pt x="134" y="108"/>
                    </a:lnTo>
                    <a:close/>
                    <a:moveTo>
                      <a:pt x="622" y="226"/>
                    </a:moveTo>
                    <a:lnTo>
                      <a:pt x="622" y="222"/>
                    </a:lnTo>
                    <a:lnTo>
                      <a:pt x="622" y="226"/>
                    </a:lnTo>
                    <a:lnTo>
                      <a:pt x="618" y="222"/>
                    </a:lnTo>
                    <a:lnTo>
                      <a:pt x="614" y="220"/>
                    </a:lnTo>
                    <a:lnTo>
                      <a:pt x="618" y="220"/>
                    </a:lnTo>
                    <a:lnTo>
                      <a:pt x="622" y="220"/>
                    </a:lnTo>
                    <a:lnTo>
                      <a:pt x="622" y="222"/>
                    </a:lnTo>
                    <a:lnTo>
                      <a:pt x="622" y="220"/>
                    </a:lnTo>
                    <a:lnTo>
                      <a:pt x="618" y="220"/>
                    </a:lnTo>
                    <a:lnTo>
                      <a:pt x="614" y="216"/>
                    </a:lnTo>
                    <a:lnTo>
                      <a:pt x="614" y="212"/>
                    </a:lnTo>
                    <a:lnTo>
                      <a:pt x="610" y="212"/>
                    </a:lnTo>
                    <a:lnTo>
                      <a:pt x="610" y="208"/>
                    </a:lnTo>
                    <a:lnTo>
                      <a:pt x="610" y="204"/>
                    </a:lnTo>
                    <a:lnTo>
                      <a:pt x="610" y="200"/>
                    </a:lnTo>
                    <a:lnTo>
                      <a:pt x="606" y="200"/>
                    </a:lnTo>
                    <a:lnTo>
                      <a:pt x="610" y="200"/>
                    </a:lnTo>
                    <a:lnTo>
                      <a:pt x="610" y="196"/>
                    </a:lnTo>
                    <a:lnTo>
                      <a:pt x="610" y="200"/>
                    </a:lnTo>
                    <a:lnTo>
                      <a:pt x="606" y="200"/>
                    </a:lnTo>
                    <a:lnTo>
                      <a:pt x="606" y="196"/>
                    </a:lnTo>
                    <a:lnTo>
                      <a:pt x="606" y="194"/>
                    </a:lnTo>
                    <a:lnTo>
                      <a:pt x="606" y="196"/>
                    </a:lnTo>
                    <a:lnTo>
                      <a:pt x="602" y="194"/>
                    </a:lnTo>
                    <a:lnTo>
                      <a:pt x="600" y="190"/>
                    </a:lnTo>
                    <a:lnTo>
                      <a:pt x="596" y="190"/>
                    </a:lnTo>
                    <a:lnTo>
                      <a:pt x="596" y="186"/>
                    </a:lnTo>
                    <a:lnTo>
                      <a:pt x="592" y="186"/>
                    </a:lnTo>
                    <a:lnTo>
                      <a:pt x="588" y="186"/>
                    </a:lnTo>
                    <a:lnTo>
                      <a:pt x="584" y="182"/>
                    </a:lnTo>
                    <a:lnTo>
                      <a:pt x="580" y="182"/>
                    </a:lnTo>
                    <a:lnTo>
                      <a:pt x="576" y="182"/>
                    </a:lnTo>
                    <a:lnTo>
                      <a:pt x="576" y="178"/>
                    </a:lnTo>
                    <a:lnTo>
                      <a:pt x="572" y="178"/>
                    </a:lnTo>
                    <a:lnTo>
                      <a:pt x="570" y="178"/>
                    </a:lnTo>
                    <a:lnTo>
                      <a:pt x="566" y="178"/>
                    </a:lnTo>
                    <a:lnTo>
                      <a:pt x="562" y="174"/>
                    </a:lnTo>
                    <a:lnTo>
                      <a:pt x="558" y="174"/>
                    </a:lnTo>
                    <a:lnTo>
                      <a:pt x="558" y="170"/>
                    </a:lnTo>
                    <a:lnTo>
                      <a:pt x="562" y="170"/>
                    </a:lnTo>
                    <a:lnTo>
                      <a:pt x="558" y="166"/>
                    </a:lnTo>
                    <a:lnTo>
                      <a:pt x="558" y="170"/>
                    </a:lnTo>
                    <a:lnTo>
                      <a:pt x="554" y="170"/>
                    </a:lnTo>
                    <a:lnTo>
                      <a:pt x="554" y="166"/>
                    </a:lnTo>
                    <a:lnTo>
                      <a:pt x="554" y="170"/>
                    </a:lnTo>
                    <a:lnTo>
                      <a:pt x="550" y="170"/>
                    </a:lnTo>
                    <a:lnTo>
                      <a:pt x="550" y="166"/>
                    </a:lnTo>
                    <a:lnTo>
                      <a:pt x="546" y="166"/>
                    </a:lnTo>
                    <a:lnTo>
                      <a:pt x="546" y="164"/>
                    </a:lnTo>
                    <a:lnTo>
                      <a:pt x="544" y="164"/>
                    </a:lnTo>
                    <a:lnTo>
                      <a:pt x="544" y="160"/>
                    </a:lnTo>
                    <a:lnTo>
                      <a:pt x="544" y="156"/>
                    </a:lnTo>
                    <a:lnTo>
                      <a:pt x="546" y="156"/>
                    </a:lnTo>
                    <a:lnTo>
                      <a:pt x="546" y="152"/>
                    </a:lnTo>
                    <a:lnTo>
                      <a:pt x="544" y="152"/>
                    </a:lnTo>
                    <a:lnTo>
                      <a:pt x="544" y="156"/>
                    </a:lnTo>
                    <a:lnTo>
                      <a:pt x="544" y="160"/>
                    </a:lnTo>
                    <a:lnTo>
                      <a:pt x="544" y="164"/>
                    </a:lnTo>
                    <a:lnTo>
                      <a:pt x="540" y="166"/>
                    </a:lnTo>
                    <a:lnTo>
                      <a:pt x="540" y="170"/>
                    </a:lnTo>
                    <a:lnTo>
                      <a:pt x="536" y="170"/>
                    </a:lnTo>
                    <a:lnTo>
                      <a:pt x="532" y="170"/>
                    </a:lnTo>
                    <a:lnTo>
                      <a:pt x="532" y="166"/>
                    </a:lnTo>
                    <a:lnTo>
                      <a:pt x="532" y="164"/>
                    </a:lnTo>
                    <a:lnTo>
                      <a:pt x="532" y="160"/>
                    </a:lnTo>
                    <a:lnTo>
                      <a:pt x="532" y="156"/>
                    </a:lnTo>
                    <a:lnTo>
                      <a:pt x="532" y="160"/>
                    </a:lnTo>
                    <a:lnTo>
                      <a:pt x="528" y="160"/>
                    </a:lnTo>
                    <a:lnTo>
                      <a:pt x="528" y="156"/>
                    </a:lnTo>
                    <a:lnTo>
                      <a:pt x="528" y="152"/>
                    </a:lnTo>
                    <a:lnTo>
                      <a:pt x="524" y="152"/>
                    </a:lnTo>
                    <a:lnTo>
                      <a:pt x="520" y="152"/>
                    </a:lnTo>
                    <a:lnTo>
                      <a:pt x="520" y="150"/>
                    </a:lnTo>
                    <a:lnTo>
                      <a:pt x="524" y="150"/>
                    </a:lnTo>
                    <a:lnTo>
                      <a:pt x="528" y="150"/>
                    </a:lnTo>
                    <a:lnTo>
                      <a:pt x="532" y="150"/>
                    </a:lnTo>
                    <a:lnTo>
                      <a:pt x="536" y="146"/>
                    </a:lnTo>
                    <a:lnTo>
                      <a:pt x="540" y="146"/>
                    </a:lnTo>
                    <a:lnTo>
                      <a:pt x="544" y="146"/>
                    </a:lnTo>
                    <a:lnTo>
                      <a:pt x="544" y="150"/>
                    </a:lnTo>
                    <a:lnTo>
                      <a:pt x="544" y="146"/>
                    </a:lnTo>
                    <a:lnTo>
                      <a:pt x="546" y="146"/>
                    </a:lnTo>
                    <a:lnTo>
                      <a:pt x="546" y="150"/>
                    </a:lnTo>
                    <a:lnTo>
                      <a:pt x="546" y="146"/>
                    </a:lnTo>
                    <a:lnTo>
                      <a:pt x="546" y="142"/>
                    </a:lnTo>
                    <a:lnTo>
                      <a:pt x="546" y="138"/>
                    </a:lnTo>
                    <a:lnTo>
                      <a:pt x="544" y="142"/>
                    </a:lnTo>
                    <a:lnTo>
                      <a:pt x="540" y="142"/>
                    </a:lnTo>
                    <a:lnTo>
                      <a:pt x="536" y="142"/>
                    </a:lnTo>
                    <a:lnTo>
                      <a:pt x="532" y="142"/>
                    </a:lnTo>
                    <a:lnTo>
                      <a:pt x="528" y="142"/>
                    </a:lnTo>
                    <a:lnTo>
                      <a:pt x="524" y="142"/>
                    </a:lnTo>
                    <a:lnTo>
                      <a:pt x="524" y="138"/>
                    </a:lnTo>
                    <a:lnTo>
                      <a:pt x="520" y="138"/>
                    </a:lnTo>
                    <a:lnTo>
                      <a:pt x="520" y="134"/>
                    </a:lnTo>
                    <a:lnTo>
                      <a:pt x="520" y="130"/>
                    </a:lnTo>
                    <a:lnTo>
                      <a:pt x="516" y="130"/>
                    </a:lnTo>
                    <a:lnTo>
                      <a:pt x="514" y="126"/>
                    </a:lnTo>
                    <a:lnTo>
                      <a:pt x="510" y="126"/>
                    </a:lnTo>
                    <a:lnTo>
                      <a:pt x="506" y="126"/>
                    </a:lnTo>
                    <a:lnTo>
                      <a:pt x="506" y="122"/>
                    </a:lnTo>
                    <a:lnTo>
                      <a:pt x="510" y="122"/>
                    </a:lnTo>
                    <a:lnTo>
                      <a:pt x="510" y="120"/>
                    </a:lnTo>
                    <a:lnTo>
                      <a:pt x="510" y="116"/>
                    </a:lnTo>
                    <a:lnTo>
                      <a:pt x="514" y="116"/>
                    </a:lnTo>
                    <a:lnTo>
                      <a:pt x="516" y="116"/>
                    </a:lnTo>
                    <a:lnTo>
                      <a:pt x="520" y="116"/>
                    </a:lnTo>
                    <a:lnTo>
                      <a:pt x="520" y="112"/>
                    </a:lnTo>
                    <a:lnTo>
                      <a:pt x="524" y="108"/>
                    </a:lnTo>
                    <a:lnTo>
                      <a:pt x="528" y="108"/>
                    </a:lnTo>
                    <a:lnTo>
                      <a:pt x="532" y="108"/>
                    </a:lnTo>
                    <a:lnTo>
                      <a:pt x="532" y="112"/>
                    </a:lnTo>
                    <a:lnTo>
                      <a:pt x="536" y="112"/>
                    </a:lnTo>
                    <a:lnTo>
                      <a:pt x="540" y="112"/>
                    </a:lnTo>
                    <a:lnTo>
                      <a:pt x="540" y="116"/>
                    </a:lnTo>
                    <a:lnTo>
                      <a:pt x="544" y="116"/>
                    </a:lnTo>
                    <a:lnTo>
                      <a:pt x="546" y="116"/>
                    </a:lnTo>
                    <a:lnTo>
                      <a:pt x="550" y="116"/>
                    </a:lnTo>
                    <a:lnTo>
                      <a:pt x="550" y="120"/>
                    </a:lnTo>
                    <a:lnTo>
                      <a:pt x="550" y="122"/>
                    </a:lnTo>
                    <a:lnTo>
                      <a:pt x="554" y="126"/>
                    </a:lnTo>
                    <a:lnTo>
                      <a:pt x="550" y="126"/>
                    </a:lnTo>
                    <a:lnTo>
                      <a:pt x="550" y="130"/>
                    </a:lnTo>
                    <a:lnTo>
                      <a:pt x="550" y="134"/>
                    </a:lnTo>
                    <a:lnTo>
                      <a:pt x="550" y="138"/>
                    </a:lnTo>
                    <a:lnTo>
                      <a:pt x="550" y="142"/>
                    </a:lnTo>
                    <a:lnTo>
                      <a:pt x="550" y="146"/>
                    </a:lnTo>
                    <a:lnTo>
                      <a:pt x="554" y="146"/>
                    </a:lnTo>
                    <a:lnTo>
                      <a:pt x="554" y="150"/>
                    </a:lnTo>
                    <a:lnTo>
                      <a:pt x="554" y="152"/>
                    </a:lnTo>
                    <a:lnTo>
                      <a:pt x="558" y="150"/>
                    </a:lnTo>
                    <a:lnTo>
                      <a:pt x="554" y="150"/>
                    </a:lnTo>
                    <a:lnTo>
                      <a:pt x="554" y="146"/>
                    </a:lnTo>
                    <a:lnTo>
                      <a:pt x="558" y="146"/>
                    </a:lnTo>
                    <a:lnTo>
                      <a:pt x="558" y="150"/>
                    </a:lnTo>
                    <a:lnTo>
                      <a:pt x="558" y="152"/>
                    </a:lnTo>
                    <a:lnTo>
                      <a:pt x="562" y="152"/>
                    </a:lnTo>
                    <a:lnTo>
                      <a:pt x="562" y="156"/>
                    </a:lnTo>
                    <a:lnTo>
                      <a:pt x="562" y="160"/>
                    </a:lnTo>
                    <a:lnTo>
                      <a:pt x="566" y="160"/>
                    </a:lnTo>
                    <a:lnTo>
                      <a:pt x="570" y="160"/>
                    </a:lnTo>
                    <a:lnTo>
                      <a:pt x="570" y="156"/>
                    </a:lnTo>
                    <a:lnTo>
                      <a:pt x="572" y="156"/>
                    </a:lnTo>
                    <a:lnTo>
                      <a:pt x="572" y="152"/>
                    </a:lnTo>
                    <a:lnTo>
                      <a:pt x="576" y="152"/>
                    </a:lnTo>
                    <a:lnTo>
                      <a:pt x="576" y="150"/>
                    </a:lnTo>
                    <a:lnTo>
                      <a:pt x="580" y="150"/>
                    </a:lnTo>
                    <a:lnTo>
                      <a:pt x="580" y="146"/>
                    </a:lnTo>
                    <a:lnTo>
                      <a:pt x="580" y="142"/>
                    </a:lnTo>
                    <a:lnTo>
                      <a:pt x="584" y="142"/>
                    </a:lnTo>
                    <a:lnTo>
                      <a:pt x="588" y="142"/>
                    </a:lnTo>
                    <a:lnTo>
                      <a:pt x="592" y="138"/>
                    </a:lnTo>
                    <a:lnTo>
                      <a:pt x="596" y="138"/>
                    </a:lnTo>
                    <a:lnTo>
                      <a:pt x="596" y="134"/>
                    </a:lnTo>
                    <a:lnTo>
                      <a:pt x="592" y="134"/>
                    </a:lnTo>
                    <a:lnTo>
                      <a:pt x="596" y="134"/>
                    </a:lnTo>
                    <a:lnTo>
                      <a:pt x="596" y="130"/>
                    </a:lnTo>
                    <a:lnTo>
                      <a:pt x="600" y="130"/>
                    </a:lnTo>
                    <a:lnTo>
                      <a:pt x="602" y="126"/>
                    </a:lnTo>
                    <a:lnTo>
                      <a:pt x="606" y="126"/>
                    </a:lnTo>
                    <a:lnTo>
                      <a:pt x="606" y="130"/>
                    </a:lnTo>
                    <a:lnTo>
                      <a:pt x="610" y="130"/>
                    </a:lnTo>
                    <a:lnTo>
                      <a:pt x="614" y="134"/>
                    </a:lnTo>
                    <a:lnTo>
                      <a:pt x="618" y="134"/>
                    </a:lnTo>
                    <a:lnTo>
                      <a:pt x="618" y="138"/>
                    </a:lnTo>
                    <a:lnTo>
                      <a:pt x="622" y="138"/>
                    </a:lnTo>
                    <a:lnTo>
                      <a:pt x="626" y="138"/>
                    </a:lnTo>
                    <a:lnTo>
                      <a:pt x="626" y="142"/>
                    </a:lnTo>
                    <a:lnTo>
                      <a:pt x="628" y="142"/>
                    </a:lnTo>
                    <a:lnTo>
                      <a:pt x="632" y="142"/>
                    </a:lnTo>
                    <a:lnTo>
                      <a:pt x="636" y="142"/>
                    </a:lnTo>
                    <a:lnTo>
                      <a:pt x="636" y="146"/>
                    </a:lnTo>
                    <a:lnTo>
                      <a:pt x="640" y="146"/>
                    </a:lnTo>
                    <a:lnTo>
                      <a:pt x="644" y="146"/>
                    </a:lnTo>
                    <a:lnTo>
                      <a:pt x="644" y="150"/>
                    </a:lnTo>
                    <a:lnTo>
                      <a:pt x="644" y="146"/>
                    </a:lnTo>
                    <a:lnTo>
                      <a:pt x="648" y="146"/>
                    </a:lnTo>
                    <a:lnTo>
                      <a:pt x="648" y="186"/>
                    </a:lnTo>
                    <a:lnTo>
                      <a:pt x="648" y="204"/>
                    </a:lnTo>
                    <a:lnTo>
                      <a:pt x="648" y="212"/>
                    </a:lnTo>
                    <a:lnTo>
                      <a:pt x="648" y="216"/>
                    </a:lnTo>
                    <a:lnTo>
                      <a:pt x="648" y="220"/>
                    </a:lnTo>
                    <a:lnTo>
                      <a:pt x="648" y="256"/>
                    </a:lnTo>
                    <a:lnTo>
                      <a:pt x="644" y="256"/>
                    </a:lnTo>
                    <a:lnTo>
                      <a:pt x="644" y="252"/>
                    </a:lnTo>
                    <a:lnTo>
                      <a:pt x="640" y="250"/>
                    </a:lnTo>
                    <a:lnTo>
                      <a:pt x="640" y="246"/>
                    </a:lnTo>
                    <a:lnTo>
                      <a:pt x="636" y="246"/>
                    </a:lnTo>
                    <a:lnTo>
                      <a:pt x="632" y="242"/>
                    </a:lnTo>
                    <a:lnTo>
                      <a:pt x="636" y="242"/>
                    </a:lnTo>
                    <a:lnTo>
                      <a:pt x="636" y="238"/>
                    </a:lnTo>
                    <a:lnTo>
                      <a:pt x="632" y="238"/>
                    </a:lnTo>
                    <a:lnTo>
                      <a:pt x="632" y="242"/>
                    </a:lnTo>
                    <a:lnTo>
                      <a:pt x="628" y="242"/>
                    </a:lnTo>
                    <a:lnTo>
                      <a:pt x="626" y="242"/>
                    </a:lnTo>
                    <a:lnTo>
                      <a:pt x="622" y="242"/>
                    </a:lnTo>
                    <a:lnTo>
                      <a:pt x="618" y="242"/>
                    </a:lnTo>
                    <a:lnTo>
                      <a:pt x="618" y="246"/>
                    </a:lnTo>
                    <a:lnTo>
                      <a:pt x="618" y="242"/>
                    </a:lnTo>
                    <a:lnTo>
                      <a:pt x="618" y="238"/>
                    </a:lnTo>
                    <a:lnTo>
                      <a:pt x="622" y="234"/>
                    </a:lnTo>
                    <a:lnTo>
                      <a:pt x="618" y="234"/>
                    </a:lnTo>
                    <a:lnTo>
                      <a:pt x="622" y="234"/>
                    </a:lnTo>
                    <a:lnTo>
                      <a:pt x="622" y="230"/>
                    </a:lnTo>
                    <a:lnTo>
                      <a:pt x="618" y="230"/>
                    </a:lnTo>
                    <a:lnTo>
                      <a:pt x="618" y="226"/>
                    </a:lnTo>
                    <a:lnTo>
                      <a:pt x="614" y="226"/>
                    </a:lnTo>
                    <a:lnTo>
                      <a:pt x="614" y="222"/>
                    </a:lnTo>
                    <a:lnTo>
                      <a:pt x="618" y="226"/>
                    </a:lnTo>
                    <a:lnTo>
                      <a:pt x="622" y="226"/>
                    </a:lnTo>
                    <a:lnTo>
                      <a:pt x="622" y="226"/>
                    </a:lnTo>
                    <a:lnTo>
                      <a:pt x="622" y="226"/>
                    </a:lnTo>
                    <a:close/>
                    <a:moveTo>
                      <a:pt x="502" y="108"/>
                    </a:moveTo>
                    <a:lnTo>
                      <a:pt x="502" y="112"/>
                    </a:lnTo>
                    <a:lnTo>
                      <a:pt x="498" y="112"/>
                    </a:lnTo>
                    <a:lnTo>
                      <a:pt x="502" y="108"/>
                    </a:lnTo>
                    <a:lnTo>
                      <a:pt x="502" y="108"/>
                    </a:lnTo>
                    <a:lnTo>
                      <a:pt x="502" y="108"/>
                    </a:lnTo>
                    <a:close/>
                    <a:moveTo>
                      <a:pt x="570" y="116"/>
                    </a:moveTo>
                    <a:lnTo>
                      <a:pt x="572" y="116"/>
                    </a:lnTo>
                    <a:lnTo>
                      <a:pt x="576" y="116"/>
                    </a:lnTo>
                    <a:lnTo>
                      <a:pt x="576" y="120"/>
                    </a:lnTo>
                    <a:lnTo>
                      <a:pt x="580" y="120"/>
                    </a:lnTo>
                    <a:lnTo>
                      <a:pt x="580" y="122"/>
                    </a:lnTo>
                    <a:lnTo>
                      <a:pt x="584" y="122"/>
                    </a:lnTo>
                    <a:lnTo>
                      <a:pt x="580" y="122"/>
                    </a:lnTo>
                    <a:lnTo>
                      <a:pt x="576" y="122"/>
                    </a:lnTo>
                    <a:lnTo>
                      <a:pt x="572" y="122"/>
                    </a:lnTo>
                    <a:lnTo>
                      <a:pt x="572" y="120"/>
                    </a:lnTo>
                    <a:lnTo>
                      <a:pt x="572" y="116"/>
                    </a:lnTo>
                    <a:lnTo>
                      <a:pt x="570" y="116"/>
                    </a:lnTo>
                    <a:lnTo>
                      <a:pt x="570" y="112"/>
                    </a:lnTo>
                    <a:lnTo>
                      <a:pt x="570" y="116"/>
                    </a:lnTo>
                    <a:lnTo>
                      <a:pt x="570" y="116"/>
                    </a:lnTo>
                    <a:lnTo>
                      <a:pt x="570" y="116"/>
                    </a:lnTo>
                    <a:close/>
                    <a:moveTo>
                      <a:pt x="506" y="116"/>
                    </a:moveTo>
                    <a:lnTo>
                      <a:pt x="502" y="120"/>
                    </a:lnTo>
                    <a:lnTo>
                      <a:pt x="498" y="120"/>
                    </a:lnTo>
                    <a:lnTo>
                      <a:pt x="498" y="116"/>
                    </a:lnTo>
                    <a:lnTo>
                      <a:pt x="502" y="116"/>
                    </a:lnTo>
                    <a:lnTo>
                      <a:pt x="506" y="116"/>
                    </a:lnTo>
                    <a:lnTo>
                      <a:pt x="506" y="116"/>
                    </a:lnTo>
                    <a:lnTo>
                      <a:pt x="506" y="116"/>
                    </a:lnTo>
                    <a:close/>
                    <a:moveTo>
                      <a:pt x="506" y="120"/>
                    </a:moveTo>
                    <a:lnTo>
                      <a:pt x="506" y="122"/>
                    </a:lnTo>
                    <a:lnTo>
                      <a:pt x="506" y="126"/>
                    </a:lnTo>
                    <a:lnTo>
                      <a:pt x="502" y="122"/>
                    </a:lnTo>
                    <a:lnTo>
                      <a:pt x="502" y="120"/>
                    </a:lnTo>
                    <a:lnTo>
                      <a:pt x="506" y="120"/>
                    </a:lnTo>
                    <a:lnTo>
                      <a:pt x="506" y="120"/>
                    </a:lnTo>
                    <a:lnTo>
                      <a:pt x="506" y="120"/>
                    </a:lnTo>
                    <a:close/>
                    <a:moveTo>
                      <a:pt x="58" y="130"/>
                    </a:moveTo>
                    <a:lnTo>
                      <a:pt x="54" y="130"/>
                    </a:lnTo>
                    <a:lnTo>
                      <a:pt x="58" y="130"/>
                    </a:lnTo>
                    <a:lnTo>
                      <a:pt x="58" y="134"/>
                    </a:lnTo>
                    <a:lnTo>
                      <a:pt x="54" y="134"/>
                    </a:lnTo>
                    <a:lnTo>
                      <a:pt x="50" y="130"/>
                    </a:lnTo>
                    <a:lnTo>
                      <a:pt x="50" y="126"/>
                    </a:lnTo>
                    <a:lnTo>
                      <a:pt x="48" y="122"/>
                    </a:lnTo>
                    <a:lnTo>
                      <a:pt x="48" y="120"/>
                    </a:lnTo>
                    <a:lnTo>
                      <a:pt x="50" y="120"/>
                    </a:lnTo>
                    <a:lnTo>
                      <a:pt x="54" y="122"/>
                    </a:lnTo>
                    <a:lnTo>
                      <a:pt x="54" y="126"/>
                    </a:lnTo>
                    <a:lnTo>
                      <a:pt x="58" y="130"/>
                    </a:lnTo>
                    <a:lnTo>
                      <a:pt x="58" y="130"/>
                    </a:lnTo>
                    <a:lnTo>
                      <a:pt x="58" y="130"/>
                    </a:lnTo>
                    <a:close/>
                    <a:moveTo>
                      <a:pt x="208" y="120"/>
                    </a:moveTo>
                    <a:lnTo>
                      <a:pt x="208" y="122"/>
                    </a:lnTo>
                    <a:lnTo>
                      <a:pt x="204" y="122"/>
                    </a:lnTo>
                    <a:lnTo>
                      <a:pt x="200" y="122"/>
                    </a:lnTo>
                    <a:lnTo>
                      <a:pt x="200" y="120"/>
                    </a:lnTo>
                    <a:lnTo>
                      <a:pt x="204" y="120"/>
                    </a:lnTo>
                    <a:lnTo>
                      <a:pt x="208" y="120"/>
                    </a:lnTo>
                    <a:lnTo>
                      <a:pt x="208" y="120"/>
                    </a:lnTo>
                    <a:lnTo>
                      <a:pt x="208" y="120"/>
                    </a:lnTo>
                    <a:close/>
                    <a:moveTo>
                      <a:pt x="490" y="122"/>
                    </a:moveTo>
                    <a:lnTo>
                      <a:pt x="488" y="122"/>
                    </a:lnTo>
                    <a:lnTo>
                      <a:pt x="490" y="122"/>
                    </a:lnTo>
                    <a:lnTo>
                      <a:pt x="490" y="122"/>
                    </a:lnTo>
                    <a:lnTo>
                      <a:pt x="490" y="122"/>
                    </a:lnTo>
                    <a:close/>
                    <a:moveTo>
                      <a:pt x="402" y="122"/>
                    </a:moveTo>
                    <a:lnTo>
                      <a:pt x="402" y="126"/>
                    </a:lnTo>
                    <a:lnTo>
                      <a:pt x="398" y="126"/>
                    </a:lnTo>
                    <a:lnTo>
                      <a:pt x="398" y="130"/>
                    </a:lnTo>
                    <a:lnTo>
                      <a:pt x="394" y="130"/>
                    </a:lnTo>
                    <a:lnTo>
                      <a:pt x="394" y="126"/>
                    </a:lnTo>
                    <a:lnTo>
                      <a:pt x="394" y="130"/>
                    </a:lnTo>
                    <a:lnTo>
                      <a:pt x="390" y="130"/>
                    </a:lnTo>
                    <a:lnTo>
                      <a:pt x="390" y="126"/>
                    </a:lnTo>
                    <a:lnTo>
                      <a:pt x="390" y="122"/>
                    </a:lnTo>
                    <a:lnTo>
                      <a:pt x="394" y="122"/>
                    </a:lnTo>
                    <a:lnTo>
                      <a:pt x="398" y="122"/>
                    </a:lnTo>
                    <a:lnTo>
                      <a:pt x="398" y="126"/>
                    </a:lnTo>
                    <a:lnTo>
                      <a:pt x="398" y="122"/>
                    </a:lnTo>
                    <a:lnTo>
                      <a:pt x="402" y="122"/>
                    </a:lnTo>
                    <a:lnTo>
                      <a:pt x="402" y="122"/>
                    </a:lnTo>
                    <a:lnTo>
                      <a:pt x="402" y="122"/>
                    </a:lnTo>
                    <a:close/>
                    <a:moveTo>
                      <a:pt x="464" y="130"/>
                    </a:moveTo>
                    <a:lnTo>
                      <a:pt x="460" y="130"/>
                    </a:lnTo>
                    <a:lnTo>
                      <a:pt x="458" y="130"/>
                    </a:lnTo>
                    <a:lnTo>
                      <a:pt x="454" y="130"/>
                    </a:lnTo>
                    <a:lnTo>
                      <a:pt x="454" y="126"/>
                    </a:lnTo>
                    <a:lnTo>
                      <a:pt x="458" y="126"/>
                    </a:lnTo>
                    <a:lnTo>
                      <a:pt x="460" y="126"/>
                    </a:lnTo>
                    <a:lnTo>
                      <a:pt x="464" y="130"/>
                    </a:lnTo>
                    <a:lnTo>
                      <a:pt x="464" y="130"/>
                    </a:lnTo>
                    <a:lnTo>
                      <a:pt x="464" y="130"/>
                    </a:lnTo>
                    <a:close/>
                    <a:moveTo>
                      <a:pt x="160" y="152"/>
                    </a:moveTo>
                    <a:lnTo>
                      <a:pt x="156" y="152"/>
                    </a:lnTo>
                    <a:lnTo>
                      <a:pt x="152" y="150"/>
                    </a:lnTo>
                    <a:lnTo>
                      <a:pt x="152" y="146"/>
                    </a:lnTo>
                    <a:lnTo>
                      <a:pt x="152" y="142"/>
                    </a:lnTo>
                    <a:lnTo>
                      <a:pt x="148" y="138"/>
                    </a:lnTo>
                    <a:lnTo>
                      <a:pt x="144" y="138"/>
                    </a:lnTo>
                    <a:lnTo>
                      <a:pt x="140" y="138"/>
                    </a:lnTo>
                    <a:lnTo>
                      <a:pt x="140" y="134"/>
                    </a:lnTo>
                    <a:lnTo>
                      <a:pt x="144" y="134"/>
                    </a:lnTo>
                    <a:lnTo>
                      <a:pt x="144" y="130"/>
                    </a:lnTo>
                    <a:lnTo>
                      <a:pt x="148" y="130"/>
                    </a:lnTo>
                    <a:lnTo>
                      <a:pt x="148" y="134"/>
                    </a:lnTo>
                    <a:lnTo>
                      <a:pt x="152" y="134"/>
                    </a:lnTo>
                    <a:lnTo>
                      <a:pt x="148" y="130"/>
                    </a:lnTo>
                    <a:lnTo>
                      <a:pt x="152" y="126"/>
                    </a:lnTo>
                    <a:lnTo>
                      <a:pt x="152" y="130"/>
                    </a:lnTo>
                    <a:lnTo>
                      <a:pt x="156" y="134"/>
                    </a:lnTo>
                    <a:lnTo>
                      <a:pt x="156" y="138"/>
                    </a:lnTo>
                    <a:lnTo>
                      <a:pt x="156" y="142"/>
                    </a:lnTo>
                    <a:lnTo>
                      <a:pt x="156" y="146"/>
                    </a:lnTo>
                    <a:lnTo>
                      <a:pt x="160" y="146"/>
                    </a:lnTo>
                    <a:lnTo>
                      <a:pt x="164" y="146"/>
                    </a:lnTo>
                    <a:lnTo>
                      <a:pt x="164" y="150"/>
                    </a:lnTo>
                    <a:lnTo>
                      <a:pt x="164" y="152"/>
                    </a:lnTo>
                    <a:lnTo>
                      <a:pt x="164" y="156"/>
                    </a:lnTo>
                    <a:lnTo>
                      <a:pt x="160" y="156"/>
                    </a:lnTo>
                    <a:lnTo>
                      <a:pt x="160" y="152"/>
                    </a:lnTo>
                    <a:lnTo>
                      <a:pt x="160" y="152"/>
                    </a:lnTo>
                    <a:lnTo>
                      <a:pt x="160" y="152"/>
                    </a:lnTo>
                    <a:close/>
                    <a:moveTo>
                      <a:pt x="192" y="130"/>
                    </a:moveTo>
                    <a:lnTo>
                      <a:pt x="196" y="130"/>
                    </a:lnTo>
                    <a:lnTo>
                      <a:pt x="192" y="130"/>
                    </a:lnTo>
                    <a:lnTo>
                      <a:pt x="192" y="130"/>
                    </a:lnTo>
                    <a:lnTo>
                      <a:pt x="192" y="130"/>
                    </a:lnTo>
                    <a:close/>
                    <a:moveTo>
                      <a:pt x="570" y="130"/>
                    </a:moveTo>
                    <a:lnTo>
                      <a:pt x="572" y="130"/>
                    </a:lnTo>
                    <a:lnTo>
                      <a:pt x="576" y="130"/>
                    </a:lnTo>
                    <a:lnTo>
                      <a:pt x="580" y="130"/>
                    </a:lnTo>
                    <a:lnTo>
                      <a:pt x="584" y="130"/>
                    </a:lnTo>
                    <a:lnTo>
                      <a:pt x="588" y="130"/>
                    </a:lnTo>
                    <a:lnTo>
                      <a:pt x="588" y="134"/>
                    </a:lnTo>
                    <a:lnTo>
                      <a:pt x="592" y="134"/>
                    </a:lnTo>
                    <a:lnTo>
                      <a:pt x="588" y="134"/>
                    </a:lnTo>
                    <a:lnTo>
                      <a:pt x="584" y="134"/>
                    </a:lnTo>
                    <a:lnTo>
                      <a:pt x="580" y="134"/>
                    </a:lnTo>
                    <a:lnTo>
                      <a:pt x="576" y="134"/>
                    </a:lnTo>
                    <a:lnTo>
                      <a:pt x="572" y="130"/>
                    </a:lnTo>
                    <a:lnTo>
                      <a:pt x="570" y="130"/>
                    </a:lnTo>
                    <a:lnTo>
                      <a:pt x="570" y="130"/>
                    </a:lnTo>
                    <a:lnTo>
                      <a:pt x="570" y="130"/>
                    </a:lnTo>
                    <a:close/>
                    <a:moveTo>
                      <a:pt x="412" y="130"/>
                    </a:moveTo>
                    <a:lnTo>
                      <a:pt x="416" y="130"/>
                    </a:lnTo>
                    <a:lnTo>
                      <a:pt x="420" y="130"/>
                    </a:lnTo>
                    <a:lnTo>
                      <a:pt x="424" y="130"/>
                    </a:lnTo>
                    <a:lnTo>
                      <a:pt x="428" y="134"/>
                    </a:lnTo>
                    <a:lnTo>
                      <a:pt x="424" y="134"/>
                    </a:lnTo>
                    <a:lnTo>
                      <a:pt x="420" y="134"/>
                    </a:lnTo>
                    <a:lnTo>
                      <a:pt x="416" y="134"/>
                    </a:lnTo>
                    <a:lnTo>
                      <a:pt x="416" y="138"/>
                    </a:lnTo>
                    <a:lnTo>
                      <a:pt x="412" y="138"/>
                    </a:lnTo>
                    <a:lnTo>
                      <a:pt x="412" y="134"/>
                    </a:lnTo>
                    <a:lnTo>
                      <a:pt x="412" y="130"/>
                    </a:lnTo>
                    <a:lnTo>
                      <a:pt x="412" y="130"/>
                    </a:lnTo>
                    <a:lnTo>
                      <a:pt x="412" y="130"/>
                    </a:lnTo>
                    <a:close/>
                    <a:moveTo>
                      <a:pt x="498" y="130"/>
                    </a:moveTo>
                    <a:lnTo>
                      <a:pt x="498" y="134"/>
                    </a:lnTo>
                    <a:lnTo>
                      <a:pt x="498" y="138"/>
                    </a:lnTo>
                    <a:lnTo>
                      <a:pt x="494" y="138"/>
                    </a:lnTo>
                    <a:lnTo>
                      <a:pt x="490" y="138"/>
                    </a:lnTo>
                    <a:lnTo>
                      <a:pt x="488" y="134"/>
                    </a:lnTo>
                    <a:lnTo>
                      <a:pt x="490" y="134"/>
                    </a:lnTo>
                    <a:lnTo>
                      <a:pt x="490" y="130"/>
                    </a:lnTo>
                    <a:lnTo>
                      <a:pt x="494" y="130"/>
                    </a:lnTo>
                    <a:lnTo>
                      <a:pt x="498" y="130"/>
                    </a:lnTo>
                    <a:lnTo>
                      <a:pt x="498" y="130"/>
                    </a:lnTo>
                    <a:lnTo>
                      <a:pt x="498" y="130"/>
                    </a:lnTo>
                    <a:close/>
                    <a:moveTo>
                      <a:pt x="428" y="134"/>
                    </a:moveTo>
                    <a:lnTo>
                      <a:pt x="430" y="134"/>
                    </a:lnTo>
                    <a:lnTo>
                      <a:pt x="434" y="134"/>
                    </a:lnTo>
                    <a:lnTo>
                      <a:pt x="438" y="134"/>
                    </a:lnTo>
                    <a:lnTo>
                      <a:pt x="434" y="134"/>
                    </a:lnTo>
                    <a:lnTo>
                      <a:pt x="430" y="134"/>
                    </a:lnTo>
                    <a:lnTo>
                      <a:pt x="428" y="134"/>
                    </a:lnTo>
                    <a:lnTo>
                      <a:pt x="428" y="134"/>
                    </a:lnTo>
                    <a:lnTo>
                      <a:pt x="428" y="134"/>
                    </a:lnTo>
                    <a:close/>
                    <a:moveTo>
                      <a:pt x="66" y="142"/>
                    </a:moveTo>
                    <a:lnTo>
                      <a:pt x="62" y="142"/>
                    </a:lnTo>
                    <a:lnTo>
                      <a:pt x="62" y="138"/>
                    </a:lnTo>
                    <a:lnTo>
                      <a:pt x="66" y="142"/>
                    </a:lnTo>
                    <a:lnTo>
                      <a:pt x="66" y="142"/>
                    </a:lnTo>
                    <a:lnTo>
                      <a:pt x="66" y="142"/>
                    </a:lnTo>
                    <a:close/>
                    <a:moveTo>
                      <a:pt x="70" y="150"/>
                    </a:moveTo>
                    <a:lnTo>
                      <a:pt x="70" y="152"/>
                    </a:lnTo>
                    <a:lnTo>
                      <a:pt x="70" y="150"/>
                    </a:lnTo>
                    <a:lnTo>
                      <a:pt x="66" y="150"/>
                    </a:lnTo>
                    <a:lnTo>
                      <a:pt x="66" y="146"/>
                    </a:lnTo>
                    <a:lnTo>
                      <a:pt x="70" y="146"/>
                    </a:lnTo>
                    <a:lnTo>
                      <a:pt x="70" y="150"/>
                    </a:lnTo>
                    <a:lnTo>
                      <a:pt x="70" y="150"/>
                    </a:lnTo>
                    <a:lnTo>
                      <a:pt x="70" y="150"/>
                    </a:lnTo>
                    <a:close/>
                    <a:moveTo>
                      <a:pt x="186" y="152"/>
                    </a:moveTo>
                    <a:lnTo>
                      <a:pt x="186" y="156"/>
                    </a:lnTo>
                    <a:lnTo>
                      <a:pt x="182" y="156"/>
                    </a:lnTo>
                    <a:lnTo>
                      <a:pt x="178" y="156"/>
                    </a:lnTo>
                    <a:lnTo>
                      <a:pt x="178" y="152"/>
                    </a:lnTo>
                    <a:lnTo>
                      <a:pt x="178" y="156"/>
                    </a:lnTo>
                    <a:lnTo>
                      <a:pt x="174" y="156"/>
                    </a:lnTo>
                    <a:lnTo>
                      <a:pt x="174" y="152"/>
                    </a:lnTo>
                    <a:lnTo>
                      <a:pt x="174" y="150"/>
                    </a:lnTo>
                    <a:lnTo>
                      <a:pt x="178" y="146"/>
                    </a:lnTo>
                    <a:lnTo>
                      <a:pt x="182" y="146"/>
                    </a:lnTo>
                    <a:lnTo>
                      <a:pt x="186" y="150"/>
                    </a:lnTo>
                    <a:lnTo>
                      <a:pt x="186" y="152"/>
                    </a:lnTo>
                    <a:lnTo>
                      <a:pt x="186" y="152"/>
                    </a:lnTo>
                    <a:lnTo>
                      <a:pt x="186" y="152"/>
                    </a:lnTo>
                    <a:close/>
                    <a:moveTo>
                      <a:pt x="74" y="160"/>
                    </a:moveTo>
                    <a:lnTo>
                      <a:pt x="74" y="156"/>
                    </a:lnTo>
                    <a:lnTo>
                      <a:pt x="70" y="152"/>
                    </a:lnTo>
                    <a:lnTo>
                      <a:pt x="70" y="150"/>
                    </a:lnTo>
                    <a:lnTo>
                      <a:pt x="74" y="152"/>
                    </a:lnTo>
                    <a:lnTo>
                      <a:pt x="74" y="156"/>
                    </a:lnTo>
                    <a:lnTo>
                      <a:pt x="74" y="160"/>
                    </a:lnTo>
                    <a:lnTo>
                      <a:pt x="74" y="160"/>
                    </a:lnTo>
                    <a:lnTo>
                      <a:pt x="74" y="160"/>
                    </a:lnTo>
                    <a:close/>
                    <a:moveTo>
                      <a:pt x="502" y="166"/>
                    </a:moveTo>
                    <a:lnTo>
                      <a:pt x="498" y="166"/>
                    </a:lnTo>
                    <a:lnTo>
                      <a:pt x="498" y="164"/>
                    </a:lnTo>
                    <a:lnTo>
                      <a:pt x="494" y="164"/>
                    </a:lnTo>
                    <a:lnTo>
                      <a:pt x="490" y="160"/>
                    </a:lnTo>
                    <a:lnTo>
                      <a:pt x="488" y="160"/>
                    </a:lnTo>
                    <a:lnTo>
                      <a:pt x="484" y="160"/>
                    </a:lnTo>
                    <a:lnTo>
                      <a:pt x="488" y="160"/>
                    </a:lnTo>
                    <a:lnTo>
                      <a:pt x="484" y="160"/>
                    </a:lnTo>
                    <a:lnTo>
                      <a:pt x="480" y="160"/>
                    </a:lnTo>
                    <a:lnTo>
                      <a:pt x="476" y="160"/>
                    </a:lnTo>
                    <a:lnTo>
                      <a:pt x="476" y="156"/>
                    </a:lnTo>
                    <a:lnTo>
                      <a:pt x="476" y="160"/>
                    </a:lnTo>
                    <a:lnTo>
                      <a:pt x="472" y="160"/>
                    </a:lnTo>
                    <a:lnTo>
                      <a:pt x="468" y="160"/>
                    </a:lnTo>
                    <a:lnTo>
                      <a:pt x="468" y="156"/>
                    </a:lnTo>
                    <a:lnTo>
                      <a:pt x="464" y="156"/>
                    </a:lnTo>
                    <a:lnTo>
                      <a:pt x="464" y="160"/>
                    </a:lnTo>
                    <a:lnTo>
                      <a:pt x="460" y="164"/>
                    </a:lnTo>
                    <a:lnTo>
                      <a:pt x="460" y="160"/>
                    </a:lnTo>
                    <a:lnTo>
                      <a:pt x="460" y="156"/>
                    </a:lnTo>
                    <a:lnTo>
                      <a:pt x="464" y="156"/>
                    </a:lnTo>
                    <a:lnTo>
                      <a:pt x="464" y="152"/>
                    </a:lnTo>
                    <a:lnTo>
                      <a:pt x="468" y="152"/>
                    </a:lnTo>
                    <a:lnTo>
                      <a:pt x="472" y="152"/>
                    </a:lnTo>
                    <a:lnTo>
                      <a:pt x="476" y="152"/>
                    </a:lnTo>
                    <a:lnTo>
                      <a:pt x="480" y="152"/>
                    </a:lnTo>
                    <a:lnTo>
                      <a:pt x="484" y="152"/>
                    </a:lnTo>
                    <a:lnTo>
                      <a:pt x="484" y="150"/>
                    </a:lnTo>
                    <a:lnTo>
                      <a:pt x="488" y="150"/>
                    </a:lnTo>
                    <a:lnTo>
                      <a:pt x="488" y="152"/>
                    </a:lnTo>
                    <a:lnTo>
                      <a:pt x="490" y="152"/>
                    </a:lnTo>
                    <a:lnTo>
                      <a:pt x="494" y="152"/>
                    </a:lnTo>
                    <a:lnTo>
                      <a:pt x="498" y="152"/>
                    </a:lnTo>
                    <a:lnTo>
                      <a:pt x="502" y="156"/>
                    </a:lnTo>
                    <a:lnTo>
                      <a:pt x="502" y="160"/>
                    </a:lnTo>
                    <a:lnTo>
                      <a:pt x="506" y="164"/>
                    </a:lnTo>
                    <a:lnTo>
                      <a:pt x="502" y="166"/>
                    </a:lnTo>
                    <a:lnTo>
                      <a:pt x="502" y="166"/>
                    </a:lnTo>
                    <a:lnTo>
                      <a:pt x="502" y="166"/>
                    </a:lnTo>
                    <a:close/>
                    <a:moveTo>
                      <a:pt x="164" y="152"/>
                    </a:moveTo>
                    <a:lnTo>
                      <a:pt x="166" y="152"/>
                    </a:lnTo>
                    <a:lnTo>
                      <a:pt x="164" y="152"/>
                    </a:lnTo>
                    <a:lnTo>
                      <a:pt x="164" y="152"/>
                    </a:lnTo>
                    <a:lnTo>
                      <a:pt x="164" y="152"/>
                    </a:lnTo>
                    <a:close/>
                    <a:moveTo>
                      <a:pt x="438" y="156"/>
                    </a:moveTo>
                    <a:lnTo>
                      <a:pt x="442" y="156"/>
                    </a:lnTo>
                    <a:lnTo>
                      <a:pt x="446" y="156"/>
                    </a:lnTo>
                    <a:lnTo>
                      <a:pt x="450" y="156"/>
                    </a:lnTo>
                    <a:lnTo>
                      <a:pt x="450" y="160"/>
                    </a:lnTo>
                    <a:lnTo>
                      <a:pt x="454" y="160"/>
                    </a:lnTo>
                    <a:lnTo>
                      <a:pt x="454" y="164"/>
                    </a:lnTo>
                    <a:lnTo>
                      <a:pt x="450" y="164"/>
                    </a:lnTo>
                    <a:lnTo>
                      <a:pt x="450" y="166"/>
                    </a:lnTo>
                    <a:lnTo>
                      <a:pt x="446" y="166"/>
                    </a:lnTo>
                    <a:lnTo>
                      <a:pt x="442" y="166"/>
                    </a:lnTo>
                    <a:lnTo>
                      <a:pt x="438" y="164"/>
                    </a:lnTo>
                    <a:lnTo>
                      <a:pt x="434" y="160"/>
                    </a:lnTo>
                    <a:lnTo>
                      <a:pt x="434" y="156"/>
                    </a:lnTo>
                    <a:lnTo>
                      <a:pt x="438" y="156"/>
                    </a:lnTo>
                    <a:lnTo>
                      <a:pt x="438" y="156"/>
                    </a:lnTo>
                    <a:lnTo>
                      <a:pt x="438" y="156"/>
                    </a:lnTo>
                    <a:close/>
                    <a:moveTo>
                      <a:pt x="298" y="160"/>
                    </a:moveTo>
                    <a:lnTo>
                      <a:pt x="298" y="164"/>
                    </a:lnTo>
                    <a:lnTo>
                      <a:pt x="298" y="166"/>
                    </a:lnTo>
                    <a:lnTo>
                      <a:pt x="298" y="170"/>
                    </a:lnTo>
                    <a:lnTo>
                      <a:pt x="294" y="170"/>
                    </a:lnTo>
                    <a:lnTo>
                      <a:pt x="298" y="166"/>
                    </a:lnTo>
                    <a:lnTo>
                      <a:pt x="294" y="166"/>
                    </a:lnTo>
                    <a:lnTo>
                      <a:pt x="294" y="164"/>
                    </a:lnTo>
                    <a:lnTo>
                      <a:pt x="294" y="160"/>
                    </a:lnTo>
                    <a:lnTo>
                      <a:pt x="298" y="160"/>
                    </a:lnTo>
                    <a:lnTo>
                      <a:pt x="298" y="156"/>
                    </a:lnTo>
                    <a:lnTo>
                      <a:pt x="298" y="160"/>
                    </a:lnTo>
                    <a:lnTo>
                      <a:pt x="298" y="160"/>
                    </a:lnTo>
                    <a:lnTo>
                      <a:pt x="298" y="160"/>
                    </a:lnTo>
                    <a:close/>
                    <a:moveTo>
                      <a:pt x="458" y="156"/>
                    </a:moveTo>
                    <a:lnTo>
                      <a:pt x="458" y="160"/>
                    </a:lnTo>
                    <a:lnTo>
                      <a:pt x="458" y="156"/>
                    </a:lnTo>
                    <a:lnTo>
                      <a:pt x="458" y="156"/>
                    </a:lnTo>
                    <a:lnTo>
                      <a:pt x="458" y="156"/>
                    </a:lnTo>
                    <a:close/>
                    <a:moveTo>
                      <a:pt x="464" y="164"/>
                    </a:moveTo>
                    <a:lnTo>
                      <a:pt x="468" y="164"/>
                    </a:lnTo>
                    <a:lnTo>
                      <a:pt x="468" y="166"/>
                    </a:lnTo>
                    <a:lnTo>
                      <a:pt x="464" y="166"/>
                    </a:lnTo>
                    <a:lnTo>
                      <a:pt x="468" y="164"/>
                    </a:lnTo>
                    <a:lnTo>
                      <a:pt x="464" y="164"/>
                    </a:lnTo>
                    <a:lnTo>
                      <a:pt x="464" y="166"/>
                    </a:lnTo>
                    <a:lnTo>
                      <a:pt x="460" y="166"/>
                    </a:lnTo>
                    <a:lnTo>
                      <a:pt x="460" y="164"/>
                    </a:lnTo>
                    <a:lnTo>
                      <a:pt x="464" y="164"/>
                    </a:lnTo>
                    <a:lnTo>
                      <a:pt x="464" y="164"/>
                    </a:lnTo>
                    <a:lnTo>
                      <a:pt x="464" y="164"/>
                    </a:lnTo>
                    <a:close/>
                    <a:moveTo>
                      <a:pt x="468" y="164"/>
                    </a:moveTo>
                    <a:lnTo>
                      <a:pt x="472" y="164"/>
                    </a:lnTo>
                    <a:lnTo>
                      <a:pt x="468" y="164"/>
                    </a:lnTo>
                    <a:lnTo>
                      <a:pt x="468" y="164"/>
                    </a:lnTo>
                    <a:lnTo>
                      <a:pt x="468" y="164"/>
                    </a:lnTo>
                    <a:close/>
                    <a:moveTo>
                      <a:pt x="394" y="170"/>
                    </a:moveTo>
                    <a:lnTo>
                      <a:pt x="398" y="170"/>
                    </a:lnTo>
                    <a:lnTo>
                      <a:pt x="394" y="174"/>
                    </a:lnTo>
                    <a:lnTo>
                      <a:pt x="394" y="170"/>
                    </a:lnTo>
                    <a:lnTo>
                      <a:pt x="394" y="170"/>
                    </a:lnTo>
                    <a:lnTo>
                      <a:pt x="394" y="170"/>
                    </a:lnTo>
                    <a:close/>
                    <a:moveTo>
                      <a:pt x="394" y="178"/>
                    </a:moveTo>
                    <a:lnTo>
                      <a:pt x="398" y="178"/>
                    </a:lnTo>
                    <a:lnTo>
                      <a:pt x="398" y="182"/>
                    </a:lnTo>
                    <a:lnTo>
                      <a:pt x="398" y="186"/>
                    </a:lnTo>
                    <a:lnTo>
                      <a:pt x="394" y="182"/>
                    </a:lnTo>
                    <a:lnTo>
                      <a:pt x="394" y="186"/>
                    </a:lnTo>
                    <a:lnTo>
                      <a:pt x="394" y="190"/>
                    </a:lnTo>
                    <a:lnTo>
                      <a:pt x="398" y="194"/>
                    </a:lnTo>
                    <a:lnTo>
                      <a:pt x="394" y="194"/>
                    </a:lnTo>
                    <a:lnTo>
                      <a:pt x="390" y="194"/>
                    </a:lnTo>
                    <a:lnTo>
                      <a:pt x="390" y="196"/>
                    </a:lnTo>
                    <a:lnTo>
                      <a:pt x="390" y="200"/>
                    </a:lnTo>
                    <a:lnTo>
                      <a:pt x="386" y="200"/>
                    </a:lnTo>
                    <a:lnTo>
                      <a:pt x="386" y="196"/>
                    </a:lnTo>
                    <a:lnTo>
                      <a:pt x="386" y="194"/>
                    </a:lnTo>
                    <a:lnTo>
                      <a:pt x="390" y="194"/>
                    </a:lnTo>
                    <a:lnTo>
                      <a:pt x="390" y="190"/>
                    </a:lnTo>
                    <a:lnTo>
                      <a:pt x="390" y="186"/>
                    </a:lnTo>
                    <a:lnTo>
                      <a:pt x="390" y="182"/>
                    </a:lnTo>
                    <a:lnTo>
                      <a:pt x="390" y="178"/>
                    </a:lnTo>
                    <a:lnTo>
                      <a:pt x="394" y="178"/>
                    </a:lnTo>
                    <a:lnTo>
                      <a:pt x="394" y="178"/>
                    </a:lnTo>
                    <a:lnTo>
                      <a:pt x="394" y="178"/>
                    </a:lnTo>
                    <a:close/>
                    <a:moveTo>
                      <a:pt x="390" y="182"/>
                    </a:moveTo>
                    <a:lnTo>
                      <a:pt x="390" y="186"/>
                    </a:lnTo>
                    <a:lnTo>
                      <a:pt x="386" y="190"/>
                    </a:lnTo>
                    <a:lnTo>
                      <a:pt x="386" y="194"/>
                    </a:lnTo>
                    <a:lnTo>
                      <a:pt x="382" y="194"/>
                    </a:lnTo>
                    <a:lnTo>
                      <a:pt x="382" y="190"/>
                    </a:lnTo>
                    <a:lnTo>
                      <a:pt x="382" y="186"/>
                    </a:lnTo>
                    <a:lnTo>
                      <a:pt x="382" y="182"/>
                    </a:lnTo>
                    <a:lnTo>
                      <a:pt x="386" y="182"/>
                    </a:lnTo>
                    <a:lnTo>
                      <a:pt x="390" y="182"/>
                    </a:lnTo>
                    <a:lnTo>
                      <a:pt x="390" y="182"/>
                    </a:lnTo>
                    <a:lnTo>
                      <a:pt x="390" y="182"/>
                    </a:lnTo>
                    <a:close/>
                    <a:moveTo>
                      <a:pt x="378" y="190"/>
                    </a:moveTo>
                    <a:lnTo>
                      <a:pt x="378" y="194"/>
                    </a:lnTo>
                    <a:lnTo>
                      <a:pt x="378" y="196"/>
                    </a:lnTo>
                    <a:lnTo>
                      <a:pt x="374" y="194"/>
                    </a:lnTo>
                    <a:lnTo>
                      <a:pt x="374" y="190"/>
                    </a:lnTo>
                    <a:lnTo>
                      <a:pt x="378" y="190"/>
                    </a:lnTo>
                    <a:lnTo>
                      <a:pt x="378" y="190"/>
                    </a:lnTo>
                    <a:lnTo>
                      <a:pt x="378" y="190"/>
                    </a:lnTo>
                    <a:close/>
                    <a:moveTo>
                      <a:pt x="104" y="196"/>
                    </a:moveTo>
                    <a:lnTo>
                      <a:pt x="100" y="196"/>
                    </a:lnTo>
                    <a:lnTo>
                      <a:pt x="96" y="194"/>
                    </a:lnTo>
                    <a:lnTo>
                      <a:pt x="100" y="194"/>
                    </a:lnTo>
                    <a:lnTo>
                      <a:pt x="104" y="194"/>
                    </a:lnTo>
                    <a:lnTo>
                      <a:pt x="104" y="196"/>
                    </a:lnTo>
                    <a:lnTo>
                      <a:pt x="104" y="196"/>
                    </a:lnTo>
                    <a:lnTo>
                      <a:pt x="104" y="196"/>
                    </a:lnTo>
                    <a:close/>
                    <a:moveTo>
                      <a:pt x="554" y="194"/>
                    </a:moveTo>
                    <a:lnTo>
                      <a:pt x="558" y="194"/>
                    </a:lnTo>
                    <a:lnTo>
                      <a:pt x="558" y="196"/>
                    </a:lnTo>
                    <a:lnTo>
                      <a:pt x="558" y="200"/>
                    </a:lnTo>
                    <a:lnTo>
                      <a:pt x="558" y="204"/>
                    </a:lnTo>
                    <a:lnTo>
                      <a:pt x="554" y="204"/>
                    </a:lnTo>
                    <a:lnTo>
                      <a:pt x="554" y="200"/>
                    </a:lnTo>
                    <a:lnTo>
                      <a:pt x="550" y="200"/>
                    </a:lnTo>
                    <a:lnTo>
                      <a:pt x="554" y="200"/>
                    </a:lnTo>
                    <a:lnTo>
                      <a:pt x="554" y="196"/>
                    </a:lnTo>
                    <a:lnTo>
                      <a:pt x="554" y="194"/>
                    </a:lnTo>
                    <a:lnTo>
                      <a:pt x="554" y="194"/>
                    </a:lnTo>
                    <a:lnTo>
                      <a:pt x="554" y="194"/>
                    </a:lnTo>
                    <a:close/>
                    <a:moveTo>
                      <a:pt x="248" y="200"/>
                    </a:moveTo>
                    <a:lnTo>
                      <a:pt x="246" y="200"/>
                    </a:lnTo>
                    <a:lnTo>
                      <a:pt x="248" y="200"/>
                    </a:lnTo>
                    <a:lnTo>
                      <a:pt x="248" y="200"/>
                    </a:lnTo>
                    <a:lnTo>
                      <a:pt x="248" y="200"/>
                    </a:lnTo>
                    <a:close/>
                    <a:moveTo>
                      <a:pt x="358" y="200"/>
                    </a:moveTo>
                    <a:lnTo>
                      <a:pt x="358" y="204"/>
                    </a:lnTo>
                    <a:lnTo>
                      <a:pt x="360" y="204"/>
                    </a:lnTo>
                    <a:lnTo>
                      <a:pt x="358" y="208"/>
                    </a:lnTo>
                    <a:lnTo>
                      <a:pt x="358" y="212"/>
                    </a:lnTo>
                    <a:lnTo>
                      <a:pt x="358" y="208"/>
                    </a:lnTo>
                    <a:lnTo>
                      <a:pt x="358" y="204"/>
                    </a:lnTo>
                    <a:lnTo>
                      <a:pt x="358" y="200"/>
                    </a:lnTo>
                    <a:lnTo>
                      <a:pt x="358" y="200"/>
                    </a:lnTo>
                    <a:lnTo>
                      <a:pt x="358" y="200"/>
                    </a:lnTo>
                    <a:close/>
                    <a:moveTo>
                      <a:pt x="212" y="238"/>
                    </a:moveTo>
                    <a:lnTo>
                      <a:pt x="208" y="238"/>
                    </a:lnTo>
                    <a:lnTo>
                      <a:pt x="204" y="234"/>
                    </a:lnTo>
                    <a:lnTo>
                      <a:pt x="200" y="234"/>
                    </a:lnTo>
                    <a:lnTo>
                      <a:pt x="196" y="234"/>
                    </a:lnTo>
                    <a:lnTo>
                      <a:pt x="192" y="234"/>
                    </a:lnTo>
                    <a:lnTo>
                      <a:pt x="190" y="234"/>
                    </a:lnTo>
                    <a:lnTo>
                      <a:pt x="186" y="234"/>
                    </a:lnTo>
                    <a:lnTo>
                      <a:pt x="182" y="234"/>
                    </a:lnTo>
                    <a:lnTo>
                      <a:pt x="178" y="234"/>
                    </a:lnTo>
                    <a:lnTo>
                      <a:pt x="178" y="230"/>
                    </a:lnTo>
                    <a:lnTo>
                      <a:pt x="174" y="230"/>
                    </a:lnTo>
                    <a:lnTo>
                      <a:pt x="170" y="230"/>
                    </a:lnTo>
                    <a:lnTo>
                      <a:pt x="166" y="230"/>
                    </a:lnTo>
                    <a:lnTo>
                      <a:pt x="164" y="230"/>
                    </a:lnTo>
                    <a:lnTo>
                      <a:pt x="160" y="230"/>
                    </a:lnTo>
                    <a:lnTo>
                      <a:pt x="160" y="226"/>
                    </a:lnTo>
                    <a:lnTo>
                      <a:pt x="160" y="222"/>
                    </a:lnTo>
                    <a:lnTo>
                      <a:pt x="160" y="220"/>
                    </a:lnTo>
                    <a:lnTo>
                      <a:pt x="160" y="222"/>
                    </a:lnTo>
                    <a:lnTo>
                      <a:pt x="156" y="222"/>
                    </a:lnTo>
                    <a:lnTo>
                      <a:pt x="156" y="220"/>
                    </a:lnTo>
                    <a:lnTo>
                      <a:pt x="152" y="220"/>
                    </a:lnTo>
                    <a:lnTo>
                      <a:pt x="148" y="220"/>
                    </a:lnTo>
                    <a:lnTo>
                      <a:pt x="144" y="220"/>
                    </a:lnTo>
                    <a:lnTo>
                      <a:pt x="140" y="220"/>
                    </a:lnTo>
                    <a:lnTo>
                      <a:pt x="144" y="220"/>
                    </a:lnTo>
                    <a:lnTo>
                      <a:pt x="144" y="216"/>
                    </a:lnTo>
                    <a:lnTo>
                      <a:pt x="144" y="220"/>
                    </a:lnTo>
                    <a:lnTo>
                      <a:pt x="148" y="216"/>
                    </a:lnTo>
                    <a:lnTo>
                      <a:pt x="148" y="212"/>
                    </a:lnTo>
                    <a:lnTo>
                      <a:pt x="152" y="212"/>
                    </a:lnTo>
                    <a:lnTo>
                      <a:pt x="152" y="208"/>
                    </a:lnTo>
                    <a:lnTo>
                      <a:pt x="152" y="204"/>
                    </a:lnTo>
                    <a:lnTo>
                      <a:pt x="152" y="200"/>
                    </a:lnTo>
                    <a:lnTo>
                      <a:pt x="156" y="200"/>
                    </a:lnTo>
                    <a:lnTo>
                      <a:pt x="156" y="204"/>
                    </a:lnTo>
                    <a:lnTo>
                      <a:pt x="160" y="204"/>
                    </a:lnTo>
                    <a:lnTo>
                      <a:pt x="164" y="204"/>
                    </a:lnTo>
                    <a:lnTo>
                      <a:pt x="166" y="204"/>
                    </a:lnTo>
                    <a:lnTo>
                      <a:pt x="170" y="204"/>
                    </a:lnTo>
                    <a:lnTo>
                      <a:pt x="174" y="204"/>
                    </a:lnTo>
                    <a:lnTo>
                      <a:pt x="174" y="208"/>
                    </a:lnTo>
                    <a:lnTo>
                      <a:pt x="178" y="208"/>
                    </a:lnTo>
                    <a:lnTo>
                      <a:pt x="182" y="212"/>
                    </a:lnTo>
                    <a:lnTo>
                      <a:pt x="186" y="212"/>
                    </a:lnTo>
                    <a:lnTo>
                      <a:pt x="186" y="208"/>
                    </a:lnTo>
                    <a:lnTo>
                      <a:pt x="186" y="212"/>
                    </a:lnTo>
                    <a:lnTo>
                      <a:pt x="190" y="212"/>
                    </a:lnTo>
                    <a:lnTo>
                      <a:pt x="190" y="216"/>
                    </a:lnTo>
                    <a:lnTo>
                      <a:pt x="190" y="220"/>
                    </a:lnTo>
                    <a:lnTo>
                      <a:pt x="192" y="220"/>
                    </a:lnTo>
                    <a:lnTo>
                      <a:pt x="196" y="220"/>
                    </a:lnTo>
                    <a:lnTo>
                      <a:pt x="200" y="220"/>
                    </a:lnTo>
                    <a:lnTo>
                      <a:pt x="204" y="220"/>
                    </a:lnTo>
                    <a:lnTo>
                      <a:pt x="208" y="220"/>
                    </a:lnTo>
                    <a:lnTo>
                      <a:pt x="212" y="220"/>
                    </a:lnTo>
                    <a:lnTo>
                      <a:pt x="216" y="220"/>
                    </a:lnTo>
                    <a:lnTo>
                      <a:pt x="216" y="222"/>
                    </a:lnTo>
                    <a:lnTo>
                      <a:pt x="216" y="220"/>
                    </a:lnTo>
                    <a:lnTo>
                      <a:pt x="220" y="220"/>
                    </a:lnTo>
                    <a:lnTo>
                      <a:pt x="220" y="216"/>
                    </a:lnTo>
                    <a:lnTo>
                      <a:pt x="220" y="212"/>
                    </a:lnTo>
                    <a:lnTo>
                      <a:pt x="222" y="212"/>
                    </a:lnTo>
                    <a:lnTo>
                      <a:pt x="226" y="216"/>
                    </a:lnTo>
                    <a:lnTo>
                      <a:pt x="230" y="216"/>
                    </a:lnTo>
                    <a:lnTo>
                      <a:pt x="234" y="216"/>
                    </a:lnTo>
                    <a:lnTo>
                      <a:pt x="234" y="220"/>
                    </a:lnTo>
                    <a:lnTo>
                      <a:pt x="238" y="220"/>
                    </a:lnTo>
                    <a:lnTo>
                      <a:pt x="242" y="220"/>
                    </a:lnTo>
                    <a:lnTo>
                      <a:pt x="246" y="220"/>
                    </a:lnTo>
                    <a:lnTo>
                      <a:pt x="246" y="222"/>
                    </a:lnTo>
                    <a:lnTo>
                      <a:pt x="248" y="222"/>
                    </a:lnTo>
                    <a:lnTo>
                      <a:pt x="248" y="226"/>
                    </a:lnTo>
                    <a:lnTo>
                      <a:pt x="246" y="222"/>
                    </a:lnTo>
                    <a:lnTo>
                      <a:pt x="246" y="226"/>
                    </a:lnTo>
                    <a:lnTo>
                      <a:pt x="248" y="226"/>
                    </a:lnTo>
                    <a:lnTo>
                      <a:pt x="248" y="230"/>
                    </a:lnTo>
                    <a:lnTo>
                      <a:pt x="252" y="234"/>
                    </a:lnTo>
                    <a:lnTo>
                      <a:pt x="256" y="234"/>
                    </a:lnTo>
                    <a:lnTo>
                      <a:pt x="260" y="234"/>
                    </a:lnTo>
                    <a:lnTo>
                      <a:pt x="264" y="234"/>
                    </a:lnTo>
                    <a:lnTo>
                      <a:pt x="268" y="234"/>
                    </a:lnTo>
                    <a:lnTo>
                      <a:pt x="268" y="230"/>
                    </a:lnTo>
                    <a:lnTo>
                      <a:pt x="268" y="234"/>
                    </a:lnTo>
                    <a:lnTo>
                      <a:pt x="272" y="234"/>
                    </a:lnTo>
                    <a:lnTo>
                      <a:pt x="272" y="238"/>
                    </a:lnTo>
                    <a:lnTo>
                      <a:pt x="272" y="242"/>
                    </a:lnTo>
                    <a:lnTo>
                      <a:pt x="272" y="246"/>
                    </a:lnTo>
                    <a:lnTo>
                      <a:pt x="272" y="250"/>
                    </a:lnTo>
                    <a:lnTo>
                      <a:pt x="276" y="250"/>
                    </a:lnTo>
                    <a:lnTo>
                      <a:pt x="276" y="252"/>
                    </a:lnTo>
                    <a:lnTo>
                      <a:pt x="272" y="252"/>
                    </a:lnTo>
                    <a:lnTo>
                      <a:pt x="272" y="250"/>
                    </a:lnTo>
                    <a:lnTo>
                      <a:pt x="268" y="250"/>
                    </a:lnTo>
                    <a:lnTo>
                      <a:pt x="264" y="250"/>
                    </a:lnTo>
                    <a:lnTo>
                      <a:pt x="260" y="246"/>
                    </a:lnTo>
                    <a:lnTo>
                      <a:pt x="256" y="246"/>
                    </a:lnTo>
                    <a:lnTo>
                      <a:pt x="256" y="242"/>
                    </a:lnTo>
                    <a:lnTo>
                      <a:pt x="252" y="242"/>
                    </a:lnTo>
                    <a:lnTo>
                      <a:pt x="252" y="246"/>
                    </a:lnTo>
                    <a:lnTo>
                      <a:pt x="248" y="246"/>
                    </a:lnTo>
                    <a:lnTo>
                      <a:pt x="246" y="246"/>
                    </a:lnTo>
                    <a:lnTo>
                      <a:pt x="242" y="246"/>
                    </a:lnTo>
                    <a:lnTo>
                      <a:pt x="238" y="246"/>
                    </a:lnTo>
                    <a:lnTo>
                      <a:pt x="234" y="242"/>
                    </a:lnTo>
                    <a:lnTo>
                      <a:pt x="234" y="246"/>
                    </a:lnTo>
                    <a:lnTo>
                      <a:pt x="230" y="246"/>
                    </a:lnTo>
                    <a:lnTo>
                      <a:pt x="230" y="242"/>
                    </a:lnTo>
                    <a:lnTo>
                      <a:pt x="226" y="242"/>
                    </a:lnTo>
                    <a:lnTo>
                      <a:pt x="222" y="242"/>
                    </a:lnTo>
                    <a:lnTo>
                      <a:pt x="220" y="242"/>
                    </a:lnTo>
                    <a:lnTo>
                      <a:pt x="216" y="242"/>
                    </a:lnTo>
                    <a:lnTo>
                      <a:pt x="212" y="238"/>
                    </a:lnTo>
                    <a:lnTo>
                      <a:pt x="212" y="238"/>
                    </a:lnTo>
                    <a:lnTo>
                      <a:pt x="212" y="238"/>
                    </a:lnTo>
                    <a:close/>
                    <a:moveTo>
                      <a:pt x="554" y="204"/>
                    </a:moveTo>
                    <a:lnTo>
                      <a:pt x="558" y="204"/>
                    </a:lnTo>
                    <a:lnTo>
                      <a:pt x="558" y="208"/>
                    </a:lnTo>
                    <a:lnTo>
                      <a:pt x="558" y="212"/>
                    </a:lnTo>
                    <a:lnTo>
                      <a:pt x="554" y="208"/>
                    </a:lnTo>
                    <a:lnTo>
                      <a:pt x="554" y="204"/>
                    </a:lnTo>
                    <a:lnTo>
                      <a:pt x="554" y="204"/>
                    </a:lnTo>
                    <a:lnTo>
                      <a:pt x="554" y="204"/>
                    </a:lnTo>
                    <a:close/>
                    <a:moveTo>
                      <a:pt x="550" y="208"/>
                    </a:moveTo>
                    <a:lnTo>
                      <a:pt x="554" y="208"/>
                    </a:lnTo>
                    <a:lnTo>
                      <a:pt x="554" y="212"/>
                    </a:lnTo>
                    <a:lnTo>
                      <a:pt x="554" y="216"/>
                    </a:lnTo>
                    <a:lnTo>
                      <a:pt x="554" y="220"/>
                    </a:lnTo>
                    <a:lnTo>
                      <a:pt x="550" y="220"/>
                    </a:lnTo>
                    <a:lnTo>
                      <a:pt x="550" y="212"/>
                    </a:lnTo>
                    <a:lnTo>
                      <a:pt x="550" y="208"/>
                    </a:lnTo>
                    <a:lnTo>
                      <a:pt x="550" y="208"/>
                    </a:lnTo>
                    <a:lnTo>
                      <a:pt x="550" y="208"/>
                    </a:lnTo>
                    <a:close/>
                    <a:moveTo>
                      <a:pt x="140" y="212"/>
                    </a:moveTo>
                    <a:lnTo>
                      <a:pt x="140" y="216"/>
                    </a:lnTo>
                    <a:lnTo>
                      <a:pt x="140" y="212"/>
                    </a:lnTo>
                    <a:lnTo>
                      <a:pt x="140" y="212"/>
                    </a:lnTo>
                    <a:lnTo>
                      <a:pt x="140" y="212"/>
                    </a:lnTo>
                    <a:close/>
                    <a:moveTo>
                      <a:pt x="286" y="220"/>
                    </a:moveTo>
                    <a:lnTo>
                      <a:pt x="290" y="220"/>
                    </a:lnTo>
                    <a:lnTo>
                      <a:pt x="286" y="220"/>
                    </a:lnTo>
                    <a:lnTo>
                      <a:pt x="286" y="222"/>
                    </a:lnTo>
                    <a:lnTo>
                      <a:pt x="282" y="222"/>
                    </a:lnTo>
                    <a:lnTo>
                      <a:pt x="282" y="220"/>
                    </a:lnTo>
                    <a:lnTo>
                      <a:pt x="286" y="220"/>
                    </a:lnTo>
                    <a:lnTo>
                      <a:pt x="286" y="220"/>
                    </a:lnTo>
                    <a:lnTo>
                      <a:pt x="286" y="220"/>
                    </a:lnTo>
                    <a:close/>
                    <a:moveTo>
                      <a:pt x="252" y="220"/>
                    </a:moveTo>
                    <a:lnTo>
                      <a:pt x="256" y="220"/>
                    </a:lnTo>
                    <a:lnTo>
                      <a:pt x="260" y="220"/>
                    </a:lnTo>
                    <a:lnTo>
                      <a:pt x="264" y="220"/>
                    </a:lnTo>
                    <a:lnTo>
                      <a:pt x="268" y="220"/>
                    </a:lnTo>
                    <a:lnTo>
                      <a:pt x="268" y="222"/>
                    </a:lnTo>
                    <a:lnTo>
                      <a:pt x="264" y="222"/>
                    </a:lnTo>
                    <a:lnTo>
                      <a:pt x="260" y="222"/>
                    </a:lnTo>
                    <a:lnTo>
                      <a:pt x="260" y="226"/>
                    </a:lnTo>
                    <a:lnTo>
                      <a:pt x="256" y="226"/>
                    </a:lnTo>
                    <a:lnTo>
                      <a:pt x="252" y="226"/>
                    </a:lnTo>
                    <a:lnTo>
                      <a:pt x="252" y="222"/>
                    </a:lnTo>
                    <a:lnTo>
                      <a:pt x="252" y="226"/>
                    </a:lnTo>
                    <a:lnTo>
                      <a:pt x="248" y="222"/>
                    </a:lnTo>
                    <a:lnTo>
                      <a:pt x="248" y="220"/>
                    </a:lnTo>
                    <a:lnTo>
                      <a:pt x="252" y="220"/>
                    </a:lnTo>
                    <a:lnTo>
                      <a:pt x="252" y="220"/>
                    </a:lnTo>
                    <a:lnTo>
                      <a:pt x="252" y="220"/>
                    </a:lnTo>
                    <a:close/>
                    <a:moveTo>
                      <a:pt x="516" y="222"/>
                    </a:moveTo>
                    <a:lnTo>
                      <a:pt x="516" y="226"/>
                    </a:lnTo>
                    <a:lnTo>
                      <a:pt x="516" y="230"/>
                    </a:lnTo>
                    <a:lnTo>
                      <a:pt x="514" y="234"/>
                    </a:lnTo>
                    <a:lnTo>
                      <a:pt x="514" y="238"/>
                    </a:lnTo>
                    <a:lnTo>
                      <a:pt x="510" y="238"/>
                    </a:lnTo>
                    <a:lnTo>
                      <a:pt x="506" y="238"/>
                    </a:lnTo>
                    <a:lnTo>
                      <a:pt x="510" y="234"/>
                    </a:lnTo>
                    <a:lnTo>
                      <a:pt x="510" y="230"/>
                    </a:lnTo>
                    <a:lnTo>
                      <a:pt x="514" y="226"/>
                    </a:lnTo>
                    <a:lnTo>
                      <a:pt x="514" y="222"/>
                    </a:lnTo>
                    <a:lnTo>
                      <a:pt x="516" y="222"/>
                    </a:lnTo>
                    <a:lnTo>
                      <a:pt x="516" y="222"/>
                    </a:lnTo>
                    <a:lnTo>
                      <a:pt x="516" y="222"/>
                    </a:lnTo>
                    <a:close/>
                    <a:moveTo>
                      <a:pt x="614" y="226"/>
                    </a:moveTo>
                    <a:lnTo>
                      <a:pt x="618" y="226"/>
                    </a:lnTo>
                    <a:lnTo>
                      <a:pt x="618" y="230"/>
                    </a:lnTo>
                    <a:lnTo>
                      <a:pt x="622" y="230"/>
                    </a:lnTo>
                    <a:lnTo>
                      <a:pt x="618" y="234"/>
                    </a:lnTo>
                    <a:lnTo>
                      <a:pt x="618" y="238"/>
                    </a:lnTo>
                    <a:lnTo>
                      <a:pt x="618" y="242"/>
                    </a:lnTo>
                    <a:lnTo>
                      <a:pt x="614" y="242"/>
                    </a:lnTo>
                    <a:lnTo>
                      <a:pt x="610" y="246"/>
                    </a:lnTo>
                    <a:lnTo>
                      <a:pt x="606" y="246"/>
                    </a:lnTo>
                    <a:lnTo>
                      <a:pt x="602" y="246"/>
                    </a:lnTo>
                    <a:lnTo>
                      <a:pt x="600" y="246"/>
                    </a:lnTo>
                    <a:lnTo>
                      <a:pt x="602" y="242"/>
                    </a:lnTo>
                    <a:lnTo>
                      <a:pt x="602" y="238"/>
                    </a:lnTo>
                    <a:lnTo>
                      <a:pt x="602" y="234"/>
                    </a:lnTo>
                    <a:lnTo>
                      <a:pt x="606" y="230"/>
                    </a:lnTo>
                    <a:lnTo>
                      <a:pt x="610" y="230"/>
                    </a:lnTo>
                    <a:lnTo>
                      <a:pt x="610" y="226"/>
                    </a:lnTo>
                    <a:lnTo>
                      <a:pt x="614" y="226"/>
                    </a:lnTo>
                    <a:lnTo>
                      <a:pt x="614" y="226"/>
                    </a:lnTo>
                    <a:lnTo>
                      <a:pt x="614" y="226"/>
                    </a:lnTo>
                    <a:close/>
                    <a:moveTo>
                      <a:pt x="488" y="234"/>
                    </a:moveTo>
                    <a:lnTo>
                      <a:pt x="490" y="234"/>
                    </a:lnTo>
                    <a:lnTo>
                      <a:pt x="490" y="238"/>
                    </a:lnTo>
                    <a:lnTo>
                      <a:pt x="488" y="238"/>
                    </a:lnTo>
                    <a:lnTo>
                      <a:pt x="488" y="234"/>
                    </a:lnTo>
                    <a:lnTo>
                      <a:pt x="488" y="234"/>
                    </a:lnTo>
                    <a:lnTo>
                      <a:pt x="488" y="234"/>
                    </a:lnTo>
                    <a:close/>
                    <a:moveTo>
                      <a:pt x="272" y="242"/>
                    </a:moveTo>
                    <a:lnTo>
                      <a:pt x="276" y="242"/>
                    </a:lnTo>
                    <a:lnTo>
                      <a:pt x="278" y="242"/>
                    </a:lnTo>
                    <a:lnTo>
                      <a:pt x="282" y="242"/>
                    </a:lnTo>
                    <a:lnTo>
                      <a:pt x="282" y="238"/>
                    </a:lnTo>
                    <a:lnTo>
                      <a:pt x="286" y="242"/>
                    </a:lnTo>
                    <a:lnTo>
                      <a:pt x="290" y="242"/>
                    </a:lnTo>
                    <a:lnTo>
                      <a:pt x="290" y="246"/>
                    </a:lnTo>
                    <a:lnTo>
                      <a:pt x="286" y="250"/>
                    </a:lnTo>
                    <a:lnTo>
                      <a:pt x="282" y="250"/>
                    </a:lnTo>
                    <a:lnTo>
                      <a:pt x="282" y="252"/>
                    </a:lnTo>
                    <a:lnTo>
                      <a:pt x="282" y="250"/>
                    </a:lnTo>
                    <a:lnTo>
                      <a:pt x="278" y="246"/>
                    </a:lnTo>
                    <a:lnTo>
                      <a:pt x="276" y="246"/>
                    </a:lnTo>
                    <a:lnTo>
                      <a:pt x="276" y="242"/>
                    </a:lnTo>
                    <a:lnTo>
                      <a:pt x="272" y="242"/>
                    </a:lnTo>
                    <a:lnTo>
                      <a:pt x="272" y="242"/>
                    </a:lnTo>
                    <a:lnTo>
                      <a:pt x="272" y="242"/>
                    </a:lnTo>
                    <a:close/>
                    <a:moveTo>
                      <a:pt x="390" y="250"/>
                    </a:moveTo>
                    <a:lnTo>
                      <a:pt x="386" y="250"/>
                    </a:lnTo>
                    <a:lnTo>
                      <a:pt x="386" y="252"/>
                    </a:lnTo>
                    <a:lnTo>
                      <a:pt x="382" y="252"/>
                    </a:lnTo>
                    <a:lnTo>
                      <a:pt x="378" y="252"/>
                    </a:lnTo>
                    <a:lnTo>
                      <a:pt x="374" y="252"/>
                    </a:lnTo>
                    <a:lnTo>
                      <a:pt x="372" y="252"/>
                    </a:lnTo>
                    <a:lnTo>
                      <a:pt x="368" y="252"/>
                    </a:lnTo>
                    <a:lnTo>
                      <a:pt x="364" y="256"/>
                    </a:lnTo>
                    <a:lnTo>
                      <a:pt x="364" y="252"/>
                    </a:lnTo>
                    <a:lnTo>
                      <a:pt x="360" y="252"/>
                    </a:lnTo>
                    <a:lnTo>
                      <a:pt x="358" y="252"/>
                    </a:lnTo>
                    <a:lnTo>
                      <a:pt x="354" y="252"/>
                    </a:lnTo>
                    <a:lnTo>
                      <a:pt x="350" y="252"/>
                    </a:lnTo>
                    <a:lnTo>
                      <a:pt x="350" y="250"/>
                    </a:lnTo>
                    <a:lnTo>
                      <a:pt x="350" y="246"/>
                    </a:lnTo>
                    <a:lnTo>
                      <a:pt x="354" y="246"/>
                    </a:lnTo>
                    <a:lnTo>
                      <a:pt x="354" y="242"/>
                    </a:lnTo>
                    <a:lnTo>
                      <a:pt x="358" y="242"/>
                    </a:lnTo>
                    <a:lnTo>
                      <a:pt x="360" y="246"/>
                    </a:lnTo>
                    <a:lnTo>
                      <a:pt x="364" y="246"/>
                    </a:lnTo>
                    <a:lnTo>
                      <a:pt x="368" y="246"/>
                    </a:lnTo>
                    <a:lnTo>
                      <a:pt x="368" y="250"/>
                    </a:lnTo>
                    <a:lnTo>
                      <a:pt x="372" y="250"/>
                    </a:lnTo>
                    <a:lnTo>
                      <a:pt x="374" y="246"/>
                    </a:lnTo>
                    <a:lnTo>
                      <a:pt x="378" y="246"/>
                    </a:lnTo>
                    <a:lnTo>
                      <a:pt x="378" y="250"/>
                    </a:lnTo>
                    <a:lnTo>
                      <a:pt x="382" y="250"/>
                    </a:lnTo>
                    <a:lnTo>
                      <a:pt x="386" y="250"/>
                    </a:lnTo>
                    <a:lnTo>
                      <a:pt x="386" y="246"/>
                    </a:lnTo>
                    <a:lnTo>
                      <a:pt x="390" y="246"/>
                    </a:lnTo>
                    <a:lnTo>
                      <a:pt x="394" y="242"/>
                    </a:lnTo>
                    <a:lnTo>
                      <a:pt x="390" y="242"/>
                    </a:lnTo>
                    <a:lnTo>
                      <a:pt x="394" y="242"/>
                    </a:lnTo>
                    <a:lnTo>
                      <a:pt x="394" y="246"/>
                    </a:lnTo>
                    <a:lnTo>
                      <a:pt x="390" y="246"/>
                    </a:lnTo>
                    <a:lnTo>
                      <a:pt x="390" y="250"/>
                    </a:lnTo>
                    <a:lnTo>
                      <a:pt x="390" y="250"/>
                    </a:lnTo>
                    <a:lnTo>
                      <a:pt x="390" y="250"/>
                    </a:lnTo>
                    <a:close/>
                    <a:moveTo>
                      <a:pt x="338" y="250"/>
                    </a:moveTo>
                    <a:lnTo>
                      <a:pt x="338" y="252"/>
                    </a:lnTo>
                    <a:lnTo>
                      <a:pt x="334" y="252"/>
                    </a:lnTo>
                    <a:lnTo>
                      <a:pt x="334" y="250"/>
                    </a:lnTo>
                    <a:lnTo>
                      <a:pt x="332" y="252"/>
                    </a:lnTo>
                    <a:lnTo>
                      <a:pt x="334" y="252"/>
                    </a:lnTo>
                    <a:lnTo>
                      <a:pt x="332" y="252"/>
                    </a:lnTo>
                    <a:lnTo>
                      <a:pt x="328" y="252"/>
                    </a:lnTo>
                    <a:lnTo>
                      <a:pt x="328" y="250"/>
                    </a:lnTo>
                    <a:lnTo>
                      <a:pt x="328" y="252"/>
                    </a:lnTo>
                    <a:lnTo>
                      <a:pt x="324" y="252"/>
                    </a:lnTo>
                    <a:lnTo>
                      <a:pt x="320" y="256"/>
                    </a:lnTo>
                    <a:lnTo>
                      <a:pt x="320" y="252"/>
                    </a:lnTo>
                    <a:lnTo>
                      <a:pt x="316" y="256"/>
                    </a:lnTo>
                    <a:lnTo>
                      <a:pt x="312" y="256"/>
                    </a:lnTo>
                    <a:lnTo>
                      <a:pt x="308" y="256"/>
                    </a:lnTo>
                    <a:lnTo>
                      <a:pt x="304" y="256"/>
                    </a:lnTo>
                    <a:lnTo>
                      <a:pt x="304" y="252"/>
                    </a:lnTo>
                    <a:lnTo>
                      <a:pt x="304" y="250"/>
                    </a:lnTo>
                    <a:lnTo>
                      <a:pt x="308" y="250"/>
                    </a:lnTo>
                    <a:lnTo>
                      <a:pt x="308" y="246"/>
                    </a:lnTo>
                    <a:lnTo>
                      <a:pt x="312" y="246"/>
                    </a:lnTo>
                    <a:lnTo>
                      <a:pt x="316" y="246"/>
                    </a:lnTo>
                    <a:lnTo>
                      <a:pt x="316" y="250"/>
                    </a:lnTo>
                    <a:lnTo>
                      <a:pt x="320" y="250"/>
                    </a:lnTo>
                    <a:lnTo>
                      <a:pt x="324" y="252"/>
                    </a:lnTo>
                    <a:lnTo>
                      <a:pt x="324" y="250"/>
                    </a:lnTo>
                    <a:lnTo>
                      <a:pt x="328" y="250"/>
                    </a:lnTo>
                    <a:lnTo>
                      <a:pt x="324" y="246"/>
                    </a:lnTo>
                    <a:lnTo>
                      <a:pt x="320" y="246"/>
                    </a:lnTo>
                    <a:lnTo>
                      <a:pt x="320" y="242"/>
                    </a:lnTo>
                    <a:lnTo>
                      <a:pt x="324" y="242"/>
                    </a:lnTo>
                    <a:lnTo>
                      <a:pt x="328" y="242"/>
                    </a:lnTo>
                    <a:lnTo>
                      <a:pt x="328" y="246"/>
                    </a:lnTo>
                    <a:lnTo>
                      <a:pt x="328" y="242"/>
                    </a:lnTo>
                    <a:lnTo>
                      <a:pt x="332" y="242"/>
                    </a:lnTo>
                    <a:lnTo>
                      <a:pt x="332" y="246"/>
                    </a:lnTo>
                    <a:lnTo>
                      <a:pt x="332" y="250"/>
                    </a:lnTo>
                    <a:lnTo>
                      <a:pt x="332" y="246"/>
                    </a:lnTo>
                    <a:lnTo>
                      <a:pt x="334" y="246"/>
                    </a:lnTo>
                    <a:lnTo>
                      <a:pt x="338" y="246"/>
                    </a:lnTo>
                    <a:lnTo>
                      <a:pt x="338" y="250"/>
                    </a:lnTo>
                    <a:lnTo>
                      <a:pt x="338" y="250"/>
                    </a:lnTo>
                    <a:lnTo>
                      <a:pt x="338" y="250"/>
                    </a:lnTo>
                    <a:close/>
                    <a:moveTo>
                      <a:pt x="460" y="242"/>
                    </a:moveTo>
                    <a:lnTo>
                      <a:pt x="464" y="242"/>
                    </a:lnTo>
                    <a:lnTo>
                      <a:pt x="460" y="242"/>
                    </a:lnTo>
                    <a:lnTo>
                      <a:pt x="460" y="242"/>
                    </a:lnTo>
                    <a:lnTo>
                      <a:pt x="460" y="242"/>
                    </a:lnTo>
                    <a:close/>
                    <a:moveTo>
                      <a:pt x="316" y="246"/>
                    </a:moveTo>
                    <a:lnTo>
                      <a:pt x="316" y="242"/>
                    </a:lnTo>
                    <a:lnTo>
                      <a:pt x="320" y="242"/>
                    </a:lnTo>
                    <a:lnTo>
                      <a:pt x="316" y="242"/>
                    </a:lnTo>
                    <a:lnTo>
                      <a:pt x="316" y="246"/>
                    </a:lnTo>
                    <a:lnTo>
                      <a:pt x="316" y="246"/>
                    </a:lnTo>
                    <a:lnTo>
                      <a:pt x="316" y="246"/>
                    </a:lnTo>
                    <a:close/>
                    <a:moveTo>
                      <a:pt x="618" y="242"/>
                    </a:moveTo>
                    <a:lnTo>
                      <a:pt x="618" y="246"/>
                    </a:lnTo>
                    <a:lnTo>
                      <a:pt x="614" y="246"/>
                    </a:lnTo>
                    <a:lnTo>
                      <a:pt x="614" y="242"/>
                    </a:lnTo>
                    <a:lnTo>
                      <a:pt x="618" y="242"/>
                    </a:lnTo>
                    <a:lnTo>
                      <a:pt x="618" y="242"/>
                    </a:lnTo>
                    <a:lnTo>
                      <a:pt x="618" y="242"/>
                    </a:lnTo>
                    <a:close/>
                    <a:moveTo>
                      <a:pt x="476" y="242"/>
                    </a:moveTo>
                    <a:lnTo>
                      <a:pt x="480" y="242"/>
                    </a:lnTo>
                    <a:lnTo>
                      <a:pt x="476" y="242"/>
                    </a:lnTo>
                    <a:lnTo>
                      <a:pt x="476" y="242"/>
                    </a:lnTo>
                    <a:lnTo>
                      <a:pt x="476" y="242"/>
                    </a:lnTo>
                    <a:close/>
                    <a:moveTo>
                      <a:pt x="298" y="242"/>
                    </a:moveTo>
                    <a:lnTo>
                      <a:pt x="302" y="242"/>
                    </a:lnTo>
                    <a:lnTo>
                      <a:pt x="304" y="246"/>
                    </a:lnTo>
                    <a:lnTo>
                      <a:pt x="304" y="250"/>
                    </a:lnTo>
                    <a:lnTo>
                      <a:pt x="302" y="250"/>
                    </a:lnTo>
                    <a:lnTo>
                      <a:pt x="302" y="252"/>
                    </a:lnTo>
                    <a:lnTo>
                      <a:pt x="298" y="252"/>
                    </a:lnTo>
                    <a:lnTo>
                      <a:pt x="294" y="252"/>
                    </a:lnTo>
                    <a:lnTo>
                      <a:pt x="298" y="250"/>
                    </a:lnTo>
                    <a:lnTo>
                      <a:pt x="294" y="250"/>
                    </a:lnTo>
                    <a:lnTo>
                      <a:pt x="298" y="246"/>
                    </a:lnTo>
                    <a:lnTo>
                      <a:pt x="298" y="242"/>
                    </a:lnTo>
                    <a:lnTo>
                      <a:pt x="298" y="242"/>
                    </a:lnTo>
                    <a:lnTo>
                      <a:pt x="298" y="242"/>
                    </a:lnTo>
                    <a:close/>
                    <a:moveTo>
                      <a:pt x="394" y="246"/>
                    </a:moveTo>
                    <a:lnTo>
                      <a:pt x="394" y="242"/>
                    </a:lnTo>
                    <a:lnTo>
                      <a:pt x="398" y="242"/>
                    </a:lnTo>
                    <a:lnTo>
                      <a:pt x="398" y="246"/>
                    </a:lnTo>
                    <a:lnTo>
                      <a:pt x="394" y="246"/>
                    </a:lnTo>
                    <a:lnTo>
                      <a:pt x="394" y="246"/>
                    </a:lnTo>
                    <a:lnTo>
                      <a:pt x="394" y="246"/>
                    </a:lnTo>
                    <a:close/>
                    <a:moveTo>
                      <a:pt x="342" y="246"/>
                    </a:moveTo>
                    <a:lnTo>
                      <a:pt x="346" y="246"/>
                    </a:lnTo>
                    <a:lnTo>
                      <a:pt x="346" y="250"/>
                    </a:lnTo>
                    <a:lnTo>
                      <a:pt x="342" y="250"/>
                    </a:lnTo>
                    <a:lnTo>
                      <a:pt x="342" y="252"/>
                    </a:lnTo>
                    <a:lnTo>
                      <a:pt x="342" y="250"/>
                    </a:lnTo>
                    <a:lnTo>
                      <a:pt x="342" y="246"/>
                    </a:lnTo>
                    <a:lnTo>
                      <a:pt x="342" y="246"/>
                    </a:lnTo>
                    <a:lnTo>
                      <a:pt x="342" y="246"/>
                    </a:lnTo>
                    <a:close/>
                    <a:moveTo>
                      <a:pt x="390" y="250"/>
                    </a:moveTo>
                    <a:lnTo>
                      <a:pt x="394" y="246"/>
                    </a:lnTo>
                    <a:lnTo>
                      <a:pt x="394" y="250"/>
                    </a:lnTo>
                    <a:lnTo>
                      <a:pt x="390" y="250"/>
                    </a:lnTo>
                    <a:lnTo>
                      <a:pt x="390" y="250"/>
                    </a:lnTo>
                    <a:lnTo>
                      <a:pt x="390" y="250"/>
                    </a:lnTo>
                    <a:close/>
                    <a:moveTo>
                      <a:pt x="346" y="252"/>
                    </a:moveTo>
                    <a:lnTo>
                      <a:pt x="346" y="250"/>
                    </a:lnTo>
                    <a:lnTo>
                      <a:pt x="346" y="252"/>
                    </a:lnTo>
                    <a:lnTo>
                      <a:pt x="346" y="252"/>
                    </a:lnTo>
                    <a:lnTo>
                      <a:pt x="346" y="252"/>
                    </a:lnTo>
                    <a:close/>
                    <a:moveTo>
                      <a:pt x="338" y="268"/>
                    </a:moveTo>
                    <a:lnTo>
                      <a:pt x="334" y="264"/>
                    </a:lnTo>
                    <a:lnTo>
                      <a:pt x="338" y="264"/>
                    </a:lnTo>
                    <a:lnTo>
                      <a:pt x="342" y="260"/>
                    </a:lnTo>
                    <a:lnTo>
                      <a:pt x="342" y="264"/>
                    </a:lnTo>
                    <a:lnTo>
                      <a:pt x="346" y="260"/>
                    </a:lnTo>
                    <a:lnTo>
                      <a:pt x="346" y="264"/>
                    </a:lnTo>
                    <a:lnTo>
                      <a:pt x="350" y="264"/>
                    </a:lnTo>
                    <a:lnTo>
                      <a:pt x="350" y="260"/>
                    </a:lnTo>
                    <a:lnTo>
                      <a:pt x="350" y="264"/>
                    </a:lnTo>
                    <a:lnTo>
                      <a:pt x="354" y="264"/>
                    </a:lnTo>
                    <a:lnTo>
                      <a:pt x="354" y="268"/>
                    </a:lnTo>
                    <a:lnTo>
                      <a:pt x="358" y="268"/>
                    </a:lnTo>
                    <a:lnTo>
                      <a:pt x="360" y="268"/>
                    </a:lnTo>
                    <a:lnTo>
                      <a:pt x="360" y="272"/>
                    </a:lnTo>
                    <a:lnTo>
                      <a:pt x="364" y="272"/>
                    </a:lnTo>
                    <a:lnTo>
                      <a:pt x="364" y="276"/>
                    </a:lnTo>
                    <a:lnTo>
                      <a:pt x="360" y="276"/>
                    </a:lnTo>
                    <a:lnTo>
                      <a:pt x="360" y="280"/>
                    </a:lnTo>
                    <a:lnTo>
                      <a:pt x="358" y="280"/>
                    </a:lnTo>
                    <a:lnTo>
                      <a:pt x="354" y="280"/>
                    </a:lnTo>
                    <a:lnTo>
                      <a:pt x="354" y="276"/>
                    </a:lnTo>
                    <a:lnTo>
                      <a:pt x="350" y="276"/>
                    </a:lnTo>
                    <a:lnTo>
                      <a:pt x="350" y="272"/>
                    </a:lnTo>
                    <a:lnTo>
                      <a:pt x="346" y="272"/>
                    </a:lnTo>
                    <a:lnTo>
                      <a:pt x="346" y="268"/>
                    </a:lnTo>
                    <a:lnTo>
                      <a:pt x="342" y="268"/>
                    </a:lnTo>
                    <a:lnTo>
                      <a:pt x="338" y="268"/>
                    </a:lnTo>
                    <a:lnTo>
                      <a:pt x="338" y="268"/>
                    </a:lnTo>
                    <a:lnTo>
                      <a:pt x="338" y="268"/>
                    </a:lnTo>
                    <a:close/>
                    <a:moveTo>
                      <a:pt x="374" y="282"/>
                    </a:moveTo>
                    <a:lnTo>
                      <a:pt x="374" y="280"/>
                    </a:lnTo>
                    <a:lnTo>
                      <a:pt x="378" y="280"/>
                    </a:lnTo>
                    <a:lnTo>
                      <a:pt x="378" y="282"/>
                    </a:lnTo>
                    <a:lnTo>
                      <a:pt x="374" y="282"/>
                    </a:lnTo>
                    <a:lnTo>
                      <a:pt x="374" y="282"/>
                    </a:lnTo>
                    <a:lnTo>
                      <a:pt x="374" y="282"/>
                    </a:lnTo>
                    <a:close/>
                    <a:moveTo>
                      <a:pt x="390" y="286"/>
                    </a:moveTo>
                    <a:lnTo>
                      <a:pt x="394" y="286"/>
                    </a:lnTo>
                    <a:lnTo>
                      <a:pt x="394" y="282"/>
                    </a:lnTo>
                    <a:lnTo>
                      <a:pt x="398" y="282"/>
                    </a:lnTo>
                    <a:lnTo>
                      <a:pt x="398" y="280"/>
                    </a:lnTo>
                    <a:lnTo>
                      <a:pt x="398" y="282"/>
                    </a:lnTo>
                    <a:lnTo>
                      <a:pt x="398" y="286"/>
                    </a:lnTo>
                    <a:lnTo>
                      <a:pt x="394" y="286"/>
                    </a:lnTo>
                    <a:lnTo>
                      <a:pt x="394" y="290"/>
                    </a:lnTo>
                    <a:lnTo>
                      <a:pt x="390" y="290"/>
                    </a:lnTo>
                    <a:lnTo>
                      <a:pt x="390" y="286"/>
                    </a:lnTo>
                    <a:lnTo>
                      <a:pt x="390" y="286"/>
                    </a:lnTo>
                    <a:lnTo>
                      <a:pt x="390" y="286"/>
                    </a:lnTo>
                    <a:close/>
                    <a:moveTo>
                      <a:pt x="434" y="234"/>
                    </a:moveTo>
                    <a:lnTo>
                      <a:pt x="438" y="234"/>
                    </a:lnTo>
                    <a:lnTo>
                      <a:pt x="442" y="234"/>
                    </a:lnTo>
                    <a:lnTo>
                      <a:pt x="442" y="230"/>
                    </a:lnTo>
                    <a:lnTo>
                      <a:pt x="446" y="230"/>
                    </a:lnTo>
                    <a:lnTo>
                      <a:pt x="446" y="234"/>
                    </a:lnTo>
                    <a:lnTo>
                      <a:pt x="442" y="234"/>
                    </a:lnTo>
                    <a:lnTo>
                      <a:pt x="442" y="238"/>
                    </a:lnTo>
                    <a:lnTo>
                      <a:pt x="438" y="238"/>
                    </a:lnTo>
                    <a:lnTo>
                      <a:pt x="434" y="238"/>
                    </a:lnTo>
                    <a:lnTo>
                      <a:pt x="430" y="238"/>
                    </a:lnTo>
                    <a:lnTo>
                      <a:pt x="434" y="234"/>
                    </a:lnTo>
                    <a:lnTo>
                      <a:pt x="434" y="234"/>
                    </a:lnTo>
                    <a:lnTo>
                      <a:pt x="434" y="234"/>
                    </a:lnTo>
                    <a:close/>
                    <a:moveTo>
                      <a:pt x="412" y="242"/>
                    </a:moveTo>
                    <a:lnTo>
                      <a:pt x="416" y="242"/>
                    </a:lnTo>
                    <a:lnTo>
                      <a:pt x="420" y="242"/>
                    </a:lnTo>
                    <a:lnTo>
                      <a:pt x="424" y="242"/>
                    </a:lnTo>
                    <a:lnTo>
                      <a:pt x="424" y="246"/>
                    </a:lnTo>
                    <a:lnTo>
                      <a:pt x="420" y="246"/>
                    </a:lnTo>
                    <a:lnTo>
                      <a:pt x="416" y="246"/>
                    </a:lnTo>
                    <a:lnTo>
                      <a:pt x="412" y="246"/>
                    </a:lnTo>
                    <a:lnTo>
                      <a:pt x="412" y="242"/>
                    </a:lnTo>
                    <a:lnTo>
                      <a:pt x="412" y="242"/>
                    </a:lnTo>
                    <a:lnTo>
                      <a:pt x="412" y="242"/>
                    </a:lnTo>
                    <a:close/>
                    <a:moveTo>
                      <a:pt x="404" y="246"/>
                    </a:moveTo>
                    <a:lnTo>
                      <a:pt x="408" y="246"/>
                    </a:lnTo>
                    <a:lnTo>
                      <a:pt x="408" y="242"/>
                    </a:lnTo>
                    <a:lnTo>
                      <a:pt x="412" y="242"/>
                    </a:lnTo>
                    <a:lnTo>
                      <a:pt x="412" y="246"/>
                    </a:lnTo>
                    <a:lnTo>
                      <a:pt x="408" y="246"/>
                    </a:lnTo>
                    <a:lnTo>
                      <a:pt x="408" y="250"/>
                    </a:lnTo>
                    <a:lnTo>
                      <a:pt x="408" y="246"/>
                    </a:lnTo>
                    <a:lnTo>
                      <a:pt x="404" y="246"/>
                    </a:lnTo>
                    <a:lnTo>
                      <a:pt x="404" y="246"/>
                    </a:lnTo>
                    <a:lnTo>
                      <a:pt x="404" y="246"/>
                    </a:lnTo>
                    <a:close/>
                    <a:moveTo>
                      <a:pt x="398" y="250"/>
                    </a:moveTo>
                    <a:lnTo>
                      <a:pt x="398" y="246"/>
                    </a:lnTo>
                    <a:lnTo>
                      <a:pt x="402" y="246"/>
                    </a:lnTo>
                    <a:lnTo>
                      <a:pt x="398" y="246"/>
                    </a:lnTo>
                    <a:lnTo>
                      <a:pt x="398" y="242"/>
                    </a:lnTo>
                    <a:lnTo>
                      <a:pt x="402" y="242"/>
                    </a:lnTo>
                    <a:lnTo>
                      <a:pt x="402" y="246"/>
                    </a:lnTo>
                    <a:lnTo>
                      <a:pt x="404" y="242"/>
                    </a:lnTo>
                    <a:lnTo>
                      <a:pt x="404" y="246"/>
                    </a:lnTo>
                    <a:lnTo>
                      <a:pt x="402" y="246"/>
                    </a:lnTo>
                    <a:lnTo>
                      <a:pt x="402" y="250"/>
                    </a:lnTo>
                    <a:lnTo>
                      <a:pt x="398" y="250"/>
                    </a:lnTo>
                    <a:lnTo>
                      <a:pt x="398" y="250"/>
                    </a:lnTo>
                    <a:lnTo>
                      <a:pt x="398" y="250"/>
                    </a:lnTo>
                    <a:close/>
                    <a:moveTo>
                      <a:pt x="424" y="264"/>
                    </a:moveTo>
                    <a:lnTo>
                      <a:pt x="420" y="264"/>
                    </a:lnTo>
                    <a:lnTo>
                      <a:pt x="420" y="268"/>
                    </a:lnTo>
                    <a:lnTo>
                      <a:pt x="420" y="272"/>
                    </a:lnTo>
                    <a:lnTo>
                      <a:pt x="416" y="272"/>
                    </a:lnTo>
                    <a:lnTo>
                      <a:pt x="416" y="276"/>
                    </a:lnTo>
                    <a:lnTo>
                      <a:pt x="412" y="276"/>
                    </a:lnTo>
                    <a:lnTo>
                      <a:pt x="408" y="276"/>
                    </a:lnTo>
                    <a:lnTo>
                      <a:pt x="408" y="280"/>
                    </a:lnTo>
                    <a:lnTo>
                      <a:pt x="404" y="280"/>
                    </a:lnTo>
                    <a:lnTo>
                      <a:pt x="402" y="280"/>
                    </a:lnTo>
                    <a:lnTo>
                      <a:pt x="402" y="276"/>
                    </a:lnTo>
                    <a:lnTo>
                      <a:pt x="404" y="276"/>
                    </a:lnTo>
                    <a:lnTo>
                      <a:pt x="402" y="276"/>
                    </a:lnTo>
                    <a:lnTo>
                      <a:pt x="402" y="272"/>
                    </a:lnTo>
                    <a:lnTo>
                      <a:pt x="402" y="268"/>
                    </a:lnTo>
                    <a:lnTo>
                      <a:pt x="404" y="264"/>
                    </a:lnTo>
                    <a:lnTo>
                      <a:pt x="404" y="260"/>
                    </a:lnTo>
                    <a:lnTo>
                      <a:pt x="408" y="260"/>
                    </a:lnTo>
                    <a:lnTo>
                      <a:pt x="408" y="264"/>
                    </a:lnTo>
                    <a:lnTo>
                      <a:pt x="412" y="264"/>
                    </a:lnTo>
                    <a:lnTo>
                      <a:pt x="412" y="260"/>
                    </a:lnTo>
                    <a:lnTo>
                      <a:pt x="416" y="260"/>
                    </a:lnTo>
                    <a:lnTo>
                      <a:pt x="416" y="256"/>
                    </a:lnTo>
                    <a:lnTo>
                      <a:pt x="420" y="256"/>
                    </a:lnTo>
                    <a:lnTo>
                      <a:pt x="424" y="256"/>
                    </a:lnTo>
                    <a:lnTo>
                      <a:pt x="424" y="260"/>
                    </a:lnTo>
                    <a:lnTo>
                      <a:pt x="420" y="260"/>
                    </a:lnTo>
                    <a:lnTo>
                      <a:pt x="424" y="264"/>
                    </a:lnTo>
                    <a:lnTo>
                      <a:pt x="424" y="264"/>
                    </a:lnTo>
                    <a:lnTo>
                      <a:pt x="424" y="26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2" name="Freeform 29">
                <a:extLst>
                  <a:ext uri="{FF2B5EF4-FFF2-40B4-BE49-F238E27FC236}">
                    <a16:creationId xmlns:a16="http://schemas.microsoft.com/office/drawing/2014/main" id="{F51C4C59-8B77-DDF0-7273-8C7B9EC97B7D}"/>
                  </a:ext>
                </a:extLst>
              </p:cNvPr>
              <p:cNvSpPr>
                <a:spLocks noEditPoints="1"/>
              </p:cNvSpPr>
              <p:nvPr/>
            </p:nvSpPr>
            <p:spPr bwMode="auto">
              <a:xfrm>
                <a:off x="5381625" y="3438593"/>
                <a:ext cx="431800" cy="431800"/>
              </a:xfrm>
              <a:custGeom>
                <a:avLst/>
                <a:gdLst>
                  <a:gd name="T0" fmla="*/ 250 w 272"/>
                  <a:gd name="T1" fmla="*/ 156 h 272"/>
                  <a:gd name="T2" fmla="*/ 242 w 272"/>
                  <a:gd name="T3" fmla="*/ 178 h 272"/>
                  <a:gd name="T4" fmla="*/ 246 w 272"/>
                  <a:gd name="T5" fmla="*/ 198 h 272"/>
                  <a:gd name="T6" fmla="*/ 264 w 272"/>
                  <a:gd name="T7" fmla="*/ 212 h 272"/>
                  <a:gd name="T8" fmla="*/ 268 w 272"/>
                  <a:gd name="T9" fmla="*/ 232 h 272"/>
                  <a:gd name="T10" fmla="*/ 264 w 272"/>
                  <a:gd name="T11" fmla="*/ 242 h 272"/>
                  <a:gd name="T12" fmla="*/ 258 w 272"/>
                  <a:gd name="T13" fmla="*/ 250 h 272"/>
                  <a:gd name="T14" fmla="*/ 250 w 272"/>
                  <a:gd name="T15" fmla="*/ 264 h 272"/>
                  <a:gd name="T16" fmla="*/ 238 w 272"/>
                  <a:gd name="T17" fmla="*/ 268 h 272"/>
                  <a:gd name="T18" fmla="*/ 228 w 272"/>
                  <a:gd name="T19" fmla="*/ 264 h 272"/>
                  <a:gd name="T20" fmla="*/ 204 w 272"/>
                  <a:gd name="T21" fmla="*/ 262 h 272"/>
                  <a:gd name="T22" fmla="*/ 190 w 272"/>
                  <a:gd name="T23" fmla="*/ 258 h 272"/>
                  <a:gd name="T24" fmla="*/ 182 w 272"/>
                  <a:gd name="T25" fmla="*/ 234 h 272"/>
                  <a:gd name="T26" fmla="*/ 164 w 272"/>
                  <a:gd name="T27" fmla="*/ 238 h 272"/>
                  <a:gd name="T28" fmla="*/ 144 w 272"/>
                  <a:gd name="T29" fmla="*/ 242 h 272"/>
                  <a:gd name="T30" fmla="*/ 126 w 272"/>
                  <a:gd name="T31" fmla="*/ 234 h 272"/>
                  <a:gd name="T32" fmla="*/ 116 w 272"/>
                  <a:gd name="T33" fmla="*/ 224 h 272"/>
                  <a:gd name="T34" fmla="*/ 100 w 272"/>
                  <a:gd name="T35" fmla="*/ 208 h 272"/>
                  <a:gd name="T36" fmla="*/ 94 w 272"/>
                  <a:gd name="T37" fmla="*/ 194 h 272"/>
                  <a:gd name="T38" fmla="*/ 86 w 272"/>
                  <a:gd name="T39" fmla="*/ 178 h 272"/>
                  <a:gd name="T40" fmla="*/ 74 w 272"/>
                  <a:gd name="T41" fmla="*/ 176 h 272"/>
                  <a:gd name="T42" fmla="*/ 68 w 272"/>
                  <a:gd name="T43" fmla="*/ 182 h 272"/>
                  <a:gd name="T44" fmla="*/ 56 w 272"/>
                  <a:gd name="T45" fmla="*/ 164 h 272"/>
                  <a:gd name="T46" fmla="*/ 52 w 272"/>
                  <a:gd name="T47" fmla="*/ 148 h 272"/>
                  <a:gd name="T48" fmla="*/ 44 w 272"/>
                  <a:gd name="T49" fmla="*/ 134 h 272"/>
                  <a:gd name="T50" fmla="*/ 30 w 272"/>
                  <a:gd name="T51" fmla="*/ 120 h 272"/>
                  <a:gd name="T52" fmla="*/ 18 w 272"/>
                  <a:gd name="T53" fmla="*/ 108 h 272"/>
                  <a:gd name="T54" fmla="*/ 26 w 272"/>
                  <a:gd name="T55" fmla="*/ 96 h 272"/>
                  <a:gd name="T56" fmla="*/ 26 w 272"/>
                  <a:gd name="T57" fmla="*/ 90 h 272"/>
                  <a:gd name="T58" fmla="*/ 30 w 272"/>
                  <a:gd name="T59" fmla="*/ 74 h 272"/>
                  <a:gd name="T60" fmla="*/ 18 w 272"/>
                  <a:gd name="T61" fmla="*/ 66 h 272"/>
                  <a:gd name="T62" fmla="*/ 12 w 272"/>
                  <a:gd name="T63" fmla="*/ 52 h 272"/>
                  <a:gd name="T64" fmla="*/ 4 w 272"/>
                  <a:gd name="T65" fmla="*/ 34 h 272"/>
                  <a:gd name="T66" fmla="*/ 4 w 272"/>
                  <a:gd name="T67" fmla="*/ 14 h 272"/>
                  <a:gd name="T68" fmla="*/ 4 w 272"/>
                  <a:gd name="T69" fmla="*/ 4 h 272"/>
                  <a:gd name="T70" fmla="*/ 14 w 272"/>
                  <a:gd name="T71" fmla="*/ 8 h 272"/>
                  <a:gd name="T72" fmla="*/ 34 w 272"/>
                  <a:gd name="T73" fmla="*/ 14 h 272"/>
                  <a:gd name="T74" fmla="*/ 48 w 272"/>
                  <a:gd name="T75" fmla="*/ 4 h 272"/>
                  <a:gd name="T76" fmla="*/ 60 w 272"/>
                  <a:gd name="T77" fmla="*/ 10 h 272"/>
                  <a:gd name="T78" fmla="*/ 64 w 272"/>
                  <a:gd name="T79" fmla="*/ 26 h 272"/>
                  <a:gd name="T80" fmla="*/ 90 w 272"/>
                  <a:gd name="T81" fmla="*/ 26 h 272"/>
                  <a:gd name="T82" fmla="*/ 108 w 272"/>
                  <a:gd name="T83" fmla="*/ 26 h 272"/>
                  <a:gd name="T84" fmla="*/ 122 w 272"/>
                  <a:gd name="T85" fmla="*/ 36 h 272"/>
                  <a:gd name="T86" fmla="*/ 142 w 272"/>
                  <a:gd name="T87" fmla="*/ 44 h 272"/>
                  <a:gd name="T88" fmla="*/ 156 w 272"/>
                  <a:gd name="T89" fmla="*/ 34 h 272"/>
                  <a:gd name="T90" fmla="*/ 174 w 272"/>
                  <a:gd name="T91" fmla="*/ 30 h 272"/>
                  <a:gd name="T92" fmla="*/ 186 w 272"/>
                  <a:gd name="T93" fmla="*/ 26 h 272"/>
                  <a:gd name="T94" fmla="*/ 208 w 272"/>
                  <a:gd name="T95" fmla="*/ 36 h 272"/>
                  <a:gd name="T96" fmla="*/ 216 w 272"/>
                  <a:gd name="T97" fmla="*/ 44 h 272"/>
                  <a:gd name="T98" fmla="*/ 234 w 272"/>
                  <a:gd name="T99" fmla="*/ 60 h 272"/>
                  <a:gd name="T100" fmla="*/ 242 w 272"/>
                  <a:gd name="T101" fmla="*/ 74 h 272"/>
                  <a:gd name="T102" fmla="*/ 242 w 272"/>
                  <a:gd name="T103" fmla="*/ 92 h 272"/>
                  <a:gd name="T104" fmla="*/ 234 w 272"/>
                  <a:gd name="T105" fmla="*/ 108 h 272"/>
                  <a:gd name="T106" fmla="*/ 234 w 272"/>
                  <a:gd name="T107" fmla="*/ 122 h 272"/>
                  <a:gd name="T108" fmla="*/ 238 w 272"/>
                  <a:gd name="T109" fmla="*/ 146 h 272"/>
                  <a:gd name="T110" fmla="*/ 168 w 272"/>
                  <a:gd name="T111" fmla="*/ 238 h 272"/>
                  <a:gd name="T112" fmla="*/ 172 w 272"/>
                  <a:gd name="T113" fmla="*/ 242 h 272"/>
                  <a:gd name="T114" fmla="*/ 168 w 272"/>
                  <a:gd name="T115" fmla="*/ 242 h 272"/>
                  <a:gd name="T116" fmla="*/ 174 w 272"/>
                  <a:gd name="T117" fmla="*/ 2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 h="272">
                    <a:moveTo>
                      <a:pt x="238" y="146"/>
                    </a:moveTo>
                    <a:lnTo>
                      <a:pt x="238" y="148"/>
                    </a:lnTo>
                    <a:lnTo>
                      <a:pt x="238" y="152"/>
                    </a:lnTo>
                    <a:lnTo>
                      <a:pt x="242" y="156"/>
                    </a:lnTo>
                    <a:lnTo>
                      <a:pt x="246" y="156"/>
                    </a:lnTo>
                    <a:lnTo>
                      <a:pt x="250" y="156"/>
                    </a:lnTo>
                    <a:lnTo>
                      <a:pt x="250" y="160"/>
                    </a:lnTo>
                    <a:lnTo>
                      <a:pt x="254" y="160"/>
                    </a:lnTo>
                    <a:lnTo>
                      <a:pt x="254" y="164"/>
                    </a:lnTo>
                    <a:lnTo>
                      <a:pt x="250" y="168"/>
                    </a:lnTo>
                    <a:lnTo>
                      <a:pt x="246" y="176"/>
                    </a:lnTo>
                    <a:lnTo>
                      <a:pt x="242" y="178"/>
                    </a:lnTo>
                    <a:lnTo>
                      <a:pt x="242" y="182"/>
                    </a:lnTo>
                    <a:lnTo>
                      <a:pt x="238" y="182"/>
                    </a:lnTo>
                    <a:lnTo>
                      <a:pt x="238" y="186"/>
                    </a:lnTo>
                    <a:lnTo>
                      <a:pt x="242" y="186"/>
                    </a:lnTo>
                    <a:lnTo>
                      <a:pt x="246" y="194"/>
                    </a:lnTo>
                    <a:lnTo>
                      <a:pt x="246" y="198"/>
                    </a:lnTo>
                    <a:lnTo>
                      <a:pt x="250" y="202"/>
                    </a:lnTo>
                    <a:lnTo>
                      <a:pt x="250" y="206"/>
                    </a:lnTo>
                    <a:lnTo>
                      <a:pt x="254" y="208"/>
                    </a:lnTo>
                    <a:lnTo>
                      <a:pt x="258" y="208"/>
                    </a:lnTo>
                    <a:lnTo>
                      <a:pt x="262" y="212"/>
                    </a:lnTo>
                    <a:lnTo>
                      <a:pt x="264" y="212"/>
                    </a:lnTo>
                    <a:lnTo>
                      <a:pt x="264" y="216"/>
                    </a:lnTo>
                    <a:lnTo>
                      <a:pt x="264" y="220"/>
                    </a:lnTo>
                    <a:lnTo>
                      <a:pt x="264" y="224"/>
                    </a:lnTo>
                    <a:lnTo>
                      <a:pt x="264" y="228"/>
                    </a:lnTo>
                    <a:lnTo>
                      <a:pt x="264" y="232"/>
                    </a:lnTo>
                    <a:lnTo>
                      <a:pt x="268" y="232"/>
                    </a:lnTo>
                    <a:lnTo>
                      <a:pt x="272" y="232"/>
                    </a:lnTo>
                    <a:lnTo>
                      <a:pt x="272" y="234"/>
                    </a:lnTo>
                    <a:lnTo>
                      <a:pt x="272" y="238"/>
                    </a:lnTo>
                    <a:lnTo>
                      <a:pt x="272" y="242"/>
                    </a:lnTo>
                    <a:lnTo>
                      <a:pt x="268" y="242"/>
                    </a:lnTo>
                    <a:lnTo>
                      <a:pt x="264" y="242"/>
                    </a:lnTo>
                    <a:lnTo>
                      <a:pt x="264" y="246"/>
                    </a:lnTo>
                    <a:lnTo>
                      <a:pt x="262" y="246"/>
                    </a:lnTo>
                    <a:lnTo>
                      <a:pt x="258" y="246"/>
                    </a:lnTo>
                    <a:lnTo>
                      <a:pt x="258" y="250"/>
                    </a:lnTo>
                    <a:lnTo>
                      <a:pt x="258" y="246"/>
                    </a:lnTo>
                    <a:lnTo>
                      <a:pt x="258" y="250"/>
                    </a:lnTo>
                    <a:lnTo>
                      <a:pt x="254" y="250"/>
                    </a:lnTo>
                    <a:lnTo>
                      <a:pt x="254" y="254"/>
                    </a:lnTo>
                    <a:lnTo>
                      <a:pt x="254" y="258"/>
                    </a:lnTo>
                    <a:lnTo>
                      <a:pt x="250" y="258"/>
                    </a:lnTo>
                    <a:lnTo>
                      <a:pt x="250" y="262"/>
                    </a:lnTo>
                    <a:lnTo>
                      <a:pt x="250" y="264"/>
                    </a:lnTo>
                    <a:lnTo>
                      <a:pt x="250" y="268"/>
                    </a:lnTo>
                    <a:lnTo>
                      <a:pt x="246" y="268"/>
                    </a:lnTo>
                    <a:lnTo>
                      <a:pt x="246" y="272"/>
                    </a:lnTo>
                    <a:lnTo>
                      <a:pt x="242" y="272"/>
                    </a:lnTo>
                    <a:lnTo>
                      <a:pt x="242" y="268"/>
                    </a:lnTo>
                    <a:lnTo>
                      <a:pt x="238" y="268"/>
                    </a:lnTo>
                    <a:lnTo>
                      <a:pt x="234" y="268"/>
                    </a:lnTo>
                    <a:lnTo>
                      <a:pt x="234" y="264"/>
                    </a:lnTo>
                    <a:lnTo>
                      <a:pt x="232" y="264"/>
                    </a:lnTo>
                    <a:lnTo>
                      <a:pt x="232" y="268"/>
                    </a:lnTo>
                    <a:lnTo>
                      <a:pt x="232" y="264"/>
                    </a:lnTo>
                    <a:lnTo>
                      <a:pt x="228" y="264"/>
                    </a:lnTo>
                    <a:lnTo>
                      <a:pt x="224" y="264"/>
                    </a:lnTo>
                    <a:lnTo>
                      <a:pt x="220" y="264"/>
                    </a:lnTo>
                    <a:lnTo>
                      <a:pt x="216" y="264"/>
                    </a:lnTo>
                    <a:lnTo>
                      <a:pt x="212" y="264"/>
                    </a:lnTo>
                    <a:lnTo>
                      <a:pt x="208" y="262"/>
                    </a:lnTo>
                    <a:lnTo>
                      <a:pt x="204" y="262"/>
                    </a:lnTo>
                    <a:lnTo>
                      <a:pt x="202" y="262"/>
                    </a:lnTo>
                    <a:lnTo>
                      <a:pt x="202" y="264"/>
                    </a:lnTo>
                    <a:lnTo>
                      <a:pt x="198" y="262"/>
                    </a:lnTo>
                    <a:lnTo>
                      <a:pt x="194" y="262"/>
                    </a:lnTo>
                    <a:lnTo>
                      <a:pt x="190" y="262"/>
                    </a:lnTo>
                    <a:lnTo>
                      <a:pt x="190" y="258"/>
                    </a:lnTo>
                    <a:lnTo>
                      <a:pt x="186" y="258"/>
                    </a:lnTo>
                    <a:lnTo>
                      <a:pt x="186" y="254"/>
                    </a:lnTo>
                    <a:lnTo>
                      <a:pt x="186" y="246"/>
                    </a:lnTo>
                    <a:lnTo>
                      <a:pt x="186" y="242"/>
                    </a:lnTo>
                    <a:lnTo>
                      <a:pt x="182" y="238"/>
                    </a:lnTo>
                    <a:lnTo>
                      <a:pt x="182" y="234"/>
                    </a:lnTo>
                    <a:lnTo>
                      <a:pt x="178" y="234"/>
                    </a:lnTo>
                    <a:lnTo>
                      <a:pt x="174" y="234"/>
                    </a:lnTo>
                    <a:lnTo>
                      <a:pt x="172" y="234"/>
                    </a:lnTo>
                    <a:lnTo>
                      <a:pt x="168" y="234"/>
                    </a:lnTo>
                    <a:lnTo>
                      <a:pt x="164" y="234"/>
                    </a:lnTo>
                    <a:lnTo>
                      <a:pt x="164" y="238"/>
                    </a:lnTo>
                    <a:lnTo>
                      <a:pt x="164" y="242"/>
                    </a:lnTo>
                    <a:lnTo>
                      <a:pt x="160" y="242"/>
                    </a:lnTo>
                    <a:lnTo>
                      <a:pt x="156" y="242"/>
                    </a:lnTo>
                    <a:lnTo>
                      <a:pt x="152" y="246"/>
                    </a:lnTo>
                    <a:lnTo>
                      <a:pt x="148" y="242"/>
                    </a:lnTo>
                    <a:lnTo>
                      <a:pt x="144" y="242"/>
                    </a:lnTo>
                    <a:lnTo>
                      <a:pt x="142" y="242"/>
                    </a:lnTo>
                    <a:lnTo>
                      <a:pt x="138" y="242"/>
                    </a:lnTo>
                    <a:lnTo>
                      <a:pt x="134" y="238"/>
                    </a:lnTo>
                    <a:lnTo>
                      <a:pt x="134" y="234"/>
                    </a:lnTo>
                    <a:lnTo>
                      <a:pt x="130" y="234"/>
                    </a:lnTo>
                    <a:lnTo>
                      <a:pt x="126" y="234"/>
                    </a:lnTo>
                    <a:lnTo>
                      <a:pt x="126" y="232"/>
                    </a:lnTo>
                    <a:lnTo>
                      <a:pt x="122" y="232"/>
                    </a:lnTo>
                    <a:lnTo>
                      <a:pt x="122" y="228"/>
                    </a:lnTo>
                    <a:lnTo>
                      <a:pt x="118" y="228"/>
                    </a:lnTo>
                    <a:lnTo>
                      <a:pt x="118" y="224"/>
                    </a:lnTo>
                    <a:lnTo>
                      <a:pt x="116" y="224"/>
                    </a:lnTo>
                    <a:lnTo>
                      <a:pt x="112" y="220"/>
                    </a:lnTo>
                    <a:lnTo>
                      <a:pt x="108" y="220"/>
                    </a:lnTo>
                    <a:lnTo>
                      <a:pt x="104" y="220"/>
                    </a:lnTo>
                    <a:lnTo>
                      <a:pt x="104" y="216"/>
                    </a:lnTo>
                    <a:lnTo>
                      <a:pt x="100" y="212"/>
                    </a:lnTo>
                    <a:lnTo>
                      <a:pt x="100" y="208"/>
                    </a:lnTo>
                    <a:lnTo>
                      <a:pt x="100" y="206"/>
                    </a:lnTo>
                    <a:lnTo>
                      <a:pt x="98" y="206"/>
                    </a:lnTo>
                    <a:lnTo>
                      <a:pt x="98" y="202"/>
                    </a:lnTo>
                    <a:lnTo>
                      <a:pt x="98" y="198"/>
                    </a:lnTo>
                    <a:lnTo>
                      <a:pt x="94" y="198"/>
                    </a:lnTo>
                    <a:lnTo>
                      <a:pt x="94" y="194"/>
                    </a:lnTo>
                    <a:lnTo>
                      <a:pt x="94" y="190"/>
                    </a:lnTo>
                    <a:lnTo>
                      <a:pt x="90" y="190"/>
                    </a:lnTo>
                    <a:lnTo>
                      <a:pt x="90" y="186"/>
                    </a:lnTo>
                    <a:lnTo>
                      <a:pt x="90" y="182"/>
                    </a:lnTo>
                    <a:lnTo>
                      <a:pt x="86" y="182"/>
                    </a:lnTo>
                    <a:lnTo>
                      <a:pt x="86" y="178"/>
                    </a:lnTo>
                    <a:lnTo>
                      <a:pt x="82" y="178"/>
                    </a:lnTo>
                    <a:lnTo>
                      <a:pt x="78" y="182"/>
                    </a:lnTo>
                    <a:lnTo>
                      <a:pt x="78" y="178"/>
                    </a:lnTo>
                    <a:lnTo>
                      <a:pt x="74" y="178"/>
                    </a:lnTo>
                    <a:lnTo>
                      <a:pt x="70" y="176"/>
                    </a:lnTo>
                    <a:lnTo>
                      <a:pt x="74" y="176"/>
                    </a:lnTo>
                    <a:lnTo>
                      <a:pt x="74" y="172"/>
                    </a:lnTo>
                    <a:lnTo>
                      <a:pt x="70" y="172"/>
                    </a:lnTo>
                    <a:lnTo>
                      <a:pt x="68" y="176"/>
                    </a:lnTo>
                    <a:lnTo>
                      <a:pt x="70" y="178"/>
                    </a:lnTo>
                    <a:lnTo>
                      <a:pt x="70" y="182"/>
                    </a:lnTo>
                    <a:lnTo>
                      <a:pt x="68" y="182"/>
                    </a:lnTo>
                    <a:lnTo>
                      <a:pt x="64" y="182"/>
                    </a:lnTo>
                    <a:lnTo>
                      <a:pt x="64" y="178"/>
                    </a:lnTo>
                    <a:lnTo>
                      <a:pt x="60" y="176"/>
                    </a:lnTo>
                    <a:lnTo>
                      <a:pt x="56" y="176"/>
                    </a:lnTo>
                    <a:lnTo>
                      <a:pt x="56" y="172"/>
                    </a:lnTo>
                    <a:lnTo>
                      <a:pt x="56" y="164"/>
                    </a:lnTo>
                    <a:lnTo>
                      <a:pt x="52" y="164"/>
                    </a:lnTo>
                    <a:lnTo>
                      <a:pt x="52" y="160"/>
                    </a:lnTo>
                    <a:lnTo>
                      <a:pt x="52" y="156"/>
                    </a:lnTo>
                    <a:lnTo>
                      <a:pt x="52" y="152"/>
                    </a:lnTo>
                    <a:lnTo>
                      <a:pt x="56" y="148"/>
                    </a:lnTo>
                    <a:lnTo>
                      <a:pt x="52" y="148"/>
                    </a:lnTo>
                    <a:lnTo>
                      <a:pt x="52" y="146"/>
                    </a:lnTo>
                    <a:lnTo>
                      <a:pt x="52" y="142"/>
                    </a:lnTo>
                    <a:lnTo>
                      <a:pt x="48" y="142"/>
                    </a:lnTo>
                    <a:lnTo>
                      <a:pt x="48" y="138"/>
                    </a:lnTo>
                    <a:lnTo>
                      <a:pt x="44" y="138"/>
                    </a:lnTo>
                    <a:lnTo>
                      <a:pt x="44" y="134"/>
                    </a:lnTo>
                    <a:lnTo>
                      <a:pt x="40" y="134"/>
                    </a:lnTo>
                    <a:lnTo>
                      <a:pt x="38" y="130"/>
                    </a:lnTo>
                    <a:lnTo>
                      <a:pt x="34" y="126"/>
                    </a:lnTo>
                    <a:lnTo>
                      <a:pt x="30" y="126"/>
                    </a:lnTo>
                    <a:lnTo>
                      <a:pt x="30" y="122"/>
                    </a:lnTo>
                    <a:lnTo>
                      <a:pt x="30" y="120"/>
                    </a:lnTo>
                    <a:lnTo>
                      <a:pt x="26" y="120"/>
                    </a:lnTo>
                    <a:lnTo>
                      <a:pt x="26" y="116"/>
                    </a:lnTo>
                    <a:lnTo>
                      <a:pt x="22" y="116"/>
                    </a:lnTo>
                    <a:lnTo>
                      <a:pt x="22" y="112"/>
                    </a:lnTo>
                    <a:lnTo>
                      <a:pt x="22" y="108"/>
                    </a:lnTo>
                    <a:lnTo>
                      <a:pt x="18" y="108"/>
                    </a:lnTo>
                    <a:lnTo>
                      <a:pt x="22" y="108"/>
                    </a:lnTo>
                    <a:lnTo>
                      <a:pt x="22" y="104"/>
                    </a:lnTo>
                    <a:lnTo>
                      <a:pt x="22" y="100"/>
                    </a:lnTo>
                    <a:lnTo>
                      <a:pt x="18" y="100"/>
                    </a:lnTo>
                    <a:lnTo>
                      <a:pt x="22" y="96"/>
                    </a:lnTo>
                    <a:lnTo>
                      <a:pt x="26" y="96"/>
                    </a:lnTo>
                    <a:lnTo>
                      <a:pt x="22" y="96"/>
                    </a:lnTo>
                    <a:lnTo>
                      <a:pt x="22" y="92"/>
                    </a:lnTo>
                    <a:lnTo>
                      <a:pt x="26" y="92"/>
                    </a:lnTo>
                    <a:lnTo>
                      <a:pt x="26" y="90"/>
                    </a:lnTo>
                    <a:lnTo>
                      <a:pt x="26" y="92"/>
                    </a:lnTo>
                    <a:lnTo>
                      <a:pt x="26" y="90"/>
                    </a:lnTo>
                    <a:lnTo>
                      <a:pt x="30" y="90"/>
                    </a:lnTo>
                    <a:lnTo>
                      <a:pt x="30" y="86"/>
                    </a:lnTo>
                    <a:lnTo>
                      <a:pt x="30" y="82"/>
                    </a:lnTo>
                    <a:lnTo>
                      <a:pt x="26" y="78"/>
                    </a:lnTo>
                    <a:lnTo>
                      <a:pt x="30" y="78"/>
                    </a:lnTo>
                    <a:lnTo>
                      <a:pt x="30" y="74"/>
                    </a:lnTo>
                    <a:lnTo>
                      <a:pt x="34" y="74"/>
                    </a:lnTo>
                    <a:lnTo>
                      <a:pt x="30" y="74"/>
                    </a:lnTo>
                    <a:lnTo>
                      <a:pt x="26" y="74"/>
                    </a:lnTo>
                    <a:lnTo>
                      <a:pt x="22" y="70"/>
                    </a:lnTo>
                    <a:lnTo>
                      <a:pt x="18" y="70"/>
                    </a:lnTo>
                    <a:lnTo>
                      <a:pt x="18" y="66"/>
                    </a:lnTo>
                    <a:lnTo>
                      <a:pt x="18" y="64"/>
                    </a:lnTo>
                    <a:lnTo>
                      <a:pt x="14" y="64"/>
                    </a:lnTo>
                    <a:lnTo>
                      <a:pt x="14" y="60"/>
                    </a:lnTo>
                    <a:lnTo>
                      <a:pt x="14" y="56"/>
                    </a:lnTo>
                    <a:lnTo>
                      <a:pt x="12" y="56"/>
                    </a:lnTo>
                    <a:lnTo>
                      <a:pt x="12" y="52"/>
                    </a:lnTo>
                    <a:lnTo>
                      <a:pt x="12" y="48"/>
                    </a:lnTo>
                    <a:lnTo>
                      <a:pt x="12" y="44"/>
                    </a:lnTo>
                    <a:lnTo>
                      <a:pt x="8" y="44"/>
                    </a:lnTo>
                    <a:lnTo>
                      <a:pt x="8" y="40"/>
                    </a:lnTo>
                    <a:lnTo>
                      <a:pt x="8" y="36"/>
                    </a:lnTo>
                    <a:lnTo>
                      <a:pt x="4" y="34"/>
                    </a:lnTo>
                    <a:lnTo>
                      <a:pt x="4" y="30"/>
                    </a:lnTo>
                    <a:lnTo>
                      <a:pt x="8" y="26"/>
                    </a:lnTo>
                    <a:lnTo>
                      <a:pt x="4" y="26"/>
                    </a:lnTo>
                    <a:lnTo>
                      <a:pt x="4" y="22"/>
                    </a:lnTo>
                    <a:lnTo>
                      <a:pt x="4" y="18"/>
                    </a:lnTo>
                    <a:lnTo>
                      <a:pt x="4" y="14"/>
                    </a:lnTo>
                    <a:lnTo>
                      <a:pt x="4" y="10"/>
                    </a:lnTo>
                    <a:lnTo>
                      <a:pt x="0" y="8"/>
                    </a:lnTo>
                    <a:lnTo>
                      <a:pt x="0" y="4"/>
                    </a:lnTo>
                    <a:lnTo>
                      <a:pt x="4" y="4"/>
                    </a:lnTo>
                    <a:lnTo>
                      <a:pt x="4" y="8"/>
                    </a:lnTo>
                    <a:lnTo>
                      <a:pt x="4" y="4"/>
                    </a:lnTo>
                    <a:lnTo>
                      <a:pt x="8" y="4"/>
                    </a:lnTo>
                    <a:lnTo>
                      <a:pt x="8" y="0"/>
                    </a:lnTo>
                    <a:lnTo>
                      <a:pt x="12" y="0"/>
                    </a:lnTo>
                    <a:lnTo>
                      <a:pt x="12" y="4"/>
                    </a:lnTo>
                    <a:lnTo>
                      <a:pt x="14" y="4"/>
                    </a:lnTo>
                    <a:lnTo>
                      <a:pt x="14" y="8"/>
                    </a:lnTo>
                    <a:lnTo>
                      <a:pt x="18" y="10"/>
                    </a:lnTo>
                    <a:lnTo>
                      <a:pt x="18" y="14"/>
                    </a:lnTo>
                    <a:lnTo>
                      <a:pt x="22" y="14"/>
                    </a:lnTo>
                    <a:lnTo>
                      <a:pt x="26" y="14"/>
                    </a:lnTo>
                    <a:lnTo>
                      <a:pt x="30" y="14"/>
                    </a:lnTo>
                    <a:lnTo>
                      <a:pt x="34" y="14"/>
                    </a:lnTo>
                    <a:lnTo>
                      <a:pt x="38" y="14"/>
                    </a:lnTo>
                    <a:lnTo>
                      <a:pt x="38" y="10"/>
                    </a:lnTo>
                    <a:lnTo>
                      <a:pt x="40" y="10"/>
                    </a:lnTo>
                    <a:lnTo>
                      <a:pt x="44" y="8"/>
                    </a:lnTo>
                    <a:lnTo>
                      <a:pt x="48" y="8"/>
                    </a:lnTo>
                    <a:lnTo>
                      <a:pt x="48" y="4"/>
                    </a:lnTo>
                    <a:lnTo>
                      <a:pt x="52" y="0"/>
                    </a:lnTo>
                    <a:lnTo>
                      <a:pt x="56" y="0"/>
                    </a:lnTo>
                    <a:lnTo>
                      <a:pt x="60" y="4"/>
                    </a:lnTo>
                    <a:lnTo>
                      <a:pt x="64" y="8"/>
                    </a:lnTo>
                    <a:lnTo>
                      <a:pt x="60" y="8"/>
                    </a:lnTo>
                    <a:lnTo>
                      <a:pt x="60" y="10"/>
                    </a:lnTo>
                    <a:lnTo>
                      <a:pt x="60" y="14"/>
                    </a:lnTo>
                    <a:lnTo>
                      <a:pt x="56" y="14"/>
                    </a:lnTo>
                    <a:lnTo>
                      <a:pt x="60" y="18"/>
                    </a:lnTo>
                    <a:lnTo>
                      <a:pt x="60" y="22"/>
                    </a:lnTo>
                    <a:lnTo>
                      <a:pt x="64" y="22"/>
                    </a:lnTo>
                    <a:lnTo>
                      <a:pt x="64" y="26"/>
                    </a:lnTo>
                    <a:lnTo>
                      <a:pt x="68" y="26"/>
                    </a:lnTo>
                    <a:lnTo>
                      <a:pt x="68" y="22"/>
                    </a:lnTo>
                    <a:lnTo>
                      <a:pt x="70" y="22"/>
                    </a:lnTo>
                    <a:lnTo>
                      <a:pt x="82" y="26"/>
                    </a:lnTo>
                    <a:lnTo>
                      <a:pt x="86" y="26"/>
                    </a:lnTo>
                    <a:lnTo>
                      <a:pt x="90" y="26"/>
                    </a:lnTo>
                    <a:lnTo>
                      <a:pt x="94" y="22"/>
                    </a:lnTo>
                    <a:lnTo>
                      <a:pt x="98" y="22"/>
                    </a:lnTo>
                    <a:lnTo>
                      <a:pt x="100" y="22"/>
                    </a:lnTo>
                    <a:lnTo>
                      <a:pt x="104" y="18"/>
                    </a:lnTo>
                    <a:lnTo>
                      <a:pt x="104" y="22"/>
                    </a:lnTo>
                    <a:lnTo>
                      <a:pt x="108" y="26"/>
                    </a:lnTo>
                    <a:lnTo>
                      <a:pt x="112" y="30"/>
                    </a:lnTo>
                    <a:lnTo>
                      <a:pt x="112" y="34"/>
                    </a:lnTo>
                    <a:lnTo>
                      <a:pt x="116" y="34"/>
                    </a:lnTo>
                    <a:lnTo>
                      <a:pt x="116" y="36"/>
                    </a:lnTo>
                    <a:lnTo>
                      <a:pt x="118" y="36"/>
                    </a:lnTo>
                    <a:lnTo>
                      <a:pt x="122" y="36"/>
                    </a:lnTo>
                    <a:lnTo>
                      <a:pt x="126" y="36"/>
                    </a:lnTo>
                    <a:lnTo>
                      <a:pt x="126" y="40"/>
                    </a:lnTo>
                    <a:lnTo>
                      <a:pt x="130" y="40"/>
                    </a:lnTo>
                    <a:lnTo>
                      <a:pt x="134" y="44"/>
                    </a:lnTo>
                    <a:lnTo>
                      <a:pt x="138" y="44"/>
                    </a:lnTo>
                    <a:lnTo>
                      <a:pt x="142" y="44"/>
                    </a:lnTo>
                    <a:lnTo>
                      <a:pt x="144" y="44"/>
                    </a:lnTo>
                    <a:lnTo>
                      <a:pt x="148" y="44"/>
                    </a:lnTo>
                    <a:lnTo>
                      <a:pt x="152" y="40"/>
                    </a:lnTo>
                    <a:lnTo>
                      <a:pt x="152" y="36"/>
                    </a:lnTo>
                    <a:lnTo>
                      <a:pt x="156" y="36"/>
                    </a:lnTo>
                    <a:lnTo>
                      <a:pt x="156" y="34"/>
                    </a:lnTo>
                    <a:lnTo>
                      <a:pt x="160" y="34"/>
                    </a:lnTo>
                    <a:lnTo>
                      <a:pt x="160" y="30"/>
                    </a:lnTo>
                    <a:lnTo>
                      <a:pt x="164" y="30"/>
                    </a:lnTo>
                    <a:lnTo>
                      <a:pt x="168" y="30"/>
                    </a:lnTo>
                    <a:lnTo>
                      <a:pt x="172" y="30"/>
                    </a:lnTo>
                    <a:lnTo>
                      <a:pt x="174" y="30"/>
                    </a:lnTo>
                    <a:lnTo>
                      <a:pt x="174" y="26"/>
                    </a:lnTo>
                    <a:lnTo>
                      <a:pt x="178" y="26"/>
                    </a:lnTo>
                    <a:lnTo>
                      <a:pt x="182" y="26"/>
                    </a:lnTo>
                    <a:lnTo>
                      <a:pt x="182" y="30"/>
                    </a:lnTo>
                    <a:lnTo>
                      <a:pt x="186" y="30"/>
                    </a:lnTo>
                    <a:lnTo>
                      <a:pt x="186" y="26"/>
                    </a:lnTo>
                    <a:lnTo>
                      <a:pt x="190" y="30"/>
                    </a:lnTo>
                    <a:lnTo>
                      <a:pt x="190" y="34"/>
                    </a:lnTo>
                    <a:lnTo>
                      <a:pt x="194" y="34"/>
                    </a:lnTo>
                    <a:lnTo>
                      <a:pt x="202" y="36"/>
                    </a:lnTo>
                    <a:lnTo>
                      <a:pt x="204" y="40"/>
                    </a:lnTo>
                    <a:lnTo>
                      <a:pt x="208" y="36"/>
                    </a:lnTo>
                    <a:lnTo>
                      <a:pt x="208" y="40"/>
                    </a:lnTo>
                    <a:lnTo>
                      <a:pt x="208" y="36"/>
                    </a:lnTo>
                    <a:lnTo>
                      <a:pt x="212" y="36"/>
                    </a:lnTo>
                    <a:lnTo>
                      <a:pt x="212" y="40"/>
                    </a:lnTo>
                    <a:lnTo>
                      <a:pt x="216" y="40"/>
                    </a:lnTo>
                    <a:lnTo>
                      <a:pt x="216" y="44"/>
                    </a:lnTo>
                    <a:lnTo>
                      <a:pt x="220" y="48"/>
                    </a:lnTo>
                    <a:lnTo>
                      <a:pt x="224" y="48"/>
                    </a:lnTo>
                    <a:lnTo>
                      <a:pt x="228" y="52"/>
                    </a:lnTo>
                    <a:lnTo>
                      <a:pt x="228" y="56"/>
                    </a:lnTo>
                    <a:lnTo>
                      <a:pt x="232" y="60"/>
                    </a:lnTo>
                    <a:lnTo>
                      <a:pt x="234" y="60"/>
                    </a:lnTo>
                    <a:lnTo>
                      <a:pt x="238" y="60"/>
                    </a:lnTo>
                    <a:lnTo>
                      <a:pt x="242" y="60"/>
                    </a:lnTo>
                    <a:lnTo>
                      <a:pt x="242" y="64"/>
                    </a:lnTo>
                    <a:lnTo>
                      <a:pt x="242" y="66"/>
                    </a:lnTo>
                    <a:lnTo>
                      <a:pt x="242" y="70"/>
                    </a:lnTo>
                    <a:lnTo>
                      <a:pt x="242" y="74"/>
                    </a:lnTo>
                    <a:lnTo>
                      <a:pt x="242" y="78"/>
                    </a:lnTo>
                    <a:lnTo>
                      <a:pt x="246" y="78"/>
                    </a:lnTo>
                    <a:lnTo>
                      <a:pt x="242" y="82"/>
                    </a:lnTo>
                    <a:lnTo>
                      <a:pt x="242" y="86"/>
                    </a:lnTo>
                    <a:lnTo>
                      <a:pt x="242" y="90"/>
                    </a:lnTo>
                    <a:lnTo>
                      <a:pt x="242" y="92"/>
                    </a:lnTo>
                    <a:lnTo>
                      <a:pt x="238" y="96"/>
                    </a:lnTo>
                    <a:lnTo>
                      <a:pt x="234" y="96"/>
                    </a:lnTo>
                    <a:lnTo>
                      <a:pt x="238" y="100"/>
                    </a:lnTo>
                    <a:lnTo>
                      <a:pt x="234" y="100"/>
                    </a:lnTo>
                    <a:lnTo>
                      <a:pt x="234" y="104"/>
                    </a:lnTo>
                    <a:lnTo>
                      <a:pt x="234" y="108"/>
                    </a:lnTo>
                    <a:lnTo>
                      <a:pt x="234" y="112"/>
                    </a:lnTo>
                    <a:lnTo>
                      <a:pt x="234" y="116"/>
                    </a:lnTo>
                    <a:lnTo>
                      <a:pt x="238" y="116"/>
                    </a:lnTo>
                    <a:lnTo>
                      <a:pt x="238" y="120"/>
                    </a:lnTo>
                    <a:lnTo>
                      <a:pt x="234" y="120"/>
                    </a:lnTo>
                    <a:lnTo>
                      <a:pt x="234" y="122"/>
                    </a:lnTo>
                    <a:lnTo>
                      <a:pt x="234" y="126"/>
                    </a:lnTo>
                    <a:lnTo>
                      <a:pt x="234" y="130"/>
                    </a:lnTo>
                    <a:lnTo>
                      <a:pt x="234" y="134"/>
                    </a:lnTo>
                    <a:lnTo>
                      <a:pt x="238" y="138"/>
                    </a:lnTo>
                    <a:lnTo>
                      <a:pt x="238" y="142"/>
                    </a:lnTo>
                    <a:lnTo>
                      <a:pt x="238" y="146"/>
                    </a:lnTo>
                    <a:lnTo>
                      <a:pt x="238" y="146"/>
                    </a:lnTo>
                    <a:lnTo>
                      <a:pt x="238" y="146"/>
                    </a:lnTo>
                    <a:close/>
                    <a:moveTo>
                      <a:pt x="164" y="238"/>
                    </a:moveTo>
                    <a:lnTo>
                      <a:pt x="164" y="242"/>
                    </a:lnTo>
                    <a:lnTo>
                      <a:pt x="164" y="238"/>
                    </a:lnTo>
                    <a:lnTo>
                      <a:pt x="168" y="238"/>
                    </a:lnTo>
                    <a:lnTo>
                      <a:pt x="164" y="238"/>
                    </a:lnTo>
                    <a:lnTo>
                      <a:pt x="164" y="238"/>
                    </a:lnTo>
                    <a:lnTo>
                      <a:pt x="164" y="238"/>
                    </a:lnTo>
                    <a:close/>
                    <a:moveTo>
                      <a:pt x="174" y="238"/>
                    </a:moveTo>
                    <a:lnTo>
                      <a:pt x="172" y="238"/>
                    </a:lnTo>
                    <a:lnTo>
                      <a:pt x="172" y="242"/>
                    </a:lnTo>
                    <a:lnTo>
                      <a:pt x="168" y="242"/>
                    </a:lnTo>
                    <a:lnTo>
                      <a:pt x="164" y="242"/>
                    </a:lnTo>
                    <a:lnTo>
                      <a:pt x="160" y="246"/>
                    </a:lnTo>
                    <a:lnTo>
                      <a:pt x="160" y="242"/>
                    </a:lnTo>
                    <a:lnTo>
                      <a:pt x="164" y="242"/>
                    </a:lnTo>
                    <a:lnTo>
                      <a:pt x="168" y="242"/>
                    </a:lnTo>
                    <a:lnTo>
                      <a:pt x="168" y="238"/>
                    </a:lnTo>
                    <a:lnTo>
                      <a:pt x="172" y="238"/>
                    </a:lnTo>
                    <a:lnTo>
                      <a:pt x="172" y="234"/>
                    </a:lnTo>
                    <a:lnTo>
                      <a:pt x="174" y="238"/>
                    </a:lnTo>
                    <a:lnTo>
                      <a:pt x="174" y="238"/>
                    </a:lnTo>
                    <a:lnTo>
                      <a:pt x="174" y="2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3" name="Freeform 30">
                <a:extLst>
                  <a:ext uri="{FF2B5EF4-FFF2-40B4-BE49-F238E27FC236}">
                    <a16:creationId xmlns:a16="http://schemas.microsoft.com/office/drawing/2014/main" id="{C1752ADA-4B7C-B201-70C7-E82EE496AB90}"/>
                  </a:ext>
                </a:extLst>
              </p:cNvPr>
              <p:cNvSpPr>
                <a:spLocks/>
              </p:cNvSpPr>
              <p:nvPr/>
            </p:nvSpPr>
            <p:spPr bwMode="auto">
              <a:xfrm>
                <a:off x="5264150" y="3508443"/>
                <a:ext cx="219075" cy="244475"/>
              </a:xfrm>
              <a:custGeom>
                <a:avLst/>
                <a:gdLst>
                  <a:gd name="T0" fmla="*/ 4 w 138"/>
                  <a:gd name="T1" fmla="*/ 90 h 154"/>
                  <a:gd name="T2" fmla="*/ 14 w 138"/>
                  <a:gd name="T3" fmla="*/ 68 h 154"/>
                  <a:gd name="T4" fmla="*/ 34 w 138"/>
                  <a:gd name="T5" fmla="*/ 56 h 154"/>
                  <a:gd name="T6" fmla="*/ 34 w 138"/>
                  <a:gd name="T7" fmla="*/ 40 h 154"/>
                  <a:gd name="T8" fmla="*/ 38 w 138"/>
                  <a:gd name="T9" fmla="*/ 38 h 154"/>
                  <a:gd name="T10" fmla="*/ 38 w 138"/>
                  <a:gd name="T11" fmla="*/ 34 h 154"/>
                  <a:gd name="T12" fmla="*/ 38 w 138"/>
                  <a:gd name="T13" fmla="*/ 18 h 154"/>
                  <a:gd name="T14" fmla="*/ 52 w 138"/>
                  <a:gd name="T15" fmla="*/ 4 h 154"/>
                  <a:gd name="T16" fmla="*/ 56 w 138"/>
                  <a:gd name="T17" fmla="*/ 0 h 154"/>
                  <a:gd name="T18" fmla="*/ 60 w 138"/>
                  <a:gd name="T19" fmla="*/ 0 h 154"/>
                  <a:gd name="T20" fmla="*/ 74 w 138"/>
                  <a:gd name="T21" fmla="*/ 4 h 154"/>
                  <a:gd name="T22" fmla="*/ 74 w 138"/>
                  <a:gd name="T23" fmla="*/ 0 h 154"/>
                  <a:gd name="T24" fmla="*/ 78 w 138"/>
                  <a:gd name="T25" fmla="*/ 4 h 154"/>
                  <a:gd name="T26" fmla="*/ 82 w 138"/>
                  <a:gd name="T27" fmla="*/ 4 h 154"/>
                  <a:gd name="T28" fmla="*/ 86 w 138"/>
                  <a:gd name="T29" fmla="*/ 4 h 154"/>
                  <a:gd name="T30" fmla="*/ 86 w 138"/>
                  <a:gd name="T31" fmla="*/ 8 h 154"/>
                  <a:gd name="T32" fmla="*/ 86 w 138"/>
                  <a:gd name="T33" fmla="*/ 10 h 154"/>
                  <a:gd name="T34" fmla="*/ 90 w 138"/>
                  <a:gd name="T35" fmla="*/ 14 h 154"/>
                  <a:gd name="T36" fmla="*/ 90 w 138"/>
                  <a:gd name="T37" fmla="*/ 18 h 154"/>
                  <a:gd name="T38" fmla="*/ 94 w 138"/>
                  <a:gd name="T39" fmla="*/ 18 h 154"/>
                  <a:gd name="T40" fmla="*/ 96 w 138"/>
                  <a:gd name="T41" fmla="*/ 26 h 154"/>
                  <a:gd name="T42" fmla="*/ 100 w 138"/>
                  <a:gd name="T43" fmla="*/ 30 h 154"/>
                  <a:gd name="T44" fmla="*/ 104 w 138"/>
                  <a:gd name="T45" fmla="*/ 30 h 154"/>
                  <a:gd name="T46" fmla="*/ 108 w 138"/>
                  <a:gd name="T47" fmla="*/ 30 h 154"/>
                  <a:gd name="T48" fmla="*/ 104 w 138"/>
                  <a:gd name="T49" fmla="*/ 30 h 154"/>
                  <a:gd name="T50" fmla="*/ 104 w 138"/>
                  <a:gd name="T51" fmla="*/ 38 h 154"/>
                  <a:gd name="T52" fmla="*/ 104 w 138"/>
                  <a:gd name="T53" fmla="*/ 40 h 154"/>
                  <a:gd name="T54" fmla="*/ 100 w 138"/>
                  <a:gd name="T55" fmla="*/ 44 h 154"/>
                  <a:gd name="T56" fmla="*/ 96 w 138"/>
                  <a:gd name="T57" fmla="*/ 48 h 154"/>
                  <a:gd name="T58" fmla="*/ 100 w 138"/>
                  <a:gd name="T59" fmla="*/ 52 h 154"/>
                  <a:gd name="T60" fmla="*/ 96 w 138"/>
                  <a:gd name="T61" fmla="*/ 56 h 154"/>
                  <a:gd name="T62" fmla="*/ 96 w 138"/>
                  <a:gd name="T63" fmla="*/ 60 h 154"/>
                  <a:gd name="T64" fmla="*/ 96 w 138"/>
                  <a:gd name="T65" fmla="*/ 64 h 154"/>
                  <a:gd name="T66" fmla="*/ 100 w 138"/>
                  <a:gd name="T67" fmla="*/ 70 h 154"/>
                  <a:gd name="T68" fmla="*/ 100 w 138"/>
                  <a:gd name="T69" fmla="*/ 74 h 154"/>
                  <a:gd name="T70" fmla="*/ 104 w 138"/>
                  <a:gd name="T71" fmla="*/ 74 h 154"/>
                  <a:gd name="T72" fmla="*/ 104 w 138"/>
                  <a:gd name="T73" fmla="*/ 78 h 154"/>
                  <a:gd name="T74" fmla="*/ 104 w 138"/>
                  <a:gd name="T75" fmla="*/ 82 h 154"/>
                  <a:gd name="T76" fmla="*/ 108 w 138"/>
                  <a:gd name="T77" fmla="*/ 82 h 154"/>
                  <a:gd name="T78" fmla="*/ 112 w 138"/>
                  <a:gd name="T79" fmla="*/ 86 h 154"/>
                  <a:gd name="T80" fmla="*/ 116 w 138"/>
                  <a:gd name="T81" fmla="*/ 90 h 154"/>
                  <a:gd name="T82" fmla="*/ 120 w 138"/>
                  <a:gd name="T83" fmla="*/ 94 h 154"/>
                  <a:gd name="T84" fmla="*/ 126 w 138"/>
                  <a:gd name="T85" fmla="*/ 98 h 154"/>
                  <a:gd name="T86" fmla="*/ 130 w 138"/>
                  <a:gd name="T87" fmla="*/ 104 h 154"/>
                  <a:gd name="T88" fmla="*/ 126 w 138"/>
                  <a:gd name="T89" fmla="*/ 116 h 154"/>
                  <a:gd name="T90" fmla="*/ 130 w 138"/>
                  <a:gd name="T91" fmla="*/ 120 h 154"/>
                  <a:gd name="T92" fmla="*/ 130 w 138"/>
                  <a:gd name="T93" fmla="*/ 130 h 154"/>
                  <a:gd name="T94" fmla="*/ 138 w 138"/>
                  <a:gd name="T95" fmla="*/ 134 h 154"/>
                  <a:gd name="T96" fmla="*/ 138 w 138"/>
                  <a:gd name="T97" fmla="*/ 138 h 154"/>
                  <a:gd name="T98" fmla="*/ 134 w 138"/>
                  <a:gd name="T99" fmla="*/ 138 h 154"/>
                  <a:gd name="T100" fmla="*/ 130 w 138"/>
                  <a:gd name="T101" fmla="*/ 138 h 154"/>
                  <a:gd name="T102" fmla="*/ 124 w 138"/>
                  <a:gd name="T103" fmla="*/ 134 h 154"/>
                  <a:gd name="T104" fmla="*/ 120 w 138"/>
                  <a:gd name="T105" fmla="*/ 138 h 154"/>
                  <a:gd name="T106" fmla="*/ 116 w 138"/>
                  <a:gd name="T107" fmla="*/ 150 h 154"/>
                  <a:gd name="T108" fmla="*/ 112 w 138"/>
                  <a:gd name="T109" fmla="*/ 154 h 154"/>
                  <a:gd name="T110" fmla="*/ 104 w 138"/>
                  <a:gd name="T111" fmla="*/ 154 h 154"/>
                  <a:gd name="T112" fmla="*/ 38 w 138"/>
                  <a:gd name="T113" fmla="*/ 112 h 154"/>
                  <a:gd name="T114" fmla="*/ 8 w 138"/>
                  <a:gd name="T115" fmla="*/ 9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154">
                    <a:moveTo>
                      <a:pt x="8" y="98"/>
                    </a:moveTo>
                    <a:lnTo>
                      <a:pt x="8" y="98"/>
                    </a:lnTo>
                    <a:lnTo>
                      <a:pt x="8" y="94"/>
                    </a:lnTo>
                    <a:lnTo>
                      <a:pt x="4" y="94"/>
                    </a:lnTo>
                    <a:lnTo>
                      <a:pt x="4" y="94"/>
                    </a:lnTo>
                    <a:lnTo>
                      <a:pt x="4" y="90"/>
                    </a:lnTo>
                    <a:lnTo>
                      <a:pt x="0" y="74"/>
                    </a:lnTo>
                    <a:lnTo>
                      <a:pt x="0" y="74"/>
                    </a:lnTo>
                    <a:lnTo>
                      <a:pt x="4" y="74"/>
                    </a:lnTo>
                    <a:lnTo>
                      <a:pt x="8" y="70"/>
                    </a:lnTo>
                    <a:lnTo>
                      <a:pt x="12" y="68"/>
                    </a:lnTo>
                    <a:lnTo>
                      <a:pt x="14" y="68"/>
                    </a:lnTo>
                    <a:lnTo>
                      <a:pt x="18" y="64"/>
                    </a:lnTo>
                    <a:lnTo>
                      <a:pt x="18" y="64"/>
                    </a:lnTo>
                    <a:lnTo>
                      <a:pt x="22" y="64"/>
                    </a:lnTo>
                    <a:lnTo>
                      <a:pt x="26" y="60"/>
                    </a:lnTo>
                    <a:lnTo>
                      <a:pt x="34" y="56"/>
                    </a:lnTo>
                    <a:lnTo>
                      <a:pt x="34" y="56"/>
                    </a:lnTo>
                    <a:lnTo>
                      <a:pt x="34" y="52"/>
                    </a:lnTo>
                    <a:lnTo>
                      <a:pt x="34" y="48"/>
                    </a:lnTo>
                    <a:lnTo>
                      <a:pt x="34" y="44"/>
                    </a:lnTo>
                    <a:lnTo>
                      <a:pt x="34" y="44"/>
                    </a:lnTo>
                    <a:lnTo>
                      <a:pt x="34" y="40"/>
                    </a:lnTo>
                    <a:lnTo>
                      <a:pt x="34" y="40"/>
                    </a:lnTo>
                    <a:lnTo>
                      <a:pt x="34" y="40"/>
                    </a:lnTo>
                    <a:lnTo>
                      <a:pt x="34" y="40"/>
                    </a:lnTo>
                    <a:lnTo>
                      <a:pt x="34" y="40"/>
                    </a:lnTo>
                    <a:lnTo>
                      <a:pt x="38" y="38"/>
                    </a:lnTo>
                    <a:lnTo>
                      <a:pt x="38" y="38"/>
                    </a:lnTo>
                    <a:lnTo>
                      <a:pt x="38" y="38"/>
                    </a:lnTo>
                    <a:lnTo>
                      <a:pt x="38" y="38"/>
                    </a:lnTo>
                    <a:lnTo>
                      <a:pt x="38" y="38"/>
                    </a:lnTo>
                    <a:lnTo>
                      <a:pt x="38" y="38"/>
                    </a:lnTo>
                    <a:lnTo>
                      <a:pt x="38" y="34"/>
                    </a:lnTo>
                    <a:lnTo>
                      <a:pt x="38" y="34"/>
                    </a:lnTo>
                    <a:lnTo>
                      <a:pt x="38" y="34"/>
                    </a:lnTo>
                    <a:lnTo>
                      <a:pt x="38" y="30"/>
                    </a:lnTo>
                    <a:lnTo>
                      <a:pt x="38" y="30"/>
                    </a:lnTo>
                    <a:lnTo>
                      <a:pt x="38" y="26"/>
                    </a:lnTo>
                    <a:lnTo>
                      <a:pt x="38" y="26"/>
                    </a:lnTo>
                    <a:lnTo>
                      <a:pt x="38" y="18"/>
                    </a:lnTo>
                    <a:lnTo>
                      <a:pt x="38" y="18"/>
                    </a:lnTo>
                    <a:lnTo>
                      <a:pt x="38" y="14"/>
                    </a:lnTo>
                    <a:lnTo>
                      <a:pt x="44" y="14"/>
                    </a:lnTo>
                    <a:lnTo>
                      <a:pt x="52" y="8"/>
                    </a:lnTo>
                    <a:lnTo>
                      <a:pt x="52" y="8"/>
                    </a:lnTo>
                    <a:lnTo>
                      <a:pt x="52" y="4"/>
                    </a:lnTo>
                    <a:lnTo>
                      <a:pt x="52" y="4"/>
                    </a:lnTo>
                    <a:lnTo>
                      <a:pt x="52" y="4"/>
                    </a:lnTo>
                    <a:lnTo>
                      <a:pt x="52" y="4"/>
                    </a:lnTo>
                    <a:lnTo>
                      <a:pt x="56" y="4"/>
                    </a:lnTo>
                    <a:lnTo>
                      <a:pt x="56" y="4"/>
                    </a:lnTo>
                    <a:lnTo>
                      <a:pt x="56" y="0"/>
                    </a:lnTo>
                    <a:lnTo>
                      <a:pt x="56" y="0"/>
                    </a:lnTo>
                    <a:lnTo>
                      <a:pt x="56" y="0"/>
                    </a:lnTo>
                    <a:lnTo>
                      <a:pt x="60" y="0"/>
                    </a:lnTo>
                    <a:lnTo>
                      <a:pt x="60" y="0"/>
                    </a:lnTo>
                    <a:lnTo>
                      <a:pt x="60" y="0"/>
                    </a:lnTo>
                    <a:lnTo>
                      <a:pt x="60" y="0"/>
                    </a:lnTo>
                    <a:lnTo>
                      <a:pt x="60" y="0"/>
                    </a:lnTo>
                    <a:lnTo>
                      <a:pt x="64" y="0"/>
                    </a:lnTo>
                    <a:lnTo>
                      <a:pt x="68" y="4"/>
                    </a:lnTo>
                    <a:lnTo>
                      <a:pt x="70" y="4"/>
                    </a:lnTo>
                    <a:lnTo>
                      <a:pt x="70" y="4"/>
                    </a:lnTo>
                    <a:lnTo>
                      <a:pt x="74" y="4"/>
                    </a:lnTo>
                    <a:lnTo>
                      <a:pt x="74" y="4"/>
                    </a:lnTo>
                    <a:lnTo>
                      <a:pt x="74" y="0"/>
                    </a:lnTo>
                    <a:lnTo>
                      <a:pt x="74" y="0"/>
                    </a:lnTo>
                    <a:lnTo>
                      <a:pt x="74" y="0"/>
                    </a:lnTo>
                    <a:lnTo>
                      <a:pt x="74" y="0"/>
                    </a:lnTo>
                    <a:lnTo>
                      <a:pt x="74" y="0"/>
                    </a:lnTo>
                    <a:lnTo>
                      <a:pt x="74" y="0"/>
                    </a:lnTo>
                    <a:lnTo>
                      <a:pt x="78" y="0"/>
                    </a:lnTo>
                    <a:lnTo>
                      <a:pt x="78" y="4"/>
                    </a:lnTo>
                    <a:lnTo>
                      <a:pt x="78" y="4"/>
                    </a:lnTo>
                    <a:lnTo>
                      <a:pt x="78" y="4"/>
                    </a:lnTo>
                    <a:lnTo>
                      <a:pt x="78" y="4"/>
                    </a:lnTo>
                    <a:lnTo>
                      <a:pt x="78" y="4"/>
                    </a:lnTo>
                    <a:lnTo>
                      <a:pt x="78" y="8"/>
                    </a:lnTo>
                    <a:lnTo>
                      <a:pt x="78" y="8"/>
                    </a:lnTo>
                    <a:lnTo>
                      <a:pt x="78" y="8"/>
                    </a:lnTo>
                    <a:lnTo>
                      <a:pt x="78" y="8"/>
                    </a:lnTo>
                    <a:lnTo>
                      <a:pt x="82" y="8"/>
                    </a:lnTo>
                    <a:lnTo>
                      <a:pt x="82" y="4"/>
                    </a:lnTo>
                    <a:lnTo>
                      <a:pt x="82" y="4"/>
                    </a:lnTo>
                    <a:lnTo>
                      <a:pt x="82" y="4"/>
                    </a:lnTo>
                    <a:lnTo>
                      <a:pt x="82" y="4"/>
                    </a:lnTo>
                    <a:lnTo>
                      <a:pt x="82" y="4"/>
                    </a:lnTo>
                    <a:lnTo>
                      <a:pt x="82" y="4"/>
                    </a:lnTo>
                    <a:lnTo>
                      <a:pt x="86" y="4"/>
                    </a:lnTo>
                    <a:lnTo>
                      <a:pt x="86" y="4"/>
                    </a:lnTo>
                    <a:lnTo>
                      <a:pt x="86" y="4"/>
                    </a:lnTo>
                    <a:lnTo>
                      <a:pt x="86" y="4"/>
                    </a:lnTo>
                    <a:lnTo>
                      <a:pt x="86" y="4"/>
                    </a:lnTo>
                    <a:lnTo>
                      <a:pt x="86" y="8"/>
                    </a:lnTo>
                    <a:lnTo>
                      <a:pt x="86" y="8"/>
                    </a:lnTo>
                    <a:lnTo>
                      <a:pt x="86" y="8"/>
                    </a:lnTo>
                    <a:lnTo>
                      <a:pt x="86" y="8"/>
                    </a:lnTo>
                    <a:lnTo>
                      <a:pt x="86" y="8"/>
                    </a:lnTo>
                    <a:lnTo>
                      <a:pt x="86" y="10"/>
                    </a:lnTo>
                    <a:lnTo>
                      <a:pt x="86" y="10"/>
                    </a:lnTo>
                    <a:lnTo>
                      <a:pt x="86" y="10"/>
                    </a:lnTo>
                    <a:lnTo>
                      <a:pt x="86" y="10"/>
                    </a:lnTo>
                    <a:lnTo>
                      <a:pt x="86" y="10"/>
                    </a:lnTo>
                    <a:lnTo>
                      <a:pt x="90" y="10"/>
                    </a:lnTo>
                    <a:lnTo>
                      <a:pt x="90" y="10"/>
                    </a:lnTo>
                    <a:lnTo>
                      <a:pt x="90" y="10"/>
                    </a:lnTo>
                    <a:lnTo>
                      <a:pt x="90" y="14"/>
                    </a:lnTo>
                    <a:lnTo>
                      <a:pt x="90" y="14"/>
                    </a:lnTo>
                    <a:lnTo>
                      <a:pt x="90" y="14"/>
                    </a:lnTo>
                    <a:lnTo>
                      <a:pt x="90" y="14"/>
                    </a:lnTo>
                    <a:lnTo>
                      <a:pt x="90" y="14"/>
                    </a:lnTo>
                    <a:lnTo>
                      <a:pt x="90" y="18"/>
                    </a:lnTo>
                    <a:lnTo>
                      <a:pt x="90" y="18"/>
                    </a:lnTo>
                    <a:lnTo>
                      <a:pt x="90" y="18"/>
                    </a:lnTo>
                    <a:lnTo>
                      <a:pt x="90" y="18"/>
                    </a:lnTo>
                    <a:lnTo>
                      <a:pt x="90" y="18"/>
                    </a:lnTo>
                    <a:lnTo>
                      <a:pt x="94" y="18"/>
                    </a:lnTo>
                    <a:lnTo>
                      <a:pt x="94" y="18"/>
                    </a:lnTo>
                    <a:lnTo>
                      <a:pt x="94" y="18"/>
                    </a:lnTo>
                    <a:lnTo>
                      <a:pt x="94" y="18"/>
                    </a:lnTo>
                    <a:lnTo>
                      <a:pt x="94" y="22"/>
                    </a:lnTo>
                    <a:lnTo>
                      <a:pt x="94" y="22"/>
                    </a:lnTo>
                    <a:lnTo>
                      <a:pt x="94" y="26"/>
                    </a:lnTo>
                    <a:lnTo>
                      <a:pt x="94" y="26"/>
                    </a:lnTo>
                    <a:lnTo>
                      <a:pt x="96" y="26"/>
                    </a:lnTo>
                    <a:lnTo>
                      <a:pt x="96" y="26"/>
                    </a:lnTo>
                    <a:lnTo>
                      <a:pt x="96" y="26"/>
                    </a:lnTo>
                    <a:lnTo>
                      <a:pt x="96" y="26"/>
                    </a:lnTo>
                    <a:lnTo>
                      <a:pt x="96" y="26"/>
                    </a:lnTo>
                    <a:lnTo>
                      <a:pt x="96" y="26"/>
                    </a:lnTo>
                    <a:lnTo>
                      <a:pt x="100" y="30"/>
                    </a:lnTo>
                    <a:lnTo>
                      <a:pt x="100" y="30"/>
                    </a:lnTo>
                    <a:lnTo>
                      <a:pt x="100" y="30"/>
                    </a:lnTo>
                    <a:lnTo>
                      <a:pt x="100" y="30"/>
                    </a:lnTo>
                    <a:lnTo>
                      <a:pt x="100" y="30"/>
                    </a:lnTo>
                    <a:lnTo>
                      <a:pt x="100" y="30"/>
                    </a:lnTo>
                    <a:lnTo>
                      <a:pt x="104" y="30"/>
                    </a:lnTo>
                    <a:lnTo>
                      <a:pt x="104" y="30"/>
                    </a:lnTo>
                    <a:lnTo>
                      <a:pt x="104" y="30"/>
                    </a:lnTo>
                    <a:lnTo>
                      <a:pt x="104" y="30"/>
                    </a:lnTo>
                    <a:lnTo>
                      <a:pt x="104" y="30"/>
                    </a:lnTo>
                    <a:lnTo>
                      <a:pt x="108" y="30"/>
                    </a:lnTo>
                    <a:lnTo>
                      <a:pt x="108" y="30"/>
                    </a:lnTo>
                    <a:lnTo>
                      <a:pt x="108" y="30"/>
                    </a:lnTo>
                    <a:lnTo>
                      <a:pt x="108" y="30"/>
                    </a:lnTo>
                    <a:lnTo>
                      <a:pt x="108" y="30"/>
                    </a:lnTo>
                    <a:lnTo>
                      <a:pt x="108" y="30"/>
                    </a:lnTo>
                    <a:lnTo>
                      <a:pt x="104" y="30"/>
                    </a:lnTo>
                    <a:lnTo>
                      <a:pt x="104" y="30"/>
                    </a:lnTo>
                    <a:lnTo>
                      <a:pt x="104" y="30"/>
                    </a:lnTo>
                    <a:lnTo>
                      <a:pt x="104" y="30"/>
                    </a:lnTo>
                    <a:lnTo>
                      <a:pt x="104" y="34"/>
                    </a:lnTo>
                    <a:lnTo>
                      <a:pt x="100" y="34"/>
                    </a:lnTo>
                    <a:lnTo>
                      <a:pt x="104" y="38"/>
                    </a:lnTo>
                    <a:lnTo>
                      <a:pt x="104" y="38"/>
                    </a:lnTo>
                    <a:lnTo>
                      <a:pt x="104" y="38"/>
                    </a:lnTo>
                    <a:lnTo>
                      <a:pt x="104" y="38"/>
                    </a:lnTo>
                    <a:lnTo>
                      <a:pt x="104" y="40"/>
                    </a:lnTo>
                    <a:lnTo>
                      <a:pt x="104" y="40"/>
                    </a:lnTo>
                    <a:lnTo>
                      <a:pt x="104" y="40"/>
                    </a:lnTo>
                    <a:lnTo>
                      <a:pt x="104" y="40"/>
                    </a:lnTo>
                    <a:lnTo>
                      <a:pt x="104" y="44"/>
                    </a:lnTo>
                    <a:lnTo>
                      <a:pt x="104" y="44"/>
                    </a:lnTo>
                    <a:lnTo>
                      <a:pt x="100" y="44"/>
                    </a:lnTo>
                    <a:lnTo>
                      <a:pt x="100" y="44"/>
                    </a:lnTo>
                    <a:lnTo>
                      <a:pt x="100" y="44"/>
                    </a:lnTo>
                    <a:lnTo>
                      <a:pt x="100" y="44"/>
                    </a:lnTo>
                    <a:lnTo>
                      <a:pt x="100" y="44"/>
                    </a:lnTo>
                    <a:lnTo>
                      <a:pt x="100" y="48"/>
                    </a:lnTo>
                    <a:lnTo>
                      <a:pt x="100" y="44"/>
                    </a:lnTo>
                    <a:lnTo>
                      <a:pt x="100" y="48"/>
                    </a:lnTo>
                    <a:lnTo>
                      <a:pt x="100" y="48"/>
                    </a:lnTo>
                    <a:lnTo>
                      <a:pt x="96" y="48"/>
                    </a:lnTo>
                    <a:lnTo>
                      <a:pt x="96" y="48"/>
                    </a:lnTo>
                    <a:lnTo>
                      <a:pt x="96" y="48"/>
                    </a:lnTo>
                    <a:lnTo>
                      <a:pt x="96" y="48"/>
                    </a:lnTo>
                    <a:lnTo>
                      <a:pt x="96" y="52"/>
                    </a:lnTo>
                    <a:lnTo>
                      <a:pt x="96" y="52"/>
                    </a:lnTo>
                    <a:lnTo>
                      <a:pt x="100" y="52"/>
                    </a:lnTo>
                    <a:lnTo>
                      <a:pt x="96" y="52"/>
                    </a:lnTo>
                    <a:lnTo>
                      <a:pt x="96" y="52"/>
                    </a:lnTo>
                    <a:lnTo>
                      <a:pt x="96" y="52"/>
                    </a:lnTo>
                    <a:lnTo>
                      <a:pt x="94" y="56"/>
                    </a:lnTo>
                    <a:lnTo>
                      <a:pt x="96" y="56"/>
                    </a:lnTo>
                    <a:lnTo>
                      <a:pt x="96" y="56"/>
                    </a:lnTo>
                    <a:lnTo>
                      <a:pt x="96" y="56"/>
                    </a:lnTo>
                    <a:lnTo>
                      <a:pt x="96" y="56"/>
                    </a:lnTo>
                    <a:lnTo>
                      <a:pt x="96" y="56"/>
                    </a:lnTo>
                    <a:lnTo>
                      <a:pt x="96" y="60"/>
                    </a:lnTo>
                    <a:lnTo>
                      <a:pt x="96" y="60"/>
                    </a:lnTo>
                    <a:lnTo>
                      <a:pt x="96" y="60"/>
                    </a:lnTo>
                    <a:lnTo>
                      <a:pt x="96" y="64"/>
                    </a:lnTo>
                    <a:lnTo>
                      <a:pt x="94" y="64"/>
                    </a:lnTo>
                    <a:lnTo>
                      <a:pt x="94" y="64"/>
                    </a:lnTo>
                    <a:lnTo>
                      <a:pt x="94" y="64"/>
                    </a:lnTo>
                    <a:lnTo>
                      <a:pt x="96" y="64"/>
                    </a:lnTo>
                    <a:lnTo>
                      <a:pt x="96" y="64"/>
                    </a:lnTo>
                    <a:lnTo>
                      <a:pt x="96" y="68"/>
                    </a:lnTo>
                    <a:lnTo>
                      <a:pt x="96" y="68"/>
                    </a:lnTo>
                    <a:lnTo>
                      <a:pt x="96" y="68"/>
                    </a:lnTo>
                    <a:lnTo>
                      <a:pt x="96" y="70"/>
                    </a:lnTo>
                    <a:lnTo>
                      <a:pt x="100" y="70"/>
                    </a:lnTo>
                    <a:lnTo>
                      <a:pt x="100" y="70"/>
                    </a:lnTo>
                    <a:lnTo>
                      <a:pt x="100" y="70"/>
                    </a:lnTo>
                    <a:lnTo>
                      <a:pt x="100" y="70"/>
                    </a:lnTo>
                    <a:lnTo>
                      <a:pt x="100" y="70"/>
                    </a:lnTo>
                    <a:lnTo>
                      <a:pt x="100" y="70"/>
                    </a:lnTo>
                    <a:lnTo>
                      <a:pt x="100" y="70"/>
                    </a:lnTo>
                    <a:lnTo>
                      <a:pt x="100" y="74"/>
                    </a:lnTo>
                    <a:lnTo>
                      <a:pt x="100" y="74"/>
                    </a:lnTo>
                    <a:lnTo>
                      <a:pt x="100" y="74"/>
                    </a:lnTo>
                    <a:lnTo>
                      <a:pt x="104" y="74"/>
                    </a:lnTo>
                    <a:lnTo>
                      <a:pt x="104" y="74"/>
                    </a:lnTo>
                    <a:lnTo>
                      <a:pt x="104" y="74"/>
                    </a:lnTo>
                    <a:lnTo>
                      <a:pt x="104" y="74"/>
                    </a:lnTo>
                    <a:lnTo>
                      <a:pt x="104" y="74"/>
                    </a:lnTo>
                    <a:lnTo>
                      <a:pt x="104" y="74"/>
                    </a:lnTo>
                    <a:lnTo>
                      <a:pt x="104" y="78"/>
                    </a:lnTo>
                    <a:lnTo>
                      <a:pt x="104" y="78"/>
                    </a:lnTo>
                    <a:lnTo>
                      <a:pt x="104" y="78"/>
                    </a:lnTo>
                    <a:lnTo>
                      <a:pt x="104" y="78"/>
                    </a:lnTo>
                    <a:lnTo>
                      <a:pt x="104" y="82"/>
                    </a:lnTo>
                    <a:lnTo>
                      <a:pt x="104" y="82"/>
                    </a:lnTo>
                    <a:lnTo>
                      <a:pt x="104" y="82"/>
                    </a:lnTo>
                    <a:lnTo>
                      <a:pt x="104" y="82"/>
                    </a:lnTo>
                    <a:lnTo>
                      <a:pt x="104" y="82"/>
                    </a:lnTo>
                    <a:lnTo>
                      <a:pt x="104" y="82"/>
                    </a:lnTo>
                    <a:lnTo>
                      <a:pt x="104" y="82"/>
                    </a:lnTo>
                    <a:lnTo>
                      <a:pt x="108" y="82"/>
                    </a:lnTo>
                    <a:lnTo>
                      <a:pt x="108" y="82"/>
                    </a:lnTo>
                    <a:lnTo>
                      <a:pt x="108" y="82"/>
                    </a:lnTo>
                    <a:lnTo>
                      <a:pt x="108" y="82"/>
                    </a:lnTo>
                    <a:lnTo>
                      <a:pt x="108" y="82"/>
                    </a:lnTo>
                    <a:lnTo>
                      <a:pt x="108" y="82"/>
                    </a:lnTo>
                    <a:lnTo>
                      <a:pt x="112" y="86"/>
                    </a:lnTo>
                    <a:lnTo>
                      <a:pt x="112" y="86"/>
                    </a:lnTo>
                    <a:lnTo>
                      <a:pt x="112" y="86"/>
                    </a:lnTo>
                    <a:lnTo>
                      <a:pt x="112" y="86"/>
                    </a:lnTo>
                    <a:lnTo>
                      <a:pt x="112" y="86"/>
                    </a:lnTo>
                    <a:lnTo>
                      <a:pt x="116" y="90"/>
                    </a:lnTo>
                    <a:lnTo>
                      <a:pt x="116" y="90"/>
                    </a:lnTo>
                    <a:lnTo>
                      <a:pt x="116" y="90"/>
                    </a:lnTo>
                    <a:lnTo>
                      <a:pt x="116" y="90"/>
                    </a:lnTo>
                    <a:lnTo>
                      <a:pt x="116" y="90"/>
                    </a:lnTo>
                    <a:lnTo>
                      <a:pt x="116" y="90"/>
                    </a:lnTo>
                    <a:lnTo>
                      <a:pt x="120" y="90"/>
                    </a:lnTo>
                    <a:lnTo>
                      <a:pt x="120" y="90"/>
                    </a:lnTo>
                    <a:lnTo>
                      <a:pt x="120" y="94"/>
                    </a:lnTo>
                    <a:lnTo>
                      <a:pt x="120" y="94"/>
                    </a:lnTo>
                    <a:lnTo>
                      <a:pt x="120" y="94"/>
                    </a:lnTo>
                    <a:lnTo>
                      <a:pt x="120" y="94"/>
                    </a:lnTo>
                    <a:lnTo>
                      <a:pt x="120" y="94"/>
                    </a:lnTo>
                    <a:lnTo>
                      <a:pt x="124" y="94"/>
                    </a:lnTo>
                    <a:lnTo>
                      <a:pt x="124" y="94"/>
                    </a:lnTo>
                    <a:lnTo>
                      <a:pt x="124" y="94"/>
                    </a:lnTo>
                    <a:lnTo>
                      <a:pt x="124" y="98"/>
                    </a:lnTo>
                    <a:lnTo>
                      <a:pt x="126" y="98"/>
                    </a:lnTo>
                    <a:lnTo>
                      <a:pt x="126" y="100"/>
                    </a:lnTo>
                    <a:lnTo>
                      <a:pt x="126" y="100"/>
                    </a:lnTo>
                    <a:lnTo>
                      <a:pt x="126" y="104"/>
                    </a:lnTo>
                    <a:lnTo>
                      <a:pt x="130" y="104"/>
                    </a:lnTo>
                    <a:lnTo>
                      <a:pt x="130" y="104"/>
                    </a:lnTo>
                    <a:lnTo>
                      <a:pt x="130" y="104"/>
                    </a:lnTo>
                    <a:lnTo>
                      <a:pt x="126" y="108"/>
                    </a:lnTo>
                    <a:lnTo>
                      <a:pt x="126" y="108"/>
                    </a:lnTo>
                    <a:lnTo>
                      <a:pt x="126" y="112"/>
                    </a:lnTo>
                    <a:lnTo>
                      <a:pt x="126" y="112"/>
                    </a:lnTo>
                    <a:lnTo>
                      <a:pt x="126" y="112"/>
                    </a:lnTo>
                    <a:lnTo>
                      <a:pt x="126" y="116"/>
                    </a:lnTo>
                    <a:lnTo>
                      <a:pt x="126" y="116"/>
                    </a:lnTo>
                    <a:lnTo>
                      <a:pt x="126" y="116"/>
                    </a:lnTo>
                    <a:lnTo>
                      <a:pt x="126" y="116"/>
                    </a:lnTo>
                    <a:lnTo>
                      <a:pt x="126" y="120"/>
                    </a:lnTo>
                    <a:lnTo>
                      <a:pt x="130" y="120"/>
                    </a:lnTo>
                    <a:lnTo>
                      <a:pt x="130" y="120"/>
                    </a:lnTo>
                    <a:lnTo>
                      <a:pt x="130" y="120"/>
                    </a:lnTo>
                    <a:lnTo>
                      <a:pt x="130" y="120"/>
                    </a:lnTo>
                    <a:lnTo>
                      <a:pt x="130" y="128"/>
                    </a:lnTo>
                    <a:lnTo>
                      <a:pt x="130" y="128"/>
                    </a:lnTo>
                    <a:lnTo>
                      <a:pt x="130" y="128"/>
                    </a:lnTo>
                    <a:lnTo>
                      <a:pt x="130" y="130"/>
                    </a:lnTo>
                    <a:lnTo>
                      <a:pt x="134" y="130"/>
                    </a:lnTo>
                    <a:lnTo>
                      <a:pt x="134" y="130"/>
                    </a:lnTo>
                    <a:lnTo>
                      <a:pt x="134" y="130"/>
                    </a:lnTo>
                    <a:lnTo>
                      <a:pt x="134" y="130"/>
                    </a:lnTo>
                    <a:lnTo>
                      <a:pt x="138" y="134"/>
                    </a:lnTo>
                    <a:lnTo>
                      <a:pt x="138" y="134"/>
                    </a:lnTo>
                    <a:lnTo>
                      <a:pt x="138" y="134"/>
                    </a:lnTo>
                    <a:lnTo>
                      <a:pt x="138" y="138"/>
                    </a:lnTo>
                    <a:lnTo>
                      <a:pt x="138" y="138"/>
                    </a:lnTo>
                    <a:lnTo>
                      <a:pt x="138" y="138"/>
                    </a:lnTo>
                    <a:lnTo>
                      <a:pt x="138" y="138"/>
                    </a:lnTo>
                    <a:lnTo>
                      <a:pt x="138" y="138"/>
                    </a:lnTo>
                    <a:lnTo>
                      <a:pt x="138" y="138"/>
                    </a:lnTo>
                    <a:lnTo>
                      <a:pt x="138" y="138"/>
                    </a:lnTo>
                    <a:lnTo>
                      <a:pt x="134" y="138"/>
                    </a:lnTo>
                    <a:lnTo>
                      <a:pt x="134" y="138"/>
                    </a:lnTo>
                    <a:lnTo>
                      <a:pt x="134" y="138"/>
                    </a:lnTo>
                    <a:lnTo>
                      <a:pt x="134" y="138"/>
                    </a:lnTo>
                    <a:lnTo>
                      <a:pt x="134" y="138"/>
                    </a:lnTo>
                    <a:lnTo>
                      <a:pt x="134" y="138"/>
                    </a:lnTo>
                    <a:lnTo>
                      <a:pt x="134" y="138"/>
                    </a:lnTo>
                    <a:lnTo>
                      <a:pt x="134" y="138"/>
                    </a:lnTo>
                    <a:lnTo>
                      <a:pt x="130" y="138"/>
                    </a:lnTo>
                    <a:lnTo>
                      <a:pt x="130" y="138"/>
                    </a:lnTo>
                    <a:lnTo>
                      <a:pt x="130" y="138"/>
                    </a:lnTo>
                    <a:lnTo>
                      <a:pt x="130" y="138"/>
                    </a:lnTo>
                    <a:lnTo>
                      <a:pt x="126" y="134"/>
                    </a:lnTo>
                    <a:lnTo>
                      <a:pt x="124" y="134"/>
                    </a:lnTo>
                    <a:lnTo>
                      <a:pt x="124" y="134"/>
                    </a:lnTo>
                    <a:lnTo>
                      <a:pt x="124" y="134"/>
                    </a:lnTo>
                    <a:lnTo>
                      <a:pt x="120" y="138"/>
                    </a:lnTo>
                    <a:lnTo>
                      <a:pt x="120" y="138"/>
                    </a:lnTo>
                    <a:lnTo>
                      <a:pt x="120" y="138"/>
                    </a:lnTo>
                    <a:lnTo>
                      <a:pt x="120" y="138"/>
                    </a:lnTo>
                    <a:lnTo>
                      <a:pt x="120" y="138"/>
                    </a:lnTo>
                    <a:lnTo>
                      <a:pt x="120" y="138"/>
                    </a:lnTo>
                    <a:lnTo>
                      <a:pt x="120" y="142"/>
                    </a:lnTo>
                    <a:lnTo>
                      <a:pt x="116" y="146"/>
                    </a:lnTo>
                    <a:lnTo>
                      <a:pt x="116" y="146"/>
                    </a:lnTo>
                    <a:lnTo>
                      <a:pt x="116" y="146"/>
                    </a:lnTo>
                    <a:lnTo>
                      <a:pt x="116" y="146"/>
                    </a:lnTo>
                    <a:lnTo>
                      <a:pt x="116" y="150"/>
                    </a:lnTo>
                    <a:lnTo>
                      <a:pt x="116" y="150"/>
                    </a:lnTo>
                    <a:lnTo>
                      <a:pt x="112" y="150"/>
                    </a:lnTo>
                    <a:lnTo>
                      <a:pt x="112" y="154"/>
                    </a:lnTo>
                    <a:lnTo>
                      <a:pt x="112" y="154"/>
                    </a:lnTo>
                    <a:lnTo>
                      <a:pt x="112" y="154"/>
                    </a:lnTo>
                    <a:lnTo>
                      <a:pt x="112" y="154"/>
                    </a:lnTo>
                    <a:lnTo>
                      <a:pt x="112" y="154"/>
                    </a:lnTo>
                    <a:lnTo>
                      <a:pt x="112" y="154"/>
                    </a:lnTo>
                    <a:lnTo>
                      <a:pt x="112" y="154"/>
                    </a:lnTo>
                    <a:lnTo>
                      <a:pt x="112" y="154"/>
                    </a:lnTo>
                    <a:lnTo>
                      <a:pt x="108" y="154"/>
                    </a:lnTo>
                    <a:lnTo>
                      <a:pt x="104" y="154"/>
                    </a:lnTo>
                    <a:lnTo>
                      <a:pt x="86" y="154"/>
                    </a:lnTo>
                    <a:lnTo>
                      <a:pt x="70" y="138"/>
                    </a:lnTo>
                    <a:lnTo>
                      <a:pt x="60" y="130"/>
                    </a:lnTo>
                    <a:lnTo>
                      <a:pt x="60" y="128"/>
                    </a:lnTo>
                    <a:lnTo>
                      <a:pt x="48" y="116"/>
                    </a:lnTo>
                    <a:lnTo>
                      <a:pt x="38" y="112"/>
                    </a:lnTo>
                    <a:lnTo>
                      <a:pt x="22" y="100"/>
                    </a:lnTo>
                    <a:lnTo>
                      <a:pt x="18" y="100"/>
                    </a:lnTo>
                    <a:lnTo>
                      <a:pt x="12" y="98"/>
                    </a:lnTo>
                    <a:lnTo>
                      <a:pt x="8" y="98"/>
                    </a:lnTo>
                    <a:lnTo>
                      <a:pt x="8" y="98"/>
                    </a:lnTo>
                    <a:lnTo>
                      <a:pt x="8" y="9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4" name="Freeform 31">
                <a:extLst>
                  <a:ext uri="{FF2B5EF4-FFF2-40B4-BE49-F238E27FC236}">
                    <a16:creationId xmlns:a16="http://schemas.microsoft.com/office/drawing/2014/main" id="{2E0EFCB9-D7EB-391E-E66B-06E8C033867A}"/>
                  </a:ext>
                </a:extLst>
              </p:cNvPr>
              <p:cNvSpPr>
                <a:spLocks noEditPoints="1"/>
              </p:cNvSpPr>
              <p:nvPr/>
            </p:nvSpPr>
            <p:spPr bwMode="auto">
              <a:xfrm>
                <a:off x="5162550" y="3632268"/>
                <a:ext cx="28575" cy="107950"/>
              </a:xfrm>
              <a:custGeom>
                <a:avLst/>
                <a:gdLst>
                  <a:gd name="T0" fmla="*/ 14 w 18"/>
                  <a:gd name="T1" fmla="*/ 46 h 68"/>
                  <a:gd name="T2" fmla="*/ 14 w 18"/>
                  <a:gd name="T3" fmla="*/ 50 h 68"/>
                  <a:gd name="T4" fmla="*/ 12 w 18"/>
                  <a:gd name="T5" fmla="*/ 56 h 68"/>
                  <a:gd name="T6" fmla="*/ 12 w 18"/>
                  <a:gd name="T7" fmla="*/ 60 h 68"/>
                  <a:gd name="T8" fmla="*/ 12 w 18"/>
                  <a:gd name="T9" fmla="*/ 60 h 68"/>
                  <a:gd name="T10" fmla="*/ 12 w 18"/>
                  <a:gd name="T11" fmla="*/ 68 h 68"/>
                  <a:gd name="T12" fmla="*/ 8 w 18"/>
                  <a:gd name="T13" fmla="*/ 68 h 68"/>
                  <a:gd name="T14" fmla="*/ 8 w 18"/>
                  <a:gd name="T15" fmla="*/ 68 h 68"/>
                  <a:gd name="T16" fmla="*/ 4 w 18"/>
                  <a:gd name="T17" fmla="*/ 52 h 68"/>
                  <a:gd name="T18" fmla="*/ 4 w 18"/>
                  <a:gd name="T19" fmla="*/ 46 h 68"/>
                  <a:gd name="T20" fmla="*/ 0 w 18"/>
                  <a:gd name="T21" fmla="*/ 38 h 68"/>
                  <a:gd name="T22" fmla="*/ 4 w 18"/>
                  <a:gd name="T23" fmla="*/ 34 h 68"/>
                  <a:gd name="T24" fmla="*/ 4 w 18"/>
                  <a:gd name="T25" fmla="*/ 30 h 68"/>
                  <a:gd name="T26" fmla="*/ 4 w 18"/>
                  <a:gd name="T27" fmla="*/ 26 h 68"/>
                  <a:gd name="T28" fmla="*/ 8 w 18"/>
                  <a:gd name="T29" fmla="*/ 22 h 68"/>
                  <a:gd name="T30" fmla="*/ 8 w 18"/>
                  <a:gd name="T31" fmla="*/ 20 h 68"/>
                  <a:gd name="T32" fmla="*/ 12 w 18"/>
                  <a:gd name="T33" fmla="*/ 8 h 68"/>
                  <a:gd name="T34" fmla="*/ 12 w 18"/>
                  <a:gd name="T35" fmla="*/ 8 h 68"/>
                  <a:gd name="T36" fmla="*/ 12 w 18"/>
                  <a:gd name="T37" fmla="*/ 8 h 68"/>
                  <a:gd name="T38" fmla="*/ 12 w 18"/>
                  <a:gd name="T39" fmla="*/ 4 h 68"/>
                  <a:gd name="T40" fmla="*/ 14 w 18"/>
                  <a:gd name="T41" fmla="*/ 4 h 68"/>
                  <a:gd name="T42" fmla="*/ 18 w 18"/>
                  <a:gd name="T43" fmla="*/ 4 h 68"/>
                  <a:gd name="T44" fmla="*/ 18 w 18"/>
                  <a:gd name="T45" fmla="*/ 0 h 68"/>
                  <a:gd name="T46" fmla="*/ 18 w 18"/>
                  <a:gd name="T47" fmla="*/ 0 h 68"/>
                  <a:gd name="T48" fmla="*/ 18 w 18"/>
                  <a:gd name="T49" fmla="*/ 0 h 68"/>
                  <a:gd name="T50" fmla="*/ 18 w 18"/>
                  <a:gd name="T51" fmla="*/ 4 h 68"/>
                  <a:gd name="T52" fmla="*/ 18 w 18"/>
                  <a:gd name="T53" fmla="*/ 8 h 68"/>
                  <a:gd name="T54" fmla="*/ 18 w 18"/>
                  <a:gd name="T55" fmla="*/ 8 h 68"/>
                  <a:gd name="T56" fmla="*/ 18 w 18"/>
                  <a:gd name="T57" fmla="*/ 12 h 68"/>
                  <a:gd name="T58" fmla="*/ 18 w 18"/>
                  <a:gd name="T59" fmla="*/ 16 h 68"/>
                  <a:gd name="T60" fmla="*/ 14 w 18"/>
                  <a:gd name="T61" fmla="*/ 12 h 68"/>
                  <a:gd name="T62" fmla="*/ 14 w 18"/>
                  <a:gd name="T63" fmla="*/ 12 h 68"/>
                  <a:gd name="T64" fmla="*/ 12 w 18"/>
                  <a:gd name="T65" fmla="*/ 16 h 68"/>
                  <a:gd name="T66" fmla="*/ 12 w 18"/>
                  <a:gd name="T67" fmla="*/ 20 h 68"/>
                  <a:gd name="T68" fmla="*/ 12 w 18"/>
                  <a:gd name="T69" fmla="*/ 22 h 68"/>
                  <a:gd name="T70" fmla="*/ 12 w 18"/>
                  <a:gd name="T71" fmla="*/ 26 h 68"/>
                  <a:gd name="T72" fmla="*/ 12 w 18"/>
                  <a:gd name="T73" fmla="*/ 26 h 68"/>
                  <a:gd name="T74" fmla="*/ 12 w 18"/>
                  <a:gd name="T75" fmla="*/ 26 h 68"/>
                  <a:gd name="T76" fmla="*/ 12 w 18"/>
                  <a:gd name="T77" fmla="*/ 30 h 68"/>
                  <a:gd name="T78" fmla="*/ 8 w 18"/>
                  <a:gd name="T79" fmla="*/ 34 h 68"/>
                  <a:gd name="T80" fmla="*/ 12 w 18"/>
                  <a:gd name="T81" fmla="*/ 34 h 68"/>
                  <a:gd name="T82" fmla="*/ 14 w 18"/>
                  <a:gd name="T83" fmla="*/ 34 h 68"/>
                  <a:gd name="T84" fmla="*/ 18 w 18"/>
                  <a:gd name="T85" fmla="*/ 30 h 68"/>
                  <a:gd name="T86" fmla="*/ 18 w 18"/>
                  <a:gd name="T87" fmla="*/ 34 h 68"/>
                  <a:gd name="T88" fmla="*/ 18 w 18"/>
                  <a:gd name="T89" fmla="*/ 38 h 68"/>
                  <a:gd name="T90" fmla="*/ 14 w 18"/>
                  <a:gd name="T91" fmla="*/ 42 h 68"/>
                  <a:gd name="T92" fmla="*/ 14 w 18"/>
                  <a:gd name="T93" fmla="*/ 26 h 68"/>
                  <a:gd name="T94" fmla="*/ 14 w 18"/>
                  <a:gd name="T95" fmla="*/ 26 h 68"/>
                  <a:gd name="T96" fmla="*/ 14 w 18"/>
                  <a:gd name="T97"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 h="68">
                    <a:moveTo>
                      <a:pt x="14" y="42"/>
                    </a:moveTo>
                    <a:lnTo>
                      <a:pt x="14" y="42"/>
                    </a:lnTo>
                    <a:lnTo>
                      <a:pt x="14" y="42"/>
                    </a:lnTo>
                    <a:lnTo>
                      <a:pt x="14" y="46"/>
                    </a:lnTo>
                    <a:lnTo>
                      <a:pt x="14" y="46"/>
                    </a:lnTo>
                    <a:lnTo>
                      <a:pt x="14" y="46"/>
                    </a:lnTo>
                    <a:lnTo>
                      <a:pt x="14" y="50"/>
                    </a:lnTo>
                    <a:lnTo>
                      <a:pt x="14" y="50"/>
                    </a:lnTo>
                    <a:lnTo>
                      <a:pt x="12" y="52"/>
                    </a:lnTo>
                    <a:lnTo>
                      <a:pt x="12" y="52"/>
                    </a:lnTo>
                    <a:lnTo>
                      <a:pt x="12" y="52"/>
                    </a:lnTo>
                    <a:lnTo>
                      <a:pt x="12" y="56"/>
                    </a:lnTo>
                    <a:lnTo>
                      <a:pt x="12" y="56"/>
                    </a:lnTo>
                    <a:lnTo>
                      <a:pt x="12" y="56"/>
                    </a:lnTo>
                    <a:lnTo>
                      <a:pt x="12" y="60"/>
                    </a:lnTo>
                    <a:lnTo>
                      <a:pt x="12" y="60"/>
                    </a:lnTo>
                    <a:lnTo>
                      <a:pt x="12" y="60"/>
                    </a:lnTo>
                    <a:lnTo>
                      <a:pt x="12" y="60"/>
                    </a:lnTo>
                    <a:lnTo>
                      <a:pt x="12" y="60"/>
                    </a:lnTo>
                    <a:lnTo>
                      <a:pt x="12" y="60"/>
                    </a:lnTo>
                    <a:lnTo>
                      <a:pt x="12" y="68"/>
                    </a:lnTo>
                    <a:lnTo>
                      <a:pt x="12" y="68"/>
                    </a:lnTo>
                    <a:lnTo>
                      <a:pt x="12" y="68"/>
                    </a:lnTo>
                    <a:lnTo>
                      <a:pt x="12" y="68"/>
                    </a:lnTo>
                    <a:lnTo>
                      <a:pt x="12" y="68"/>
                    </a:lnTo>
                    <a:lnTo>
                      <a:pt x="12" y="68"/>
                    </a:lnTo>
                    <a:lnTo>
                      <a:pt x="12" y="68"/>
                    </a:lnTo>
                    <a:lnTo>
                      <a:pt x="8" y="68"/>
                    </a:lnTo>
                    <a:lnTo>
                      <a:pt x="8" y="68"/>
                    </a:lnTo>
                    <a:lnTo>
                      <a:pt x="8" y="68"/>
                    </a:lnTo>
                    <a:lnTo>
                      <a:pt x="8" y="68"/>
                    </a:lnTo>
                    <a:lnTo>
                      <a:pt x="8" y="68"/>
                    </a:lnTo>
                    <a:lnTo>
                      <a:pt x="8" y="64"/>
                    </a:lnTo>
                    <a:lnTo>
                      <a:pt x="8" y="60"/>
                    </a:lnTo>
                    <a:lnTo>
                      <a:pt x="8" y="56"/>
                    </a:lnTo>
                    <a:lnTo>
                      <a:pt x="4" y="52"/>
                    </a:lnTo>
                    <a:lnTo>
                      <a:pt x="4" y="52"/>
                    </a:lnTo>
                    <a:lnTo>
                      <a:pt x="4" y="52"/>
                    </a:lnTo>
                    <a:lnTo>
                      <a:pt x="4" y="50"/>
                    </a:lnTo>
                    <a:lnTo>
                      <a:pt x="4" y="46"/>
                    </a:lnTo>
                    <a:lnTo>
                      <a:pt x="4" y="46"/>
                    </a:lnTo>
                    <a:lnTo>
                      <a:pt x="0" y="38"/>
                    </a:lnTo>
                    <a:lnTo>
                      <a:pt x="0" y="38"/>
                    </a:lnTo>
                    <a:lnTo>
                      <a:pt x="0" y="38"/>
                    </a:lnTo>
                    <a:lnTo>
                      <a:pt x="0" y="34"/>
                    </a:lnTo>
                    <a:lnTo>
                      <a:pt x="0" y="34"/>
                    </a:lnTo>
                    <a:lnTo>
                      <a:pt x="4" y="34"/>
                    </a:lnTo>
                    <a:lnTo>
                      <a:pt x="4" y="34"/>
                    </a:lnTo>
                    <a:lnTo>
                      <a:pt x="4" y="30"/>
                    </a:lnTo>
                    <a:lnTo>
                      <a:pt x="4" y="30"/>
                    </a:lnTo>
                    <a:lnTo>
                      <a:pt x="4" y="30"/>
                    </a:lnTo>
                    <a:lnTo>
                      <a:pt x="4" y="30"/>
                    </a:lnTo>
                    <a:lnTo>
                      <a:pt x="4" y="30"/>
                    </a:lnTo>
                    <a:lnTo>
                      <a:pt x="4" y="30"/>
                    </a:lnTo>
                    <a:lnTo>
                      <a:pt x="4" y="30"/>
                    </a:lnTo>
                    <a:lnTo>
                      <a:pt x="4" y="26"/>
                    </a:lnTo>
                    <a:lnTo>
                      <a:pt x="8" y="26"/>
                    </a:lnTo>
                    <a:lnTo>
                      <a:pt x="8" y="22"/>
                    </a:lnTo>
                    <a:lnTo>
                      <a:pt x="8" y="22"/>
                    </a:lnTo>
                    <a:lnTo>
                      <a:pt x="8" y="22"/>
                    </a:lnTo>
                    <a:lnTo>
                      <a:pt x="8" y="20"/>
                    </a:lnTo>
                    <a:lnTo>
                      <a:pt x="8" y="20"/>
                    </a:lnTo>
                    <a:lnTo>
                      <a:pt x="8" y="20"/>
                    </a:lnTo>
                    <a:lnTo>
                      <a:pt x="8" y="20"/>
                    </a:lnTo>
                    <a:lnTo>
                      <a:pt x="8" y="16"/>
                    </a:lnTo>
                    <a:lnTo>
                      <a:pt x="8" y="16"/>
                    </a:lnTo>
                    <a:lnTo>
                      <a:pt x="8" y="12"/>
                    </a:lnTo>
                    <a:lnTo>
                      <a:pt x="12" y="8"/>
                    </a:lnTo>
                    <a:lnTo>
                      <a:pt x="12" y="8"/>
                    </a:lnTo>
                    <a:lnTo>
                      <a:pt x="12" y="8"/>
                    </a:lnTo>
                    <a:lnTo>
                      <a:pt x="12" y="8"/>
                    </a:lnTo>
                    <a:lnTo>
                      <a:pt x="12" y="8"/>
                    </a:lnTo>
                    <a:lnTo>
                      <a:pt x="12" y="8"/>
                    </a:lnTo>
                    <a:lnTo>
                      <a:pt x="12" y="8"/>
                    </a:lnTo>
                    <a:lnTo>
                      <a:pt x="12" y="8"/>
                    </a:lnTo>
                    <a:lnTo>
                      <a:pt x="12" y="8"/>
                    </a:lnTo>
                    <a:lnTo>
                      <a:pt x="12" y="4"/>
                    </a:lnTo>
                    <a:lnTo>
                      <a:pt x="12" y="4"/>
                    </a:lnTo>
                    <a:lnTo>
                      <a:pt x="12" y="4"/>
                    </a:lnTo>
                    <a:lnTo>
                      <a:pt x="12" y="4"/>
                    </a:lnTo>
                    <a:lnTo>
                      <a:pt x="12" y="4"/>
                    </a:lnTo>
                    <a:lnTo>
                      <a:pt x="12" y="4"/>
                    </a:lnTo>
                    <a:lnTo>
                      <a:pt x="14" y="4"/>
                    </a:lnTo>
                    <a:lnTo>
                      <a:pt x="14" y="4"/>
                    </a:lnTo>
                    <a:lnTo>
                      <a:pt x="14" y="4"/>
                    </a:lnTo>
                    <a:lnTo>
                      <a:pt x="14" y="4"/>
                    </a:lnTo>
                    <a:lnTo>
                      <a:pt x="14" y="4"/>
                    </a:lnTo>
                    <a:lnTo>
                      <a:pt x="18" y="4"/>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4"/>
                    </a:lnTo>
                    <a:lnTo>
                      <a:pt x="18" y="4"/>
                    </a:lnTo>
                    <a:lnTo>
                      <a:pt x="18" y="4"/>
                    </a:lnTo>
                    <a:lnTo>
                      <a:pt x="18" y="4"/>
                    </a:lnTo>
                    <a:lnTo>
                      <a:pt x="18" y="4"/>
                    </a:lnTo>
                    <a:lnTo>
                      <a:pt x="18" y="8"/>
                    </a:lnTo>
                    <a:lnTo>
                      <a:pt x="18" y="8"/>
                    </a:lnTo>
                    <a:lnTo>
                      <a:pt x="18" y="8"/>
                    </a:lnTo>
                    <a:lnTo>
                      <a:pt x="18" y="8"/>
                    </a:lnTo>
                    <a:lnTo>
                      <a:pt x="18" y="8"/>
                    </a:lnTo>
                    <a:lnTo>
                      <a:pt x="18" y="8"/>
                    </a:lnTo>
                    <a:lnTo>
                      <a:pt x="18" y="8"/>
                    </a:lnTo>
                    <a:lnTo>
                      <a:pt x="18" y="8"/>
                    </a:lnTo>
                    <a:lnTo>
                      <a:pt x="18" y="12"/>
                    </a:lnTo>
                    <a:lnTo>
                      <a:pt x="18" y="12"/>
                    </a:lnTo>
                    <a:lnTo>
                      <a:pt x="18" y="12"/>
                    </a:lnTo>
                    <a:lnTo>
                      <a:pt x="18" y="12"/>
                    </a:lnTo>
                    <a:lnTo>
                      <a:pt x="18" y="16"/>
                    </a:lnTo>
                    <a:lnTo>
                      <a:pt x="18" y="16"/>
                    </a:lnTo>
                    <a:lnTo>
                      <a:pt x="18" y="16"/>
                    </a:lnTo>
                    <a:lnTo>
                      <a:pt x="14" y="16"/>
                    </a:lnTo>
                    <a:lnTo>
                      <a:pt x="14" y="12"/>
                    </a:lnTo>
                    <a:lnTo>
                      <a:pt x="14" y="12"/>
                    </a:lnTo>
                    <a:lnTo>
                      <a:pt x="14" y="12"/>
                    </a:lnTo>
                    <a:lnTo>
                      <a:pt x="14" y="12"/>
                    </a:lnTo>
                    <a:lnTo>
                      <a:pt x="14" y="12"/>
                    </a:lnTo>
                    <a:lnTo>
                      <a:pt x="14" y="12"/>
                    </a:lnTo>
                    <a:lnTo>
                      <a:pt x="14" y="12"/>
                    </a:lnTo>
                    <a:lnTo>
                      <a:pt x="12" y="16"/>
                    </a:lnTo>
                    <a:lnTo>
                      <a:pt x="12" y="16"/>
                    </a:lnTo>
                    <a:lnTo>
                      <a:pt x="12" y="16"/>
                    </a:lnTo>
                    <a:lnTo>
                      <a:pt x="12" y="16"/>
                    </a:lnTo>
                    <a:lnTo>
                      <a:pt x="12" y="16"/>
                    </a:lnTo>
                    <a:lnTo>
                      <a:pt x="12" y="16"/>
                    </a:lnTo>
                    <a:lnTo>
                      <a:pt x="12" y="20"/>
                    </a:lnTo>
                    <a:lnTo>
                      <a:pt x="12" y="20"/>
                    </a:lnTo>
                    <a:lnTo>
                      <a:pt x="12" y="20"/>
                    </a:lnTo>
                    <a:lnTo>
                      <a:pt x="12" y="22"/>
                    </a:lnTo>
                    <a:lnTo>
                      <a:pt x="12" y="22"/>
                    </a:lnTo>
                    <a:lnTo>
                      <a:pt x="12" y="22"/>
                    </a:lnTo>
                    <a:lnTo>
                      <a:pt x="12" y="22"/>
                    </a:lnTo>
                    <a:lnTo>
                      <a:pt x="12" y="26"/>
                    </a:lnTo>
                    <a:lnTo>
                      <a:pt x="12" y="26"/>
                    </a:lnTo>
                    <a:lnTo>
                      <a:pt x="12" y="26"/>
                    </a:lnTo>
                    <a:lnTo>
                      <a:pt x="12" y="26"/>
                    </a:lnTo>
                    <a:lnTo>
                      <a:pt x="12" y="26"/>
                    </a:lnTo>
                    <a:lnTo>
                      <a:pt x="12" y="26"/>
                    </a:lnTo>
                    <a:lnTo>
                      <a:pt x="12" y="26"/>
                    </a:lnTo>
                    <a:lnTo>
                      <a:pt x="14" y="26"/>
                    </a:lnTo>
                    <a:lnTo>
                      <a:pt x="14" y="26"/>
                    </a:lnTo>
                    <a:lnTo>
                      <a:pt x="12" y="26"/>
                    </a:lnTo>
                    <a:lnTo>
                      <a:pt x="12" y="26"/>
                    </a:lnTo>
                    <a:lnTo>
                      <a:pt x="12" y="30"/>
                    </a:lnTo>
                    <a:lnTo>
                      <a:pt x="12" y="30"/>
                    </a:lnTo>
                    <a:lnTo>
                      <a:pt x="12" y="30"/>
                    </a:lnTo>
                    <a:lnTo>
                      <a:pt x="12" y="30"/>
                    </a:lnTo>
                    <a:lnTo>
                      <a:pt x="12" y="30"/>
                    </a:lnTo>
                    <a:lnTo>
                      <a:pt x="12" y="30"/>
                    </a:lnTo>
                    <a:lnTo>
                      <a:pt x="12" y="34"/>
                    </a:lnTo>
                    <a:lnTo>
                      <a:pt x="8" y="34"/>
                    </a:lnTo>
                    <a:lnTo>
                      <a:pt x="8" y="34"/>
                    </a:lnTo>
                    <a:lnTo>
                      <a:pt x="8" y="34"/>
                    </a:lnTo>
                    <a:lnTo>
                      <a:pt x="8" y="34"/>
                    </a:lnTo>
                    <a:lnTo>
                      <a:pt x="12" y="34"/>
                    </a:lnTo>
                    <a:lnTo>
                      <a:pt x="12" y="34"/>
                    </a:lnTo>
                    <a:lnTo>
                      <a:pt x="14" y="34"/>
                    </a:lnTo>
                    <a:lnTo>
                      <a:pt x="14" y="34"/>
                    </a:lnTo>
                    <a:lnTo>
                      <a:pt x="14" y="34"/>
                    </a:lnTo>
                    <a:lnTo>
                      <a:pt x="14" y="34"/>
                    </a:lnTo>
                    <a:lnTo>
                      <a:pt x="14" y="30"/>
                    </a:lnTo>
                    <a:lnTo>
                      <a:pt x="18" y="30"/>
                    </a:lnTo>
                    <a:lnTo>
                      <a:pt x="18" y="30"/>
                    </a:lnTo>
                    <a:lnTo>
                      <a:pt x="18" y="34"/>
                    </a:lnTo>
                    <a:lnTo>
                      <a:pt x="18" y="34"/>
                    </a:lnTo>
                    <a:lnTo>
                      <a:pt x="18" y="34"/>
                    </a:lnTo>
                    <a:lnTo>
                      <a:pt x="18" y="34"/>
                    </a:lnTo>
                    <a:lnTo>
                      <a:pt x="14" y="38"/>
                    </a:lnTo>
                    <a:lnTo>
                      <a:pt x="14" y="38"/>
                    </a:lnTo>
                    <a:lnTo>
                      <a:pt x="18" y="38"/>
                    </a:lnTo>
                    <a:lnTo>
                      <a:pt x="18" y="38"/>
                    </a:lnTo>
                    <a:lnTo>
                      <a:pt x="18" y="38"/>
                    </a:lnTo>
                    <a:lnTo>
                      <a:pt x="14" y="42"/>
                    </a:lnTo>
                    <a:lnTo>
                      <a:pt x="14" y="42"/>
                    </a:lnTo>
                    <a:lnTo>
                      <a:pt x="14" y="42"/>
                    </a:lnTo>
                    <a:lnTo>
                      <a:pt x="14" y="42"/>
                    </a:lnTo>
                    <a:close/>
                    <a:moveTo>
                      <a:pt x="14" y="26"/>
                    </a:moveTo>
                    <a:lnTo>
                      <a:pt x="14" y="26"/>
                    </a:lnTo>
                    <a:lnTo>
                      <a:pt x="14" y="26"/>
                    </a:lnTo>
                    <a:lnTo>
                      <a:pt x="14" y="26"/>
                    </a:lnTo>
                    <a:lnTo>
                      <a:pt x="14" y="26"/>
                    </a:lnTo>
                    <a:lnTo>
                      <a:pt x="14" y="26"/>
                    </a:lnTo>
                    <a:lnTo>
                      <a:pt x="14" y="26"/>
                    </a:lnTo>
                    <a:lnTo>
                      <a:pt x="14" y="26"/>
                    </a:lnTo>
                    <a:lnTo>
                      <a:pt x="14" y="26"/>
                    </a:lnTo>
                    <a:lnTo>
                      <a:pt x="14" y="26"/>
                    </a:lnTo>
                    <a:lnTo>
                      <a:pt x="14" y="26"/>
                    </a:lnTo>
                    <a:lnTo>
                      <a:pt x="14"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5" name="Freeform 32">
                <a:extLst>
                  <a:ext uri="{FF2B5EF4-FFF2-40B4-BE49-F238E27FC236}">
                    <a16:creationId xmlns:a16="http://schemas.microsoft.com/office/drawing/2014/main" id="{B4D4B71C-A722-6A34-0D58-EA46D0D69B2B}"/>
                  </a:ext>
                </a:extLst>
              </p:cNvPr>
              <p:cNvSpPr>
                <a:spLocks noEditPoints="1"/>
              </p:cNvSpPr>
              <p:nvPr/>
            </p:nvSpPr>
            <p:spPr bwMode="auto">
              <a:xfrm>
                <a:off x="7165975" y="3254443"/>
                <a:ext cx="498475" cy="638175"/>
              </a:xfrm>
              <a:custGeom>
                <a:avLst/>
                <a:gdLst>
                  <a:gd name="T0" fmla="*/ 98 w 314"/>
                  <a:gd name="T1" fmla="*/ 250 h 402"/>
                  <a:gd name="T2" fmla="*/ 278 w 314"/>
                  <a:gd name="T3" fmla="*/ 70 h 402"/>
                  <a:gd name="T4" fmla="*/ 240 w 314"/>
                  <a:gd name="T5" fmla="*/ 60 h 402"/>
                  <a:gd name="T6" fmla="*/ 248 w 314"/>
                  <a:gd name="T7" fmla="*/ 78 h 402"/>
                  <a:gd name="T8" fmla="*/ 228 w 314"/>
                  <a:gd name="T9" fmla="*/ 66 h 402"/>
                  <a:gd name="T10" fmla="*/ 244 w 314"/>
                  <a:gd name="T11" fmla="*/ 48 h 402"/>
                  <a:gd name="T12" fmla="*/ 258 w 314"/>
                  <a:gd name="T13" fmla="*/ 26 h 402"/>
                  <a:gd name="T14" fmla="*/ 270 w 314"/>
                  <a:gd name="T15" fmla="*/ 12 h 402"/>
                  <a:gd name="T16" fmla="*/ 296 w 314"/>
                  <a:gd name="T17" fmla="*/ 34 h 402"/>
                  <a:gd name="T18" fmla="*/ 310 w 314"/>
                  <a:gd name="T19" fmla="*/ 42 h 402"/>
                  <a:gd name="T20" fmla="*/ 296 w 314"/>
                  <a:gd name="T21" fmla="*/ 52 h 402"/>
                  <a:gd name="T22" fmla="*/ 252 w 314"/>
                  <a:gd name="T23" fmla="*/ 8 h 402"/>
                  <a:gd name="T24" fmla="*/ 226 w 314"/>
                  <a:gd name="T25" fmla="*/ 66 h 402"/>
                  <a:gd name="T26" fmla="*/ 136 w 314"/>
                  <a:gd name="T27" fmla="*/ 216 h 402"/>
                  <a:gd name="T28" fmla="*/ 116 w 314"/>
                  <a:gd name="T29" fmla="*/ 224 h 402"/>
                  <a:gd name="T30" fmla="*/ 120 w 314"/>
                  <a:gd name="T31" fmla="*/ 208 h 402"/>
                  <a:gd name="T32" fmla="*/ 136 w 314"/>
                  <a:gd name="T33" fmla="*/ 194 h 402"/>
                  <a:gd name="T34" fmla="*/ 166 w 314"/>
                  <a:gd name="T35" fmla="*/ 190 h 402"/>
                  <a:gd name="T36" fmla="*/ 176 w 314"/>
                  <a:gd name="T37" fmla="*/ 194 h 402"/>
                  <a:gd name="T38" fmla="*/ 188 w 314"/>
                  <a:gd name="T39" fmla="*/ 164 h 402"/>
                  <a:gd name="T40" fmla="*/ 192 w 314"/>
                  <a:gd name="T41" fmla="*/ 172 h 402"/>
                  <a:gd name="T42" fmla="*/ 218 w 314"/>
                  <a:gd name="T43" fmla="*/ 148 h 402"/>
                  <a:gd name="T44" fmla="*/ 236 w 314"/>
                  <a:gd name="T45" fmla="*/ 118 h 402"/>
                  <a:gd name="T46" fmla="*/ 232 w 314"/>
                  <a:gd name="T47" fmla="*/ 96 h 402"/>
                  <a:gd name="T48" fmla="*/ 248 w 314"/>
                  <a:gd name="T49" fmla="*/ 90 h 402"/>
                  <a:gd name="T50" fmla="*/ 252 w 314"/>
                  <a:gd name="T51" fmla="*/ 82 h 402"/>
                  <a:gd name="T52" fmla="*/ 262 w 314"/>
                  <a:gd name="T53" fmla="*/ 116 h 402"/>
                  <a:gd name="T54" fmla="*/ 254 w 314"/>
                  <a:gd name="T55" fmla="*/ 142 h 402"/>
                  <a:gd name="T56" fmla="*/ 244 w 314"/>
                  <a:gd name="T57" fmla="*/ 172 h 402"/>
                  <a:gd name="T58" fmla="*/ 236 w 314"/>
                  <a:gd name="T59" fmla="*/ 202 h 402"/>
                  <a:gd name="T60" fmla="*/ 228 w 314"/>
                  <a:gd name="T61" fmla="*/ 198 h 402"/>
                  <a:gd name="T62" fmla="*/ 214 w 314"/>
                  <a:gd name="T63" fmla="*/ 202 h 402"/>
                  <a:gd name="T64" fmla="*/ 196 w 314"/>
                  <a:gd name="T65" fmla="*/ 208 h 402"/>
                  <a:gd name="T66" fmla="*/ 184 w 314"/>
                  <a:gd name="T67" fmla="*/ 212 h 402"/>
                  <a:gd name="T68" fmla="*/ 176 w 314"/>
                  <a:gd name="T69" fmla="*/ 230 h 402"/>
                  <a:gd name="T70" fmla="*/ 166 w 314"/>
                  <a:gd name="T71" fmla="*/ 212 h 402"/>
                  <a:gd name="T72" fmla="*/ 210 w 314"/>
                  <a:gd name="T73" fmla="*/ 148 h 402"/>
                  <a:gd name="T74" fmla="*/ 214 w 314"/>
                  <a:gd name="T75" fmla="*/ 142 h 402"/>
                  <a:gd name="T76" fmla="*/ 80 w 314"/>
                  <a:gd name="T77" fmla="*/ 216 h 402"/>
                  <a:gd name="T78" fmla="*/ 158 w 314"/>
                  <a:gd name="T79" fmla="*/ 220 h 402"/>
                  <a:gd name="T80" fmla="*/ 150 w 314"/>
                  <a:gd name="T81" fmla="*/ 234 h 402"/>
                  <a:gd name="T82" fmla="*/ 132 w 314"/>
                  <a:gd name="T83" fmla="*/ 246 h 402"/>
                  <a:gd name="T84" fmla="*/ 124 w 314"/>
                  <a:gd name="T85" fmla="*/ 234 h 402"/>
                  <a:gd name="T86" fmla="*/ 146 w 314"/>
                  <a:gd name="T87" fmla="*/ 220 h 402"/>
                  <a:gd name="T88" fmla="*/ 80 w 314"/>
                  <a:gd name="T89" fmla="*/ 224 h 402"/>
                  <a:gd name="T90" fmla="*/ 128 w 314"/>
                  <a:gd name="T91" fmla="*/ 220 h 402"/>
                  <a:gd name="T92" fmla="*/ 90 w 314"/>
                  <a:gd name="T93" fmla="*/ 238 h 402"/>
                  <a:gd name="T94" fmla="*/ 106 w 314"/>
                  <a:gd name="T95" fmla="*/ 230 h 402"/>
                  <a:gd name="T96" fmla="*/ 120 w 314"/>
                  <a:gd name="T97" fmla="*/ 246 h 402"/>
                  <a:gd name="T98" fmla="*/ 106 w 314"/>
                  <a:gd name="T99" fmla="*/ 272 h 402"/>
                  <a:gd name="T100" fmla="*/ 98 w 314"/>
                  <a:gd name="T101" fmla="*/ 272 h 402"/>
                  <a:gd name="T102" fmla="*/ 98 w 314"/>
                  <a:gd name="T103" fmla="*/ 258 h 402"/>
                  <a:gd name="T104" fmla="*/ 98 w 314"/>
                  <a:gd name="T105" fmla="*/ 246 h 402"/>
                  <a:gd name="T106" fmla="*/ 90 w 314"/>
                  <a:gd name="T107" fmla="*/ 228 h 402"/>
                  <a:gd name="T108" fmla="*/ 86 w 314"/>
                  <a:gd name="T109" fmla="*/ 234 h 402"/>
                  <a:gd name="T110" fmla="*/ 76 w 314"/>
                  <a:gd name="T111" fmla="*/ 250 h 402"/>
                  <a:gd name="T112" fmla="*/ 90 w 314"/>
                  <a:gd name="T113" fmla="*/ 258 h 402"/>
                  <a:gd name="T114" fmla="*/ 98 w 314"/>
                  <a:gd name="T115" fmla="*/ 294 h 402"/>
                  <a:gd name="T116" fmla="*/ 86 w 314"/>
                  <a:gd name="T117" fmla="*/ 324 h 402"/>
                  <a:gd name="T118" fmla="*/ 60 w 314"/>
                  <a:gd name="T119" fmla="*/ 362 h 402"/>
                  <a:gd name="T120" fmla="*/ 68 w 314"/>
                  <a:gd name="T121" fmla="*/ 354 h 402"/>
                  <a:gd name="T122" fmla="*/ 12 w 314"/>
                  <a:gd name="T123" fmla="*/ 39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4" h="402">
                    <a:moveTo>
                      <a:pt x="128" y="228"/>
                    </a:moveTo>
                    <a:lnTo>
                      <a:pt x="124" y="228"/>
                    </a:lnTo>
                    <a:lnTo>
                      <a:pt x="124" y="224"/>
                    </a:lnTo>
                    <a:lnTo>
                      <a:pt x="124" y="228"/>
                    </a:lnTo>
                    <a:lnTo>
                      <a:pt x="124" y="224"/>
                    </a:lnTo>
                    <a:lnTo>
                      <a:pt x="128" y="224"/>
                    </a:lnTo>
                    <a:lnTo>
                      <a:pt x="128" y="228"/>
                    </a:lnTo>
                    <a:lnTo>
                      <a:pt x="128" y="228"/>
                    </a:lnTo>
                    <a:lnTo>
                      <a:pt x="128" y="228"/>
                    </a:lnTo>
                    <a:close/>
                    <a:moveTo>
                      <a:pt x="94" y="254"/>
                    </a:moveTo>
                    <a:lnTo>
                      <a:pt x="98" y="250"/>
                    </a:lnTo>
                    <a:lnTo>
                      <a:pt x="98" y="254"/>
                    </a:lnTo>
                    <a:lnTo>
                      <a:pt x="94" y="254"/>
                    </a:lnTo>
                    <a:lnTo>
                      <a:pt x="94" y="254"/>
                    </a:lnTo>
                    <a:lnTo>
                      <a:pt x="94" y="254"/>
                    </a:lnTo>
                    <a:close/>
                    <a:moveTo>
                      <a:pt x="288" y="56"/>
                    </a:moveTo>
                    <a:lnTo>
                      <a:pt x="284" y="60"/>
                    </a:lnTo>
                    <a:lnTo>
                      <a:pt x="282" y="60"/>
                    </a:lnTo>
                    <a:lnTo>
                      <a:pt x="282" y="62"/>
                    </a:lnTo>
                    <a:lnTo>
                      <a:pt x="282" y="66"/>
                    </a:lnTo>
                    <a:lnTo>
                      <a:pt x="282" y="70"/>
                    </a:lnTo>
                    <a:lnTo>
                      <a:pt x="278" y="70"/>
                    </a:lnTo>
                    <a:lnTo>
                      <a:pt x="274" y="66"/>
                    </a:lnTo>
                    <a:lnTo>
                      <a:pt x="270" y="66"/>
                    </a:lnTo>
                    <a:lnTo>
                      <a:pt x="266" y="62"/>
                    </a:lnTo>
                    <a:lnTo>
                      <a:pt x="262" y="62"/>
                    </a:lnTo>
                    <a:lnTo>
                      <a:pt x="262" y="60"/>
                    </a:lnTo>
                    <a:lnTo>
                      <a:pt x="258" y="60"/>
                    </a:lnTo>
                    <a:lnTo>
                      <a:pt x="254" y="60"/>
                    </a:lnTo>
                    <a:lnTo>
                      <a:pt x="252" y="62"/>
                    </a:lnTo>
                    <a:lnTo>
                      <a:pt x="248" y="62"/>
                    </a:lnTo>
                    <a:lnTo>
                      <a:pt x="244" y="60"/>
                    </a:lnTo>
                    <a:lnTo>
                      <a:pt x="240" y="60"/>
                    </a:lnTo>
                    <a:lnTo>
                      <a:pt x="240" y="62"/>
                    </a:lnTo>
                    <a:lnTo>
                      <a:pt x="236" y="62"/>
                    </a:lnTo>
                    <a:lnTo>
                      <a:pt x="236" y="66"/>
                    </a:lnTo>
                    <a:lnTo>
                      <a:pt x="240" y="66"/>
                    </a:lnTo>
                    <a:lnTo>
                      <a:pt x="244" y="66"/>
                    </a:lnTo>
                    <a:lnTo>
                      <a:pt x="244" y="70"/>
                    </a:lnTo>
                    <a:lnTo>
                      <a:pt x="248" y="70"/>
                    </a:lnTo>
                    <a:lnTo>
                      <a:pt x="248" y="74"/>
                    </a:lnTo>
                    <a:lnTo>
                      <a:pt x="252" y="74"/>
                    </a:lnTo>
                    <a:lnTo>
                      <a:pt x="248" y="74"/>
                    </a:lnTo>
                    <a:lnTo>
                      <a:pt x="248" y="78"/>
                    </a:lnTo>
                    <a:lnTo>
                      <a:pt x="244" y="74"/>
                    </a:lnTo>
                    <a:lnTo>
                      <a:pt x="240" y="78"/>
                    </a:lnTo>
                    <a:lnTo>
                      <a:pt x="240" y="82"/>
                    </a:lnTo>
                    <a:lnTo>
                      <a:pt x="236" y="82"/>
                    </a:lnTo>
                    <a:lnTo>
                      <a:pt x="232" y="82"/>
                    </a:lnTo>
                    <a:lnTo>
                      <a:pt x="232" y="78"/>
                    </a:lnTo>
                    <a:lnTo>
                      <a:pt x="236" y="74"/>
                    </a:lnTo>
                    <a:lnTo>
                      <a:pt x="236" y="70"/>
                    </a:lnTo>
                    <a:lnTo>
                      <a:pt x="232" y="70"/>
                    </a:lnTo>
                    <a:lnTo>
                      <a:pt x="232" y="66"/>
                    </a:lnTo>
                    <a:lnTo>
                      <a:pt x="228" y="66"/>
                    </a:lnTo>
                    <a:lnTo>
                      <a:pt x="228" y="62"/>
                    </a:lnTo>
                    <a:lnTo>
                      <a:pt x="232" y="62"/>
                    </a:lnTo>
                    <a:lnTo>
                      <a:pt x="232" y="60"/>
                    </a:lnTo>
                    <a:lnTo>
                      <a:pt x="232" y="56"/>
                    </a:lnTo>
                    <a:lnTo>
                      <a:pt x="236" y="56"/>
                    </a:lnTo>
                    <a:lnTo>
                      <a:pt x="240" y="56"/>
                    </a:lnTo>
                    <a:lnTo>
                      <a:pt x="240" y="52"/>
                    </a:lnTo>
                    <a:lnTo>
                      <a:pt x="240" y="48"/>
                    </a:lnTo>
                    <a:lnTo>
                      <a:pt x="240" y="46"/>
                    </a:lnTo>
                    <a:lnTo>
                      <a:pt x="244" y="46"/>
                    </a:lnTo>
                    <a:lnTo>
                      <a:pt x="244" y="48"/>
                    </a:lnTo>
                    <a:lnTo>
                      <a:pt x="248" y="48"/>
                    </a:lnTo>
                    <a:lnTo>
                      <a:pt x="252" y="48"/>
                    </a:lnTo>
                    <a:lnTo>
                      <a:pt x="252" y="46"/>
                    </a:lnTo>
                    <a:lnTo>
                      <a:pt x="254" y="46"/>
                    </a:lnTo>
                    <a:lnTo>
                      <a:pt x="254" y="42"/>
                    </a:lnTo>
                    <a:lnTo>
                      <a:pt x="252" y="38"/>
                    </a:lnTo>
                    <a:lnTo>
                      <a:pt x="254" y="38"/>
                    </a:lnTo>
                    <a:lnTo>
                      <a:pt x="254" y="34"/>
                    </a:lnTo>
                    <a:lnTo>
                      <a:pt x="258" y="34"/>
                    </a:lnTo>
                    <a:lnTo>
                      <a:pt x="258" y="30"/>
                    </a:lnTo>
                    <a:lnTo>
                      <a:pt x="258" y="26"/>
                    </a:lnTo>
                    <a:lnTo>
                      <a:pt x="258" y="22"/>
                    </a:lnTo>
                    <a:lnTo>
                      <a:pt x="258" y="20"/>
                    </a:lnTo>
                    <a:lnTo>
                      <a:pt x="258" y="16"/>
                    </a:lnTo>
                    <a:lnTo>
                      <a:pt x="258" y="12"/>
                    </a:lnTo>
                    <a:lnTo>
                      <a:pt x="254" y="8"/>
                    </a:lnTo>
                    <a:lnTo>
                      <a:pt x="258" y="4"/>
                    </a:lnTo>
                    <a:lnTo>
                      <a:pt x="262" y="0"/>
                    </a:lnTo>
                    <a:lnTo>
                      <a:pt x="262" y="4"/>
                    </a:lnTo>
                    <a:lnTo>
                      <a:pt x="266" y="4"/>
                    </a:lnTo>
                    <a:lnTo>
                      <a:pt x="266" y="8"/>
                    </a:lnTo>
                    <a:lnTo>
                      <a:pt x="270" y="12"/>
                    </a:lnTo>
                    <a:lnTo>
                      <a:pt x="270" y="16"/>
                    </a:lnTo>
                    <a:lnTo>
                      <a:pt x="274" y="16"/>
                    </a:lnTo>
                    <a:lnTo>
                      <a:pt x="274" y="20"/>
                    </a:lnTo>
                    <a:lnTo>
                      <a:pt x="278" y="20"/>
                    </a:lnTo>
                    <a:lnTo>
                      <a:pt x="278" y="22"/>
                    </a:lnTo>
                    <a:lnTo>
                      <a:pt x="282" y="26"/>
                    </a:lnTo>
                    <a:lnTo>
                      <a:pt x="284" y="26"/>
                    </a:lnTo>
                    <a:lnTo>
                      <a:pt x="284" y="30"/>
                    </a:lnTo>
                    <a:lnTo>
                      <a:pt x="288" y="30"/>
                    </a:lnTo>
                    <a:lnTo>
                      <a:pt x="292" y="30"/>
                    </a:lnTo>
                    <a:lnTo>
                      <a:pt x="296" y="34"/>
                    </a:lnTo>
                    <a:lnTo>
                      <a:pt x="300" y="34"/>
                    </a:lnTo>
                    <a:lnTo>
                      <a:pt x="302" y="34"/>
                    </a:lnTo>
                    <a:lnTo>
                      <a:pt x="302" y="30"/>
                    </a:lnTo>
                    <a:lnTo>
                      <a:pt x="306" y="30"/>
                    </a:lnTo>
                    <a:lnTo>
                      <a:pt x="306" y="26"/>
                    </a:lnTo>
                    <a:lnTo>
                      <a:pt x="310" y="26"/>
                    </a:lnTo>
                    <a:lnTo>
                      <a:pt x="306" y="30"/>
                    </a:lnTo>
                    <a:lnTo>
                      <a:pt x="306" y="34"/>
                    </a:lnTo>
                    <a:lnTo>
                      <a:pt x="306" y="38"/>
                    </a:lnTo>
                    <a:lnTo>
                      <a:pt x="306" y="42"/>
                    </a:lnTo>
                    <a:lnTo>
                      <a:pt x="310" y="42"/>
                    </a:lnTo>
                    <a:lnTo>
                      <a:pt x="306" y="42"/>
                    </a:lnTo>
                    <a:lnTo>
                      <a:pt x="306" y="46"/>
                    </a:lnTo>
                    <a:lnTo>
                      <a:pt x="310" y="46"/>
                    </a:lnTo>
                    <a:lnTo>
                      <a:pt x="314" y="46"/>
                    </a:lnTo>
                    <a:lnTo>
                      <a:pt x="310" y="46"/>
                    </a:lnTo>
                    <a:lnTo>
                      <a:pt x="310" y="48"/>
                    </a:lnTo>
                    <a:lnTo>
                      <a:pt x="306" y="48"/>
                    </a:lnTo>
                    <a:lnTo>
                      <a:pt x="302" y="52"/>
                    </a:lnTo>
                    <a:lnTo>
                      <a:pt x="302" y="48"/>
                    </a:lnTo>
                    <a:lnTo>
                      <a:pt x="300" y="52"/>
                    </a:lnTo>
                    <a:lnTo>
                      <a:pt x="296" y="52"/>
                    </a:lnTo>
                    <a:lnTo>
                      <a:pt x="292" y="52"/>
                    </a:lnTo>
                    <a:lnTo>
                      <a:pt x="288" y="52"/>
                    </a:lnTo>
                    <a:lnTo>
                      <a:pt x="288" y="56"/>
                    </a:lnTo>
                    <a:lnTo>
                      <a:pt x="288" y="56"/>
                    </a:lnTo>
                    <a:lnTo>
                      <a:pt x="288" y="56"/>
                    </a:lnTo>
                    <a:close/>
                    <a:moveTo>
                      <a:pt x="248" y="4"/>
                    </a:moveTo>
                    <a:lnTo>
                      <a:pt x="248" y="8"/>
                    </a:lnTo>
                    <a:lnTo>
                      <a:pt x="248" y="4"/>
                    </a:lnTo>
                    <a:lnTo>
                      <a:pt x="248" y="4"/>
                    </a:lnTo>
                    <a:lnTo>
                      <a:pt x="248" y="4"/>
                    </a:lnTo>
                    <a:close/>
                    <a:moveTo>
                      <a:pt x="252" y="8"/>
                    </a:moveTo>
                    <a:lnTo>
                      <a:pt x="252" y="12"/>
                    </a:lnTo>
                    <a:lnTo>
                      <a:pt x="252" y="8"/>
                    </a:lnTo>
                    <a:lnTo>
                      <a:pt x="252" y="8"/>
                    </a:lnTo>
                    <a:lnTo>
                      <a:pt x="252" y="8"/>
                    </a:lnTo>
                    <a:close/>
                    <a:moveTo>
                      <a:pt x="226" y="66"/>
                    </a:moveTo>
                    <a:lnTo>
                      <a:pt x="228" y="66"/>
                    </a:lnTo>
                    <a:lnTo>
                      <a:pt x="226" y="66"/>
                    </a:lnTo>
                    <a:lnTo>
                      <a:pt x="226" y="70"/>
                    </a:lnTo>
                    <a:lnTo>
                      <a:pt x="226" y="66"/>
                    </a:lnTo>
                    <a:lnTo>
                      <a:pt x="226" y="66"/>
                    </a:lnTo>
                    <a:lnTo>
                      <a:pt x="226" y="66"/>
                    </a:lnTo>
                    <a:close/>
                    <a:moveTo>
                      <a:pt x="154" y="208"/>
                    </a:moveTo>
                    <a:lnTo>
                      <a:pt x="150" y="208"/>
                    </a:lnTo>
                    <a:lnTo>
                      <a:pt x="150" y="212"/>
                    </a:lnTo>
                    <a:lnTo>
                      <a:pt x="146" y="212"/>
                    </a:lnTo>
                    <a:lnTo>
                      <a:pt x="150" y="212"/>
                    </a:lnTo>
                    <a:lnTo>
                      <a:pt x="146" y="216"/>
                    </a:lnTo>
                    <a:lnTo>
                      <a:pt x="142" y="212"/>
                    </a:lnTo>
                    <a:lnTo>
                      <a:pt x="142" y="216"/>
                    </a:lnTo>
                    <a:lnTo>
                      <a:pt x="140" y="216"/>
                    </a:lnTo>
                    <a:lnTo>
                      <a:pt x="136" y="220"/>
                    </a:lnTo>
                    <a:lnTo>
                      <a:pt x="136" y="216"/>
                    </a:lnTo>
                    <a:lnTo>
                      <a:pt x="132" y="216"/>
                    </a:lnTo>
                    <a:lnTo>
                      <a:pt x="132" y="220"/>
                    </a:lnTo>
                    <a:lnTo>
                      <a:pt x="128" y="220"/>
                    </a:lnTo>
                    <a:lnTo>
                      <a:pt x="128" y="216"/>
                    </a:lnTo>
                    <a:lnTo>
                      <a:pt x="124" y="216"/>
                    </a:lnTo>
                    <a:lnTo>
                      <a:pt x="124" y="220"/>
                    </a:lnTo>
                    <a:lnTo>
                      <a:pt x="124" y="224"/>
                    </a:lnTo>
                    <a:lnTo>
                      <a:pt x="120" y="224"/>
                    </a:lnTo>
                    <a:lnTo>
                      <a:pt x="124" y="228"/>
                    </a:lnTo>
                    <a:lnTo>
                      <a:pt x="120" y="228"/>
                    </a:lnTo>
                    <a:lnTo>
                      <a:pt x="116" y="224"/>
                    </a:lnTo>
                    <a:lnTo>
                      <a:pt x="112" y="224"/>
                    </a:lnTo>
                    <a:lnTo>
                      <a:pt x="110" y="224"/>
                    </a:lnTo>
                    <a:lnTo>
                      <a:pt x="106" y="224"/>
                    </a:lnTo>
                    <a:lnTo>
                      <a:pt x="106" y="220"/>
                    </a:lnTo>
                    <a:lnTo>
                      <a:pt x="106" y="216"/>
                    </a:lnTo>
                    <a:lnTo>
                      <a:pt x="110" y="216"/>
                    </a:lnTo>
                    <a:lnTo>
                      <a:pt x="112" y="216"/>
                    </a:lnTo>
                    <a:lnTo>
                      <a:pt x="112" y="212"/>
                    </a:lnTo>
                    <a:lnTo>
                      <a:pt x="116" y="212"/>
                    </a:lnTo>
                    <a:lnTo>
                      <a:pt x="116" y="208"/>
                    </a:lnTo>
                    <a:lnTo>
                      <a:pt x="120" y="208"/>
                    </a:lnTo>
                    <a:lnTo>
                      <a:pt x="120" y="204"/>
                    </a:lnTo>
                    <a:lnTo>
                      <a:pt x="124" y="204"/>
                    </a:lnTo>
                    <a:lnTo>
                      <a:pt x="124" y="202"/>
                    </a:lnTo>
                    <a:lnTo>
                      <a:pt x="128" y="202"/>
                    </a:lnTo>
                    <a:lnTo>
                      <a:pt x="128" y="198"/>
                    </a:lnTo>
                    <a:lnTo>
                      <a:pt x="132" y="198"/>
                    </a:lnTo>
                    <a:lnTo>
                      <a:pt x="128" y="198"/>
                    </a:lnTo>
                    <a:lnTo>
                      <a:pt x="132" y="198"/>
                    </a:lnTo>
                    <a:lnTo>
                      <a:pt x="132" y="194"/>
                    </a:lnTo>
                    <a:lnTo>
                      <a:pt x="136" y="198"/>
                    </a:lnTo>
                    <a:lnTo>
                      <a:pt x="136" y="194"/>
                    </a:lnTo>
                    <a:lnTo>
                      <a:pt x="140" y="194"/>
                    </a:lnTo>
                    <a:lnTo>
                      <a:pt x="140" y="198"/>
                    </a:lnTo>
                    <a:lnTo>
                      <a:pt x="142" y="198"/>
                    </a:lnTo>
                    <a:lnTo>
                      <a:pt x="142" y="194"/>
                    </a:lnTo>
                    <a:lnTo>
                      <a:pt x="142" y="198"/>
                    </a:lnTo>
                    <a:lnTo>
                      <a:pt x="146" y="198"/>
                    </a:lnTo>
                    <a:lnTo>
                      <a:pt x="150" y="194"/>
                    </a:lnTo>
                    <a:lnTo>
                      <a:pt x="154" y="194"/>
                    </a:lnTo>
                    <a:lnTo>
                      <a:pt x="158" y="194"/>
                    </a:lnTo>
                    <a:lnTo>
                      <a:pt x="162" y="194"/>
                    </a:lnTo>
                    <a:lnTo>
                      <a:pt x="166" y="190"/>
                    </a:lnTo>
                    <a:lnTo>
                      <a:pt x="166" y="194"/>
                    </a:lnTo>
                    <a:lnTo>
                      <a:pt x="170" y="198"/>
                    </a:lnTo>
                    <a:lnTo>
                      <a:pt x="170" y="194"/>
                    </a:lnTo>
                    <a:lnTo>
                      <a:pt x="170" y="198"/>
                    </a:lnTo>
                    <a:lnTo>
                      <a:pt x="170" y="194"/>
                    </a:lnTo>
                    <a:lnTo>
                      <a:pt x="170" y="198"/>
                    </a:lnTo>
                    <a:lnTo>
                      <a:pt x="172" y="198"/>
                    </a:lnTo>
                    <a:lnTo>
                      <a:pt x="172" y="194"/>
                    </a:lnTo>
                    <a:lnTo>
                      <a:pt x="176" y="194"/>
                    </a:lnTo>
                    <a:lnTo>
                      <a:pt x="176" y="190"/>
                    </a:lnTo>
                    <a:lnTo>
                      <a:pt x="176" y="194"/>
                    </a:lnTo>
                    <a:lnTo>
                      <a:pt x="176" y="190"/>
                    </a:lnTo>
                    <a:lnTo>
                      <a:pt x="176" y="186"/>
                    </a:lnTo>
                    <a:lnTo>
                      <a:pt x="176" y="182"/>
                    </a:lnTo>
                    <a:lnTo>
                      <a:pt x="180" y="182"/>
                    </a:lnTo>
                    <a:lnTo>
                      <a:pt x="180" y="178"/>
                    </a:lnTo>
                    <a:lnTo>
                      <a:pt x="184" y="178"/>
                    </a:lnTo>
                    <a:lnTo>
                      <a:pt x="184" y="174"/>
                    </a:lnTo>
                    <a:lnTo>
                      <a:pt x="188" y="174"/>
                    </a:lnTo>
                    <a:lnTo>
                      <a:pt x="188" y="172"/>
                    </a:lnTo>
                    <a:lnTo>
                      <a:pt x="188" y="168"/>
                    </a:lnTo>
                    <a:lnTo>
                      <a:pt x="188" y="164"/>
                    </a:lnTo>
                    <a:lnTo>
                      <a:pt x="188" y="160"/>
                    </a:lnTo>
                    <a:lnTo>
                      <a:pt x="192" y="160"/>
                    </a:lnTo>
                    <a:lnTo>
                      <a:pt x="192" y="156"/>
                    </a:lnTo>
                    <a:lnTo>
                      <a:pt x="196" y="156"/>
                    </a:lnTo>
                    <a:lnTo>
                      <a:pt x="196" y="160"/>
                    </a:lnTo>
                    <a:lnTo>
                      <a:pt x="192" y="160"/>
                    </a:lnTo>
                    <a:lnTo>
                      <a:pt x="192" y="164"/>
                    </a:lnTo>
                    <a:lnTo>
                      <a:pt x="188" y="164"/>
                    </a:lnTo>
                    <a:lnTo>
                      <a:pt x="188" y="168"/>
                    </a:lnTo>
                    <a:lnTo>
                      <a:pt x="192" y="168"/>
                    </a:lnTo>
                    <a:lnTo>
                      <a:pt x="192" y="172"/>
                    </a:lnTo>
                    <a:lnTo>
                      <a:pt x="196" y="172"/>
                    </a:lnTo>
                    <a:lnTo>
                      <a:pt x="196" y="168"/>
                    </a:lnTo>
                    <a:lnTo>
                      <a:pt x="198" y="168"/>
                    </a:lnTo>
                    <a:lnTo>
                      <a:pt x="202" y="168"/>
                    </a:lnTo>
                    <a:lnTo>
                      <a:pt x="206" y="164"/>
                    </a:lnTo>
                    <a:lnTo>
                      <a:pt x="210" y="164"/>
                    </a:lnTo>
                    <a:lnTo>
                      <a:pt x="214" y="160"/>
                    </a:lnTo>
                    <a:lnTo>
                      <a:pt x="214" y="156"/>
                    </a:lnTo>
                    <a:lnTo>
                      <a:pt x="218" y="156"/>
                    </a:lnTo>
                    <a:lnTo>
                      <a:pt x="218" y="152"/>
                    </a:lnTo>
                    <a:lnTo>
                      <a:pt x="218" y="148"/>
                    </a:lnTo>
                    <a:lnTo>
                      <a:pt x="222" y="148"/>
                    </a:lnTo>
                    <a:lnTo>
                      <a:pt x="226" y="148"/>
                    </a:lnTo>
                    <a:lnTo>
                      <a:pt x="226" y="146"/>
                    </a:lnTo>
                    <a:lnTo>
                      <a:pt x="226" y="142"/>
                    </a:lnTo>
                    <a:lnTo>
                      <a:pt x="228" y="138"/>
                    </a:lnTo>
                    <a:lnTo>
                      <a:pt x="228" y="134"/>
                    </a:lnTo>
                    <a:lnTo>
                      <a:pt x="228" y="130"/>
                    </a:lnTo>
                    <a:lnTo>
                      <a:pt x="232" y="126"/>
                    </a:lnTo>
                    <a:lnTo>
                      <a:pt x="232" y="122"/>
                    </a:lnTo>
                    <a:lnTo>
                      <a:pt x="232" y="118"/>
                    </a:lnTo>
                    <a:lnTo>
                      <a:pt x="236" y="118"/>
                    </a:lnTo>
                    <a:lnTo>
                      <a:pt x="236" y="116"/>
                    </a:lnTo>
                    <a:lnTo>
                      <a:pt x="232" y="116"/>
                    </a:lnTo>
                    <a:lnTo>
                      <a:pt x="232" y="112"/>
                    </a:lnTo>
                    <a:lnTo>
                      <a:pt x="228" y="112"/>
                    </a:lnTo>
                    <a:lnTo>
                      <a:pt x="228" y="108"/>
                    </a:lnTo>
                    <a:lnTo>
                      <a:pt x="228" y="112"/>
                    </a:lnTo>
                    <a:lnTo>
                      <a:pt x="232" y="112"/>
                    </a:lnTo>
                    <a:lnTo>
                      <a:pt x="232" y="108"/>
                    </a:lnTo>
                    <a:lnTo>
                      <a:pt x="232" y="104"/>
                    </a:lnTo>
                    <a:lnTo>
                      <a:pt x="232" y="100"/>
                    </a:lnTo>
                    <a:lnTo>
                      <a:pt x="232" y="96"/>
                    </a:lnTo>
                    <a:lnTo>
                      <a:pt x="236" y="96"/>
                    </a:lnTo>
                    <a:lnTo>
                      <a:pt x="236" y="92"/>
                    </a:lnTo>
                    <a:lnTo>
                      <a:pt x="240" y="90"/>
                    </a:lnTo>
                    <a:lnTo>
                      <a:pt x="236" y="90"/>
                    </a:lnTo>
                    <a:lnTo>
                      <a:pt x="240" y="90"/>
                    </a:lnTo>
                    <a:lnTo>
                      <a:pt x="240" y="86"/>
                    </a:lnTo>
                    <a:lnTo>
                      <a:pt x="244" y="86"/>
                    </a:lnTo>
                    <a:lnTo>
                      <a:pt x="244" y="90"/>
                    </a:lnTo>
                    <a:lnTo>
                      <a:pt x="244" y="92"/>
                    </a:lnTo>
                    <a:lnTo>
                      <a:pt x="248" y="92"/>
                    </a:lnTo>
                    <a:lnTo>
                      <a:pt x="248" y="90"/>
                    </a:lnTo>
                    <a:lnTo>
                      <a:pt x="248" y="92"/>
                    </a:lnTo>
                    <a:lnTo>
                      <a:pt x="252" y="92"/>
                    </a:lnTo>
                    <a:lnTo>
                      <a:pt x="252" y="90"/>
                    </a:lnTo>
                    <a:lnTo>
                      <a:pt x="252" y="86"/>
                    </a:lnTo>
                    <a:lnTo>
                      <a:pt x="248" y="86"/>
                    </a:lnTo>
                    <a:lnTo>
                      <a:pt x="244" y="90"/>
                    </a:lnTo>
                    <a:lnTo>
                      <a:pt x="244" y="86"/>
                    </a:lnTo>
                    <a:lnTo>
                      <a:pt x="244" y="82"/>
                    </a:lnTo>
                    <a:lnTo>
                      <a:pt x="248" y="78"/>
                    </a:lnTo>
                    <a:lnTo>
                      <a:pt x="248" y="82"/>
                    </a:lnTo>
                    <a:lnTo>
                      <a:pt x="252" y="82"/>
                    </a:lnTo>
                    <a:lnTo>
                      <a:pt x="254" y="82"/>
                    </a:lnTo>
                    <a:lnTo>
                      <a:pt x="254" y="86"/>
                    </a:lnTo>
                    <a:lnTo>
                      <a:pt x="254" y="92"/>
                    </a:lnTo>
                    <a:lnTo>
                      <a:pt x="254" y="96"/>
                    </a:lnTo>
                    <a:lnTo>
                      <a:pt x="254" y="100"/>
                    </a:lnTo>
                    <a:lnTo>
                      <a:pt x="258" y="100"/>
                    </a:lnTo>
                    <a:lnTo>
                      <a:pt x="258" y="104"/>
                    </a:lnTo>
                    <a:lnTo>
                      <a:pt x="258" y="108"/>
                    </a:lnTo>
                    <a:lnTo>
                      <a:pt x="262" y="108"/>
                    </a:lnTo>
                    <a:lnTo>
                      <a:pt x="262" y="112"/>
                    </a:lnTo>
                    <a:lnTo>
                      <a:pt x="262" y="116"/>
                    </a:lnTo>
                    <a:lnTo>
                      <a:pt x="262" y="118"/>
                    </a:lnTo>
                    <a:lnTo>
                      <a:pt x="262" y="122"/>
                    </a:lnTo>
                    <a:lnTo>
                      <a:pt x="258" y="122"/>
                    </a:lnTo>
                    <a:lnTo>
                      <a:pt x="258" y="126"/>
                    </a:lnTo>
                    <a:lnTo>
                      <a:pt x="258" y="130"/>
                    </a:lnTo>
                    <a:lnTo>
                      <a:pt x="254" y="130"/>
                    </a:lnTo>
                    <a:lnTo>
                      <a:pt x="258" y="130"/>
                    </a:lnTo>
                    <a:lnTo>
                      <a:pt x="254" y="130"/>
                    </a:lnTo>
                    <a:lnTo>
                      <a:pt x="254" y="134"/>
                    </a:lnTo>
                    <a:lnTo>
                      <a:pt x="254" y="138"/>
                    </a:lnTo>
                    <a:lnTo>
                      <a:pt x="254" y="142"/>
                    </a:lnTo>
                    <a:lnTo>
                      <a:pt x="252" y="142"/>
                    </a:lnTo>
                    <a:lnTo>
                      <a:pt x="248" y="142"/>
                    </a:lnTo>
                    <a:lnTo>
                      <a:pt x="248" y="146"/>
                    </a:lnTo>
                    <a:lnTo>
                      <a:pt x="248" y="148"/>
                    </a:lnTo>
                    <a:lnTo>
                      <a:pt x="248" y="152"/>
                    </a:lnTo>
                    <a:lnTo>
                      <a:pt x="248" y="156"/>
                    </a:lnTo>
                    <a:lnTo>
                      <a:pt x="248" y="160"/>
                    </a:lnTo>
                    <a:lnTo>
                      <a:pt x="248" y="164"/>
                    </a:lnTo>
                    <a:lnTo>
                      <a:pt x="248" y="168"/>
                    </a:lnTo>
                    <a:lnTo>
                      <a:pt x="244" y="168"/>
                    </a:lnTo>
                    <a:lnTo>
                      <a:pt x="244" y="172"/>
                    </a:lnTo>
                    <a:lnTo>
                      <a:pt x="244" y="174"/>
                    </a:lnTo>
                    <a:lnTo>
                      <a:pt x="244" y="178"/>
                    </a:lnTo>
                    <a:lnTo>
                      <a:pt x="240" y="182"/>
                    </a:lnTo>
                    <a:lnTo>
                      <a:pt x="244" y="182"/>
                    </a:lnTo>
                    <a:lnTo>
                      <a:pt x="244" y="186"/>
                    </a:lnTo>
                    <a:lnTo>
                      <a:pt x="244" y="190"/>
                    </a:lnTo>
                    <a:lnTo>
                      <a:pt x="244" y="194"/>
                    </a:lnTo>
                    <a:lnTo>
                      <a:pt x="240" y="194"/>
                    </a:lnTo>
                    <a:lnTo>
                      <a:pt x="240" y="198"/>
                    </a:lnTo>
                    <a:lnTo>
                      <a:pt x="240" y="202"/>
                    </a:lnTo>
                    <a:lnTo>
                      <a:pt x="236" y="202"/>
                    </a:lnTo>
                    <a:lnTo>
                      <a:pt x="236" y="204"/>
                    </a:lnTo>
                    <a:lnTo>
                      <a:pt x="232" y="204"/>
                    </a:lnTo>
                    <a:lnTo>
                      <a:pt x="232" y="208"/>
                    </a:lnTo>
                    <a:lnTo>
                      <a:pt x="228" y="204"/>
                    </a:lnTo>
                    <a:lnTo>
                      <a:pt x="232" y="204"/>
                    </a:lnTo>
                    <a:lnTo>
                      <a:pt x="232" y="202"/>
                    </a:lnTo>
                    <a:lnTo>
                      <a:pt x="232" y="198"/>
                    </a:lnTo>
                    <a:lnTo>
                      <a:pt x="236" y="194"/>
                    </a:lnTo>
                    <a:lnTo>
                      <a:pt x="232" y="194"/>
                    </a:lnTo>
                    <a:lnTo>
                      <a:pt x="228" y="194"/>
                    </a:lnTo>
                    <a:lnTo>
                      <a:pt x="228" y="198"/>
                    </a:lnTo>
                    <a:lnTo>
                      <a:pt x="228" y="202"/>
                    </a:lnTo>
                    <a:lnTo>
                      <a:pt x="226" y="198"/>
                    </a:lnTo>
                    <a:lnTo>
                      <a:pt x="226" y="202"/>
                    </a:lnTo>
                    <a:lnTo>
                      <a:pt x="222" y="202"/>
                    </a:lnTo>
                    <a:lnTo>
                      <a:pt x="222" y="204"/>
                    </a:lnTo>
                    <a:lnTo>
                      <a:pt x="222" y="208"/>
                    </a:lnTo>
                    <a:lnTo>
                      <a:pt x="218" y="212"/>
                    </a:lnTo>
                    <a:lnTo>
                      <a:pt x="218" y="208"/>
                    </a:lnTo>
                    <a:lnTo>
                      <a:pt x="218" y="204"/>
                    </a:lnTo>
                    <a:lnTo>
                      <a:pt x="218" y="202"/>
                    </a:lnTo>
                    <a:lnTo>
                      <a:pt x="214" y="202"/>
                    </a:lnTo>
                    <a:lnTo>
                      <a:pt x="214" y="204"/>
                    </a:lnTo>
                    <a:lnTo>
                      <a:pt x="210" y="208"/>
                    </a:lnTo>
                    <a:lnTo>
                      <a:pt x="206" y="212"/>
                    </a:lnTo>
                    <a:lnTo>
                      <a:pt x="210" y="212"/>
                    </a:lnTo>
                    <a:lnTo>
                      <a:pt x="206" y="212"/>
                    </a:lnTo>
                    <a:lnTo>
                      <a:pt x="202" y="212"/>
                    </a:lnTo>
                    <a:lnTo>
                      <a:pt x="198" y="212"/>
                    </a:lnTo>
                    <a:lnTo>
                      <a:pt x="196" y="212"/>
                    </a:lnTo>
                    <a:lnTo>
                      <a:pt x="192" y="212"/>
                    </a:lnTo>
                    <a:lnTo>
                      <a:pt x="196" y="212"/>
                    </a:lnTo>
                    <a:lnTo>
                      <a:pt x="196" y="208"/>
                    </a:lnTo>
                    <a:lnTo>
                      <a:pt x="192" y="208"/>
                    </a:lnTo>
                    <a:lnTo>
                      <a:pt x="192" y="204"/>
                    </a:lnTo>
                    <a:lnTo>
                      <a:pt x="192" y="208"/>
                    </a:lnTo>
                    <a:lnTo>
                      <a:pt x="192" y="212"/>
                    </a:lnTo>
                    <a:lnTo>
                      <a:pt x="188" y="208"/>
                    </a:lnTo>
                    <a:lnTo>
                      <a:pt x="188" y="204"/>
                    </a:lnTo>
                    <a:lnTo>
                      <a:pt x="192" y="204"/>
                    </a:lnTo>
                    <a:lnTo>
                      <a:pt x="188" y="204"/>
                    </a:lnTo>
                    <a:lnTo>
                      <a:pt x="188" y="208"/>
                    </a:lnTo>
                    <a:lnTo>
                      <a:pt x="184" y="208"/>
                    </a:lnTo>
                    <a:lnTo>
                      <a:pt x="184" y="212"/>
                    </a:lnTo>
                    <a:lnTo>
                      <a:pt x="188" y="212"/>
                    </a:lnTo>
                    <a:lnTo>
                      <a:pt x="188" y="216"/>
                    </a:lnTo>
                    <a:lnTo>
                      <a:pt x="192" y="216"/>
                    </a:lnTo>
                    <a:lnTo>
                      <a:pt x="192" y="220"/>
                    </a:lnTo>
                    <a:lnTo>
                      <a:pt x="188" y="220"/>
                    </a:lnTo>
                    <a:lnTo>
                      <a:pt x="184" y="220"/>
                    </a:lnTo>
                    <a:lnTo>
                      <a:pt x="180" y="220"/>
                    </a:lnTo>
                    <a:lnTo>
                      <a:pt x="180" y="224"/>
                    </a:lnTo>
                    <a:lnTo>
                      <a:pt x="180" y="228"/>
                    </a:lnTo>
                    <a:lnTo>
                      <a:pt x="176" y="228"/>
                    </a:lnTo>
                    <a:lnTo>
                      <a:pt x="176" y="230"/>
                    </a:lnTo>
                    <a:lnTo>
                      <a:pt x="172" y="234"/>
                    </a:lnTo>
                    <a:lnTo>
                      <a:pt x="170" y="230"/>
                    </a:lnTo>
                    <a:lnTo>
                      <a:pt x="170" y="228"/>
                    </a:lnTo>
                    <a:lnTo>
                      <a:pt x="166" y="228"/>
                    </a:lnTo>
                    <a:lnTo>
                      <a:pt x="166" y="224"/>
                    </a:lnTo>
                    <a:lnTo>
                      <a:pt x="166" y="220"/>
                    </a:lnTo>
                    <a:lnTo>
                      <a:pt x="166" y="216"/>
                    </a:lnTo>
                    <a:lnTo>
                      <a:pt x="170" y="216"/>
                    </a:lnTo>
                    <a:lnTo>
                      <a:pt x="170" y="212"/>
                    </a:lnTo>
                    <a:lnTo>
                      <a:pt x="170" y="208"/>
                    </a:lnTo>
                    <a:lnTo>
                      <a:pt x="166" y="212"/>
                    </a:lnTo>
                    <a:lnTo>
                      <a:pt x="162" y="212"/>
                    </a:lnTo>
                    <a:lnTo>
                      <a:pt x="158" y="208"/>
                    </a:lnTo>
                    <a:lnTo>
                      <a:pt x="154" y="208"/>
                    </a:lnTo>
                    <a:lnTo>
                      <a:pt x="154" y="212"/>
                    </a:lnTo>
                    <a:lnTo>
                      <a:pt x="154" y="208"/>
                    </a:lnTo>
                    <a:lnTo>
                      <a:pt x="154" y="208"/>
                    </a:lnTo>
                    <a:lnTo>
                      <a:pt x="154" y="208"/>
                    </a:lnTo>
                    <a:close/>
                    <a:moveTo>
                      <a:pt x="214" y="142"/>
                    </a:moveTo>
                    <a:lnTo>
                      <a:pt x="214" y="146"/>
                    </a:lnTo>
                    <a:lnTo>
                      <a:pt x="210" y="146"/>
                    </a:lnTo>
                    <a:lnTo>
                      <a:pt x="210" y="148"/>
                    </a:lnTo>
                    <a:lnTo>
                      <a:pt x="214" y="146"/>
                    </a:lnTo>
                    <a:lnTo>
                      <a:pt x="214" y="148"/>
                    </a:lnTo>
                    <a:lnTo>
                      <a:pt x="210" y="152"/>
                    </a:lnTo>
                    <a:lnTo>
                      <a:pt x="206" y="152"/>
                    </a:lnTo>
                    <a:lnTo>
                      <a:pt x="210" y="152"/>
                    </a:lnTo>
                    <a:lnTo>
                      <a:pt x="210" y="148"/>
                    </a:lnTo>
                    <a:lnTo>
                      <a:pt x="210" y="146"/>
                    </a:lnTo>
                    <a:lnTo>
                      <a:pt x="210" y="142"/>
                    </a:lnTo>
                    <a:lnTo>
                      <a:pt x="214" y="142"/>
                    </a:lnTo>
                    <a:lnTo>
                      <a:pt x="214" y="142"/>
                    </a:lnTo>
                    <a:lnTo>
                      <a:pt x="214" y="142"/>
                    </a:lnTo>
                    <a:close/>
                    <a:moveTo>
                      <a:pt x="140" y="178"/>
                    </a:moveTo>
                    <a:lnTo>
                      <a:pt x="140" y="182"/>
                    </a:lnTo>
                    <a:lnTo>
                      <a:pt x="136" y="182"/>
                    </a:lnTo>
                    <a:lnTo>
                      <a:pt x="140" y="178"/>
                    </a:lnTo>
                    <a:lnTo>
                      <a:pt x="140" y="178"/>
                    </a:lnTo>
                    <a:lnTo>
                      <a:pt x="140" y="178"/>
                    </a:lnTo>
                    <a:close/>
                    <a:moveTo>
                      <a:pt x="84" y="212"/>
                    </a:moveTo>
                    <a:lnTo>
                      <a:pt x="84" y="216"/>
                    </a:lnTo>
                    <a:lnTo>
                      <a:pt x="84" y="220"/>
                    </a:lnTo>
                    <a:lnTo>
                      <a:pt x="84" y="216"/>
                    </a:lnTo>
                    <a:lnTo>
                      <a:pt x="80" y="216"/>
                    </a:lnTo>
                    <a:lnTo>
                      <a:pt x="84" y="212"/>
                    </a:lnTo>
                    <a:lnTo>
                      <a:pt x="84" y="212"/>
                    </a:lnTo>
                    <a:lnTo>
                      <a:pt x="84" y="212"/>
                    </a:lnTo>
                    <a:close/>
                    <a:moveTo>
                      <a:pt x="158" y="220"/>
                    </a:moveTo>
                    <a:lnTo>
                      <a:pt x="158" y="216"/>
                    </a:lnTo>
                    <a:lnTo>
                      <a:pt x="162" y="216"/>
                    </a:lnTo>
                    <a:lnTo>
                      <a:pt x="162" y="212"/>
                    </a:lnTo>
                    <a:lnTo>
                      <a:pt x="162" y="216"/>
                    </a:lnTo>
                    <a:lnTo>
                      <a:pt x="162" y="220"/>
                    </a:lnTo>
                    <a:lnTo>
                      <a:pt x="158" y="220"/>
                    </a:lnTo>
                    <a:lnTo>
                      <a:pt x="158" y="220"/>
                    </a:lnTo>
                    <a:lnTo>
                      <a:pt x="158" y="220"/>
                    </a:lnTo>
                    <a:close/>
                    <a:moveTo>
                      <a:pt x="154" y="212"/>
                    </a:moveTo>
                    <a:lnTo>
                      <a:pt x="154" y="216"/>
                    </a:lnTo>
                    <a:lnTo>
                      <a:pt x="150" y="216"/>
                    </a:lnTo>
                    <a:lnTo>
                      <a:pt x="150" y="212"/>
                    </a:lnTo>
                    <a:lnTo>
                      <a:pt x="154" y="212"/>
                    </a:lnTo>
                    <a:lnTo>
                      <a:pt x="154" y="212"/>
                    </a:lnTo>
                    <a:lnTo>
                      <a:pt x="154" y="212"/>
                    </a:lnTo>
                    <a:close/>
                    <a:moveTo>
                      <a:pt x="154" y="230"/>
                    </a:moveTo>
                    <a:lnTo>
                      <a:pt x="154" y="234"/>
                    </a:lnTo>
                    <a:lnTo>
                      <a:pt x="150" y="234"/>
                    </a:lnTo>
                    <a:lnTo>
                      <a:pt x="150" y="238"/>
                    </a:lnTo>
                    <a:lnTo>
                      <a:pt x="150" y="234"/>
                    </a:lnTo>
                    <a:lnTo>
                      <a:pt x="146" y="234"/>
                    </a:lnTo>
                    <a:lnTo>
                      <a:pt x="146" y="230"/>
                    </a:lnTo>
                    <a:lnTo>
                      <a:pt x="142" y="230"/>
                    </a:lnTo>
                    <a:lnTo>
                      <a:pt x="142" y="234"/>
                    </a:lnTo>
                    <a:lnTo>
                      <a:pt x="140" y="234"/>
                    </a:lnTo>
                    <a:lnTo>
                      <a:pt x="140" y="238"/>
                    </a:lnTo>
                    <a:lnTo>
                      <a:pt x="136" y="242"/>
                    </a:lnTo>
                    <a:lnTo>
                      <a:pt x="136" y="246"/>
                    </a:lnTo>
                    <a:lnTo>
                      <a:pt x="132" y="246"/>
                    </a:lnTo>
                    <a:lnTo>
                      <a:pt x="128" y="246"/>
                    </a:lnTo>
                    <a:lnTo>
                      <a:pt x="132" y="246"/>
                    </a:lnTo>
                    <a:lnTo>
                      <a:pt x="132" y="242"/>
                    </a:lnTo>
                    <a:lnTo>
                      <a:pt x="128" y="242"/>
                    </a:lnTo>
                    <a:lnTo>
                      <a:pt x="128" y="246"/>
                    </a:lnTo>
                    <a:lnTo>
                      <a:pt x="128" y="242"/>
                    </a:lnTo>
                    <a:lnTo>
                      <a:pt x="128" y="238"/>
                    </a:lnTo>
                    <a:lnTo>
                      <a:pt x="124" y="238"/>
                    </a:lnTo>
                    <a:lnTo>
                      <a:pt x="124" y="234"/>
                    </a:lnTo>
                    <a:lnTo>
                      <a:pt x="120" y="234"/>
                    </a:lnTo>
                    <a:lnTo>
                      <a:pt x="124" y="234"/>
                    </a:lnTo>
                    <a:lnTo>
                      <a:pt x="128" y="230"/>
                    </a:lnTo>
                    <a:lnTo>
                      <a:pt x="128" y="228"/>
                    </a:lnTo>
                    <a:lnTo>
                      <a:pt x="132" y="228"/>
                    </a:lnTo>
                    <a:lnTo>
                      <a:pt x="132" y="224"/>
                    </a:lnTo>
                    <a:lnTo>
                      <a:pt x="132" y="220"/>
                    </a:lnTo>
                    <a:lnTo>
                      <a:pt x="136" y="220"/>
                    </a:lnTo>
                    <a:lnTo>
                      <a:pt x="136" y="224"/>
                    </a:lnTo>
                    <a:lnTo>
                      <a:pt x="140" y="224"/>
                    </a:lnTo>
                    <a:lnTo>
                      <a:pt x="142" y="224"/>
                    </a:lnTo>
                    <a:lnTo>
                      <a:pt x="142" y="220"/>
                    </a:lnTo>
                    <a:lnTo>
                      <a:pt x="146" y="220"/>
                    </a:lnTo>
                    <a:lnTo>
                      <a:pt x="146" y="216"/>
                    </a:lnTo>
                    <a:lnTo>
                      <a:pt x="150" y="216"/>
                    </a:lnTo>
                    <a:lnTo>
                      <a:pt x="154" y="220"/>
                    </a:lnTo>
                    <a:lnTo>
                      <a:pt x="158" y="220"/>
                    </a:lnTo>
                    <a:lnTo>
                      <a:pt x="158" y="224"/>
                    </a:lnTo>
                    <a:lnTo>
                      <a:pt x="158" y="228"/>
                    </a:lnTo>
                    <a:lnTo>
                      <a:pt x="154" y="230"/>
                    </a:lnTo>
                    <a:lnTo>
                      <a:pt x="154" y="230"/>
                    </a:lnTo>
                    <a:lnTo>
                      <a:pt x="154" y="230"/>
                    </a:lnTo>
                    <a:close/>
                    <a:moveTo>
                      <a:pt x="84" y="220"/>
                    </a:moveTo>
                    <a:lnTo>
                      <a:pt x="80" y="224"/>
                    </a:lnTo>
                    <a:lnTo>
                      <a:pt x="80" y="220"/>
                    </a:lnTo>
                    <a:lnTo>
                      <a:pt x="80" y="216"/>
                    </a:lnTo>
                    <a:lnTo>
                      <a:pt x="84" y="216"/>
                    </a:lnTo>
                    <a:lnTo>
                      <a:pt x="84" y="220"/>
                    </a:lnTo>
                    <a:lnTo>
                      <a:pt x="84" y="220"/>
                    </a:lnTo>
                    <a:lnTo>
                      <a:pt x="84" y="220"/>
                    </a:lnTo>
                    <a:close/>
                    <a:moveTo>
                      <a:pt x="128" y="220"/>
                    </a:moveTo>
                    <a:lnTo>
                      <a:pt x="124" y="220"/>
                    </a:lnTo>
                    <a:lnTo>
                      <a:pt x="128" y="220"/>
                    </a:lnTo>
                    <a:lnTo>
                      <a:pt x="128" y="220"/>
                    </a:lnTo>
                    <a:lnTo>
                      <a:pt x="128" y="220"/>
                    </a:lnTo>
                    <a:close/>
                    <a:moveTo>
                      <a:pt x="86" y="250"/>
                    </a:moveTo>
                    <a:lnTo>
                      <a:pt x="90" y="250"/>
                    </a:lnTo>
                    <a:lnTo>
                      <a:pt x="90" y="246"/>
                    </a:lnTo>
                    <a:lnTo>
                      <a:pt x="86" y="246"/>
                    </a:lnTo>
                    <a:lnTo>
                      <a:pt x="86" y="242"/>
                    </a:lnTo>
                    <a:lnTo>
                      <a:pt x="90" y="242"/>
                    </a:lnTo>
                    <a:lnTo>
                      <a:pt x="90" y="246"/>
                    </a:lnTo>
                    <a:lnTo>
                      <a:pt x="90" y="242"/>
                    </a:lnTo>
                    <a:lnTo>
                      <a:pt x="86" y="238"/>
                    </a:lnTo>
                    <a:lnTo>
                      <a:pt x="86" y="234"/>
                    </a:lnTo>
                    <a:lnTo>
                      <a:pt x="90" y="238"/>
                    </a:lnTo>
                    <a:lnTo>
                      <a:pt x="90" y="234"/>
                    </a:lnTo>
                    <a:lnTo>
                      <a:pt x="90" y="230"/>
                    </a:lnTo>
                    <a:lnTo>
                      <a:pt x="90" y="234"/>
                    </a:lnTo>
                    <a:lnTo>
                      <a:pt x="94" y="234"/>
                    </a:lnTo>
                    <a:lnTo>
                      <a:pt x="94" y="230"/>
                    </a:lnTo>
                    <a:lnTo>
                      <a:pt x="98" y="230"/>
                    </a:lnTo>
                    <a:lnTo>
                      <a:pt x="98" y="228"/>
                    </a:lnTo>
                    <a:lnTo>
                      <a:pt x="102" y="224"/>
                    </a:lnTo>
                    <a:lnTo>
                      <a:pt x="106" y="224"/>
                    </a:lnTo>
                    <a:lnTo>
                      <a:pt x="106" y="228"/>
                    </a:lnTo>
                    <a:lnTo>
                      <a:pt x="106" y="230"/>
                    </a:lnTo>
                    <a:lnTo>
                      <a:pt x="110" y="230"/>
                    </a:lnTo>
                    <a:lnTo>
                      <a:pt x="112" y="230"/>
                    </a:lnTo>
                    <a:lnTo>
                      <a:pt x="116" y="230"/>
                    </a:lnTo>
                    <a:lnTo>
                      <a:pt x="116" y="234"/>
                    </a:lnTo>
                    <a:lnTo>
                      <a:pt x="112" y="234"/>
                    </a:lnTo>
                    <a:lnTo>
                      <a:pt x="112" y="238"/>
                    </a:lnTo>
                    <a:lnTo>
                      <a:pt x="116" y="238"/>
                    </a:lnTo>
                    <a:lnTo>
                      <a:pt x="120" y="238"/>
                    </a:lnTo>
                    <a:lnTo>
                      <a:pt x="116" y="238"/>
                    </a:lnTo>
                    <a:lnTo>
                      <a:pt x="120" y="242"/>
                    </a:lnTo>
                    <a:lnTo>
                      <a:pt x="120" y="246"/>
                    </a:lnTo>
                    <a:lnTo>
                      <a:pt x="116" y="246"/>
                    </a:lnTo>
                    <a:lnTo>
                      <a:pt x="116" y="250"/>
                    </a:lnTo>
                    <a:lnTo>
                      <a:pt x="116" y="254"/>
                    </a:lnTo>
                    <a:lnTo>
                      <a:pt x="112" y="254"/>
                    </a:lnTo>
                    <a:lnTo>
                      <a:pt x="112" y="258"/>
                    </a:lnTo>
                    <a:lnTo>
                      <a:pt x="112" y="260"/>
                    </a:lnTo>
                    <a:lnTo>
                      <a:pt x="112" y="264"/>
                    </a:lnTo>
                    <a:lnTo>
                      <a:pt x="112" y="268"/>
                    </a:lnTo>
                    <a:lnTo>
                      <a:pt x="112" y="272"/>
                    </a:lnTo>
                    <a:lnTo>
                      <a:pt x="110" y="272"/>
                    </a:lnTo>
                    <a:lnTo>
                      <a:pt x="106" y="272"/>
                    </a:lnTo>
                    <a:lnTo>
                      <a:pt x="110" y="272"/>
                    </a:lnTo>
                    <a:lnTo>
                      <a:pt x="110" y="276"/>
                    </a:lnTo>
                    <a:lnTo>
                      <a:pt x="106" y="276"/>
                    </a:lnTo>
                    <a:lnTo>
                      <a:pt x="102" y="280"/>
                    </a:lnTo>
                    <a:lnTo>
                      <a:pt x="102" y="276"/>
                    </a:lnTo>
                    <a:lnTo>
                      <a:pt x="102" y="272"/>
                    </a:lnTo>
                    <a:lnTo>
                      <a:pt x="102" y="268"/>
                    </a:lnTo>
                    <a:lnTo>
                      <a:pt x="102" y="264"/>
                    </a:lnTo>
                    <a:lnTo>
                      <a:pt x="102" y="268"/>
                    </a:lnTo>
                    <a:lnTo>
                      <a:pt x="98" y="268"/>
                    </a:lnTo>
                    <a:lnTo>
                      <a:pt x="98" y="272"/>
                    </a:lnTo>
                    <a:lnTo>
                      <a:pt x="102" y="272"/>
                    </a:lnTo>
                    <a:lnTo>
                      <a:pt x="102" y="276"/>
                    </a:lnTo>
                    <a:lnTo>
                      <a:pt x="98" y="276"/>
                    </a:lnTo>
                    <a:lnTo>
                      <a:pt x="94" y="276"/>
                    </a:lnTo>
                    <a:lnTo>
                      <a:pt x="94" y="272"/>
                    </a:lnTo>
                    <a:lnTo>
                      <a:pt x="98" y="268"/>
                    </a:lnTo>
                    <a:lnTo>
                      <a:pt x="94" y="264"/>
                    </a:lnTo>
                    <a:lnTo>
                      <a:pt x="94" y="260"/>
                    </a:lnTo>
                    <a:lnTo>
                      <a:pt x="94" y="258"/>
                    </a:lnTo>
                    <a:lnTo>
                      <a:pt x="94" y="260"/>
                    </a:lnTo>
                    <a:lnTo>
                      <a:pt x="98" y="258"/>
                    </a:lnTo>
                    <a:lnTo>
                      <a:pt x="98" y="254"/>
                    </a:lnTo>
                    <a:lnTo>
                      <a:pt x="102" y="250"/>
                    </a:lnTo>
                    <a:lnTo>
                      <a:pt x="98" y="250"/>
                    </a:lnTo>
                    <a:lnTo>
                      <a:pt x="102" y="246"/>
                    </a:lnTo>
                    <a:lnTo>
                      <a:pt x="98" y="246"/>
                    </a:lnTo>
                    <a:lnTo>
                      <a:pt x="98" y="242"/>
                    </a:lnTo>
                    <a:lnTo>
                      <a:pt x="98" y="238"/>
                    </a:lnTo>
                    <a:lnTo>
                      <a:pt x="94" y="238"/>
                    </a:lnTo>
                    <a:lnTo>
                      <a:pt x="94" y="242"/>
                    </a:lnTo>
                    <a:lnTo>
                      <a:pt x="94" y="246"/>
                    </a:lnTo>
                    <a:lnTo>
                      <a:pt x="98" y="246"/>
                    </a:lnTo>
                    <a:lnTo>
                      <a:pt x="98" y="250"/>
                    </a:lnTo>
                    <a:lnTo>
                      <a:pt x="94" y="250"/>
                    </a:lnTo>
                    <a:lnTo>
                      <a:pt x="94" y="246"/>
                    </a:lnTo>
                    <a:lnTo>
                      <a:pt x="90" y="246"/>
                    </a:lnTo>
                    <a:lnTo>
                      <a:pt x="90" y="250"/>
                    </a:lnTo>
                    <a:lnTo>
                      <a:pt x="86" y="250"/>
                    </a:lnTo>
                    <a:lnTo>
                      <a:pt x="86" y="250"/>
                    </a:lnTo>
                    <a:lnTo>
                      <a:pt x="86" y="250"/>
                    </a:lnTo>
                    <a:close/>
                    <a:moveTo>
                      <a:pt x="86" y="230"/>
                    </a:moveTo>
                    <a:lnTo>
                      <a:pt x="86" y="228"/>
                    </a:lnTo>
                    <a:lnTo>
                      <a:pt x="90" y="228"/>
                    </a:lnTo>
                    <a:lnTo>
                      <a:pt x="86" y="228"/>
                    </a:lnTo>
                    <a:lnTo>
                      <a:pt x="86" y="230"/>
                    </a:lnTo>
                    <a:lnTo>
                      <a:pt x="86" y="230"/>
                    </a:lnTo>
                    <a:lnTo>
                      <a:pt x="86" y="230"/>
                    </a:lnTo>
                    <a:close/>
                    <a:moveTo>
                      <a:pt x="86" y="234"/>
                    </a:moveTo>
                    <a:lnTo>
                      <a:pt x="86" y="238"/>
                    </a:lnTo>
                    <a:lnTo>
                      <a:pt x="84" y="238"/>
                    </a:lnTo>
                    <a:lnTo>
                      <a:pt x="84" y="234"/>
                    </a:lnTo>
                    <a:lnTo>
                      <a:pt x="86" y="234"/>
                    </a:lnTo>
                    <a:lnTo>
                      <a:pt x="86" y="234"/>
                    </a:lnTo>
                    <a:lnTo>
                      <a:pt x="86" y="234"/>
                    </a:lnTo>
                    <a:close/>
                    <a:moveTo>
                      <a:pt x="80" y="242"/>
                    </a:moveTo>
                    <a:lnTo>
                      <a:pt x="80" y="246"/>
                    </a:lnTo>
                    <a:lnTo>
                      <a:pt x="80" y="242"/>
                    </a:lnTo>
                    <a:lnTo>
                      <a:pt x="80" y="238"/>
                    </a:lnTo>
                    <a:lnTo>
                      <a:pt x="80" y="242"/>
                    </a:lnTo>
                    <a:lnTo>
                      <a:pt x="80" y="242"/>
                    </a:lnTo>
                    <a:lnTo>
                      <a:pt x="80" y="242"/>
                    </a:lnTo>
                    <a:close/>
                    <a:moveTo>
                      <a:pt x="72" y="250"/>
                    </a:moveTo>
                    <a:lnTo>
                      <a:pt x="72" y="246"/>
                    </a:lnTo>
                    <a:lnTo>
                      <a:pt x="76" y="246"/>
                    </a:lnTo>
                    <a:lnTo>
                      <a:pt x="76" y="250"/>
                    </a:lnTo>
                    <a:lnTo>
                      <a:pt x="72" y="250"/>
                    </a:lnTo>
                    <a:lnTo>
                      <a:pt x="72" y="250"/>
                    </a:lnTo>
                    <a:lnTo>
                      <a:pt x="72" y="250"/>
                    </a:lnTo>
                    <a:close/>
                    <a:moveTo>
                      <a:pt x="90" y="258"/>
                    </a:moveTo>
                    <a:lnTo>
                      <a:pt x="90" y="254"/>
                    </a:lnTo>
                    <a:lnTo>
                      <a:pt x="94" y="250"/>
                    </a:lnTo>
                    <a:lnTo>
                      <a:pt x="94" y="254"/>
                    </a:lnTo>
                    <a:lnTo>
                      <a:pt x="94" y="258"/>
                    </a:lnTo>
                    <a:lnTo>
                      <a:pt x="90" y="258"/>
                    </a:lnTo>
                    <a:lnTo>
                      <a:pt x="90" y="258"/>
                    </a:lnTo>
                    <a:lnTo>
                      <a:pt x="90" y="258"/>
                    </a:lnTo>
                    <a:close/>
                    <a:moveTo>
                      <a:pt x="106" y="284"/>
                    </a:moveTo>
                    <a:lnTo>
                      <a:pt x="106" y="286"/>
                    </a:lnTo>
                    <a:lnTo>
                      <a:pt x="106" y="290"/>
                    </a:lnTo>
                    <a:lnTo>
                      <a:pt x="106" y="286"/>
                    </a:lnTo>
                    <a:lnTo>
                      <a:pt x="106" y="284"/>
                    </a:lnTo>
                    <a:lnTo>
                      <a:pt x="106" y="284"/>
                    </a:lnTo>
                    <a:lnTo>
                      <a:pt x="106" y="284"/>
                    </a:lnTo>
                    <a:close/>
                    <a:moveTo>
                      <a:pt x="98" y="290"/>
                    </a:moveTo>
                    <a:lnTo>
                      <a:pt x="102" y="290"/>
                    </a:lnTo>
                    <a:lnTo>
                      <a:pt x="102" y="294"/>
                    </a:lnTo>
                    <a:lnTo>
                      <a:pt x="98" y="294"/>
                    </a:lnTo>
                    <a:lnTo>
                      <a:pt x="98" y="290"/>
                    </a:lnTo>
                    <a:lnTo>
                      <a:pt x="98" y="290"/>
                    </a:lnTo>
                    <a:lnTo>
                      <a:pt x="98" y="290"/>
                    </a:lnTo>
                    <a:close/>
                    <a:moveTo>
                      <a:pt x="86" y="324"/>
                    </a:moveTo>
                    <a:lnTo>
                      <a:pt x="86" y="328"/>
                    </a:lnTo>
                    <a:lnTo>
                      <a:pt x="84" y="328"/>
                    </a:lnTo>
                    <a:lnTo>
                      <a:pt x="84" y="332"/>
                    </a:lnTo>
                    <a:lnTo>
                      <a:pt x="80" y="328"/>
                    </a:lnTo>
                    <a:lnTo>
                      <a:pt x="84" y="328"/>
                    </a:lnTo>
                    <a:lnTo>
                      <a:pt x="86" y="324"/>
                    </a:lnTo>
                    <a:lnTo>
                      <a:pt x="86" y="324"/>
                    </a:lnTo>
                    <a:lnTo>
                      <a:pt x="86" y="324"/>
                    </a:lnTo>
                    <a:close/>
                    <a:moveTo>
                      <a:pt x="76" y="336"/>
                    </a:moveTo>
                    <a:lnTo>
                      <a:pt x="80" y="340"/>
                    </a:lnTo>
                    <a:lnTo>
                      <a:pt x="76" y="340"/>
                    </a:lnTo>
                    <a:lnTo>
                      <a:pt x="76" y="336"/>
                    </a:lnTo>
                    <a:lnTo>
                      <a:pt x="76" y="336"/>
                    </a:lnTo>
                    <a:lnTo>
                      <a:pt x="76" y="336"/>
                    </a:lnTo>
                    <a:close/>
                    <a:moveTo>
                      <a:pt x="68" y="354"/>
                    </a:moveTo>
                    <a:lnTo>
                      <a:pt x="68" y="358"/>
                    </a:lnTo>
                    <a:lnTo>
                      <a:pt x="64" y="362"/>
                    </a:lnTo>
                    <a:lnTo>
                      <a:pt x="60" y="362"/>
                    </a:lnTo>
                    <a:lnTo>
                      <a:pt x="60" y="366"/>
                    </a:lnTo>
                    <a:lnTo>
                      <a:pt x="60" y="370"/>
                    </a:lnTo>
                    <a:lnTo>
                      <a:pt x="56" y="370"/>
                    </a:lnTo>
                    <a:lnTo>
                      <a:pt x="56" y="366"/>
                    </a:lnTo>
                    <a:lnTo>
                      <a:pt x="60" y="366"/>
                    </a:lnTo>
                    <a:lnTo>
                      <a:pt x="60" y="362"/>
                    </a:lnTo>
                    <a:lnTo>
                      <a:pt x="64" y="362"/>
                    </a:lnTo>
                    <a:lnTo>
                      <a:pt x="64" y="358"/>
                    </a:lnTo>
                    <a:lnTo>
                      <a:pt x="60" y="358"/>
                    </a:lnTo>
                    <a:lnTo>
                      <a:pt x="64" y="358"/>
                    </a:lnTo>
                    <a:lnTo>
                      <a:pt x="68" y="354"/>
                    </a:lnTo>
                    <a:lnTo>
                      <a:pt x="68" y="354"/>
                    </a:lnTo>
                    <a:lnTo>
                      <a:pt x="68" y="354"/>
                    </a:lnTo>
                    <a:close/>
                    <a:moveTo>
                      <a:pt x="24" y="392"/>
                    </a:moveTo>
                    <a:lnTo>
                      <a:pt x="28" y="392"/>
                    </a:lnTo>
                    <a:lnTo>
                      <a:pt x="24" y="392"/>
                    </a:lnTo>
                    <a:lnTo>
                      <a:pt x="24" y="392"/>
                    </a:lnTo>
                    <a:lnTo>
                      <a:pt x="24" y="392"/>
                    </a:lnTo>
                    <a:close/>
                    <a:moveTo>
                      <a:pt x="8" y="398"/>
                    </a:moveTo>
                    <a:lnTo>
                      <a:pt x="12" y="398"/>
                    </a:lnTo>
                    <a:lnTo>
                      <a:pt x="12" y="396"/>
                    </a:lnTo>
                    <a:lnTo>
                      <a:pt x="12" y="398"/>
                    </a:lnTo>
                    <a:lnTo>
                      <a:pt x="8" y="398"/>
                    </a:lnTo>
                    <a:lnTo>
                      <a:pt x="8" y="398"/>
                    </a:lnTo>
                    <a:lnTo>
                      <a:pt x="8" y="398"/>
                    </a:lnTo>
                    <a:close/>
                    <a:moveTo>
                      <a:pt x="4" y="398"/>
                    </a:moveTo>
                    <a:lnTo>
                      <a:pt x="4" y="402"/>
                    </a:lnTo>
                    <a:lnTo>
                      <a:pt x="0" y="402"/>
                    </a:lnTo>
                    <a:lnTo>
                      <a:pt x="0" y="398"/>
                    </a:lnTo>
                    <a:lnTo>
                      <a:pt x="4" y="398"/>
                    </a:lnTo>
                    <a:lnTo>
                      <a:pt x="4" y="398"/>
                    </a:lnTo>
                    <a:lnTo>
                      <a:pt x="4" y="39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6" name="Freeform 33">
                <a:extLst>
                  <a:ext uri="{FF2B5EF4-FFF2-40B4-BE49-F238E27FC236}">
                    <a16:creationId xmlns:a16="http://schemas.microsoft.com/office/drawing/2014/main" id="{14B28631-ED18-D6CE-F3B1-E690BC7AD9A2}"/>
                  </a:ext>
                </a:extLst>
              </p:cNvPr>
              <p:cNvSpPr>
                <a:spLocks/>
              </p:cNvSpPr>
              <p:nvPr/>
            </p:nvSpPr>
            <p:spPr bwMode="auto">
              <a:xfrm>
                <a:off x="5181600" y="3625918"/>
                <a:ext cx="92075" cy="127000"/>
              </a:xfrm>
              <a:custGeom>
                <a:avLst/>
                <a:gdLst>
                  <a:gd name="T0" fmla="*/ 6 w 58"/>
                  <a:gd name="T1" fmla="*/ 34 h 80"/>
                  <a:gd name="T2" fmla="*/ 6 w 58"/>
                  <a:gd name="T3" fmla="*/ 34 h 80"/>
                  <a:gd name="T4" fmla="*/ 6 w 58"/>
                  <a:gd name="T5" fmla="*/ 30 h 80"/>
                  <a:gd name="T6" fmla="*/ 6 w 58"/>
                  <a:gd name="T7" fmla="*/ 30 h 80"/>
                  <a:gd name="T8" fmla="*/ 6 w 58"/>
                  <a:gd name="T9" fmla="*/ 26 h 80"/>
                  <a:gd name="T10" fmla="*/ 6 w 58"/>
                  <a:gd name="T11" fmla="*/ 26 h 80"/>
                  <a:gd name="T12" fmla="*/ 6 w 58"/>
                  <a:gd name="T13" fmla="*/ 24 h 80"/>
                  <a:gd name="T14" fmla="*/ 6 w 58"/>
                  <a:gd name="T15" fmla="*/ 20 h 80"/>
                  <a:gd name="T16" fmla="*/ 6 w 58"/>
                  <a:gd name="T17" fmla="*/ 16 h 80"/>
                  <a:gd name="T18" fmla="*/ 6 w 58"/>
                  <a:gd name="T19" fmla="*/ 16 h 80"/>
                  <a:gd name="T20" fmla="*/ 6 w 58"/>
                  <a:gd name="T21" fmla="*/ 12 h 80"/>
                  <a:gd name="T22" fmla="*/ 10 w 58"/>
                  <a:gd name="T23" fmla="*/ 12 h 80"/>
                  <a:gd name="T24" fmla="*/ 14 w 58"/>
                  <a:gd name="T25" fmla="*/ 16 h 80"/>
                  <a:gd name="T26" fmla="*/ 14 w 58"/>
                  <a:gd name="T27" fmla="*/ 16 h 80"/>
                  <a:gd name="T28" fmla="*/ 14 w 58"/>
                  <a:gd name="T29" fmla="*/ 16 h 80"/>
                  <a:gd name="T30" fmla="*/ 18 w 58"/>
                  <a:gd name="T31" fmla="*/ 20 h 80"/>
                  <a:gd name="T32" fmla="*/ 18 w 58"/>
                  <a:gd name="T33" fmla="*/ 20 h 80"/>
                  <a:gd name="T34" fmla="*/ 22 w 58"/>
                  <a:gd name="T35" fmla="*/ 20 h 80"/>
                  <a:gd name="T36" fmla="*/ 22 w 58"/>
                  <a:gd name="T37" fmla="*/ 20 h 80"/>
                  <a:gd name="T38" fmla="*/ 26 w 58"/>
                  <a:gd name="T39" fmla="*/ 20 h 80"/>
                  <a:gd name="T40" fmla="*/ 32 w 58"/>
                  <a:gd name="T41" fmla="*/ 16 h 80"/>
                  <a:gd name="T42" fmla="*/ 32 w 58"/>
                  <a:gd name="T43" fmla="*/ 16 h 80"/>
                  <a:gd name="T44" fmla="*/ 40 w 58"/>
                  <a:gd name="T45" fmla="*/ 8 h 80"/>
                  <a:gd name="T46" fmla="*/ 48 w 58"/>
                  <a:gd name="T47" fmla="*/ 4 h 80"/>
                  <a:gd name="T48" fmla="*/ 52 w 58"/>
                  <a:gd name="T49" fmla="*/ 0 h 80"/>
                  <a:gd name="T50" fmla="*/ 54 w 58"/>
                  <a:gd name="T51" fmla="*/ 20 h 80"/>
                  <a:gd name="T52" fmla="*/ 58 w 58"/>
                  <a:gd name="T53" fmla="*/ 20 h 80"/>
                  <a:gd name="T54" fmla="*/ 58 w 58"/>
                  <a:gd name="T55" fmla="*/ 24 h 80"/>
                  <a:gd name="T56" fmla="*/ 54 w 58"/>
                  <a:gd name="T57" fmla="*/ 26 h 80"/>
                  <a:gd name="T58" fmla="*/ 40 w 58"/>
                  <a:gd name="T59" fmla="*/ 30 h 80"/>
                  <a:gd name="T60" fmla="*/ 36 w 58"/>
                  <a:gd name="T61" fmla="*/ 34 h 80"/>
                  <a:gd name="T62" fmla="*/ 28 w 58"/>
                  <a:gd name="T63" fmla="*/ 34 h 80"/>
                  <a:gd name="T64" fmla="*/ 32 w 58"/>
                  <a:gd name="T65" fmla="*/ 42 h 80"/>
                  <a:gd name="T66" fmla="*/ 36 w 58"/>
                  <a:gd name="T67" fmla="*/ 46 h 80"/>
                  <a:gd name="T68" fmla="*/ 36 w 58"/>
                  <a:gd name="T69" fmla="*/ 56 h 80"/>
                  <a:gd name="T70" fmla="*/ 32 w 58"/>
                  <a:gd name="T71" fmla="*/ 64 h 80"/>
                  <a:gd name="T72" fmla="*/ 22 w 58"/>
                  <a:gd name="T73" fmla="*/ 68 h 80"/>
                  <a:gd name="T74" fmla="*/ 18 w 58"/>
                  <a:gd name="T75" fmla="*/ 76 h 80"/>
                  <a:gd name="T76" fmla="*/ 6 w 58"/>
                  <a:gd name="T77" fmla="*/ 76 h 80"/>
                  <a:gd name="T78" fmla="*/ 0 w 58"/>
                  <a:gd name="T79" fmla="*/ 76 h 80"/>
                  <a:gd name="T80" fmla="*/ 0 w 58"/>
                  <a:gd name="T81" fmla="*/ 76 h 80"/>
                  <a:gd name="T82" fmla="*/ 0 w 58"/>
                  <a:gd name="T83" fmla="*/ 72 h 80"/>
                  <a:gd name="T84" fmla="*/ 0 w 58"/>
                  <a:gd name="T85" fmla="*/ 72 h 80"/>
                  <a:gd name="T86" fmla="*/ 0 w 58"/>
                  <a:gd name="T87" fmla="*/ 72 h 80"/>
                  <a:gd name="T88" fmla="*/ 0 w 58"/>
                  <a:gd name="T89" fmla="*/ 64 h 80"/>
                  <a:gd name="T90" fmla="*/ 0 w 58"/>
                  <a:gd name="T91" fmla="*/ 64 h 80"/>
                  <a:gd name="T92" fmla="*/ 0 w 58"/>
                  <a:gd name="T93" fmla="*/ 64 h 80"/>
                  <a:gd name="T94" fmla="*/ 0 w 58"/>
                  <a:gd name="T95" fmla="*/ 60 h 80"/>
                  <a:gd name="T96" fmla="*/ 0 w 58"/>
                  <a:gd name="T97" fmla="*/ 56 h 80"/>
                  <a:gd name="T98" fmla="*/ 0 w 58"/>
                  <a:gd name="T99" fmla="*/ 56 h 80"/>
                  <a:gd name="T100" fmla="*/ 2 w 58"/>
                  <a:gd name="T101" fmla="*/ 54 h 80"/>
                  <a:gd name="T102" fmla="*/ 2 w 58"/>
                  <a:gd name="T103" fmla="*/ 50 h 80"/>
                  <a:gd name="T104" fmla="*/ 2 w 58"/>
                  <a:gd name="T105" fmla="*/ 46 h 80"/>
                  <a:gd name="T106" fmla="*/ 2 w 58"/>
                  <a:gd name="T107" fmla="*/ 46 h 80"/>
                  <a:gd name="T108" fmla="*/ 6 w 58"/>
                  <a:gd name="T109" fmla="*/ 42 h 80"/>
                  <a:gd name="T110" fmla="*/ 6 w 58"/>
                  <a:gd name="T111" fmla="*/ 42 h 80"/>
                  <a:gd name="T112" fmla="*/ 2 w 58"/>
                  <a:gd name="T113" fmla="*/ 42 h 80"/>
                  <a:gd name="T114" fmla="*/ 6 w 58"/>
                  <a:gd name="T115" fmla="*/ 38 h 80"/>
                  <a:gd name="T116" fmla="*/ 6 w 58"/>
                  <a:gd name="T117" fmla="*/ 38 h 80"/>
                  <a:gd name="T118" fmla="*/ 6 w 58"/>
                  <a:gd name="T119"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80">
                    <a:moveTo>
                      <a:pt x="6" y="34"/>
                    </a:moveTo>
                    <a:lnTo>
                      <a:pt x="6" y="34"/>
                    </a:lnTo>
                    <a:lnTo>
                      <a:pt x="6" y="34"/>
                    </a:lnTo>
                    <a:lnTo>
                      <a:pt x="6" y="34"/>
                    </a:lnTo>
                    <a:lnTo>
                      <a:pt x="6" y="34"/>
                    </a:lnTo>
                    <a:lnTo>
                      <a:pt x="6" y="30"/>
                    </a:lnTo>
                    <a:lnTo>
                      <a:pt x="6" y="30"/>
                    </a:lnTo>
                    <a:lnTo>
                      <a:pt x="6" y="30"/>
                    </a:lnTo>
                    <a:lnTo>
                      <a:pt x="6" y="30"/>
                    </a:lnTo>
                    <a:lnTo>
                      <a:pt x="6" y="26"/>
                    </a:lnTo>
                    <a:lnTo>
                      <a:pt x="6" y="26"/>
                    </a:lnTo>
                    <a:lnTo>
                      <a:pt x="6" y="26"/>
                    </a:lnTo>
                    <a:lnTo>
                      <a:pt x="6" y="24"/>
                    </a:lnTo>
                    <a:lnTo>
                      <a:pt x="6" y="24"/>
                    </a:lnTo>
                    <a:lnTo>
                      <a:pt x="6" y="20"/>
                    </a:lnTo>
                    <a:lnTo>
                      <a:pt x="6" y="20"/>
                    </a:lnTo>
                    <a:lnTo>
                      <a:pt x="6" y="20"/>
                    </a:lnTo>
                    <a:lnTo>
                      <a:pt x="6" y="16"/>
                    </a:lnTo>
                    <a:lnTo>
                      <a:pt x="6" y="16"/>
                    </a:lnTo>
                    <a:lnTo>
                      <a:pt x="6" y="16"/>
                    </a:lnTo>
                    <a:lnTo>
                      <a:pt x="6" y="16"/>
                    </a:lnTo>
                    <a:lnTo>
                      <a:pt x="6" y="12"/>
                    </a:lnTo>
                    <a:lnTo>
                      <a:pt x="10" y="12"/>
                    </a:lnTo>
                    <a:lnTo>
                      <a:pt x="10" y="12"/>
                    </a:lnTo>
                    <a:lnTo>
                      <a:pt x="10" y="12"/>
                    </a:lnTo>
                    <a:lnTo>
                      <a:pt x="14" y="16"/>
                    </a:lnTo>
                    <a:lnTo>
                      <a:pt x="14" y="16"/>
                    </a:lnTo>
                    <a:lnTo>
                      <a:pt x="14" y="16"/>
                    </a:lnTo>
                    <a:lnTo>
                      <a:pt x="14" y="16"/>
                    </a:lnTo>
                    <a:lnTo>
                      <a:pt x="14" y="16"/>
                    </a:lnTo>
                    <a:lnTo>
                      <a:pt x="14" y="16"/>
                    </a:lnTo>
                    <a:lnTo>
                      <a:pt x="18" y="20"/>
                    </a:lnTo>
                    <a:lnTo>
                      <a:pt x="18" y="20"/>
                    </a:lnTo>
                    <a:lnTo>
                      <a:pt x="18" y="20"/>
                    </a:lnTo>
                    <a:lnTo>
                      <a:pt x="18" y="20"/>
                    </a:lnTo>
                    <a:lnTo>
                      <a:pt x="22" y="20"/>
                    </a:lnTo>
                    <a:lnTo>
                      <a:pt x="22" y="20"/>
                    </a:lnTo>
                    <a:lnTo>
                      <a:pt x="22" y="20"/>
                    </a:lnTo>
                    <a:lnTo>
                      <a:pt x="26" y="20"/>
                    </a:lnTo>
                    <a:lnTo>
                      <a:pt x="26" y="20"/>
                    </a:lnTo>
                    <a:lnTo>
                      <a:pt x="28" y="16"/>
                    </a:lnTo>
                    <a:lnTo>
                      <a:pt x="32" y="16"/>
                    </a:lnTo>
                    <a:lnTo>
                      <a:pt x="32" y="16"/>
                    </a:lnTo>
                    <a:lnTo>
                      <a:pt x="32" y="16"/>
                    </a:lnTo>
                    <a:lnTo>
                      <a:pt x="36" y="12"/>
                    </a:lnTo>
                    <a:lnTo>
                      <a:pt x="40" y="8"/>
                    </a:lnTo>
                    <a:lnTo>
                      <a:pt x="44" y="4"/>
                    </a:lnTo>
                    <a:lnTo>
                      <a:pt x="48" y="4"/>
                    </a:lnTo>
                    <a:lnTo>
                      <a:pt x="52" y="0"/>
                    </a:lnTo>
                    <a:lnTo>
                      <a:pt x="52" y="0"/>
                    </a:lnTo>
                    <a:lnTo>
                      <a:pt x="54" y="16"/>
                    </a:lnTo>
                    <a:lnTo>
                      <a:pt x="54" y="20"/>
                    </a:lnTo>
                    <a:lnTo>
                      <a:pt x="54" y="20"/>
                    </a:lnTo>
                    <a:lnTo>
                      <a:pt x="58" y="20"/>
                    </a:lnTo>
                    <a:lnTo>
                      <a:pt x="58" y="24"/>
                    </a:lnTo>
                    <a:lnTo>
                      <a:pt x="58" y="24"/>
                    </a:lnTo>
                    <a:lnTo>
                      <a:pt x="54" y="26"/>
                    </a:lnTo>
                    <a:lnTo>
                      <a:pt x="54" y="26"/>
                    </a:lnTo>
                    <a:lnTo>
                      <a:pt x="48" y="30"/>
                    </a:lnTo>
                    <a:lnTo>
                      <a:pt x="40" y="30"/>
                    </a:lnTo>
                    <a:lnTo>
                      <a:pt x="40" y="30"/>
                    </a:lnTo>
                    <a:lnTo>
                      <a:pt x="36" y="34"/>
                    </a:lnTo>
                    <a:lnTo>
                      <a:pt x="32" y="34"/>
                    </a:lnTo>
                    <a:lnTo>
                      <a:pt x="28" y="34"/>
                    </a:lnTo>
                    <a:lnTo>
                      <a:pt x="26" y="34"/>
                    </a:lnTo>
                    <a:lnTo>
                      <a:pt x="32" y="42"/>
                    </a:lnTo>
                    <a:lnTo>
                      <a:pt x="32" y="46"/>
                    </a:lnTo>
                    <a:lnTo>
                      <a:pt x="36" y="46"/>
                    </a:lnTo>
                    <a:lnTo>
                      <a:pt x="40" y="54"/>
                    </a:lnTo>
                    <a:lnTo>
                      <a:pt x="36" y="56"/>
                    </a:lnTo>
                    <a:lnTo>
                      <a:pt x="32" y="64"/>
                    </a:lnTo>
                    <a:lnTo>
                      <a:pt x="32" y="64"/>
                    </a:lnTo>
                    <a:lnTo>
                      <a:pt x="28" y="64"/>
                    </a:lnTo>
                    <a:lnTo>
                      <a:pt x="22" y="68"/>
                    </a:lnTo>
                    <a:lnTo>
                      <a:pt x="22" y="72"/>
                    </a:lnTo>
                    <a:lnTo>
                      <a:pt x="18" y="76"/>
                    </a:lnTo>
                    <a:lnTo>
                      <a:pt x="14" y="80"/>
                    </a:lnTo>
                    <a:lnTo>
                      <a:pt x="6" y="76"/>
                    </a:lnTo>
                    <a:lnTo>
                      <a:pt x="2" y="76"/>
                    </a:lnTo>
                    <a:lnTo>
                      <a:pt x="0" y="76"/>
                    </a:lnTo>
                    <a:lnTo>
                      <a:pt x="0" y="76"/>
                    </a:lnTo>
                    <a:lnTo>
                      <a:pt x="0" y="76"/>
                    </a:lnTo>
                    <a:lnTo>
                      <a:pt x="0" y="72"/>
                    </a:lnTo>
                    <a:lnTo>
                      <a:pt x="0" y="72"/>
                    </a:lnTo>
                    <a:lnTo>
                      <a:pt x="0" y="72"/>
                    </a:lnTo>
                    <a:lnTo>
                      <a:pt x="0" y="72"/>
                    </a:lnTo>
                    <a:lnTo>
                      <a:pt x="0" y="72"/>
                    </a:lnTo>
                    <a:lnTo>
                      <a:pt x="0" y="72"/>
                    </a:lnTo>
                    <a:lnTo>
                      <a:pt x="0" y="64"/>
                    </a:lnTo>
                    <a:lnTo>
                      <a:pt x="0" y="64"/>
                    </a:lnTo>
                    <a:lnTo>
                      <a:pt x="0" y="64"/>
                    </a:lnTo>
                    <a:lnTo>
                      <a:pt x="0" y="64"/>
                    </a:lnTo>
                    <a:lnTo>
                      <a:pt x="0" y="64"/>
                    </a:lnTo>
                    <a:lnTo>
                      <a:pt x="0" y="64"/>
                    </a:lnTo>
                    <a:lnTo>
                      <a:pt x="0" y="60"/>
                    </a:lnTo>
                    <a:lnTo>
                      <a:pt x="0" y="60"/>
                    </a:lnTo>
                    <a:lnTo>
                      <a:pt x="0" y="60"/>
                    </a:lnTo>
                    <a:lnTo>
                      <a:pt x="0" y="56"/>
                    </a:lnTo>
                    <a:lnTo>
                      <a:pt x="0" y="56"/>
                    </a:lnTo>
                    <a:lnTo>
                      <a:pt x="0" y="56"/>
                    </a:lnTo>
                    <a:lnTo>
                      <a:pt x="2" y="54"/>
                    </a:lnTo>
                    <a:lnTo>
                      <a:pt x="2" y="54"/>
                    </a:lnTo>
                    <a:lnTo>
                      <a:pt x="2" y="50"/>
                    </a:lnTo>
                    <a:lnTo>
                      <a:pt x="2" y="50"/>
                    </a:lnTo>
                    <a:lnTo>
                      <a:pt x="2" y="50"/>
                    </a:lnTo>
                    <a:lnTo>
                      <a:pt x="2" y="46"/>
                    </a:lnTo>
                    <a:lnTo>
                      <a:pt x="2" y="46"/>
                    </a:lnTo>
                    <a:lnTo>
                      <a:pt x="2" y="46"/>
                    </a:lnTo>
                    <a:lnTo>
                      <a:pt x="2" y="46"/>
                    </a:lnTo>
                    <a:lnTo>
                      <a:pt x="6" y="42"/>
                    </a:lnTo>
                    <a:lnTo>
                      <a:pt x="6" y="42"/>
                    </a:lnTo>
                    <a:lnTo>
                      <a:pt x="6" y="42"/>
                    </a:lnTo>
                    <a:lnTo>
                      <a:pt x="2" y="42"/>
                    </a:lnTo>
                    <a:lnTo>
                      <a:pt x="2" y="42"/>
                    </a:lnTo>
                    <a:lnTo>
                      <a:pt x="6" y="38"/>
                    </a:lnTo>
                    <a:lnTo>
                      <a:pt x="6" y="38"/>
                    </a:lnTo>
                    <a:lnTo>
                      <a:pt x="6" y="38"/>
                    </a:lnTo>
                    <a:lnTo>
                      <a:pt x="6" y="38"/>
                    </a:lnTo>
                    <a:lnTo>
                      <a:pt x="6" y="34"/>
                    </a:lnTo>
                    <a:lnTo>
                      <a:pt x="6" y="34"/>
                    </a:lnTo>
                    <a:lnTo>
                      <a:pt x="6" y="3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7" name="Freeform 34">
                <a:extLst>
                  <a:ext uri="{FF2B5EF4-FFF2-40B4-BE49-F238E27FC236}">
                    <a16:creationId xmlns:a16="http://schemas.microsoft.com/office/drawing/2014/main" id="{D495B53D-F14F-F1BE-77CB-A2E470416EC4}"/>
                  </a:ext>
                </a:extLst>
              </p:cNvPr>
              <p:cNvSpPr>
                <a:spLocks/>
              </p:cNvSpPr>
              <p:nvPr/>
            </p:nvSpPr>
            <p:spPr bwMode="auto">
              <a:xfrm>
                <a:off x="5435600" y="2927418"/>
                <a:ext cx="917575" cy="479425"/>
              </a:xfrm>
              <a:custGeom>
                <a:avLst/>
                <a:gdLst>
                  <a:gd name="T0" fmla="*/ 388 w 578"/>
                  <a:gd name="T1" fmla="*/ 254 h 302"/>
                  <a:gd name="T2" fmla="*/ 372 w 578"/>
                  <a:gd name="T3" fmla="*/ 262 h 302"/>
                  <a:gd name="T4" fmla="*/ 342 w 578"/>
                  <a:gd name="T5" fmla="*/ 272 h 302"/>
                  <a:gd name="T6" fmla="*/ 316 w 578"/>
                  <a:gd name="T7" fmla="*/ 294 h 302"/>
                  <a:gd name="T8" fmla="*/ 306 w 578"/>
                  <a:gd name="T9" fmla="*/ 292 h 302"/>
                  <a:gd name="T10" fmla="*/ 278 w 578"/>
                  <a:gd name="T11" fmla="*/ 272 h 302"/>
                  <a:gd name="T12" fmla="*/ 264 w 578"/>
                  <a:gd name="T13" fmla="*/ 248 h 302"/>
                  <a:gd name="T14" fmla="*/ 220 w 578"/>
                  <a:gd name="T15" fmla="*/ 248 h 302"/>
                  <a:gd name="T16" fmla="*/ 156 w 578"/>
                  <a:gd name="T17" fmla="*/ 210 h 302"/>
                  <a:gd name="T18" fmla="*/ 136 w 578"/>
                  <a:gd name="T19" fmla="*/ 254 h 302"/>
                  <a:gd name="T20" fmla="*/ 134 w 578"/>
                  <a:gd name="T21" fmla="*/ 292 h 302"/>
                  <a:gd name="T22" fmla="*/ 110 w 578"/>
                  <a:gd name="T23" fmla="*/ 268 h 302"/>
                  <a:gd name="T24" fmla="*/ 76 w 578"/>
                  <a:gd name="T25" fmla="*/ 288 h 302"/>
                  <a:gd name="T26" fmla="*/ 44 w 578"/>
                  <a:gd name="T27" fmla="*/ 258 h 302"/>
                  <a:gd name="T28" fmla="*/ 36 w 578"/>
                  <a:gd name="T29" fmla="*/ 214 h 302"/>
                  <a:gd name="T30" fmla="*/ 36 w 578"/>
                  <a:gd name="T31" fmla="*/ 188 h 302"/>
                  <a:gd name="T32" fmla="*/ 30 w 578"/>
                  <a:gd name="T33" fmla="*/ 168 h 302"/>
                  <a:gd name="T34" fmla="*/ 6 w 578"/>
                  <a:gd name="T35" fmla="*/ 150 h 302"/>
                  <a:gd name="T36" fmla="*/ 6 w 578"/>
                  <a:gd name="T37" fmla="*/ 128 h 302"/>
                  <a:gd name="T38" fmla="*/ 18 w 578"/>
                  <a:gd name="T39" fmla="*/ 110 h 302"/>
                  <a:gd name="T40" fmla="*/ 34 w 578"/>
                  <a:gd name="T41" fmla="*/ 112 h 302"/>
                  <a:gd name="T42" fmla="*/ 44 w 578"/>
                  <a:gd name="T43" fmla="*/ 90 h 302"/>
                  <a:gd name="T44" fmla="*/ 62 w 578"/>
                  <a:gd name="T45" fmla="*/ 84 h 302"/>
                  <a:gd name="T46" fmla="*/ 76 w 578"/>
                  <a:gd name="T47" fmla="*/ 80 h 302"/>
                  <a:gd name="T48" fmla="*/ 100 w 578"/>
                  <a:gd name="T49" fmla="*/ 84 h 302"/>
                  <a:gd name="T50" fmla="*/ 114 w 578"/>
                  <a:gd name="T51" fmla="*/ 102 h 302"/>
                  <a:gd name="T52" fmla="*/ 130 w 578"/>
                  <a:gd name="T53" fmla="*/ 106 h 302"/>
                  <a:gd name="T54" fmla="*/ 160 w 578"/>
                  <a:gd name="T55" fmla="*/ 98 h 302"/>
                  <a:gd name="T56" fmla="*/ 178 w 578"/>
                  <a:gd name="T57" fmla="*/ 102 h 302"/>
                  <a:gd name="T58" fmla="*/ 204 w 578"/>
                  <a:gd name="T59" fmla="*/ 102 h 302"/>
                  <a:gd name="T60" fmla="*/ 204 w 578"/>
                  <a:gd name="T61" fmla="*/ 84 h 302"/>
                  <a:gd name="T62" fmla="*/ 204 w 578"/>
                  <a:gd name="T63" fmla="*/ 68 h 302"/>
                  <a:gd name="T64" fmla="*/ 216 w 578"/>
                  <a:gd name="T65" fmla="*/ 54 h 302"/>
                  <a:gd name="T66" fmla="*/ 208 w 578"/>
                  <a:gd name="T67" fmla="*/ 46 h 302"/>
                  <a:gd name="T68" fmla="*/ 208 w 578"/>
                  <a:gd name="T69" fmla="*/ 38 h 302"/>
                  <a:gd name="T70" fmla="*/ 226 w 578"/>
                  <a:gd name="T71" fmla="*/ 30 h 302"/>
                  <a:gd name="T72" fmla="*/ 256 w 578"/>
                  <a:gd name="T73" fmla="*/ 24 h 302"/>
                  <a:gd name="T74" fmla="*/ 276 w 578"/>
                  <a:gd name="T75" fmla="*/ 20 h 302"/>
                  <a:gd name="T76" fmla="*/ 306 w 578"/>
                  <a:gd name="T77" fmla="*/ 8 h 302"/>
                  <a:gd name="T78" fmla="*/ 332 w 578"/>
                  <a:gd name="T79" fmla="*/ 4 h 302"/>
                  <a:gd name="T80" fmla="*/ 354 w 578"/>
                  <a:gd name="T81" fmla="*/ 16 h 302"/>
                  <a:gd name="T82" fmla="*/ 366 w 578"/>
                  <a:gd name="T83" fmla="*/ 28 h 302"/>
                  <a:gd name="T84" fmla="*/ 368 w 578"/>
                  <a:gd name="T85" fmla="*/ 30 h 302"/>
                  <a:gd name="T86" fmla="*/ 380 w 578"/>
                  <a:gd name="T87" fmla="*/ 34 h 302"/>
                  <a:gd name="T88" fmla="*/ 398 w 578"/>
                  <a:gd name="T89" fmla="*/ 38 h 302"/>
                  <a:gd name="T90" fmla="*/ 420 w 578"/>
                  <a:gd name="T91" fmla="*/ 24 h 302"/>
                  <a:gd name="T92" fmla="*/ 436 w 578"/>
                  <a:gd name="T93" fmla="*/ 38 h 302"/>
                  <a:gd name="T94" fmla="*/ 462 w 578"/>
                  <a:gd name="T95" fmla="*/ 68 h 302"/>
                  <a:gd name="T96" fmla="*/ 480 w 578"/>
                  <a:gd name="T97" fmla="*/ 90 h 302"/>
                  <a:gd name="T98" fmla="*/ 498 w 578"/>
                  <a:gd name="T99" fmla="*/ 98 h 302"/>
                  <a:gd name="T100" fmla="*/ 524 w 578"/>
                  <a:gd name="T101" fmla="*/ 94 h 302"/>
                  <a:gd name="T102" fmla="*/ 548 w 578"/>
                  <a:gd name="T103" fmla="*/ 116 h 302"/>
                  <a:gd name="T104" fmla="*/ 566 w 578"/>
                  <a:gd name="T105" fmla="*/ 124 h 302"/>
                  <a:gd name="T106" fmla="*/ 570 w 578"/>
                  <a:gd name="T107" fmla="*/ 136 h 302"/>
                  <a:gd name="T108" fmla="*/ 554 w 578"/>
                  <a:gd name="T109" fmla="*/ 158 h 302"/>
                  <a:gd name="T110" fmla="*/ 540 w 578"/>
                  <a:gd name="T111" fmla="*/ 176 h 302"/>
                  <a:gd name="T112" fmla="*/ 514 w 578"/>
                  <a:gd name="T113" fmla="*/ 188 h 302"/>
                  <a:gd name="T114" fmla="*/ 514 w 578"/>
                  <a:gd name="T115" fmla="*/ 214 h 302"/>
                  <a:gd name="T116" fmla="*/ 484 w 578"/>
                  <a:gd name="T117" fmla="*/ 214 h 302"/>
                  <a:gd name="T118" fmla="*/ 480 w 578"/>
                  <a:gd name="T119" fmla="*/ 232 h 302"/>
                  <a:gd name="T120" fmla="*/ 484 w 578"/>
                  <a:gd name="T121" fmla="*/ 258 h 302"/>
                  <a:gd name="T122" fmla="*/ 466 w 578"/>
                  <a:gd name="T123" fmla="*/ 268 h 302"/>
                  <a:gd name="T124" fmla="*/ 436 w 578"/>
                  <a:gd name="T125" fmla="*/ 25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8" h="302">
                    <a:moveTo>
                      <a:pt x="416" y="258"/>
                    </a:moveTo>
                    <a:lnTo>
                      <a:pt x="412" y="262"/>
                    </a:lnTo>
                    <a:lnTo>
                      <a:pt x="408" y="262"/>
                    </a:lnTo>
                    <a:lnTo>
                      <a:pt x="408" y="258"/>
                    </a:lnTo>
                    <a:lnTo>
                      <a:pt x="406" y="258"/>
                    </a:lnTo>
                    <a:lnTo>
                      <a:pt x="402" y="258"/>
                    </a:lnTo>
                    <a:lnTo>
                      <a:pt x="398" y="254"/>
                    </a:lnTo>
                    <a:lnTo>
                      <a:pt x="394" y="254"/>
                    </a:lnTo>
                    <a:lnTo>
                      <a:pt x="392" y="254"/>
                    </a:lnTo>
                    <a:lnTo>
                      <a:pt x="388" y="254"/>
                    </a:lnTo>
                    <a:lnTo>
                      <a:pt x="384" y="254"/>
                    </a:lnTo>
                    <a:lnTo>
                      <a:pt x="384" y="258"/>
                    </a:lnTo>
                    <a:lnTo>
                      <a:pt x="384" y="262"/>
                    </a:lnTo>
                    <a:lnTo>
                      <a:pt x="384" y="266"/>
                    </a:lnTo>
                    <a:lnTo>
                      <a:pt x="384" y="268"/>
                    </a:lnTo>
                    <a:lnTo>
                      <a:pt x="380" y="268"/>
                    </a:lnTo>
                    <a:lnTo>
                      <a:pt x="380" y="266"/>
                    </a:lnTo>
                    <a:lnTo>
                      <a:pt x="376" y="266"/>
                    </a:lnTo>
                    <a:lnTo>
                      <a:pt x="372" y="266"/>
                    </a:lnTo>
                    <a:lnTo>
                      <a:pt x="372" y="262"/>
                    </a:lnTo>
                    <a:lnTo>
                      <a:pt x="368" y="262"/>
                    </a:lnTo>
                    <a:lnTo>
                      <a:pt x="366" y="262"/>
                    </a:lnTo>
                    <a:lnTo>
                      <a:pt x="362" y="262"/>
                    </a:lnTo>
                    <a:lnTo>
                      <a:pt x="358" y="262"/>
                    </a:lnTo>
                    <a:lnTo>
                      <a:pt x="354" y="262"/>
                    </a:lnTo>
                    <a:lnTo>
                      <a:pt x="350" y="262"/>
                    </a:lnTo>
                    <a:lnTo>
                      <a:pt x="350" y="266"/>
                    </a:lnTo>
                    <a:lnTo>
                      <a:pt x="346" y="268"/>
                    </a:lnTo>
                    <a:lnTo>
                      <a:pt x="346" y="272"/>
                    </a:lnTo>
                    <a:lnTo>
                      <a:pt x="342" y="272"/>
                    </a:lnTo>
                    <a:lnTo>
                      <a:pt x="342" y="276"/>
                    </a:lnTo>
                    <a:lnTo>
                      <a:pt x="338" y="272"/>
                    </a:lnTo>
                    <a:lnTo>
                      <a:pt x="338" y="276"/>
                    </a:lnTo>
                    <a:lnTo>
                      <a:pt x="336" y="280"/>
                    </a:lnTo>
                    <a:lnTo>
                      <a:pt x="332" y="284"/>
                    </a:lnTo>
                    <a:lnTo>
                      <a:pt x="328" y="284"/>
                    </a:lnTo>
                    <a:lnTo>
                      <a:pt x="324" y="288"/>
                    </a:lnTo>
                    <a:lnTo>
                      <a:pt x="320" y="288"/>
                    </a:lnTo>
                    <a:lnTo>
                      <a:pt x="320" y="292"/>
                    </a:lnTo>
                    <a:lnTo>
                      <a:pt x="316" y="294"/>
                    </a:lnTo>
                    <a:lnTo>
                      <a:pt x="316" y="298"/>
                    </a:lnTo>
                    <a:lnTo>
                      <a:pt x="312" y="298"/>
                    </a:lnTo>
                    <a:lnTo>
                      <a:pt x="312" y="302"/>
                    </a:lnTo>
                    <a:lnTo>
                      <a:pt x="316" y="302"/>
                    </a:lnTo>
                    <a:lnTo>
                      <a:pt x="312" y="302"/>
                    </a:lnTo>
                    <a:lnTo>
                      <a:pt x="308" y="302"/>
                    </a:lnTo>
                    <a:lnTo>
                      <a:pt x="306" y="298"/>
                    </a:lnTo>
                    <a:lnTo>
                      <a:pt x="308" y="294"/>
                    </a:lnTo>
                    <a:lnTo>
                      <a:pt x="306" y="294"/>
                    </a:lnTo>
                    <a:lnTo>
                      <a:pt x="306" y="292"/>
                    </a:lnTo>
                    <a:lnTo>
                      <a:pt x="302" y="292"/>
                    </a:lnTo>
                    <a:lnTo>
                      <a:pt x="298" y="292"/>
                    </a:lnTo>
                    <a:lnTo>
                      <a:pt x="294" y="292"/>
                    </a:lnTo>
                    <a:lnTo>
                      <a:pt x="290" y="292"/>
                    </a:lnTo>
                    <a:lnTo>
                      <a:pt x="286" y="292"/>
                    </a:lnTo>
                    <a:lnTo>
                      <a:pt x="286" y="288"/>
                    </a:lnTo>
                    <a:lnTo>
                      <a:pt x="286" y="280"/>
                    </a:lnTo>
                    <a:lnTo>
                      <a:pt x="282" y="276"/>
                    </a:lnTo>
                    <a:lnTo>
                      <a:pt x="278" y="276"/>
                    </a:lnTo>
                    <a:lnTo>
                      <a:pt x="278" y="272"/>
                    </a:lnTo>
                    <a:lnTo>
                      <a:pt x="278" y="268"/>
                    </a:lnTo>
                    <a:lnTo>
                      <a:pt x="278" y="266"/>
                    </a:lnTo>
                    <a:lnTo>
                      <a:pt x="278" y="262"/>
                    </a:lnTo>
                    <a:lnTo>
                      <a:pt x="278" y="258"/>
                    </a:lnTo>
                    <a:lnTo>
                      <a:pt x="276" y="258"/>
                    </a:lnTo>
                    <a:lnTo>
                      <a:pt x="272" y="254"/>
                    </a:lnTo>
                    <a:lnTo>
                      <a:pt x="272" y="252"/>
                    </a:lnTo>
                    <a:lnTo>
                      <a:pt x="268" y="252"/>
                    </a:lnTo>
                    <a:lnTo>
                      <a:pt x="268" y="248"/>
                    </a:lnTo>
                    <a:lnTo>
                      <a:pt x="264" y="248"/>
                    </a:lnTo>
                    <a:lnTo>
                      <a:pt x="264" y="244"/>
                    </a:lnTo>
                    <a:lnTo>
                      <a:pt x="260" y="244"/>
                    </a:lnTo>
                    <a:lnTo>
                      <a:pt x="256" y="248"/>
                    </a:lnTo>
                    <a:lnTo>
                      <a:pt x="250" y="248"/>
                    </a:lnTo>
                    <a:lnTo>
                      <a:pt x="246" y="248"/>
                    </a:lnTo>
                    <a:lnTo>
                      <a:pt x="242" y="244"/>
                    </a:lnTo>
                    <a:lnTo>
                      <a:pt x="238" y="244"/>
                    </a:lnTo>
                    <a:lnTo>
                      <a:pt x="230" y="248"/>
                    </a:lnTo>
                    <a:lnTo>
                      <a:pt x="226" y="248"/>
                    </a:lnTo>
                    <a:lnTo>
                      <a:pt x="220" y="248"/>
                    </a:lnTo>
                    <a:lnTo>
                      <a:pt x="220" y="244"/>
                    </a:lnTo>
                    <a:lnTo>
                      <a:pt x="216" y="240"/>
                    </a:lnTo>
                    <a:lnTo>
                      <a:pt x="212" y="236"/>
                    </a:lnTo>
                    <a:lnTo>
                      <a:pt x="208" y="232"/>
                    </a:lnTo>
                    <a:lnTo>
                      <a:pt x="186" y="218"/>
                    </a:lnTo>
                    <a:lnTo>
                      <a:pt x="170" y="206"/>
                    </a:lnTo>
                    <a:lnTo>
                      <a:pt x="166" y="206"/>
                    </a:lnTo>
                    <a:lnTo>
                      <a:pt x="164" y="210"/>
                    </a:lnTo>
                    <a:lnTo>
                      <a:pt x="160" y="210"/>
                    </a:lnTo>
                    <a:lnTo>
                      <a:pt x="156" y="210"/>
                    </a:lnTo>
                    <a:lnTo>
                      <a:pt x="152" y="214"/>
                    </a:lnTo>
                    <a:lnTo>
                      <a:pt x="144" y="214"/>
                    </a:lnTo>
                    <a:lnTo>
                      <a:pt x="140" y="218"/>
                    </a:lnTo>
                    <a:lnTo>
                      <a:pt x="136" y="218"/>
                    </a:lnTo>
                    <a:lnTo>
                      <a:pt x="136" y="222"/>
                    </a:lnTo>
                    <a:lnTo>
                      <a:pt x="136" y="228"/>
                    </a:lnTo>
                    <a:lnTo>
                      <a:pt x="136" y="240"/>
                    </a:lnTo>
                    <a:lnTo>
                      <a:pt x="136" y="244"/>
                    </a:lnTo>
                    <a:lnTo>
                      <a:pt x="136" y="252"/>
                    </a:lnTo>
                    <a:lnTo>
                      <a:pt x="136" y="254"/>
                    </a:lnTo>
                    <a:lnTo>
                      <a:pt x="136" y="258"/>
                    </a:lnTo>
                    <a:lnTo>
                      <a:pt x="136" y="262"/>
                    </a:lnTo>
                    <a:lnTo>
                      <a:pt x="136" y="266"/>
                    </a:lnTo>
                    <a:lnTo>
                      <a:pt x="136" y="272"/>
                    </a:lnTo>
                    <a:lnTo>
                      <a:pt x="136" y="280"/>
                    </a:lnTo>
                    <a:lnTo>
                      <a:pt x="136" y="284"/>
                    </a:lnTo>
                    <a:lnTo>
                      <a:pt x="136" y="288"/>
                    </a:lnTo>
                    <a:lnTo>
                      <a:pt x="136" y="292"/>
                    </a:lnTo>
                    <a:lnTo>
                      <a:pt x="134" y="288"/>
                    </a:lnTo>
                    <a:lnTo>
                      <a:pt x="134" y="292"/>
                    </a:lnTo>
                    <a:lnTo>
                      <a:pt x="130" y="292"/>
                    </a:lnTo>
                    <a:lnTo>
                      <a:pt x="126" y="292"/>
                    </a:lnTo>
                    <a:lnTo>
                      <a:pt x="126" y="288"/>
                    </a:lnTo>
                    <a:lnTo>
                      <a:pt x="126" y="284"/>
                    </a:lnTo>
                    <a:lnTo>
                      <a:pt x="122" y="284"/>
                    </a:lnTo>
                    <a:lnTo>
                      <a:pt x="122" y="280"/>
                    </a:lnTo>
                    <a:lnTo>
                      <a:pt x="118" y="276"/>
                    </a:lnTo>
                    <a:lnTo>
                      <a:pt x="114" y="272"/>
                    </a:lnTo>
                    <a:lnTo>
                      <a:pt x="110" y="272"/>
                    </a:lnTo>
                    <a:lnTo>
                      <a:pt x="110" y="268"/>
                    </a:lnTo>
                    <a:lnTo>
                      <a:pt x="106" y="268"/>
                    </a:lnTo>
                    <a:lnTo>
                      <a:pt x="104" y="268"/>
                    </a:lnTo>
                    <a:lnTo>
                      <a:pt x="100" y="272"/>
                    </a:lnTo>
                    <a:lnTo>
                      <a:pt x="96" y="272"/>
                    </a:lnTo>
                    <a:lnTo>
                      <a:pt x="92" y="272"/>
                    </a:lnTo>
                    <a:lnTo>
                      <a:pt x="92" y="276"/>
                    </a:lnTo>
                    <a:lnTo>
                      <a:pt x="88" y="276"/>
                    </a:lnTo>
                    <a:lnTo>
                      <a:pt x="84" y="280"/>
                    </a:lnTo>
                    <a:lnTo>
                      <a:pt x="80" y="284"/>
                    </a:lnTo>
                    <a:lnTo>
                      <a:pt x="76" y="288"/>
                    </a:lnTo>
                    <a:lnTo>
                      <a:pt x="74" y="288"/>
                    </a:lnTo>
                    <a:lnTo>
                      <a:pt x="66" y="292"/>
                    </a:lnTo>
                    <a:lnTo>
                      <a:pt x="66" y="288"/>
                    </a:lnTo>
                    <a:lnTo>
                      <a:pt x="62" y="284"/>
                    </a:lnTo>
                    <a:lnTo>
                      <a:pt x="60" y="280"/>
                    </a:lnTo>
                    <a:lnTo>
                      <a:pt x="60" y="276"/>
                    </a:lnTo>
                    <a:lnTo>
                      <a:pt x="56" y="272"/>
                    </a:lnTo>
                    <a:lnTo>
                      <a:pt x="52" y="268"/>
                    </a:lnTo>
                    <a:lnTo>
                      <a:pt x="48" y="262"/>
                    </a:lnTo>
                    <a:lnTo>
                      <a:pt x="44" y="258"/>
                    </a:lnTo>
                    <a:lnTo>
                      <a:pt x="44" y="254"/>
                    </a:lnTo>
                    <a:lnTo>
                      <a:pt x="40" y="252"/>
                    </a:lnTo>
                    <a:lnTo>
                      <a:pt x="40" y="248"/>
                    </a:lnTo>
                    <a:lnTo>
                      <a:pt x="36" y="240"/>
                    </a:lnTo>
                    <a:lnTo>
                      <a:pt x="36" y="236"/>
                    </a:lnTo>
                    <a:lnTo>
                      <a:pt x="36" y="232"/>
                    </a:lnTo>
                    <a:lnTo>
                      <a:pt x="34" y="224"/>
                    </a:lnTo>
                    <a:lnTo>
                      <a:pt x="34" y="222"/>
                    </a:lnTo>
                    <a:lnTo>
                      <a:pt x="34" y="218"/>
                    </a:lnTo>
                    <a:lnTo>
                      <a:pt x="36" y="214"/>
                    </a:lnTo>
                    <a:lnTo>
                      <a:pt x="40" y="210"/>
                    </a:lnTo>
                    <a:lnTo>
                      <a:pt x="44" y="206"/>
                    </a:lnTo>
                    <a:lnTo>
                      <a:pt x="48" y="202"/>
                    </a:lnTo>
                    <a:lnTo>
                      <a:pt x="52" y="202"/>
                    </a:lnTo>
                    <a:lnTo>
                      <a:pt x="52" y="198"/>
                    </a:lnTo>
                    <a:lnTo>
                      <a:pt x="48" y="198"/>
                    </a:lnTo>
                    <a:lnTo>
                      <a:pt x="44" y="196"/>
                    </a:lnTo>
                    <a:lnTo>
                      <a:pt x="40" y="196"/>
                    </a:lnTo>
                    <a:lnTo>
                      <a:pt x="40" y="192"/>
                    </a:lnTo>
                    <a:lnTo>
                      <a:pt x="36" y="188"/>
                    </a:lnTo>
                    <a:lnTo>
                      <a:pt x="34" y="188"/>
                    </a:lnTo>
                    <a:lnTo>
                      <a:pt x="30" y="188"/>
                    </a:lnTo>
                    <a:lnTo>
                      <a:pt x="30" y="184"/>
                    </a:lnTo>
                    <a:lnTo>
                      <a:pt x="34" y="180"/>
                    </a:lnTo>
                    <a:lnTo>
                      <a:pt x="34" y="184"/>
                    </a:lnTo>
                    <a:lnTo>
                      <a:pt x="36" y="184"/>
                    </a:lnTo>
                    <a:lnTo>
                      <a:pt x="36" y="180"/>
                    </a:lnTo>
                    <a:lnTo>
                      <a:pt x="34" y="176"/>
                    </a:lnTo>
                    <a:lnTo>
                      <a:pt x="34" y="172"/>
                    </a:lnTo>
                    <a:lnTo>
                      <a:pt x="30" y="168"/>
                    </a:lnTo>
                    <a:lnTo>
                      <a:pt x="26" y="166"/>
                    </a:lnTo>
                    <a:lnTo>
                      <a:pt x="26" y="162"/>
                    </a:lnTo>
                    <a:lnTo>
                      <a:pt x="22" y="162"/>
                    </a:lnTo>
                    <a:lnTo>
                      <a:pt x="18" y="162"/>
                    </a:lnTo>
                    <a:lnTo>
                      <a:pt x="14" y="162"/>
                    </a:lnTo>
                    <a:lnTo>
                      <a:pt x="10" y="162"/>
                    </a:lnTo>
                    <a:lnTo>
                      <a:pt x="10" y="158"/>
                    </a:lnTo>
                    <a:lnTo>
                      <a:pt x="10" y="154"/>
                    </a:lnTo>
                    <a:lnTo>
                      <a:pt x="10" y="150"/>
                    </a:lnTo>
                    <a:lnTo>
                      <a:pt x="6" y="150"/>
                    </a:lnTo>
                    <a:lnTo>
                      <a:pt x="4" y="150"/>
                    </a:lnTo>
                    <a:lnTo>
                      <a:pt x="0" y="146"/>
                    </a:lnTo>
                    <a:lnTo>
                      <a:pt x="4" y="146"/>
                    </a:lnTo>
                    <a:lnTo>
                      <a:pt x="4" y="142"/>
                    </a:lnTo>
                    <a:lnTo>
                      <a:pt x="6" y="140"/>
                    </a:lnTo>
                    <a:lnTo>
                      <a:pt x="6" y="136"/>
                    </a:lnTo>
                    <a:lnTo>
                      <a:pt x="10" y="136"/>
                    </a:lnTo>
                    <a:lnTo>
                      <a:pt x="10" y="132"/>
                    </a:lnTo>
                    <a:lnTo>
                      <a:pt x="6" y="132"/>
                    </a:lnTo>
                    <a:lnTo>
                      <a:pt x="6" y="128"/>
                    </a:lnTo>
                    <a:lnTo>
                      <a:pt x="6" y="124"/>
                    </a:lnTo>
                    <a:lnTo>
                      <a:pt x="6" y="116"/>
                    </a:lnTo>
                    <a:lnTo>
                      <a:pt x="10" y="116"/>
                    </a:lnTo>
                    <a:lnTo>
                      <a:pt x="14" y="116"/>
                    </a:lnTo>
                    <a:lnTo>
                      <a:pt x="14" y="112"/>
                    </a:lnTo>
                    <a:lnTo>
                      <a:pt x="10" y="112"/>
                    </a:lnTo>
                    <a:lnTo>
                      <a:pt x="14" y="110"/>
                    </a:lnTo>
                    <a:lnTo>
                      <a:pt x="14" y="106"/>
                    </a:lnTo>
                    <a:lnTo>
                      <a:pt x="18" y="106"/>
                    </a:lnTo>
                    <a:lnTo>
                      <a:pt x="18" y="110"/>
                    </a:lnTo>
                    <a:lnTo>
                      <a:pt x="22" y="110"/>
                    </a:lnTo>
                    <a:lnTo>
                      <a:pt x="22" y="112"/>
                    </a:lnTo>
                    <a:lnTo>
                      <a:pt x="26" y="112"/>
                    </a:lnTo>
                    <a:lnTo>
                      <a:pt x="26" y="116"/>
                    </a:lnTo>
                    <a:lnTo>
                      <a:pt x="30" y="120"/>
                    </a:lnTo>
                    <a:lnTo>
                      <a:pt x="30" y="116"/>
                    </a:lnTo>
                    <a:lnTo>
                      <a:pt x="34" y="116"/>
                    </a:lnTo>
                    <a:lnTo>
                      <a:pt x="36" y="116"/>
                    </a:lnTo>
                    <a:lnTo>
                      <a:pt x="36" y="112"/>
                    </a:lnTo>
                    <a:lnTo>
                      <a:pt x="34" y="112"/>
                    </a:lnTo>
                    <a:lnTo>
                      <a:pt x="34" y="110"/>
                    </a:lnTo>
                    <a:lnTo>
                      <a:pt x="34" y="106"/>
                    </a:lnTo>
                    <a:lnTo>
                      <a:pt x="34" y="102"/>
                    </a:lnTo>
                    <a:lnTo>
                      <a:pt x="36" y="102"/>
                    </a:lnTo>
                    <a:lnTo>
                      <a:pt x="36" y="98"/>
                    </a:lnTo>
                    <a:lnTo>
                      <a:pt x="40" y="98"/>
                    </a:lnTo>
                    <a:lnTo>
                      <a:pt x="44" y="98"/>
                    </a:lnTo>
                    <a:lnTo>
                      <a:pt x="40" y="94"/>
                    </a:lnTo>
                    <a:lnTo>
                      <a:pt x="44" y="94"/>
                    </a:lnTo>
                    <a:lnTo>
                      <a:pt x="44" y="90"/>
                    </a:lnTo>
                    <a:lnTo>
                      <a:pt x="44" y="94"/>
                    </a:lnTo>
                    <a:lnTo>
                      <a:pt x="48" y="90"/>
                    </a:lnTo>
                    <a:lnTo>
                      <a:pt x="52" y="90"/>
                    </a:lnTo>
                    <a:lnTo>
                      <a:pt x="56" y="90"/>
                    </a:lnTo>
                    <a:lnTo>
                      <a:pt x="56" y="86"/>
                    </a:lnTo>
                    <a:lnTo>
                      <a:pt x="60" y="86"/>
                    </a:lnTo>
                    <a:lnTo>
                      <a:pt x="60" y="84"/>
                    </a:lnTo>
                    <a:lnTo>
                      <a:pt x="60" y="80"/>
                    </a:lnTo>
                    <a:lnTo>
                      <a:pt x="60" y="84"/>
                    </a:lnTo>
                    <a:lnTo>
                      <a:pt x="62" y="84"/>
                    </a:lnTo>
                    <a:lnTo>
                      <a:pt x="62" y="80"/>
                    </a:lnTo>
                    <a:lnTo>
                      <a:pt x="66" y="80"/>
                    </a:lnTo>
                    <a:lnTo>
                      <a:pt x="70" y="80"/>
                    </a:lnTo>
                    <a:lnTo>
                      <a:pt x="70" y="84"/>
                    </a:lnTo>
                    <a:lnTo>
                      <a:pt x="74" y="84"/>
                    </a:lnTo>
                    <a:lnTo>
                      <a:pt x="74" y="86"/>
                    </a:lnTo>
                    <a:lnTo>
                      <a:pt x="76" y="84"/>
                    </a:lnTo>
                    <a:lnTo>
                      <a:pt x="74" y="84"/>
                    </a:lnTo>
                    <a:lnTo>
                      <a:pt x="76" y="84"/>
                    </a:lnTo>
                    <a:lnTo>
                      <a:pt x="76" y="80"/>
                    </a:lnTo>
                    <a:lnTo>
                      <a:pt x="80" y="80"/>
                    </a:lnTo>
                    <a:lnTo>
                      <a:pt x="84" y="80"/>
                    </a:lnTo>
                    <a:lnTo>
                      <a:pt x="84" y="84"/>
                    </a:lnTo>
                    <a:lnTo>
                      <a:pt x="88" y="86"/>
                    </a:lnTo>
                    <a:lnTo>
                      <a:pt x="88" y="84"/>
                    </a:lnTo>
                    <a:lnTo>
                      <a:pt x="92" y="84"/>
                    </a:lnTo>
                    <a:lnTo>
                      <a:pt x="92" y="86"/>
                    </a:lnTo>
                    <a:lnTo>
                      <a:pt x="92" y="84"/>
                    </a:lnTo>
                    <a:lnTo>
                      <a:pt x="96" y="84"/>
                    </a:lnTo>
                    <a:lnTo>
                      <a:pt x="100" y="84"/>
                    </a:lnTo>
                    <a:lnTo>
                      <a:pt x="104" y="86"/>
                    </a:lnTo>
                    <a:lnTo>
                      <a:pt x="100" y="86"/>
                    </a:lnTo>
                    <a:lnTo>
                      <a:pt x="104" y="90"/>
                    </a:lnTo>
                    <a:lnTo>
                      <a:pt x="106" y="90"/>
                    </a:lnTo>
                    <a:lnTo>
                      <a:pt x="106" y="94"/>
                    </a:lnTo>
                    <a:lnTo>
                      <a:pt x="110" y="94"/>
                    </a:lnTo>
                    <a:lnTo>
                      <a:pt x="110" y="98"/>
                    </a:lnTo>
                    <a:lnTo>
                      <a:pt x="114" y="98"/>
                    </a:lnTo>
                    <a:lnTo>
                      <a:pt x="110" y="102"/>
                    </a:lnTo>
                    <a:lnTo>
                      <a:pt x="114" y="102"/>
                    </a:lnTo>
                    <a:lnTo>
                      <a:pt x="114" y="106"/>
                    </a:lnTo>
                    <a:lnTo>
                      <a:pt x="118" y="102"/>
                    </a:lnTo>
                    <a:lnTo>
                      <a:pt x="114" y="102"/>
                    </a:lnTo>
                    <a:lnTo>
                      <a:pt x="114" y="98"/>
                    </a:lnTo>
                    <a:lnTo>
                      <a:pt x="114" y="94"/>
                    </a:lnTo>
                    <a:lnTo>
                      <a:pt x="118" y="94"/>
                    </a:lnTo>
                    <a:lnTo>
                      <a:pt x="122" y="98"/>
                    </a:lnTo>
                    <a:lnTo>
                      <a:pt x="126" y="102"/>
                    </a:lnTo>
                    <a:lnTo>
                      <a:pt x="130" y="102"/>
                    </a:lnTo>
                    <a:lnTo>
                      <a:pt x="130" y="106"/>
                    </a:lnTo>
                    <a:lnTo>
                      <a:pt x="134" y="102"/>
                    </a:lnTo>
                    <a:lnTo>
                      <a:pt x="136" y="102"/>
                    </a:lnTo>
                    <a:lnTo>
                      <a:pt x="136" y="98"/>
                    </a:lnTo>
                    <a:lnTo>
                      <a:pt x="140" y="98"/>
                    </a:lnTo>
                    <a:lnTo>
                      <a:pt x="140" y="94"/>
                    </a:lnTo>
                    <a:lnTo>
                      <a:pt x="144" y="94"/>
                    </a:lnTo>
                    <a:lnTo>
                      <a:pt x="148" y="94"/>
                    </a:lnTo>
                    <a:lnTo>
                      <a:pt x="152" y="94"/>
                    </a:lnTo>
                    <a:lnTo>
                      <a:pt x="156" y="98"/>
                    </a:lnTo>
                    <a:lnTo>
                      <a:pt x="160" y="98"/>
                    </a:lnTo>
                    <a:lnTo>
                      <a:pt x="160" y="94"/>
                    </a:lnTo>
                    <a:lnTo>
                      <a:pt x="160" y="90"/>
                    </a:lnTo>
                    <a:lnTo>
                      <a:pt x="164" y="94"/>
                    </a:lnTo>
                    <a:lnTo>
                      <a:pt x="166" y="94"/>
                    </a:lnTo>
                    <a:lnTo>
                      <a:pt x="166" y="90"/>
                    </a:lnTo>
                    <a:lnTo>
                      <a:pt x="170" y="90"/>
                    </a:lnTo>
                    <a:lnTo>
                      <a:pt x="170" y="94"/>
                    </a:lnTo>
                    <a:lnTo>
                      <a:pt x="170" y="98"/>
                    </a:lnTo>
                    <a:lnTo>
                      <a:pt x="174" y="98"/>
                    </a:lnTo>
                    <a:lnTo>
                      <a:pt x="178" y="102"/>
                    </a:lnTo>
                    <a:lnTo>
                      <a:pt x="182" y="102"/>
                    </a:lnTo>
                    <a:lnTo>
                      <a:pt x="186" y="102"/>
                    </a:lnTo>
                    <a:lnTo>
                      <a:pt x="186" y="106"/>
                    </a:lnTo>
                    <a:lnTo>
                      <a:pt x="190" y="106"/>
                    </a:lnTo>
                    <a:lnTo>
                      <a:pt x="190" y="102"/>
                    </a:lnTo>
                    <a:lnTo>
                      <a:pt x="190" y="98"/>
                    </a:lnTo>
                    <a:lnTo>
                      <a:pt x="192" y="98"/>
                    </a:lnTo>
                    <a:lnTo>
                      <a:pt x="196" y="102"/>
                    </a:lnTo>
                    <a:lnTo>
                      <a:pt x="200" y="102"/>
                    </a:lnTo>
                    <a:lnTo>
                      <a:pt x="204" y="102"/>
                    </a:lnTo>
                    <a:lnTo>
                      <a:pt x="208" y="102"/>
                    </a:lnTo>
                    <a:lnTo>
                      <a:pt x="212" y="98"/>
                    </a:lnTo>
                    <a:lnTo>
                      <a:pt x="212" y="94"/>
                    </a:lnTo>
                    <a:lnTo>
                      <a:pt x="216" y="90"/>
                    </a:lnTo>
                    <a:lnTo>
                      <a:pt x="216" y="86"/>
                    </a:lnTo>
                    <a:lnTo>
                      <a:pt x="212" y="86"/>
                    </a:lnTo>
                    <a:lnTo>
                      <a:pt x="208" y="84"/>
                    </a:lnTo>
                    <a:lnTo>
                      <a:pt x="208" y="86"/>
                    </a:lnTo>
                    <a:lnTo>
                      <a:pt x="208" y="84"/>
                    </a:lnTo>
                    <a:lnTo>
                      <a:pt x="204" y="84"/>
                    </a:lnTo>
                    <a:lnTo>
                      <a:pt x="200" y="84"/>
                    </a:lnTo>
                    <a:lnTo>
                      <a:pt x="196" y="80"/>
                    </a:lnTo>
                    <a:lnTo>
                      <a:pt x="200" y="80"/>
                    </a:lnTo>
                    <a:lnTo>
                      <a:pt x="196" y="80"/>
                    </a:lnTo>
                    <a:lnTo>
                      <a:pt x="196" y="76"/>
                    </a:lnTo>
                    <a:lnTo>
                      <a:pt x="192" y="76"/>
                    </a:lnTo>
                    <a:lnTo>
                      <a:pt x="192" y="72"/>
                    </a:lnTo>
                    <a:lnTo>
                      <a:pt x="196" y="72"/>
                    </a:lnTo>
                    <a:lnTo>
                      <a:pt x="200" y="72"/>
                    </a:lnTo>
                    <a:lnTo>
                      <a:pt x="204" y="68"/>
                    </a:lnTo>
                    <a:lnTo>
                      <a:pt x="208" y="68"/>
                    </a:lnTo>
                    <a:lnTo>
                      <a:pt x="208" y="64"/>
                    </a:lnTo>
                    <a:lnTo>
                      <a:pt x="204" y="64"/>
                    </a:lnTo>
                    <a:lnTo>
                      <a:pt x="204" y="60"/>
                    </a:lnTo>
                    <a:lnTo>
                      <a:pt x="200" y="60"/>
                    </a:lnTo>
                    <a:lnTo>
                      <a:pt x="200" y="56"/>
                    </a:lnTo>
                    <a:lnTo>
                      <a:pt x="204" y="56"/>
                    </a:lnTo>
                    <a:lnTo>
                      <a:pt x="208" y="54"/>
                    </a:lnTo>
                    <a:lnTo>
                      <a:pt x="212" y="54"/>
                    </a:lnTo>
                    <a:lnTo>
                      <a:pt x="216" y="54"/>
                    </a:lnTo>
                    <a:lnTo>
                      <a:pt x="220" y="54"/>
                    </a:lnTo>
                    <a:lnTo>
                      <a:pt x="222" y="54"/>
                    </a:lnTo>
                    <a:lnTo>
                      <a:pt x="222" y="50"/>
                    </a:lnTo>
                    <a:lnTo>
                      <a:pt x="220" y="50"/>
                    </a:lnTo>
                    <a:lnTo>
                      <a:pt x="216" y="50"/>
                    </a:lnTo>
                    <a:lnTo>
                      <a:pt x="216" y="46"/>
                    </a:lnTo>
                    <a:lnTo>
                      <a:pt x="216" y="50"/>
                    </a:lnTo>
                    <a:lnTo>
                      <a:pt x="212" y="50"/>
                    </a:lnTo>
                    <a:lnTo>
                      <a:pt x="212" y="46"/>
                    </a:lnTo>
                    <a:lnTo>
                      <a:pt x="208" y="46"/>
                    </a:lnTo>
                    <a:lnTo>
                      <a:pt x="208" y="42"/>
                    </a:lnTo>
                    <a:lnTo>
                      <a:pt x="212" y="42"/>
                    </a:lnTo>
                    <a:lnTo>
                      <a:pt x="216" y="42"/>
                    </a:lnTo>
                    <a:lnTo>
                      <a:pt x="216" y="38"/>
                    </a:lnTo>
                    <a:lnTo>
                      <a:pt x="212" y="38"/>
                    </a:lnTo>
                    <a:lnTo>
                      <a:pt x="212" y="42"/>
                    </a:lnTo>
                    <a:lnTo>
                      <a:pt x="208" y="42"/>
                    </a:lnTo>
                    <a:lnTo>
                      <a:pt x="208" y="38"/>
                    </a:lnTo>
                    <a:lnTo>
                      <a:pt x="204" y="38"/>
                    </a:lnTo>
                    <a:lnTo>
                      <a:pt x="208" y="38"/>
                    </a:lnTo>
                    <a:lnTo>
                      <a:pt x="208" y="34"/>
                    </a:lnTo>
                    <a:lnTo>
                      <a:pt x="204" y="34"/>
                    </a:lnTo>
                    <a:lnTo>
                      <a:pt x="208" y="30"/>
                    </a:lnTo>
                    <a:lnTo>
                      <a:pt x="212" y="30"/>
                    </a:lnTo>
                    <a:lnTo>
                      <a:pt x="216" y="30"/>
                    </a:lnTo>
                    <a:lnTo>
                      <a:pt x="220" y="30"/>
                    </a:lnTo>
                    <a:lnTo>
                      <a:pt x="222" y="30"/>
                    </a:lnTo>
                    <a:lnTo>
                      <a:pt x="226" y="30"/>
                    </a:lnTo>
                    <a:lnTo>
                      <a:pt x="226" y="34"/>
                    </a:lnTo>
                    <a:lnTo>
                      <a:pt x="226" y="30"/>
                    </a:lnTo>
                    <a:lnTo>
                      <a:pt x="230" y="30"/>
                    </a:lnTo>
                    <a:lnTo>
                      <a:pt x="234" y="30"/>
                    </a:lnTo>
                    <a:lnTo>
                      <a:pt x="234" y="28"/>
                    </a:lnTo>
                    <a:lnTo>
                      <a:pt x="238" y="28"/>
                    </a:lnTo>
                    <a:lnTo>
                      <a:pt x="242" y="28"/>
                    </a:lnTo>
                    <a:lnTo>
                      <a:pt x="246" y="28"/>
                    </a:lnTo>
                    <a:lnTo>
                      <a:pt x="250" y="28"/>
                    </a:lnTo>
                    <a:lnTo>
                      <a:pt x="250" y="24"/>
                    </a:lnTo>
                    <a:lnTo>
                      <a:pt x="252" y="24"/>
                    </a:lnTo>
                    <a:lnTo>
                      <a:pt x="256" y="24"/>
                    </a:lnTo>
                    <a:lnTo>
                      <a:pt x="260" y="24"/>
                    </a:lnTo>
                    <a:lnTo>
                      <a:pt x="264" y="24"/>
                    </a:lnTo>
                    <a:lnTo>
                      <a:pt x="268" y="24"/>
                    </a:lnTo>
                    <a:lnTo>
                      <a:pt x="264" y="24"/>
                    </a:lnTo>
                    <a:lnTo>
                      <a:pt x="264" y="20"/>
                    </a:lnTo>
                    <a:lnTo>
                      <a:pt x="268" y="20"/>
                    </a:lnTo>
                    <a:lnTo>
                      <a:pt x="268" y="16"/>
                    </a:lnTo>
                    <a:lnTo>
                      <a:pt x="272" y="16"/>
                    </a:lnTo>
                    <a:lnTo>
                      <a:pt x="272" y="20"/>
                    </a:lnTo>
                    <a:lnTo>
                      <a:pt x="276" y="20"/>
                    </a:lnTo>
                    <a:lnTo>
                      <a:pt x="276" y="16"/>
                    </a:lnTo>
                    <a:lnTo>
                      <a:pt x="278" y="16"/>
                    </a:lnTo>
                    <a:lnTo>
                      <a:pt x="282" y="16"/>
                    </a:lnTo>
                    <a:lnTo>
                      <a:pt x="286" y="16"/>
                    </a:lnTo>
                    <a:lnTo>
                      <a:pt x="290" y="16"/>
                    </a:lnTo>
                    <a:lnTo>
                      <a:pt x="294" y="12"/>
                    </a:lnTo>
                    <a:lnTo>
                      <a:pt x="298" y="12"/>
                    </a:lnTo>
                    <a:lnTo>
                      <a:pt x="302" y="12"/>
                    </a:lnTo>
                    <a:lnTo>
                      <a:pt x="302" y="8"/>
                    </a:lnTo>
                    <a:lnTo>
                      <a:pt x="306" y="8"/>
                    </a:lnTo>
                    <a:lnTo>
                      <a:pt x="306" y="12"/>
                    </a:lnTo>
                    <a:lnTo>
                      <a:pt x="308" y="8"/>
                    </a:lnTo>
                    <a:lnTo>
                      <a:pt x="308" y="4"/>
                    </a:lnTo>
                    <a:lnTo>
                      <a:pt x="312" y="4"/>
                    </a:lnTo>
                    <a:lnTo>
                      <a:pt x="316" y="0"/>
                    </a:lnTo>
                    <a:lnTo>
                      <a:pt x="320" y="4"/>
                    </a:lnTo>
                    <a:lnTo>
                      <a:pt x="320" y="0"/>
                    </a:lnTo>
                    <a:lnTo>
                      <a:pt x="324" y="0"/>
                    </a:lnTo>
                    <a:lnTo>
                      <a:pt x="328" y="0"/>
                    </a:lnTo>
                    <a:lnTo>
                      <a:pt x="332" y="4"/>
                    </a:lnTo>
                    <a:lnTo>
                      <a:pt x="336" y="4"/>
                    </a:lnTo>
                    <a:lnTo>
                      <a:pt x="338" y="4"/>
                    </a:lnTo>
                    <a:lnTo>
                      <a:pt x="342" y="4"/>
                    </a:lnTo>
                    <a:lnTo>
                      <a:pt x="342" y="0"/>
                    </a:lnTo>
                    <a:lnTo>
                      <a:pt x="346" y="0"/>
                    </a:lnTo>
                    <a:lnTo>
                      <a:pt x="346" y="4"/>
                    </a:lnTo>
                    <a:lnTo>
                      <a:pt x="346" y="8"/>
                    </a:lnTo>
                    <a:lnTo>
                      <a:pt x="346" y="12"/>
                    </a:lnTo>
                    <a:lnTo>
                      <a:pt x="350" y="16"/>
                    </a:lnTo>
                    <a:lnTo>
                      <a:pt x="354" y="16"/>
                    </a:lnTo>
                    <a:lnTo>
                      <a:pt x="350" y="16"/>
                    </a:lnTo>
                    <a:lnTo>
                      <a:pt x="350" y="20"/>
                    </a:lnTo>
                    <a:lnTo>
                      <a:pt x="350" y="24"/>
                    </a:lnTo>
                    <a:lnTo>
                      <a:pt x="346" y="24"/>
                    </a:lnTo>
                    <a:lnTo>
                      <a:pt x="350" y="24"/>
                    </a:lnTo>
                    <a:lnTo>
                      <a:pt x="350" y="28"/>
                    </a:lnTo>
                    <a:lnTo>
                      <a:pt x="354" y="28"/>
                    </a:lnTo>
                    <a:lnTo>
                      <a:pt x="358" y="28"/>
                    </a:lnTo>
                    <a:lnTo>
                      <a:pt x="362" y="28"/>
                    </a:lnTo>
                    <a:lnTo>
                      <a:pt x="366" y="28"/>
                    </a:lnTo>
                    <a:lnTo>
                      <a:pt x="362" y="24"/>
                    </a:lnTo>
                    <a:lnTo>
                      <a:pt x="366" y="24"/>
                    </a:lnTo>
                    <a:lnTo>
                      <a:pt x="368" y="28"/>
                    </a:lnTo>
                    <a:lnTo>
                      <a:pt x="366" y="28"/>
                    </a:lnTo>
                    <a:lnTo>
                      <a:pt x="368" y="28"/>
                    </a:lnTo>
                    <a:lnTo>
                      <a:pt x="368" y="30"/>
                    </a:lnTo>
                    <a:lnTo>
                      <a:pt x="368" y="34"/>
                    </a:lnTo>
                    <a:lnTo>
                      <a:pt x="368" y="30"/>
                    </a:lnTo>
                    <a:lnTo>
                      <a:pt x="372" y="30"/>
                    </a:lnTo>
                    <a:lnTo>
                      <a:pt x="368" y="30"/>
                    </a:lnTo>
                    <a:lnTo>
                      <a:pt x="368" y="28"/>
                    </a:lnTo>
                    <a:lnTo>
                      <a:pt x="372" y="28"/>
                    </a:lnTo>
                    <a:lnTo>
                      <a:pt x="376" y="28"/>
                    </a:lnTo>
                    <a:lnTo>
                      <a:pt x="376" y="30"/>
                    </a:lnTo>
                    <a:lnTo>
                      <a:pt x="380" y="30"/>
                    </a:lnTo>
                    <a:lnTo>
                      <a:pt x="384" y="30"/>
                    </a:lnTo>
                    <a:lnTo>
                      <a:pt x="388" y="30"/>
                    </a:lnTo>
                    <a:lnTo>
                      <a:pt x="388" y="34"/>
                    </a:lnTo>
                    <a:lnTo>
                      <a:pt x="384" y="34"/>
                    </a:lnTo>
                    <a:lnTo>
                      <a:pt x="380" y="34"/>
                    </a:lnTo>
                    <a:lnTo>
                      <a:pt x="380" y="38"/>
                    </a:lnTo>
                    <a:lnTo>
                      <a:pt x="380" y="42"/>
                    </a:lnTo>
                    <a:lnTo>
                      <a:pt x="384" y="42"/>
                    </a:lnTo>
                    <a:lnTo>
                      <a:pt x="380" y="42"/>
                    </a:lnTo>
                    <a:lnTo>
                      <a:pt x="384" y="42"/>
                    </a:lnTo>
                    <a:lnTo>
                      <a:pt x="388" y="38"/>
                    </a:lnTo>
                    <a:lnTo>
                      <a:pt x="392" y="38"/>
                    </a:lnTo>
                    <a:lnTo>
                      <a:pt x="394" y="38"/>
                    </a:lnTo>
                    <a:lnTo>
                      <a:pt x="394" y="42"/>
                    </a:lnTo>
                    <a:lnTo>
                      <a:pt x="398" y="38"/>
                    </a:lnTo>
                    <a:lnTo>
                      <a:pt x="394" y="38"/>
                    </a:lnTo>
                    <a:lnTo>
                      <a:pt x="398" y="38"/>
                    </a:lnTo>
                    <a:lnTo>
                      <a:pt x="398" y="34"/>
                    </a:lnTo>
                    <a:lnTo>
                      <a:pt x="402" y="34"/>
                    </a:lnTo>
                    <a:lnTo>
                      <a:pt x="406" y="34"/>
                    </a:lnTo>
                    <a:lnTo>
                      <a:pt x="408" y="30"/>
                    </a:lnTo>
                    <a:lnTo>
                      <a:pt x="412" y="28"/>
                    </a:lnTo>
                    <a:lnTo>
                      <a:pt x="416" y="28"/>
                    </a:lnTo>
                    <a:lnTo>
                      <a:pt x="420" y="28"/>
                    </a:lnTo>
                    <a:lnTo>
                      <a:pt x="420" y="24"/>
                    </a:lnTo>
                    <a:lnTo>
                      <a:pt x="424" y="24"/>
                    </a:lnTo>
                    <a:lnTo>
                      <a:pt x="428" y="24"/>
                    </a:lnTo>
                    <a:lnTo>
                      <a:pt x="428" y="20"/>
                    </a:lnTo>
                    <a:lnTo>
                      <a:pt x="432" y="24"/>
                    </a:lnTo>
                    <a:lnTo>
                      <a:pt x="428" y="28"/>
                    </a:lnTo>
                    <a:lnTo>
                      <a:pt x="424" y="28"/>
                    </a:lnTo>
                    <a:lnTo>
                      <a:pt x="424" y="30"/>
                    </a:lnTo>
                    <a:lnTo>
                      <a:pt x="428" y="34"/>
                    </a:lnTo>
                    <a:lnTo>
                      <a:pt x="432" y="34"/>
                    </a:lnTo>
                    <a:lnTo>
                      <a:pt x="436" y="38"/>
                    </a:lnTo>
                    <a:lnTo>
                      <a:pt x="438" y="42"/>
                    </a:lnTo>
                    <a:lnTo>
                      <a:pt x="442" y="46"/>
                    </a:lnTo>
                    <a:lnTo>
                      <a:pt x="446" y="46"/>
                    </a:lnTo>
                    <a:lnTo>
                      <a:pt x="446" y="50"/>
                    </a:lnTo>
                    <a:lnTo>
                      <a:pt x="450" y="56"/>
                    </a:lnTo>
                    <a:lnTo>
                      <a:pt x="454" y="56"/>
                    </a:lnTo>
                    <a:lnTo>
                      <a:pt x="454" y="60"/>
                    </a:lnTo>
                    <a:lnTo>
                      <a:pt x="454" y="64"/>
                    </a:lnTo>
                    <a:lnTo>
                      <a:pt x="458" y="64"/>
                    </a:lnTo>
                    <a:lnTo>
                      <a:pt x="462" y="68"/>
                    </a:lnTo>
                    <a:lnTo>
                      <a:pt x="466" y="80"/>
                    </a:lnTo>
                    <a:lnTo>
                      <a:pt x="468" y="84"/>
                    </a:lnTo>
                    <a:lnTo>
                      <a:pt x="468" y="86"/>
                    </a:lnTo>
                    <a:lnTo>
                      <a:pt x="468" y="90"/>
                    </a:lnTo>
                    <a:lnTo>
                      <a:pt x="472" y="90"/>
                    </a:lnTo>
                    <a:lnTo>
                      <a:pt x="472" y="98"/>
                    </a:lnTo>
                    <a:lnTo>
                      <a:pt x="476" y="98"/>
                    </a:lnTo>
                    <a:lnTo>
                      <a:pt x="480" y="98"/>
                    </a:lnTo>
                    <a:lnTo>
                      <a:pt x="480" y="94"/>
                    </a:lnTo>
                    <a:lnTo>
                      <a:pt x="480" y="90"/>
                    </a:lnTo>
                    <a:lnTo>
                      <a:pt x="484" y="90"/>
                    </a:lnTo>
                    <a:lnTo>
                      <a:pt x="484" y="86"/>
                    </a:lnTo>
                    <a:lnTo>
                      <a:pt x="488" y="90"/>
                    </a:lnTo>
                    <a:lnTo>
                      <a:pt x="492" y="90"/>
                    </a:lnTo>
                    <a:lnTo>
                      <a:pt x="492" y="94"/>
                    </a:lnTo>
                    <a:lnTo>
                      <a:pt x="496" y="94"/>
                    </a:lnTo>
                    <a:lnTo>
                      <a:pt x="496" y="98"/>
                    </a:lnTo>
                    <a:lnTo>
                      <a:pt x="496" y="102"/>
                    </a:lnTo>
                    <a:lnTo>
                      <a:pt x="498" y="102"/>
                    </a:lnTo>
                    <a:lnTo>
                      <a:pt x="498" y="98"/>
                    </a:lnTo>
                    <a:lnTo>
                      <a:pt x="502" y="98"/>
                    </a:lnTo>
                    <a:lnTo>
                      <a:pt x="502" y="102"/>
                    </a:lnTo>
                    <a:lnTo>
                      <a:pt x="506" y="102"/>
                    </a:lnTo>
                    <a:lnTo>
                      <a:pt x="510" y="98"/>
                    </a:lnTo>
                    <a:lnTo>
                      <a:pt x="510" y="102"/>
                    </a:lnTo>
                    <a:lnTo>
                      <a:pt x="514" y="98"/>
                    </a:lnTo>
                    <a:lnTo>
                      <a:pt x="518" y="98"/>
                    </a:lnTo>
                    <a:lnTo>
                      <a:pt x="518" y="94"/>
                    </a:lnTo>
                    <a:lnTo>
                      <a:pt x="522" y="94"/>
                    </a:lnTo>
                    <a:lnTo>
                      <a:pt x="524" y="94"/>
                    </a:lnTo>
                    <a:lnTo>
                      <a:pt x="528" y="98"/>
                    </a:lnTo>
                    <a:lnTo>
                      <a:pt x="532" y="98"/>
                    </a:lnTo>
                    <a:lnTo>
                      <a:pt x="532" y="102"/>
                    </a:lnTo>
                    <a:lnTo>
                      <a:pt x="536" y="106"/>
                    </a:lnTo>
                    <a:lnTo>
                      <a:pt x="536" y="110"/>
                    </a:lnTo>
                    <a:lnTo>
                      <a:pt x="536" y="112"/>
                    </a:lnTo>
                    <a:lnTo>
                      <a:pt x="540" y="112"/>
                    </a:lnTo>
                    <a:lnTo>
                      <a:pt x="544" y="112"/>
                    </a:lnTo>
                    <a:lnTo>
                      <a:pt x="548" y="112"/>
                    </a:lnTo>
                    <a:lnTo>
                      <a:pt x="548" y="116"/>
                    </a:lnTo>
                    <a:lnTo>
                      <a:pt x="544" y="116"/>
                    </a:lnTo>
                    <a:lnTo>
                      <a:pt x="548" y="116"/>
                    </a:lnTo>
                    <a:lnTo>
                      <a:pt x="548" y="120"/>
                    </a:lnTo>
                    <a:lnTo>
                      <a:pt x="548" y="124"/>
                    </a:lnTo>
                    <a:lnTo>
                      <a:pt x="552" y="124"/>
                    </a:lnTo>
                    <a:lnTo>
                      <a:pt x="554" y="124"/>
                    </a:lnTo>
                    <a:lnTo>
                      <a:pt x="558" y="124"/>
                    </a:lnTo>
                    <a:lnTo>
                      <a:pt x="562" y="128"/>
                    </a:lnTo>
                    <a:lnTo>
                      <a:pt x="562" y="124"/>
                    </a:lnTo>
                    <a:lnTo>
                      <a:pt x="566" y="124"/>
                    </a:lnTo>
                    <a:lnTo>
                      <a:pt x="566" y="120"/>
                    </a:lnTo>
                    <a:lnTo>
                      <a:pt x="570" y="120"/>
                    </a:lnTo>
                    <a:lnTo>
                      <a:pt x="570" y="124"/>
                    </a:lnTo>
                    <a:lnTo>
                      <a:pt x="574" y="124"/>
                    </a:lnTo>
                    <a:lnTo>
                      <a:pt x="574" y="128"/>
                    </a:lnTo>
                    <a:lnTo>
                      <a:pt x="574" y="132"/>
                    </a:lnTo>
                    <a:lnTo>
                      <a:pt x="578" y="132"/>
                    </a:lnTo>
                    <a:lnTo>
                      <a:pt x="578" y="136"/>
                    </a:lnTo>
                    <a:lnTo>
                      <a:pt x="574" y="136"/>
                    </a:lnTo>
                    <a:lnTo>
                      <a:pt x="570" y="136"/>
                    </a:lnTo>
                    <a:lnTo>
                      <a:pt x="570" y="140"/>
                    </a:lnTo>
                    <a:lnTo>
                      <a:pt x="570" y="142"/>
                    </a:lnTo>
                    <a:lnTo>
                      <a:pt x="570" y="146"/>
                    </a:lnTo>
                    <a:lnTo>
                      <a:pt x="566" y="146"/>
                    </a:lnTo>
                    <a:lnTo>
                      <a:pt x="562" y="146"/>
                    </a:lnTo>
                    <a:lnTo>
                      <a:pt x="558" y="146"/>
                    </a:lnTo>
                    <a:lnTo>
                      <a:pt x="558" y="150"/>
                    </a:lnTo>
                    <a:lnTo>
                      <a:pt x="554" y="150"/>
                    </a:lnTo>
                    <a:lnTo>
                      <a:pt x="554" y="154"/>
                    </a:lnTo>
                    <a:lnTo>
                      <a:pt x="554" y="158"/>
                    </a:lnTo>
                    <a:lnTo>
                      <a:pt x="554" y="162"/>
                    </a:lnTo>
                    <a:lnTo>
                      <a:pt x="554" y="166"/>
                    </a:lnTo>
                    <a:lnTo>
                      <a:pt x="554" y="168"/>
                    </a:lnTo>
                    <a:lnTo>
                      <a:pt x="554" y="172"/>
                    </a:lnTo>
                    <a:lnTo>
                      <a:pt x="554" y="176"/>
                    </a:lnTo>
                    <a:lnTo>
                      <a:pt x="552" y="176"/>
                    </a:lnTo>
                    <a:lnTo>
                      <a:pt x="548" y="176"/>
                    </a:lnTo>
                    <a:lnTo>
                      <a:pt x="548" y="180"/>
                    </a:lnTo>
                    <a:lnTo>
                      <a:pt x="544" y="180"/>
                    </a:lnTo>
                    <a:lnTo>
                      <a:pt x="540" y="176"/>
                    </a:lnTo>
                    <a:lnTo>
                      <a:pt x="536" y="176"/>
                    </a:lnTo>
                    <a:lnTo>
                      <a:pt x="532" y="176"/>
                    </a:lnTo>
                    <a:lnTo>
                      <a:pt x="528" y="176"/>
                    </a:lnTo>
                    <a:lnTo>
                      <a:pt x="524" y="176"/>
                    </a:lnTo>
                    <a:lnTo>
                      <a:pt x="522" y="172"/>
                    </a:lnTo>
                    <a:lnTo>
                      <a:pt x="518" y="172"/>
                    </a:lnTo>
                    <a:lnTo>
                      <a:pt x="518" y="176"/>
                    </a:lnTo>
                    <a:lnTo>
                      <a:pt x="518" y="180"/>
                    </a:lnTo>
                    <a:lnTo>
                      <a:pt x="514" y="184"/>
                    </a:lnTo>
                    <a:lnTo>
                      <a:pt x="514" y="188"/>
                    </a:lnTo>
                    <a:lnTo>
                      <a:pt x="514" y="192"/>
                    </a:lnTo>
                    <a:lnTo>
                      <a:pt x="510" y="192"/>
                    </a:lnTo>
                    <a:lnTo>
                      <a:pt x="510" y="196"/>
                    </a:lnTo>
                    <a:lnTo>
                      <a:pt x="510" y="198"/>
                    </a:lnTo>
                    <a:lnTo>
                      <a:pt x="510" y="202"/>
                    </a:lnTo>
                    <a:lnTo>
                      <a:pt x="506" y="206"/>
                    </a:lnTo>
                    <a:lnTo>
                      <a:pt x="510" y="206"/>
                    </a:lnTo>
                    <a:lnTo>
                      <a:pt x="510" y="210"/>
                    </a:lnTo>
                    <a:lnTo>
                      <a:pt x="514" y="210"/>
                    </a:lnTo>
                    <a:lnTo>
                      <a:pt x="514" y="214"/>
                    </a:lnTo>
                    <a:lnTo>
                      <a:pt x="510" y="214"/>
                    </a:lnTo>
                    <a:lnTo>
                      <a:pt x="506" y="214"/>
                    </a:lnTo>
                    <a:lnTo>
                      <a:pt x="502" y="214"/>
                    </a:lnTo>
                    <a:lnTo>
                      <a:pt x="498" y="214"/>
                    </a:lnTo>
                    <a:lnTo>
                      <a:pt x="498" y="210"/>
                    </a:lnTo>
                    <a:lnTo>
                      <a:pt x="496" y="210"/>
                    </a:lnTo>
                    <a:lnTo>
                      <a:pt x="496" y="214"/>
                    </a:lnTo>
                    <a:lnTo>
                      <a:pt x="492" y="214"/>
                    </a:lnTo>
                    <a:lnTo>
                      <a:pt x="488" y="214"/>
                    </a:lnTo>
                    <a:lnTo>
                      <a:pt x="484" y="214"/>
                    </a:lnTo>
                    <a:lnTo>
                      <a:pt x="480" y="218"/>
                    </a:lnTo>
                    <a:lnTo>
                      <a:pt x="476" y="218"/>
                    </a:lnTo>
                    <a:lnTo>
                      <a:pt x="472" y="222"/>
                    </a:lnTo>
                    <a:lnTo>
                      <a:pt x="476" y="222"/>
                    </a:lnTo>
                    <a:lnTo>
                      <a:pt x="480" y="222"/>
                    </a:lnTo>
                    <a:lnTo>
                      <a:pt x="484" y="222"/>
                    </a:lnTo>
                    <a:lnTo>
                      <a:pt x="484" y="224"/>
                    </a:lnTo>
                    <a:lnTo>
                      <a:pt x="480" y="224"/>
                    </a:lnTo>
                    <a:lnTo>
                      <a:pt x="480" y="228"/>
                    </a:lnTo>
                    <a:lnTo>
                      <a:pt x="480" y="232"/>
                    </a:lnTo>
                    <a:lnTo>
                      <a:pt x="480" y="236"/>
                    </a:lnTo>
                    <a:lnTo>
                      <a:pt x="480" y="240"/>
                    </a:lnTo>
                    <a:lnTo>
                      <a:pt x="484" y="240"/>
                    </a:lnTo>
                    <a:lnTo>
                      <a:pt x="484" y="244"/>
                    </a:lnTo>
                    <a:lnTo>
                      <a:pt x="484" y="248"/>
                    </a:lnTo>
                    <a:lnTo>
                      <a:pt x="488" y="252"/>
                    </a:lnTo>
                    <a:lnTo>
                      <a:pt x="488" y="254"/>
                    </a:lnTo>
                    <a:lnTo>
                      <a:pt x="484" y="254"/>
                    </a:lnTo>
                    <a:lnTo>
                      <a:pt x="480" y="258"/>
                    </a:lnTo>
                    <a:lnTo>
                      <a:pt x="484" y="258"/>
                    </a:lnTo>
                    <a:lnTo>
                      <a:pt x="480" y="262"/>
                    </a:lnTo>
                    <a:lnTo>
                      <a:pt x="476" y="266"/>
                    </a:lnTo>
                    <a:lnTo>
                      <a:pt x="476" y="268"/>
                    </a:lnTo>
                    <a:lnTo>
                      <a:pt x="480" y="268"/>
                    </a:lnTo>
                    <a:lnTo>
                      <a:pt x="480" y="272"/>
                    </a:lnTo>
                    <a:lnTo>
                      <a:pt x="476" y="272"/>
                    </a:lnTo>
                    <a:lnTo>
                      <a:pt x="476" y="268"/>
                    </a:lnTo>
                    <a:lnTo>
                      <a:pt x="472" y="268"/>
                    </a:lnTo>
                    <a:lnTo>
                      <a:pt x="468" y="268"/>
                    </a:lnTo>
                    <a:lnTo>
                      <a:pt x="466" y="268"/>
                    </a:lnTo>
                    <a:lnTo>
                      <a:pt x="466" y="266"/>
                    </a:lnTo>
                    <a:lnTo>
                      <a:pt x="466" y="262"/>
                    </a:lnTo>
                    <a:lnTo>
                      <a:pt x="462" y="262"/>
                    </a:lnTo>
                    <a:lnTo>
                      <a:pt x="458" y="262"/>
                    </a:lnTo>
                    <a:lnTo>
                      <a:pt x="454" y="258"/>
                    </a:lnTo>
                    <a:lnTo>
                      <a:pt x="450" y="258"/>
                    </a:lnTo>
                    <a:lnTo>
                      <a:pt x="446" y="258"/>
                    </a:lnTo>
                    <a:lnTo>
                      <a:pt x="442" y="258"/>
                    </a:lnTo>
                    <a:lnTo>
                      <a:pt x="438" y="258"/>
                    </a:lnTo>
                    <a:lnTo>
                      <a:pt x="436" y="258"/>
                    </a:lnTo>
                    <a:lnTo>
                      <a:pt x="432" y="258"/>
                    </a:lnTo>
                    <a:lnTo>
                      <a:pt x="428" y="258"/>
                    </a:lnTo>
                    <a:lnTo>
                      <a:pt x="424" y="258"/>
                    </a:lnTo>
                    <a:lnTo>
                      <a:pt x="420" y="258"/>
                    </a:lnTo>
                    <a:lnTo>
                      <a:pt x="416" y="258"/>
                    </a:lnTo>
                    <a:lnTo>
                      <a:pt x="416" y="258"/>
                    </a:lnTo>
                    <a:lnTo>
                      <a:pt x="416" y="25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8" name="Freeform 35">
                <a:extLst>
                  <a:ext uri="{FF2B5EF4-FFF2-40B4-BE49-F238E27FC236}">
                    <a16:creationId xmlns:a16="http://schemas.microsoft.com/office/drawing/2014/main" id="{7AFAFE23-090F-8619-F2A7-7A3372238451}"/>
                  </a:ext>
                </a:extLst>
              </p:cNvPr>
              <p:cNvSpPr>
                <a:spLocks noEditPoints="1"/>
              </p:cNvSpPr>
              <p:nvPr/>
            </p:nvSpPr>
            <p:spPr bwMode="auto">
              <a:xfrm>
                <a:off x="5441950" y="3724343"/>
                <a:ext cx="41275" cy="44450"/>
              </a:xfrm>
              <a:custGeom>
                <a:avLst/>
                <a:gdLst>
                  <a:gd name="T0" fmla="*/ 10 w 26"/>
                  <a:gd name="T1" fmla="*/ 22 h 28"/>
                  <a:gd name="T2" fmla="*/ 4 w 26"/>
                  <a:gd name="T3" fmla="*/ 18 h 28"/>
                  <a:gd name="T4" fmla="*/ 0 w 26"/>
                  <a:gd name="T5" fmla="*/ 18 h 28"/>
                  <a:gd name="T6" fmla="*/ 0 w 26"/>
                  <a:gd name="T7" fmla="*/ 18 h 28"/>
                  <a:gd name="T8" fmla="*/ 0 w 26"/>
                  <a:gd name="T9" fmla="*/ 18 h 28"/>
                  <a:gd name="T10" fmla="*/ 0 w 26"/>
                  <a:gd name="T11" fmla="*/ 18 h 28"/>
                  <a:gd name="T12" fmla="*/ 0 w 26"/>
                  <a:gd name="T13" fmla="*/ 18 h 28"/>
                  <a:gd name="T14" fmla="*/ 4 w 26"/>
                  <a:gd name="T15" fmla="*/ 14 h 28"/>
                  <a:gd name="T16" fmla="*/ 4 w 26"/>
                  <a:gd name="T17" fmla="*/ 10 h 28"/>
                  <a:gd name="T18" fmla="*/ 4 w 26"/>
                  <a:gd name="T19" fmla="*/ 10 h 28"/>
                  <a:gd name="T20" fmla="*/ 6 w 26"/>
                  <a:gd name="T21" fmla="*/ 6 h 28"/>
                  <a:gd name="T22" fmla="*/ 6 w 26"/>
                  <a:gd name="T23" fmla="*/ 2 h 28"/>
                  <a:gd name="T24" fmla="*/ 6 w 26"/>
                  <a:gd name="T25" fmla="*/ 2 h 28"/>
                  <a:gd name="T26" fmla="*/ 6 w 26"/>
                  <a:gd name="T27" fmla="*/ 2 h 28"/>
                  <a:gd name="T28" fmla="*/ 10 w 26"/>
                  <a:gd name="T29" fmla="*/ 0 h 28"/>
                  <a:gd name="T30" fmla="*/ 14 w 26"/>
                  <a:gd name="T31" fmla="*/ 0 h 28"/>
                  <a:gd name="T32" fmla="*/ 18 w 26"/>
                  <a:gd name="T33" fmla="*/ 2 h 28"/>
                  <a:gd name="T34" fmla="*/ 18 w 26"/>
                  <a:gd name="T35" fmla="*/ 6 h 28"/>
                  <a:gd name="T36" fmla="*/ 18 w 26"/>
                  <a:gd name="T37" fmla="*/ 6 h 28"/>
                  <a:gd name="T38" fmla="*/ 18 w 26"/>
                  <a:gd name="T39" fmla="*/ 6 h 28"/>
                  <a:gd name="T40" fmla="*/ 22 w 26"/>
                  <a:gd name="T41" fmla="*/ 10 h 28"/>
                  <a:gd name="T42" fmla="*/ 22 w 26"/>
                  <a:gd name="T43" fmla="*/ 10 h 28"/>
                  <a:gd name="T44" fmla="*/ 18 w 26"/>
                  <a:gd name="T45" fmla="*/ 10 h 28"/>
                  <a:gd name="T46" fmla="*/ 18 w 26"/>
                  <a:gd name="T47" fmla="*/ 10 h 28"/>
                  <a:gd name="T48" fmla="*/ 14 w 26"/>
                  <a:gd name="T49" fmla="*/ 14 h 28"/>
                  <a:gd name="T50" fmla="*/ 14 w 26"/>
                  <a:gd name="T51" fmla="*/ 14 h 28"/>
                  <a:gd name="T52" fmla="*/ 18 w 26"/>
                  <a:gd name="T53" fmla="*/ 14 h 28"/>
                  <a:gd name="T54" fmla="*/ 18 w 26"/>
                  <a:gd name="T55" fmla="*/ 14 h 28"/>
                  <a:gd name="T56" fmla="*/ 18 w 26"/>
                  <a:gd name="T57" fmla="*/ 14 h 28"/>
                  <a:gd name="T58" fmla="*/ 18 w 26"/>
                  <a:gd name="T59" fmla="*/ 14 h 28"/>
                  <a:gd name="T60" fmla="*/ 18 w 26"/>
                  <a:gd name="T61" fmla="*/ 18 h 28"/>
                  <a:gd name="T62" fmla="*/ 22 w 26"/>
                  <a:gd name="T63" fmla="*/ 18 h 28"/>
                  <a:gd name="T64" fmla="*/ 22 w 26"/>
                  <a:gd name="T65" fmla="*/ 22 h 28"/>
                  <a:gd name="T66" fmla="*/ 22 w 26"/>
                  <a:gd name="T67" fmla="*/ 26 h 28"/>
                  <a:gd name="T68" fmla="*/ 26 w 26"/>
                  <a:gd name="T69" fmla="*/ 26 h 28"/>
                  <a:gd name="T70" fmla="*/ 26 w 26"/>
                  <a:gd name="T71" fmla="*/ 26 h 28"/>
                  <a:gd name="T72" fmla="*/ 22 w 26"/>
                  <a:gd name="T73" fmla="*/ 28 h 28"/>
                  <a:gd name="T74" fmla="*/ 14 w 26"/>
                  <a:gd name="T75" fmla="*/ 28 h 28"/>
                  <a:gd name="T76" fmla="*/ 14 w 26"/>
                  <a:gd name="T77" fmla="*/ 26 h 28"/>
                  <a:gd name="T78" fmla="*/ 14 w 26"/>
                  <a:gd name="T79" fmla="*/ 26 h 28"/>
                  <a:gd name="T80" fmla="*/ 10 w 26"/>
                  <a:gd name="T81" fmla="*/ 22 h 28"/>
                  <a:gd name="T82" fmla="*/ 10 w 26"/>
                  <a:gd name="T83" fmla="*/ 22 h 28"/>
                  <a:gd name="T84" fmla="*/ 10 w 26"/>
                  <a:gd name="T85" fmla="*/ 22 h 28"/>
                  <a:gd name="T86" fmla="*/ 22 w 26"/>
                  <a:gd name="T87" fmla="*/ 2 h 28"/>
                  <a:gd name="T88" fmla="*/ 22 w 26"/>
                  <a:gd name="T89" fmla="*/ 6 h 28"/>
                  <a:gd name="T90" fmla="*/ 22 w 26"/>
                  <a:gd name="T91" fmla="*/ 6 h 28"/>
                  <a:gd name="T92" fmla="*/ 26 w 26"/>
                  <a:gd name="T93" fmla="*/ 6 h 28"/>
                  <a:gd name="T94" fmla="*/ 26 w 26"/>
                  <a:gd name="T95" fmla="*/ 6 h 28"/>
                  <a:gd name="T96" fmla="*/ 22 w 26"/>
                  <a:gd name="T97" fmla="*/ 6 h 28"/>
                  <a:gd name="T98" fmla="*/ 22 w 26"/>
                  <a:gd name="T99" fmla="*/ 10 h 28"/>
                  <a:gd name="T100" fmla="*/ 22 w 26"/>
                  <a:gd name="T101" fmla="*/ 10 h 28"/>
                  <a:gd name="T102" fmla="*/ 22 w 26"/>
                  <a:gd name="T103" fmla="*/ 10 h 28"/>
                  <a:gd name="T104" fmla="*/ 22 w 26"/>
                  <a:gd name="T105" fmla="*/ 10 h 28"/>
                  <a:gd name="T106" fmla="*/ 22 w 26"/>
                  <a:gd name="T107" fmla="*/ 10 h 28"/>
                  <a:gd name="T108" fmla="*/ 22 w 26"/>
                  <a:gd name="T109" fmla="*/ 10 h 28"/>
                  <a:gd name="T110" fmla="*/ 22 w 26"/>
                  <a:gd name="T111" fmla="*/ 2 h 28"/>
                  <a:gd name="T112" fmla="*/ 22 w 26"/>
                  <a:gd name="T113" fmla="*/ 2 h 28"/>
                  <a:gd name="T114" fmla="*/ 22 w 26"/>
                  <a:gd name="T115" fmla="*/ 2 h 28"/>
                  <a:gd name="T116" fmla="*/ 22 w 26"/>
                  <a:gd name="T1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28">
                    <a:moveTo>
                      <a:pt x="10" y="22"/>
                    </a:moveTo>
                    <a:lnTo>
                      <a:pt x="10" y="22"/>
                    </a:lnTo>
                    <a:lnTo>
                      <a:pt x="4" y="18"/>
                    </a:lnTo>
                    <a:lnTo>
                      <a:pt x="4" y="18"/>
                    </a:lnTo>
                    <a:lnTo>
                      <a:pt x="0" y="18"/>
                    </a:lnTo>
                    <a:lnTo>
                      <a:pt x="0" y="18"/>
                    </a:lnTo>
                    <a:lnTo>
                      <a:pt x="0" y="18"/>
                    </a:lnTo>
                    <a:lnTo>
                      <a:pt x="0" y="18"/>
                    </a:lnTo>
                    <a:lnTo>
                      <a:pt x="0" y="18"/>
                    </a:lnTo>
                    <a:lnTo>
                      <a:pt x="0" y="18"/>
                    </a:lnTo>
                    <a:lnTo>
                      <a:pt x="0" y="18"/>
                    </a:lnTo>
                    <a:lnTo>
                      <a:pt x="0" y="18"/>
                    </a:lnTo>
                    <a:lnTo>
                      <a:pt x="0" y="18"/>
                    </a:lnTo>
                    <a:lnTo>
                      <a:pt x="0" y="18"/>
                    </a:lnTo>
                    <a:lnTo>
                      <a:pt x="0" y="14"/>
                    </a:lnTo>
                    <a:lnTo>
                      <a:pt x="4" y="14"/>
                    </a:lnTo>
                    <a:lnTo>
                      <a:pt x="4" y="14"/>
                    </a:lnTo>
                    <a:lnTo>
                      <a:pt x="4" y="10"/>
                    </a:lnTo>
                    <a:lnTo>
                      <a:pt x="4" y="10"/>
                    </a:lnTo>
                    <a:lnTo>
                      <a:pt x="4" y="10"/>
                    </a:lnTo>
                    <a:lnTo>
                      <a:pt x="4" y="10"/>
                    </a:lnTo>
                    <a:lnTo>
                      <a:pt x="6" y="6"/>
                    </a:lnTo>
                    <a:lnTo>
                      <a:pt x="6" y="2"/>
                    </a:lnTo>
                    <a:lnTo>
                      <a:pt x="6" y="2"/>
                    </a:lnTo>
                    <a:lnTo>
                      <a:pt x="6" y="2"/>
                    </a:lnTo>
                    <a:lnTo>
                      <a:pt x="6" y="2"/>
                    </a:lnTo>
                    <a:lnTo>
                      <a:pt x="6" y="2"/>
                    </a:lnTo>
                    <a:lnTo>
                      <a:pt x="6" y="2"/>
                    </a:lnTo>
                    <a:lnTo>
                      <a:pt x="10" y="0"/>
                    </a:lnTo>
                    <a:lnTo>
                      <a:pt x="10" y="0"/>
                    </a:lnTo>
                    <a:lnTo>
                      <a:pt x="10" y="0"/>
                    </a:lnTo>
                    <a:lnTo>
                      <a:pt x="14" y="0"/>
                    </a:lnTo>
                    <a:lnTo>
                      <a:pt x="18" y="2"/>
                    </a:lnTo>
                    <a:lnTo>
                      <a:pt x="18" y="2"/>
                    </a:lnTo>
                    <a:lnTo>
                      <a:pt x="18" y="2"/>
                    </a:lnTo>
                    <a:lnTo>
                      <a:pt x="18" y="6"/>
                    </a:lnTo>
                    <a:lnTo>
                      <a:pt x="18" y="6"/>
                    </a:lnTo>
                    <a:lnTo>
                      <a:pt x="18" y="6"/>
                    </a:lnTo>
                    <a:lnTo>
                      <a:pt x="18" y="6"/>
                    </a:lnTo>
                    <a:lnTo>
                      <a:pt x="18" y="6"/>
                    </a:lnTo>
                    <a:lnTo>
                      <a:pt x="18" y="6"/>
                    </a:lnTo>
                    <a:lnTo>
                      <a:pt x="22" y="10"/>
                    </a:lnTo>
                    <a:lnTo>
                      <a:pt x="22" y="10"/>
                    </a:lnTo>
                    <a:lnTo>
                      <a:pt x="22" y="10"/>
                    </a:lnTo>
                    <a:lnTo>
                      <a:pt x="22" y="10"/>
                    </a:lnTo>
                    <a:lnTo>
                      <a:pt x="18" y="10"/>
                    </a:lnTo>
                    <a:lnTo>
                      <a:pt x="18" y="10"/>
                    </a:lnTo>
                    <a:lnTo>
                      <a:pt x="18" y="10"/>
                    </a:lnTo>
                    <a:lnTo>
                      <a:pt x="18" y="10"/>
                    </a:lnTo>
                    <a:lnTo>
                      <a:pt x="14" y="14"/>
                    </a:lnTo>
                    <a:lnTo>
                      <a:pt x="14" y="14"/>
                    </a:lnTo>
                    <a:lnTo>
                      <a:pt x="14" y="14"/>
                    </a:lnTo>
                    <a:lnTo>
                      <a:pt x="18" y="14"/>
                    </a:lnTo>
                    <a:lnTo>
                      <a:pt x="18" y="14"/>
                    </a:lnTo>
                    <a:lnTo>
                      <a:pt x="18" y="14"/>
                    </a:lnTo>
                    <a:lnTo>
                      <a:pt x="18" y="14"/>
                    </a:lnTo>
                    <a:lnTo>
                      <a:pt x="18" y="14"/>
                    </a:lnTo>
                    <a:lnTo>
                      <a:pt x="18" y="14"/>
                    </a:lnTo>
                    <a:lnTo>
                      <a:pt x="18" y="14"/>
                    </a:lnTo>
                    <a:lnTo>
                      <a:pt x="18" y="14"/>
                    </a:lnTo>
                    <a:lnTo>
                      <a:pt x="18" y="14"/>
                    </a:lnTo>
                    <a:lnTo>
                      <a:pt x="18" y="18"/>
                    </a:lnTo>
                    <a:lnTo>
                      <a:pt x="22" y="18"/>
                    </a:lnTo>
                    <a:lnTo>
                      <a:pt x="22" y="18"/>
                    </a:lnTo>
                    <a:lnTo>
                      <a:pt x="22" y="22"/>
                    </a:lnTo>
                    <a:lnTo>
                      <a:pt x="22" y="22"/>
                    </a:lnTo>
                    <a:lnTo>
                      <a:pt x="22" y="22"/>
                    </a:lnTo>
                    <a:lnTo>
                      <a:pt x="22" y="26"/>
                    </a:lnTo>
                    <a:lnTo>
                      <a:pt x="26" y="26"/>
                    </a:lnTo>
                    <a:lnTo>
                      <a:pt x="26" y="26"/>
                    </a:lnTo>
                    <a:lnTo>
                      <a:pt x="26" y="26"/>
                    </a:lnTo>
                    <a:lnTo>
                      <a:pt x="26" y="26"/>
                    </a:lnTo>
                    <a:lnTo>
                      <a:pt x="26" y="28"/>
                    </a:lnTo>
                    <a:lnTo>
                      <a:pt x="22" y="28"/>
                    </a:lnTo>
                    <a:lnTo>
                      <a:pt x="14" y="28"/>
                    </a:lnTo>
                    <a:lnTo>
                      <a:pt x="14" y="28"/>
                    </a:lnTo>
                    <a:lnTo>
                      <a:pt x="14" y="28"/>
                    </a:lnTo>
                    <a:lnTo>
                      <a:pt x="14" y="26"/>
                    </a:lnTo>
                    <a:lnTo>
                      <a:pt x="14" y="26"/>
                    </a:lnTo>
                    <a:lnTo>
                      <a:pt x="14" y="26"/>
                    </a:lnTo>
                    <a:lnTo>
                      <a:pt x="14" y="26"/>
                    </a:lnTo>
                    <a:lnTo>
                      <a:pt x="10" y="22"/>
                    </a:lnTo>
                    <a:lnTo>
                      <a:pt x="10" y="22"/>
                    </a:lnTo>
                    <a:lnTo>
                      <a:pt x="10" y="22"/>
                    </a:lnTo>
                    <a:lnTo>
                      <a:pt x="10" y="22"/>
                    </a:lnTo>
                    <a:lnTo>
                      <a:pt x="10" y="22"/>
                    </a:lnTo>
                    <a:close/>
                    <a:moveTo>
                      <a:pt x="22" y="2"/>
                    </a:moveTo>
                    <a:lnTo>
                      <a:pt x="22" y="2"/>
                    </a:lnTo>
                    <a:lnTo>
                      <a:pt x="22" y="2"/>
                    </a:lnTo>
                    <a:lnTo>
                      <a:pt x="22" y="6"/>
                    </a:lnTo>
                    <a:lnTo>
                      <a:pt x="22" y="6"/>
                    </a:lnTo>
                    <a:lnTo>
                      <a:pt x="22" y="6"/>
                    </a:lnTo>
                    <a:lnTo>
                      <a:pt x="22" y="6"/>
                    </a:lnTo>
                    <a:lnTo>
                      <a:pt x="26" y="6"/>
                    </a:lnTo>
                    <a:lnTo>
                      <a:pt x="26" y="6"/>
                    </a:lnTo>
                    <a:lnTo>
                      <a:pt x="26" y="6"/>
                    </a:lnTo>
                    <a:lnTo>
                      <a:pt x="22" y="6"/>
                    </a:lnTo>
                    <a:lnTo>
                      <a:pt x="22" y="6"/>
                    </a:lnTo>
                    <a:lnTo>
                      <a:pt x="22" y="6"/>
                    </a:lnTo>
                    <a:lnTo>
                      <a:pt x="22" y="10"/>
                    </a:lnTo>
                    <a:lnTo>
                      <a:pt x="22" y="10"/>
                    </a:lnTo>
                    <a:lnTo>
                      <a:pt x="22" y="10"/>
                    </a:lnTo>
                    <a:lnTo>
                      <a:pt x="22" y="10"/>
                    </a:lnTo>
                    <a:lnTo>
                      <a:pt x="22" y="10"/>
                    </a:lnTo>
                    <a:lnTo>
                      <a:pt x="22" y="10"/>
                    </a:lnTo>
                    <a:lnTo>
                      <a:pt x="22" y="10"/>
                    </a:lnTo>
                    <a:lnTo>
                      <a:pt x="22" y="10"/>
                    </a:lnTo>
                    <a:lnTo>
                      <a:pt x="22" y="10"/>
                    </a:lnTo>
                    <a:lnTo>
                      <a:pt x="22" y="10"/>
                    </a:lnTo>
                    <a:lnTo>
                      <a:pt x="22" y="10"/>
                    </a:lnTo>
                    <a:lnTo>
                      <a:pt x="18" y="6"/>
                    </a:lnTo>
                    <a:lnTo>
                      <a:pt x="22" y="2"/>
                    </a:lnTo>
                    <a:lnTo>
                      <a:pt x="22" y="2"/>
                    </a:lnTo>
                    <a:lnTo>
                      <a:pt x="22" y="2"/>
                    </a:lnTo>
                    <a:lnTo>
                      <a:pt x="22" y="2"/>
                    </a:lnTo>
                    <a:lnTo>
                      <a:pt x="22" y="2"/>
                    </a:lnTo>
                    <a:lnTo>
                      <a:pt x="22" y="2"/>
                    </a:lnTo>
                    <a:lnTo>
                      <a:pt x="22" y="2"/>
                    </a:lnTo>
                    <a:lnTo>
                      <a:pt x="22" y="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39" name="Freeform 36">
                <a:extLst>
                  <a:ext uri="{FF2B5EF4-FFF2-40B4-BE49-F238E27FC236}">
                    <a16:creationId xmlns:a16="http://schemas.microsoft.com/office/drawing/2014/main" id="{290FB8E1-EFAE-9539-E4BA-FE8E3DA49BEA}"/>
                  </a:ext>
                </a:extLst>
              </p:cNvPr>
              <p:cNvSpPr>
                <a:spLocks/>
              </p:cNvSpPr>
              <p:nvPr/>
            </p:nvSpPr>
            <p:spPr bwMode="auto">
              <a:xfrm>
                <a:off x="5949950" y="3333818"/>
                <a:ext cx="247650" cy="120650"/>
              </a:xfrm>
              <a:custGeom>
                <a:avLst/>
                <a:gdLst>
                  <a:gd name="T0" fmla="*/ 74 w 156"/>
                  <a:gd name="T1" fmla="*/ 54 h 76"/>
                  <a:gd name="T2" fmla="*/ 68 w 156"/>
                  <a:gd name="T3" fmla="*/ 58 h 76"/>
                  <a:gd name="T4" fmla="*/ 68 w 156"/>
                  <a:gd name="T5" fmla="*/ 66 h 76"/>
                  <a:gd name="T6" fmla="*/ 60 w 156"/>
                  <a:gd name="T7" fmla="*/ 68 h 76"/>
                  <a:gd name="T8" fmla="*/ 52 w 156"/>
                  <a:gd name="T9" fmla="*/ 72 h 76"/>
                  <a:gd name="T10" fmla="*/ 42 w 156"/>
                  <a:gd name="T11" fmla="*/ 72 h 76"/>
                  <a:gd name="T12" fmla="*/ 38 w 156"/>
                  <a:gd name="T13" fmla="*/ 72 h 76"/>
                  <a:gd name="T14" fmla="*/ 30 w 156"/>
                  <a:gd name="T15" fmla="*/ 68 h 76"/>
                  <a:gd name="T16" fmla="*/ 30 w 156"/>
                  <a:gd name="T17" fmla="*/ 68 h 76"/>
                  <a:gd name="T18" fmla="*/ 22 w 156"/>
                  <a:gd name="T19" fmla="*/ 68 h 76"/>
                  <a:gd name="T20" fmla="*/ 14 w 156"/>
                  <a:gd name="T21" fmla="*/ 66 h 76"/>
                  <a:gd name="T22" fmla="*/ 8 w 156"/>
                  <a:gd name="T23" fmla="*/ 68 h 76"/>
                  <a:gd name="T24" fmla="*/ 0 w 156"/>
                  <a:gd name="T25" fmla="*/ 66 h 76"/>
                  <a:gd name="T26" fmla="*/ 0 w 156"/>
                  <a:gd name="T27" fmla="*/ 62 h 76"/>
                  <a:gd name="T28" fmla="*/ 8 w 156"/>
                  <a:gd name="T29" fmla="*/ 58 h 76"/>
                  <a:gd name="T30" fmla="*/ 18 w 156"/>
                  <a:gd name="T31" fmla="*/ 58 h 76"/>
                  <a:gd name="T32" fmla="*/ 18 w 156"/>
                  <a:gd name="T33" fmla="*/ 62 h 76"/>
                  <a:gd name="T34" fmla="*/ 22 w 156"/>
                  <a:gd name="T35" fmla="*/ 54 h 76"/>
                  <a:gd name="T36" fmla="*/ 34 w 156"/>
                  <a:gd name="T37" fmla="*/ 58 h 76"/>
                  <a:gd name="T38" fmla="*/ 44 w 156"/>
                  <a:gd name="T39" fmla="*/ 50 h 76"/>
                  <a:gd name="T40" fmla="*/ 48 w 156"/>
                  <a:gd name="T41" fmla="*/ 50 h 76"/>
                  <a:gd name="T42" fmla="*/ 52 w 156"/>
                  <a:gd name="T43" fmla="*/ 42 h 76"/>
                  <a:gd name="T44" fmla="*/ 48 w 156"/>
                  <a:gd name="T45" fmla="*/ 42 h 76"/>
                  <a:gd name="T46" fmla="*/ 42 w 156"/>
                  <a:gd name="T47" fmla="*/ 36 h 76"/>
                  <a:gd name="T48" fmla="*/ 34 w 156"/>
                  <a:gd name="T49" fmla="*/ 28 h 76"/>
                  <a:gd name="T50" fmla="*/ 30 w 156"/>
                  <a:gd name="T51" fmla="*/ 36 h 76"/>
                  <a:gd name="T52" fmla="*/ 30 w 156"/>
                  <a:gd name="T53" fmla="*/ 40 h 76"/>
                  <a:gd name="T54" fmla="*/ 22 w 156"/>
                  <a:gd name="T55" fmla="*/ 32 h 76"/>
                  <a:gd name="T56" fmla="*/ 12 w 156"/>
                  <a:gd name="T57" fmla="*/ 32 h 76"/>
                  <a:gd name="T58" fmla="*/ 14 w 156"/>
                  <a:gd name="T59" fmla="*/ 24 h 76"/>
                  <a:gd name="T60" fmla="*/ 22 w 156"/>
                  <a:gd name="T61" fmla="*/ 20 h 76"/>
                  <a:gd name="T62" fmla="*/ 22 w 156"/>
                  <a:gd name="T63" fmla="*/ 16 h 76"/>
                  <a:gd name="T64" fmla="*/ 26 w 156"/>
                  <a:gd name="T65" fmla="*/ 6 h 76"/>
                  <a:gd name="T66" fmla="*/ 38 w 156"/>
                  <a:gd name="T67" fmla="*/ 6 h 76"/>
                  <a:gd name="T68" fmla="*/ 48 w 156"/>
                  <a:gd name="T69" fmla="*/ 6 h 76"/>
                  <a:gd name="T70" fmla="*/ 56 w 156"/>
                  <a:gd name="T71" fmla="*/ 10 h 76"/>
                  <a:gd name="T72" fmla="*/ 60 w 156"/>
                  <a:gd name="T73" fmla="*/ 10 h 76"/>
                  <a:gd name="T74" fmla="*/ 60 w 156"/>
                  <a:gd name="T75" fmla="*/ 0 h 76"/>
                  <a:gd name="T76" fmla="*/ 72 w 156"/>
                  <a:gd name="T77" fmla="*/ 0 h 76"/>
                  <a:gd name="T78" fmla="*/ 82 w 156"/>
                  <a:gd name="T79" fmla="*/ 4 h 76"/>
                  <a:gd name="T80" fmla="*/ 88 w 156"/>
                  <a:gd name="T81" fmla="*/ 6 h 76"/>
                  <a:gd name="T82" fmla="*/ 100 w 156"/>
                  <a:gd name="T83" fmla="*/ 4 h 76"/>
                  <a:gd name="T84" fmla="*/ 112 w 156"/>
                  <a:gd name="T85" fmla="*/ 4 h 76"/>
                  <a:gd name="T86" fmla="*/ 122 w 156"/>
                  <a:gd name="T87" fmla="*/ 4 h 76"/>
                  <a:gd name="T88" fmla="*/ 134 w 156"/>
                  <a:gd name="T89" fmla="*/ 6 h 76"/>
                  <a:gd name="T90" fmla="*/ 142 w 156"/>
                  <a:gd name="T91" fmla="*/ 10 h 76"/>
                  <a:gd name="T92" fmla="*/ 148 w 156"/>
                  <a:gd name="T93" fmla="*/ 14 h 76"/>
                  <a:gd name="T94" fmla="*/ 156 w 156"/>
                  <a:gd name="T95" fmla="*/ 16 h 76"/>
                  <a:gd name="T96" fmla="*/ 148 w 156"/>
                  <a:gd name="T97" fmla="*/ 20 h 76"/>
                  <a:gd name="T98" fmla="*/ 142 w 156"/>
                  <a:gd name="T99" fmla="*/ 24 h 76"/>
                  <a:gd name="T100" fmla="*/ 134 w 156"/>
                  <a:gd name="T101" fmla="*/ 28 h 76"/>
                  <a:gd name="T102" fmla="*/ 126 w 156"/>
                  <a:gd name="T103" fmla="*/ 36 h 76"/>
                  <a:gd name="T104" fmla="*/ 118 w 156"/>
                  <a:gd name="T105" fmla="*/ 40 h 76"/>
                  <a:gd name="T106" fmla="*/ 108 w 156"/>
                  <a:gd name="T107" fmla="*/ 40 h 76"/>
                  <a:gd name="T108" fmla="*/ 104 w 156"/>
                  <a:gd name="T109" fmla="*/ 50 h 76"/>
                  <a:gd name="T110" fmla="*/ 100 w 156"/>
                  <a:gd name="T111" fmla="*/ 50 h 76"/>
                  <a:gd name="T112" fmla="*/ 88 w 156"/>
                  <a:gd name="T113" fmla="*/ 54 h 76"/>
                  <a:gd name="T114" fmla="*/ 86 w 156"/>
                  <a:gd name="T115" fmla="*/ 46 h 76"/>
                  <a:gd name="T116" fmla="*/ 78 w 156"/>
                  <a:gd name="T117"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76">
                    <a:moveTo>
                      <a:pt x="78" y="50"/>
                    </a:moveTo>
                    <a:lnTo>
                      <a:pt x="78" y="54"/>
                    </a:lnTo>
                    <a:lnTo>
                      <a:pt x="74" y="54"/>
                    </a:lnTo>
                    <a:lnTo>
                      <a:pt x="74" y="58"/>
                    </a:lnTo>
                    <a:lnTo>
                      <a:pt x="72" y="58"/>
                    </a:lnTo>
                    <a:lnTo>
                      <a:pt x="68" y="58"/>
                    </a:lnTo>
                    <a:lnTo>
                      <a:pt x="64" y="62"/>
                    </a:lnTo>
                    <a:lnTo>
                      <a:pt x="64" y="66"/>
                    </a:lnTo>
                    <a:lnTo>
                      <a:pt x="68" y="66"/>
                    </a:lnTo>
                    <a:lnTo>
                      <a:pt x="68" y="68"/>
                    </a:lnTo>
                    <a:lnTo>
                      <a:pt x="64" y="68"/>
                    </a:lnTo>
                    <a:lnTo>
                      <a:pt x="60" y="68"/>
                    </a:lnTo>
                    <a:lnTo>
                      <a:pt x="56" y="68"/>
                    </a:lnTo>
                    <a:lnTo>
                      <a:pt x="56" y="72"/>
                    </a:lnTo>
                    <a:lnTo>
                      <a:pt x="52" y="72"/>
                    </a:lnTo>
                    <a:lnTo>
                      <a:pt x="48" y="72"/>
                    </a:lnTo>
                    <a:lnTo>
                      <a:pt x="44" y="72"/>
                    </a:lnTo>
                    <a:lnTo>
                      <a:pt x="42" y="72"/>
                    </a:lnTo>
                    <a:lnTo>
                      <a:pt x="42" y="76"/>
                    </a:lnTo>
                    <a:lnTo>
                      <a:pt x="42" y="72"/>
                    </a:lnTo>
                    <a:lnTo>
                      <a:pt x="38" y="72"/>
                    </a:lnTo>
                    <a:lnTo>
                      <a:pt x="34" y="72"/>
                    </a:lnTo>
                    <a:lnTo>
                      <a:pt x="34" y="68"/>
                    </a:lnTo>
                    <a:lnTo>
                      <a:pt x="30" y="68"/>
                    </a:lnTo>
                    <a:lnTo>
                      <a:pt x="34" y="68"/>
                    </a:lnTo>
                    <a:lnTo>
                      <a:pt x="30" y="66"/>
                    </a:lnTo>
                    <a:lnTo>
                      <a:pt x="30" y="68"/>
                    </a:lnTo>
                    <a:lnTo>
                      <a:pt x="26" y="68"/>
                    </a:lnTo>
                    <a:lnTo>
                      <a:pt x="22" y="72"/>
                    </a:lnTo>
                    <a:lnTo>
                      <a:pt x="22" y="68"/>
                    </a:lnTo>
                    <a:lnTo>
                      <a:pt x="18" y="68"/>
                    </a:lnTo>
                    <a:lnTo>
                      <a:pt x="18" y="66"/>
                    </a:lnTo>
                    <a:lnTo>
                      <a:pt x="14" y="66"/>
                    </a:lnTo>
                    <a:lnTo>
                      <a:pt x="14" y="68"/>
                    </a:lnTo>
                    <a:lnTo>
                      <a:pt x="12" y="68"/>
                    </a:lnTo>
                    <a:lnTo>
                      <a:pt x="8" y="68"/>
                    </a:lnTo>
                    <a:lnTo>
                      <a:pt x="4" y="68"/>
                    </a:lnTo>
                    <a:lnTo>
                      <a:pt x="0" y="68"/>
                    </a:lnTo>
                    <a:lnTo>
                      <a:pt x="0" y="66"/>
                    </a:lnTo>
                    <a:lnTo>
                      <a:pt x="0" y="62"/>
                    </a:lnTo>
                    <a:lnTo>
                      <a:pt x="0" y="58"/>
                    </a:lnTo>
                    <a:lnTo>
                      <a:pt x="0" y="62"/>
                    </a:lnTo>
                    <a:lnTo>
                      <a:pt x="4" y="62"/>
                    </a:lnTo>
                    <a:lnTo>
                      <a:pt x="4" y="58"/>
                    </a:lnTo>
                    <a:lnTo>
                      <a:pt x="8" y="58"/>
                    </a:lnTo>
                    <a:lnTo>
                      <a:pt x="12" y="54"/>
                    </a:lnTo>
                    <a:lnTo>
                      <a:pt x="14" y="58"/>
                    </a:lnTo>
                    <a:lnTo>
                      <a:pt x="18" y="58"/>
                    </a:lnTo>
                    <a:lnTo>
                      <a:pt x="18" y="62"/>
                    </a:lnTo>
                    <a:lnTo>
                      <a:pt x="14" y="62"/>
                    </a:lnTo>
                    <a:lnTo>
                      <a:pt x="18" y="62"/>
                    </a:lnTo>
                    <a:lnTo>
                      <a:pt x="18" y="58"/>
                    </a:lnTo>
                    <a:lnTo>
                      <a:pt x="22" y="58"/>
                    </a:lnTo>
                    <a:lnTo>
                      <a:pt x="22" y="54"/>
                    </a:lnTo>
                    <a:lnTo>
                      <a:pt x="26" y="54"/>
                    </a:lnTo>
                    <a:lnTo>
                      <a:pt x="30" y="54"/>
                    </a:lnTo>
                    <a:lnTo>
                      <a:pt x="34" y="58"/>
                    </a:lnTo>
                    <a:lnTo>
                      <a:pt x="38" y="54"/>
                    </a:lnTo>
                    <a:lnTo>
                      <a:pt x="42" y="50"/>
                    </a:lnTo>
                    <a:lnTo>
                      <a:pt x="44" y="50"/>
                    </a:lnTo>
                    <a:lnTo>
                      <a:pt x="44" y="46"/>
                    </a:lnTo>
                    <a:lnTo>
                      <a:pt x="44" y="50"/>
                    </a:lnTo>
                    <a:lnTo>
                      <a:pt x="48" y="50"/>
                    </a:lnTo>
                    <a:lnTo>
                      <a:pt x="48" y="46"/>
                    </a:lnTo>
                    <a:lnTo>
                      <a:pt x="52" y="46"/>
                    </a:lnTo>
                    <a:lnTo>
                      <a:pt x="52" y="42"/>
                    </a:lnTo>
                    <a:lnTo>
                      <a:pt x="56" y="42"/>
                    </a:lnTo>
                    <a:lnTo>
                      <a:pt x="52" y="42"/>
                    </a:lnTo>
                    <a:lnTo>
                      <a:pt x="48" y="42"/>
                    </a:lnTo>
                    <a:lnTo>
                      <a:pt x="44" y="40"/>
                    </a:lnTo>
                    <a:lnTo>
                      <a:pt x="42" y="40"/>
                    </a:lnTo>
                    <a:lnTo>
                      <a:pt x="42" y="36"/>
                    </a:lnTo>
                    <a:lnTo>
                      <a:pt x="38" y="36"/>
                    </a:lnTo>
                    <a:lnTo>
                      <a:pt x="38" y="32"/>
                    </a:lnTo>
                    <a:lnTo>
                      <a:pt x="34" y="28"/>
                    </a:lnTo>
                    <a:lnTo>
                      <a:pt x="34" y="32"/>
                    </a:lnTo>
                    <a:lnTo>
                      <a:pt x="34" y="36"/>
                    </a:lnTo>
                    <a:lnTo>
                      <a:pt x="30" y="36"/>
                    </a:lnTo>
                    <a:lnTo>
                      <a:pt x="30" y="32"/>
                    </a:lnTo>
                    <a:lnTo>
                      <a:pt x="30" y="36"/>
                    </a:lnTo>
                    <a:lnTo>
                      <a:pt x="30" y="40"/>
                    </a:lnTo>
                    <a:lnTo>
                      <a:pt x="26" y="36"/>
                    </a:lnTo>
                    <a:lnTo>
                      <a:pt x="22" y="36"/>
                    </a:lnTo>
                    <a:lnTo>
                      <a:pt x="22" y="32"/>
                    </a:lnTo>
                    <a:lnTo>
                      <a:pt x="18" y="32"/>
                    </a:lnTo>
                    <a:lnTo>
                      <a:pt x="14" y="32"/>
                    </a:lnTo>
                    <a:lnTo>
                      <a:pt x="12" y="32"/>
                    </a:lnTo>
                    <a:lnTo>
                      <a:pt x="12" y="28"/>
                    </a:lnTo>
                    <a:lnTo>
                      <a:pt x="14" y="28"/>
                    </a:lnTo>
                    <a:lnTo>
                      <a:pt x="14" y="24"/>
                    </a:lnTo>
                    <a:lnTo>
                      <a:pt x="18" y="24"/>
                    </a:lnTo>
                    <a:lnTo>
                      <a:pt x="18" y="20"/>
                    </a:lnTo>
                    <a:lnTo>
                      <a:pt x="22" y="20"/>
                    </a:lnTo>
                    <a:lnTo>
                      <a:pt x="26" y="16"/>
                    </a:lnTo>
                    <a:lnTo>
                      <a:pt x="26" y="14"/>
                    </a:lnTo>
                    <a:lnTo>
                      <a:pt x="22" y="16"/>
                    </a:lnTo>
                    <a:lnTo>
                      <a:pt x="22" y="14"/>
                    </a:lnTo>
                    <a:lnTo>
                      <a:pt x="26" y="10"/>
                    </a:lnTo>
                    <a:lnTo>
                      <a:pt x="26" y="6"/>
                    </a:lnTo>
                    <a:lnTo>
                      <a:pt x="30" y="6"/>
                    </a:lnTo>
                    <a:lnTo>
                      <a:pt x="34" y="6"/>
                    </a:lnTo>
                    <a:lnTo>
                      <a:pt x="38" y="6"/>
                    </a:lnTo>
                    <a:lnTo>
                      <a:pt x="42" y="6"/>
                    </a:lnTo>
                    <a:lnTo>
                      <a:pt x="44" y="6"/>
                    </a:lnTo>
                    <a:lnTo>
                      <a:pt x="48" y="6"/>
                    </a:lnTo>
                    <a:lnTo>
                      <a:pt x="48" y="10"/>
                    </a:lnTo>
                    <a:lnTo>
                      <a:pt x="52" y="10"/>
                    </a:lnTo>
                    <a:lnTo>
                      <a:pt x="56" y="10"/>
                    </a:lnTo>
                    <a:lnTo>
                      <a:pt x="56" y="14"/>
                    </a:lnTo>
                    <a:lnTo>
                      <a:pt x="60" y="14"/>
                    </a:lnTo>
                    <a:lnTo>
                      <a:pt x="60" y="10"/>
                    </a:lnTo>
                    <a:lnTo>
                      <a:pt x="60" y="6"/>
                    </a:lnTo>
                    <a:lnTo>
                      <a:pt x="60" y="4"/>
                    </a:lnTo>
                    <a:lnTo>
                      <a:pt x="60" y="0"/>
                    </a:lnTo>
                    <a:lnTo>
                      <a:pt x="64" y="0"/>
                    </a:lnTo>
                    <a:lnTo>
                      <a:pt x="68" y="0"/>
                    </a:lnTo>
                    <a:lnTo>
                      <a:pt x="72" y="0"/>
                    </a:lnTo>
                    <a:lnTo>
                      <a:pt x="74" y="0"/>
                    </a:lnTo>
                    <a:lnTo>
                      <a:pt x="78" y="4"/>
                    </a:lnTo>
                    <a:lnTo>
                      <a:pt x="82" y="4"/>
                    </a:lnTo>
                    <a:lnTo>
                      <a:pt x="86" y="4"/>
                    </a:lnTo>
                    <a:lnTo>
                      <a:pt x="86" y="6"/>
                    </a:lnTo>
                    <a:lnTo>
                      <a:pt x="88" y="6"/>
                    </a:lnTo>
                    <a:lnTo>
                      <a:pt x="92" y="4"/>
                    </a:lnTo>
                    <a:lnTo>
                      <a:pt x="96" y="4"/>
                    </a:lnTo>
                    <a:lnTo>
                      <a:pt x="100" y="4"/>
                    </a:lnTo>
                    <a:lnTo>
                      <a:pt x="104" y="4"/>
                    </a:lnTo>
                    <a:lnTo>
                      <a:pt x="108" y="4"/>
                    </a:lnTo>
                    <a:lnTo>
                      <a:pt x="112" y="4"/>
                    </a:lnTo>
                    <a:lnTo>
                      <a:pt x="116" y="4"/>
                    </a:lnTo>
                    <a:lnTo>
                      <a:pt x="118" y="4"/>
                    </a:lnTo>
                    <a:lnTo>
                      <a:pt x="122" y="4"/>
                    </a:lnTo>
                    <a:lnTo>
                      <a:pt x="126" y="4"/>
                    </a:lnTo>
                    <a:lnTo>
                      <a:pt x="130" y="4"/>
                    </a:lnTo>
                    <a:lnTo>
                      <a:pt x="134" y="6"/>
                    </a:lnTo>
                    <a:lnTo>
                      <a:pt x="138" y="6"/>
                    </a:lnTo>
                    <a:lnTo>
                      <a:pt x="142" y="6"/>
                    </a:lnTo>
                    <a:lnTo>
                      <a:pt x="142" y="10"/>
                    </a:lnTo>
                    <a:lnTo>
                      <a:pt x="142" y="14"/>
                    </a:lnTo>
                    <a:lnTo>
                      <a:pt x="146" y="14"/>
                    </a:lnTo>
                    <a:lnTo>
                      <a:pt x="148" y="14"/>
                    </a:lnTo>
                    <a:lnTo>
                      <a:pt x="152" y="14"/>
                    </a:lnTo>
                    <a:lnTo>
                      <a:pt x="152" y="16"/>
                    </a:lnTo>
                    <a:lnTo>
                      <a:pt x="156" y="16"/>
                    </a:lnTo>
                    <a:lnTo>
                      <a:pt x="156" y="20"/>
                    </a:lnTo>
                    <a:lnTo>
                      <a:pt x="152" y="20"/>
                    </a:lnTo>
                    <a:lnTo>
                      <a:pt x="148" y="20"/>
                    </a:lnTo>
                    <a:lnTo>
                      <a:pt x="148" y="24"/>
                    </a:lnTo>
                    <a:lnTo>
                      <a:pt x="146" y="24"/>
                    </a:lnTo>
                    <a:lnTo>
                      <a:pt x="142" y="24"/>
                    </a:lnTo>
                    <a:lnTo>
                      <a:pt x="138" y="24"/>
                    </a:lnTo>
                    <a:lnTo>
                      <a:pt x="138" y="28"/>
                    </a:lnTo>
                    <a:lnTo>
                      <a:pt x="134" y="28"/>
                    </a:lnTo>
                    <a:lnTo>
                      <a:pt x="130" y="32"/>
                    </a:lnTo>
                    <a:lnTo>
                      <a:pt x="126" y="32"/>
                    </a:lnTo>
                    <a:lnTo>
                      <a:pt x="126" y="36"/>
                    </a:lnTo>
                    <a:lnTo>
                      <a:pt x="126" y="40"/>
                    </a:lnTo>
                    <a:lnTo>
                      <a:pt x="122" y="40"/>
                    </a:lnTo>
                    <a:lnTo>
                      <a:pt x="118" y="40"/>
                    </a:lnTo>
                    <a:lnTo>
                      <a:pt x="116" y="40"/>
                    </a:lnTo>
                    <a:lnTo>
                      <a:pt x="112" y="40"/>
                    </a:lnTo>
                    <a:lnTo>
                      <a:pt x="108" y="40"/>
                    </a:lnTo>
                    <a:lnTo>
                      <a:pt x="104" y="40"/>
                    </a:lnTo>
                    <a:lnTo>
                      <a:pt x="104" y="46"/>
                    </a:lnTo>
                    <a:lnTo>
                      <a:pt x="104" y="50"/>
                    </a:lnTo>
                    <a:lnTo>
                      <a:pt x="100" y="50"/>
                    </a:lnTo>
                    <a:lnTo>
                      <a:pt x="100" y="54"/>
                    </a:lnTo>
                    <a:lnTo>
                      <a:pt x="100" y="50"/>
                    </a:lnTo>
                    <a:lnTo>
                      <a:pt x="96" y="50"/>
                    </a:lnTo>
                    <a:lnTo>
                      <a:pt x="92" y="54"/>
                    </a:lnTo>
                    <a:lnTo>
                      <a:pt x="88" y="54"/>
                    </a:lnTo>
                    <a:lnTo>
                      <a:pt x="88" y="50"/>
                    </a:lnTo>
                    <a:lnTo>
                      <a:pt x="88" y="46"/>
                    </a:lnTo>
                    <a:lnTo>
                      <a:pt x="86" y="46"/>
                    </a:lnTo>
                    <a:lnTo>
                      <a:pt x="86" y="50"/>
                    </a:lnTo>
                    <a:lnTo>
                      <a:pt x="82" y="50"/>
                    </a:lnTo>
                    <a:lnTo>
                      <a:pt x="78" y="50"/>
                    </a:lnTo>
                    <a:lnTo>
                      <a:pt x="78" y="50"/>
                    </a:lnTo>
                    <a:lnTo>
                      <a:pt x="78" y="5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0" name="Freeform 37">
                <a:extLst>
                  <a:ext uri="{FF2B5EF4-FFF2-40B4-BE49-F238E27FC236}">
                    <a16:creationId xmlns:a16="http://schemas.microsoft.com/office/drawing/2014/main" id="{55993354-1D90-107A-6109-33279E37120E}"/>
                  </a:ext>
                </a:extLst>
              </p:cNvPr>
              <p:cNvSpPr>
                <a:spLocks/>
              </p:cNvSpPr>
              <p:nvPr/>
            </p:nvSpPr>
            <p:spPr bwMode="auto">
              <a:xfrm>
                <a:off x="6638925" y="3943418"/>
                <a:ext cx="174625" cy="234950"/>
              </a:xfrm>
              <a:custGeom>
                <a:avLst/>
                <a:gdLst>
                  <a:gd name="T0" fmla="*/ 54 w 110"/>
                  <a:gd name="T1" fmla="*/ 72 h 148"/>
                  <a:gd name="T2" fmla="*/ 46 w 110"/>
                  <a:gd name="T3" fmla="*/ 72 h 148"/>
                  <a:gd name="T4" fmla="*/ 34 w 110"/>
                  <a:gd name="T5" fmla="*/ 80 h 148"/>
                  <a:gd name="T6" fmla="*/ 26 w 110"/>
                  <a:gd name="T7" fmla="*/ 72 h 148"/>
                  <a:gd name="T8" fmla="*/ 20 w 110"/>
                  <a:gd name="T9" fmla="*/ 80 h 148"/>
                  <a:gd name="T10" fmla="*/ 12 w 110"/>
                  <a:gd name="T11" fmla="*/ 88 h 148"/>
                  <a:gd name="T12" fmla="*/ 16 w 110"/>
                  <a:gd name="T13" fmla="*/ 76 h 148"/>
                  <a:gd name="T14" fmla="*/ 16 w 110"/>
                  <a:gd name="T15" fmla="*/ 62 h 148"/>
                  <a:gd name="T16" fmla="*/ 16 w 110"/>
                  <a:gd name="T17" fmla="*/ 54 h 148"/>
                  <a:gd name="T18" fmla="*/ 4 w 110"/>
                  <a:gd name="T19" fmla="*/ 50 h 148"/>
                  <a:gd name="T20" fmla="*/ 4 w 110"/>
                  <a:gd name="T21" fmla="*/ 40 h 148"/>
                  <a:gd name="T22" fmla="*/ 0 w 110"/>
                  <a:gd name="T23" fmla="*/ 36 h 148"/>
                  <a:gd name="T24" fmla="*/ 8 w 110"/>
                  <a:gd name="T25" fmla="*/ 30 h 148"/>
                  <a:gd name="T26" fmla="*/ 8 w 110"/>
                  <a:gd name="T27" fmla="*/ 22 h 148"/>
                  <a:gd name="T28" fmla="*/ 16 w 110"/>
                  <a:gd name="T29" fmla="*/ 14 h 148"/>
                  <a:gd name="T30" fmla="*/ 24 w 110"/>
                  <a:gd name="T31" fmla="*/ 22 h 148"/>
                  <a:gd name="T32" fmla="*/ 24 w 110"/>
                  <a:gd name="T33" fmla="*/ 22 h 148"/>
                  <a:gd name="T34" fmla="*/ 20 w 110"/>
                  <a:gd name="T35" fmla="*/ 4 h 148"/>
                  <a:gd name="T36" fmla="*/ 30 w 110"/>
                  <a:gd name="T37" fmla="*/ 0 h 148"/>
                  <a:gd name="T38" fmla="*/ 38 w 110"/>
                  <a:gd name="T39" fmla="*/ 10 h 148"/>
                  <a:gd name="T40" fmla="*/ 38 w 110"/>
                  <a:gd name="T41" fmla="*/ 18 h 148"/>
                  <a:gd name="T42" fmla="*/ 42 w 110"/>
                  <a:gd name="T43" fmla="*/ 26 h 148"/>
                  <a:gd name="T44" fmla="*/ 50 w 110"/>
                  <a:gd name="T45" fmla="*/ 32 h 148"/>
                  <a:gd name="T46" fmla="*/ 60 w 110"/>
                  <a:gd name="T47" fmla="*/ 30 h 148"/>
                  <a:gd name="T48" fmla="*/ 68 w 110"/>
                  <a:gd name="T49" fmla="*/ 40 h 148"/>
                  <a:gd name="T50" fmla="*/ 64 w 110"/>
                  <a:gd name="T51" fmla="*/ 50 h 148"/>
                  <a:gd name="T52" fmla="*/ 56 w 110"/>
                  <a:gd name="T53" fmla="*/ 50 h 148"/>
                  <a:gd name="T54" fmla="*/ 54 w 110"/>
                  <a:gd name="T55" fmla="*/ 54 h 148"/>
                  <a:gd name="T56" fmla="*/ 64 w 110"/>
                  <a:gd name="T57" fmla="*/ 66 h 148"/>
                  <a:gd name="T58" fmla="*/ 72 w 110"/>
                  <a:gd name="T59" fmla="*/ 72 h 148"/>
                  <a:gd name="T60" fmla="*/ 80 w 110"/>
                  <a:gd name="T61" fmla="*/ 80 h 148"/>
                  <a:gd name="T62" fmla="*/ 86 w 110"/>
                  <a:gd name="T63" fmla="*/ 88 h 148"/>
                  <a:gd name="T64" fmla="*/ 90 w 110"/>
                  <a:gd name="T65" fmla="*/ 98 h 148"/>
                  <a:gd name="T66" fmla="*/ 98 w 110"/>
                  <a:gd name="T67" fmla="*/ 102 h 148"/>
                  <a:gd name="T68" fmla="*/ 106 w 110"/>
                  <a:gd name="T69" fmla="*/ 110 h 148"/>
                  <a:gd name="T70" fmla="*/ 102 w 110"/>
                  <a:gd name="T71" fmla="*/ 122 h 148"/>
                  <a:gd name="T72" fmla="*/ 106 w 110"/>
                  <a:gd name="T73" fmla="*/ 128 h 148"/>
                  <a:gd name="T74" fmla="*/ 102 w 110"/>
                  <a:gd name="T75" fmla="*/ 140 h 148"/>
                  <a:gd name="T76" fmla="*/ 90 w 110"/>
                  <a:gd name="T77" fmla="*/ 140 h 148"/>
                  <a:gd name="T78" fmla="*/ 86 w 110"/>
                  <a:gd name="T79" fmla="*/ 144 h 148"/>
                  <a:gd name="T80" fmla="*/ 80 w 110"/>
                  <a:gd name="T81" fmla="*/ 144 h 148"/>
                  <a:gd name="T82" fmla="*/ 72 w 110"/>
                  <a:gd name="T83" fmla="*/ 144 h 148"/>
                  <a:gd name="T84" fmla="*/ 76 w 110"/>
                  <a:gd name="T85" fmla="*/ 132 h 148"/>
                  <a:gd name="T86" fmla="*/ 80 w 110"/>
                  <a:gd name="T87" fmla="*/ 124 h 148"/>
                  <a:gd name="T88" fmla="*/ 76 w 110"/>
                  <a:gd name="T89" fmla="*/ 114 h 148"/>
                  <a:gd name="T90" fmla="*/ 68 w 110"/>
                  <a:gd name="T91" fmla="*/ 102 h 148"/>
                  <a:gd name="T92" fmla="*/ 64 w 110"/>
                  <a:gd name="T93" fmla="*/ 96 h 148"/>
                  <a:gd name="T94" fmla="*/ 64 w 110"/>
                  <a:gd name="T95" fmla="*/ 88 h 148"/>
                  <a:gd name="T96" fmla="*/ 60 w 110"/>
                  <a:gd name="T97" fmla="*/ 8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48">
                    <a:moveTo>
                      <a:pt x="60" y="80"/>
                    </a:moveTo>
                    <a:lnTo>
                      <a:pt x="56" y="76"/>
                    </a:lnTo>
                    <a:lnTo>
                      <a:pt x="56" y="72"/>
                    </a:lnTo>
                    <a:lnTo>
                      <a:pt x="54" y="72"/>
                    </a:lnTo>
                    <a:lnTo>
                      <a:pt x="50" y="72"/>
                    </a:lnTo>
                    <a:lnTo>
                      <a:pt x="50" y="70"/>
                    </a:lnTo>
                    <a:lnTo>
                      <a:pt x="46" y="70"/>
                    </a:lnTo>
                    <a:lnTo>
                      <a:pt x="46" y="72"/>
                    </a:lnTo>
                    <a:lnTo>
                      <a:pt x="42" y="76"/>
                    </a:lnTo>
                    <a:lnTo>
                      <a:pt x="38" y="76"/>
                    </a:lnTo>
                    <a:lnTo>
                      <a:pt x="38" y="80"/>
                    </a:lnTo>
                    <a:lnTo>
                      <a:pt x="34" y="80"/>
                    </a:lnTo>
                    <a:lnTo>
                      <a:pt x="34" y="76"/>
                    </a:lnTo>
                    <a:lnTo>
                      <a:pt x="30" y="76"/>
                    </a:lnTo>
                    <a:lnTo>
                      <a:pt x="30" y="72"/>
                    </a:lnTo>
                    <a:lnTo>
                      <a:pt x="26" y="72"/>
                    </a:lnTo>
                    <a:lnTo>
                      <a:pt x="26" y="76"/>
                    </a:lnTo>
                    <a:lnTo>
                      <a:pt x="24" y="76"/>
                    </a:lnTo>
                    <a:lnTo>
                      <a:pt x="24" y="80"/>
                    </a:lnTo>
                    <a:lnTo>
                      <a:pt x="20" y="80"/>
                    </a:lnTo>
                    <a:lnTo>
                      <a:pt x="20" y="84"/>
                    </a:lnTo>
                    <a:lnTo>
                      <a:pt x="16" y="84"/>
                    </a:lnTo>
                    <a:lnTo>
                      <a:pt x="16" y="88"/>
                    </a:lnTo>
                    <a:lnTo>
                      <a:pt x="12" y="88"/>
                    </a:lnTo>
                    <a:lnTo>
                      <a:pt x="12" y="84"/>
                    </a:lnTo>
                    <a:lnTo>
                      <a:pt x="12" y="80"/>
                    </a:lnTo>
                    <a:lnTo>
                      <a:pt x="16" y="80"/>
                    </a:lnTo>
                    <a:lnTo>
                      <a:pt x="16" y="76"/>
                    </a:lnTo>
                    <a:lnTo>
                      <a:pt x="16" y="72"/>
                    </a:lnTo>
                    <a:lnTo>
                      <a:pt x="16" y="70"/>
                    </a:lnTo>
                    <a:lnTo>
                      <a:pt x="16" y="66"/>
                    </a:lnTo>
                    <a:lnTo>
                      <a:pt x="16" y="62"/>
                    </a:lnTo>
                    <a:lnTo>
                      <a:pt x="20" y="62"/>
                    </a:lnTo>
                    <a:lnTo>
                      <a:pt x="20" y="58"/>
                    </a:lnTo>
                    <a:lnTo>
                      <a:pt x="16" y="58"/>
                    </a:lnTo>
                    <a:lnTo>
                      <a:pt x="16" y="54"/>
                    </a:lnTo>
                    <a:lnTo>
                      <a:pt x="16" y="50"/>
                    </a:lnTo>
                    <a:lnTo>
                      <a:pt x="12" y="50"/>
                    </a:lnTo>
                    <a:lnTo>
                      <a:pt x="8" y="50"/>
                    </a:lnTo>
                    <a:lnTo>
                      <a:pt x="4" y="50"/>
                    </a:lnTo>
                    <a:lnTo>
                      <a:pt x="4" y="46"/>
                    </a:lnTo>
                    <a:lnTo>
                      <a:pt x="8" y="44"/>
                    </a:lnTo>
                    <a:lnTo>
                      <a:pt x="8" y="40"/>
                    </a:lnTo>
                    <a:lnTo>
                      <a:pt x="4" y="40"/>
                    </a:lnTo>
                    <a:lnTo>
                      <a:pt x="4" y="36"/>
                    </a:lnTo>
                    <a:lnTo>
                      <a:pt x="0" y="36"/>
                    </a:lnTo>
                    <a:lnTo>
                      <a:pt x="0" y="40"/>
                    </a:lnTo>
                    <a:lnTo>
                      <a:pt x="0" y="36"/>
                    </a:lnTo>
                    <a:lnTo>
                      <a:pt x="0" y="32"/>
                    </a:lnTo>
                    <a:lnTo>
                      <a:pt x="0" y="30"/>
                    </a:lnTo>
                    <a:lnTo>
                      <a:pt x="4" y="30"/>
                    </a:lnTo>
                    <a:lnTo>
                      <a:pt x="8" y="30"/>
                    </a:lnTo>
                    <a:lnTo>
                      <a:pt x="4" y="30"/>
                    </a:lnTo>
                    <a:lnTo>
                      <a:pt x="4" y="26"/>
                    </a:lnTo>
                    <a:lnTo>
                      <a:pt x="8" y="26"/>
                    </a:lnTo>
                    <a:lnTo>
                      <a:pt x="8" y="22"/>
                    </a:lnTo>
                    <a:lnTo>
                      <a:pt x="12" y="22"/>
                    </a:lnTo>
                    <a:lnTo>
                      <a:pt x="12" y="18"/>
                    </a:lnTo>
                    <a:lnTo>
                      <a:pt x="16" y="18"/>
                    </a:lnTo>
                    <a:lnTo>
                      <a:pt x="16" y="14"/>
                    </a:lnTo>
                    <a:lnTo>
                      <a:pt x="16" y="18"/>
                    </a:lnTo>
                    <a:lnTo>
                      <a:pt x="16" y="22"/>
                    </a:lnTo>
                    <a:lnTo>
                      <a:pt x="20" y="22"/>
                    </a:lnTo>
                    <a:lnTo>
                      <a:pt x="24" y="22"/>
                    </a:lnTo>
                    <a:lnTo>
                      <a:pt x="24" y="26"/>
                    </a:lnTo>
                    <a:lnTo>
                      <a:pt x="24" y="22"/>
                    </a:lnTo>
                    <a:lnTo>
                      <a:pt x="26" y="22"/>
                    </a:lnTo>
                    <a:lnTo>
                      <a:pt x="24" y="22"/>
                    </a:lnTo>
                    <a:lnTo>
                      <a:pt x="24" y="18"/>
                    </a:lnTo>
                    <a:lnTo>
                      <a:pt x="24" y="14"/>
                    </a:lnTo>
                    <a:lnTo>
                      <a:pt x="24" y="10"/>
                    </a:lnTo>
                    <a:lnTo>
                      <a:pt x="20" y="4"/>
                    </a:lnTo>
                    <a:lnTo>
                      <a:pt x="24" y="4"/>
                    </a:lnTo>
                    <a:lnTo>
                      <a:pt x="24" y="0"/>
                    </a:lnTo>
                    <a:lnTo>
                      <a:pt x="26" y="0"/>
                    </a:lnTo>
                    <a:lnTo>
                      <a:pt x="30" y="0"/>
                    </a:lnTo>
                    <a:lnTo>
                      <a:pt x="30" y="4"/>
                    </a:lnTo>
                    <a:lnTo>
                      <a:pt x="34" y="6"/>
                    </a:lnTo>
                    <a:lnTo>
                      <a:pt x="34" y="10"/>
                    </a:lnTo>
                    <a:lnTo>
                      <a:pt x="38" y="10"/>
                    </a:lnTo>
                    <a:lnTo>
                      <a:pt x="38" y="14"/>
                    </a:lnTo>
                    <a:lnTo>
                      <a:pt x="42" y="14"/>
                    </a:lnTo>
                    <a:lnTo>
                      <a:pt x="42" y="18"/>
                    </a:lnTo>
                    <a:lnTo>
                      <a:pt x="38" y="18"/>
                    </a:lnTo>
                    <a:lnTo>
                      <a:pt x="42" y="18"/>
                    </a:lnTo>
                    <a:lnTo>
                      <a:pt x="38" y="22"/>
                    </a:lnTo>
                    <a:lnTo>
                      <a:pt x="42" y="22"/>
                    </a:lnTo>
                    <a:lnTo>
                      <a:pt x="42" y="26"/>
                    </a:lnTo>
                    <a:lnTo>
                      <a:pt x="42" y="30"/>
                    </a:lnTo>
                    <a:lnTo>
                      <a:pt x="46" y="30"/>
                    </a:lnTo>
                    <a:lnTo>
                      <a:pt x="50" y="30"/>
                    </a:lnTo>
                    <a:lnTo>
                      <a:pt x="50" y="32"/>
                    </a:lnTo>
                    <a:lnTo>
                      <a:pt x="54" y="32"/>
                    </a:lnTo>
                    <a:lnTo>
                      <a:pt x="54" y="30"/>
                    </a:lnTo>
                    <a:lnTo>
                      <a:pt x="56" y="26"/>
                    </a:lnTo>
                    <a:lnTo>
                      <a:pt x="60" y="30"/>
                    </a:lnTo>
                    <a:lnTo>
                      <a:pt x="64" y="32"/>
                    </a:lnTo>
                    <a:lnTo>
                      <a:pt x="60" y="36"/>
                    </a:lnTo>
                    <a:lnTo>
                      <a:pt x="64" y="36"/>
                    </a:lnTo>
                    <a:lnTo>
                      <a:pt x="68" y="40"/>
                    </a:lnTo>
                    <a:lnTo>
                      <a:pt x="68" y="44"/>
                    </a:lnTo>
                    <a:lnTo>
                      <a:pt x="68" y="46"/>
                    </a:lnTo>
                    <a:lnTo>
                      <a:pt x="64" y="46"/>
                    </a:lnTo>
                    <a:lnTo>
                      <a:pt x="64" y="50"/>
                    </a:lnTo>
                    <a:lnTo>
                      <a:pt x="60" y="50"/>
                    </a:lnTo>
                    <a:lnTo>
                      <a:pt x="60" y="46"/>
                    </a:lnTo>
                    <a:lnTo>
                      <a:pt x="56" y="46"/>
                    </a:lnTo>
                    <a:lnTo>
                      <a:pt x="56" y="50"/>
                    </a:lnTo>
                    <a:lnTo>
                      <a:pt x="56" y="46"/>
                    </a:lnTo>
                    <a:lnTo>
                      <a:pt x="56" y="50"/>
                    </a:lnTo>
                    <a:lnTo>
                      <a:pt x="56" y="54"/>
                    </a:lnTo>
                    <a:lnTo>
                      <a:pt x="54" y="54"/>
                    </a:lnTo>
                    <a:lnTo>
                      <a:pt x="56" y="58"/>
                    </a:lnTo>
                    <a:lnTo>
                      <a:pt x="60" y="58"/>
                    </a:lnTo>
                    <a:lnTo>
                      <a:pt x="64" y="62"/>
                    </a:lnTo>
                    <a:lnTo>
                      <a:pt x="64" y="66"/>
                    </a:lnTo>
                    <a:lnTo>
                      <a:pt x="68" y="66"/>
                    </a:lnTo>
                    <a:lnTo>
                      <a:pt x="72" y="66"/>
                    </a:lnTo>
                    <a:lnTo>
                      <a:pt x="72" y="70"/>
                    </a:lnTo>
                    <a:lnTo>
                      <a:pt x="72" y="72"/>
                    </a:lnTo>
                    <a:lnTo>
                      <a:pt x="76" y="72"/>
                    </a:lnTo>
                    <a:lnTo>
                      <a:pt x="76" y="76"/>
                    </a:lnTo>
                    <a:lnTo>
                      <a:pt x="80" y="76"/>
                    </a:lnTo>
                    <a:lnTo>
                      <a:pt x="80" y="80"/>
                    </a:lnTo>
                    <a:lnTo>
                      <a:pt x="80" y="84"/>
                    </a:lnTo>
                    <a:lnTo>
                      <a:pt x="84" y="84"/>
                    </a:lnTo>
                    <a:lnTo>
                      <a:pt x="84" y="88"/>
                    </a:lnTo>
                    <a:lnTo>
                      <a:pt x="86" y="88"/>
                    </a:lnTo>
                    <a:lnTo>
                      <a:pt x="86" y="92"/>
                    </a:lnTo>
                    <a:lnTo>
                      <a:pt x="90" y="92"/>
                    </a:lnTo>
                    <a:lnTo>
                      <a:pt x="90" y="96"/>
                    </a:lnTo>
                    <a:lnTo>
                      <a:pt x="90" y="98"/>
                    </a:lnTo>
                    <a:lnTo>
                      <a:pt x="90" y="102"/>
                    </a:lnTo>
                    <a:lnTo>
                      <a:pt x="94" y="106"/>
                    </a:lnTo>
                    <a:lnTo>
                      <a:pt x="94" y="102"/>
                    </a:lnTo>
                    <a:lnTo>
                      <a:pt x="98" y="102"/>
                    </a:lnTo>
                    <a:lnTo>
                      <a:pt x="98" y="106"/>
                    </a:lnTo>
                    <a:lnTo>
                      <a:pt x="102" y="106"/>
                    </a:lnTo>
                    <a:lnTo>
                      <a:pt x="102" y="110"/>
                    </a:lnTo>
                    <a:lnTo>
                      <a:pt x="106" y="110"/>
                    </a:lnTo>
                    <a:lnTo>
                      <a:pt x="106" y="114"/>
                    </a:lnTo>
                    <a:lnTo>
                      <a:pt x="102" y="114"/>
                    </a:lnTo>
                    <a:lnTo>
                      <a:pt x="102" y="118"/>
                    </a:lnTo>
                    <a:lnTo>
                      <a:pt x="102" y="122"/>
                    </a:lnTo>
                    <a:lnTo>
                      <a:pt x="106" y="122"/>
                    </a:lnTo>
                    <a:lnTo>
                      <a:pt x="106" y="124"/>
                    </a:lnTo>
                    <a:lnTo>
                      <a:pt x="110" y="124"/>
                    </a:lnTo>
                    <a:lnTo>
                      <a:pt x="106" y="128"/>
                    </a:lnTo>
                    <a:lnTo>
                      <a:pt x="106" y="132"/>
                    </a:lnTo>
                    <a:lnTo>
                      <a:pt x="106" y="136"/>
                    </a:lnTo>
                    <a:lnTo>
                      <a:pt x="102" y="136"/>
                    </a:lnTo>
                    <a:lnTo>
                      <a:pt x="102" y="140"/>
                    </a:lnTo>
                    <a:lnTo>
                      <a:pt x="94" y="144"/>
                    </a:lnTo>
                    <a:lnTo>
                      <a:pt x="94" y="140"/>
                    </a:lnTo>
                    <a:lnTo>
                      <a:pt x="90" y="136"/>
                    </a:lnTo>
                    <a:lnTo>
                      <a:pt x="90" y="140"/>
                    </a:lnTo>
                    <a:lnTo>
                      <a:pt x="86" y="140"/>
                    </a:lnTo>
                    <a:lnTo>
                      <a:pt x="84" y="140"/>
                    </a:lnTo>
                    <a:lnTo>
                      <a:pt x="84" y="144"/>
                    </a:lnTo>
                    <a:lnTo>
                      <a:pt x="86" y="144"/>
                    </a:lnTo>
                    <a:lnTo>
                      <a:pt x="86" y="148"/>
                    </a:lnTo>
                    <a:lnTo>
                      <a:pt x="84" y="148"/>
                    </a:lnTo>
                    <a:lnTo>
                      <a:pt x="80" y="148"/>
                    </a:lnTo>
                    <a:lnTo>
                      <a:pt x="80" y="144"/>
                    </a:lnTo>
                    <a:lnTo>
                      <a:pt x="76" y="144"/>
                    </a:lnTo>
                    <a:lnTo>
                      <a:pt x="76" y="148"/>
                    </a:lnTo>
                    <a:lnTo>
                      <a:pt x="76" y="144"/>
                    </a:lnTo>
                    <a:lnTo>
                      <a:pt x="72" y="144"/>
                    </a:lnTo>
                    <a:lnTo>
                      <a:pt x="72" y="140"/>
                    </a:lnTo>
                    <a:lnTo>
                      <a:pt x="76" y="140"/>
                    </a:lnTo>
                    <a:lnTo>
                      <a:pt x="76" y="136"/>
                    </a:lnTo>
                    <a:lnTo>
                      <a:pt x="76" y="132"/>
                    </a:lnTo>
                    <a:lnTo>
                      <a:pt x="80" y="132"/>
                    </a:lnTo>
                    <a:lnTo>
                      <a:pt x="80" y="128"/>
                    </a:lnTo>
                    <a:lnTo>
                      <a:pt x="76" y="128"/>
                    </a:lnTo>
                    <a:lnTo>
                      <a:pt x="80" y="124"/>
                    </a:lnTo>
                    <a:lnTo>
                      <a:pt x="80" y="122"/>
                    </a:lnTo>
                    <a:lnTo>
                      <a:pt x="80" y="118"/>
                    </a:lnTo>
                    <a:lnTo>
                      <a:pt x="76" y="118"/>
                    </a:lnTo>
                    <a:lnTo>
                      <a:pt x="76" y="114"/>
                    </a:lnTo>
                    <a:lnTo>
                      <a:pt x="72" y="114"/>
                    </a:lnTo>
                    <a:lnTo>
                      <a:pt x="72" y="110"/>
                    </a:lnTo>
                    <a:lnTo>
                      <a:pt x="68" y="106"/>
                    </a:lnTo>
                    <a:lnTo>
                      <a:pt x="68" y="102"/>
                    </a:lnTo>
                    <a:lnTo>
                      <a:pt x="64" y="102"/>
                    </a:lnTo>
                    <a:lnTo>
                      <a:pt x="68" y="102"/>
                    </a:lnTo>
                    <a:lnTo>
                      <a:pt x="68" y="98"/>
                    </a:lnTo>
                    <a:lnTo>
                      <a:pt x="64" y="96"/>
                    </a:lnTo>
                    <a:lnTo>
                      <a:pt x="68" y="96"/>
                    </a:lnTo>
                    <a:lnTo>
                      <a:pt x="68" y="92"/>
                    </a:lnTo>
                    <a:lnTo>
                      <a:pt x="68" y="88"/>
                    </a:lnTo>
                    <a:lnTo>
                      <a:pt x="64" y="88"/>
                    </a:lnTo>
                    <a:lnTo>
                      <a:pt x="64" y="84"/>
                    </a:lnTo>
                    <a:lnTo>
                      <a:pt x="60" y="84"/>
                    </a:lnTo>
                    <a:lnTo>
                      <a:pt x="60" y="80"/>
                    </a:lnTo>
                    <a:lnTo>
                      <a:pt x="60" y="80"/>
                    </a:lnTo>
                    <a:lnTo>
                      <a:pt x="60" y="8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1" name="Freeform 38">
                <a:extLst>
                  <a:ext uri="{FF2B5EF4-FFF2-40B4-BE49-F238E27FC236}">
                    <a16:creationId xmlns:a16="http://schemas.microsoft.com/office/drawing/2014/main" id="{5BF8ED13-C382-31F3-4A93-A698ED075E3D}"/>
                  </a:ext>
                </a:extLst>
              </p:cNvPr>
              <p:cNvSpPr>
                <a:spLocks/>
              </p:cNvSpPr>
              <p:nvPr/>
            </p:nvSpPr>
            <p:spPr bwMode="auto">
              <a:xfrm>
                <a:off x="5181600" y="3590993"/>
                <a:ext cx="34925" cy="47625"/>
              </a:xfrm>
              <a:custGeom>
                <a:avLst/>
                <a:gdLst>
                  <a:gd name="T0" fmla="*/ 14 w 22"/>
                  <a:gd name="T1" fmla="*/ 0 h 30"/>
                  <a:gd name="T2" fmla="*/ 14 w 22"/>
                  <a:gd name="T3" fmla="*/ 0 h 30"/>
                  <a:gd name="T4" fmla="*/ 14 w 22"/>
                  <a:gd name="T5" fmla="*/ 0 h 30"/>
                  <a:gd name="T6" fmla="*/ 18 w 22"/>
                  <a:gd name="T7" fmla="*/ 0 h 30"/>
                  <a:gd name="T8" fmla="*/ 18 w 22"/>
                  <a:gd name="T9" fmla="*/ 0 h 30"/>
                  <a:gd name="T10" fmla="*/ 18 w 22"/>
                  <a:gd name="T11" fmla="*/ 0 h 30"/>
                  <a:gd name="T12" fmla="*/ 18 w 22"/>
                  <a:gd name="T13" fmla="*/ 0 h 30"/>
                  <a:gd name="T14" fmla="*/ 22 w 22"/>
                  <a:gd name="T15" fmla="*/ 4 h 30"/>
                  <a:gd name="T16" fmla="*/ 22 w 22"/>
                  <a:gd name="T17" fmla="*/ 8 h 30"/>
                  <a:gd name="T18" fmla="*/ 22 w 22"/>
                  <a:gd name="T19" fmla="*/ 8 h 30"/>
                  <a:gd name="T20" fmla="*/ 18 w 22"/>
                  <a:gd name="T21" fmla="*/ 12 h 30"/>
                  <a:gd name="T22" fmla="*/ 18 w 22"/>
                  <a:gd name="T23" fmla="*/ 12 h 30"/>
                  <a:gd name="T24" fmla="*/ 18 w 22"/>
                  <a:gd name="T25" fmla="*/ 16 h 30"/>
                  <a:gd name="T26" fmla="*/ 18 w 22"/>
                  <a:gd name="T27" fmla="*/ 16 h 30"/>
                  <a:gd name="T28" fmla="*/ 18 w 22"/>
                  <a:gd name="T29" fmla="*/ 16 h 30"/>
                  <a:gd name="T30" fmla="*/ 14 w 22"/>
                  <a:gd name="T31" fmla="*/ 16 h 30"/>
                  <a:gd name="T32" fmla="*/ 10 w 22"/>
                  <a:gd name="T33" fmla="*/ 20 h 30"/>
                  <a:gd name="T34" fmla="*/ 14 w 22"/>
                  <a:gd name="T35" fmla="*/ 20 h 30"/>
                  <a:gd name="T36" fmla="*/ 14 w 22"/>
                  <a:gd name="T37" fmla="*/ 20 h 30"/>
                  <a:gd name="T38" fmla="*/ 10 w 22"/>
                  <a:gd name="T39" fmla="*/ 22 h 30"/>
                  <a:gd name="T40" fmla="*/ 10 w 22"/>
                  <a:gd name="T41" fmla="*/ 22 h 30"/>
                  <a:gd name="T42" fmla="*/ 10 w 22"/>
                  <a:gd name="T43" fmla="*/ 22 h 30"/>
                  <a:gd name="T44" fmla="*/ 10 w 22"/>
                  <a:gd name="T45" fmla="*/ 22 h 30"/>
                  <a:gd name="T46" fmla="*/ 6 w 22"/>
                  <a:gd name="T47" fmla="*/ 26 h 30"/>
                  <a:gd name="T48" fmla="*/ 6 w 22"/>
                  <a:gd name="T49" fmla="*/ 26 h 30"/>
                  <a:gd name="T50" fmla="*/ 6 w 22"/>
                  <a:gd name="T51" fmla="*/ 26 h 30"/>
                  <a:gd name="T52" fmla="*/ 6 w 22"/>
                  <a:gd name="T53" fmla="*/ 30 h 30"/>
                  <a:gd name="T54" fmla="*/ 2 w 22"/>
                  <a:gd name="T55" fmla="*/ 30 h 30"/>
                  <a:gd name="T56" fmla="*/ 2 w 22"/>
                  <a:gd name="T57" fmla="*/ 30 h 30"/>
                  <a:gd name="T58" fmla="*/ 0 w 22"/>
                  <a:gd name="T59" fmla="*/ 30 h 30"/>
                  <a:gd name="T60" fmla="*/ 0 w 22"/>
                  <a:gd name="T61" fmla="*/ 26 h 30"/>
                  <a:gd name="T62" fmla="*/ 2 w 22"/>
                  <a:gd name="T63" fmla="*/ 26 h 30"/>
                  <a:gd name="T64" fmla="*/ 2 w 22"/>
                  <a:gd name="T65" fmla="*/ 22 h 30"/>
                  <a:gd name="T66" fmla="*/ 2 w 22"/>
                  <a:gd name="T67" fmla="*/ 22 h 30"/>
                  <a:gd name="T68" fmla="*/ 2 w 22"/>
                  <a:gd name="T69" fmla="*/ 22 h 30"/>
                  <a:gd name="T70" fmla="*/ 2 w 22"/>
                  <a:gd name="T71" fmla="*/ 20 h 30"/>
                  <a:gd name="T72" fmla="*/ 2 w 22"/>
                  <a:gd name="T73" fmla="*/ 20 h 30"/>
                  <a:gd name="T74" fmla="*/ 6 w 22"/>
                  <a:gd name="T75" fmla="*/ 16 h 30"/>
                  <a:gd name="T76" fmla="*/ 6 w 22"/>
                  <a:gd name="T77" fmla="*/ 16 h 30"/>
                  <a:gd name="T78" fmla="*/ 6 w 22"/>
                  <a:gd name="T79" fmla="*/ 16 h 30"/>
                  <a:gd name="T80" fmla="*/ 6 w 22"/>
                  <a:gd name="T81" fmla="*/ 12 h 30"/>
                  <a:gd name="T82" fmla="*/ 6 w 22"/>
                  <a:gd name="T83" fmla="*/ 12 h 30"/>
                  <a:gd name="T84" fmla="*/ 6 w 22"/>
                  <a:gd name="T85" fmla="*/ 8 h 30"/>
                  <a:gd name="T86" fmla="*/ 6 w 22"/>
                  <a:gd name="T87" fmla="*/ 8 h 30"/>
                  <a:gd name="T88" fmla="*/ 6 w 22"/>
                  <a:gd name="T89" fmla="*/ 8 h 30"/>
                  <a:gd name="T90" fmla="*/ 10 w 22"/>
                  <a:gd name="T91" fmla="*/ 4 h 30"/>
                  <a:gd name="T92" fmla="*/ 14 w 22"/>
                  <a:gd name="T93" fmla="*/ 0 h 30"/>
                  <a:gd name="T94" fmla="*/ 14 w 22"/>
                  <a:gd name="T95" fmla="*/ 0 h 30"/>
                  <a:gd name="T96" fmla="*/ 14 w 22"/>
                  <a:gd name="T9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 h="30">
                    <a:moveTo>
                      <a:pt x="14" y="0"/>
                    </a:moveTo>
                    <a:lnTo>
                      <a:pt x="14" y="0"/>
                    </a:lnTo>
                    <a:lnTo>
                      <a:pt x="14" y="0"/>
                    </a:lnTo>
                    <a:lnTo>
                      <a:pt x="14" y="0"/>
                    </a:lnTo>
                    <a:lnTo>
                      <a:pt x="14" y="0"/>
                    </a:lnTo>
                    <a:lnTo>
                      <a:pt x="14" y="0"/>
                    </a:lnTo>
                    <a:lnTo>
                      <a:pt x="18" y="0"/>
                    </a:lnTo>
                    <a:lnTo>
                      <a:pt x="18" y="0"/>
                    </a:lnTo>
                    <a:lnTo>
                      <a:pt x="18" y="0"/>
                    </a:lnTo>
                    <a:lnTo>
                      <a:pt x="18" y="0"/>
                    </a:lnTo>
                    <a:lnTo>
                      <a:pt x="18" y="0"/>
                    </a:lnTo>
                    <a:lnTo>
                      <a:pt x="18" y="0"/>
                    </a:lnTo>
                    <a:lnTo>
                      <a:pt x="18" y="4"/>
                    </a:lnTo>
                    <a:lnTo>
                      <a:pt x="18" y="0"/>
                    </a:lnTo>
                    <a:lnTo>
                      <a:pt x="18" y="4"/>
                    </a:lnTo>
                    <a:lnTo>
                      <a:pt x="22" y="4"/>
                    </a:lnTo>
                    <a:lnTo>
                      <a:pt x="22" y="4"/>
                    </a:lnTo>
                    <a:lnTo>
                      <a:pt x="22" y="8"/>
                    </a:lnTo>
                    <a:lnTo>
                      <a:pt x="22" y="8"/>
                    </a:lnTo>
                    <a:lnTo>
                      <a:pt x="22" y="8"/>
                    </a:lnTo>
                    <a:lnTo>
                      <a:pt x="18" y="12"/>
                    </a:lnTo>
                    <a:lnTo>
                      <a:pt x="18" y="12"/>
                    </a:lnTo>
                    <a:lnTo>
                      <a:pt x="18" y="12"/>
                    </a:lnTo>
                    <a:lnTo>
                      <a:pt x="18" y="12"/>
                    </a:lnTo>
                    <a:lnTo>
                      <a:pt x="18" y="16"/>
                    </a:lnTo>
                    <a:lnTo>
                      <a:pt x="18" y="16"/>
                    </a:lnTo>
                    <a:lnTo>
                      <a:pt x="18" y="16"/>
                    </a:lnTo>
                    <a:lnTo>
                      <a:pt x="18" y="16"/>
                    </a:lnTo>
                    <a:lnTo>
                      <a:pt x="18" y="16"/>
                    </a:lnTo>
                    <a:lnTo>
                      <a:pt x="18" y="16"/>
                    </a:lnTo>
                    <a:lnTo>
                      <a:pt x="14" y="16"/>
                    </a:lnTo>
                    <a:lnTo>
                      <a:pt x="14" y="16"/>
                    </a:lnTo>
                    <a:lnTo>
                      <a:pt x="14" y="16"/>
                    </a:lnTo>
                    <a:lnTo>
                      <a:pt x="10" y="20"/>
                    </a:lnTo>
                    <a:lnTo>
                      <a:pt x="10" y="20"/>
                    </a:lnTo>
                    <a:lnTo>
                      <a:pt x="14" y="20"/>
                    </a:lnTo>
                    <a:lnTo>
                      <a:pt x="14" y="20"/>
                    </a:lnTo>
                    <a:lnTo>
                      <a:pt x="14" y="20"/>
                    </a:lnTo>
                    <a:lnTo>
                      <a:pt x="10" y="22"/>
                    </a:lnTo>
                    <a:lnTo>
                      <a:pt x="10" y="22"/>
                    </a:lnTo>
                    <a:lnTo>
                      <a:pt x="10" y="22"/>
                    </a:lnTo>
                    <a:lnTo>
                      <a:pt x="10" y="22"/>
                    </a:lnTo>
                    <a:lnTo>
                      <a:pt x="10" y="22"/>
                    </a:lnTo>
                    <a:lnTo>
                      <a:pt x="10" y="22"/>
                    </a:lnTo>
                    <a:lnTo>
                      <a:pt x="10" y="22"/>
                    </a:lnTo>
                    <a:lnTo>
                      <a:pt x="10" y="22"/>
                    </a:lnTo>
                    <a:lnTo>
                      <a:pt x="10" y="22"/>
                    </a:lnTo>
                    <a:lnTo>
                      <a:pt x="6" y="26"/>
                    </a:lnTo>
                    <a:lnTo>
                      <a:pt x="6" y="26"/>
                    </a:lnTo>
                    <a:lnTo>
                      <a:pt x="6" y="26"/>
                    </a:lnTo>
                    <a:lnTo>
                      <a:pt x="6" y="26"/>
                    </a:lnTo>
                    <a:lnTo>
                      <a:pt x="6" y="26"/>
                    </a:lnTo>
                    <a:lnTo>
                      <a:pt x="6" y="26"/>
                    </a:lnTo>
                    <a:lnTo>
                      <a:pt x="6" y="30"/>
                    </a:lnTo>
                    <a:lnTo>
                      <a:pt x="2" y="30"/>
                    </a:lnTo>
                    <a:lnTo>
                      <a:pt x="2" y="30"/>
                    </a:lnTo>
                    <a:lnTo>
                      <a:pt x="2" y="30"/>
                    </a:lnTo>
                    <a:lnTo>
                      <a:pt x="2" y="30"/>
                    </a:lnTo>
                    <a:lnTo>
                      <a:pt x="2" y="30"/>
                    </a:lnTo>
                    <a:lnTo>
                      <a:pt x="0" y="30"/>
                    </a:lnTo>
                    <a:lnTo>
                      <a:pt x="0" y="30"/>
                    </a:lnTo>
                    <a:lnTo>
                      <a:pt x="0" y="26"/>
                    </a:lnTo>
                    <a:lnTo>
                      <a:pt x="2" y="26"/>
                    </a:lnTo>
                    <a:lnTo>
                      <a:pt x="2" y="26"/>
                    </a:lnTo>
                    <a:lnTo>
                      <a:pt x="2" y="26"/>
                    </a:lnTo>
                    <a:lnTo>
                      <a:pt x="2" y="22"/>
                    </a:lnTo>
                    <a:lnTo>
                      <a:pt x="2" y="22"/>
                    </a:lnTo>
                    <a:lnTo>
                      <a:pt x="2" y="22"/>
                    </a:lnTo>
                    <a:lnTo>
                      <a:pt x="2" y="22"/>
                    </a:lnTo>
                    <a:lnTo>
                      <a:pt x="2" y="22"/>
                    </a:lnTo>
                    <a:lnTo>
                      <a:pt x="2" y="20"/>
                    </a:lnTo>
                    <a:lnTo>
                      <a:pt x="2" y="20"/>
                    </a:lnTo>
                    <a:lnTo>
                      <a:pt x="2" y="20"/>
                    </a:lnTo>
                    <a:lnTo>
                      <a:pt x="2" y="20"/>
                    </a:lnTo>
                    <a:lnTo>
                      <a:pt x="2" y="16"/>
                    </a:lnTo>
                    <a:lnTo>
                      <a:pt x="6" y="16"/>
                    </a:lnTo>
                    <a:lnTo>
                      <a:pt x="6" y="16"/>
                    </a:lnTo>
                    <a:lnTo>
                      <a:pt x="6" y="16"/>
                    </a:lnTo>
                    <a:lnTo>
                      <a:pt x="6" y="16"/>
                    </a:lnTo>
                    <a:lnTo>
                      <a:pt x="6" y="16"/>
                    </a:lnTo>
                    <a:lnTo>
                      <a:pt x="6" y="16"/>
                    </a:lnTo>
                    <a:lnTo>
                      <a:pt x="6" y="12"/>
                    </a:lnTo>
                    <a:lnTo>
                      <a:pt x="6" y="16"/>
                    </a:lnTo>
                    <a:lnTo>
                      <a:pt x="6" y="12"/>
                    </a:lnTo>
                    <a:lnTo>
                      <a:pt x="6" y="12"/>
                    </a:lnTo>
                    <a:lnTo>
                      <a:pt x="6" y="8"/>
                    </a:lnTo>
                    <a:lnTo>
                      <a:pt x="6" y="8"/>
                    </a:lnTo>
                    <a:lnTo>
                      <a:pt x="6" y="8"/>
                    </a:lnTo>
                    <a:lnTo>
                      <a:pt x="6" y="8"/>
                    </a:lnTo>
                    <a:lnTo>
                      <a:pt x="6" y="8"/>
                    </a:lnTo>
                    <a:lnTo>
                      <a:pt x="6" y="4"/>
                    </a:lnTo>
                    <a:lnTo>
                      <a:pt x="10" y="4"/>
                    </a:lnTo>
                    <a:lnTo>
                      <a:pt x="10" y="4"/>
                    </a:lnTo>
                    <a:lnTo>
                      <a:pt x="14" y="0"/>
                    </a:lnTo>
                    <a:lnTo>
                      <a:pt x="14" y="0"/>
                    </a:lnTo>
                    <a:lnTo>
                      <a:pt x="14" y="0"/>
                    </a:lnTo>
                    <a:lnTo>
                      <a:pt x="14" y="0"/>
                    </a:lnTo>
                    <a:lnTo>
                      <a:pt x="14" y="0"/>
                    </a:lnTo>
                    <a:lnTo>
                      <a:pt x="14"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2" name="Freeform 39">
                <a:extLst>
                  <a:ext uri="{FF2B5EF4-FFF2-40B4-BE49-F238E27FC236}">
                    <a16:creationId xmlns:a16="http://schemas.microsoft.com/office/drawing/2014/main" id="{55CE3689-63AF-412A-BD05-A3F8D0285F61}"/>
                  </a:ext>
                </a:extLst>
              </p:cNvPr>
              <p:cNvSpPr>
                <a:spLocks noEditPoints="1"/>
              </p:cNvSpPr>
              <p:nvPr/>
            </p:nvSpPr>
            <p:spPr bwMode="auto">
              <a:xfrm>
                <a:off x="6629400" y="4362518"/>
                <a:ext cx="444500" cy="177800"/>
              </a:xfrm>
              <a:custGeom>
                <a:avLst/>
                <a:gdLst>
                  <a:gd name="T0" fmla="*/ 8 w 280"/>
                  <a:gd name="T1" fmla="*/ 14 h 112"/>
                  <a:gd name="T2" fmla="*/ 18 w 280"/>
                  <a:gd name="T3" fmla="*/ 18 h 112"/>
                  <a:gd name="T4" fmla="*/ 22 w 280"/>
                  <a:gd name="T5" fmla="*/ 30 h 112"/>
                  <a:gd name="T6" fmla="*/ 34 w 280"/>
                  <a:gd name="T7" fmla="*/ 26 h 112"/>
                  <a:gd name="T8" fmla="*/ 42 w 280"/>
                  <a:gd name="T9" fmla="*/ 26 h 112"/>
                  <a:gd name="T10" fmla="*/ 52 w 280"/>
                  <a:gd name="T11" fmla="*/ 36 h 112"/>
                  <a:gd name="T12" fmla="*/ 52 w 280"/>
                  <a:gd name="T13" fmla="*/ 56 h 112"/>
                  <a:gd name="T14" fmla="*/ 56 w 280"/>
                  <a:gd name="T15" fmla="*/ 66 h 112"/>
                  <a:gd name="T16" fmla="*/ 60 w 280"/>
                  <a:gd name="T17" fmla="*/ 86 h 112"/>
                  <a:gd name="T18" fmla="*/ 64 w 280"/>
                  <a:gd name="T19" fmla="*/ 100 h 112"/>
                  <a:gd name="T20" fmla="*/ 56 w 280"/>
                  <a:gd name="T21" fmla="*/ 100 h 112"/>
                  <a:gd name="T22" fmla="*/ 38 w 280"/>
                  <a:gd name="T23" fmla="*/ 90 h 112"/>
                  <a:gd name="T24" fmla="*/ 22 w 280"/>
                  <a:gd name="T25" fmla="*/ 78 h 112"/>
                  <a:gd name="T26" fmla="*/ 22 w 280"/>
                  <a:gd name="T27" fmla="*/ 64 h 112"/>
                  <a:gd name="T28" fmla="*/ 14 w 280"/>
                  <a:gd name="T29" fmla="*/ 52 h 112"/>
                  <a:gd name="T30" fmla="*/ 12 w 280"/>
                  <a:gd name="T31" fmla="*/ 30 h 112"/>
                  <a:gd name="T32" fmla="*/ 242 w 280"/>
                  <a:gd name="T33" fmla="*/ 4 h 112"/>
                  <a:gd name="T34" fmla="*/ 246 w 280"/>
                  <a:gd name="T35" fmla="*/ 0 h 112"/>
                  <a:gd name="T36" fmla="*/ 254 w 280"/>
                  <a:gd name="T37" fmla="*/ 10 h 112"/>
                  <a:gd name="T38" fmla="*/ 266 w 280"/>
                  <a:gd name="T39" fmla="*/ 44 h 112"/>
                  <a:gd name="T40" fmla="*/ 258 w 280"/>
                  <a:gd name="T41" fmla="*/ 52 h 112"/>
                  <a:gd name="T42" fmla="*/ 168 w 280"/>
                  <a:gd name="T43" fmla="*/ 86 h 112"/>
                  <a:gd name="T44" fmla="*/ 210 w 280"/>
                  <a:gd name="T45" fmla="*/ 48 h 112"/>
                  <a:gd name="T46" fmla="*/ 216 w 280"/>
                  <a:gd name="T47" fmla="*/ 44 h 112"/>
                  <a:gd name="T48" fmla="*/ 224 w 280"/>
                  <a:gd name="T49" fmla="*/ 52 h 112"/>
                  <a:gd name="T50" fmla="*/ 224 w 280"/>
                  <a:gd name="T51" fmla="*/ 36 h 112"/>
                  <a:gd name="T52" fmla="*/ 232 w 280"/>
                  <a:gd name="T53" fmla="*/ 30 h 112"/>
                  <a:gd name="T54" fmla="*/ 240 w 280"/>
                  <a:gd name="T55" fmla="*/ 14 h 112"/>
                  <a:gd name="T56" fmla="*/ 242 w 280"/>
                  <a:gd name="T57" fmla="*/ 10 h 112"/>
                  <a:gd name="T58" fmla="*/ 250 w 280"/>
                  <a:gd name="T59" fmla="*/ 10 h 112"/>
                  <a:gd name="T60" fmla="*/ 258 w 280"/>
                  <a:gd name="T61" fmla="*/ 18 h 112"/>
                  <a:gd name="T62" fmla="*/ 262 w 280"/>
                  <a:gd name="T63" fmla="*/ 26 h 112"/>
                  <a:gd name="T64" fmla="*/ 272 w 280"/>
                  <a:gd name="T65" fmla="*/ 30 h 112"/>
                  <a:gd name="T66" fmla="*/ 272 w 280"/>
                  <a:gd name="T67" fmla="*/ 36 h 112"/>
                  <a:gd name="T68" fmla="*/ 262 w 280"/>
                  <a:gd name="T69" fmla="*/ 40 h 112"/>
                  <a:gd name="T70" fmla="*/ 262 w 280"/>
                  <a:gd name="T71" fmla="*/ 52 h 112"/>
                  <a:gd name="T72" fmla="*/ 242 w 280"/>
                  <a:gd name="T73" fmla="*/ 52 h 112"/>
                  <a:gd name="T74" fmla="*/ 228 w 280"/>
                  <a:gd name="T75" fmla="*/ 52 h 112"/>
                  <a:gd name="T76" fmla="*/ 224 w 280"/>
                  <a:gd name="T77" fmla="*/ 70 h 112"/>
                  <a:gd name="T78" fmla="*/ 216 w 280"/>
                  <a:gd name="T79" fmla="*/ 92 h 112"/>
                  <a:gd name="T80" fmla="*/ 202 w 280"/>
                  <a:gd name="T81" fmla="*/ 100 h 112"/>
                  <a:gd name="T82" fmla="*/ 186 w 280"/>
                  <a:gd name="T83" fmla="*/ 96 h 112"/>
                  <a:gd name="T84" fmla="*/ 172 w 280"/>
                  <a:gd name="T85" fmla="*/ 108 h 112"/>
                  <a:gd name="T86" fmla="*/ 154 w 280"/>
                  <a:gd name="T87" fmla="*/ 112 h 112"/>
                  <a:gd name="T88" fmla="*/ 142 w 280"/>
                  <a:gd name="T89" fmla="*/ 92 h 112"/>
                  <a:gd name="T90" fmla="*/ 154 w 280"/>
                  <a:gd name="T91" fmla="*/ 92 h 112"/>
                  <a:gd name="T92" fmla="*/ 160 w 280"/>
                  <a:gd name="T93" fmla="*/ 100 h 112"/>
                  <a:gd name="T94" fmla="*/ 164 w 280"/>
                  <a:gd name="T95" fmla="*/ 92 h 112"/>
                  <a:gd name="T96" fmla="*/ 164 w 280"/>
                  <a:gd name="T97" fmla="*/ 86 h 112"/>
                  <a:gd name="T98" fmla="*/ 176 w 280"/>
                  <a:gd name="T99" fmla="*/ 74 h 112"/>
                  <a:gd name="T100" fmla="*/ 194 w 280"/>
                  <a:gd name="T101" fmla="*/ 66 h 112"/>
                  <a:gd name="T102" fmla="*/ 206 w 280"/>
                  <a:gd name="T103" fmla="*/ 48 h 112"/>
                  <a:gd name="T104" fmla="*/ 4 w 280"/>
                  <a:gd name="T105" fmla="*/ 14 h 112"/>
                  <a:gd name="T106" fmla="*/ 12 w 280"/>
                  <a:gd name="T107" fmla="*/ 34 h 112"/>
                  <a:gd name="T108" fmla="*/ 12 w 280"/>
                  <a:gd name="T109" fmla="*/ 34 h 112"/>
                  <a:gd name="T110" fmla="*/ 64 w 280"/>
                  <a:gd name="T111"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112">
                    <a:moveTo>
                      <a:pt x="12" y="30"/>
                    </a:moveTo>
                    <a:lnTo>
                      <a:pt x="12" y="26"/>
                    </a:lnTo>
                    <a:lnTo>
                      <a:pt x="12" y="22"/>
                    </a:lnTo>
                    <a:lnTo>
                      <a:pt x="12" y="18"/>
                    </a:lnTo>
                    <a:lnTo>
                      <a:pt x="8" y="18"/>
                    </a:lnTo>
                    <a:lnTo>
                      <a:pt x="8" y="14"/>
                    </a:lnTo>
                    <a:lnTo>
                      <a:pt x="8" y="10"/>
                    </a:lnTo>
                    <a:lnTo>
                      <a:pt x="12" y="10"/>
                    </a:lnTo>
                    <a:lnTo>
                      <a:pt x="12" y="14"/>
                    </a:lnTo>
                    <a:lnTo>
                      <a:pt x="14" y="14"/>
                    </a:lnTo>
                    <a:lnTo>
                      <a:pt x="18" y="14"/>
                    </a:lnTo>
                    <a:lnTo>
                      <a:pt x="18" y="18"/>
                    </a:lnTo>
                    <a:lnTo>
                      <a:pt x="22" y="18"/>
                    </a:lnTo>
                    <a:lnTo>
                      <a:pt x="22" y="22"/>
                    </a:lnTo>
                    <a:lnTo>
                      <a:pt x="18" y="22"/>
                    </a:lnTo>
                    <a:lnTo>
                      <a:pt x="18" y="26"/>
                    </a:lnTo>
                    <a:lnTo>
                      <a:pt x="22" y="26"/>
                    </a:lnTo>
                    <a:lnTo>
                      <a:pt x="22" y="30"/>
                    </a:lnTo>
                    <a:lnTo>
                      <a:pt x="22" y="26"/>
                    </a:lnTo>
                    <a:lnTo>
                      <a:pt x="26" y="26"/>
                    </a:lnTo>
                    <a:lnTo>
                      <a:pt x="26" y="22"/>
                    </a:lnTo>
                    <a:lnTo>
                      <a:pt x="30" y="22"/>
                    </a:lnTo>
                    <a:lnTo>
                      <a:pt x="30" y="26"/>
                    </a:lnTo>
                    <a:lnTo>
                      <a:pt x="34" y="26"/>
                    </a:lnTo>
                    <a:lnTo>
                      <a:pt x="34" y="22"/>
                    </a:lnTo>
                    <a:lnTo>
                      <a:pt x="34" y="18"/>
                    </a:lnTo>
                    <a:lnTo>
                      <a:pt x="38" y="18"/>
                    </a:lnTo>
                    <a:lnTo>
                      <a:pt x="42" y="18"/>
                    </a:lnTo>
                    <a:lnTo>
                      <a:pt x="42" y="22"/>
                    </a:lnTo>
                    <a:lnTo>
                      <a:pt x="42" y="26"/>
                    </a:lnTo>
                    <a:lnTo>
                      <a:pt x="44" y="26"/>
                    </a:lnTo>
                    <a:lnTo>
                      <a:pt x="44" y="30"/>
                    </a:lnTo>
                    <a:lnTo>
                      <a:pt x="48" y="30"/>
                    </a:lnTo>
                    <a:lnTo>
                      <a:pt x="48" y="34"/>
                    </a:lnTo>
                    <a:lnTo>
                      <a:pt x="52" y="34"/>
                    </a:lnTo>
                    <a:lnTo>
                      <a:pt x="52" y="36"/>
                    </a:lnTo>
                    <a:lnTo>
                      <a:pt x="52" y="40"/>
                    </a:lnTo>
                    <a:lnTo>
                      <a:pt x="56" y="44"/>
                    </a:lnTo>
                    <a:lnTo>
                      <a:pt x="56" y="48"/>
                    </a:lnTo>
                    <a:lnTo>
                      <a:pt x="56" y="52"/>
                    </a:lnTo>
                    <a:lnTo>
                      <a:pt x="52" y="52"/>
                    </a:lnTo>
                    <a:lnTo>
                      <a:pt x="52" y="56"/>
                    </a:lnTo>
                    <a:lnTo>
                      <a:pt x="52" y="60"/>
                    </a:lnTo>
                    <a:lnTo>
                      <a:pt x="52" y="64"/>
                    </a:lnTo>
                    <a:lnTo>
                      <a:pt x="56" y="64"/>
                    </a:lnTo>
                    <a:lnTo>
                      <a:pt x="56" y="66"/>
                    </a:lnTo>
                    <a:lnTo>
                      <a:pt x="52" y="66"/>
                    </a:lnTo>
                    <a:lnTo>
                      <a:pt x="56" y="66"/>
                    </a:lnTo>
                    <a:lnTo>
                      <a:pt x="56" y="70"/>
                    </a:lnTo>
                    <a:lnTo>
                      <a:pt x="56" y="74"/>
                    </a:lnTo>
                    <a:lnTo>
                      <a:pt x="56" y="78"/>
                    </a:lnTo>
                    <a:lnTo>
                      <a:pt x="60" y="78"/>
                    </a:lnTo>
                    <a:lnTo>
                      <a:pt x="60" y="82"/>
                    </a:lnTo>
                    <a:lnTo>
                      <a:pt x="60" y="86"/>
                    </a:lnTo>
                    <a:lnTo>
                      <a:pt x="64" y="86"/>
                    </a:lnTo>
                    <a:lnTo>
                      <a:pt x="64" y="90"/>
                    </a:lnTo>
                    <a:lnTo>
                      <a:pt x="64" y="92"/>
                    </a:lnTo>
                    <a:lnTo>
                      <a:pt x="68" y="96"/>
                    </a:lnTo>
                    <a:lnTo>
                      <a:pt x="68" y="100"/>
                    </a:lnTo>
                    <a:lnTo>
                      <a:pt x="64" y="100"/>
                    </a:lnTo>
                    <a:lnTo>
                      <a:pt x="64" y="96"/>
                    </a:lnTo>
                    <a:lnTo>
                      <a:pt x="64" y="100"/>
                    </a:lnTo>
                    <a:lnTo>
                      <a:pt x="60" y="100"/>
                    </a:lnTo>
                    <a:lnTo>
                      <a:pt x="56" y="100"/>
                    </a:lnTo>
                    <a:lnTo>
                      <a:pt x="56" y="104"/>
                    </a:lnTo>
                    <a:lnTo>
                      <a:pt x="56" y="100"/>
                    </a:lnTo>
                    <a:lnTo>
                      <a:pt x="52" y="100"/>
                    </a:lnTo>
                    <a:lnTo>
                      <a:pt x="52" y="96"/>
                    </a:lnTo>
                    <a:lnTo>
                      <a:pt x="48" y="96"/>
                    </a:lnTo>
                    <a:lnTo>
                      <a:pt x="44" y="92"/>
                    </a:lnTo>
                    <a:lnTo>
                      <a:pt x="42" y="90"/>
                    </a:lnTo>
                    <a:lnTo>
                      <a:pt x="38" y="90"/>
                    </a:lnTo>
                    <a:lnTo>
                      <a:pt x="38" y="86"/>
                    </a:lnTo>
                    <a:lnTo>
                      <a:pt x="34" y="86"/>
                    </a:lnTo>
                    <a:lnTo>
                      <a:pt x="34" y="82"/>
                    </a:lnTo>
                    <a:lnTo>
                      <a:pt x="30" y="82"/>
                    </a:lnTo>
                    <a:lnTo>
                      <a:pt x="26" y="78"/>
                    </a:lnTo>
                    <a:lnTo>
                      <a:pt x="22" y="78"/>
                    </a:lnTo>
                    <a:lnTo>
                      <a:pt x="22" y="74"/>
                    </a:lnTo>
                    <a:lnTo>
                      <a:pt x="26" y="74"/>
                    </a:lnTo>
                    <a:lnTo>
                      <a:pt x="26" y="70"/>
                    </a:lnTo>
                    <a:lnTo>
                      <a:pt x="22" y="70"/>
                    </a:lnTo>
                    <a:lnTo>
                      <a:pt x="22" y="66"/>
                    </a:lnTo>
                    <a:lnTo>
                      <a:pt x="22" y="64"/>
                    </a:lnTo>
                    <a:lnTo>
                      <a:pt x="18" y="64"/>
                    </a:lnTo>
                    <a:lnTo>
                      <a:pt x="18" y="60"/>
                    </a:lnTo>
                    <a:lnTo>
                      <a:pt x="14" y="60"/>
                    </a:lnTo>
                    <a:lnTo>
                      <a:pt x="14" y="56"/>
                    </a:lnTo>
                    <a:lnTo>
                      <a:pt x="18" y="56"/>
                    </a:lnTo>
                    <a:lnTo>
                      <a:pt x="14" y="52"/>
                    </a:lnTo>
                    <a:lnTo>
                      <a:pt x="14" y="48"/>
                    </a:lnTo>
                    <a:lnTo>
                      <a:pt x="14" y="44"/>
                    </a:lnTo>
                    <a:lnTo>
                      <a:pt x="12" y="40"/>
                    </a:lnTo>
                    <a:lnTo>
                      <a:pt x="12" y="36"/>
                    </a:lnTo>
                    <a:lnTo>
                      <a:pt x="12" y="34"/>
                    </a:lnTo>
                    <a:lnTo>
                      <a:pt x="12" y="30"/>
                    </a:lnTo>
                    <a:lnTo>
                      <a:pt x="12" y="30"/>
                    </a:lnTo>
                    <a:lnTo>
                      <a:pt x="12" y="30"/>
                    </a:lnTo>
                    <a:close/>
                    <a:moveTo>
                      <a:pt x="242" y="4"/>
                    </a:moveTo>
                    <a:lnTo>
                      <a:pt x="246" y="0"/>
                    </a:lnTo>
                    <a:lnTo>
                      <a:pt x="242" y="4"/>
                    </a:lnTo>
                    <a:lnTo>
                      <a:pt x="242" y="4"/>
                    </a:lnTo>
                    <a:lnTo>
                      <a:pt x="242" y="4"/>
                    </a:lnTo>
                    <a:close/>
                    <a:moveTo>
                      <a:pt x="246" y="0"/>
                    </a:moveTo>
                    <a:lnTo>
                      <a:pt x="250" y="0"/>
                    </a:lnTo>
                    <a:lnTo>
                      <a:pt x="250" y="4"/>
                    </a:lnTo>
                    <a:lnTo>
                      <a:pt x="246" y="4"/>
                    </a:lnTo>
                    <a:lnTo>
                      <a:pt x="246" y="0"/>
                    </a:lnTo>
                    <a:lnTo>
                      <a:pt x="246" y="0"/>
                    </a:lnTo>
                    <a:lnTo>
                      <a:pt x="246" y="0"/>
                    </a:lnTo>
                    <a:close/>
                    <a:moveTo>
                      <a:pt x="250" y="10"/>
                    </a:moveTo>
                    <a:lnTo>
                      <a:pt x="254" y="10"/>
                    </a:lnTo>
                    <a:lnTo>
                      <a:pt x="254" y="6"/>
                    </a:lnTo>
                    <a:lnTo>
                      <a:pt x="254" y="10"/>
                    </a:lnTo>
                    <a:lnTo>
                      <a:pt x="250" y="10"/>
                    </a:lnTo>
                    <a:lnTo>
                      <a:pt x="250" y="10"/>
                    </a:lnTo>
                    <a:lnTo>
                      <a:pt x="250" y="10"/>
                    </a:lnTo>
                    <a:close/>
                    <a:moveTo>
                      <a:pt x="266" y="44"/>
                    </a:moveTo>
                    <a:lnTo>
                      <a:pt x="270" y="44"/>
                    </a:lnTo>
                    <a:lnTo>
                      <a:pt x="266" y="44"/>
                    </a:lnTo>
                    <a:lnTo>
                      <a:pt x="266" y="44"/>
                    </a:lnTo>
                    <a:lnTo>
                      <a:pt x="266" y="44"/>
                    </a:lnTo>
                    <a:close/>
                    <a:moveTo>
                      <a:pt x="258" y="52"/>
                    </a:moveTo>
                    <a:lnTo>
                      <a:pt x="254" y="52"/>
                    </a:lnTo>
                    <a:lnTo>
                      <a:pt x="258" y="52"/>
                    </a:lnTo>
                    <a:lnTo>
                      <a:pt x="258" y="52"/>
                    </a:lnTo>
                    <a:lnTo>
                      <a:pt x="258" y="52"/>
                    </a:lnTo>
                    <a:close/>
                    <a:moveTo>
                      <a:pt x="164" y="82"/>
                    </a:moveTo>
                    <a:lnTo>
                      <a:pt x="164" y="78"/>
                    </a:lnTo>
                    <a:lnTo>
                      <a:pt x="168" y="78"/>
                    </a:lnTo>
                    <a:lnTo>
                      <a:pt x="168" y="82"/>
                    </a:lnTo>
                    <a:lnTo>
                      <a:pt x="168" y="86"/>
                    </a:lnTo>
                    <a:lnTo>
                      <a:pt x="164" y="82"/>
                    </a:lnTo>
                    <a:lnTo>
                      <a:pt x="164" y="82"/>
                    </a:lnTo>
                    <a:lnTo>
                      <a:pt x="164" y="82"/>
                    </a:lnTo>
                    <a:close/>
                    <a:moveTo>
                      <a:pt x="206" y="44"/>
                    </a:moveTo>
                    <a:lnTo>
                      <a:pt x="206" y="48"/>
                    </a:lnTo>
                    <a:lnTo>
                      <a:pt x="210" y="48"/>
                    </a:lnTo>
                    <a:lnTo>
                      <a:pt x="210" y="52"/>
                    </a:lnTo>
                    <a:lnTo>
                      <a:pt x="214" y="56"/>
                    </a:lnTo>
                    <a:lnTo>
                      <a:pt x="216" y="56"/>
                    </a:lnTo>
                    <a:lnTo>
                      <a:pt x="216" y="52"/>
                    </a:lnTo>
                    <a:lnTo>
                      <a:pt x="216" y="48"/>
                    </a:lnTo>
                    <a:lnTo>
                      <a:pt x="216" y="44"/>
                    </a:lnTo>
                    <a:lnTo>
                      <a:pt x="216" y="40"/>
                    </a:lnTo>
                    <a:lnTo>
                      <a:pt x="220" y="40"/>
                    </a:lnTo>
                    <a:lnTo>
                      <a:pt x="216" y="44"/>
                    </a:lnTo>
                    <a:lnTo>
                      <a:pt x="220" y="44"/>
                    </a:lnTo>
                    <a:lnTo>
                      <a:pt x="220" y="48"/>
                    </a:lnTo>
                    <a:lnTo>
                      <a:pt x="224" y="52"/>
                    </a:lnTo>
                    <a:lnTo>
                      <a:pt x="224" y="48"/>
                    </a:lnTo>
                    <a:lnTo>
                      <a:pt x="220" y="48"/>
                    </a:lnTo>
                    <a:lnTo>
                      <a:pt x="220" y="44"/>
                    </a:lnTo>
                    <a:lnTo>
                      <a:pt x="220" y="40"/>
                    </a:lnTo>
                    <a:lnTo>
                      <a:pt x="224" y="40"/>
                    </a:lnTo>
                    <a:lnTo>
                      <a:pt x="224" y="36"/>
                    </a:lnTo>
                    <a:lnTo>
                      <a:pt x="228" y="36"/>
                    </a:lnTo>
                    <a:lnTo>
                      <a:pt x="224" y="36"/>
                    </a:lnTo>
                    <a:lnTo>
                      <a:pt x="224" y="34"/>
                    </a:lnTo>
                    <a:lnTo>
                      <a:pt x="224" y="30"/>
                    </a:lnTo>
                    <a:lnTo>
                      <a:pt x="228" y="30"/>
                    </a:lnTo>
                    <a:lnTo>
                      <a:pt x="232" y="30"/>
                    </a:lnTo>
                    <a:lnTo>
                      <a:pt x="232" y="26"/>
                    </a:lnTo>
                    <a:lnTo>
                      <a:pt x="232" y="22"/>
                    </a:lnTo>
                    <a:lnTo>
                      <a:pt x="236" y="22"/>
                    </a:lnTo>
                    <a:lnTo>
                      <a:pt x="236" y="18"/>
                    </a:lnTo>
                    <a:lnTo>
                      <a:pt x="236" y="14"/>
                    </a:lnTo>
                    <a:lnTo>
                      <a:pt x="240" y="14"/>
                    </a:lnTo>
                    <a:lnTo>
                      <a:pt x="240" y="10"/>
                    </a:lnTo>
                    <a:lnTo>
                      <a:pt x="242" y="10"/>
                    </a:lnTo>
                    <a:lnTo>
                      <a:pt x="242" y="6"/>
                    </a:lnTo>
                    <a:lnTo>
                      <a:pt x="242" y="4"/>
                    </a:lnTo>
                    <a:lnTo>
                      <a:pt x="242" y="6"/>
                    </a:lnTo>
                    <a:lnTo>
                      <a:pt x="242" y="10"/>
                    </a:lnTo>
                    <a:lnTo>
                      <a:pt x="246" y="10"/>
                    </a:lnTo>
                    <a:lnTo>
                      <a:pt x="246" y="6"/>
                    </a:lnTo>
                    <a:lnTo>
                      <a:pt x="246" y="4"/>
                    </a:lnTo>
                    <a:lnTo>
                      <a:pt x="250" y="4"/>
                    </a:lnTo>
                    <a:lnTo>
                      <a:pt x="250" y="6"/>
                    </a:lnTo>
                    <a:lnTo>
                      <a:pt x="250" y="10"/>
                    </a:lnTo>
                    <a:lnTo>
                      <a:pt x="254" y="10"/>
                    </a:lnTo>
                    <a:lnTo>
                      <a:pt x="254" y="14"/>
                    </a:lnTo>
                    <a:lnTo>
                      <a:pt x="254" y="10"/>
                    </a:lnTo>
                    <a:lnTo>
                      <a:pt x="254" y="14"/>
                    </a:lnTo>
                    <a:lnTo>
                      <a:pt x="258" y="14"/>
                    </a:lnTo>
                    <a:lnTo>
                      <a:pt x="258" y="18"/>
                    </a:lnTo>
                    <a:lnTo>
                      <a:pt x="254" y="18"/>
                    </a:lnTo>
                    <a:lnTo>
                      <a:pt x="258" y="22"/>
                    </a:lnTo>
                    <a:lnTo>
                      <a:pt x="254" y="22"/>
                    </a:lnTo>
                    <a:lnTo>
                      <a:pt x="258" y="22"/>
                    </a:lnTo>
                    <a:lnTo>
                      <a:pt x="262" y="22"/>
                    </a:lnTo>
                    <a:lnTo>
                      <a:pt x="262" y="26"/>
                    </a:lnTo>
                    <a:lnTo>
                      <a:pt x="258" y="26"/>
                    </a:lnTo>
                    <a:lnTo>
                      <a:pt x="262" y="26"/>
                    </a:lnTo>
                    <a:lnTo>
                      <a:pt x="266" y="26"/>
                    </a:lnTo>
                    <a:lnTo>
                      <a:pt x="270" y="26"/>
                    </a:lnTo>
                    <a:lnTo>
                      <a:pt x="270" y="30"/>
                    </a:lnTo>
                    <a:lnTo>
                      <a:pt x="272" y="30"/>
                    </a:lnTo>
                    <a:lnTo>
                      <a:pt x="272" y="34"/>
                    </a:lnTo>
                    <a:lnTo>
                      <a:pt x="276" y="34"/>
                    </a:lnTo>
                    <a:lnTo>
                      <a:pt x="280" y="34"/>
                    </a:lnTo>
                    <a:lnTo>
                      <a:pt x="280" y="36"/>
                    </a:lnTo>
                    <a:lnTo>
                      <a:pt x="276" y="36"/>
                    </a:lnTo>
                    <a:lnTo>
                      <a:pt x="272" y="36"/>
                    </a:lnTo>
                    <a:lnTo>
                      <a:pt x="272" y="40"/>
                    </a:lnTo>
                    <a:lnTo>
                      <a:pt x="270" y="40"/>
                    </a:lnTo>
                    <a:lnTo>
                      <a:pt x="266" y="40"/>
                    </a:lnTo>
                    <a:lnTo>
                      <a:pt x="266" y="36"/>
                    </a:lnTo>
                    <a:lnTo>
                      <a:pt x="266" y="40"/>
                    </a:lnTo>
                    <a:lnTo>
                      <a:pt x="262" y="40"/>
                    </a:lnTo>
                    <a:lnTo>
                      <a:pt x="266" y="44"/>
                    </a:lnTo>
                    <a:lnTo>
                      <a:pt x="270" y="44"/>
                    </a:lnTo>
                    <a:lnTo>
                      <a:pt x="270" y="48"/>
                    </a:lnTo>
                    <a:lnTo>
                      <a:pt x="270" y="52"/>
                    </a:lnTo>
                    <a:lnTo>
                      <a:pt x="266" y="52"/>
                    </a:lnTo>
                    <a:lnTo>
                      <a:pt x="262" y="52"/>
                    </a:lnTo>
                    <a:lnTo>
                      <a:pt x="258" y="52"/>
                    </a:lnTo>
                    <a:lnTo>
                      <a:pt x="258" y="48"/>
                    </a:lnTo>
                    <a:lnTo>
                      <a:pt x="254" y="52"/>
                    </a:lnTo>
                    <a:lnTo>
                      <a:pt x="250" y="52"/>
                    </a:lnTo>
                    <a:lnTo>
                      <a:pt x="246" y="52"/>
                    </a:lnTo>
                    <a:lnTo>
                      <a:pt x="242" y="52"/>
                    </a:lnTo>
                    <a:lnTo>
                      <a:pt x="240" y="52"/>
                    </a:lnTo>
                    <a:lnTo>
                      <a:pt x="236" y="52"/>
                    </a:lnTo>
                    <a:lnTo>
                      <a:pt x="232" y="52"/>
                    </a:lnTo>
                    <a:lnTo>
                      <a:pt x="232" y="48"/>
                    </a:lnTo>
                    <a:lnTo>
                      <a:pt x="232" y="52"/>
                    </a:lnTo>
                    <a:lnTo>
                      <a:pt x="228" y="52"/>
                    </a:lnTo>
                    <a:lnTo>
                      <a:pt x="228" y="56"/>
                    </a:lnTo>
                    <a:lnTo>
                      <a:pt x="228" y="60"/>
                    </a:lnTo>
                    <a:lnTo>
                      <a:pt x="228" y="64"/>
                    </a:lnTo>
                    <a:lnTo>
                      <a:pt x="228" y="66"/>
                    </a:lnTo>
                    <a:lnTo>
                      <a:pt x="224" y="66"/>
                    </a:lnTo>
                    <a:lnTo>
                      <a:pt x="224" y="70"/>
                    </a:lnTo>
                    <a:lnTo>
                      <a:pt x="224" y="74"/>
                    </a:lnTo>
                    <a:lnTo>
                      <a:pt x="220" y="74"/>
                    </a:lnTo>
                    <a:lnTo>
                      <a:pt x="220" y="82"/>
                    </a:lnTo>
                    <a:lnTo>
                      <a:pt x="216" y="86"/>
                    </a:lnTo>
                    <a:lnTo>
                      <a:pt x="216" y="90"/>
                    </a:lnTo>
                    <a:lnTo>
                      <a:pt x="216" y="92"/>
                    </a:lnTo>
                    <a:lnTo>
                      <a:pt x="214" y="92"/>
                    </a:lnTo>
                    <a:lnTo>
                      <a:pt x="214" y="96"/>
                    </a:lnTo>
                    <a:lnTo>
                      <a:pt x="214" y="100"/>
                    </a:lnTo>
                    <a:lnTo>
                      <a:pt x="210" y="100"/>
                    </a:lnTo>
                    <a:lnTo>
                      <a:pt x="206" y="100"/>
                    </a:lnTo>
                    <a:lnTo>
                      <a:pt x="202" y="100"/>
                    </a:lnTo>
                    <a:lnTo>
                      <a:pt x="202" y="104"/>
                    </a:lnTo>
                    <a:lnTo>
                      <a:pt x="198" y="104"/>
                    </a:lnTo>
                    <a:lnTo>
                      <a:pt x="194" y="100"/>
                    </a:lnTo>
                    <a:lnTo>
                      <a:pt x="190" y="100"/>
                    </a:lnTo>
                    <a:lnTo>
                      <a:pt x="190" y="96"/>
                    </a:lnTo>
                    <a:lnTo>
                      <a:pt x="186" y="96"/>
                    </a:lnTo>
                    <a:lnTo>
                      <a:pt x="184" y="96"/>
                    </a:lnTo>
                    <a:lnTo>
                      <a:pt x="180" y="100"/>
                    </a:lnTo>
                    <a:lnTo>
                      <a:pt x="180" y="104"/>
                    </a:lnTo>
                    <a:lnTo>
                      <a:pt x="176" y="104"/>
                    </a:lnTo>
                    <a:lnTo>
                      <a:pt x="176" y="108"/>
                    </a:lnTo>
                    <a:lnTo>
                      <a:pt x="172" y="108"/>
                    </a:lnTo>
                    <a:lnTo>
                      <a:pt x="168" y="108"/>
                    </a:lnTo>
                    <a:lnTo>
                      <a:pt x="164" y="108"/>
                    </a:lnTo>
                    <a:lnTo>
                      <a:pt x="160" y="108"/>
                    </a:lnTo>
                    <a:lnTo>
                      <a:pt x="156" y="108"/>
                    </a:lnTo>
                    <a:lnTo>
                      <a:pt x="156" y="112"/>
                    </a:lnTo>
                    <a:lnTo>
                      <a:pt x="154" y="112"/>
                    </a:lnTo>
                    <a:lnTo>
                      <a:pt x="154" y="108"/>
                    </a:lnTo>
                    <a:lnTo>
                      <a:pt x="150" y="104"/>
                    </a:lnTo>
                    <a:lnTo>
                      <a:pt x="146" y="104"/>
                    </a:lnTo>
                    <a:lnTo>
                      <a:pt x="146" y="100"/>
                    </a:lnTo>
                    <a:lnTo>
                      <a:pt x="142" y="96"/>
                    </a:lnTo>
                    <a:lnTo>
                      <a:pt x="142" y="92"/>
                    </a:lnTo>
                    <a:lnTo>
                      <a:pt x="142" y="90"/>
                    </a:lnTo>
                    <a:lnTo>
                      <a:pt x="142" y="92"/>
                    </a:lnTo>
                    <a:lnTo>
                      <a:pt x="146" y="92"/>
                    </a:lnTo>
                    <a:lnTo>
                      <a:pt x="146" y="96"/>
                    </a:lnTo>
                    <a:lnTo>
                      <a:pt x="150" y="96"/>
                    </a:lnTo>
                    <a:lnTo>
                      <a:pt x="154" y="92"/>
                    </a:lnTo>
                    <a:lnTo>
                      <a:pt x="154" y="96"/>
                    </a:lnTo>
                    <a:lnTo>
                      <a:pt x="156" y="96"/>
                    </a:lnTo>
                    <a:lnTo>
                      <a:pt x="156" y="100"/>
                    </a:lnTo>
                    <a:lnTo>
                      <a:pt x="156" y="96"/>
                    </a:lnTo>
                    <a:lnTo>
                      <a:pt x="160" y="96"/>
                    </a:lnTo>
                    <a:lnTo>
                      <a:pt x="160" y="100"/>
                    </a:lnTo>
                    <a:lnTo>
                      <a:pt x="164" y="100"/>
                    </a:lnTo>
                    <a:lnTo>
                      <a:pt x="168" y="100"/>
                    </a:lnTo>
                    <a:lnTo>
                      <a:pt x="164" y="100"/>
                    </a:lnTo>
                    <a:lnTo>
                      <a:pt x="160" y="100"/>
                    </a:lnTo>
                    <a:lnTo>
                      <a:pt x="160" y="96"/>
                    </a:lnTo>
                    <a:lnTo>
                      <a:pt x="164" y="92"/>
                    </a:lnTo>
                    <a:lnTo>
                      <a:pt x="164" y="90"/>
                    </a:lnTo>
                    <a:lnTo>
                      <a:pt x="168" y="90"/>
                    </a:lnTo>
                    <a:lnTo>
                      <a:pt x="164" y="90"/>
                    </a:lnTo>
                    <a:lnTo>
                      <a:pt x="164" y="86"/>
                    </a:lnTo>
                    <a:lnTo>
                      <a:pt x="164" y="82"/>
                    </a:lnTo>
                    <a:lnTo>
                      <a:pt x="164" y="86"/>
                    </a:lnTo>
                    <a:lnTo>
                      <a:pt x="168" y="86"/>
                    </a:lnTo>
                    <a:lnTo>
                      <a:pt x="168" y="82"/>
                    </a:lnTo>
                    <a:lnTo>
                      <a:pt x="168" y="78"/>
                    </a:lnTo>
                    <a:lnTo>
                      <a:pt x="172" y="78"/>
                    </a:lnTo>
                    <a:lnTo>
                      <a:pt x="172" y="74"/>
                    </a:lnTo>
                    <a:lnTo>
                      <a:pt x="176" y="74"/>
                    </a:lnTo>
                    <a:lnTo>
                      <a:pt x="180" y="74"/>
                    </a:lnTo>
                    <a:lnTo>
                      <a:pt x="184" y="74"/>
                    </a:lnTo>
                    <a:lnTo>
                      <a:pt x="186" y="74"/>
                    </a:lnTo>
                    <a:lnTo>
                      <a:pt x="186" y="70"/>
                    </a:lnTo>
                    <a:lnTo>
                      <a:pt x="190" y="70"/>
                    </a:lnTo>
                    <a:lnTo>
                      <a:pt x="194" y="66"/>
                    </a:lnTo>
                    <a:lnTo>
                      <a:pt x="194" y="64"/>
                    </a:lnTo>
                    <a:lnTo>
                      <a:pt x="198" y="60"/>
                    </a:lnTo>
                    <a:lnTo>
                      <a:pt x="198" y="56"/>
                    </a:lnTo>
                    <a:lnTo>
                      <a:pt x="202" y="56"/>
                    </a:lnTo>
                    <a:lnTo>
                      <a:pt x="202" y="52"/>
                    </a:lnTo>
                    <a:lnTo>
                      <a:pt x="206" y="48"/>
                    </a:lnTo>
                    <a:lnTo>
                      <a:pt x="202" y="48"/>
                    </a:lnTo>
                    <a:lnTo>
                      <a:pt x="202" y="44"/>
                    </a:lnTo>
                    <a:lnTo>
                      <a:pt x="206" y="44"/>
                    </a:lnTo>
                    <a:lnTo>
                      <a:pt x="206" y="44"/>
                    </a:lnTo>
                    <a:lnTo>
                      <a:pt x="206" y="44"/>
                    </a:lnTo>
                    <a:close/>
                    <a:moveTo>
                      <a:pt x="4" y="14"/>
                    </a:moveTo>
                    <a:lnTo>
                      <a:pt x="4" y="18"/>
                    </a:lnTo>
                    <a:lnTo>
                      <a:pt x="0" y="14"/>
                    </a:lnTo>
                    <a:lnTo>
                      <a:pt x="4" y="14"/>
                    </a:lnTo>
                    <a:lnTo>
                      <a:pt x="4" y="14"/>
                    </a:lnTo>
                    <a:lnTo>
                      <a:pt x="4" y="14"/>
                    </a:lnTo>
                    <a:close/>
                    <a:moveTo>
                      <a:pt x="12" y="34"/>
                    </a:moveTo>
                    <a:lnTo>
                      <a:pt x="8" y="34"/>
                    </a:lnTo>
                    <a:lnTo>
                      <a:pt x="8" y="30"/>
                    </a:lnTo>
                    <a:lnTo>
                      <a:pt x="12" y="30"/>
                    </a:lnTo>
                    <a:lnTo>
                      <a:pt x="12" y="34"/>
                    </a:lnTo>
                    <a:lnTo>
                      <a:pt x="12" y="34"/>
                    </a:lnTo>
                    <a:lnTo>
                      <a:pt x="12" y="34"/>
                    </a:lnTo>
                    <a:close/>
                    <a:moveTo>
                      <a:pt x="64" y="74"/>
                    </a:moveTo>
                    <a:lnTo>
                      <a:pt x="64" y="78"/>
                    </a:lnTo>
                    <a:lnTo>
                      <a:pt x="68" y="78"/>
                    </a:lnTo>
                    <a:lnTo>
                      <a:pt x="64" y="78"/>
                    </a:lnTo>
                    <a:lnTo>
                      <a:pt x="64" y="74"/>
                    </a:lnTo>
                    <a:lnTo>
                      <a:pt x="64" y="74"/>
                    </a:lnTo>
                    <a:lnTo>
                      <a:pt x="64" y="7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3" name="Freeform 40">
                <a:extLst>
                  <a:ext uri="{FF2B5EF4-FFF2-40B4-BE49-F238E27FC236}">
                    <a16:creationId xmlns:a16="http://schemas.microsoft.com/office/drawing/2014/main" id="{04679219-631E-D1CC-FCCE-D1C7B4169B81}"/>
                  </a:ext>
                </a:extLst>
              </p:cNvPr>
              <p:cNvSpPr>
                <a:spLocks noEditPoints="1"/>
              </p:cNvSpPr>
              <p:nvPr/>
            </p:nvSpPr>
            <p:spPr bwMode="auto">
              <a:xfrm>
                <a:off x="6032500" y="4368868"/>
                <a:ext cx="12700" cy="206375"/>
              </a:xfrm>
              <a:custGeom>
                <a:avLst/>
                <a:gdLst>
                  <a:gd name="T0" fmla="*/ 0 w 8"/>
                  <a:gd name="T1" fmla="*/ 0 h 130"/>
                  <a:gd name="T2" fmla="*/ 0 w 8"/>
                  <a:gd name="T3" fmla="*/ 0 h 130"/>
                  <a:gd name="T4" fmla="*/ 4 w 8"/>
                  <a:gd name="T5" fmla="*/ 6 h 130"/>
                  <a:gd name="T6" fmla="*/ 4 w 8"/>
                  <a:gd name="T7" fmla="*/ 2 h 130"/>
                  <a:gd name="T8" fmla="*/ 4 w 8"/>
                  <a:gd name="T9" fmla="*/ 2 h 130"/>
                  <a:gd name="T10" fmla="*/ 0 w 8"/>
                  <a:gd name="T11" fmla="*/ 10 h 130"/>
                  <a:gd name="T12" fmla="*/ 0 w 8"/>
                  <a:gd name="T13" fmla="*/ 10 h 130"/>
                  <a:gd name="T14" fmla="*/ 0 w 8"/>
                  <a:gd name="T15" fmla="*/ 18 h 130"/>
                  <a:gd name="T16" fmla="*/ 0 w 8"/>
                  <a:gd name="T17" fmla="*/ 18 h 130"/>
                  <a:gd name="T18" fmla="*/ 4 w 8"/>
                  <a:gd name="T19" fmla="*/ 22 h 130"/>
                  <a:gd name="T20" fmla="*/ 8 w 8"/>
                  <a:gd name="T21" fmla="*/ 22 h 130"/>
                  <a:gd name="T22" fmla="*/ 8 w 8"/>
                  <a:gd name="T23" fmla="*/ 30 h 130"/>
                  <a:gd name="T24" fmla="*/ 8 w 8"/>
                  <a:gd name="T25" fmla="*/ 30 h 130"/>
                  <a:gd name="T26" fmla="*/ 8 w 8"/>
                  <a:gd name="T27" fmla="*/ 30 h 130"/>
                  <a:gd name="T28" fmla="*/ 0 w 8"/>
                  <a:gd name="T29" fmla="*/ 36 h 130"/>
                  <a:gd name="T30" fmla="*/ 0 w 8"/>
                  <a:gd name="T31" fmla="*/ 36 h 130"/>
                  <a:gd name="T32" fmla="*/ 0 w 8"/>
                  <a:gd name="T33" fmla="*/ 44 h 130"/>
                  <a:gd name="T34" fmla="*/ 0 w 8"/>
                  <a:gd name="T35" fmla="*/ 44 h 130"/>
                  <a:gd name="T36" fmla="*/ 8 w 8"/>
                  <a:gd name="T37" fmla="*/ 48 h 130"/>
                  <a:gd name="T38" fmla="*/ 8 w 8"/>
                  <a:gd name="T39" fmla="*/ 48 h 130"/>
                  <a:gd name="T40" fmla="*/ 8 w 8"/>
                  <a:gd name="T41" fmla="*/ 48 h 130"/>
                  <a:gd name="T42" fmla="*/ 8 w 8"/>
                  <a:gd name="T43" fmla="*/ 62 h 130"/>
                  <a:gd name="T44" fmla="*/ 8 w 8"/>
                  <a:gd name="T45" fmla="*/ 62 h 130"/>
                  <a:gd name="T46" fmla="*/ 8 w 8"/>
                  <a:gd name="T47" fmla="*/ 62 h 130"/>
                  <a:gd name="T48" fmla="*/ 0 w 8"/>
                  <a:gd name="T49" fmla="*/ 66 h 130"/>
                  <a:gd name="T50" fmla="*/ 0 w 8"/>
                  <a:gd name="T51" fmla="*/ 66 h 130"/>
                  <a:gd name="T52" fmla="*/ 0 w 8"/>
                  <a:gd name="T53" fmla="*/ 66 h 130"/>
                  <a:gd name="T54" fmla="*/ 0 w 8"/>
                  <a:gd name="T55" fmla="*/ 66 h 130"/>
                  <a:gd name="T56" fmla="*/ 0 w 8"/>
                  <a:gd name="T57" fmla="*/ 70 h 130"/>
                  <a:gd name="T58" fmla="*/ 0 w 8"/>
                  <a:gd name="T59" fmla="*/ 70 h 130"/>
                  <a:gd name="T60" fmla="*/ 8 w 8"/>
                  <a:gd name="T61" fmla="*/ 70 h 130"/>
                  <a:gd name="T62" fmla="*/ 8 w 8"/>
                  <a:gd name="T63" fmla="*/ 70 h 130"/>
                  <a:gd name="T64" fmla="*/ 4 w 8"/>
                  <a:gd name="T65" fmla="*/ 78 h 130"/>
                  <a:gd name="T66" fmla="*/ 4 w 8"/>
                  <a:gd name="T67" fmla="*/ 82 h 130"/>
                  <a:gd name="T68" fmla="*/ 4 w 8"/>
                  <a:gd name="T69" fmla="*/ 78 h 130"/>
                  <a:gd name="T70" fmla="*/ 8 w 8"/>
                  <a:gd name="T71" fmla="*/ 88 h 130"/>
                  <a:gd name="T72" fmla="*/ 8 w 8"/>
                  <a:gd name="T73" fmla="*/ 88 h 130"/>
                  <a:gd name="T74" fmla="*/ 8 w 8"/>
                  <a:gd name="T75" fmla="*/ 88 h 130"/>
                  <a:gd name="T76" fmla="*/ 8 w 8"/>
                  <a:gd name="T77" fmla="*/ 114 h 130"/>
                  <a:gd name="T78" fmla="*/ 8 w 8"/>
                  <a:gd name="T79" fmla="*/ 114 h 130"/>
                  <a:gd name="T80" fmla="*/ 0 w 8"/>
                  <a:gd name="T81" fmla="*/ 118 h 130"/>
                  <a:gd name="T82" fmla="*/ 0 w 8"/>
                  <a:gd name="T83" fmla="*/ 114 h 130"/>
                  <a:gd name="T84" fmla="*/ 8 w 8"/>
                  <a:gd name="T85" fmla="*/ 126 h 130"/>
                  <a:gd name="T86" fmla="*/ 8 w 8"/>
                  <a:gd name="T87" fmla="*/ 126 h 130"/>
                  <a:gd name="T88" fmla="*/ 0 w 8"/>
                  <a:gd name="T89" fmla="*/ 130 h 130"/>
                  <a:gd name="T90" fmla="*/ 0 w 8"/>
                  <a:gd name="T91" fmla="*/ 130 h 130"/>
                  <a:gd name="T92" fmla="*/ 0 w 8"/>
                  <a:gd name="T9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 h="130">
                    <a:moveTo>
                      <a:pt x="0" y="0"/>
                    </a:moveTo>
                    <a:lnTo>
                      <a:pt x="0" y="0"/>
                    </a:lnTo>
                    <a:lnTo>
                      <a:pt x="0" y="0"/>
                    </a:lnTo>
                    <a:lnTo>
                      <a:pt x="0" y="0"/>
                    </a:lnTo>
                    <a:lnTo>
                      <a:pt x="0" y="0"/>
                    </a:lnTo>
                    <a:lnTo>
                      <a:pt x="0" y="0"/>
                    </a:lnTo>
                    <a:close/>
                    <a:moveTo>
                      <a:pt x="4" y="2"/>
                    </a:moveTo>
                    <a:lnTo>
                      <a:pt x="4" y="6"/>
                    </a:lnTo>
                    <a:lnTo>
                      <a:pt x="4" y="6"/>
                    </a:lnTo>
                    <a:lnTo>
                      <a:pt x="4" y="6"/>
                    </a:lnTo>
                    <a:lnTo>
                      <a:pt x="4" y="6"/>
                    </a:lnTo>
                    <a:lnTo>
                      <a:pt x="4" y="2"/>
                    </a:lnTo>
                    <a:lnTo>
                      <a:pt x="4" y="2"/>
                    </a:lnTo>
                    <a:lnTo>
                      <a:pt x="4" y="2"/>
                    </a:lnTo>
                    <a:lnTo>
                      <a:pt x="4" y="2"/>
                    </a:lnTo>
                    <a:close/>
                    <a:moveTo>
                      <a:pt x="0" y="10"/>
                    </a:moveTo>
                    <a:lnTo>
                      <a:pt x="0" y="10"/>
                    </a:lnTo>
                    <a:lnTo>
                      <a:pt x="0" y="10"/>
                    </a:lnTo>
                    <a:lnTo>
                      <a:pt x="0" y="10"/>
                    </a:lnTo>
                    <a:lnTo>
                      <a:pt x="0" y="10"/>
                    </a:lnTo>
                    <a:lnTo>
                      <a:pt x="0" y="10"/>
                    </a:lnTo>
                    <a:close/>
                    <a:moveTo>
                      <a:pt x="0" y="18"/>
                    </a:moveTo>
                    <a:lnTo>
                      <a:pt x="0" y="18"/>
                    </a:lnTo>
                    <a:lnTo>
                      <a:pt x="0" y="18"/>
                    </a:lnTo>
                    <a:lnTo>
                      <a:pt x="0" y="18"/>
                    </a:lnTo>
                    <a:lnTo>
                      <a:pt x="0" y="18"/>
                    </a:lnTo>
                    <a:lnTo>
                      <a:pt x="0" y="18"/>
                    </a:lnTo>
                    <a:close/>
                    <a:moveTo>
                      <a:pt x="8" y="22"/>
                    </a:moveTo>
                    <a:lnTo>
                      <a:pt x="8" y="22"/>
                    </a:lnTo>
                    <a:lnTo>
                      <a:pt x="4" y="22"/>
                    </a:lnTo>
                    <a:lnTo>
                      <a:pt x="8" y="22"/>
                    </a:lnTo>
                    <a:lnTo>
                      <a:pt x="8" y="22"/>
                    </a:lnTo>
                    <a:lnTo>
                      <a:pt x="8" y="22"/>
                    </a:lnTo>
                    <a:lnTo>
                      <a:pt x="8" y="22"/>
                    </a:lnTo>
                    <a:close/>
                    <a:moveTo>
                      <a:pt x="8" y="30"/>
                    </a:moveTo>
                    <a:lnTo>
                      <a:pt x="8" y="30"/>
                    </a:lnTo>
                    <a:lnTo>
                      <a:pt x="8" y="30"/>
                    </a:lnTo>
                    <a:lnTo>
                      <a:pt x="8" y="30"/>
                    </a:lnTo>
                    <a:lnTo>
                      <a:pt x="8" y="30"/>
                    </a:lnTo>
                    <a:lnTo>
                      <a:pt x="8" y="30"/>
                    </a:lnTo>
                    <a:lnTo>
                      <a:pt x="8" y="30"/>
                    </a:lnTo>
                    <a:lnTo>
                      <a:pt x="8" y="30"/>
                    </a:lnTo>
                    <a:close/>
                    <a:moveTo>
                      <a:pt x="0" y="36"/>
                    </a:moveTo>
                    <a:lnTo>
                      <a:pt x="0" y="36"/>
                    </a:lnTo>
                    <a:lnTo>
                      <a:pt x="0" y="36"/>
                    </a:lnTo>
                    <a:lnTo>
                      <a:pt x="0" y="36"/>
                    </a:lnTo>
                    <a:lnTo>
                      <a:pt x="0" y="36"/>
                    </a:lnTo>
                    <a:lnTo>
                      <a:pt x="0" y="36"/>
                    </a:lnTo>
                    <a:close/>
                    <a:moveTo>
                      <a:pt x="0" y="44"/>
                    </a:moveTo>
                    <a:lnTo>
                      <a:pt x="0" y="44"/>
                    </a:lnTo>
                    <a:lnTo>
                      <a:pt x="0" y="44"/>
                    </a:lnTo>
                    <a:lnTo>
                      <a:pt x="0" y="44"/>
                    </a:lnTo>
                    <a:lnTo>
                      <a:pt x="0" y="44"/>
                    </a:lnTo>
                    <a:lnTo>
                      <a:pt x="0" y="44"/>
                    </a:lnTo>
                    <a:lnTo>
                      <a:pt x="0" y="44"/>
                    </a:lnTo>
                    <a:lnTo>
                      <a:pt x="0" y="44"/>
                    </a:lnTo>
                    <a:close/>
                    <a:moveTo>
                      <a:pt x="8" y="48"/>
                    </a:moveTo>
                    <a:lnTo>
                      <a:pt x="8" y="48"/>
                    </a:lnTo>
                    <a:lnTo>
                      <a:pt x="8" y="48"/>
                    </a:lnTo>
                    <a:lnTo>
                      <a:pt x="8" y="48"/>
                    </a:lnTo>
                    <a:lnTo>
                      <a:pt x="8" y="48"/>
                    </a:lnTo>
                    <a:lnTo>
                      <a:pt x="8" y="48"/>
                    </a:lnTo>
                    <a:lnTo>
                      <a:pt x="8" y="48"/>
                    </a:lnTo>
                    <a:close/>
                    <a:moveTo>
                      <a:pt x="8" y="62"/>
                    </a:moveTo>
                    <a:lnTo>
                      <a:pt x="8" y="62"/>
                    </a:lnTo>
                    <a:lnTo>
                      <a:pt x="8" y="62"/>
                    </a:lnTo>
                    <a:lnTo>
                      <a:pt x="8" y="62"/>
                    </a:lnTo>
                    <a:lnTo>
                      <a:pt x="8" y="62"/>
                    </a:lnTo>
                    <a:lnTo>
                      <a:pt x="8" y="62"/>
                    </a:lnTo>
                    <a:lnTo>
                      <a:pt x="8" y="62"/>
                    </a:lnTo>
                    <a:lnTo>
                      <a:pt x="8" y="62"/>
                    </a:lnTo>
                    <a:lnTo>
                      <a:pt x="8" y="62"/>
                    </a:lnTo>
                    <a:lnTo>
                      <a:pt x="8" y="62"/>
                    </a:lnTo>
                    <a:lnTo>
                      <a:pt x="8" y="62"/>
                    </a:lnTo>
                    <a:close/>
                    <a:moveTo>
                      <a:pt x="0" y="66"/>
                    </a:moveTo>
                    <a:lnTo>
                      <a:pt x="0" y="66"/>
                    </a:lnTo>
                    <a:lnTo>
                      <a:pt x="0" y="66"/>
                    </a:lnTo>
                    <a:lnTo>
                      <a:pt x="0" y="66"/>
                    </a:lnTo>
                    <a:lnTo>
                      <a:pt x="0" y="66"/>
                    </a:lnTo>
                    <a:lnTo>
                      <a:pt x="0" y="66"/>
                    </a:lnTo>
                    <a:lnTo>
                      <a:pt x="0" y="66"/>
                    </a:lnTo>
                    <a:lnTo>
                      <a:pt x="0" y="66"/>
                    </a:lnTo>
                    <a:lnTo>
                      <a:pt x="0" y="66"/>
                    </a:lnTo>
                    <a:lnTo>
                      <a:pt x="0" y="66"/>
                    </a:lnTo>
                    <a:lnTo>
                      <a:pt x="0" y="66"/>
                    </a:lnTo>
                    <a:lnTo>
                      <a:pt x="0" y="66"/>
                    </a:lnTo>
                    <a:close/>
                    <a:moveTo>
                      <a:pt x="0" y="70"/>
                    </a:moveTo>
                    <a:lnTo>
                      <a:pt x="0" y="70"/>
                    </a:lnTo>
                    <a:lnTo>
                      <a:pt x="0" y="70"/>
                    </a:lnTo>
                    <a:lnTo>
                      <a:pt x="0" y="70"/>
                    </a:lnTo>
                    <a:lnTo>
                      <a:pt x="0" y="70"/>
                    </a:lnTo>
                    <a:lnTo>
                      <a:pt x="0" y="70"/>
                    </a:lnTo>
                    <a:close/>
                    <a:moveTo>
                      <a:pt x="8" y="70"/>
                    </a:moveTo>
                    <a:lnTo>
                      <a:pt x="8" y="70"/>
                    </a:lnTo>
                    <a:lnTo>
                      <a:pt x="8" y="70"/>
                    </a:lnTo>
                    <a:lnTo>
                      <a:pt x="8" y="70"/>
                    </a:lnTo>
                    <a:lnTo>
                      <a:pt x="8" y="70"/>
                    </a:lnTo>
                    <a:lnTo>
                      <a:pt x="8" y="70"/>
                    </a:lnTo>
                    <a:close/>
                    <a:moveTo>
                      <a:pt x="4" y="78"/>
                    </a:moveTo>
                    <a:lnTo>
                      <a:pt x="4" y="78"/>
                    </a:lnTo>
                    <a:lnTo>
                      <a:pt x="4" y="78"/>
                    </a:lnTo>
                    <a:lnTo>
                      <a:pt x="4" y="82"/>
                    </a:lnTo>
                    <a:lnTo>
                      <a:pt x="4" y="78"/>
                    </a:lnTo>
                    <a:lnTo>
                      <a:pt x="4" y="78"/>
                    </a:lnTo>
                    <a:lnTo>
                      <a:pt x="4" y="78"/>
                    </a:lnTo>
                    <a:lnTo>
                      <a:pt x="4" y="78"/>
                    </a:lnTo>
                    <a:close/>
                    <a:moveTo>
                      <a:pt x="8" y="88"/>
                    </a:moveTo>
                    <a:lnTo>
                      <a:pt x="8" y="88"/>
                    </a:lnTo>
                    <a:lnTo>
                      <a:pt x="8" y="88"/>
                    </a:lnTo>
                    <a:lnTo>
                      <a:pt x="8" y="88"/>
                    </a:lnTo>
                    <a:lnTo>
                      <a:pt x="8" y="88"/>
                    </a:lnTo>
                    <a:lnTo>
                      <a:pt x="8" y="88"/>
                    </a:lnTo>
                    <a:lnTo>
                      <a:pt x="8" y="88"/>
                    </a:lnTo>
                    <a:lnTo>
                      <a:pt x="8" y="88"/>
                    </a:lnTo>
                    <a:close/>
                    <a:moveTo>
                      <a:pt x="8" y="114"/>
                    </a:moveTo>
                    <a:lnTo>
                      <a:pt x="8" y="114"/>
                    </a:lnTo>
                    <a:lnTo>
                      <a:pt x="8" y="114"/>
                    </a:lnTo>
                    <a:lnTo>
                      <a:pt x="8" y="114"/>
                    </a:lnTo>
                    <a:lnTo>
                      <a:pt x="8" y="114"/>
                    </a:lnTo>
                    <a:lnTo>
                      <a:pt x="8" y="114"/>
                    </a:lnTo>
                    <a:close/>
                    <a:moveTo>
                      <a:pt x="0" y="114"/>
                    </a:moveTo>
                    <a:lnTo>
                      <a:pt x="0" y="114"/>
                    </a:lnTo>
                    <a:lnTo>
                      <a:pt x="0" y="118"/>
                    </a:lnTo>
                    <a:lnTo>
                      <a:pt x="0" y="114"/>
                    </a:lnTo>
                    <a:lnTo>
                      <a:pt x="0" y="114"/>
                    </a:lnTo>
                    <a:lnTo>
                      <a:pt x="0" y="114"/>
                    </a:lnTo>
                    <a:lnTo>
                      <a:pt x="0" y="114"/>
                    </a:lnTo>
                    <a:close/>
                    <a:moveTo>
                      <a:pt x="8" y="126"/>
                    </a:moveTo>
                    <a:lnTo>
                      <a:pt x="8" y="126"/>
                    </a:lnTo>
                    <a:lnTo>
                      <a:pt x="8" y="126"/>
                    </a:lnTo>
                    <a:lnTo>
                      <a:pt x="8" y="126"/>
                    </a:lnTo>
                    <a:lnTo>
                      <a:pt x="8" y="126"/>
                    </a:lnTo>
                    <a:lnTo>
                      <a:pt x="8" y="126"/>
                    </a:lnTo>
                    <a:lnTo>
                      <a:pt x="8" y="126"/>
                    </a:lnTo>
                    <a:close/>
                    <a:moveTo>
                      <a:pt x="0" y="130"/>
                    </a:moveTo>
                    <a:lnTo>
                      <a:pt x="0" y="130"/>
                    </a:lnTo>
                    <a:lnTo>
                      <a:pt x="0" y="130"/>
                    </a:lnTo>
                    <a:lnTo>
                      <a:pt x="0" y="130"/>
                    </a:lnTo>
                    <a:lnTo>
                      <a:pt x="0" y="130"/>
                    </a:lnTo>
                    <a:lnTo>
                      <a:pt x="0" y="130"/>
                    </a:lnTo>
                    <a:lnTo>
                      <a:pt x="0" y="130"/>
                    </a:lnTo>
                    <a:lnTo>
                      <a:pt x="0" y="130"/>
                    </a:lnTo>
                    <a:lnTo>
                      <a:pt x="0" y="1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4" name="Freeform 41">
                <a:extLst>
                  <a:ext uri="{FF2B5EF4-FFF2-40B4-BE49-F238E27FC236}">
                    <a16:creationId xmlns:a16="http://schemas.microsoft.com/office/drawing/2014/main" id="{BD144519-AAD2-43DE-6610-F15595AB18FA}"/>
                  </a:ext>
                </a:extLst>
              </p:cNvPr>
              <p:cNvSpPr>
                <a:spLocks/>
              </p:cNvSpPr>
              <p:nvPr/>
            </p:nvSpPr>
            <p:spPr bwMode="auto">
              <a:xfrm>
                <a:off x="6362700" y="3041718"/>
                <a:ext cx="723900" cy="336550"/>
              </a:xfrm>
              <a:custGeom>
                <a:avLst/>
                <a:gdLst>
                  <a:gd name="T0" fmla="*/ 400 w 456"/>
                  <a:gd name="T1" fmla="*/ 134 h 212"/>
                  <a:gd name="T2" fmla="*/ 376 w 456"/>
                  <a:gd name="T3" fmla="*/ 142 h 212"/>
                  <a:gd name="T4" fmla="*/ 358 w 456"/>
                  <a:gd name="T5" fmla="*/ 150 h 212"/>
                  <a:gd name="T6" fmla="*/ 336 w 456"/>
                  <a:gd name="T7" fmla="*/ 154 h 212"/>
                  <a:gd name="T8" fmla="*/ 340 w 456"/>
                  <a:gd name="T9" fmla="*/ 176 h 212"/>
                  <a:gd name="T10" fmla="*/ 324 w 456"/>
                  <a:gd name="T11" fmla="*/ 186 h 212"/>
                  <a:gd name="T12" fmla="*/ 310 w 456"/>
                  <a:gd name="T13" fmla="*/ 198 h 212"/>
                  <a:gd name="T14" fmla="*/ 280 w 456"/>
                  <a:gd name="T15" fmla="*/ 198 h 212"/>
                  <a:gd name="T16" fmla="*/ 254 w 456"/>
                  <a:gd name="T17" fmla="*/ 208 h 212"/>
                  <a:gd name="T18" fmla="*/ 228 w 456"/>
                  <a:gd name="T19" fmla="*/ 208 h 212"/>
                  <a:gd name="T20" fmla="*/ 202 w 456"/>
                  <a:gd name="T21" fmla="*/ 198 h 212"/>
                  <a:gd name="T22" fmla="*/ 180 w 456"/>
                  <a:gd name="T23" fmla="*/ 190 h 212"/>
                  <a:gd name="T24" fmla="*/ 152 w 456"/>
                  <a:gd name="T25" fmla="*/ 194 h 212"/>
                  <a:gd name="T26" fmla="*/ 128 w 456"/>
                  <a:gd name="T27" fmla="*/ 190 h 212"/>
                  <a:gd name="T28" fmla="*/ 112 w 456"/>
                  <a:gd name="T29" fmla="*/ 176 h 212"/>
                  <a:gd name="T30" fmla="*/ 98 w 456"/>
                  <a:gd name="T31" fmla="*/ 160 h 212"/>
                  <a:gd name="T32" fmla="*/ 84 w 456"/>
                  <a:gd name="T33" fmla="*/ 150 h 212"/>
                  <a:gd name="T34" fmla="*/ 60 w 456"/>
                  <a:gd name="T35" fmla="*/ 146 h 212"/>
                  <a:gd name="T36" fmla="*/ 42 w 456"/>
                  <a:gd name="T37" fmla="*/ 134 h 212"/>
                  <a:gd name="T38" fmla="*/ 50 w 456"/>
                  <a:gd name="T39" fmla="*/ 112 h 212"/>
                  <a:gd name="T40" fmla="*/ 38 w 456"/>
                  <a:gd name="T41" fmla="*/ 98 h 212"/>
                  <a:gd name="T42" fmla="*/ 28 w 456"/>
                  <a:gd name="T43" fmla="*/ 86 h 212"/>
                  <a:gd name="T44" fmla="*/ 8 w 456"/>
                  <a:gd name="T45" fmla="*/ 74 h 212"/>
                  <a:gd name="T46" fmla="*/ 4 w 456"/>
                  <a:gd name="T47" fmla="*/ 60 h 212"/>
                  <a:gd name="T48" fmla="*/ 20 w 456"/>
                  <a:gd name="T49" fmla="*/ 52 h 212"/>
                  <a:gd name="T50" fmla="*/ 28 w 456"/>
                  <a:gd name="T51" fmla="*/ 48 h 212"/>
                  <a:gd name="T52" fmla="*/ 42 w 456"/>
                  <a:gd name="T53" fmla="*/ 38 h 212"/>
                  <a:gd name="T54" fmla="*/ 56 w 456"/>
                  <a:gd name="T55" fmla="*/ 30 h 212"/>
                  <a:gd name="T56" fmla="*/ 76 w 456"/>
                  <a:gd name="T57" fmla="*/ 26 h 212"/>
                  <a:gd name="T58" fmla="*/ 94 w 456"/>
                  <a:gd name="T59" fmla="*/ 34 h 212"/>
                  <a:gd name="T60" fmla="*/ 110 w 456"/>
                  <a:gd name="T61" fmla="*/ 44 h 212"/>
                  <a:gd name="T62" fmla="*/ 136 w 456"/>
                  <a:gd name="T63" fmla="*/ 48 h 212"/>
                  <a:gd name="T64" fmla="*/ 150 w 456"/>
                  <a:gd name="T65" fmla="*/ 38 h 212"/>
                  <a:gd name="T66" fmla="*/ 146 w 456"/>
                  <a:gd name="T67" fmla="*/ 12 h 212"/>
                  <a:gd name="T68" fmla="*/ 156 w 456"/>
                  <a:gd name="T69" fmla="*/ 4 h 212"/>
                  <a:gd name="T70" fmla="*/ 176 w 456"/>
                  <a:gd name="T71" fmla="*/ 8 h 212"/>
                  <a:gd name="T72" fmla="*/ 198 w 456"/>
                  <a:gd name="T73" fmla="*/ 12 h 212"/>
                  <a:gd name="T74" fmla="*/ 206 w 456"/>
                  <a:gd name="T75" fmla="*/ 30 h 212"/>
                  <a:gd name="T76" fmla="*/ 220 w 456"/>
                  <a:gd name="T77" fmla="*/ 42 h 212"/>
                  <a:gd name="T78" fmla="*/ 242 w 456"/>
                  <a:gd name="T79" fmla="*/ 34 h 212"/>
                  <a:gd name="T80" fmla="*/ 262 w 456"/>
                  <a:gd name="T81" fmla="*/ 38 h 212"/>
                  <a:gd name="T82" fmla="*/ 288 w 456"/>
                  <a:gd name="T83" fmla="*/ 44 h 212"/>
                  <a:gd name="T84" fmla="*/ 306 w 456"/>
                  <a:gd name="T85" fmla="*/ 56 h 212"/>
                  <a:gd name="T86" fmla="*/ 332 w 456"/>
                  <a:gd name="T87" fmla="*/ 60 h 212"/>
                  <a:gd name="T88" fmla="*/ 354 w 456"/>
                  <a:gd name="T89" fmla="*/ 52 h 212"/>
                  <a:gd name="T90" fmla="*/ 370 w 456"/>
                  <a:gd name="T91" fmla="*/ 42 h 212"/>
                  <a:gd name="T92" fmla="*/ 388 w 456"/>
                  <a:gd name="T93" fmla="*/ 42 h 212"/>
                  <a:gd name="T94" fmla="*/ 410 w 456"/>
                  <a:gd name="T95" fmla="*/ 44 h 212"/>
                  <a:gd name="T96" fmla="*/ 400 w 456"/>
                  <a:gd name="T97" fmla="*/ 68 h 212"/>
                  <a:gd name="T98" fmla="*/ 396 w 456"/>
                  <a:gd name="T99" fmla="*/ 86 h 212"/>
                  <a:gd name="T100" fmla="*/ 414 w 456"/>
                  <a:gd name="T101" fmla="*/ 90 h 212"/>
                  <a:gd name="T102" fmla="*/ 436 w 456"/>
                  <a:gd name="T103" fmla="*/ 86 h 212"/>
                  <a:gd name="T104" fmla="*/ 456 w 456"/>
                  <a:gd name="T105" fmla="*/ 104 h 212"/>
                  <a:gd name="T106" fmla="*/ 440 w 456"/>
                  <a:gd name="T107" fmla="*/ 108 h 212"/>
                  <a:gd name="T108" fmla="*/ 422 w 456"/>
                  <a:gd name="T109" fmla="*/ 116 h 212"/>
                  <a:gd name="T110" fmla="*/ 410 w 456"/>
                  <a:gd name="T111" fmla="*/ 1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6" h="212">
                    <a:moveTo>
                      <a:pt x="410" y="120"/>
                    </a:moveTo>
                    <a:lnTo>
                      <a:pt x="406" y="120"/>
                    </a:lnTo>
                    <a:lnTo>
                      <a:pt x="406" y="124"/>
                    </a:lnTo>
                    <a:lnTo>
                      <a:pt x="402" y="128"/>
                    </a:lnTo>
                    <a:lnTo>
                      <a:pt x="402" y="130"/>
                    </a:lnTo>
                    <a:lnTo>
                      <a:pt x="400" y="130"/>
                    </a:lnTo>
                    <a:lnTo>
                      <a:pt x="400" y="134"/>
                    </a:lnTo>
                    <a:lnTo>
                      <a:pt x="396" y="134"/>
                    </a:lnTo>
                    <a:lnTo>
                      <a:pt x="396" y="138"/>
                    </a:lnTo>
                    <a:lnTo>
                      <a:pt x="392" y="138"/>
                    </a:lnTo>
                    <a:lnTo>
                      <a:pt x="388" y="138"/>
                    </a:lnTo>
                    <a:lnTo>
                      <a:pt x="384" y="138"/>
                    </a:lnTo>
                    <a:lnTo>
                      <a:pt x="380" y="138"/>
                    </a:lnTo>
                    <a:lnTo>
                      <a:pt x="376" y="142"/>
                    </a:lnTo>
                    <a:lnTo>
                      <a:pt x="376" y="146"/>
                    </a:lnTo>
                    <a:lnTo>
                      <a:pt x="374" y="146"/>
                    </a:lnTo>
                    <a:lnTo>
                      <a:pt x="370" y="146"/>
                    </a:lnTo>
                    <a:lnTo>
                      <a:pt x="370" y="150"/>
                    </a:lnTo>
                    <a:lnTo>
                      <a:pt x="366" y="150"/>
                    </a:lnTo>
                    <a:lnTo>
                      <a:pt x="362" y="150"/>
                    </a:lnTo>
                    <a:lnTo>
                      <a:pt x="358" y="150"/>
                    </a:lnTo>
                    <a:lnTo>
                      <a:pt x="354" y="150"/>
                    </a:lnTo>
                    <a:lnTo>
                      <a:pt x="350" y="146"/>
                    </a:lnTo>
                    <a:lnTo>
                      <a:pt x="346" y="146"/>
                    </a:lnTo>
                    <a:lnTo>
                      <a:pt x="344" y="146"/>
                    </a:lnTo>
                    <a:lnTo>
                      <a:pt x="340" y="146"/>
                    </a:lnTo>
                    <a:lnTo>
                      <a:pt x="340" y="150"/>
                    </a:lnTo>
                    <a:lnTo>
                      <a:pt x="336" y="154"/>
                    </a:lnTo>
                    <a:lnTo>
                      <a:pt x="336" y="158"/>
                    </a:lnTo>
                    <a:lnTo>
                      <a:pt x="336" y="160"/>
                    </a:lnTo>
                    <a:lnTo>
                      <a:pt x="340" y="164"/>
                    </a:lnTo>
                    <a:lnTo>
                      <a:pt x="344" y="168"/>
                    </a:lnTo>
                    <a:lnTo>
                      <a:pt x="344" y="172"/>
                    </a:lnTo>
                    <a:lnTo>
                      <a:pt x="340" y="172"/>
                    </a:lnTo>
                    <a:lnTo>
                      <a:pt x="340" y="176"/>
                    </a:lnTo>
                    <a:lnTo>
                      <a:pt x="336" y="176"/>
                    </a:lnTo>
                    <a:lnTo>
                      <a:pt x="332" y="176"/>
                    </a:lnTo>
                    <a:lnTo>
                      <a:pt x="332" y="180"/>
                    </a:lnTo>
                    <a:lnTo>
                      <a:pt x="328" y="180"/>
                    </a:lnTo>
                    <a:lnTo>
                      <a:pt x="328" y="184"/>
                    </a:lnTo>
                    <a:lnTo>
                      <a:pt x="324" y="184"/>
                    </a:lnTo>
                    <a:lnTo>
                      <a:pt x="324" y="186"/>
                    </a:lnTo>
                    <a:lnTo>
                      <a:pt x="320" y="186"/>
                    </a:lnTo>
                    <a:lnTo>
                      <a:pt x="320" y="190"/>
                    </a:lnTo>
                    <a:lnTo>
                      <a:pt x="318" y="190"/>
                    </a:lnTo>
                    <a:lnTo>
                      <a:pt x="318" y="194"/>
                    </a:lnTo>
                    <a:lnTo>
                      <a:pt x="314" y="194"/>
                    </a:lnTo>
                    <a:lnTo>
                      <a:pt x="310" y="194"/>
                    </a:lnTo>
                    <a:lnTo>
                      <a:pt x="310" y="198"/>
                    </a:lnTo>
                    <a:lnTo>
                      <a:pt x="306" y="198"/>
                    </a:lnTo>
                    <a:lnTo>
                      <a:pt x="302" y="198"/>
                    </a:lnTo>
                    <a:lnTo>
                      <a:pt x="298" y="198"/>
                    </a:lnTo>
                    <a:lnTo>
                      <a:pt x="294" y="198"/>
                    </a:lnTo>
                    <a:lnTo>
                      <a:pt x="290" y="198"/>
                    </a:lnTo>
                    <a:lnTo>
                      <a:pt x="284" y="198"/>
                    </a:lnTo>
                    <a:lnTo>
                      <a:pt x="280" y="198"/>
                    </a:lnTo>
                    <a:lnTo>
                      <a:pt x="276" y="198"/>
                    </a:lnTo>
                    <a:lnTo>
                      <a:pt x="272" y="198"/>
                    </a:lnTo>
                    <a:lnTo>
                      <a:pt x="268" y="198"/>
                    </a:lnTo>
                    <a:lnTo>
                      <a:pt x="264" y="200"/>
                    </a:lnTo>
                    <a:lnTo>
                      <a:pt x="262" y="204"/>
                    </a:lnTo>
                    <a:lnTo>
                      <a:pt x="258" y="204"/>
                    </a:lnTo>
                    <a:lnTo>
                      <a:pt x="254" y="208"/>
                    </a:lnTo>
                    <a:lnTo>
                      <a:pt x="250" y="208"/>
                    </a:lnTo>
                    <a:lnTo>
                      <a:pt x="246" y="208"/>
                    </a:lnTo>
                    <a:lnTo>
                      <a:pt x="242" y="212"/>
                    </a:lnTo>
                    <a:lnTo>
                      <a:pt x="238" y="212"/>
                    </a:lnTo>
                    <a:lnTo>
                      <a:pt x="238" y="208"/>
                    </a:lnTo>
                    <a:lnTo>
                      <a:pt x="232" y="208"/>
                    </a:lnTo>
                    <a:lnTo>
                      <a:pt x="228" y="208"/>
                    </a:lnTo>
                    <a:lnTo>
                      <a:pt x="220" y="208"/>
                    </a:lnTo>
                    <a:lnTo>
                      <a:pt x="220" y="204"/>
                    </a:lnTo>
                    <a:lnTo>
                      <a:pt x="216" y="204"/>
                    </a:lnTo>
                    <a:lnTo>
                      <a:pt x="212" y="200"/>
                    </a:lnTo>
                    <a:lnTo>
                      <a:pt x="208" y="200"/>
                    </a:lnTo>
                    <a:lnTo>
                      <a:pt x="202" y="200"/>
                    </a:lnTo>
                    <a:lnTo>
                      <a:pt x="202" y="198"/>
                    </a:lnTo>
                    <a:lnTo>
                      <a:pt x="198" y="194"/>
                    </a:lnTo>
                    <a:lnTo>
                      <a:pt x="194" y="194"/>
                    </a:lnTo>
                    <a:lnTo>
                      <a:pt x="190" y="194"/>
                    </a:lnTo>
                    <a:lnTo>
                      <a:pt x="186" y="194"/>
                    </a:lnTo>
                    <a:lnTo>
                      <a:pt x="186" y="190"/>
                    </a:lnTo>
                    <a:lnTo>
                      <a:pt x="182" y="190"/>
                    </a:lnTo>
                    <a:lnTo>
                      <a:pt x="180" y="190"/>
                    </a:lnTo>
                    <a:lnTo>
                      <a:pt x="176" y="194"/>
                    </a:lnTo>
                    <a:lnTo>
                      <a:pt x="172" y="194"/>
                    </a:lnTo>
                    <a:lnTo>
                      <a:pt x="168" y="194"/>
                    </a:lnTo>
                    <a:lnTo>
                      <a:pt x="164" y="194"/>
                    </a:lnTo>
                    <a:lnTo>
                      <a:pt x="160" y="194"/>
                    </a:lnTo>
                    <a:lnTo>
                      <a:pt x="156" y="194"/>
                    </a:lnTo>
                    <a:lnTo>
                      <a:pt x="152" y="194"/>
                    </a:lnTo>
                    <a:lnTo>
                      <a:pt x="150" y="194"/>
                    </a:lnTo>
                    <a:lnTo>
                      <a:pt x="146" y="190"/>
                    </a:lnTo>
                    <a:lnTo>
                      <a:pt x="142" y="190"/>
                    </a:lnTo>
                    <a:lnTo>
                      <a:pt x="138" y="190"/>
                    </a:lnTo>
                    <a:lnTo>
                      <a:pt x="136" y="190"/>
                    </a:lnTo>
                    <a:lnTo>
                      <a:pt x="132" y="190"/>
                    </a:lnTo>
                    <a:lnTo>
                      <a:pt x="128" y="190"/>
                    </a:lnTo>
                    <a:lnTo>
                      <a:pt x="124" y="190"/>
                    </a:lnTo>
                    <a:lnTo>
                      <a:pt x="124" y="186"/>
                    </a:lnTo>
                    <a:lnTo>
                      <a:pt x="120" y="184"/>
                    </a:lnTo>
                    <a:lnTo>
                      <a:pt x="116" y="184"/>
                    </a:lnTo>
                    <a:lnTo>
                      <a:pt x="116" y="180"/>
                    </a:lnTo>
                    <a:lnTo>
                      <a:pt x="116" y="176"/>
                    </a:lnTo>
                    <a:lnTo>
                      <a:pt x="112" y="176"/>
                    </a:lnTo>
                    <a:lnTo>
                      <a:pt x="112" y="172"/>
                    </a:lnTo>
                    <a:lnTo>
                      <a:pt x="112" y="168"/>
                    </a:lnTo>
                    <a:lnTo>
                      <a:pt x="112" y="164"/>
                    </a:lnTo>
                    <a:lnTo>
                      <a:pt x="110" y="164"/>
                    </a:lnTo>
                    <a:lnTo>
                      <a:pt x="110" y="160"/>
                    </a:lnTo>
                    <a:lnTo>
                      <a:pt x="106" y="160"/>
                    </a:lnTo>
                    <a:lnTo>
                      <a:pt x="98" y="160"/>
                    </a:lnTo>
                    <a:lnTo>
                      <a:pt x="98" y="158"/>
                    </a:lnTo>
                    <a:lnTo>
                      <a:pt x="94" y="158"/>
                    </a:lnTo>
                    <a:lnTo>
                      <a:pt x="94" y="154"/>
                    </a:lnTo>
                    <a:lnTo>
                      <a:pt x="90" y="154"/>
                    </a:lnTo>
                    <a:lnTo>
                      <a:pt x="90" y="150"/>
                    </a:lnTo>
                    <a:lnTo>
                      <a:pt x="86" y="150"/>
                    </a:lnTo>
                    <a:lnTo>
                      <a:pt x="84" y="150"/>
                    </a:lnTo>
                    <a:lnTo>
                      <a:pt x="84" y="146"/>
                    </a:lnTo>
                    <a:lnTo>
                      <a:pt x="80" y="146"/>
                    </a:lnTo>
                    <a:lnTo>
                      <a:pt x="76" y="146"/>
                    </a:lnTo>
                    <a:lnTo>
                      <a:pt x="72" y="146"/>
                    </a:lnTo>
                    <a:lnTo>
                      <a:pt x="68" y="146"/>
                    </a:lnTo>
                    <a:lnTo>
                      <a:pt x="64" y="146"/>
                    </a:lnTo>
                    <a:lnTo>
                      <a:pt x="60" y="146"/>
                    </a:lnTo>
                    <a:lnTo>
                      <a:pt x="54" y="146"/>
                    </a:lnTo>
                    <a:lnTo>
                      <a:pt x="54" y="142"/>
                    </a:lnTo>
                    <a:lnTo>
                      <a:pt x="50" y="142"/>
                    </a:lnTo>
                    <a:lnTo>
                      <a:pt x="46" y="142"/>
                    </a:lnTo>
                    <a:lnTo>
                      <a:pt x="46" y="138"/>
                    </a:lnTo>
                    <a:lnTo>
                      <a:pt x="42" y="138"/>
                    </a:lnTo>
                    <a:lnTo>
                      <a:pt x="42" y="134"/>
                    </a:lnTo>
                    <a:lnTo>
                      <a:pt x="42" y="130"/>
                    </a:lnTo>
                    <a:lnTo>
                      <a:pt x="46" y="128"/>
                    </a:lnTo>
                    <a:lnTo>
                      <a:pt x="46" y="124"/>
                    </a:lnTo>
                    <a:lnTo>
                      <a:pt x="46" y="120"/>
                    </a:lnTo>
                    <a:lnTo>
                      <a:pt x="50" y="116"/>
                    </a:lnTo>
                    <a:lnTo>
                      <a:pt x="46" y="112"/>
                    </a:lnTo>
                    <a:lnTo>
                      <a:pt x="50" y="112"/>
                    </a:lnTo>
                    <a:lnTo>
                      <a:pt x="46" y="112"/>
                    </a:lnTo>
                    <a:lnTo>
                      <a:pt x="46" y="108"/>
                    </a:lnTo>
                    <a:lnTo>
                      <a:pt x="46" y="104"/>
                    </a:lnTo>
                    <a:lnTo>
                      <a:pt x="42" y="104"/>
                    </a:lnTo>
                    <a:lnTo>
                      <a:pt x="42" y="100"/>
                    </a:lnTo>
                    <a:lnTo>
                      <a:pt x="38" y="100"/>
                    </a:lnTo>
                    <a:lnTo>
                      <a:pt x="38" y="98"/>
                    </a:lnTo>
                    <a:lnTo>
                      <a:pt x="38" y="94"/>
                    </a:lnTo>
                    <a:lnTo>
                      <a:pt x="38" y="90"/>
                    </a:lnTo>
                    <a:lnTo>
                      <a:pt x="34" y="90"/>
                    </a:lnTo>
                    <a:lnTo>
                      <a:pt x="34" y="86"/>
                    </a:lnTo>
                    <a:lnTo>
                      <a:pt x="30" y="86"/>
                    </a:lnTo>
                    <a:lnTo>
                      <a:pt x="30" y="90"/>
                    </a:lnTo>
                    <a:lnTo>
                      <a:pt x="28" y="86"/>
                    </a:lnTo>
                    <a:lnTo>
                      <a:pt x="24" y="86"/>
                    </a:lnTo>
                    <a:lnTo>
                      <a:pt x="20" y="86"/>
                    </a:lnTo>
                    <a:lnTo>
                      <a:pt x="20" y="82"/>
                    </a:lnTo>
                    <a:lnTo>
                      <a:pt x="16" y="82"/>
                    </a:lnTo>
                    <a:lnTo>
                      <a:pt x="12" y="82"/>
                    </a:lnTo>
                    <a:lnTo>
                      <a:pt x="12" y="78"/>
                    </a:lnTo>
                    <a:lnTo>
                      <a:pt x="8" y="74"/>
                    </a:lnTo>
                    <a:lnTo>
                      <a:pt x="4" y="74"/>
                    </a:lnTo>
                    <a:lnTo>
                      <a:pt x="4" y="72"/>
                    </a:lnTo>
                    <a:lnTo>
                      <a:pt x="0" y="68"/>
                    </a:lnTo>
                    <a:lnTo>
                      <a:pt x="4" y="64"/>
                    </a:lnTo>
                    <a:lnTo>
                      <a:pt x="0" y="64"/>
                    </a:lnTo>
                    <a:lnTo>
                      <a:pt x="0" y="60"/>
                    </a:lnTo>
                    <a:lnTo>
                      <a:pt x="4" y="60"/>
                    </a:lnTo>
                    <a:lnTo>
                      <a:pt x="8" y="60"/>
                    </a:lnTo>
                    <a:lnTo>
                      <a:pt x="4" y="56"/>
                    </a:lnTo>
                    <a:lnTo>
                      <a:pt x="8" y="56"/>
                    </a:lnTo>
                    <a:lnTo>
                      <a:pt x="12" y="56"/>
                    </a:lnTo>
                    <a:lnTo>
                      <a:pt x="16" y="56"/>
                    </a:lnTo>
                    <a:lnTo>
                      <a:pt x="16" y="52"/>
                    </a:lnTo>
                    <a:lnTo>
                      <a:pt x="20" y="52"/>
                    </a:lnTo>
                    <a:lnTo>
                      <a:pt x="20" y="56"/>
                    </a:lnTo>
                    <a:lnTo>
                      <a:pt x="20" y="52"/>
                    </a:lnTo>
                    <a:lnTo>
                      <a:pt x="24" y="52"/>
                    </a:lnTo>
                    <a:lnTo>
                      <a:pt x="28" y="52"/>
                    </a:lnTo>
                    <a:lnTo>
                      <a:pt x="28" y="48"/>
                    </a:lnTo>
                    <a:lnTo>
                      <a:pt x="30" y="48"/>
                    </a:lnTo>
                    <a:lnTo>
                      <a:pt x="28" y="48"/>
                    </a:lnTo>
                    <a:lnTo>
                      <a:pt x="28" y="44"/>
                    </a:lnTo>
                    <a:lnTo>
                      <a:pt x="30" y="44"/>
                    </a:lnTo>
                    <a:lnTo>
                      <a:pt x="34" y="44"/>
                    </a:lnTo>
                    <a:lnTo>
                      <a:pt x="34" y="42"/>
                    </a:lnTo>
                    <a:lnTo>
                      <a:pt x="38" y="42"/>
                    </a:lnTo>
                    <a:lnTo>
                      <a:pt x="38" y="38"/>
                    </a:lnTo>
                    <a:lnTo>
                      <a:pt x="42" y="38"/>
                    </a:lnTo>
                    <a:lnTo>
                      <a:pt x="42" y="42"/>
                    </a:lnTo>
                    <a:lnTo>
                      <a:pt x="42" y="38"/>
                    </a:lnTo>
                    <a:lnTo>
                      <a:pt x="46" y="38"/>
                    </a:lnTo>
                    <a:lnTo>
                      <a:pt x="46" y="34"/>
                    </a:lnTo>
                    <a:lnTo>
                      <a:pt x="50" y="34"/>
                    </a:lnTo>
                    <a:lnTo>
                      <a:pt x="54" y="34"/>
                    </a:lnTo>
                    <a:lnTo>
                      <a:pt x="56" y="30"/>
                    </a:lnTo>
                    <a:lnTo>
                      <a:pt x="60" y="30"/>
                    </a:lnTo>
                    <a:lnTo>
                      <a:pt x="64" y="30"/>
                    </a:lnTo>
                    <a:lnTo>
                      <a:pt x="64" y="26"/>
                    </a:lnTo>
                    <a:lnTo>
                      <a:pt x="68" y="26"/>
                    </a:lnTo>
                    <a:lnTo>
                      <a:pt x="72" y="30"/>
                    </a:lnTo>
                    <a:lnTo>
                      <a:pt x="72" y="26"/>
                    </a:lnTo>
                    <a:lnTo>
                      <a:pt x="76" y="26"/>
                    </a:lnTo>
                    <a:lnTo>
                      <a:pt x="76" y="30"/>
                    </a:lnTo>
                    <a:lnTo>
                      <a:pt x="80" y="30"/>
                    </a:lnTo>
                    <a:lnTo>
                      <a:pt x="84" y="30"/>
                    </a:lnTo>
                    <a:lnTo>
                      <a:pt x="86" y="30"/>
                    </a:lnTo>
                    <a:lnTo>
                      <a:pt x="90" y="30"/>
                    </a:lnTo>
                    <a:lnTo>
                      <a:pt x="94" y="30"/>
                    </a:lnTo>
                    <a:lnTo>
                      <a:pt x="94" y="34"/>
                    </a:lnTo>
                    <a:lnTo>
                      <a:pt x="94" y="38"/>
                    </a:lnTo>
                    <a:lnTo>
                      <a:pt x="94" y="42"/>
                    </a:lnTo>
                    <a:lnTo>
                      <a:pt x="98" y="42"/>
                    </a:lnTo>
                    <a:lnTo>
                      <a:pt x="98" y="44"/>
                    </a:lnTo>
                    <a:lnTo>
                      <a:pt x="102" y="42"/>
                    </a:lnTo>
                    <a:lnTo>
                      <a:pt x="106" y="44"/>
                    </a:lnTo>
                    <a:lnTo>
                      <a:pt x="110" y="44"/>
                    </a:lnTo>
                    <a:lnTo>
                      <a:pt x="112" y="44"/>
                    </a:lnTo>
                    <a:lnTo>
                      <a:pt x="116" y="44"/>
                    </a:lnTo>
                    <a:lnTo>
                      <a:pt x="120" y="44"/>
                    </a:lnTo>
                    <a:lnTo>
                      <a:pt x="124" y="44"/>
                    </a:lnTo>
                    <a:lnTo>
                      <a:pt x="128" y="44"/>
                    </a:lnTo>
                    <a:lnTo>
                      <a:pt x="132" y="44"/>
                    </a:lnTo>
                    <a:lnTo>
                      <a:pt x="136" y="48"/>
                    </a:lnTo>
                    <a:lnTo>
                      <a:pt x="138" y="48"/>
                    </a:lnTo>
                    <a:lnTo>
                      <a:pt x="138" y="44"/>
                    </a:lnTo>
                    <a:lnTo>
                      <a:pt x="142" y="44"/>
                    </a:lnTo>
                    <a:lnTo>
                      <a:pt x="146" y="44"/>
                    </a:lnTo>
                    <a:lnTo>
                      <a:pt x="146" y="42"/>
                    </a:lnTo>
                    <a:lnTo>
                      <a:pt x="150" y="42"/>
                    </a:lnTo>
                    <a:lnTo>
                      <a:pt x="150" y="38"/>
                    </a:lnTo>
                    <a:lnTo>
                      <a:pt x="150" y="34"/>
                    </a:lnTo>
                    <a:lnTo>
                      <a:pt x="146" y="30"/>
                    </a:lnTo>
                    <a:lnTo>
                      <a:pt x="146" y="26"/>
                    </a:lnTo>
                    <a:lnTo>
                      <a:pt x="142" y="22"/>
                    </a:lnTo>
                    <a:lnTo>
                      <a:pt x="146" y="18"/>
                    </a:lnTo>
                    <a:lnTo>
                      <a:pt x="146" y="14"/>
                    </a:lnTo>
                    <a:lnTo>
                      <a:pt x="146" y="12"/>
                    </a:lnTo>
                    <a:lnTo>
                      <a:pt x="150" y="12"/>
                    </a:lnTo>
                    <a:lnTo>
                      <a:pt x="150" y="14"/>
                    </a:lnTo>
                    <a:lnTo>
                      <a:pt x="150" y="12"/>
                    </a:lnTo>
                    <a:lnTo>
                      <a:pt x="150" y="8"/>
                    </a:lnTo>
                    <a:lnTo>
                      <a:pt x="152" y="8"/>
                    </a:lnTo>
                    <a:lnTo>
                      <a:pt x="156" y="8"/>
                    </a:lnTo>
                    <a:lnTo>
                      <a:pt x="156" y="4"/>
                    </a:lnTo>
                    <a:lnTo>
                      <a:pt x="156" y="0"/>
                    </a:lnTo>
                    <a:lnTo>
                      <a:pt x="160" y="0"/>
                    </a:lnTo>
                    <a:lnTo>
                      <a:pt x="164" y="4"/>
                    </a:lnTo>
                    <a:lnTo>
                      <a:pt x="168" y="4"/>
                    </a:lnTo>
                    <a:lnTo>
                      <a:pt x="172" y="4"/>
                    </a:lnTo>
                    <a:lnTo>
                      <a:pt x="172" y="8"/>
                    </a:lnTo>
                    <a:lnTo>
                      <a:pt x="176" y="8"/>
                    </a:lnTo>
                    <a:lnTo>
                      <a:pt x="180" y="8"/>
                    </a:lnTo>
                    <a:lnTo>
                      <a:pt x="182" y="8"/>
                    </a:lnTo>
                    <a:lnTo>
                      <a:pt x="186" y="12"/>
                    </a:lnTo>
                    <a:lnTo>
                      <a:pt x="190" y="12"/>
                    </a:lnTo>
                    <a:lnTo>
                      <a:pt x="194" y="14"/>
                    </a:lnTo>
                    <a:lnTo>
                      <a:pt x="194" y="12"/>
                    </a:lnTo>
                    <a:lnTo>
                      <a:pt x="198" y="12"/>
                    </a:lnTo>
                    <a:lnTo>
                      <a:pt x="198" y="14"/>
                    </a:lnTo>
                    <a:lnTo>
                      <a:pt x="202" y="14"/>
                    </a:lnTo>
                    <a:lnTo>
                      <a:pt x="206" y="14"/>
                    </a:lnTo>
                    <a:lnTo>
                      <a:pt x="206" y="18"/>
                    </a:lnTo>
                    <a:lnTo>
                      <a:pt x="206" y="22"/>
                    </a:lnTo>
                    <a:lnTo>
                      <a:pt x="206" y="26"/>
                    </a:lnTo>
                    <a:lnTo>
                      <a:pt x="206" y="30"/>
                    </a:lnTo>
                    <a:lnTo>
                      <a:pt x="206" y="34"/>
                    </a:lnTo>
                    <a:lnTo>
                      <a:pt x="208" y="34"/>
                    </a:lnTo>
                    <a:lnTo>
                      <a:pt x="212" y="34"/>
                    </a:lnTo>
                    <a:lnTo>
                      <a:pt x="212" y="38"/>
                    </a:lnTo>
                    <a:lnTo>
                      <a:pt x="216" y="38"/>
                    </a:lnTo>
                    <a:lnTo>
                      <a:pt x="220" y="38"/>
                    </a:lnTo>
                    <a:lnTo>
                      <a:pt x="220" y="42"/>
                    </a:lnTo>
                    <a:lnTo>
                      <a:pt x="224" y="42"/>
                    </a:lnTo>
                    <a:lnTo>
                      <a:pt x="228" y="42"/>
                    </a:lnTo>
                    <a:lnTo>
                      <a:pt x="232" y="42"/>
                    </a:lnTo>
                    <a:lnTo>
                      <a:pt x="236" y="42"/>
                    </a:lnTo>
                    <a:lnTo>
                      <a:pt x="236" y="38"/>
                    </a:lnTo>
                    <a:lnTo>
                      <a:pt x="238" y="38"/>
                    </a:lnTo>
                    <a:lnTo>
                      <a:pt x="242" y="34"/>
                    </a:lnTo>
                    <a:lnTo>
                      <a:pt x="246" y="38"/>
                    </a:lnTo>
                    <a:lnTo>
                      <a:pt x="246" y="34"/>
                    </a:lnTo>
                    <a:lnTo>
                      <a:pt x="250" y="34"/>
                    </a:lnTo>
                    <a:lnTo>
                      <a:pt x="254" y="34"/>
                    </a:lnTo>
                    <a:lnTo>
                      <a:pt x="258" y="34"/>
                    </a:lnTo>
                    <a:lnTo>
                      <a:pt x="258" y="38"/>
                    </a:lnTo>
                    <a:lnTo>
                      <a:pt x="262" y="38"/>
                    </a:lnTo>
                    <a:lnTo>
                      <a:pt x="264" y="38"/>
                    </a:lnTo>
                    <a:lnTo>
                      <a:pt x="268" y="38"/>
                    </a:lnTo>
                    <a:lnTo>
                      <a:pt x="272" y="42"/>
                    </a:lnTo>
                    <a:lnTo>
                      <a:pt x="276" y="44"/>
                    </a:lnTo>
                    <a:lnTo>
                      <a:pt x="280" y="44"/>
                    </a:lnTo>
                    <a:lnTo>
                      <a:pt x="284" y="44"/>
                    </a:lnTo>
                    <a:lnTo>
                      <a:pt x="288" y="44"/>
                    </a:lnTo>
                    <a:lnTo>
                      <a:pt x="288" y="48"/>
                    </a:lnTo>
                    <a:lnTo>
                      <a:pt x="288" y="52"/>
                    </a:lnTo>
                    <a:lnTo>
                      <a:pt x="290" y="56"/>
                    </a:lnTo>
                    <a:lnTo>
                      <a:pt x="294" y="56"/>
                    </a:lnTo>
                    <a:lnTo>
                      <a:pt x="298" y="56"/>
                    </a:lnTo>
                    <a:lnTo>
                      <a:pt x="302" y="56"/>
                    </a:lnTo>
                    <a:lnTo>
                      <a:pt x="306" y="56"/>
                    </a:lnTo>
                    <a:lnTo>
                      <a:pt x="310" y="60"/>
                    </a:lnTo>
                    <a:lnTo>
                      <a:pt x="314" y="60"/>
                    </a:lnTo>
                    <a:lnTo>
                      <a:pt x="318" y="60"/>
                    </a:lnTo>
                    <a:lnTo>
                      <a:pt x="320" y="60"/>
                    </a:lnTo>
                    <a:lnTo>
                      <a:pt x="324" y="60"/>
                    </a:lnTo>
                    <a:lnTo>
                      <a:pt x="328" y="60"/>
                    </a:lnTo>
                    <a:lnTo>
                      <a:pt x="332" y="60"/>
                    </a:lnTo>
                    <a:lnTo>
                      <a:pt x="332" y="56"/>
                    </a:lnTo>
                    <a:lnTo>
                      <a:pt x="336" y="56"/>
                    </a:lnTo>
                    <a:lnTo>
                      <a:pt x="340" y="56"/>
                    </a:lnTo>
                    <a:lnTo>
                      <a:pt x="344" y="56"/>
                    </a:lnTo>
                    <a:lnTo>
                      <a:pt x="346" y="56"/>
                    </a:lnTo>
                    <a:lnTo>
                      <a:pt x="350" y="52"/>
                    </a:lnTo>
                    <a:lnTo>
                      <a:pt x="354" y="52"/>
                    </a:lnTo>
                    <a:lnTo>
                      <a:pt x="354" y="56"/>
                    </a:lnTo>
                    <a:lnTo>
                      <a:pt x="354" y="52"/>
                    </a:lnTo>
                    <a:lnTo>
                      <a:pt x="358" y="52"/>
                    </a:lnTo>
                    <a:lnTo>
                      <a:pt x="362" y="48"/>
                    </a:lnTo>
                    <a:lnTo>
                      <a:pt x="362" y="44"/>
                    </a:lnTo>
                    <a:lnTo>
                      <a:pt x="366" y="44"/>
                    </a:lnTo>
                    <a:lnTo>
                      <a:pt x="370" y="42"/>
                    </a:lnTo>
                    <a:lnTo>
                      <a:pt x="374" y="42"/>
                    </a:lnTo>
                    <a:lnTo>
                      <a:pt x="374" y="38"/>
                    </a:lnTo>
                    <a:lnTo>
                      <a:pt x="376" y="38"/>
                    </a:lnTo>
                    <a:lnTo>
                      <a:pt x="380" y="38"/>
                    </a:lnTo>
                    <a:lnTo>
                      <a:pt x="384" y="38"/>
                    </a:lnTo>
                    <a:lnTo>
                      <a:pt x="384" y="42"/>
                    </a:lnTo>
                    <a:lnTo>
                      <a:pt x="388" y="42"/>
                    </a:lnTo>
                    <a:lnTo>
                      <a:pt x="388" y="44"/>
                    </a:lnTo>
                    <a:lnTo>
                      <a:pt x="392" y="44"/>
                    </a:lnTo>
                    <a:lnTo>
                      <a:pt x="396" y="44"/>
                    </a:lnTo>
                    <a:lnTo>
                      <a:pt x="400" y="44"/>
                    </a:lnTo>
                    <a:lnTo>
                      <a:pt x="402" y="44"/>
                    </a:lnTo>
                    <a:lnTo>
                      <a:pt x="406" y="44"/>
                    </a:lnTo>
                    <a:lnTo>
                      <a:pt x="410" y="44"/>
                    </a:lnTo>
                    <a:lnTo>
                      <a:pt x="410" y="48"/>
                    </a:lnTo>
                    <a:lnTo>
                      <a:pt x="406" y="52"/>
                    </a:lnTo>
                    <a:lnTo>
                      <a:pt x="406" y="56"/>
                    </a:lnTo>
                    <a:lnTo>
                      <a:pt x="406" y="60"/>
                    </a:lnTo>
                    <a:lnTo>
                      <a:pt x="402" y="60"/>
                    </a:lnTo>
                    <a:lnTo>
                      <a:pt x="402" y="64"/>
                    </a:lnTo>
                    <a:lnTo>
                      <a:pt x="400" y="68"/>
                    </a:lnTo>
                    <a:lnTo>
                      <a:pt x="402" y="68"/>
                    </a:lnTo>
                    <a:lnTo>
                      <a:pt x="400" y="72"/>
                    </a:lnTo>
                    <a:lnTo>
                      <a:pt x="396" y="74"/>
                    </a:lnTo>
                    <a:lnTo>
                      <a:pt x="400" y="78"/>
                    </a:lnTo>
                    <a:lnTo>
                      <a:pt x="396" y="82"/>
                    </a:lnTo>
                    <a:lnTo>
                      <a:pt x="392" y="82"/>
                    </a:lnTo>
                    <a:lnTo>
                      <a:pt x="396" y="86"/>
                    </a:lnTo>
                    <a:lnTo>
                      <a:pt x="400" y="90"/>
                    </a:lnTo>
                    <a:lnTo>
                      <a:pt x="402" y="90"/>
                    </a:lnTo>
                    <a:lnTo>
                      <a:pt x="402" y="86"/>
                    </a:lnTo>
                    <a:lnTo>
                      <a:pt x="406" y="90"/>
                    </a:lnTo>
                    <a:lnTo>
                      <a:pt x="410" y="86"/>
                    </a:lnTo>
                    <a:lnTo>
                      <a:pt x="414" y="86"/>
                    </a:lnTo>
                    <a:lnTo>
                      <a:pt x="414" y="90"/>
                    </a:lnTo>
                    <a:lnTo>
                      <a:pt x="418" y="94"/>
                    </a:lnTo>
                    <a:lnTo>
                      <a:pt x="422" y="90"/>
                    </a:lnTo>
                    <a:lnTo>
                      <a:pt x="422" y="86"/>
                    </a:lnTo>
                    <a:lnTo>
                      <a:pt x="426" y="86"/>
                    </a:lnTo>
                    <a:lnTo>
                      <a:pt x="428" y="86"/>
                    </a:lnTo>
                    <a:lnTo>
                      <a:pt x="432" y="86"/>
                    </a:lnTo>
                    <a:lnTo>
                      <a:pt x="436" y="86"/>
                    </a:lnTo>
                    <a:lnTo>
                      <a:pt x="440" y="90"/>
                    </a:lnTo>
                    <a:lnTo>
                      <a:pt x="444" y="94"/>
                    </a:lnTo>
                    <a:lnTo>
                      <a:pt x="448" y="94"/>
                    </a:lnTo>
                    <a:lnTo>
                      <a:pt x="448" y="98"/>
                    </a:lnTo>
                    <a:lnTo>
                      <a:pt x="448" y="100"/>
                    </a:lnTo>
                    <a:lnTo>
                      <a:pt x="452" y="100"/>
                    </a:lnTo>
                    <a:lnTo>
                      <a:pt x="456" y="104"/>
                    </a:lnTo>
                    <a:lnTo>
                      <a:pt x="456" y="108"/>
                    </a:lnTo>
                    <a:lnTo>
                      <a:pt x="456" y="112"/>
                    </a:lnTo>
                    <a:lnTo>
                      <a:pt x="452" y="112"/>
                    </a:lnTo>
                    <a:lnTo>
                      <a:pt x="448" y="112"/>
                    </a:lnTo>
                    <a:lnTo>
                      <a:pt x="444" y="112"/>
                    </a:lnTo>
                    <a:lnTo>
                      <a:pt x="440" y="112"/>
                    </a:lnTo>
                    <a:lnTo>
                      <a:pt x="440" y="108"/>
                    </a:lnTo>
                    <a:lnTo>
                      <a:pt x="440" y="112"/>
                    </a:lnTo>
                    <a:lnTo>
                      <a:pt x="436" y="112"/>
                    </a:lnTo>
                    <a:lnTo>
                      <a:pt x="432" y="112"/>
                    </a:lnTo>
                    <a:lnTo>
                      <a:pt x="428" y="112"/>
                    </a:lnTo>
                    <a:lnTo>
                      <a:pt x="426" y="112"/>
                    </a:lnTo>
                    <a:lnTo>
                      <a:pt x="426" y="116"/>
                    </a:lnTo>
                    <a:lnTo>
                      <a:pt x="422" y="116"/>
                    </a:lnTo>
                    <a:lnTo>
                      <a:pt x="422" y="112"/>
                    </a:lnTo>
                    <a:lnTo>
                      <a:pt x="422" y="116"/>
                    </a:lnTo>
                    <a:lnTo>
                      <a:pt x="418" y="116"/>
                    </a:lnTo>
                    <a:lnTo>
                      <a:pt x="418" y="120"/>
                    </a:lnTo>
                    <a:lnTo>
                      <a:pt x="414" y="120"/>
                    </a:lnTo>
                    <a:lnTo>
                      <a:pt x="410" y="120"/>
                    </a:lnTo>
                    <a:lnTo>
                      <a:pt x="410" y="120"/>
                    </a:lnTo>
                    <a:lnTo>
                      <a:pt x="410" y="12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5" name="Freeform 42">
                <a:extLst>
                  <a:ext uri="{FF2B5EF4-FFF2-40B4-BE49-F238E27FC236}">
                    <a16:creationId xmlns:a16="http://schemas.microsoft.com/office/drawing/2014/main" id="{0141CBF4-DC53-BA07-47D0-78DEAB6FEB21}"/>
                  </a:ext>
                </a:extLst>
              </p:cNvPr>
              <p:cNvSpPr>
                <a:spLocks noEditPoints="1"/>
              </p:cNvSpPr>
              <p:nvPr/>
            </p:nvSpPr>
            <p:spPr bwMode="auto">
              <a:xfrm>
                <a:off x="6464300" y="3768793"/>
                <a:ext cx="200025" cy="520700"/>
              </a:xfrm>
              <a:custGeom>
                <a:avLst/>
                <a:gdLst>
                  <a:gd name="T0" fmla="*/ 88 w 126"/>
                  <a:gd name="T1" fmla="*/ 314 h 328"/>
                  <a:gd name="T2" fmla="*/ 88 w 126"/>
                  <a:gd name="T3" fmla="*/ 294 h 328"/>
                  <a:gd name="T4" fmla="*/ 88 w 126"/>
                  <a:gd name="T5" fmla="*/ 280 h 328"/>
                  <a:gd name="T6" fmla="*/ 86 w 126"/>
                  <a:gd name="T7" fmla="*/ 262 h 328"/>
                  <a:gd name="T8" fmla="*/ 78 w 126"/>
                  <a:gd name="T9" fmla="*/ 242 h 328"/>
                  <a:gd name="T10" fmla="*/ 78 w 126"/>
                  <a:gd name="T11" fmla="*/ 220 h 328"/>
                  <a:gd name="T12" fmla="*/ 72 w 126"/>
                  <a:gd name="T13" fmla="*/ 202 h 328"/>
                  <a:gd name="T14" fmla="*/ 64 w 126"/>
                  <a:gd name="T15" fmla="*/ 208 h 328"/>
                  <a:gd name="T16" fmla="*/ 56 w 126"/>
                  <a:gd name="T17" fmla="*/ 216 h 328"/>
                  <a:gd name="T18" fmla="*/ 42 w 126"/>
                  <a:gd name="T19" fmla="*/ 224 h 328"/>
                  <a:gd name="T20" fmla="*/ 38 w 126"/>
                  <a:gd name="T21" fmla="*/ 228 h 328"/>
                  <a:gd name="T22" fmla="*/ 34 w 126"/>
                  <a:gd name="T23" fmla="*/ 220 h 328"/>
                  <a:gd name="T24" fmla="*/ 30 w 126"/>
                  <a:gd name="T25" fmla="*/ 208 h 328"/>
                  <a:gd name="T26" fmla="*/ 30 w 126"/>
                  <a:gd name="T27" fmla="*/ 182 h 328"/>
                  <a:gd name="T28" fmla="*/ 22 w 126"/>
                  <a:gd name="T29" fmla="*/ 164 h 328"/>
                  <a:gd name="T30" fmla="*/ 18 w 126"/>
                  <a:gd name="T31" fmla="*/ 152 h 328"/>
                  <a:gd name="T32" fmla="*/ 12 w 126"/>
                  <a:gd name="T33" fmla="*/ 152 h 328"/>
                  <a:gd name="T34" fmla="*/ 12 w 126"/>
                  <a:gd name="T35" fmla="*/ 146 h 328"/>
                  <a:gd name="T36" fmla="*/ 8 w 126"/>
                  <a:gd name="T37" fmla="*/ 146 h 328"/>
                  <a:gd name="T38" fmla="*/ 4 w 126"/>
                  <a:gd name="T39" fmla="*/ 128 h 328"/>
                  <a:gd name="T40" fmla="*/ 12 w 126"/>
                  <a:gd name="T41" fmla="*/ 116 h 328"/>
                  <a:gd name="T42" fmla="*/ 12 w 126"/>
                  <a:gd name="T43" fmla="*/ 102 h 328"/>
                  <a:gd name="T44" fmla="*/ 16 w 126"/>
                  <a:gd name="T45" fmla="*/ 82 h 328"/>
                  <a:gd name="T46" fmla="*/ 30 w 126"/>
                  <a:gd name="T47" fmla="*/ 80 h 328"/>
                  <a:gd name="T48" fmla="*/ 38 w 126"/>
                  <a:gd name="T49" fmla="*/ 54 h 328"/>
                  <a:gd name="T50" fmla="*/ 46 w 126"/>
                  <a:gd name="T51" fmla="*/ 30 h 328"/>
                  <a:gd name="T52" fmla="*/ 72 w 126"/>
                  <a:gd name="T53" fmla="*/ 26 h 328"/>
                  <a:gd name="T54" fmla="*/ 72 w 126"/>
                  <a:gd name="T55" fmla="*/ 4 h 328"/>
                  <a:gd name="T56" fmla="*/ 86 w 126"/>
                  <a:gd name="T57" fmla="*/ 12 h 328"/>
                  <a:gd name="T58" fmla="*/ 92 w 126"/>
                  <a:gd name="T59" fmla="*/ 26 h 328"/>
                  <a:gd name="T60" fmla="*/ 92 w 126"/>
                  <a:gd name="T61" fmla="*/ 50 h 328"/>
                  <a:gd name="T62" fmla="*/ 78 w 126"/>
                  <a:gd name="T63" fmla="*/ 68 h 328"/>
                  <a:gd name="T64" fmla="*/ 78 w 126"/>
                  <a:gd name="T65" fmla="*/ 82 h 328"/>
                  <a:gd name="T66" fmla="*/ 92 w 126"/>
                  <a:gd name="T67" fmla="*/ 82 h 328"/>
                  <a:gd name="T68" fmla="*/ 104 w 126"/>
                  <a:gd name="T69" fmla="*/ 98 h 328"/>
                  <a:gd name="T70" fmla="*/ 104 w 126"/>
                  <a:gd name="T71" fmla="*/ 116 h 328"/>
                  <a:gd name="T72" fmla="*/ 122 w 126"/>
                  <a:gd name="T73" fmla="*/ 124 h 328"/>
                  <a:gd name="T74" fmla="*/ 114 w 126"/>
                  <a:gd name="T75" fmla="*/ 138 h 328"/>
                  <a:gd name="T76" fmla="*/ 104 w 126"/>
                  <a:gd name="T77" fmla="*/ 150 h 328"/>
                  <a:gd name="T78" fmla="*/ 88 w 126"/>
                  <a:gd name="T79" fmla="*/ 156 h 328"/>
                  <a:gd name="T80" fmla="*/ 78 w 126"/>
                  <a:gd name="T81" fmla="*/ 176 h 328"/>
                  <a:gd name="T82" fmla="*/ 78 w 126"/>
                  <a:gd name="T83" fmla="*/ 186 h 328"/>
                  <a:gd name="T84" fmla="*/ 88 w 126"/>
                  <a:gd name="T85" fmla="*/ 206 h 328"/>
                  <a:gd name="T86" fmla="*/ 88 w 126"/>
                  <a:gd name="T87" fmla="*/ 228 h 328"/>
                  <a:gd name="T88" fmla="*/ 88 w 126"/>
                  <a:gd name="T89" fmla="*/ 250 h 328"/>
                  <a:gd name="T90" fmla="*/ 100 w 126"/>
                  <a:gd name="T91" fmla="*/ 268 h 328"/>
                  <a:gd name="T92" fmla="*/ 104 w 126"/>
                  <a:gd name="T93" fmla="*/ 294 h 328"/>
                  <a:gd name="T94" fmla="*/ 92 w 126"/>
                  <a:gd name="T95" fmla="*/ 314 h 328"/>
                  <a:gd name="T96" fmla="*/ 22 w 126"/>
                  <a:gd name="T97" fmla="*/ 164 h 328"/>
                  <a:gd name="T98" fmla="*/ 8 w 126"/>
                  <a:gd name="T99" fmla="*/ 146 h 328"/>
                  <a:gd name="T100" fmla="*/ 26 w 126"/>
                  <a:gd name="T101" fmla="*/ 164 h 328"/>
                  <a:gd name="T102" fmla="*/ 74 w 126"/>
                  <a:gd name="T103" fmla="*/ 212 h 328"/>
                  <a:gd name="T104" fmla="*/ 34 w 126"/>
                  <a:gd name="T105" fmla="*/ 224 h 328"/>
                  <a:gd name="T106" fmla="*/ 82 w 126"/>
                  <a:gd name="T107" fmla="*/ 290 h 328"/>
                  <a:gd name="T108" fmla="*/ 86 w 126"/>
                  <a:gd name="T109" fmla="*/ 328 h 328"/>
                  <a:gd name="T110" fmla="*/ 86 w 126"/>
                  <a:gd name="T111" fmla="*/ 288 h 328"/>
                  <a:gd name="T112" fmla="*/ 82 w 126"/>
                  <a:gd name="T113" fmla="*/ 284 h 328"/>
                  <a:gd name="T114" fmla="*/ 88 w 126"/>
                  <a:gd name="T115" fmla="*/ 290 h 328"/>
                  <a:gd name="T116" fmla="*/ 86 w 126"/>
                  <a:gd name="T117" fmla="*/ 302 h 328"/>
                  <a:gd name="T118" fmla="*/ 82 w 126"/>
                  <a:gd name="T119"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 h="328">
                    <a:moveTo>
                      <a:pt x="92" y="314"/>
                    </a:moveTo>
                    <a:lnTo>
                      <a:pt x="92" y="318"/>
                    </a:lnTo>
                    <a:lnTo>
                      <a:pt x="92" y="320"/>
                    </a:lnTo>
                    <a:lnTo>
                      <a:pt x="88" y="324"/>
                    </a:lnTo>
                    <a:lnTo>
                      <a:pt x="88" y="328"/>
                    </a:lnTo>
                    <a:lnTo>
                      <a:pt x="88" y="324"/>
                    </a:lnTo>
                    <a:lnTo>
                      <a:pt x="88" y="320"/>
                    </a:lnTo>
                    <a:lnTo>
                      <a:pt x="88" y="314"/>
                    </a:lnTo>
                    <a:lnTo>
                      <a:pt x="92" y="310"/>
                    </a:lnTo>
                    <a:lnTo>
                      <a:pt x="92" y="306"/>
                    </a:lnTo>
                    <a:lnTo>
                      <a:pt x="92" y="302"/>
                    </a:lnTo>
                    <a:lnTo>
                      <a:pt x="92" y="298"/>
                    </a:lnTo>
                    <a:lnTo>
                      <a:pt x="92" y="294"/>
                    </a:lnTo>
                    <a:lnTo>
                      <a:pt x="92" y="298"/>
                    </a:lnTo>
                    <a:lnTo>
                      <a:pt x="88" y="298"/>
                    </a:lnTo>
                    <a:lnTo>
                      <a:pt x="88" y="294"/>
                    </a:lnTo>
                    <a:lnTo>
                      <a:pt x="92" y="290"/>
                    </a:lnTo>
                    <a:lnTo>
                      <a:pt x="88" y="290"/>
                    </a:lnTo>
                    <a:lnTo>
                      <a:pt x="92" y="288"/>
                    </a:lnTo>
                    <a:lnTo>
                      <a:pt x="88" y="288"/>
                    </a:lnTo>
                    <a:lnTo>
                      <a:pt x="92" y="288"/>
                    </a:lnTo>
                    <a:lnTo>
                      <a:pt x="88" y="288"/>
                    </a:lnTo>
                    <a:lnTo>
                      <a:pt x="88" y="284"/>
                    </a:lnTo>
                    <a:lnTo>
                      <a:pt x="88" y="280"/>
                    </a:lnTo>
                    <a:lnTo>
                      <a:pt x="88" y="276"/>
                    </a:lnTo>
                    <a:lnTo>
                      <a:pt x="88" y="272"/>
                    </a:lnTo>
                    <a:lnTo>
                      <a:pt x="88" y="268"/>
                    </a:lnTo>
                    <a:lnTo>
                      <a:pt x="88" y="264"/>
                    </a:lnTo>
                    <a:lnTo>
                      <a:pt x="86" y="264"/>
                    </a:lnTo>
                    <a:lnTo>
                      <a:pt x="86" y="262"/>
                    </a:lnTo>
                    <a:lnTo>
                      <a:pt x="86" y="258"/>
                    </a:lnTo>
                    <a:lnTo>
                      <a:pt x="86" y="262"/>
                    </a:lnTo>
                    <a:lnTo>
                      <a:pt x="86" y="264"/>
                    </a:lnTo>
                    <a:lnTo>
                      <a:pt x="82" y="264"/>
                    </a:lnTo>
                    <a:lnTo>
                      <a:pt x="82" y="262"/>
                    </a:lnTo>
                    <a:lnTo>
                      <a:pt x="82" y="258"/>
                    </a:lnTo>
                    <a:lnTo>
                      <a:pt x="82" y="254"/>
                    </a:lnTo>
                    <a:lnTo>
                      <a:pt x="82" y="250"/>
                    </a:lnTo>
                    <a:lnTo>
                      <a:pt x="78" y="246"/>
                    </a:lnTo>
                    <a:lnTo>
                      <a:pt x="78" y="242"/>
                    </a:lnTo>
                    <a:lnTo>
                      <a:pt x="78" y="238"/>
                    </a:lnTo>
                    <a:lnTo>
                      <a:pt x="78" y="234"/>
                    </a:lnTo>
                    <a:lnTo>
                      <a:pt x="78" y="232"/>
                    </a:lnTo>
                    <a:lnTo>
                      <a:pt x="78" y="228"/>
                    </a:lnTo>
                    <a:lnTo>
                      <a:pt x="78" y="224"/>
                    </a:lnTo>
                    <a:lnTo>
                      <a:pt x="74" y="224"/>
                    </a:lnTo>
                    <a:lnTo>
                      <a:pt x="74" y="220"/>
                    </a:lnTo>
                    <a:lnTo>
                      <a:pt x="78" y="220"/>
                    </a:lnTo>
                    <a:lnTo>
                      <a:pt x="78" y="216"/>
                    </a:lnTo>
                    <a:lnTo>
                      <a:pt x="74" y="216"/>
                    </a:lnTo>
                    <a:lnTo>
                      <a:pt x="78" y="212"/>
                    </a:lnTo>
                    <a:lnTo>
                      <a:pt x="74" y="212"/>
                    </a:lnTo>
                    <a:lnTo>
                      <a:pt x="72" y="212"/>
                    </a:lnTo>
                    <a:lnTo>
                      <a:pt x="72" y="208"/>
                    </a:lnTo>
                    <a:lnTo>
                      <a:pt x="72" y="206"/>
                    </a:lnTo>
                    <a:lnTo>
                      <a:pt x="72" y="202"/>
                    </a:lnTo>
                    <a:lnTo>
                      <a:pt x="68" y="202"/>
                    </a:lnTo>
                    <a:lnTo>
                      <a:pt x="68" y="198"/>
                    </a:lnTo>
                    <a:lnTo>
                      <a:pt x="68" y="202"/>
                    </a:lnTo>
                    <a:lnTo>
                      <a:pt x="68" y="206"/>
                    </a:lnTo>
                    <a:lnTo>
                      <a:pt x="64" y="206"/>
                    </a:lnTo>
                    <a:lnTo>
                      <a:pt x="64" y="208"/>
                    </a:lnTo>
                    <a:lnTo>
                      <a:pt x="68" y="208"/>
                    </a:lnTo>
                    <a:lnTo>
                      <a:pt x="64" y="208"/>
                    </a:lnTo>
                    <a:lnTo>
                      <a:pt x="64" y="212"/>
                    </a:lnTo>
                    <a:lnTo>
                      <a:pt x="60" y="212"/>
                    </a:lnTo>
                    <a:lnTo>
                      <a:pt x="56" y="212"/>
                    </a:lnTo>
                    <a:lnTo>
                      <a:pt x="56" y="208"/>
                    </a:lnTo>
                    <a:lnTo>
                      <a:pt x="56" y="212"/>
                    </a:lnTo>
                    <a:lnTo>
                      <a:pt x="56" y="216"/>
                    </a:lnTo>
                    <a:lnTo>
                      <a:pt x="52" y="216"/>
                    </a:lnTo>
                    <a:lnTo>
                      <a:pt x="56" y="216"/>
                    </a:lnTo>
                    <a:lnTo>
                      <a:pt x="52" y="220"/>
                    </a:lnTo>
                    <a:lnTo>
                      <a:pt x="48" y="220"/>
                    </a:lnTo>
                    <a:lnTo>
                      <a:pt x="48" y="224"/>
                    </a:lnTo>
                    <a:lnTo>
                      <a:pt x="46" y="228"/>
                    </a:lnTo>
                    <a:lnTo>
                      <a:pt x="46" y="224"/>
                    </a:lnTo>
                    <a:lnTo>
                      <a:pt x="46" y="220"/>
                    </a:lnTo>
                    <a:lnTo>
                      <a:pt x="46" y="224"/>
                    </a:lnTo>
                    <a:lnTo>
                      <a:pt x="42" y="224"/>
                    </a:lnTo>
                    <a:lnTo>
                      <a:pt x="46" y="224"/>
                    </a:lnTo>
                    <a:lnTo>
                      <a:pt x="42" y="224"/>
                    </a:lnTo>
                    <a:lnTo>
                      <a:pt x="42" y="228"/>
                    </a:lnTo>
                    <a:lnTo>
                      <a:pt x="42" y="224"/>
                    </a:lnTo>
                    <a:lnTo>
                      <a:pt x="42" y="220"/>
                    </a:lnTo>
                    <a:lnTo>
                      <a:pt x="42" y="224"/>
                    </a:lnTo>
                    <a:lnTo>
                      <a:pt x="42" y="228"/>
                    </a:lnTo>
                    <a:lnTo>
                      <a:pt x="38" y="228"/>
                    </a:lnTo>
                    <a:lnTo>
                      <a:pt x="38" y="224"/>
                    </a:lnTo>
                    <a:lnTo>
                      <a:pt x="38" y="220"/>
                    </a:lnTo>
                    <a:lnTo>
                      <a:pt x="38" y="224"/>
                    </a:lnTo>
                    <a:lnTo>
                      <a:pt x="34" y="224"/>
                    </a:lnTo>
                    <a:lnTo>
                      <a:pt x="38" y="220"/>
                    </a:lnTo>
                    <a:lnTo>
                      <a:pt x="34" y="220"/>
                    </a:lnTo>
                    <a:lnTo>
                      <a:pt x="34" y="224"/>
                    </a:lnTo>
                    <a:lnTo>
                      <a:pt x="34" y="220"/>
                    </a:lnTo>
                    <a:lnTo>
                      <a:pt x="34" y="216"/>
                    </a:lnTo>
                    <a:lnTo>
                      <a:pt x="34" y="220"/>
                    </a:lnTo>
                    <a:lnTo>
                      <a:pt x="30" y="220"/>
                    </a:lnTo>
                    <a:lnTo>
                      <a:pt x="30" y="224"/>
                    </a:lnTo>
                    <a:lnTo>
                      <a:pt x="26" y="224"/>
                    </a:lnTo>
                    <a:lnTo>
                      <a:pt x="30" y="216"/>
                    </a:lnTo>
                    <a:lnTo>
                      <a:pt x="30" y="212"/>
                    </a:lnTo>
                    <a:lnTo>
                      <a:pt x="30" y="208"/>
                    </a:lnTo>
                    <a:lnTo>
                      <a:pt x="30" y="206"/>
                    </a:lnTo>
                    <a:lnTo>
                      <a:pt x="34" y="202"/>
                    </a:lnTo>
                    <a:lnTo>
                      <a:pt x="34" y="198"/>
                    </a:lnTo>
                    <a:lnTo>
                      <a:pt x="34" y="194"/>
                    </a:lnTo>
                    <a:lnTo>
                      <a:pt x="34" y="190"/>
                    </a:lnTo>
                    <a:lnTo>
                      <a:pt x="30" y="186"/>
                    </a:lnTo>
                    <a:lnTo>
                      <a:pt x="34" y="186"/>
                    </a:lnTo>
                    <a:lnTo>
                      <a:pt x="30" y="182"/>
                    </a:lnTo>
                    <a:lnTo>
                      <a:pt x="30" y="180"/>
                    </a:lnTo>
                    <a:lnTo>
                      <a:pt x="30" y="176"/>
                    </a:lnTo>
                    <a:lnTo>
                      <a:pt x="26" y="172"/>
                    </a:lnTo>
                    <a:lnTo>
                      <a:pt x="26" y="176"/>
                    </a:lnTo>
                    <a:lnTo>
                      <a:pt x="26" y="172"/>
                    </a:lnTo>
                    <a:lnTo>
                      <a:pt x="26" y="168"/>
                    </a:lnTo>
                    <a:lnTo>
                      <a:pt x="22" y="168"/>
                    </a:lnTo>
                    <a:lnTo>
                      <a:pt x="22" y="164"/>
                    </a:lnTo>
                    <a:lnTo>
                      <a:pt x="26" y="164"/>
                    </a:lnTo>
                    <a:lnTo>
                      <a:pt x="22" y="160"/>
                    </a:lnTo>
                    <a:lnTo>
                      <a:pt x="22" y="156"/>
                    </a:lnTo>
                    <a:lnTo>
                      <a:pt x="18" y="156"/>
                    </a:lnTo>
                    <a:lnTo>
                      <a:pt x="22" y="152"/>
                    </a:lnTo>
                    <a:lnTo>
                      <a:pt x="22" y="156"/>
                    </a:lnTo>
                    <a:lnTo>
                      <a:pt x="22" y="152"/>
                    </a:lnTo>
                    <a:lnTo>
                      <a:pt x="18" y="152"/>
                    </a:lnTo>
                    <a:lnTo>
                      <a:pt x="18" y="156"/>
                    </a:lnTo>
                    <a:lnTo>
                      <a:pt x="18" y="152"/>
                    </a:lnTo>
                    <a:lnTo>
                      <a:pt x="16" y="152"/>
                    </a:lnTo>
                    <a:lnTo>
                      <a:pt x="12" y="152"/>
                    </a:lnTo>
                    <a:lnTo>
                      <a:pt x="16" y="152"/>
                    </a:lnTo>
                    <a:lnTo>
                      <a:pt x="16" y="156"/>
                    </a:lnTo>
                    <a:lnTo>
                      <a:pt x="16" y="152"/>
                    </a:lnTo>
                    <a:lnTo>
                      <a:pt x="12" y="152"/>
                    </a:lnTo>
                    <a:lnTo>
                      <a:pt x="12" y="156"/>
                    </a:lnTo>
                    <a:lnTo>
                      <a:pt x="16" y="156"/>
                    </a:lnTo>
                    <a:lnTo>
                      <a:pt x="12" y="156"/>
                    </a:lnTo>
                    <a:lnTo>
                      <a:pt x="12" y="152"/>
                    </a:lnTo>
                    <a:lnTo>
                      <a:pt x="12" y="150"/>
                    </a:lnTo>
                    <a:lnTo>
                      <a:pt x="12" y="146"/>
                    </a:lnTo>
                    <a:lnTo>
                      <a:pt x="12" y="142"/>
                    </a:lnTo>
                    <a:lnTo>
                      <a:pt x="12" y="146"/>
                    </a:lnTo>
                    <a:lnTo>
                      <a:pt x="12" y="150"/>
                    </a:lnTo>
                    <a:lnTo>
                      <a:pt x="8" y="150"/>
                    </a:lnTo>
                    <a:lnTo>
                      <a:pt x="12" y="146"/>
                    </a:lnTo>
                    <a:lnTo>
                      <a:pt x="8" y="146"/>
                    </a:lnTo>
                    <a:lnTo>
                      <a:pt x="8" y="142"/>
                    </a:lnTo>
                    <a:lnTo>
                      <a:pt x="8" y="146"/>
                    </a:lnTo>
                    <a:lnTo>
                      <a:pt x="8" y="150"/>
                    </a:lnTo>
                    <a:lnTo>
                      <a:pt x="8" y="146"/>
                    </a:lnTo>
                    <a:lnTo>
                      <a:pt x="4" y="146"/>
                    </a:lnTo>
                    <a:lnTo>
                      <a:pt x="4" y="142"/>
                    </a:lnTo>
                    <a:lnTo>
                      <a:pt x="4" y="138"/>
                    </a:lnTo>
                    <a:lnTo>
                      <a:pt x="0" y="138"/>
                    </a:lnTo>
                    <a:lnTo>
                      <a:pt x="0" y="136"/>
                    </a:lnTo>
                    <a:lnTo>
                      <a:pt x="0" y="132"/>
                    </a:lnTo>
                    <a:lnTo>
                      <a:pt x="0" y="128"/>
                    </a:lnTo>
                    <a:lnTo>
                      <a:pt x="4" y="128"/>
                    </a:lnTo>
                    <a:lnTo>
                      <a:pt x="4" y="132"/>
                    </a:lnTo>
                    <a:lnTo>
                      <a:pt x="8" y="132"/>
                    </a:lnTo>
                    <a:lnTo>
                      <a:pt x="8" y="128"/>
                    </a:lnTo>
                    <a:lnTo>
                      <a:pt x="4" y="128"/>
                    </a:lnTo>
                    <a:lnTo>
                      <a:pt x="4" y="124"/>
                    </a:lnTo>
                    <a:lnTo>
                      <a:pt x="4" y="120"/>
                    </a:lnTo>
                    <a:lnTo>
                      <a:pt x="8" y="116"/>
                    </a:lnTo>
                    <a:lnTo>
                      <a:pt x="12" y="116"/>
                    </a:lnTo>
                    <a:lnTo>
                      <a:pt x="12" y="112"/>
                    </a:lnTo>
                    <a:lnTo>
                      <a:pt x="12" y="116"/>
                    </a:lnTo>
                    <a:lnTo>
                      <a:pt x="16" y="116"/>
                    </a:lnTo>
                    <a:lnTo>
                      <a:pt x="16" y="112"/>
                    </a:lnTo>
                    <a:lnTo>
                      <a:pt x="16" y="110"/>
                    </a:lnTo>
                    <a:lnTo>
                      <a:pt x="12" y="110"/>
                    </a:lnTo>
                    <a:lnTo>
                      <a:pt x="12" y="106"/>
                    </a:lnTo>
                    <a:lnTo>
                      <a:pt x="12" y="102"/>
                    </a:lnTo>
                    <a:lnTo>
                      <a:pt x="12" y="98"/>
                    </a:lnTo>
                    <a:lnTo>
                      <a:pt x="16" y="98"/>
                    </a:lnTo>
                    <a:lnTo>
                      <a:pt x="16" y="102"/>
                    </a:lnTo>
                    <a:lnTo>
                      <a:pt x="16" y="98"/>
                    </a:lnTo>
                    <a:lnTo>
                      <a:pt x="16" y="94"/>
                    </a:lnTo>
                    <a:lnTo>
                      <a:pt x="18" y="90"/>
                    </a:lnTo>
                    <a:lnTo>
                      <a:pt x="16" y="86"/>
                    </a:lnTo>
                    <a:lnTo>
                      <a:pt x="16" y="82"/>
                    </a:lnTo>
                    <a:lnTo>
                      <a:pt x="16" y="80"/>
                    </a:lnTo>
                    <a:lnTo>
                      <a:pt x="16" y="82"/>
                    </a:lnTo>
                    <a:lnTo>
                      <a:pt x="18" y="82"/>
                    </a:lnTo>
                    <a:lnTo>
                      <a:pt x="22" y="82"/>
                    </a:lnTo>
                    <a:lnTo>
                      <a:pt x="26" y="82"/>
                    </a:lnTo>
                    <a:lnTo>
                      <a:pt x="26" y="86"/>
                    </a:lnTo>
                    <a:lnTo>
                      <a:pt x="30" y="82"/>
                    </a:lnTo>
                    <a:lnTo>
                      <a:pt x="30" y="80"/>
                    </a:lnTo>
                    <a:lnTo>
                      <a:pt x="30" y="76"/>
                    </a:lnTo>
                    <a:lnTo>
                      <a:pt x="34" y="72"/>
                    </a:lnTo>
                    <a:lnTo>
                      <a:pt x="34" y="68"/>
                    </a:lnTo>
                    <a:lnTo>
                      <a:pt x="38" y="64"/>
                    </a:lnTo>
                    <a:lnTo>
                      <a:pt x="34" y="60"/>
                    </a:lnTo>
                    <a:lnTo>
                      <a:pt x="34" y="56"/>
                    </a:lnTo>
                    <a:lnTo>
                      <a:pt x="38" y="56"/>
                    </a:lnTo>
                    <a:lnTo>
                      <a:pt x="38" y="54"/>
                    </a:lnTo>
                    <a:lnTo>
                      <a:pt x="42" y="54"/>
                    </a:lnTo>
                    <a:lnTo>
                      <a:pt x="42" y="50"/>
                    </a:lnTo>
                    <a:lnTo>
                      <a:pt x="42" y="46"/>
                    </a:lnTo>
                    <a:lnTo>
                      <a:pt x="42" y="42"/>
                    </a:lnTo>
                    <a:lnTo>
                      <a:pt x="42" y="38"/>
                    </a:lnTo>
                    <a:lnTo>
                      <a:pt x="42" y="34"/>
                    </a:lnTo>
                    <a:lnTo>
                      <a:pt x="46" y="34"/>
                    </a:lnTo>
                    <a:lnTo>
                      <a:pt x="46" y="30"/>
                    </a:lnTo>
                    <a:lnTo>
                      <a:pt x="48" y="30"/>
                    </a:lnTo>
                    <a:lnTo>
                      <a:pt x="52" y="26"/>
                    </a:lnTo>
                    <a:lnTo>
                      <a:pt x="56" y="24"/>
                    </a:lnTo>
                    <a:lnTo>
                      <a:pt x="60" y="24"/>
                    </a:lnTo>
                    <a:lnTo>
                      <a:pt x="64" y="24"/>
                    </a:lnTo>
                    <a:lnTo>
                      <a:pt x="68" y="24"/>
                    </a:lnTo>
                    <a:lnTo>
                      <a:pt x="68" y="26"/>
                    </a:lnTo>
                    <a:lnTo>
                      <a:pt x="72" y="26"/>
                    </a:lnTo>
                    <a:lnTo>
                      <a:pt x="68" y="24"/>
                    </a:lnTo>
                    <a:lnTo>
                      <a:pt x="68" y="20"/>
                    </a:lnTo>
                    <a:lnTo>
                      <a:pt x="68" y="16"/>
                    </a:lnTo>
                    <a:lnTo>
                      <a:pt x="72" y="16"/>
                    </a:lnTo>
                    <a:lnTo>
                      <a:pt x="72" y="12"/>
                    </a:lnTo>
                    <a:lnTo>
                      <a:pt x="74" y="12"/>
                    </a:lnTo>
                    <a:lnTo>
                      <a:pt x="72" y="8"/>
                    </a:lnTo>
                    <a:lnTo>
                      <a:pt x="72" y="4"/>
                    </a:lnTo>
                    <a:lnTo>
                      <a:pt x="74" y="4"/>
                    </a:lnTo>
                    <a:lnTo>
                      <a:pt x="74" y="0"/>
                    </a:lnTo>
                    <a:lnTo>
                      <a:pt x="78" y="0"/>
                    </a:lnTo>
                    <a:lnTo>
                      <a:pt x="78" y="4"/>
                    </a:lnTo>
                    <a:lnTo>
                      <a:pt x="82" y="4"/>
                    </a:lnTo>
                    <a:lnTo>
                      <a:pt x="82" y="8"/>
                    </a:lnTo>
                    <a:lnTo>
                      <a:pt x="82" y="12"/>
                    </a:lnTo>
                    <a:lnTo>
                      <a:pt x="86" y="12"/>
                    </a:lnTo>
                    <a:lnTo>
                      <a:pt x="86" y="16"/>
                    </a:lnTo>
                    <a:lnTo>
                      <a:pt x="86" y="20"/>
                    </a:lnTo>
                    <a:lnTo>
                      <a:pt x="88" y="20"/>
                    </a:lnTo>
                    <a:lnTo>
                      <a:pt x="88" y="16"/>
                    </a:lnTo>
                    <a:lnTo>
                      <a:pt x="88" y="20"/>
                    </a:lnTo>
                    <a:lnTo>
                      <a:pt x="92" y="20"/>
                    </a:lnTo>
                    <a:lnTo>
                      <a:pt x="92" y="24"/>
                    </a:lnTo>
                    <a:lnTo>
                      <a:pt x="92" y="26"/>
                    </a:lnTo>
                    <a:lnTo>
                      <a:pt x="92" y="30"/>
                    </a:lnTo>
                    <a:lnTo>
                      <a:pt x="92" y="34"/>
                    </a:lnTo>
                    <a:lnTo>
                      <a:pt x="92" y="38"/>
                    </a:lnTo>
                    <a:lnTo>
                      <a:pt x="92" y="42"/>
                    </a:lnTo>
                    <a:lnTo>
                      <a:pt x="92" y="46"/>
                    </a:lnTo>
                    <a:lnTo>
                      <a:pt x="88" y="46"/>
                    </a:lnTo>
                    <a:lnTo>
                      <a:pt x="88" y="50"/>
                    </a:lnTo>
                    <a:lnTo>
                      <a:pt x="92" y="50"/>
                    </a:lnTo>
                    <a:lnTo>
                      <a:pt x="88" y="50"/>
                    </a:lnTo>
                    <a:lnTo>
                      <a:pt x="88" y="54"/>
                    </a:lnTo>
                    <a:lnTo>
                      <a:pt x="86" y="54"/>
                    </a:lnTo>
                    <a:lnTo>
                      <a:pt x="82" y="56"/>
                    </a:lnTo>
                    <a:lnTo>
                      <a:pt x="82" y="60"/>
                    </a:lnTo>
                    <a:lnTo>
                      <a:pt x="78" y="60"/>
                    </a:lnTo>
                    <a:lnTo>
                      <a:pt x="78" y="64"/>
                    </a:lnTo>
                    <a:lnTo>
                      <a:pt x="78" y="68"/>
                    </a:lnTo>
                    <a:lnTo>
                      <a:pt x="74" y="68"/>
                    </a:lnTo>
                    <a:lnTo>
                      <a:pt x="74" y="72"/>
                    </a:lnTo>
                    <a:lnTo>
                      <a:pt x="74" y="76"/>
                    </a:lnTo>
                    <a:lnTo>
                      <a:pt x="78" y="76"/>
                    </a:lnTo>
                    <a:lnTo>
                      <a:pt x="78" y="80"/>
                    </a:lnTo>
                    <a:lnTo>
                      <a:pt x="78" y="82"/>
                    </a:lnTo>
                    <a:lnTo>
                      <a:pt x="74" y="82"/>
                    </a:lnTo>
                    <a:lnTo>
                      <a:pt x="78" y="82"/>
                    </a:lnTo>
                    <a:lnTo>
                      <a:pt x="78" y="86"/>
                    </a:lnTo>
                    <a:lnTo>
                      <a:pt x="78" y="82"/>
                    </a:lnTo>
                    <a:lnTo>
                      <a:pt x="82" y="82"/>
                    </a:lnTo>
                    <a:lnTo>
                      <a:pt x="82" y="80"/>
                    </a:lnTo>
                    <a:lnTo>
                      <a:pt x="86" y="80"/>
                    </a:lnTo>
                    <a:lnTo>
                      <a:pt x="88" y="80"/>
                    </a:lnTo>
                    <a:lnTo>
                      <a:pt x="92" y="80"/>
                    </a:lnTo>
                    <a:lnTo>
                      <a:pt x="92" y="82"/>
                    </a:lnTo>
                    <a:lnTo>
                      <a:pt x="88" y="82"/>
                    </a:lnTo>
                    <a:lnTo>
                      <a:pt x="92" y="86"/>
                    </a:lnTo>
                    <a:lnTo>
                      <a:pt x="92" y="90"/>
                    </a:lnTo>
                    <a:lnTo>
                      <a:pt x="92" y="94"/>
                    </a:lnTo>
                    <a:lnTo>
                      <a:pt x="92" y="98"/>
                    </a:lnTo>
                    <a:lnTo>
                      <a:pt x="96" y="98"/>
                    </a:lnTo>
                    <a:lnTo>
                      <a:pt x="100" y="98"/>
                    </a:lnTo>
                    <a:lnTo>
                      <a:pt x="104" y="98"/>
                    </a:lnTo>
                    <a:lnTo>
                      <a:pt x="104" y="102"/>
                    </a:lnTo>
                    <a:lnTo>
                      <a:pt x="100" y="102"/>
                    </a:lnTo>
                    <a:lnTo>
                      <a:pt x="100" y="106"/>
                    </a:lnTo>
                    <a:lnTo>
                      <a:pt x="100" y="110"/>
                    </a:lnTo>
                    <a:lnTo>
                      <a:pt x="100" y="112"/>
                    </a:lnTo>
                    <a:lnTo>
                      <a:pt x="96" y="116"/>
                    </a:lnTo>
                    <a:lnTo>
                      <a:pt x="100" y="116"/>
                    </a:lnTo>
                    <a:lnTo>
                      <a:pt x="104" y="116"/>
                    </a:lnTo>
                    <a:lnTo>
                      <a:pt x="108" y="116"/>
                    </a:lnTo>
                    <a:lnTo>
                      <a:pt x="108" y="120"/>
                    </a:lnTo>
                    <a:lnTo>
                      <a:pt x="108" y="124"/>
                    </a:lnTo>
                    <a:lnTo>
                      <a:pt x="112" y="124"/>
                    </a:lnTo>
                    <a:lnTo>
                      <a:pt x="112" y="128"/>
                    </a:lnTo>
                    <a:lnTo>
                      <a:pt x="114" y="128"/>
                    </a:lnTo>
                    <a:lnTo>
                      <a:pt x="118" y="128"/>
                    </a:lnTo>
                    <a:lnTo>
                      <a:pt x="122" y="124"/>
                    </a:lnTo>
                    <a:lnTo>
                      <a:pt x="126" y="124"/>
                    </a:lnTo>
                    <a:lnTo>
                      <a:pt x="126" y="128"/>
                    </a:lnTo>
                    <a:lnTo>
                      <a:pt x="122" y="128"/>
                    </a:lnTo>
                    <a:lnTo>
                      <a:pt x="122" y="132"/>
                    </a:lnTo>
                    <a:lnTo>
                      <a:pt x="118" y="132"/>
                    </a:lnTo>
                    <a:lnTo>
                      <a:pt x="118" y="136"/>
                    </a:lnTo>
                    <a:lnTo>
                      <a:pt x="114" y="136"/>
                    </a:lnTo>
                    <a:lnTo>
                      <a:pt x="114" y="138"/>
                    </a:lnTo>
                    <a:lnTo>
                      <a:pt x="118" y="138"/>
                    </a:lnTo>
                    <a:lnTo>
                      <a:pt x="114" y="138"/>
                    </a:lnTo>
                    <a:lnTo>
                      <a:pt x="112" y="138"/>
                    </a:lnTo>
                    <a:lnTo>
                      <a:pt x="112" y="142"/>
                    </a:lnTo>
                    <a:lnTo>
                      <a:pt x="112" y="146"/>
                    </a:lnTo>
                    <a:lnTo>
                      <a:pt x="108" y="146"/>
                    </a:lnTo>
                    <a:lnTo>
                      <a:pt x="104" y="146"/>
                    </a:lnTo>
                    <a:lnTo>
                      <a:pt x="104" y="150"/>
                    </a:lnTo>
                    <a:lnTo>
                      <a:pt x="100" y="150"/>
                    </a:lnTo>
                    <a:lnTo>
                      <a:pt x="100" y="152"/>
                    </a:lnTo>
                    <a:lnTo>
                      <a:pt x="100" y="150"/>
                    </a:lnTo>
                    <a:lnTo>
                      <a:pt x="96" y="150"/>
                    </a:lnTo>
                    <a:lnTo>
                      <a:pt x="96" y="152"/>
                    </a:lnTo>
                    <a:lnTo>
                      <a:pt x="96" y="156"/>
                    </a:lnTo>
                    <a:lnTo>
                      <a:pt x="92" y="156"/>
                    </a:lnTo>
                    <a:lnTo>
                      <a:pt x="88" y="156"/>
                    </a:lnTo>
                    <a:lnTo>
                      <a:pt x="86" y="156"/>
                    </a:lnTo>
                    <a:lnTo>
                      <a:pt x="82" y="156"/>
                    </a:lnTo>
                    <a:lnTo>
                      <a:pt x="82" y="160"/>
                    </a:lnTo>
                    <a:lnTo>
                      <a:pt x="78" y="160"/>
                    </a:lnTo>
                    <a:lnTo>
                      <a:pt x="78" y="164"/>
                    </a:lnTo>
                    <a:lnTo>
                      <a:pt x="78" y="168"/>
                    </a:lnTo>
                    <a:lnTo>
                      <a:pt x="78" y="172"/>
                    </a:lnTo>
                    <a:lnTo>
                      <a:pt x="78" y="176"/>
                    </a:lnTo>
                    <a:lnTo>
                      <a:pt x="78" y="180"/>
                    </a:lnTo>
                    <a:lnTo>
                      <a:pt x="74" y="180"/>
                    </a:lnTo>
                    <a:lnTo>
                      <a:pt x="72" y="180"/>
                    </a:lnTo>
                    <a:lnTo>
                      <a:pt x="74" y="180"/>
                    </a:lnTo>
                    <a:lnTo>
                      <a:pt x="74" y="182"/>
                    </a:lnTo>
                    <a:lnTo>
                      <a:pt x="78" y="182"/>
                    </a:lnTo>
                    <a:lnTo>
                      <a:pt x="74" y="182"/>
                    </a:lnTo>
                    <a:lnTo>
                      <a:pt x="78" y="186"/>
                    </a:lnTo>
                    <a:lnTo>
                      <a:pt x="78" y="190"/>
                    </a:lnTo>
                    <a:lnTo>
                      <a:pt x="78" y="194"/>
                    </a:lnTo>
                    <a:lnTo>
                      <a:pt x="82" y="194"/>
                    </a:lnTo>
                    <a:lnTo>
                      <a:pt x="82" y="198"/>
                    </a:lnTo>
                    <a:lnTo>
                      <a:pt x="82" y="202"/>
                    </a:lnTo>
                    <a:lnTo>
                      <a:pt x="86" y="202"/>
                    </a:lnTo>
                    <a:lnTo>
                      <a:pt x="86" y="206"/>
                    </a:lnTo>
                    <a:lnTo>
                      <a:pt x="88" y="206"/>
                    </a:lnTo>
                    <a:lnTo>
                      <a:pt x="88" y="208"/>
                    </a:lnTo>
                    <a:lnTo>
                      <a:pt x="88" y="212"/>
                    </a:lnTo>
                    <a:lnTo>
                      <a:pt x="88" y="216"/>
                    </a:lnTo>
                    <a:lnTo>
                      <a:pt x="92" y="216"/>
                    </a:lnTo>
                    <a:lnTo>
                      <a:pt x="92" y="220"/>
                    </a:lnTo>
                    <a:lnTo>
                      <a:pt x="88" y="220"/>
                    </a:lnTo>
                    <a:lnTo>
                      <a:pt x="88" y="224"/>
                    </a:lnTo>
                    <a:lnTo>
                      <a:pt x="88" y="228"/>
                    </a:lnTo>
                    <a:lnTo>
                      <a:pt x="88" y="232"/>
                    </a:lnTo>
                    <a:lnTo>
                      <a:pt x="88" y="234"/>
                    </a:lnTo>
                    <a:lnTo>
                      <a:pt x="86" y="234"/>
                    </a:lnTo>
                    <a:lnTo>
                      <a:pt x="86" y="238"/>
                    </a:lnTo>
                    <a:lnTo>
                      <a:pt x="86" y="242"/>
                    </a:lnTo>
                    <a:lnTo>
                      <a:pt x="86" y="246"/>
                    </a:lnTo>
                    <a:lnTo>
                      <a:pt x="88" y="246"/>
                    </a:lnTo>
                    <a:lnTo>
                      <a:pt x="88" y="250"/>
                    </a:lnTo>
                    <a:lnTo>
                      <a:pt x="88" y="254"/>
                    </a:lnTo>
                    <a:lnTo>
                      <a:pt x="92" y="254"/>
                    </a:lnTo>
                    <a:lnTo>
                      <a:pt x="92" y="258"/>
                    </a:lnTo>
                    <a:lnTo>
                      <a:pt x="96" y="258"/>
                    </a:lnTo>
                    <a:lnTo>
                      <a:pt x="96" y="262"/>
                    </a:lnTo>
                    <a:lnTo>
                      <a:pt x="96" y="264"/>
                    </a:lnTo>
                    <a:lnTo>
                      <a:pt x="96" y="268"/>
                    </a:lnTo>
                    <a:lnTo>
                      <a:pt x="100" y="268"/>
                    </a:lnTo>
                    <a:lnTo>
                      <a:pt x="100" y="272"/>
                    </a:lnTo>
                    <a:lnTo>
                      <a:pt x="96" y="272"/>
                    </a:lnTo>
                    <a:lnTo>
                      <a:pt x="100" y="280"/>
                    </a:lnTo>
                    <a:lnTo>
                      <a:pt x="100" y="284"/>
                    </a:lnTo>
                    <a:lnTo>
                      <a:pt x="100" y="288"/>
                    </a:lnTo>
                    <a:lnTo>
                      <a:pt x="104" y="288"/>
                    </a:lnTo>
                    <a:lnTo>
                      <a:pt x="104" y="290"/>
                    </a:lnTo>
                    <a:lnTo>
                      <a:pt x="104" y="294"/>
                    </a:lnTo>
                    <a:lnTo>
                      <a:pt x="104" y="298"/>
                    </a:lnTo>
                    <a:lnTo>
                      <a:pt x="100" y="298"/>
                    </a:lnTo>
                    <a:lnTo>
                      <a:pt x="100" y="302"/>
                    </a:lnTo>
                    <a:lnTo>
                      <a:pt x="100" y="306"/>
                    </a:lnTo>
                    <a:lnTo>
                      <a:pt x="96" y="310"/>
                    </a:lnTo>
                    <a:lnTo>
                      <a:pt x="92" y="314"/>
                    </a:lnTo>
                    <a:lnTo>
                      <a:pt x="92" y="314"/>
                    </a:lnTo>
                    <a:lnTo>
                      <a:pt x="92" y="314"/>
                    </a:lnTo>
                    <a:close/>
                    <a:moveTo>
                      <a:pt x="22" y="164"/>
                    </a:moveTo>
                    <a:lnTo>
                      <a:pt x="22" y="168"/>
                    </a:lnTo>
                    <a:lnTo>
                      <a:pt x="26" y="168"/>
                    </a:lnTo>
                    <a:lnTo>
                      <a:pt x="26" y="172"/>
                    </a:lnTo>
                    <a:lnTo>
                      <a:pt x="22" y="172"/>
                    </a:lnTo>
                    <a:lnTo>
                      <a:pt x="18" y="168"/>
                    </a:lnTo>
                    <a:lnTo>
                      <a:pt x="18" y="164"/>
                    </a:lnTo>
                    <a:lnTo>
                      <a:pt x="22" y="164"/>
                    </a:lnTo>
                    <a:lnTo>
                      <a:pt x="22" y="168"/>
                    </a:lnTo>
                    <a:lnTo>
                      <a:pt x="22" y="164"/>
                    </a:lnTo>
                    <a:lnTo>
                      <a:pt x="22" y="164"/>
                    </a:lnTo>
                    <a:lnTo>
                      <a:pt x="22" y="164"/>
                    </a:lnTo>
                    <a:close/>
                    <a:moveTo>
                      <a:pt x="8" y="146"/>
                    </a:moveTo>
                    <a:lnTo>
                      <a:pt x="8" y="150"/>
                    </a:lnTo>
                    <a:lnTo>
                      <a:pt x="8" y="146"/>
                    </a:lnTo>
                    <a:lnTo>
                      <a:pt x="8" y="146"/>
                    </a:lnTo>
                    <a:lnTo>
                      <a:pt x="8" y="146"/>
                    </a:lnTo>
                    <a:close/>
                    <a:moveTo>
                      <a:pt x="18" y="152"/>
                    </a:moveTo>
                    <a:lnTo>
                      <a:pt x="18" y="156"/>
                    </a:lnTo>
                    <a:lnTo>
                      <a:pt x="16" y="152"/>
                    </a:lnTo>
                    <a:lnTo>
                      <a:pt x="18" y="152"/>
                    </a:lnTo>
                    <a:lnTo>
                      <a:pt x="18" y="152"/>
                    </a:lnTo>
                    <a:lnTo>
                      <a:pt x="18" y="152"/>
                    </a:lnTo>
                    <a:close/>
                    <a:moveTo>
                      <a:pt x="26" y="164"/>
                    </a:moveTo>
                    <a:lnTo>
                      <a:pt x="22" y="164"/>
                    </a:lnTo>
                    <a:lnTo>
                      <a:pt x="18" y="164"/>
                    </a:lnTo>
                    <a:lnTo>
                      <a:pt x="18" y="160"/>
                    </a:lnTo>
                    <a:lnTo>
                      <a:pt x="22" y="160"/>
                    </a:lnTo>
                    <a:lnTo>
                      <a:pt x="26" y="164"/>
                    </a:lnTo>
                    <a:lnTo>
                      <a:pt x="26" y="164"/>
                    </a:lnTo>
                    <a:lnTo>
                      <a:pt x="26" y="164"/>
                    </a:lnTo>
                    <a:close/>
                    <a:moveTo>
                      <a:pt x="74" y="212"/>
                    </a:moveTo>
                    <a:lnTo>
                      <a:pt x="74" y="216"/>
                    </a:lnTo>
                    <a:lnTo>
                      <a:pt x="74" y="220"/>
                    </a:lnTo>
                    <a:lnTo>
                      <a:pt x="74" y="216"/>
                    </a:lnTo>
                    <a:lnTo>
                      <a:pt x="74" y="212"/>
                    </a:lnTo>
                    <a:lnTo>
                      <a:pt x="74" y="212"/>
                    </a:lnTo>
                    <a:lnTo>
                      <a:pt x="74" y="212"/>
                    </a:lnTo>
                    <a:close/>
                    <a:moveTo>
                      <a:pt x="34" y="220"/>
                    </a:moveTo>
                    <a:lnTo>
                      <a:pt x="34" y="224"/>
                    </a:lnTo>
                    <a:lnTo>
                      <a:pt x="30" y="224"/>
                    </a:lnTo>
                    <a:lnTo>
                      <a:pt x="34" y="220"/>
                    </a:lnTo>
                    <a:lnTo>
                      <a:pt x="34" y="220"/>
                    </a:lnTo>
                    <a:lnTo>
                      <a:pt x="34" y="220"/>
                    </a:lnTo>
                    <a:close/>
                    <a:moveTo>
                      <a:pt x="82" y="290"/>
                    </a:moveTo>
                    <a:lnTo>
                      <a:pt x="82" y="288"/>
                    </a:lnTo>
                    <a:lnTo>
                      <a:pt x="82" y="290"/>
                    </a:lnTo>
                    <a:lnTo>
                      <a:pt x="82" y="290"/>
                    </a:lnTo>
                    <a:lnTo>
                      <a:pt x="82" y="290"/>
                    </a:lnTo>
                    <a:close/>
                    <a:moveTo>
                      <a:pt x="86" y="328"/>
                    </a:moveTo>
                    <a:lnTo>
                      <a:pt x="82" y="328"/>
                    </a:lnTo>
                    <a:lnTo>
                      <a:pt x="86" y="328"/>
                    </a:lnTo>
                    <a:lnTo>
                      <a:pt x="86" y="324"/>
                    </a:lnTo>
                    <a:lnTo>
                      <a:pt x="86" y="328"/>
                    </a:lnTo>
                    <a:lnTo>
                      <a:pt x="86" y="328"/>
                    </a:lnTo>
                    <a:lnTo>
                      <a:pt x="86" y="328"/>
                    </a:lnTo>
                    <a:close/>
                    <a:moveTo>
                      <a:pt x="18" y="172"/>
                    </a:moveTo>
                    <a:lnTo>
                      <a:pt x="22" y="172"/>
                    </a:lnTo>
                    <a:lnTo>
                      <a:pt x="22" y="176"/>
                    </a:lnTo>
                    <a:lnTo>
                      <a:pt x="18" y="176"/>
                    </a:lnTo>
                    <a:lnTo>
                      <a:pt x="18" y="172"/>
                    </a:lnTo>
                    <a:lnTo>
                      <a:pt x="18" y="172"/>
                    </a:lnTo>
                    <a:lnTo>
                      <a:pt x="18" y="172"/>
                    </a:lnTo>
                    <a:close/>
                    <a:moveTo>
                      <a:pt x="86" y="288"/>
                    </a:moveTo>
                    <a:lnTo>
                      <a:pt x="86" y="284"/>
                    </a:lnTo>
                    <a:lnTo>
                      <a:pt x="86" y="280"/>
                    </a:lnTo>
                    <a:lnTo>
                      <a:pt x="88" y="284"/>
                    </a:lnTo>
                    <a:lnTo>
                      <a:pt x="86" y="288"/>
                    </a:lnTo>
                    <a:lnTo>
                      <a:pt x="86" y="288"/>
                    </a:lnTo>
                    <a:lnTo>
                      <a:pt x="86" y="288"/>
                    </a:lnTo>
                    <a:close/>
                    <a:moveTo>
                      <a:pt x="82" y="288"/>
                    </a:moveTo>
                    <a:lnTo>
                      <a:pt x="82" y="284"/>
                    </a:lnTo>
                    <a:lnTo>
                      <a:pt x="82" y="288"/>
                    </a:lnTo>
                    <a:lnTo>
                      <a:pt x="82" y="288"/>
                    </a:lnTo>
                    <a:lnTo>
                      <a:pt x="82" y="288"/>
                    </a:lnTo>
                    <a:close/>
                    <a:moveTo>
                      <a:pt x="88" y="290"/>
                    </a:moveTo>
                    <a:lnTo>
                      <a:pt x="88" y="294"/>
                    </a:lnTo>
                    <a:lnTo>
                      <a:pt x="88" y="290"/>
                    </a:lnTo>
                    <a:lnTo>
                      <a:pt x="88" y="290"/>
                    </a:lnTo>
                    <a:lnTo>
                      <a:pt x="88" y="290"/>
                    </a:lnTo>
                    <a:close/>
                    <a:moveTo>
                      <a:pt x="86" y="298"/>
                    </a:moveTo>
                    <a:lnTo>
                      <a:pt x="86" y="294"/>
                    </a:lnTo>
                    <a:lnTo>
                      <a:pt x="88" y="294"/>
                    </a:lnTo>
                    <a:lnTo>
                      <a:pt x="88" y="298"/>
                    </a:lnTo>
                    <a:lnTo>
                      <a:pt x="86" y="298"/>
                    </a:lnTo>
                    <a:lnTo>
                      <a:pt x="86" y="298"/>
                    </a:lnTo>
                    <a:lnTo>
                      <a:pt x="86" y="298"/>
                    </a:lnTo>
                    <a:close/>
                    <a:moveTo>
                      <a:pt x="86" y="302"/>
                    </a:moveTo>
                    <a:lnTo>
                      <a:pt x="86" y="298"/>
                    </a:lnTo>
                    <a:lnTo>
                      <a:pt x="86" y="294"/>
                    </a:lnTo>
                    <a:lnTo>
                      <a:pt x="86" y="298"/>
                    </a:lnTo>
                    <a:lnTo>
                      <a:pt x="86" y="302"/>
                    </a:lnTo>
                    <a:lnTo>
                      <a:pt x="86" y="302"/>
                    </a:lnTo>
                    <a:lnTo>
                      <a:pt x="86" y="302"/>
                    </a:lnTo>
                    <a:close/>
                    <a:moveTo>
                      <a:pt x="86" y="314"/>
                    </a:moveTo>
                    <a:lnTo>
                      <a:pt x="82" y="310"/>
                    </a:lnTo>
                    <a:lnTo>
                      <a:pt x="82" y="314"/>
                    </a:lnTo>
                    <a:lnTo>
                      <a:pt x="82" y="310"/>
                    </a:lnTo>
                    <a:lnTo>
                      <a:pt x="86" y="310"/>
                    </a:lnTo>
                    <a:lnTo>
                      <a:pt x="86" y="314"/>
                    </a:lnTo>
                    <a:lnTo>
                      <a:pt x="86" y="314"/>
                    </a:lnTo>
                    <a:lnTo>
                      <a:pt x="86" y="31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6" name="Freeform 43">
                <a:extLst>
                  <a:ext uri="{FF2B5EF4-FFF2-40B4-BE49-F238E27FC236}">
                    <a16:creationId xmlns:a16="http://schemas.microsoft.com/office/drawing/2014/main" id="{AC328399-E472-9CD1-1B3A-04AC6FB14452}"/>
                  </a:ext>
                </a:extLst>
              </p:cNvPr>
              <p:cNvSpPr>
                <a:spLocks/>
              </p:cNvSpPr>
              <p:nvPr/>
            </p:nvSpPr>
            <p:spPr bwMode="auto">
              <a:xfrm>
                <a:off x="6191250" y="3717993"/>
                <a:ext cx="184150" cy="117475"/>
              </a:xfrm>
              <a:custGeom>
                <a:avLst/>
                <a:gdLst>
                  <a:gd name="T0" fmla="*/ 34 w 116"/>
                  <a:gd name="T1" fmla="*/ 48 h 74"/>
                  <a:gd name="T2" fmla="*/ 30 w 116"/>
                  <a:gd name="T3" fmla="*/ 44 h 74"/>
                  <a:gd name="T4" fmla="*/ 26 w 116"/>
                  <a:gd name="T5" fmla="*/ 44 h 74"/>
                  <a:gd name="T6" fmla="*/ 20 w 116"/>
                  <a:gd name="T7" fmla="*/ 40 h 74"/>
                  <a:gd name="T8" fmla="*/ 16 w 116"/>
                  <a:gd name="T9" fmla="*/ 36 h 74"/>
                  <a:gd name="T10" fmla="*/ 8 w 116"/>
                  <a:gd name="T11" fmla="*/ 30 h 74"/>
                  <a:gd name="T12" fmla="*/ 4 w 116"/>
                  <a:gd name="T13" fmla="*/ 30 h 74"/>
                  <a:gd name="T14" fmla="*/ 0 w 116"/>
                  <a:gd name="T15" fmla="*/ 22 h 74"/>
                  <a:gd name="T16" fmla="*/ 0 w 116"/>
                  <a:gd name="T17" fmla="*/ 18 h 74"/>
                  <a:gd name="T18" fmla="*/ 4 w 116"/>
                  <a:gd name="T19" fmla="*/ 14 h 74"/>
                  <a:gd name="T20" fmla="*/ 8 w 116"/>
                  <a:gd name="T21" fmla="*/ 10 h 74"/>
                  <a:gd name="T22" fmla="*/ 8 w 116"/>
                  <a:gd name="T23" fmla="*/ 6 h 74"/>
                  <a:gd name="T24" fmla="*/ 16 w 116"/>
                  <a:gd name="T25" fmla="*/ 4 h 74"/>
                  <a:gd name="T26" fmla="*/ 16 w 116"/>
                  <a:gd name="T27" fmla="*/ 6 h 74"/>
                  <a:gd name="T28" fmla="*/ 20 w 116"/>
                  <a:gd name="T29" fmla="*/ 0 h 74"/>
                  <a:gd name="T30" fmla="*/ 20 w 116"/>
                  <a:gd name="T31" fmla="*/ 0 h 74"/>
                  <a:gd name="T32" fmla="*/ 26 w 116"/>
                  <a:gd name="T33" fmla="*/ 0 h 74"/>
                  <a:gd name="T34" fmla="*/ 34 w 116"/>
                  <a:gd name="T35" fmla="*/ 6 h 74"/>
                  <a:gd name="T36" fmla="*/ 42 w 116"/>
                  <a:gd name="T37" fmla="*/ 10 h 74"/>
                  <a:gd name="T38" fmla="*/ 46 w 116"/>
                  <a:gd name="T39" fmla="*/ 14 h 74"/>
                  <a:gd name="T40" fmla="*/ 48 w 116"/>
                  <a:gd name="T41" fmla="*/ 22 h 74"/>
                  <a:gd name="T42" fmla="*/ 52 w 116"/>
                  <a:gd name="T43" fmla="*/ 22 h 74"/>
                  <a:gd name="T44" fmla="*/ 56 w 116"/>
                  <a:gd name="T45" fmla="*/ 22 h 74"/>
                  <a:gd name="T46" fmla="*/ 60 w 116"/>
                  <a:gd name="T47" fmla="*/ 26 h 74"/>
                  <a:gd name="T48" fmla="*/ 64 w 116"/>
                  <a:gd name="T49" fmla="*/ 30 h 74"/>
                  <a:gd name="T50" fmla="*/ 68 w 116"/>
                  <a:gd name="T51" fmla="*/ 32 h 74"/>
                  <a:gd name="T52" fmla="*/ 72 w 116"/>
                  <a:gd name="T53" fmla="*/ 32 h 74"/>
                  <a:gd name="T54" fmla="*/ 72 w 116"/>
                  <a:gd name="T55" fmla="*/ 36 h 74"/>
                  <a:gd name="T56" fmla="*/ 74 w 116"/>
                  <a:gd name="T57" fmla="*/ 36 h 74"/>
                  <a:gd name="T58" fmla="*/ 82 w 116"/>
                  <a:gd name="T59" fmla="*/ 40 h 74"/>
                  <a:gd name="T60" fmla="*/ 82 w 116"/>
                  <a:gd name="T61" fmla="*/ 44 h 74"/>
                  <a:gd name="T62" fmla="*/ 86 w 116"/>
                  <a:gd name="T63" fmla="*/ 40 h 74"/>
                  <a:gd name="T64" fmla="*/ 90 w 116"/>
                  <a:gd name="T65" fmla="*/ 44 h 74"/>
                  <a:gd name="T66" fmla="*/ 94 w 116"/>
                  <a:gd name="T67" fmla="*/ 40 h 74"/>
                  <a:gd name="T68" fmla="*/ 98 w 116"/>
                  <a:gd name="T69" fmla="*/ 44 h 74"/>
                  <a:gd name="T70" fmla="*/ 100 w 116"/>
                  <a:gd name="T71" fmla="*/ 44 h 74"/>
                  <a:gd name="T72" fmla="*/ 108 w 116"/>
                  <a:gd name="T73" fmla="*/ 48 h 74"/>
                  <a:gd name="T74" fmla="*/ 108 w 116"/>
                  <a:gd name="T75" fmla="*/ 44 h 74"/>
                  <a:gd name="T76" fmla="*/ 112 w 116"/>
                  <a:gd name="T77" fmla="*/ 44 h 74"/>
                  <a:gd name="T78" fmla="*/ 116 w 116"/>
                  <a:gd name="T79" fmla="*/ 48 h 74"/>
                  <a:gd name="T80" fmla="*/ 112 w 116"/>
                  <a:gd name="T81" fmla="*/ 56 h 74"/>
                  <a:gd name="T82" fmla="*/ 112 w 116"/>
                  <a:gd name="T83" fmla="*/ 62 h 74"/>
                  <a:gd name="T84" fmla="*/ 112 w 116"/>
                  <a:gd name="T85" fmla="*/ 70 h 74"/>
                  <a:gd name="T86" fmla="*/ 112 w 116"/>
                  <a:gd name="T87" fmla="*/ 70 h 74"/>
                  <a:gd name="T88" fmla="*/ 108 w 116"/>
                  <a:gd name="T89" fmla="*/ 70 h 74"/>
                  <a:gd name="T90" fmla="*/ 104 w 116"/>
                  <a:gd name="T91" fmla="*/ 70 h 74"/>
                  <a:gd name="T92" fmla="*/ 98 w 116"/>
                  <a:gd name="T93" fmla="*/ 70 h 74"/>
                  <a:gd name="T94" fmla="*/ 90 w 116"/>
                  <a:gd name="T95" fmla="*/ 70 h 74"/>
                  <a:gd name="T96" fmla="*/ 86 w 116"/>
                  <a:gd name="T97" fmla="*/ 66 h 74"/>
                  <a:gd name="T98" fmla="*/ 78 w 116"/>
                  <a:gd name="T99" fmla="*/ 66 h 74"/>
                  <a:gd name="T100" fmla="*/ 78 w 116"/>
                  <a:gd name="T101" fmla="*/ 62 h 74"/>
                  <a:gd name="T102" fmla="*/ 74 w 116"/>
                  <a:gd name="T103" fmla="*/ 66 h 74"/>
                  <a:gd name="T104" fmla="*/ 68 w 116"/>
                  <a:gd name="T105" fmla="*/ 60 h 74"/>
                  <a:gd name="T106" fmla="*/ 64 w 116"/>
                  <a:gd name="T107" fmla="*/ 60 h 74"/>
                  <a:gd name="T108" fmla="*/ 64 w 116"/>
                  <a:gd name="T109" fmla="*/ 56 h 74"/>
                  <a:gd name="T110" fmla="*/ 56 w 116"/>
                  <a:gd name="T111" fmla="*/ 52 h 74"/>
                  <a:gd name="T112" fmla="*/ 52 w 116"/>
                  <a:gd name="T113" fmla="*/ 56 h 74"/>
                  <a:gd name="T114" fmla="*/ 48 w 116"/>
                  <a:gd name="T115" fmla="*/ 52 h 74"/>
                  <a:gd name="T116" fmla="*/ 46 w 116"/>
                  <a:gd name="T117" fmla="*/ 56 h 74"/>
                  <a:gd name="T118" fmla="*/ 46 w 116"/>
                  <a:gd name="T119" fmla="*/ 52 h 74"/>
                  <a:gd name="T120" fmla="*/ 38 w 116"/>
                  <a:gd name="T121" fmla="*/ 52 h 74"/>
                  <a:gd name="T122" fmla="*/ 38 w 116"/>
                  <a:gd name="T123"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74">
                    <a:moveTo>
                      <a:pt x="38" y="48"/>
                    </a:moveTo>
                    <a:lnTo>
                      <a:pt x="38" y="48"/>
                    </a:lnTo>
                    <a:lnTo>
                      <a:pt x="38" y="48"/>
                    </a:lnTo>
                    <a:lnTo>
                      <a:pt x="34" y="48"/>
                    </a:lnTo>
                    <a:lnTo>
                      <a:pt x="34" y="48"/>
                    </a:lnTo>
                    <a:lnTo>
                      <a:pt x="34" y="48"/>
                    </a:lnTo>
                    <a:lnTo>
                      <a:pt x="34" y="48"/>
                    </a:lnTo>
                    <a:lnTo>
                      <a:pt x="34" y="48"/>
                    </a:lnTo>
                    <a:lnTo>
                      <a:pt x="34" y="48"/>
                    </a:lnTo>
                    <a:lnTo>
                      <a:pt x="30" y="48"/>
                    </a:lnTo>
                    <a:lnTo>
                      <a:pt x="30" y="48"/>
                    </a:lnTo>
                    <a:lnTo>
                      <a:pt x="30" y="44"/>
                    </a:lnTo>
                    <a:lnTo>
                      <a:pt x="26" y="44"/>
                    </a:lnTo>
                    <a:lnTo>
                      <a:pt x="26" y="44"/>
                    </a:lnTo>
                    <a:lnTo>
                      <a:pt x="26" y="44"/>
                    </a:lnTo>
                    <a:lnTo>
                      <a:pt x="26" y="44"/>
                    </a:lnTo>
                    <a:lnTo>
                      <a:pt x="26" y="44"/>
                    </a:lnTo>
                    <a:lnTo>
                      <a:pt x="26" y="44"/>
                    </a:lnTo>
                    <a:lnTo>
                      <a:pt x="22" y="44"/>
                    </a:lnTo>
                    <a:lnTo>
                      <a:pt x="22" y="44"/>
                    </a:lnTo>
                    <a:lnTo>
                      <a:pt x="22" y="44"/>
                    </a:lnTo>
                    <a:lnTo>
                      <a:pt x="20" y="40"/>
                    </a:lnTo>
                    <a:lnTo>
                      <a:pt x="20" y="40"/>
                    </a:lnTo>
                    <a:lnTo>
                      <a:pt x="20" y="40"/>
                    </a:lnTo>
                    <a:lnTo>
                      <a:pt x="16" y="36"/>
                    </a:lnTo>
                    <a:lnTo>
                      <a:pt x="16" y="36"/>
                    </a:lnTo>
                    <a:lnTo>
                      <a:pt x="16" y="36"/>
                    </a:lnTo>
                    <a:lnTo>
                      <a:pt x="16" y="36"/>
                    </a:lnTo>
                    <a:lnTo>
                      <a:pt x="16" y="36"/>
                    </a:lnTo>
                    <a:lnTo>
                      <a:pt x="16" y="36"/>
                    </a:lnTo>
                    <a:lnTo>
                      <a:pt x="16" y="36"/>
                    </a:lnTo>
                    <a:lnTo>
                      <a:pt x="12" y="32"/>
                    </a:lnTo>
                    <a:lnTo>
                      <a:pt x="8" y="32"/>
                    </a:lnTo>
                    <a:lnTo>
                      <a:pt x="8" y="30"/>
                    </a:lnTo>
                    <a:lnTo>
                      <a:pt x="8" y="30"/>
                    </a:lnTo>
                    <a:lnTo>
                      <a:pt x="8" y="30"/>
                    </a:lnTo>
                    <a:lnTo>
                      <a:pt x="8" y="30"/>
                    </a:lnTo>
                    <a:lnTo>
                      <a:pt x="8" y="32"/>
                    </a:lnTo>
                    <a:lnTo>
                      <a:pt x="4" y="32"/>
                    </a:lnTo>
                    <a:lnTo>
                      <a:pt x="4" y="32"/>
                    </a:lnTo>
                    <a:lnTo>
                      <a:pt x="4" y="30"/>
                    </a:lnTo>
                    <a:lnTo>
                      <a:pt x="4" y="30"/>
                    </a:lnTo>
                    <a:lnTo>
                      <a:pt x="0" y="30"/>
                    </a:lnTo>
                    <a:lnTo>
                      <a:pt x="0" y="30"/>
                    </a:lnTo>
                    <a:lnTo>
                      <a:pt x="0" y="26"/>
                    </a:lnTo>
                    <a:lnTo>
                      <a:pt x="0" y="26"/>
                    </a:lnTo>
                    <a:lnTo>
                      <a:pt x="0" y="26"/>
                    </a:lnTo>
                    <a:lnTo>
                      <a:pt x="0" y="22"/>
                    </a:lnTo>
                    <a:lnTo>
                      <a:pt x="4" y="22"/>
                    </a:lnTo>
                    <a:lnTo>
                      <a:pt x="4" y="22"/>
                    </a:lnTo>
                    <a:lnTo>
                      <a:pt x="4" y="18"/>
                    </a:lnTo>
                    <a:lnTo>
                      <a:pt x="4" y="18"/>
                    </a:lnTo>
                    <a:lnTo>
                      <a:pt x="4" y="18"/>
                    </a:lnTo>
                    <a:lnTo>
                      <a:pt x="0" y="18"/>
                    </a:lnTo>
                    <a:lnTo>
                      <a:pt x="4" y="14"/>
                    </a:lnTo>
                    <a:lnTo>
                      <a:pt x="4" y="14"/>
                    </a:lnTo>
                    <a:lnTo>
                      <a:pt x="4" y="14"/>
                    </a:lnTo>
                    <a:lnTo>
                      <a:pt x="4" y="14"/>
                    </a:lnTo>
                    <a:lnTo>
                      <a:pt x="4" y="14"/>
                    </a:lnTo>
                    <a:lnTo>
                      <a:pt x="4" y="14"/>
                    </a:lnTo>
                    <a:lnTo>
                      <a:pt x="4" y="10"/>
                    </a:lnTo>
                    <a:lnTo>
                      <a:pt x="4" y="10"/>
                    </a:lnTo>
                    <a:lnTo>
                      <a:pt x="4" y="10"/>
                    </a:lnTo>
                    <a:lnTo>
                      <a:pt x="4" y="10"/>
                    </a:lnTo>
                    <a:lnTo>
                      <a:pt x="4" y="10"/>
                    </a:lnTo>
                    <a:lnTo>
                      <a:pt x="8" y="10"/>
                    </a:lnTo>
                    <a:lnTo>
                      <a:pt x="8" y="6"/>
                    </a:lnTo>
                    <a:lnTo>
                      <a:pt x="8" y="6"/>
                    </a:lnTo>
                    <a:lnTo>
                      <a:pt x="8" y="6"/>
                    </a:lnTo>
                    <a:lnTo>
                      <a:pt x="8" y="6"/>
                    </a:lnTo>
                    <a:lnTo>
                      <a:pt x="8" y="6"/>
                    </a:lnTo>
                    <a:lnTo>
                      <a:pt x="8" y="6"/>
                    </a:lnTo>
                    <a:lnTo>
                      <a:pt x="12" y="4"/>
                    </a:lnTo>
                    <a:lnTo>
                      <a:pt x="12" y="4"/>
                    </a:lnTo>
                    <a:lnTo>
                      <a:pt x="12" y="4"/>
                    </a:lnTo>
                    <a:lnTo>
                      <a:pt x="16" y="4"/>
                    </a:lnTo>
                    <a:lnTo>
                      <a:pt x="16" y="4"/>
                    </a:lnTo>
                    <a:lnTo>
                      <a:pt x="16" y="4"/>
                    </a:lnTo>
                    <a:lnTo>
                      <a:pt x="16" y="6"/>
                    </a:lnTo>
                    <a:lnTo>
                      <a:pt x="16" y="6"/>
                    </a:lnTo>
                    <a:lnTo>
                      <a:pt x="16" y="6"/>
                    </a:lnTo>
                    <a:lnTo>
                      <a:pt x="16" y="6"/>
                    </a:lnTo>
                    <a:lnTo>
                      <a:pt x="16" y="6"/>
                    </a:lnTo>
                    <a:lnTo>
                      <a:pt x="16" y="6"/>
                    </a:lnTo>
                    <a:lnTo>
                      <a:pt x="16" y="6"/>
                    </a:lnTo>
                    <a:lnTo>
                      <a:pt x="20" y="4"/>
                    </a:lnTo>
                    <a:lnTo>
                      <a:pt x="20" y="4"/>
                    </a:lnTo>
                    <a:lnTo>
                      <a:pt x="20" y="4"/>
                    </a:lnTo>
                    <a:lnTo>
                      <a:pt x="20" y="0"/>
                    </a:lnTo>
                    <a:lnTo>
                      <a:pt x="20" y="0"/>
                    </a:lnTo>
                    <a:lnTo>
                      <a:pt x="20" y="0"/>
                    </a:lnTo>
                    <a:lnTo>
                      <a:pt x="20" y="0"/>
                    </a:lnTo>
                    <a:lnTo>
                      <a:pt x="20" y="0"/>
                    </a:lnTo>
                    <a:lnTo>
                      <a:pt x="20" y="0"/>
                    </a:lnTo>
                    <a:lnTo>
                      <a:pt x="20" y="0"/>
                    </a:lnTo>
                    <a:lnTo>
                      <a:pt x="20" y="0"/>
                    </a:lnTo>
                    <a:lnTo>
                      <a:pt x="22" y="0"/>
                    </a:lnTo>
                    <a:lnTo>
                      <a:pt x="22" y="0"/>
                    </a:lnTo>
                    <a:lnTo>
                      <a:pt x="22" y="0"/>
                    </a:lnTo>
                    <a:lnTo>
                      <a:pt x="22" y="0"/>
                    </a:lnTo>
                    <a:lnTo>
                      <a:pt x="22" y="0"/>
                    </a:lnTo>
                    <a:lnTo>
                      <a:pt x="26" y="0"/>
                    </a:lnTo>
                    <a:lnTo>
                      <a:pt x="26" y="0"/>
                    </a:lnTo>
                    <a:lnTo>
                      <a:pt x="30" y="0"/>
                    </a:lnTo>
                    <a:lnTo>
                      <a:pt x="30" y="4"/>
                    </a:lnTo>
                    <a:lnTo>
                      <a:pt x="30" y="6"/>
                    </a:lnTo>
                    <a:lnTo>
                      <a:pt x="30" y="4"/>
                    </a:lnTo>
                    <a:lnTo>
                      <a:pt x="34" y="6"/>
                    </a:lnTo>
                    <a:lnTo>
                      <a:pt x="34" y="6"/>
                    </a:lnTo>
                    <a:lnTo>
                      <a:pt x="38" y="10"/>
                    </a:lnTo>
                    <a:lnTo>
                      <a:pt x="38" y="10"/>
                    </a:lnTo>
                    <a:lnTo>
                      <a:pt x="38" y="10"/>
                    </a:lnTo>
                    <a:lnTo>
                      <a:pt x="42" y="10"/>
                    </a:lnTo>
                    <a:lnTo>
                      <a:pt x="42" y="10"/>
                    </a:lnTo>
                    <a:lnTo>
                      <a:pt x="42" y="14"/>
                    </a:lnTo>
                    <a:lnTo>
                      <a:pt x="42" y="14"/>
                    </a:lnTo>
                    <a:lnTo>
                      <a:pt x="42" y="14"/>
                    </a:lnTo>
                    <a:lnTo>
                      <a:pt x="46" y="14"/>
                    </a:lnTo>
                    <a:lnTo>
                      <a:pt x="46" y="14"/>
                    </a:lnTo>
                    <a:lnTo>
                      <a:pt x="46" y="14"/>
                    </a:lnTo>
                    <a:lnTo>
                      <a:pt x="46" y="14"/>
                    </a:lnTo>
                    <a:lnTo>
                      <a:pt x="46" y="14"/>
                    </a:lnTo>
                    <a:lnTo>
                      <a:pt x="46" y="18"/>
                    </a:lnTo>
                    <a:lnTo>
                      <a:pt x="46" y="18"/>
                    </a:lnTo>
                    <a:lnTo>
                      <a:pt x="48" y="18"/>
                    </a:lnTo>
                    <a:lnTo>
                      <a:pt x="48" y="22"/>
                    </a:lnTo>
                    <a:lnTo>
                      <a:pt x="48" y="22"/>
                    </a:lnTo>
                    <a:lnTo>
                      <a:pt x="48" y="22"/>
                    </a:lnTo>
                    <a:lnTo>
                      <a:pt x="48" y="22"/>
                    </a:lnTo>
                    <a:lnTo>
                      <a:pt x="52" y="22"/>
                    </a:lnTo>
                    <a:lnTo>
                      <a:pt x="52" y="22"/>
                    </a:lnTo>
                    <a:lnTo>
                      <a:pt x="52" y="22"/>
                    </a:lnTo>
                    <a:lnTo>
                      <a:pt x="52" y="22"/>
                    </a:lnTo>
                    <a:lnTo>
                      <a:pt x="52" y="22"/>
                    </a:lnTo>
                    <a:lnTo>
                      <a:pt x="52" y="18"/>
                    </a:lnTo>
                    <a:lnTo>
                      <a:pt x="56" y="18"/>
                    </a:lnTo>
                    <a:lnTo>
                      <a:pt x="56" y="18"/>
                    </a:lnTo>
                    <a:lnTo>
                      <a:pt x="56" y="22"/>
                    </a:lnTo>
                    <a:lnTo>
                      <a:pt x="56" y="22"/>
                    </a:lnTo>
                    <a:lnTo>
                      <a:pt x="56" y="22"/>
                    </a:lnTo>
                    <a:lnTo>
                      <a:pt x="56" y="22"/>
                    </a:lnTo>
                    <a:lnTo>
                      <a:pt x="60" y="22"/>
                    </a:lnTo>
                    <a:lnTo>
                      <a:pt x="60" y="26"/>
                    </a:lnTo>
                    <a:lnTo>
                      <a:pt x="60" y="26"/>
                    </a:lnTo>
                    <a:lnTo>
                      <a:pt x="60" y="26"/>
                    </a:lnTo>
                    <a:lnTo>
                      <a:pt x="60" y="26"/>
                    </a:lnTo>
                    <a:lnTo>
                      <a:pt x="60" y="26"/>
                    </a:lnTo>
                    <a:lnTo>
                      <a:pt x="60" y="26"/>
                    </a:lnTo>
                    <a:lnTo>
                      <a:pt x="60" y="30"/>
                    </a:lnTo>
                    <a:lnTo>
                      <a:pt x="64" y="30"/>
                    </a:lnTo>
                    <a:lnTo>
                      <a:pt x="64" y="30"/>
                    </a:lnTo>
                    <a:lnTo>
                      <a:pt x="64" y="30"/>
                    </a:lnTo>
                    <a:lnTo>
                      <a:pt x="64" y="30"/>
                    </a:lnTo>
                    <a:lnTo>
                      <a:pt x="64" y="30"/>
                    </a:lnTo>
                    <a:lnTo>
                      <a:pt x="64" y="32"/>
                    </a:lnTo>
                    <a:lnTo>
                      <a:pt x="68" y="32"/>
                    </a:lnTo>
                    <a:lnTo>
                      <a:pt x="68" y="32"/>
                    </a:lnTo>
                    <a:lnTo>
                      <a:pt x="68" y="32"/>
                    </a:lnTo>
                    <a:lnTo>
                      <a:pt x="72" y="32"/>
                    </a:lnTo>
                    <a:lnTo>
                      <a:pt x="72" y="32"/>
                    </a:lnTo>
                    <a:lnTo>
                      <a:pt x="72" y="30"/>
                    </a:lnTo>
                    <a:lnTo>
                      <a:pt x="72" y="32"/>
                    </a:lnTo>
                    <a:lnTo>
                      <a:pt x="72" y="32"/>
                    </a:lnTo>
                    <a:lnTo>
                      <a:pt x="72" y="32"/>
                    </a:lnTo>
                    <a:lnTo>
                      <a:pt x="72" y="32"/>
                    </a:lnTo>
                    <a:lnTo>
                      <a:pt x="72" y="36"/>
                    </a:lnTo>
                    <a:lnTo>
                      <a:pt x="72" y="36"/>
                    </a:lnTo>
                    <a:lnTo>
                      <a:pt x="72" y="36"/>
                    </a:lnTo>
                    <a:lnTo>
                      <a:pt x="72" y="36"/>
                    </a:lnTo>
                    <a:lnTo>
                      <a:pt x="72" y="36"/>
                    </a:lnTo>
                    <a:lnTo>
                      <a:pt x="74" y="36"/>
                    </a:lnTo>
                    <a:lnTo>
                      <a:pt x="74" y="36"/>
                    </a:lnTo>
                    <a:lnTo>
                      <a:pt x="74" y="36"/>
                    </a:lnTo>
                    <a:lnTo>
                      <a:pt x="74" y="36"/>
                    </a:lnTo>
                    <a:lnTo>
                      <a:pt x="74" y="36"/>
                    </a:lnTo>
                    <a:lnTo>
                      <a:pt x="74" y="36"/>
                    </a:lnTo>
                    <a:lnTo>
                      <a:pt x="78" y="36"/>
                    </a:lnTo>
                    <a:lnTo>
                      <a:pt x="78" y="36"/>
                    </a:lnTo>
                    <a:lnTo>
                      <a:pt x="78" y="36"/>
                    </a:lnTo>
                    <a:lnTo>
                      <a:pt x="82" y="40"/>
                    </a:lnTo>
                    <a:lnTo>
                      <a:pt x="82" y="40"/>
                    </a:lnTo>
                    <a:lnTo>
                      <a:pt x="82" y="40"/>
                    </a:lnTo>
                    <a:lnTo>
                      <a:pt x="82" y="40"/>
                    </a:lnTo>
                    <a:lnTo>
                      <a:pt x="82" y="40"/>
                    </a:lnTo>
                    <a:lnTo>
                      <a:pt x="82" y="44"/>
                    </a:lnTo>
                    <a:lnTo>
                      <a:pt x="82" y="44"/>
                    </a:lnTo>
                    <a:lnTo>
                      <a:pt x="82" y="44"/>
                    </a:lnTo>
                    <a:lnTo>
                      <a:pt x="86" y="44"/>
                    </a:lnTo>
                    <a:lnTo>
                      <a:pt x="86" y="44"/>
                    </a:lnTo>
                    <a:lnTo>
                      <a:pt x="86" y="44"/>
                    </a:lnTo>
                    <a:lnTo>
                      <a:pt x="86" y="44"/>
                    </a:lnTo>
                    <a:lnTo>
                      <a:pt x="86" y="40"/>
                    </a:lnTo>
                    <a:lnTo>
                      <a:pt x="86" y="40"/>
                    </a:lnTo>
                    <a:lnTo>
                      <a:pt x="86" y="40"/>
                    </a:lnTo>
                    <a:lnTo>
                      <a:pt x="86" y="40"/>
                    </a:lnTo>
                    <a:lnTo>
                      <a:pt x="86" y="40"/>
                    </a:lnTo>
                    <a:lnTo>
                      <a:pt x="86" y="44"/>
                    </a:lnTo>
                    <a:lnTo>
                      <a:pt x="90" y="44"/>
                    </a:lnTo>
                    <a:lnTo>
                      <a:pt x="90" y="44"/>
                    </a:lnTo>
                    <a:lnTo>
                      <a:pt x="90" y="44"/>
                    </a:lnTo>
                    <a:lnTo>
                      <a:pt x="90" y="44"/>
                    </a:lnTo>
                    <a:lnTo>
                      <a:pt x="90" y="44"/>
                    </a:lnTo>
                    <a:lnTo>
                      <a:pt x="94" y="40"/>
                    </a:lnTo>
                    <a:lnTo>
                      <a:pt x="94" y="40"/>
                    </a:lnTo>
                    <a:lnTo>
                      <a:pt x="94" y="40"/>
                    </a:lnTo>
                    <a:lnTo>
                      <a:pt x="94" y="40"/>
                    </a:lnTo>
                    <a:lnTo>
                      <a:pt x="94" y="40"/>
                    </a:lnTo>
                    <a:lnTo>
                      <a:pt x="94" y="40"/>
                    </a:lnTo>
                    <a:lnTo>
                      <a:pt x="94" y="40"/>
                    </a:lnTo>
                    <a:lnTo>
                      <a:pt x="98" y="44"/>
                    </a:lnTo>
                    <a:lnTo>
                      <a:pt x="98" y="44"/>
                    </a:lnTo>
                    <a:lnTo>
                      <a:pt x="98" y="44"/>
                    </a:lnTo>
                    <a:lnTo>
                      <a:pt x="98" y="44"/>
                    </a:lnTo>
                    <a:lnTo>
                      <a:pt x="100" y="44"/>
                    </a:lnTo>
                    <a:lnTo>
                      <a:pt x="100" y="44"/>
                    </a:lnTo>
                    <a:lnTo>
                      <a:pt x="100" y="44"/>
                    </a:lnTo>
                    <a:lnTo>
                      <a:pt x="100" y="48"/>
                    </a:lnTo>
                    <a:lnTo>
                      <a:pt x="100" y="44"/>
                    </a:lnTo>
                    <a:lnTo>
                      <a:pt x="104" y="44"/>
                    </a:lnTo>
                    <a:lnTo>
                      <a:pt x="104" y="44"/>
                    </a:lnTo>
                    <a:lnTo>
                      <a:pt x="104" y="48"/>
                    </a:lnTo>
                    <a:lnTo>
                      <a:pt x="108" y="48"/>
                    </a:lnTo>
                    <a:lnTo>
                      <a:pt x="108" y="44"/>
                    </a:lnTo>
                    <a:lnTo>
                      <a:pt x="108" y="48"/>
                    </a:lnTo>
                    <a:lnTo>
                      <a:pt x="108" y="48"/>
                    </a:lnTo>
                    <a:lnTo>
                      <a:pt x="108" y="44"/>
                    </a:lnTo>
                    <a:lnTo>
                      <a:pt x="108" y="44"/>
                    </a:lnTo>
                    <a:lnTo>
                      <a:pt x="108" y="44"/>
                    </a:lnTo>
                    <a:lnTo>
                      <a:pt x="108" y="44"/>
                    </a:lnTo>
                    <a:lnTo>
                      <a:pt x="108" y="44"/>
                    </a:lnTo>
                    <a:lnTo>
                      <a:pt x="112" y="44"/>
                    </a:lnTo>
                    <a:lnTo>
                      <a:pt x="112" y="44"/>
                    </a:lnTo>
                    <a:lnTo>
                      <a:pt x="112" y="44"/>
                    </a:lnTo>
                    <a:lnTo>
                      <a:pt x="112" y="44"/>
                    </a:lnTo>
                    <a:lnTo>
                      <a:pt x="112" y="44"/>
                    </a:lnTo>
                    <a:lnTo>
                      <a:pt x="112" y="44"/>
                    </a:lnTo>
                    <a:lnTo>
                      <a:pt x="116" y="44"/>
                    </a:lnTo>
                    <a:lnTo>
                      <a:pt x="116" y="44"/>
                    </a:lnTo>
                    <a:lnTo>
                      <a:pt x="116" y="48"/>
                    </a:lnTo>
                    <a:lnTo>
                      <a:pt x="116" y="48"/>
                    </a:lnTo>
                    <a:lnTo>
                      <a:pt x="112" y="52"/>
                    </a:lnTo>
                    <a:lnTo>
                      <a:pt x="112" y="52"/>
                    </a:lnTo>
                    <a:lnTo>
                      <a:pt x="112" y="52"/>
                    </a:lnTo>
                    <a:lnTo>
                      <a:pt x="112" y="52"/>
                    </a:lnTo>
                    <a:lnTo>
                      <a:pt x="112" y="56"/>
                    </a:lnTo>
                    <a:lnTo>
                      <a:pt x="112" y="56"/>
                    </a:lnTo>
                    <a:lnTo>
                      <a:pt x="112" y="60"/>
                    </a:lnTo>
                    <a:lnTo>
                      <a:pt x="112" y="60"/>
                    </a:lnTo>
                    <a:lnTo>
                      <a:pt x="112" y="60"/>
                    </a:lnTo>
                    <a:lnTo>
                      <a:pt x="112" y="60"/>
                    </a:lnTo>
                    <a:lnTo>
                      <a:pt x="112" y="60"/>
                    </a:lnTo>
                    <a:lnTo>
                      <a:pt x="112" y="62"/>
                    </a:lnTo>
                    <a:lnTo>
                      <a:pt x="116" y="62"/>
                    </a:lnTo>
                    <a:lnTo>
                      <a:pt x="116" y="66"/>
                    </a:lnTo>
                    <a:lnTo>
                      <a:pt x="116" y="66"/>
                    </a:lnTo>
                    <a:lnTo>
                      <a:pt x="116" y="66"/>
                    </a:lnTo>
                    <a:lnTo>
                      <a:pt x="116" y="66"/>
                    </a:lnTo>
                    <a:lnTo>
                      <a:pt x="112" y="70"/>
                    </a:lnTo>
                    <a:lnTo>
                      <a:pt x="112" y="70"/>
                    </a:lnTo>
                    <a:lnTo>
                      <a:pt x="112" y="70"/>
                    </a:lnTo>
                    <a:lnTo>
                      <a:pt x="112" y="70"/>
                    </a:lnTo>
                    <a:lnTo>
                      <a:pt x="112" y="74"/>
                    </a:lnTo>
                    <a:lnTo>
                      <a:pt x="112" y="70"/>
                    </a:lnTo>
                    <a:lnTo>
                      <a:pt x="112" y="70"/>
                    </a:lnTo>
                    <a:lnTo>
                      <a:pt x="112" y="70"/>
                    </a:lnTo>
                    <a:lnTo>
                      <a:pt x="112" y="70"/>
                    </a:lnTo>
                    <a:lnTo>
                      <a:pt x="108" y="70"/>
                    </a:lnTo>
                    <a:lnTo>
                      <a:pt x="108" y="70"/>
                    </a:lnTo>
                    <a:lnTo>
                      <a:pt x="108" y="70"/>
                    </a:lnTo>
                    <a:lnTo>
                      <a:pt x="108" y="70"/>
                    </a:lnTo>
                    <a:lnTo>
                      <a:pt x="104" y="70"/>
                    </a:lnTo>
                    <a:lnTo>
                      <a:pt x="104" y="70"/>
                    </a:lnTo>
                    <a:lnTo>
                      <a:pt x="104" y="70"/>
                    </a:lnTo>
                    <a:lnTo>
                      <a:pt x="104" y="70"/>
                    </a:lnTo>
                    <a:lnTo>
                      <a:pt x="104" y="70"/>
                    </a:lnTo>
                    <a:lnTo>
                      <a:pt x="104" y="70"/>
                    </a:lnTo>
                    <a:lnTo>
                      <a:pt x="100" y="74"/>
                    </a:lnTo>
                    <a:lnTo>
                      <a:pt x="100" y="70"/>
                    </a:lnTo>
                    <a:lnTo>
                      <a:pt x="98" y="70"/>
                    </a:lnTo>
                    <a:lnTo>
                      <a:pt x="98" y="70"/>
                    </a:lnTo>
                    <a:lnTo>
                      <a:pt x="98" y="70"/>
                    </a:lnTo>
                    <a:lnTo>
                      <a:pt x="98" y="70"/>
                    </a:lnTo>
                    <a:lnTo>
                      <a:pt x="98" y="70"/>
                    </a:lnTo>
                    <a:lnTo>
                      <a:pt x="98" y="70"/>
                    </a:lnTo>
                    <a:lnTo>
                      <a:pt x="94" y="70"/>
                    </a:lnTo>
                    <a:lnTo>
                      <a:pt x="94" y="70"/>
                    </a:lnTo>
                    <a:lnTo>
                      <a:pt x="94" y="70"/>
                    </a:lnTo>
                    <a:lnTo>
                      <a:pt x="90" y="70"/>
                    </a:lnTo>
                    <a:lnTo>
                      <a:pt x="90" y="66"/>
                    </a:lnTo>
                    <a:lnTo>
                      <a:pt x="86" y="66"/>
                    </a:lnTo>
                    <a:lnTo>
                      <a:pt x="86" y="66"/>
                    </a:lnTo>
                    <a:lnTo>
                      <a:pt x="86" y="66"/>
                    </a:lnTo>
                    <a:lnTo>
                      <a:pt x="86" y="66"/>
                    </a:lnTo>
                    <a:lnTo>
                      <a:pt x="86" y="66"/>
                    </a:lnTo>
                    <a:lnTo>
                      <a:pt x="86" y="66"/>
                    </a:lnTo>
                    <a:lnTo>
                      <a:pt x="82" y="66"/>
                    </a:lnTo>
                    <a:lnTo>
                      <a:pt x="82" y="66"/>
                    </a:lnTo>
                    <a:lnTo>
                      <a:pt x="82" y="66"/>
                    </a:lnTo>
                    <a:lnTo>
                      <a:pt x="82" y="70"/>
                    </a:lnTo>
                    <a:lnTo>
                      <a:pt x="78" y="66"/>
                    </a:lnTo>
                    <a:lnTo>
                      <a:pt x="78" y="66"/>
                    </a:lnTo>
                    <a:lnTo>
                      <a:pt x="78" y="66"/>
                    </a:lnTo>
                    <a:lnTo>
                      <a:pt x="78" y="66"/>
                    </a:lnTo>
                    <a:lnTo>
                      <a:pt x="78" y="66"/>
                    </a:lnTo>
                    <a:lnTo>
                      <a:pt x="78" y="62"/>
                    </a:lnTo>
                    <a:lnTo>
                      <a:pt x="78" y="62"/>
                    </a:lnTo>
                    <a:lnTo>
                      <a:pt x="78" y="62"/>
                    </a:lnTo>
                    <a:lnTo>
                      <a:pt x="78" y="62"/>
                    </a:lnTo>
                    <a:lnTo>
                      <a:pt x="74" y="62"/>
                    </a:lnTo>
                    <a:lnTo>
                      <a:pt x="74" y="66"/>
                    </a:lnTo>
                    <a:lnTo>
                      <a:pt x="74" y="66"/>
                    </a:lnTo>
                    <a:lnTo>
                      <a:pt x="74" y="66"/>
                    </a:lnTo>
                    <a:lnTo>
                      <a:pt x="74" y="66"/>
                    </a:lnTo>
                    <a:lnTo>
                      <a:pt x="72" y="66"/>
                    </a:lnTo>
                    <a:lnTo>
                      <a:pt x="72" y="66"/>
                    </a:lnTo>
                    <a:lnTo>
                      <a:pt x="72" y="62"/>
                    </a:lnTo>
                    <a:lnTo>
                      <a:pt x="68" y="62"/>
                    </a:lnTo>
                    <a:lnTo>
                      <a:pt x="68" y="60"/>
                    </a:lnTo>
                    <a:lnTo>
                      <a:pt x="68" y="60"/>
                    </a:lnTo>
                    <a:lnTo>
                      <a:pt x="68" y="60"/>
                    </a:lnTo>
                    <a:lnTo>
                      <a:pt x="68" y="60"/>
                    </a:lnTo>
                    <a:lnTo>
                      <a:pt x="64" y="60"/>
                    </a:lnTo>
                    <a:lnTo>
                      <a:pt x="64" y="60"/>
                    </a:lnTo>
                    <a:lnTo>
                      <a:pt x="64" y="60"/>
                    </a:lnTo>
                    <a:lnTo>
                      <a:pt x="64" y="60"/>
                    </a:lnTo>
                    <a:lnTo>
                      <a:pt x="64" y="60"/>
                    </a:lnTo>
                    <a:lnTo>
                      <a:pt x="64" y="56"/>
                    </a:lnTo>
                    <a:lnTo>
                      <a:pt x="64" y="56"/>
                    </a:lnTo>
                    <a:lnTo>
                      <a:pt x="64" y="56"/>
                    </a:lnTo>
                    <a:lnTo>
                      <a:pt x="64" y="56"/>
                    </a:lnTo>
                    <a:lnTo>
                      <a:pt x="64" y="56"/>
                    </a:lnTo>
                    <a:lnTo>
                      <a:pt x="64" y="56"/>
                    </a:lnTo>
                    <a:lnTo>
                      <a:pt x="60" y="56"/>
                    </a:lnTo>
                    <a:lnTo>
                      <a:pt x="60" y="56"/>
                    </a:lnTo>
                    <a:lnTo>
                      <a:pt x="60" y="56"/>
                    </a:lnTo>
                    <a:lnTo>
                      <a:pt x="56" y="52"/>
                    </a:lnTo>
                    <a:lnTo>
                      <a:pt x="56" y="52"/>
                    </a:lnTo>
                    <a:lnTo>
                      <a:pt x="56" y="52"/>
                    </a:lnTo>
                    <a:lnTo>
                      <a:pt x="56" y="52"/>
                    </a:lnTo>
                    <a:lnTo>
                      <a:pt x="52" y="52"/>
                    </a:lnTo>
                    <a:lnTo>
                      <a:pt x="52" y="52"/>
                    </a:lnTo>
                    <a:lnTo>
                      <a:pt x="52" y="56"/>
                    </a:lnTo>
                    <a:lnTo>
                      <a:pt x="52" y="56"/>
                    </a:lnTo>
                    <a:lnTo>
                      <a:pt x="52" y="56"/>
                    </a:lnTo>
                    <a:lnTo>
                      <a:pt x="52" y="56"/>
                    </a:lnTo>
                    <a:lnTo>
                      <a:pt x="52" y="56"/>
                    </a:lnTo>
                    <a:lnTo>
                      <a:pt x="52" y="52"/>
                    </a:lnTo>
                    <a:lnTo>
                      <a:pt x="48" y="52"/>
                    </a:lnTo>
                    <a:lnTo>
                      <a:pt x="48" y="52"/>
                    </a:lnTo>
                    <a:lnTo>
                      <a:pt x="48" y="52"/>
                    </a:lnTo>
                    <a:lnTo>
                      <a:pt x="48" y="52"/>
                    </a:lnTo>
                    <a:lnTo>
                      <a:pt x="46" y="52"/>
                    </a:lnTo>
                    <a:lnTo>
                      <a:pt x="46" y="56"/>
                    </a:lnTo>
                    <a:lnTo>
                      <a:pt x="46" y="56"/>
                    </a:lnTo>
                    <a:lnTo>
                      <a:pt x="46" y="56"/>
                    </a:lnTo>
                    <a:lnTo>
                      <a:pt x="46" y="56"/>
                    </a:lnTo>
                    <a:lnTo>
                      <a:pt x="46" y="56"/>
                    </a:lnTo>
                    <a:lnTo>
                      <a:pt x="46" y="56"/>
                    </a:lnTo>
                    <a:lnTo>
                      <a:pt x="46" y="56"/>
                    </a:lnTo>
                    <a:lnTo>
                      <a:pt x="46" y="52"/>
                    </a:lnTo>
                    <a:lnTo>
                      <a:pt x="42" y="52"/>
                    </a:lnTo>
                    <a:lnTo>
                      <a:pt x="42" y="52"/>
                    </a:lnTo>
                    <a:lnTo>
                      <a:pt x="42" y="52"/>
                    </a:lnTo>
                    <a:lnTo>
                      <a:pt x="42" y="52"/>
                    </a:lnTo>
                    <a:lnTo>
                      <a:pt x="38" y="52"/>
                    </a:lnTo>
                    <a:lnTo>
                      <a:pt x="38" y="52"/>
                    </a:lnTo>
                    <a:lnTo>
                      <a:pt x="38" y="52"/>
                    </a:lnTo>
                    <a:lnTo>
                      <a:pt x="38" y="48"/>
                    </a:lnTo>
                    <a:lnTo>
                      <a:pt x="38" y="48"/>
                    </a:lnTo>
                    <a:lnTo>
                      <a:pt x="38" y="48"/>
                    </a:lnTo>
                    <a:lnTo>
                      <a:pt x="38" y="48"/>
                    </a:lnTo>
                    <a:lnTo>
                      <a:pt x="38" y="4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7" name="Freeform 44">
                <a:extLst>
                  <a:ext uri="{FF2B5EF4-FFF2-40B4-BE49-F238E27FC236}">
                    <a16:creationId xmlns:a16="http://schemas.microsoft.com/office/drawing/2014/main" id="{FB07729D-ED04-35DB-ECA6-0131A000DB32}"/>
                  </a:ext>
                </a:extLst>
              </p:cNvPr>
              <p:cNvSpPr>
                <a:spLocks/>
              </p:cNvSpPr>
              <p:nvPr/>
            </p:nvSpPr>
            <p:spPr bwMode="auto">
              <a:xfrm>
                <a:off x="7185025" y="3340168"/>
                <a:ext cx="142875" cy="158750"/>
              </a:xfrm>
              <a:custGeom>
                <a:avLst/>
                <a:gdLst>
                  <a:gd name="T0" fmla="*/ 46 w 90"/>
                  <a:gd name="T1" fmla="*/ 72 h 100"/>
                  <a:gd name="T2" fmla="*/ 52 w 90"/>
                  <a:gd name="T3" fmla="*/ 76 h 100"/>
                  <a:gd name="T4" fmla="*/ 56 w 90"/>
                  <a:gd name="T5" fmla="*/ 80 h 100"/>
                  <a:gd name="T6" fmla="*/ 56 w 90"/>
                  <a:gd name="T7" fmla="*/ 84 h 100"/>
                  <a:gd name="T8" fmla="*/ 56 w 90"/>
                  <a:gd name="T9" fmla="*/ 88 h 100"/>
                  <a:gd name="T10" fmla="*/ 52 w 90"/>
                  <a:gd name="T11" fmla="*/ 88 h 100"/>
                  <a:gd name="T12" fmla="*/ 42 w 90"/>
                  <a:gd name="T13" fmla="*/ 88 h 100"/>
                  <a:gd name="T14" fmla="*/ 38 w 90"/>
                  <a:gd name="T15" fmla="*/ 92 h 100"/>
                  <a:gd name="T16" fmla="*/ 34 w 90"/>
                  <a:gd name="T17" fmla="*/ 100 h 100"/>
                  <a:gd name="T18" fmla="*/ 26 w 90"/>
                  <a:gd name="T19" fmla="*/ 96 h 100"/>
                  <a:gd name="T20" fmla="*/ 22 w 90"/>
                  <a:gd name="T21" fmla="*/ 100 h 100"/>
                  <a:gd name="T22" fmla="*/ 20 w 90"/>
                  <a:gd name="T23" fmla="*/ 96 h 100"/>
                  <a:gd name="T24" fmla="*/ 20 w 90"/>
                  <a:gd name="T25" fmla="*/ 96 h 100"/>
                  <a:gd name="T26" fmla="*/ 16 w 90"/>
                  <a:gd name="T27" fmla="*/ 100 h 100"/>
                  <a:gd name="T28" fmla="*/ 16 w 90"/>
                  <a:gd name="T29" fmla="*/ 96 h 100"/>
                  <a:gd name="T30" fmla="*/ 12 w 90"/>
                  <a:gd name="T31" fmla="*/ 96 h 100"/>
                  <a:gd name="T32" fmla="*/ 12 w 90"/>
                  <a:gd name="T33" fmla="*/ 96 h 100"/>
                  <a:gd name="T34" fmla="*/ 12 w 90"/>
                  <a:gd name="T35" fmla="*/ 92 h 100"/>
                  <a:gd name="T36" fmla="*/ 4 w 90"/>
                  <a:gd name="T37" fmla="*/ 92 h 100"/>
                  <a:gd name="T38" fmla="*/ 8 w 90"/>
                  <a:gd name="T39" fmla="*/ 84 h 100"/>
                  <a:gd name="T40" fmla="*/ 16 w 90"/>
                  <a:gd name="T41" fmla="*/ 80 h 100"/>
                  <a:gd name="T42" fmla="*/ 20 w 90"/>
                  <a:gd name="T43" fmla="*/ 84 h 100"/>
                  <a:gd name="T44" fmla="*/ 12 w 90"/>
                  <a:gd name="T45" fmla="*/ 80 h 100"/>
                  <a:gd name="T46" fmla="*/ 12 w 90"/>
                  <a:gd name="T47" fmla="*/ 72 h 100"/>
                  <a:gd name="T48" fmla="*/ 16 w 90"/>
                  <a:gd name="T49" fmla="*/ 70 h 100"/>
                  <a:gd name="T50" fmla="*/ 16 w 90"/>
                  <a:gd name="T51" fmla="*/ 66 h 100"/>
                  <a:gd name="T52" fmla="*/ 4 w 90"/>
                  <a:gd name="T53" fmla="*/ 62 h 100"/>
                  <a:gd name="T54" fmla="*/ 4 w 90"/>
                  <a:gd name="T55" fmla="*/ 58 h 100"/>
                  <a:gd name="T56" fmla="*/ 0 w 90"/>
                  <a:gd name="T57" fmla="*/ 54 h 100"/>
                  <a:gd name="T58" fmla="*/ 4 w 90"/>
                  <a:gd name="T59" fmla="*/ 50 h 100"/>
                  <a:gd name="T60" fmla="*/ 12 w 90"/>
                  <a:gd name="T61" fmla="*/ 44 h 100"/>
                  <a:gd name="T62" fmla="*/ 20 w 90"/>
                  <a:gd name="T63" fmla="*/ 44 h 100"/>
                  <a:gd name="T64" fmla="*/ 26 w 90"/>
                  <a:gd name="T65" fmla="*/ 32 h 100"/>
                  <a:gd name="T66" fmla="*/ 30 w 90"/>
                  <a:gd name="T67" fmla="*/ 28 h 100"/>
                  <a:gd name="T68" fmla="*/ 34 w 90"/>
                  <a:gd name="T69" fmla="*/ 24 h 100"/>
                  <a:gd name="T70" fmla="*/ 38 w 90"/>
                  <a:gd name="T71" fmla="*/ 24 h 100"/>
                  <a:gd name="T72" fmla="*/ 48 w 90"/>
                  <a:gd name="T73" fmla="*/ 28 h 100"/>
                  <a:gd name="T74" fmla="*/ 52 w 90"/>
                  <a:gd name="T75" fmla="*/ 28 h 100"/>
                  <a:gd name="T76" fmla="*/ 56 w 90"/>
                  <a:gd name="T77" fmla="*/ 24 h 100"/>
                  <a:gd name="T78" fmla="*/ 56 w 90"/>
                  <a:gd name="T79" fmla="*/ 16 h 100"/>
                  <a:gd name="T80" fmla="*/ 60 w 90"/>
                  <a:gd name="T81" fmla="*/ 16 h 100"/>
                  <a:gd name="T82" fmla="*/ 68 w 90"/>
                  <a:gd name="T83" fmla="*/ 16 h 100"/>
                  <a:gd name="T84" fmla="*/ 72 w 90"/>
                  <a:gd name="T85" fmla="*/ 10 h 100"/>
                  <a:gd name="T86" fmla="*/ 74 w 90"/>
                  <a:gd name="T87" fmla="*/ 6 h 100"/>
                  <a:gd name="T88" fmla="*/ 78 w 90"/>
                  <a:gd name="T89" fmla="*/ 0 h 100"/>
                  <a:gd name="T90" fmla="*/ 82 w 90"/>
                  <a:gd name="T91" fmla="*/ 2 h 100"/>
                  <a:gd name="T92" fmla="*/ 90 w 90"/>
                  <a:gd name="T93" fmla="*/ 10 h 100"/>
                  <a:gd name="T94" fmla="*/ 90 w 90"/>
                  <a:gd name="T95" fmla="*/ 14 h 100"/>
                  <a:gd name="T96" fmla="*/ 82 w 90"/>
                  <a:gd name="T97" fmla="*/ 16 h 100"/>
                  <a:gd name="T98" fmla="*/ 74 w 90"/>
                  <a:gd name="T99" fmla="*/ 24 h 100"/>
                  <a:gd name="T100" fmla="*/ 74 w 90"/>
                  <a:gd name="T101" fmla="*/ 28 h 100"/>
                  <a:gd name="T102" fmla="*/ 74 w 90"/>
                  <a:gd name="T103" fmla="*/ 36 h 100"/>
                  <a:gd name="T104" fmla="*/ 74 w 90"/>
                  <a:gd name="T105" fmla="*/ 40 h 100"/>
                  <a:gd name="T106" fmla="*/ 68 w 90"/>
                  <a:gd name="T107" fmla="*/ 46 h 100"/>
                  <a:gd name="T108" fmla="*/ 64 w 90"/>
                  <a:gd name="T109" fmla="*/ 46 h 100"/>
                  <a:gd name="T110" fmla="*/ 52 w 90"/>
                  <a:gd name="T111" fmla="*/ 54 h 100"/>
                  <a:gd name="T112" fmla="*/ 48 w 90"/>
                  <a:gd name="T113" fmla="*/ 58 h 100"/>
                  <a:gd name="T114" fmla="*/ 46 w 90"/>
                  <a:gd name="T115" fmla="*/ 66 h 100"/>
                  <a:gd name="T116" fmla="*/ 46 w 90"/>
                  <a:gd name="T117"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0">
                    <a:moveTo>
                      <a:pt x="46" y="70"/>
                    </a:moveTo>
                    <a:lnTo>
                      <a:pt x="46" y="70"/>
                    </a:lnTo>
                    <a:lnTo>
                      <a:pt x="42" y="70"/>
                    </a:lnTo>
                    <a:lnTo>
                      <a:pt x="42" y="70"/>
                    </a:lnTo>
                    <a:lnTo>
                      <a:pt x="42" y="72"/>
                    </a:lnTo>
                    <a:lnTo>
                      <a:pt x="46" y="72"/>
                    </a:lnTo>
                    <a:lnTo>
                      <a:pt x="46" y="72"/>
                    </a:lnTo>
                    <a:lnTo>
                      <a:pt x="46" y="72"/>
                    </a:lnTo>
                    <a:lnTo>
                      <a:pt x="48" y="72"/>
                    </a:lnTo>
                    <a:lnTo>
                      <a:pt x="48" y="72"/>
                    </a:lnTo>
                    <a:lnTo>
                      <a:pt x="48" y="76"/>
                    </a:lnTo>
                    <a:lnTo>
                      <a:pt x="48" y="76"/>
                    </a:lnTo>
                    <a:lnTo>
                      <a:pt x="52" y="76"/>
                    </a:lnTo>
                    <a:lnTo>
                      <a:pt x="52" y="76"/>
                    </a:lnTo>
                    <a:lnTo>
                      <a:pt x="52" y="76"/>
                    </a:lnTo>
                    <a:lnTo>
                      <a:pt x="52" y="76"/>
                    </a:lnTo>
                    <a:lnTo>
                      <a:pt x="52" y="80"/>
                    </a:lnTo>
                    <a:lnTo>
                      <a:pt x="52" y="80"/>
                    </a:lnTo>
                    <a:lnTo>
                      <a:pt x="56" y="80"/>
                    </a:lnTo>
                    <a:lnTo>
                      <a:pt x="56" y="80"/>
                    </a:lnTo>
                    <a:lnTo>
                      <a:pt x="56" y="80"/>
                    </a:lnTo>
                    <a:lnTo>
                      <a:pt x="56" y="80"/>
                    </a:lnTo>
                    <a:lnTo>
                      <a:pt x="56" y="80"/>
                    </a:lnTo>
                    <a:lnTo>
                      <a:pt x="56" y="80"/>
                    </a:lnTo>
                    <a:lnTo>
                      <a:pt x="56" y="84"/>
                    </a:lnTo>
                    <a:lnTo>
                      <a:pt x="56" y="84"/>
                    </a:lnTo>
                    <a:lnTo>
                      <a:pt x="56" y="84"/>
                    </a:lnTo>
                    <a:lnTo>
                      <a:pt x="56" y="84"/>
                    </a:lnTo>
                    <a:lnTo>
                      <a:pt x="56" y="84"/>
                    </a:lnTo>
                    <a:lnTo>
                      <a:pt x="56" y="84"/>
                    </a:lnTo>
                    <a:lnTo>
                      <a:pt x="56" y="88"/>
                    </a:lnTo>
                    <a:lnTo>
                      <a:pt x="56" y="88"/>
                    </a:lnTo>
                    <a:lnTo>
                      <a:pt x="56" y="88"/>
                    </a:lnTo>
                    <a:lnTo>
                      <a:pt x="56" y="88"/>
                    </a:lnTo>
                    <a:lnTo>
                      <a:pt x="56" y="88"/>
                    </a:lnTo>
                    <a:lnTo>
                      <a:pt x="52" y="88"/>
                    </a:lnTo>
                    <a:lnTo>
                      <a:pt x="52" y="88"/>
                    </a:lnTo>
                    <a:lnTo>
                      <a:pt x="52" y="88"/>
                    </a:lnTo>
                    <a:lnTo>
                      <a:pt x="52" y="88"/>
                    </a:lnTo>
                    <a:lnTo>
                      <a:pt x="52" y="88"/>
                    </a:lnTo>
                    <a:lnTo>
                      <a:pt x="52" y="88"/>
                    </a:lnTo>
                    <a:lnTo>
                      <a:pt x="52" y="88"/>
                    </a:lnTo>
                    <a:lnTo>
                      <a:pt x="48" y="88"/>
                    </a:lnTo>
                    <a:lnTo>
                      <a:pt x="46" y="88"/>
                    </a:lnTo>
                    <a:lnTo>
                      <a:pt x="46" y="88"/>
                    </a:lnTo>
                    <a:lnTo>
                      <a:pt x="46" y="88"/>
                    </a:lnTo>
                    <a:lnTo>
                      <a:pt x="42" y="88"/>
                    </a:lnTo>
                    <a:lnTo>
                      <a:pt x="42" y="88"/>
                    </a:lnTo>
                    <a:lnTo>
                      <a:pt x="42" y="88"/>
                    </a:lnTo>
                    <a:lnTo>
                      <a:pt x="38" y="88"/>
                    </a:lnTo>
                    <a:lnTo>
                      <a:pt x="38" y="88"/>
                    </a:lnTo>
                    <a:lnTo>
                      <a:pt x="38" y="88"/>
                    </a:lnTo>
                    <a:lnTo>
                      <a:pt x="38" y="88"/>
                    </a:lnTo>
                    <a:lnTo>
                      <a:pt x="38" y="92"/>
                    </a:lnTo>
                    <a:lnTo>
                      <a:pt x="38" y="92"/>
                    </a:lnTo>
                    <a:lnTo>
                      <a:pt x="38" y="92"/>
                    </a:lnTo>
                    <a:lnTo>
                      <a:pt x="38" y="92"/>
                    </a:lnTo>
                    <a:lnTo>
                      <a:pt x="38" y="92"/>
                    </a:lnTo>
                    <a:lnTo>
                      <a:pt x="34" y="96"/>
                    </a:lnTo>
                    <a:lnTo>
                      <a:pt x="34" y="96"/>
                    </a:lnTo>
                    <a:lnTo>
                      <a:pt x="34" y="96"/>
                    </a:lnTo>
                    <a:lnTo>
                      <a:pt x="34" y="96"/>
                    </a:lnTo>
                    <a:lnTo>
                      <a:pt x="34" y="100"/>
                    </a:lnTo>
                    <a:lnTo>
                      <a:pt x="34" y="100"/>
                    </a:lnTo>
                    <a:lnTo>
                      <a:pt x="30" y="100"/>
                    </a:lnTo>
                    <a:lnTo>
                      <a:pt x="30" y="100"/>
                    </a:lnTo>
                    <a:lnTo>
                      <a:pt x="30" y="96"/>
                    </a:lnTo>
                    <a:lnTo>
                      <a:pt x="30" y="96"/>
                    </a:lnTo>
                    <a:lnTo>
                      <a:pt x="30" y="96"/>
                    </a:lnTo>
                    <a:lnTo>
                      <a:pt x="26" y="96"/>
                    </a:lnTo>
                    <a:lnTo>
                      <a:pt x="26" y="100"/>
                    </a:lnTo>
                    <a:lnTo>
                      <a:pt x="26" y="100"/>
                    </a:lnTo>
                    <a:lnTo>
                      <a:pt x="26" y="100"/>
                    </a:lnTo>
                    <a:lnTo>
                      <a:pt x="26" y="100"/>
                    </a:lnTo>
                    <a:lnTo>
                      <a:pt x="26" y="100"/>
                    </a:lnTo>
                    <a:lnTo>
                      <a:pt x="26" y="100"/>
                    </a:lnTo>
                    <a:lnTo>
                      <a:pt x="22" y="100"/>
                    </a:lnTo>
                    <a:lnTo>
                      <a:pt x="22" y="96"/>
                    </a:lnTo>
                    <a:lnTo>
                      <a:pt x="22" y="96"/>
                    </a:lnTo>
                    <a:lnTo>
                      <a:pt x="22" y="96"/>
                    </a:lnTo>
                    <a:lnTo>
                      <a:pt x="22" y="96"/>
                    </a:lnTo>
                    <a:lnTo>
                      <a:pt x="22" y="100"/>
                    </a:lnTo>
                    <a:lnTo>
                      <a:pt x="22" y="100"/>
                    </a:lnTo>
                    <a:lnTo>
                      <a:pt x="20" y="96"/>
                    </a:lnTo>
                    <a:lnTo>
                      <a:pt x="20" y="96"/>
                    </a:lnTo>
                    <a:lnTo>
                      <a:pt x="20" y="96"/>
                    </a:lnTo>
                    <a:lnTo>
                      <a:pt x="20" y="96"/>
                    </a:lnTo>
                    <a:lnTo>
                      <a:pt x="20" y="96"/>
                    </a:lnTo>
                    <a:lnTo>
                      <a:pt x="20" y="96"/>
                    </a:lnTo>
                    <a:lnTo>
                      <a:pt x="20" y="96"/>
                    </a:lnTo>
                    <a:lnTo>
                      <a:pt x="20" y="96"/>
                    </a:lnTo>
                    <a:lnTo>
                      <a:pt x="20" y="96"/>
                    </a:lnTo>
                    <a:lnTo>
                      <a:pt x="20" y="96"/>
                    </a:lnTo>
                    <a:lnTo>
                      <a:pt x="20" y="100"/>
                    </a:lnTo>
                    <a:lnTo>
                      <a:pt x="20" y="100"/>
                    </a:lnTo>
                    <a:lnTo>
                      <a:pt x="16" y="100"/>
                    </a:lnTo>
                    <a:lnTo>
                      <a:pt x="16" y="100"/>
                    </a:lnTo>
                    <a:lnTo>
                      <a:pt x="16" y="100"/>
                    </a:lnTo>
                    <a:lnTo>
                      <a:pt x="16" y="100"/>
                    </a:lnTo>
                    <a:lnTo>
                      <a:pt x="16" y="100"/>
                    </a:lnTo>
                    <a:lnTo>
                      <a:pt x="16" y="100"/>
                    </a:lnTo>
                    <a:lnTo>
                      <a:pt x="16" y="100"/>
                    </a:lnTo>
                    <a:lnTo>
                      <a:pt x="16" y="100"/>
                    </a:lnTo>
                    <a:lnTo>
                      <a:pt x="16" y="96"/>
                    </a:lnTo>
                    <a:lnTo>
                      <a:pt x="16" y="96"/>
                    </a:lnTo>
                    <a:lnTo>
                      <a:pt x="16" y="96"/>
                    </a:lnTo>
                    <a:lnTo>
                      <a:pt x="16" y="96"/>
                    </a:lnTo>
                    <a:lnTo>
                      <a:pt x="16" y="96"/>
                    </a:lnTo>
                    <a:lnTo>
                      <a:pt x="16" y="96"/>
                    </a:lnTo>
                    <a:lnTo>
                      <a:pt x="12" y="96"/>
                    </a:lnTo>
                    <a:lnTo>
                      <a:pt x="12" y="96"/>
                    </a:lnTo>
                    <a:lnTo>
                      <a:pt x="12" y="96"/>
                    </a:lnTo>
                    <a:lnTo>
                      <a:pt x="12" y="96"/>
                    </a:lnTo>
                    <a:lnTo>
                      <a:pt x="12" y="96"/>
                    </a:lnTo>
                    <a:lnTo>
                      <a:pt x="8" y="96"/>
                    </a:lnTo>
                    <a:lnTo>
                      <a:pt x="8" y="96"/>
                    </a:lnTo>
                    <a:lnTo>
                      <a:pt x="12" y="96"/>
                    </a:lnTo>
                    <a:lnTo>
                      <a:pt x="12" y="96"/>
                    </a:lnTo>
                    <a:lnTo>
                      <a:pt x="12" y="96"/>
                    </a:lnTo>
                    <a:lnTo>
                      <a:pt x="12" y="96"/>
                    </a:lnTo>
                    <a:lnTo>
                      <a:pt x="12" y="96"/>
                    </a:lnTo>
                    <a:lnTo>
                      <a:pt x="12" y="92"/>
                    </a:lnTo>
                    <a:lnTo>
                      <a:pt x="12" y="92"/>
                    </a:lnTo>
                    <a:lnTo>
                      <a:pt x="12" y="92"/>
                    </a:lnTo>
                    <a:lnTo>
                      <a:pt x="12" y="92"/>
                    </a:lnTo>
                    <a:lnTo>
                      <a:pt x="12" y="92"/>
                    </a:lnTo>
                    <a:lnTo>
                      <a:pt x="12" y="92"/>
                    </a:lnTo>
                    <a:lnTo>
                      <a:pt x="8" y="92"/>
                    </a:lnTo>
                    <a:lnTo>
                      <a:pt x="8" y="92"/>
                    </a:lnTo>
                    <a:lnTo>
                      <a:pt x="8" y="92"/>
                    </a:lnTo>
                    <a:lnTo>
                      <a:pt x="4" y="92"/>
                    </a:lnTo>
                    <a:lnTo>
                      <a:pt x="4" y="92"/>
                    </a:lnTo>
                    <a:lnTo>
                      <a:pt x="4" y="92"/>
                    </a:lnTo>
                    <a:lnTo>
                      <a:pt x="4" y="92"/>
                    </a:lnTo>
                    <a:lnTo>
                      <a:pt x="4" y="92"/>
                    </a:lnTo>
                    <a:lnTo>
                      <a:pt x="8" y="92"/>
                    </a:lnTo>
                    <a:lnTo>
                      <a:pt x="8" y="92"/>
                    </a:lnTo>
                    <a:lnTo>
                      <a:pt x="8" y="88"/>
                    </a:lnTo>
                    <a:lnTo>
                      <a:pt x="8" y="88"/>
                    </a:lnTo>
                    <a:lnTo>
                      <a:pt x="8" y="84"/>
                    </a:lnTo>
                    <a:lnTo>
                      <a:pt x="8" y="84"/>
                    </a:lnTo>
                    <a:lnTo>
                      <a:pt x="12" y="84"/>
                    </a:lnTo>
                    <a:lnTo>
                      <a:pt x="12" y="80"/>
                    </a:lnTo>
                    <a:lnTo>
                      <a:pt x="16" y="80"/>
                    </a:lnTo>
                    <a:lnTo>
                      <a:pt x="16" y="80"/>
                    </a:lnTo>
                    <a:lnTo>
                      <a:pt x="16" y="80"/>
                    </a:lnTo>
                    <a:lnTo>
                      <a:pt x="16" y="80"/>
                    </a:lnTo>
                    <a:lnTo>
                      <a:pt x="16" y="80"/>
                    </a:lnTo>
                    <a:lnTo>
                      <a:pt x="20" y="80"/>
                    </a:lnTo>
                    <a:lnTo>
                      <a:pt x="20" y="80"/>
                    </a:lnTo>
                    <a:lnTo>
                      <a:pt x="20" y="84"/>
                    </a:lnTo>
                    <a:lnTo>
                      <a:pt x="20" y="84"/>
                    </a:lnTo>
                    <a:lnTo>
                      <a:pt x="20" y="84"/>
                    </a:lnTo>
                    <a:lnTo>
                      <a:pt x="20" y="84"/>
                    </a:lnTo>
                    <a:lnTo>
                      <a:pt x="20" y="80"/>
                    </a:lnTo>
                    <a:lnTo>
                      <a:pt x="20" y="80"/>
                    </a:lnTo>
                    <a:lnTo>
                      <a:pt x="16" y="80"/>
                    </a:lnTo>
                    <a:lnTo>
                      <a:pt x="16" y="80"/>
                    </a:lnTo>
                    <a:lnTo>
                      <a:pt x="16" y="80"/>
                    </a:lnTo>
                    <a:lnTo>
                      <a:pt x="16" y="80"/>
                    </a:lnTo>
                    <a:lnTo>
                      <a:pt x="12" y="80"/>
                    </a:lnTo>
                    <a:lnTo>
                      <a:pt x="12" y="80"/>
                    </a:lnTo>
                    <a:lnTo>
                      <a:pt x="12" y="80"/>
                    </a:lnTo>
                    <a:lnTo>
                      <a:pt x="12" y="76"/>
                    </a:lnTo>
                    <a:lnTo>
                      <a:pt x="12" y="76"/>
                    </a:lnTo>
                    <a:lnTo>
                      <a:pt x="12" y="76"/>
                    </a:lnTo>
                    <a:lnTo>
                      <a:pt x="12" y="72"/>
                    </a:lnTo>
                    <a:lnTo>
                      <a:pt x="12" y="72"/>
                    </a:lnTo>
                    <a:lnTo>
                      <a:pt x="12" y="72"/>
                    </a:lnTo>
                    <a:lnTo>
                      <a:pt x="16" y="72"/>
                    </a:lnTo>
                    <a:lnTo>
                      <a:pt x="16" y="72"/>
                    </a:lnTo>
                    <a:lnTo>
                      <a:pt x="16" y="70"/>
                    </a:lnTo>
                    <a:lnTo>
                      <a:pt x="16" y="70"/>
                    </a:lnTo>
                    <a:lnTo>
                      <a:pt x="16" y="70"/>
                    </a:lnTo>
                    <a:lnTo>
                      <a:pt x="16" y="70"/>
                    </a:lnTo>
                    <a:lnTo>
                      <a:pt x="16" y="70"/>
                    </a:lnTo>
                    <a:lnTo>
                      <a:pt x="16" y="66"/>
                    </a:lnTo>
                    <a:lnTo>
                      <a:pt x="16" y="66"/>
                    </a:lnTo>
                    <a:lnTo>
                      <a:pt x="16" y="66"/>
                    </a:lnTo>
                    <a:lnTo>
                      <a:pt x="16" y="66"/>
                    </a:lnTo>
                    <a:lnTo>
                      <a:pt x="16" y="66"/>
                    </a:lnTo>
                    <a:lnTo>
                      <a:pt x="16" y="66"/>
                    </a:lnTo>
                    <a:lnTo>
                      <a:pt x="16" y="66"/>
                    </a:lnTo>
                    <a:lnTo>
                      <a:pt x="12" y="66"/>
                    </a:lnTo>
                    <a:lnTo>
                      <a:pt x="12" y="66"/>
                    </a:lnTo>
                    <a:lnTo>
                      <a:pt x="12" y="62"/>
                    </a:lnTo>
                    <a:lnTo>
                      <a:pt x="8" y="62"/>
                    </a:lnTo>
                    <a:lnTo>
                      <a:pt x="8" y="62"/>
                    </a:lnTo>
                    <a:lnTo>
                      <a:pt x="4" y="62"/>
                    </a:lnTo>
                    <a:lnTo>
                      <a:pt x="4" y="62"/>
                    </a:lnTo>
                    <a:lnTo>
                      <a:pt x="4" y="62"/>
                    </a:lnTo>
                    <a:lnTo>
                      <a:pt x="4" y="62"/>
                    </a:lnTo>
                    <a:lnTo>
                      <a:pt x="4" y="66"/>
                    </a:lnTo>
                    <a:lnTo>
                      <a:pt x="4" y="62"/>
                    </a:lnTo>
                    <a:lnTo>
                      <a:pt x="4" y="62"/>
                    </a:lnTo>
                    <a:lnTo>
                      <a:pt x="4" y="58"/>
                    </a:lnTo>
                    <a:lnTo>
                      <a:pt x="4" y="58"/>
                    </a:lnTo>
                    <a:lnTo>
                      <a:pt x="0" y="58"/>
                    </a:lnTo>
                    <a:lnTo>
                      <a:pt x="0" y="58"/>
                    </a:lnTo>
                    <a:lnTo>
                      <a:pt x="0" y="58"/>
                    </a:lnTo>
                    <a:lnTo>
                      <a:pt x="0" y="58"/>
                    </a:lnTo>
                    <a:lnTo>
                      <a:pt x="0" y="58"/>
                    </a:lnTo>
                    <a:lnTo>
                      <a:pt x="0" y="54"/>
                    </a:lnTo>
                    <a:lnTo>
                      <a:pt x="0" y="54"/>
                    </a:lnTo>
                    <a:lnTo>
                      <a:pt x="0" y="54"/>
                    </a:lnTo>
                    <a:lnTo>
                      <a:pt x="0" y="54"/>
                    </a:lnTo>
                    <a:lnTo>
                      <a:pt x="4" y="50"/>
                    </a:lnTo>
                    <a:lnTo>
                      <a:pt x="4" y="50"/>
                    </a:lnTo>
                    <a:lnTo>
                      <a:pt x="4" y="50"/>
                    </a:lnTo>
                    <a:lnTo>
                      <a:pt x="4" y="50"/>
                    </a:lnTo>
                    <a:lnTo>
                      <a:pt x="8" y="46"/>
                    </a:lnTo>
                    <a:lnTo>
                      <a:pt x="8" y="46"/>
                    </a:lnTo>
                    <a:lnTo>
                      <a:pt x="8" y="46"/>
                    </a:lnTo>
                    <a:lnTo>
                      <a:pt x="12" y="46"/>
                    </a:lnTo>
                    <a:lnTo>
                      <a:pt x="8" y="46"/>
                    </a:lnTo>
                    <a:lnTo>
                      <a:pt x="12" y="46"/>
                    </a:lnTo>
                    <a:lnTo>
                      <a:pt x="12" y="44"/>
                    </a:lnTo>
                    <a:lnTo>
                      <a:pt x="12" y="44"/>
                    </a:lnTo>
                    <a:lnTo>
                      <a:pt x="16" y="44"/>
                    </a:lnTo>
                    <a:lnTo>
                      <a:pt x="16" y="44"/>
                    </a:lnTo>
                    <a:lnTo>
                      <a:pt x="16" y="44"/>
                    </a:lnTo>
                    <a:lnTo>
                      <a:pt x="16" y="44"/>
                    </a:lnTo>
                    <a:lnTo>
                      <a:pt x="16" y="44"/>
                    </a:lnTo>
                    <a:lnTo>
                      <a:pt x="20" y="44"/>
                    </a:lnTo>
                    <a:lnTo>
                      <a:pt x="20" y="40"/>
                    </a:lnTo>
                    <a:lnTo>
                      <a:pt x="20" y="40"/>
                    </a:lnTo>
                    <a:lnTo>
                      <a:pt x="20" y="40"/>
                    </a:lnTo>
                    <a:lnTo>
                      <a:pt x="22" y="40"/>
                    </a:lnTo>
                    <a:lnTo>
                      <a:pt x="22" y="40"/>
                    </a:lnTo>
                    <a:lnTo>
                      <a:pt x="26" y="36"/>
                    </a:lnTo>
                    <a:lnTo>
                      <a:pt x="26" y="32"/>
                    </a:lnTo>
                    <a:lnTo>
                      <a:pt x="26" y="32"/>
                    </a:lnTo>
                    <a:lnTo>
                      <a:pt x="26" y="32"/>
                    </a:lnTo>
                    <a:lnTo>
                      <a:pt x="30" y="32"/>
                    </a:lnTo>
                    <a:lnTo>
                      <a:pt x="30" y="32"/>
                    </a:lnTo>
                    <a:lnTo>
                      <a:pt x="30" y="28"/>
                    </a:lnTo>
                    <a:lnTo>
                      <a:pt x="30" y="28"/>
                    </a:lnTo>
                    <a:lnTo>
                      <a:pt x="30" y="28"/>
                    </a:lnTo>
                    <a:lnTo>
                      <a:pt x="30" y="28"/>
                    </a:lnTo>
                    <a:lnTo>
                      <a:pt x="30" y="24"/>
                    </a:lnTo>
                    <a:lnTo>
                      <a:pt x="30" y="24"/>
                    </a:lnTo>
                    <a:lnTo>
                      <a:pt x="30" y="24"/>
                    </a:lnTo>
                    <a:lnTo>
                      <a:pt x="34" y="24"/>
                    </a:lnTo>
                    <a:lnTo>
                      <a:pt x="34" y="24"/>
                    </a:lnTo>
                    <a:lnTo>
                      <a:pt x="34" y="24"/>
                    </a:lnTo>
                    <a:lnTo>
                      <a:pt x="34" y="20"/>
                    </a:lnTo>
                    <a:lnTo>
                      <a:pt x="34" y="20"/>
                    </a:lnTo>
                    <a:lnTo>
                      <a:pt x="38" y="20"/>
                    </a:lnTo>
                    <a:lnTo>
                      <a:pt x="38" y="20"/>
                    </a:lnTo>
                    <a:lnTo>
                      <a:pt x="38" y="24"/>
                    </a:lnTo>
                    <a:lnTo>
                      <a:pt x="38" y="24"/>
                    </a:lnTo>
                    <a:lnTo>
                      <a:pt x="38" y="24"/>
                    </a:lnTo>
                    <a:lnTo>
                      <a:pt x="38" y="24"/>
                    </a:lnTo>
                    <a:lnTo>
                      <a:pt x="38" y="24"/>
                    </a:lnTo>
                    <a:lnTo>
                      <a:pt x="42" y="24"/>
                    </a:lnTo>
                    <a:lnTo>
                      <a:pt x="42" y="28"/>
                    </a:lnTo>
                    <a:lnTo>
                      <a:pt x="46" y="28"/>
                    </a:lnTo>
                    <a:lnTo>
                      <a:pt x="48" y="28"/>
                    </a:lnTo>
                    <a:lnTo>
                      <a:pt x="48" y="28"/>
                    </a:lnTo>
                    <a:lnTo>
                      <a:pt x="48" y="28"/>
                    </a:lnTo>
                    <a:lnTo>
                      <a:pt x="48" y="28"/>
                    </a:lnTo>
                    <a:lnTo>
                      <a:pt x="52" y="28"/>
                    </a:lnTo>
                    <a:lnTo>
                      <a:pt x="52" y="28"/>
                    </a:lnTo>
                    <a:lnTo>
                      <a:pt x="52" y="28"/>
                    </a:lnTo>
                    <a:lnTo>
                      <a:pt x="52" y="28"/>
                    </a:lnTo>
                    <a:lnTo>
                      <a:pt x="52" y="28"/>
                    </a:lnTo>
                    <a:lnTo>
                      <a:pt x="56" y="28"/>
                    </a:lnTo>
                    <a:lnTo>
                      <a:pt x="56" y="24"/>
                    </a:lnTo>
                    <a:lnTo>
                      <a:pt x="56" y="24"/>
                    </a:lnTo>
                    <a:lnTo>
                      <a:pt x="56" y="24"/>
                    </a:lnTo>
                    <a:lnTo>
                      <a:pt x="56" y="24"/>
                    </a:lnTo>
                    <a:lnTo>
                      <a:pt x="56" y="24"/>
                    </a:lnTo>
                    <a:lnTo>
                      <a:pt x="56" y="24"/>
                    </a:lnTo>
                    <a:lnTo>
                      <a:pt x="52" y="24"/>
                    </a:lnTo>
                    <a:lnTo>
                      <a:pt x="52" y="20"/>
                    </a:lnTo>
                    <a:lnTo>
                      <a:pt x="52" y="20"/>
                    </a:lnTo>
                    <a:lnTo>
                      <a:pt x="52" y="16"/>
                    </a:lnTo>
                    <a:lnTo>
                      <a:pt x="52" y="16"/>
                    </a:lnTo>
                    <a:lnTo>
                      <a:pt x="52" y="16"/>
                    </a:lnTo>
                    <a:lnTo>
                      <a:pt x="56" y="16"/>
                    </a:lnTo>
                    <a:lnTo>
                      <a:pt x="56" y="16"/>
                    </a:lnTo>
                    <a:lnTo>
                      <a:pt x="56" y="16"/>
                    </a:lnTo>
                    <a:lnTo>
                      <a:pt x="56" y="16"/>
                    </a:lnTo>
                    <a:lnTo>
                      <a:pt x="56" y="16"/>
                    </a:lnTo>
                    <a:lnTo>
                      <a:pt x="60" y="16"/>
                    </a:lnTo>
                    <a:lnTo>
                      <a:pt x="60" y="16"/>
                    </a:lnTo>
                    <a:lnTo>
                      <a:pt x="60" y="16"/>
                    </a:lnTo>
                    <a:lnTo>
                      <a:pt x="60" y="16"/>
                    </a:lnTo>
                    <a:lnTo>
                      <a:pt x="64" y="16"/>
                    </a:lnTo>
                    <a:lnTo>
                      <a:pt x="64" y="16"/>
                    </a:lnTo>
                    <a:lnTo>
                      <a:pt x="64" y="16"/>
                    </a:lnTo>
                    <a:lnTo>
                      <a:pt x="64" y="16"/>
                    </a:lnTo>
                    <a:lnTo>
                      <a:pt x="64" y="16"/>
                    </a:lnTo>
                    <a:lnTo>
                      <a:pt x="68" y="16"/>
                    </a:lnTo>
                    <a:lnTo>
                      <a:pt x="68" y="16"/>
                    </a:lnTo>
                    <a:lnTo>
                      <a:pt x="68" y="14"/>
                    </a:lnTo>
                    <a:lnTo>
                      <a:pt x="68" y="14"/>
                    </a:lnTo>
                    <a:lnTo>
                      <a:pt x="68" y="14"/>
                    </a:lnTo>
                    <a:lnTo>
                      <a:pt x="68" y="14"/>
                    </a:lnTo>
                    <a:lnTo>
                      <a:pt x="68" y="10"/>
                    </a:lnTo>
                    <a:lnTo>
                      <a:pt x="72" y="10"/>
                    </a:lnTo>
                    <a:lnTo>
                      <a:pt x="72" y="10"/>
                    </a:lnTo>
                    <a:lnTo>
                      <a:pt x="72" y="10"/>
                    </a:lnTo>
                    <a:lnTo>
                      <a:pt x="74" y="10"/>
                    </a:lnTo>
                    <a:lnTo>
                      <a:pt x="74" y="10"/>
                    </a:lnTo>
                    <a:lnTo>
                      <a:pt x="74" y="6"/>
                    </a:lnTo>
                    <a:lnTo>
                      <a:pt x="74" y="6"/>
                    </a:lnTo>
                    <a:lnTo>
                      <a:pt x="74" y="6"/>
                    </a:lnTo>
                    <a:lnTo>
                      <a:pt x="74" y="2"/>
                    </a:lnTo>
                    <a:lnTo>
                      <a:pt x="78" y="2"/>
                    </a:lnTo>
                    <a:lnTo>
                      <a:pt x="78" y="0"/>
                    </a:lnTo>
                    <a:lnTo>
                      <a:pt x="78" y="0"/>
                    </a:lnTo>
                    <a:lnTo>
                      <a:pt x="78" y="0"/>
                    </a:lnTo>
                    <a:lnTo>
                      <a:pt x="78" y="0"/>
                    </a:lnTo>
                    <a:lnTo>
                      <a:pt x="78" y="0"/>
                    </a:lnTo>
                    <a:lnTo>
                      <a:pt x="78" y="0"/>
                    </a:lnTo>
                    <a:lnTo>
                      <a:pt x="82" y="0"/>
                    </a:lnTo>
                    <a:lnTo>
                      <a:pt x="82" y="0"/>
                    </a:lnTo>
                    <a:lnTo>
                      <a:pt x="82" y="2"/>
                    </a:lnTo>
                    <a:lnTo>
                      <a:pt x="82" y="2"/>
                    </a:lnTo>
                    <a:lnTo>
                      <a:pt x="82" y="2"/>
                    </a:lnTo>
                    <a:lnTo>
                      <a:pt x="82" y="2"/>
                    </a:lnTo>
                    <a:lnTo>
                      <a:pt x="86" y="6"/>
                    </a:lnTo>
                    <a:lnTo>
                      <a:pt x="86" y="6"/>
                    </a:lnTo>
                    <a:lnTo>
                      <a:pt x="86" y="6"/>
                    </a:lnTo>
                    <a:lnTo>
                      <a:pt x="86" y="6"/>
                    </a:lnTo>
                    <a:lnTo>
                      <a:pt x="86" y="10"/>
                    </a:lnTo>
                    <a:lnTo>
                      <a:pt x="90" y="10"/>
                    </a:lnTo>
                    <a:lnTo>
                      <a:pt x="90" y="10"/>
                    </a:lnTo>
                    <a:lnTo>
                      <a:pt x="90" y="10"/>
                    </a:lnTo>
                    <a:lnTo>
                      <a:pt x="90" y="10"/>
                    </a:lnTo>
                    <a:lnTo>
                      <a:pt x="90" y="10"/>
                    </a:lnTo>
                    <a:lnTo>
                      <a:pt x="90" y="10"/>
                    </a:lnTo>
                    <a:lnTo>
                      <a:pt x="90" y="10"/>
                    </a:lnTo>
                    <a:lnTo>
                      <a:pt x="90" y="14"/>
                    </a:lnTo>
                    <a:lnTo>
                      <a:pt x="90" y="14"/>
                    </a:lnTo>
                    <a:lnTo>
                      <a:pt x="90" y="14"/>
                    </a:lnTo>
                    <a:lnTo>
                      <a:pt x="90" y="10"/>
                    </a:lnTo>
                    <a:lnTo>
                      <a:pt x="86" y="10"/>
                    </a:lnTo>
                    <a:lnTo>
                      <a:pt x="86" y="10"/>
                    </a:lnTo>
                    <a:lnTo>
                      <a:pt x="86" y="10"/>
                    </a:lnTo>
                    <a:lnTo>
                      <a:pt x="82" y="14"/>
                    </a:lnTo>
                    <a:lnTo>
                      <a:pt x="82" y="16"/>
                    </a:lnTo>
                    <a:lnTo>
                      <a:pt x="78" y="16"/>
                    </a:lnTo>
                    <a:lnTo>
                      <a:pt x="78" y="20"/>
                    </a:lnTo>
                    <a:lnTo>
                      <a:pt x="78" y="20"/>
                    </a:lnTo>
                    <a:lnTo>
                      <a:pt x="78" y="20"/>
                    </a:lnTo>
                    <a:lnTo>
                      <a:pt x="78" y="20"/>
                    </a:lnTo>
                    <a:lnTo>
                      <a:pt x="74" y="20"/>
                    </a:lnTo>
                    <a:lnTo>
                      <a:pt x="74" y="24"/>
                    </a:lnTo>
                    <a:lnTo>
                      <a:pt x="74" y="24"/>
                    </a:lnTo>
                    <a:lnTo>
                      <a:pt x="74" y="24"/>
                    </a:lnTo>
                    <a:lnTo>
                      <a:pt x="74" y="24"/>
                    </a:lnTo>
                    <a:lnTo>
                      <a:pt x="74" y="28"/>
                    </a:lnTo>
                    <a:lnTo>
                      <a:pt x="74" y="28"/>
                    </a:lnTo>
                    <a:lnTo>
                      <a:pt x="74" y="28"/>
                    </a:lnTo>
                    <a:lnTo>
                      <a:pt x="74" y="28"/>
                    </a:lnTo>
                    <a:lnTo>
                      <a:pt x="74" y="28"/>
                    </a:lnTo>
                    <a:lnTo>
                      <a:pt x="78" y="28"/>
                    </a:lnTo>
                    <a:lnTo>
                      <a:pt x="78" y="32"/>
                    </a:lnTo>
                    <a:lnTo>
                      <a:pt x="74" y="32"/>
                    </a:lnTo>
                    <a:lnTo>
                      <a:pt x="74" y="32"/>
                    </a:lnTo>
                    <a:lnTo>
                      <a:pt x="74" y="32"/>
                    </a:lnTo>
                    <a:lnTo>
                      <a:pt x="74" y="36"/>
                    </a:lnTo>
                    <a:lnTo>
                      <a:pt x="74" y="36"/>
                    </a:lnTo>
                    <a:lnTo>
                      <a:pt x="74" y="36"/>
                    </a:lnTo>
                    <a:lnTo>
                      <a:pt x="74" y="36"/>
                    </a:lnTo>
                    <a:lnTo>
                      <a:pt x="74" y="40"/>
                    </a:lnTo>
                    <a:lnTo>
                      <a:pt x="74" y="40"/>
                    </a:lnTo>
                    <a:lnTo>
                      <a:pt x="74" y="40"/>
                    </a:lnTo>
                    <a:lnTo>
                      <a:pt x="74" y="40"/>
                    </a:lnTo>
                    <a:lnTo>
                      <a:pt x="74" y="40"/>
                    </a:lnTo>
                    <a:lnTo>
                      <a:pt x="74" y="40"/>
                    </a:lnTo>
                    <a:lnTo>
                      <a:pt x="68" y="44"/>
                    </a:lnTo>
                    <a:lnTo>
                      <a:pt x="68" y="44"/>
                    </a:lnTo>
                    <a:lnTo>
                      <a:pt x="68" y="46"/>
                    </a:lnTo>
                    <a:lnTo>
                      <a:pt x="68" y="46"/>
                    </a:lnTo>
                    <a:lnTo>
                      <a:pt x="68" y="46"/>
                    </a:lnTo>
                    <a:lnTo>
                      <a:pt x="68" y="46"/>
                    </a:lnTo>
                    <a:lnTo>
                      <a:pt x="68" y="46"/>
                    </a:lnTo>
                    <a:lnTo>
                      <a:pt x="68" y="46"/>
                    </a:lnTo>
                    <a:lnTo>
                      <a:pt x="64" y="46"/>
                    </a:lnTo>
                    <a:lnTo>
                      <a:pt x="64" y="46"/>
                    </a:lnTo>
                    <a:lnTo>
                      <a:pt x="64" y="46"/>
                    </a:lnTo>
                    <a:lnTo>
                      <a:pt x="64" y="46"/>
                    </a:lnTo>
                    <a:lnTo>
                      <a:pt x="64" y="50"/>
                    </a:lnTo>
                    <a:lnTo>
                      <a:pt x="64" y="50"/>
                    </a:lnTo>
                    <a:lnTo>
                      <a:pt x="64" y="50"/>
                    </a:lnTo>
                    <a:lnTo>
                      <a:pt x="60" y="50"/>
                    </a:lnTo>
                    <a:lnTo>
                      <a:pt x="60" y="54"/>
                    </a:lnTo>
                    <a:lnTo>
                      <a:pt x="56" y="54"/>
                    </a:lnTo>
                    <a:lnTo>
                      <a:pt x="52" y="54"/>
                    </a:lnTo>
                    <a:lnTo>
                      <a:pt x="52" y="54"/>
                    </a:lnTo>
                    <a:lnTo>
                      <a:pt x="52" y="54"/>
                    </a:lnTo>
                    <a:lnTo>
                      <a:pt x="52" y="54"/>
                    </a:lnTo>
                    <a:lnTo>
                      <a:pt x="52" y="54"/>
                    </a:lnTo>
                    <a:lnTo>
                      <a:pt x="48" y="58"/>
                    </a:lnTo>
                    <a:lnTo>
                      <a:pt x="48" y="58"/>
                    </a:lnTo>
                    <a:lnTo>
                      <a:pt x="48" y="58"/>
                    </a:lnTo>
                    <a:lnTo>
                      <a:pt x="48" y="58"/>
                    </a:lnTo>
                    <a:lnTo>
                      <a:pt x="46" y="58"/>
                    </a:lnTo>
                    <a:lnTo>
                      <a:pt x="46" y="62"/>
                    </a:lnTo>
                    <a:lnTo>
                      <a:pt x="46" y="62"/>
                    </a:lnTo>
                    <a:lnTo>
                      <a:pt x="46" y="62"/>
                    </a:lnTo>
                    <a:lnTo>
                      <a:pt x="46" y="62"/>
                    </a:lnTo>
                    <a:lnTo>
                      <a:pt x="46" y="66"/>
                    </a:lnTo>
                    <a:lnTo>
                      <a:pt x="46" y="66"/>
                    </a:lnTo>
                    <a:lnTo>
                      <a:pt x="46" y="70"/>
                    </a:lnTo>
                    <a:lnTo>
                      <a:pt x="46" y="70"/>
                    </a:lnTo>
                    <a:lnTo>
                      <a:pt x="46" y="70"/>
                    </a:lnTo>
                    <a:lnTo>
                      <a:pt x="46" y="70"/>
                    </a:lnTo>
                    <a:lnTo>
                      <a:pt x="46" y="70"/>
                    </a:lnTo>
                    <a:lnTo>
                      <a:pt x="46" y="70"/>
                    </a:lnTo>
                    <a:lnTo>
                      <a:pt x="46" y="66"/>
                    </a:lnTo>
                    <a:lnTo>
                      <a:pt x="46" y="66"/>
                    </a:lnTo>
                    <a:lnTo>
                      <a:pt x="46" y="70"/>
                    </a:lnTo>
                    <a:lnTo>
                      <a:pt x="46" y="70"/>
                    </a:lnTo>
                    <a:lnTo>
                      <a:pt x="46" y="7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8" name="Freeform 45">
                <a:extLst>
                  <a:ext uri="{FF2B5EF4-FFF2-40B4-BE49-F238E27FC236}">
                    <a16:creationId xmlns:a16="http://schemas.microsoft.com/office/drawing/2014/main" id="{F960E440-84EC-C700-64B3-EFF57E39B580}"/>
                  </a:ext>
                </a:extLst>
              </p:cNvPr>
              <p:cNvSpPr>
                <a:spLocks noEditPoints="1"/>
              </p:cNvSpPr>
              <p:nvPr/>
            </p:nvSpPr>
            <p:spPr bwMode="auto">
              <a:xfrm>
                <a:off x="5559425" y="3835468"/>
                <a:ext cx="177800" cy="273050"/>
              </a:xfrm>
              <a:custGeom>
                <a:avLst/>
                <a:gdLst>
                  <a:gd name="T0" fmla="*/ 62 w 112"/>
                  <a:gd name="T1" fmla="*/ 0 h 172"/>
                  <a:gd name="T2" fmla="*/ 62 w 112"/>
                  <a:gd name="T3" fmla="*/ 8 h 172"/>
                  <a:gd name="T4" fmla="*/ 60 w 112"/>
                  <a:gd name="T5" fmla="*/ 12 h 172"/>
                  <a:gd name="T6" fmla="*/ 60 w 112"/>
                  <a:gd name="T7" fmla="*/ 4 h 172"/>
                  <a:gd name="T8" fmla="*/ 60 w 112"/>
                  <a:gd name="T9" fmla="*/ 0 h 172"/>
                  <a:gd name="T10" fmla="*/ 62 w 112"/>
                  <a:gd name="T11" fmla="*/ 0 h 172"/>
                  <a:gd name="T12" fmla="*/ 48 w 112"/>
                  <a:gd name="T13" fmla="*/ 90 h 172"/>
                  <a:gd name="T14" fmla="*/ 48 w 112"/>
                  <a:gd name="T15" fmla="*/ 60 h 172"/>
                  <a:gd name="T16" fmla="*/ 48 w 112"/>
                  <a:gd name="T17" fmla="*/ 52 h 172"/>
                  <a:gd name="T18" fmla="*/ 52 w 112"/>
                  <a:gd name="T19" fmla="*/ 42 h 172"/>
                  <a:gd name="T20" fmla="*/ 56 w 112"/>
                  <a:gd name="T21" fmla="*/ 38 h 172"/>
                  <a:gd name="T22" fmla="*/ 56 w 112"/>
                  <a:gd name="T23" fmla="*/ 30 h 172"/>
                  <a:gd name="T24" fmla="*/ 56 w 112"/>
                  <a:gd name="T25" fmla="*/ 26 h 172"/>
                  <a:gd name="T26" fmla="*/ 60 w 112"/>
                  <a:gd name="T27" fmla="*/ 22 h 172"/>
                  <a:gd name="T28" fmla="*/ 60 w 112"/>
                  <a:gd name="T29" fmla="*/ 26 h 172"/>
                  <a:gd name="T30" fmla="*/ 62 w 112"/>
                  <a:gd name="T31" fmla="*/ 26 h 172"/>
                  <a:gd name="T32" fmla="*/ 62 w 112"/>
                  <a:gd name="T33" fmla="*/ 22 h 172"/>
                  <a:gd name="T34" fmla="*/ 66 w 112"/>
                  <a:gd name="T35" fmla="*/ 30 h 172"/>
                  <a:gd name="T36" fmla="*/ 70 w 112"/>
                  <a:gd name="T37" fmla="*/ 38 h 172"/>
                  <a:gd name="T38" fmla="*/ 74 w 112"/>
                  <a:gd name="T39" fmla="*/ 42 h 172"/>
                  <a:gd name="T40" fmla="*/ 86 w 112"/>
                  <a:gd name="T41" fmla="*/ 44 h 172"/>
                  <a:gd name="T42" fmla="*/ 88 w 112"/>
                  <a:gd name="T43" fmla="*/ 48 h 172"/>
                  <a:gd name="T44" fmla="*/ 92 w 112"/>
                  <a:gd name="T45" fmla="*/ 48 h 172"/>
                  <a:gd name="T46" fmla="*/ 100 w 112"/>
                  <a:gd name="T47" fmla="*/ 56 h 172"/>
                  <a:gd name="T48" fmla="*/ 104 w 112"/>
                  <a:gd name="T49" fmla="*/ 60 h 172"/>
                  <a:gd name="T50" fmla="*/ 108 w 112"/>
                  <a:gd name="T51" fmla="*/ 68 h 172"/>
                  <a:gd name="T52" fmla="*/ 112 w 112"/>
                  <a:gd name="T53" fmla="*/ 72 h 172"/>
                  <a:gd name="T54" fmla="*/ 108 w 112"/>
                  <a:gd name="T55" fmla="*/ 78 h 172"/>
                  <a:gd name="T56" fmla="*/ 104 w 112"/>
                  <a:gd name="T57" fmla="*/ 86 h 172"/>
                  <a:gd name="T58" fmla="*/ 96 w 112"/>
                  <a:gd name="T59" fmla="*/ 94 h 172"/>
                  <a:gd name="T60" fmla="*/ 92 w 112"/>
                  <a:gd name="T61" fmla="*/ 102 h 172"/>
                  <a:gd name="T62" fmla="*/ 88 w 112"/>
                  <a:gd name="T63" fmla="*/ 104 h 172"/>
                  <a:gd name="T64" fmla="*/ 88 w 112"/>
                  <a:gd name="T65" fmla="*/ 102 h 172"/>
                  <a:gd name="T66" fmla="*/ 86 w 112"/>
                  <a:gd name="T67" fmla="*/ 108 h 172"/>
                  <a:gd name="T68" fmla="*/ 82 w 112"/>
                  <a:gd name="T69" fmla="*/ 116 h 172"/>
                  <a:gd name="T70" fmla="*/ 82 w 112"/>
                  <a:gd name="T71" fmla="*/ 122 h 172"/>
                  <a:gd name="T72" fmla="*/ 82 w 112"/>
                  <a:gd name="T73" fmla="*/ 130 h 172"/>
                  <a:gd name="T74" fmla="*/ 74 w 112"/>
                  <a:gd name="T75" fmla="*/ 130 h 172"/>
                  <a:gd name="T76" fmla="*/ 70 w 112"/>
                  <a:gd name="T77" fmla="*/ 134 h 172"/>
                  <a:gd name="T78" fmla="*/ 66 w 112"/>
                  <a:gd name="T79" fmla="*/ 142 h 172"/>
                  <a:gd name="T80" fmla="*/ 62 w 112"/>
                  <a:gd name="T81" fmla="*/ 144 h 172"/>
                  <a:gd name="T82" fmla="*/ 60 w 112"/>
                  <a:gd name="T83" fmla="*/ 148 h 172"/>
                  <a:gd name="T84" fmla="*/ 52 w 112"/>
                  <a:gd name="T85" fmla="*/ 148 h 172"/>
                  <a:gd name="T86" fmla="*/ 48 w 112"/>
                  <a:gd name="T87" fmla="*/ 152 h 172"/>
                  <a:gd name="T88" fmla="*/ 48 w 112"/>
                  <a:gd name="T89" fmla="*/ 156 h 172"/>
                  <a:gd name="T90" fmla="*/ 44 w 112"/>
                  <a:gd name="T91" fmla="*/ 164 h 172"/>
                  <a:gd name="T92" fmla="*/ 36 w 112"/>
                  <a:gd name="T93" fmla="*/ 164 h 172"/>
                  <a:gd name="T94" fmla="*/ 30 w 112"/>
                  <a:gd name="T95" fmla="*/ 164 h 172"/>
                  <a:gd name="T96" fmla="*/ 22 w 112"/>
                  <a:gd name="T97" fmla="*/ 168 h 172"/>
                  <a:gd name="T98" fmla="*/ 10 w 112"/>
                  <a:gd name="T99" fmla="*/ 160 h 172"/>
                  <a:gd name="T100" fmla="*/ 96 w 112"/>
                  <a:gd name="T101" fmla="*/ 108 h 172"/>
                  <a:gd name="T102" fmla="*/ 96 w 112"/>
                  <a:gd name="T103" fmla="*/ 104 h 172"/>
                  <a:gd name="T104" fmla="*/ 96 w 112"/>
                  <a:gd name="T105" fmla="*/ 104 h 172"/>
                  <a:gd name="T106" fmla="*/ 100 w 112"/>
                  <a:gd name="T107" fmla="*/ 104 h 172"/>
                  <a:gd name="T108" fmla="*/ 96 w 112"/>
                  <a:gd name="T109" fmla="*/ 104 h 172"/>
                  <a:gd name="T110" fmla="*/ 96 w 112"/>
                  <a:gd name="T111" fmla="*/ 10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172">
                    <a:moveTo>
                      <a:pt x="62" y="0"/>
                    </a:moveTo>
                    <a:lnTo>
                      <a:pt x="62" y="0"/>
                    </a:lnTo>
                    <a:lnTo>
                      <a:pt x="62" y="0"/>
                    </a:lnTo>
                    <a:lnTo>
                      <a:pt x="62" y="0"/>
                    </a:lnTo>
                    <a:lnTo>
                      <a:pt x="62" y="4"/>
                    </a:lnTo>
                    <a:lnTo>
                      <a:pt x="62" y="0"/>
                    </a:lnTo>
                    <a:lnTo>
                      <a:pt x="62" y="0"/>
                    </a:lnTo>
                    <a:lnTo>
                      <a:pt x="62" y="4"/>
                    </a:lnTo>
                    <a:lnTo>
                      <a:pt x="62" y="4"/>
                    </a:lnTo>
                    <a:lnTo>
                      <a:pt x="62" y="4"/>
                    </a:lnTo>
                    <a:lnTo>
                      <a:pt x="62" y="4"/>
                    </a:lnTo>
                    <a:lnTo>
                      <a:pt x="62" y="8"/>
                    </a:lnTo>
                    <a:lnTo>
                      <a:pt x="62" y="8"/>
                    </a:lnTo>
                    <a:lnTo>
                      <a:pt x="62" y="8"/>
                    </a:lnTo>
                    <a:lnTo>
                      <a:pt x="62" y="8"/>
                    </a:lnTo>
                    <a:lnTo>
                      <a:pt x="62" y="8"/>
                    </a:lnTo>
                    <a:lnTo>
                      <a:pt x="62" y="12"/>
                    </a:lnTo>
                    <a:lnTo>
                      <a:pt x="62" y="12"/>
                    </a:lnTo>
                    <a:lnTo>
                      <a:pt x="62" y="12"/>
                    </a:lnTo>
                    <a:lnTo>
                      <a:pt x="62" y="12"/>
                    </a:lnTo>
                    <a:lnTo>
                      <a:pt x="60" y="12"/>
                    </a:lnTo>
                    <a:lnTo>
                      <a:pt x="60" y="12"/>
                    </a:lnTo>
                    <a:lnTo>
                      <a:pt x="60" y="12"/>
                    </a:lnTo>
                    <a:lnTo>
                      <a:pt x="60" y="12"/>
                    </a:lnTo>
                    <a:lnTo>
                      <a:pt x="60" y="12"/>
                    </a:lnTo>
                    <a:lnTo>
                      <a:pt x="60" y="8"/>
                    </a:lnTo>
                    <a:lnTo>
                      <a:pt x="60" y="8"/>
                    </a:lnTo>
                    <a:lnTo>
                      <a:pt x="60" y="4"/>
                    </a:lnTo>
                    <a:lnTo>
                      <a:pt x="60" y="4"/>
                    </a:lnTo>
                    <a:lnTo>
                      <a:pt x="60" y="4"/>
                    </a:lnTo>
                    <a:lnTo>
                      <a:pt x="60" y="4"/>
                    </a:lnTo>
                    <a:lnTo>
                      <a:pt x="60" y="4"/>
                    </a:lnTo>
                    <a:lnTo>
                      <a:pt x="60" y="0"/>
                    </a:lnTo>
                    <a:lnTo>
                      <a:pt x="60" y="0"/>
                    </a:lnTo>
                    <a:lnTo>
                      <a:pt x="60" y="0"/>
                    </a:lnTo>
                    <a:lnTo>
                      <a:pt x="62" y="0"/>
                    </a:lnTo>
                    <a:lnTo>
                      <a:pt x="62" y="0"/>
                    </a:lnTo>
                    <a:lnTo>
                      <a:pt x="62" y="0"/>
                    </a:lnTo>
                    <a:lnTo>
                      <a:pt x="62" y="0"/>
                    </a:lnTo>
                    <a:lnTo>
                      <a:pt x="62" y="0"/>
                    </a:lnTo>
                    <a:lnTo>
                      <a:pt x="62" y="0"/>
                    </a:lnTo>
                    <a:lnTo>
                      <a:pt x="62" y="0"/>
                    </a:lnTo>
                    <a:lnTo>
                      <a:pt x="62" y="0"/>
                    </a:lnTo>
                    <a:lnTo>
                      <a:pt x="62" y="0"/>
                    </a:lnTo>
                    <a:lnTo>
                      <a:pt x="62" y="0"/>
                    </a:lnTo>
                    <a:lnTo>
                      <a:pt x="62" y="0"/>
                    </a:lnTo>
                    <a:lnTo>
                      <a:pt x="62" y="0"/>
                    </a:lnTo>
                    <a:lnTo>
                      <a:pt x="62" y="0"/>
                    </a:lnTo>
                    <a:close/>
                    <a:moveTo>
                      <a:pt x="48" y="90"/>
                    </a:moveTo>
                    <a:lnTo>
                      <a:pt x="52" y="74"/>
                    </a:lnTo>
                    <a:lnTo>
                      <a:pt x="44" y="64"/>
                    </a:lnTo>
                    <a:lnTo>
                      <a:pt x="48" y="64"/>
                    </a:lnTo>
                    <a:lnTo>
                      <a:pt x="48" y="64"/>
                    </a:lnTo>
                    <a:lnTo>
                      <a:pt x="48" y="60"/>
                    </a:lnTo>
                    <a:lnTo>
                      <a:pt x="48" y="60"/>
                    </a:lnTo>
                    <a:lnTo>
                      <a:pt x="48" y="60"/>
                    </a:lnTo>
                    <a:lnTo>
                      <a:pt x="48" y="60"/>
                    </a:lnTo>
                    <a:lnTo>
                      <a:pt x="48" y="56"/>
                    </a:lnTo>
                    <a:lnTo>
                      <a:pt x="48" y="56"/>
                    </a:lnTo>
                    <a:lnTo>
                      <a:pt x="48" y="56"/>
                    </a:lnTo>
                    <a:lnTo>
                      <a:pt x="48" y="56"/>
                    </a:lnTo>
                    <a:lnTo>
                      <a:pt x="48" y="52"/>
                    </a:lnTo>
                    <a:lnTo>
                      <a:pt x="48" y="52"/>
                    </a:lnTo>
                    <a:lnTo>
                      <a:pt x="48" y="48"/>
                    </a:lnTo>
                    <a:lnTo>
                      <a:pt x="52" y="48"/>
                    </a:lnTo>
                    <a:lnTo>
                      <a:pt x="52" y="44"/>
                    </a:lnTo>
                    <a:lnTo>
                      <a:pt x="52" y="42"/>
                    </a:lnTo>
                    <a:lnTo>
                      <a:pt x="52" y="42"/>
                    </a:lnTo>
                    <a:lnTo>
                      <a:pt x="52" y="42"/>
                    </a:lnTo>
                    <a:lnTo>
                      <a:pt x="52" y="42"/>
                    </a:lnTo>
                    <a:lnTo>
                      <a:pt x="52" y="42"/>
                    </a:lnTo>
                    <a:lnTo>
                      <a:pt x="56" y="42"/>
                    </a:lnTo>
                    <a:lnTo>
                      <a:pt x="56" y="42"/>
                    </a:lnTo>
                    <a:lnTo>
                      <a:pt x="60" y="42"/>
                    </a:lnTo>
                    <a:lnTo>
                      <a:pt x="60" y="42"/>
                    </a:lnTo>
                    <a:lnTo>
                      <a:pt x="56" y="38"/>
                    </a:lnTo>
                    <a:lnTo>
                      <a:pt x="56" y="38"/>
                    </a:lnTo>
                    <a:lnTo>
                      <a:pt x="56" y="38"/>
                    </a:lnTo>
                    <a:lnTo>
                      <a:pt x="56" y="38"/>
                    </a:lnTo>
                    <a:lnTo>
                      <a:pt x="56" y="38"/>
                    </a:lnTo>
                    <a:lnTo>
                      <a:pt x="56" y="34"/>
                    </a:lnTo>
                    <a:lnTo>
                      <a:pt x="56" y="34"/>
                    </a:lnTo>
                    <a:lnTo>
                      <a:pt x="56" y="34"/>
                    </a:lnTo>
                    <a:lnTo>
                      <a:pt x="56" y="30"/>
                    </a:lnTo>
                    <a:lnTo>
                      <a:pt x="56" y="30"/>
                    </a:lnTo>
                    <a:lnTo>
                      <a:pt x="56" y="30"/>
                    </a:lnTo>
                    <a:lnTo>
                      <a:pt x="56" y="30"/>
                    </a:lnTo>
                    <a:lnTo>
                      <a:pt x="56" y="26"/>
                    </a:lnTo>
                    <a:lnTo>
                      <a:pt x="56" y="26"/>
                    </a:lnTo>
                    <a:lnTo>
                      <a:pt x="56" y="26"/>
                    </a:lnTo>
                    <a:lnTo>
                      <a:pt x="56" y="26"/>
                    </a:lnTo>
                    <a:lnTo>
                      <a:pt x="56" y="22"/>
                    </a:lnTo>
                    <a:lnTo>
                      <a:pt x="56" y="22"/>
                    </a:lnTo>
                    <a:lnTo>
                      <a:pt x="56" y="22"/>
                    </a:lnTo>
                    <a:lnTo>
                      <a:pt x="56" y="22"/>
                    </a:lnTo>
                    <a:lnTo>
                      <a:pt x="56" y="22"/>
                    </a:lnTo>
                    <a:lnTo>
                      <a:pt x="60" y="22"/>
                    </a:lnTo>
                    <a:lnTo>
                      <a:pt x="60" y="22"/>
                    </a:lnTo>
                    <a:lnTo>
                      <a:pt x="60" y="22"/>
                    </a:lnTo>
                    <a:lnTo>
                      <a:pt x="60" y="26"/>
                    </a:lnTo>
                    <a:lnTo>
                      <a:pt x="60" y="26"/>
                    </a:lnTo>
                    <a:lnTo>
                      <a:pt x="60" y="26"/>
                    </a:lnTo>
                    <a:lnTo>
                      <a:pt x="56" y="26"/>
                    </a:lnTo>
                    <a:lnTo>
                      <a:pt x="60" y="26"/>
                    </a:lnTo>
                    <a:lnTo>
                      <a:pt x="60" y="26"/>
                    </a:lnTo>
                    <a:lnTo>
                      <a:pt x="60" y="26"/>
                    </a:lnTo>
                    <a:lnTo>
                      <a:pt x="60" y="26"/>
                    </a:lnTo>
                    <a:lnTo>
                      <a:pt x="60" y="26"/>
                    </a:lnTo>
                    <a:lnTo>
                      <a:pt x="60" y="26"/>
                    </a:lnTo>
                    <a:lnTo>
                      <a:pt x="60" y="26"/>
                    </a:lnTo>
                    <a:lnTo>
                      <a:pt x="62" y="26"/>
                    </a:lnTo>
                    <a:lnTo>
                      <a:pt x="62" y="26"/>
                    </a:lnTo>
                    <a:lnTo>
                      <a:pt x="62" y="26"/>
                    </a:lnTo>
                    <a:lnTo>
                      <a:pt x="62" y="26"/>
                    </a:lnTo>
                    <a:lnTo>
                      <a:pt x="62" y="26"/>
                    </a:lnTo>
                    <a:lnTo>
                      <a:pt x="62" y="26"/>
                    </a:lnTo>
                    <a:lnTo>
                      <a:pt x="62" y="22"/>
                    </a:lnTo>
                    <a:lnTo>
                      <a:pt x="62" y="22"/>
                    </a:lnTo>
                    <a:lnTo>
                      <a:pt x="62" y="22"/>
                    </a:lnTo>
                    <a:lnTo>
                      <a:pt x="62" y="22"/>
                    </a:lnTo>
                    <a:lnTo>
                      <a:pt x="62" y="22"/>
                    </a:lnTo>
                    <a:lnTo>
                      <a:pt x="62" y="22"/>
                    </a:lnTo>
                    <a:lnTo>
                      <a:pt x="62" y="26"/>
                    </a:lnTo>
                    <a:lnTo>
                      <a:pt x="62" y="30"/>
                    </a:lnTo>
                    <a:lnTo>
                      <a:pt x="66" y="30"/>
                    </a:lnTo>
                    <a:lnTo>
                      <a:pt x="66" y="30"/>
                    </a:lnTo>
                    <a:lnTo>
                      <a:pt x="66" y="34"/>
                    </a:lnTo>
                    <a:lnTo>
                      <a:pt x="66" y="34"/>
                    </a:lnTo>
                    <a:lnTo>
                      <a:pt x="66" y="34"/>
                    </a:lnTo>
                    <a:lnTo>
                      <a:pt x="66" y="34"/>
                    </a:lnTo>
                    <a:lnTo>
                      <a:pt x="66" y="34"/>
                    </a:lnTo>
                    <a:lnTo>
                      <a:pt x="70" y="34"/>
                    </a:lnTo>
                    <a:lnTo>
                      <a:pt x="70" y="38"/>
                    </a:lnTo>
                    <a:lnTo>
                      <a:pt x="70" y="38"/>
                    </a:lnTo>
                    <a:lnTo>
                      <a:pt x="70" y="38"/>
                    </a:lnTo>
                    <a:lnTo>
                      <a:pt x="70" y="38"/>
                    </a:lnTo>
                    <a:lnTo>
                      <a:pt x="70" y="42"/>
                    </a:lnTo>
                    <a:lnTo>
                      <a:pt x="74" y="42"/>
                    </a:lnTo>
                    <a:lnTo>
                      <a:pt x="74" y="42"/>
                    </a:lnTo>
                    <a:lnTo>
                      <a:pt x="74" y="42"/>
                    </a:lnTo>
                    <a:lnTo>
                      <a:pt x="78" y="44"/>
                    </a:lnTo>
                    <a:lnTo>
                      <a:pt x="82" y="44"/>
                    </a:lnTo>
                    <a:lnTo>
                      <a:pt x="86" y="44"/>
                    </a:lnTo>
                    <a:lnTo>
                      <a:pt x="86" y="44"/>
                    </a:lnTo>
                    <a:lnTo>
                      <a:pt x="86" y="44"/>
                    </a:lnTo>
                    <a:lnTo>
                      <a:pt x="86" y="44"/>
                    </a:lnTo>
                    <a:lnTo>
                      <a:pt x="86" y="44"/>
                    </a:lnTo>
                    <a:lnTo>
                      <a:pt x="86" y="44"/>
                    </a:lnTo>
                    <a:lnTo>
                      <a:pt x="86" y="44"/>
                    </a:lnTo>
                    <a:lnTo>
                      <a:pt x="86" y="44"/>
                    </a:lnTo>
                    <a:lnTo>
                      <a:pt x="88" y="44"/>
                    </a:lnTo>
                    <a:lnTo>
                      <a:pt x="88" y="44"/>
                    </a:lnTo>
                    <a:lnTo>
                      <a:pt x="88" y="44"/>
                    </a:lnTo>
                    <a:lnTo>
                      <a:pt x="88" y="48"/>
                    </a:lnTo>
                    <a:lnTo>
                      <a:pt x="88" y="48"/>
                    </a:lnTo>
                    <a:lnTo>
                      <a:pt x="88" y="48"/>
                    </a:lnTo>
                    <a:lnTo>
                      <a:pt x="88" y="48"/>
                    </a:lnTo>
                    <a:lnTo>
                      <a:pt x="92" y="48"/>
                    </a:lnTo>
                    <a:lnTo>
                      <a:pt x="92" y="48"/>
                    </a:lnTo>
                    <a:lnTo>
                      <a:pt x="92" y="48"/>
                    </a:lnTo>
                    <a:lnTo>
                      <a:pt x="92" y="48"/>
                    </a:lnTo>
                    <a:lnTo>
                      <a:pt x="92" y="48"/>
                    </a:lnTo>
                    <a:lnTo>
                      <a:pt x="92" y="48"/>
                    </a:lnTo>
                    <a:lnTo>
                      <a:pt x="96" y="48"/>
                    </a:lnTo>
                    <a:lnTo>
                      <a:pt x="96" y="52"/>
                    </a:lnTo>
                    <a:lnTo>
                      <a:pt x="100" y="52"/>
                    </a:lnTo>
                    <a:lnTo>
                      <a:pt x="100" y="56"/>
                    </a:lnTo>
                    <a:lnTo>
                      <a:pt x="100" y="56"/>
                    </a:lnTo>
                    <a:lnTo>
                      <a:pt x="100" y="56"/>
                    </a:lnTo>
                    <a:lnTo>
                      <a:pt x="100" y="56"/>
                    </a:lnTo>
                    <a:lnTo>
                      <a:pt x="100" y="60"/>
                    </a:lnTo>
                    <a:lnTo>
                      <a:pt x="100" y="60"/>
                    </a:lnTo>
                    <a:lnTo>
                      <a:pt x="104" y="60"/>
                    </a:lnTo>
                    <a:lnTo>
                      <a:pt x="104" y="60"/>
                    </a:lnTo>
                    <a:lnTo>
                      <a:pt x="104" y="60"/>
                    </a:lnTo>
                    <a:lnTo>
                      <a:pt x="104" y="64"/>
                    </a:lnTo>
                    <a:lnTo>
                      <a:pt x="104" y="64"/>
                    </a:lnTo>
                    <a:lnTo>
                      <a:pt x="104" y="64"/>
                    </a:lnTo>
                    <a:lnTo>
                      <a:pt x="104" y="64"/>
                    </a:lnTo>
                    <a:lnTo>
                      <a:pt x="108" y="64"/>
                    </a:lnTo>
                    <a:lnTo>
                      <a:pt x="108" y="68"/>
                    </a:lnTo>
                    <a:lnTo>
                      <a:pt x="108" y="68"/>
                    </a:lnTo>
                    <a:lnTo>
                      <a:pt x="108" y="68"/>
                    </a:lnTo>
                    <a:lnTo>
                      <a:pt x="108" y="68"/>
                    </a:lnTo>
                    <a:lnTo>
                      <a:pt x="112" y="68"/>
                    </a:lnTo>
                    <a:lnTo>
                      <a:pt x="112" y="68"/>
                    </a:lnTo>
                    <a:lnTo>
                      <a:pt x="112" y="68"/>
                    </a:lnTo>
                    <a:lnTo>
                      <a:pt x="112" y="72"/>
                    </a:lnTo>
                    <a:lnTo>
                      <a:pt x="112" y="72"/>
                    </a:lnTo>
                    <a:lnTo>
                      <a:pt x="112" y="72"/>
                    </a:lnTo>
                    <a:lnTo>
                      <a:pt x="112" y="74"/>
                    </a:lnTo>
                    <a:lnTo>
                      <a:pt x="112" y="74"/>
                    </a:lnTo>
                    <a:lnTo>
                      <a:pt x="108" y="78"/>
                    </a:lnTo>
                    <a:lnTo>
                      <a:pt x="108" y="78"/>
                    </a:lnTo>
                    <a:lnTo>
                      <a:pt x="108" y="78"/>
                    </a:lnTo>
                    <a:lnTo>
                      <a:pt x="108" y="78"/>
                    </a:lnTo>
                    <a:lnTo>
                      <a:pt x="108" y="82"/>
                    </a:lnTo>
                    <a:lnTo>
                      <a:pt x="108" y="82"/>
                    </a:lnTo>
                    <a:lnTo>
                      <a:pt x="108" y="82"/>
                    </a:lnTo>
                    <a:lnTo>
                      <a:pt x="108" y="82"/>
                    </a:lnTo>
                    <a:lnTo>
                      <a:pt x="104" y="86"/>
                    </a:lnTo>
                    <a:lnTo>
                      <a:pt x="104" y="86"/>
                    </a:lnTo>
                    <a:lnTo>
                      <a:pt x="104" y="86"/>
                    </a:lnTo>
                    <a:lnTo>
                      <a:pt x="104" y="86"/>
                    </a:lnTo>
                    <a:lnTo>
                      <a:pt x="104" y="90"/>
                    </a:lnTo>
                    <a:lnTo>
                      <a:pt x="100" y="90"/>
                    </a:lnTo>
                    <a:lnTo>
                      <a:pt x="100" y="94"/>
                    </a:lnTo>
                    <a:lnTo>
                      <a:pt x="96" y="94"/>
                    </a:lnTo>
                    <a:lnTo>
                      <a:pt x="96" y="94"/>
                    </a:lnTo>
                    <a:lnTo>
                      <a:pt x="96" y="94"/>
                    </a:lnTo>
                    <a:lnTo>
                      <a:pt x="96" y="98"/>
                    </a:lnTo>
                    <a:lnTo>
                      <a:pt x="96" y="98"/>
                    </a:lnTo>
                    <a:lnTo>
                      <a:pt x="96" y="98"/>
                    </a:lnTo>
                    <a:lnTo>
                      <a:pt x="96" y="98"/>
                    </a:lnTo>
                    <a:lnTo>
                      <a:pt x="96" y="102"/>
                    </a:lnTo>
                    <a:lnTo>
                      <a:pt x="92" y="102"/>
                    </a:lnTo>
                    <a:lnTo>
                      <a:pt x="92" y="102"/>
                    </a:lnTo>
                    <a:lnTo>
                      <a:pt x="92" y="102"/>
                    </a:lnTo>
                    <a:lnTo>
                      <a:pt x="92" y="104"/>
                    </a:lnTo>
                    <a:lnTo>
                      <a:pt x="92" y="104"/>
                    </a:lnTo>
                    <a:lnTo>
                      <a:pt x="92" y="104"/>
                    </a:lnTo>
                    <a:lnTo>
                      <a:pt x="88" y="104"/>
                    </a:lnTo>
                    <a:lnTo>
                      <a:pt x="88" y="104"/>
                    </a:lnTo>
                    <a:lnTo>
                      <a:pt x="88" y="104"/>
                    </a:lnTo>
                    <a:lnTo>
                      <a:pt x="88" y="104"/>
                    </a:lnTo>
                    <a:lnTo>
                      <a:pt x="88" y="104"/>
                    </a:lnTo>
                    <a:lnTo>
                      <a:pt x="88" y="104"/>
                    </a:lnTo>
                    <a:lnTo>
                      <a:pt x="88" y="104"/>
                    </a:lnTo>
                    <a:lnTo>
                      <a:pt x="88" y="102"/>
                    </a:lnTo>
                    <a:lnTo>
                      <a:pt x="88" y="102"/>
                    </a:lnTo>
                    <a:lnTo>
                      <a:pt x="88" y="102"/>
                    </a:lnTo>
                    <a:lnTo>
                      <a:pt x="88" y="102"/>
                    </a:lnTo>
                    <a:lnTo>
                      <a:pt x="88" y="102"/>
                    </a:lnTo>
                    <a:lnTo>
                      <a:pt x="86" y="102"/>
                    </a:lnTo>
                    <a:lnTo>
                      <a:pt x="86" y="104"/>
                    </a:lnTo>
                    <a:lnTo>
                      <a:pt x="86" y="104"/>
                    </a:lnTo>
                    <a:lnTo>
                      <a:pt x="86" y="104"/>
                    </a:lnTo>
                    <a:lnTo>
                      <a:pt x="86" y="108"/>
                    </a:lnTo>
                    <a:lnTo>
                      <a:pt x="82" y="108"/>
                    </a:lnTo>
                    <a:lnTo>
                      <a:pt x="82" y="108"/>
                    </a:lnTo>
                    <a:lnTo>
                      <a:pt x="82" y="108"/>
                    </a:lnTo>
                    <a:lnTo>
                      <a:pt x="82" y="108"/>
                    </a:lnTo>
                    <a:lnTo>
                      <a:pt x="82" y="108"/>
                    </a:lnTo>
                    <a:lnTo>
                      <a:pt x="82" y="112"/>
                    </a:lnTo>
                    <a:lnTo>
                      <a:pt x="82" y="116"/>
                    </a:lnTo>
                    <a:lnTo>
                      <a:pt x="82" y="116"/>
                    </a:lnTo>
                    <a:lnTo>
                      <a:pt x="82" y="116"/>
                    </a:lnTo>
                    <a:lnTo>
                      <a:pt x="82" y="116"/>
                    </a:lnTo>
                    <a:lnTo>
                      <a:pt x="82" y="116"/>
                    </a:lnTo>
                    <a:lnTo>
                      <a:pt x="82" y="118"/>
                    </a:lnTo>
                    <a:lnTo>
                      <a:pt x="82" y="122"/>
                    </a:lnTo>
                    <a:lnTo>
                      <a:pt x="82" y="122"/>
                    </a:lnTo>
                    <a:lnTo>
                      <a:pt x="82" y="122"/>
                    </a:lnTo>
                    <a:lnTo>
                      <a:pt x="82" y="122"/>
                    </a:lnTo>
                    <a:lnTo>
                      <a:pt x="82" y="122"/>
                    </a:lnTo>
                    <a:lnTo>
                      <a:pt x="82" y="122"/>
                    </a:lnTo>
                    <a:lnTo>
                      <a:pt x="82" y="126"/>
                    </a:lnTo>
                    <a:lnTo>
                      <a:pt x="82" y="130"/>
                    </a:lnTo>
                    <a:lnTo>
                      <a:pt x="82" y="130"/>
                    </a:lnTo>
                    <a:lnTo>
                      <a:pt x="82" y="130"/>
                    </a:lnTo>
                    <a:lnTo>
                      <a:pt x="82" y="130"/>
                    </a:lnTo>
                    <a:lnTo>
                      <a:pt x="82" y="130"/>
                    </a:lnTo>
                    <a:lnTo>
                      <a:pt x="78" y="130"/>
                    </a:lnTo>
                    <a:lnTo>
                      <a:pt x="78" y="130"/>
                    </a:lnTo>
                    <a:lnTo>
                      <a:pt x="78" y="130"/>
                    </a:lnTo>
                    <a:lnTo>
                      <a:pt x="74" y="130"/>
                    </a:lnTo>
                    <a:lnTo>
                      <a:pt x="74" y="130"/>
                    </a:lnTo>
                    <a:lnTo>
                      <a:pt x="74" y="130"/>
                    </a:lnTo>
                    <a:lnTo>
                      <a:pt x="70" y="130"/>
                    </a:lnTo>
                    <a:lnTo>
                      <a:pt x="70" y="134"/>
                    </a:lnTo>
                    <a:lnTo>
                      <a:pt x="70" y="134"/>
                    </a:lnTo>
                    <a:lnTo>
                      <a:pt x="70" y="134"/>
                    </a:lnTo>
                    <a:lnTo>
                      <a:pt x="70" y="134"/>
                    </a:lnTo>
                    <a:lnTo>
                      <a:pt x="66" y="134"/>
                    </a:lnTo>
                    <a:lnTo>
                      <a:pt x="66" y="134"/>
                    </a:lnTo>
                    <a:lnTo>
                      <a:pt x="66" y="138"/>
                    </a:lnTo>
                    <a:lnTo>
                      <a:pt x="66" y="138"/>
                    </a:lnTo>
                    <a:lnTo>
                      <a:pt x="66" y="138"/>
                    </a:lnTo>
                    <a:lnTo>
                      <a:pt x="66" y="138"/>
                    </a:lnTo>
                    <a:lnTo>
                      <a:pt x="66" y="142"/>
                    </a:lnTo>
                    <a:lnTo>
                      <a:pt x="66" y="142"/>
                    </a:lnTo>
                    <a:lnTo>
                      <a:pt x="66" y="142"/>
                    </a:lnTo>
                    <a:lnTo>
                      <a:pt x="66" y="142"/>
                    </a:lnTo>
                    <a:lnTo>
                      <a:pt x="66" y="144"/>
                    </a:lnTo>
                    <a:lnTo>
                      <a:pt x="66" y="144"/>
                    </a:lnTo>
                    <a:lnTo>
                      <a:pt x="62" y="144"/>
                    </a:lnTo>
                    <a:lnTo>
                      <a:pt x="62" y="144"/>
                    </a:lnTo>
                    <a:lnTo>
                      <a:pt x="62" y="144"/>
                    </a:lnTo>
                    <a:lnTo>
                      <a:pt x="62" y="144"/>
                    </a:lnTo>
                    <a:lnTo>
                      <a:pt x="62" y="148"/>
                    </a:lnTo>
                    <a:lnTo>
                      <a:pt x="62" y="148"/>
                    </a:lnTo>
                    <a:lnTo>
                      <a:pt x="62" y="148"/>
                    </a:lnTo>
                    <a:lnTo>
                      <a:pt x="62" y="148"/>
                    </a:lnTo>
                    <a:lnTo>
                      <a:pt x="60" y="148"/>
                    </a:lnTo>
                    <a:lnTo>
                      <a:pt x="60" y="148"/>
                    </a:lnTo>
                    <a:lnTo>
                      <a:pt x="60" y="148"/>
                    </a:lnTo>
                    <a:lnTo>
                      <a:pt x="56" y="148"/>
                    </a:lnTo>
                    <a:lnTo>
                      <a:pt x="56" y="148"/>
                    </a:lnTo>
                    <a:lnTo>
                      <a:pt x="56" y="148"/>
                    </a:lnTo>
                    <a:lnTo>
                      <a:pt x="52" y="148"/>
                    </a:lnTo>
                    <a:lnTo>
                      <a:pt x="52" y="148"/>
                    </a:lnTo>
                    <a:lnTo>
                      <a:pt x="48" y="148"/>
                    </a:lnTo>
                    <a:lnTo>
                      <a:pt x="48" y="148"/>
                    </a:lnTo>
                    <a:lnTo>
                      <a:pt x="48" y="148"/>
                    </a:lnTo>
                    <a:lnTo>
                      <a:pt x="48" y="148"/>
                    </a:lnTo>
                    <a:lnTo>
                      <a:pt x="48" y="152"/>
                    </a:lnTo>
                    <a:lnTo>
                      <a:pt x="48" y="152"/>
                    </a:lnTo>
                    <a:lnTo>
                      <a:pt x="48" y="152"/>
                    </a:lnTo>
                    <a:lnTo>
                      <a:pt x="48" y="152"/>
                    </a:lnTo>
                    <a:lnTo>
                      <a:pt x="48" y="152"/>
                    </a:lnTo>
                    <a:lnTo>
                      <a:pt x="48" y="152"/>
                    </a:lnTo>
                    <a:lnTo>
                      <a:pt x="48" y="156"/>
                    </a:lnTo>
                    <a:lnTo>
                      <a:pt x="48" y="156"/>
                    </a:lnTo>
                    <a:lnTo>
                      <a:pt x="48" y="156"/>
                    </a:lnTo>
                    <a:lnTo>
                      <a:pt x="48" y="156"/>
                    </a:lnTo>
                    <a:lnTo>
                      <a:pt x="48" y="156"/>
                    </a:lnTo>
                    <a:lnTo>
                      <a:pt x="48" y="156"/>
                    </a:lnTo>
                    <a:lnTo>
                      <a:pt x="48" y="160"/>
                    </a:lnTo>
                    <a:lnTo>
                      <a:pt x="48" y="160"/>
                    </a:lnTo>
                    <a:lnTo>
                      <a:pt x="44" y="164"/>
                    </a:lnTo>
                    <a:lnTo>
                      <a:pt x="44" y="164"/>
                    </a:lnTo>
                    <a:lnTo>
                      <a:pt x="44" y="164"/>
                    </a:lnTo>
                    <a:lnTo>
                      <a:pt x="44" y="164"/>
                    </a:lnTo>
                    <a:lnTo>
                      <a:pt x="40" y="164"/>
                    </a:lnTo>
                    <a:lnTo>
                      <a:pt x="40" y="164"/>
                    </a:lnTo>
                    <a:lnTo>
                      <a:pt x="40" y="164"/>
                    </a:lnTo>
                    <a:lnTo>
                      <a:pt x="40" y="164"/>
                    </a:lnTo>
                    <a:lnTo>
                      <a:pt x="40" y="164"/>
                    </a:lnTo>
                    <a:lnTo>
                      <a:pt x="36" y="164"/>
                    </a:lnTo>
                    <a:lnTo>
                      <a:pt x="36" y="164"/>
                    </a:lnTo>
                    <a:lnTo>
                      <a:pt x="36" y="164"/>
                    </a:lnTo>
                    <a:lnTo>
                      <a:pt x="36" y="164"/>
                    </a:lnTo>
                    <a:lnTo>
                      <a:pt x="36" y="164"/>
                    </a:lnTo>
                    <a:lnTo>
                      <a:pt x="32" y="164"/>
                    </a:lnTo>
                    <a:lnTo>
                      <a:pt x="30" y="164"/>
                    </a:lnTo>
                    <a:lnTo>
                      <a:pt x="30" y="164"/>
                    </a:lnTo>
                    <a:lnTo>
                      <a:pt x="30" y="164"/>
                    </a:lnTo>
                    <a:lnTo>
                      <a:pt x="26" y="168"/>
                    </a:lnTo>
                    <a:lnTo>
                      <a:pt x="26" y="168"/>
                    </a:lnTo>
                    <a:lnTo>
                      <a:pt x="26" y="168"/>
                    </a:lnTo>
                    <a:lnTo>
                      <a:pt x="26" y="168"/>
                    </a:lnTo>
                    <a:lnTo>
                      <a:pt x="22" y="168"/>
                    </a:lnTo>
                    <a:lnTo>
                      <a:pt x="22" y="168"/>
                    </a:lnTo>
                    <a:lnTo>
                      <a:pt x="22" y="168"/>
                    </a:lnTo>
                    <a:lnTo>
                      <a:pt x="22" y="168"/>
                    </a:lnTo>
                    <a:lnTo>
                      <a:pt x="18" y="168"/>
                    </a:lnTo>
                    <a:lnTo>
                      <a:pt x="18" y="172"/>
                    </a:lnTo>
                    <a:lnTo>
                      <a:pt x="18" y="172"/>
                    </a:lnTo>
                    <a:lnTo>
                      <a:pt x="18" y="172"/>
                    </a:lnTo>
                    <a:lnTo>
                      <a:pt x="10" y="160"/>
                    </a:lnTo>
                    <a:lnTo>
                      <a:pt x="10" y="156"/>
                    </a:lnTo>
                    <a:lnTo>
                      <a:pt x="0" y="130"/>
                    </a:lnTo>
                    <a:lnTo>
                      <a:pt x="44" y="112"/>
                    </a:lnTo>
                    <a:lnTo>
                      <a:pt x="48" y="90"/>
                    </a:lnTo>
                    <a:lnTo>
                      <a:pt x="48" y="90"/>
                    </a:lnTo>
                    <a:lnTo>
                      <a:pt x="48" y="90"/>
                    </a:lnTo>
                    <a:close/>
                    <a:moveTo>
                      <a:pt x="96" y="108"/>
                    </a:moveTo>
                    <a:lnTo>
                      <a:pt x="96" y="108"/>
                    </a:lnTo>
                    <a:lnTo>
                      <a:pt x="96" y="108"/>
                    </a:lnTo>
                    <a:lnTo>
                      <a:pt x="96" y="108"/>
                    </a:lnTo>
                    <a:lnTo>
                      <a:pt x="96" y="108"/>
                    </a:lnTo>
                    <a:lnTo>
                      <a:pt x="96" y="104"/>
                    </a:lnTo>
                    <a:lnTo>
                      <a:pt x="96" y="104"/>
                    </a:lnTo>
                    <a:lnTo>
                      <a:pt x="96" y="104"/>
                    </a:lnTo>
                    <a:lnTo>
                      <a:pt x="96" y="104"/>
                    </a:lnTo>
                    <a:lnTo>
                      <a:pt x="96" y="104"/>
                    </a:lnTo>
                    <a:lnTo>
                      <a:pt x="96" y="104"/>
                    </a:lnTo>
                    <a:lnTo>
                      <a:pt x="96" y="104"/>
                    </a:lnTo>
                    <a:lnTo>
                      <a:pt x="96" y="104"/>
                    </a:lnTo>
                    <a:lnTo>
                      <a:pt x="96" y="104"/>
                    </a:lnTo>
                    <a:lnTo>
                      <a:pt x="96" y="104"/>
                    </a:lnTo>
                    <a:lnTo>
                      <a:pt x="96" y="102"/>
                    </a:lnTo>
                    <a:lnTo>
                      <a:pt x="96" y="102"/>
                    </a:lnTo>
                    <a:lnTo>
                      <a:pt x="100" y="102"/>
                    </a:lnTo>
                    <a:lnTo>
                      <a:pt x="100" y="102"/>
                    </a:lnTo>
                    <a:lnTo>
                      <a:pt x="100" y="104"/>
                    </a:lnTo>
                    <a:lnTo>
                      <a:pt x="100" y="104"/>
                    </a:lnTo>
                    <a:lnTo>
                      <a:pt x="100" y="104"/>
                    </a:lnTo>
                    <a:lnTo>
                      <a:pt x="100" y="104"/>
                    </a:lnTo>
                    <a:lnTo>
                      <a:pt x="96" y="104"/>
                    </a:lnTo>
                    <a:lnTo>
                      <a:pt x="96" y="104"/>
                    </a:lnTo>
                    <a:lnTo>
                      <a:pt x="96" y="104"/>
                    </a:lnTo>
                    <a:lnTo>
                      <a:pt x="96" y="104"/>
                    </a:lnTo>
                    <a:lnTo>
                      <a:pt x="96" y="104"/>
                    </a:lnTo>
                    <a:lnTo>
                      <a:pt x="96" y="104"/>
                    </a:lnTo>
                    <a:lnTo>
                      <a:pt x="96" y="104"/>
                    </a:lnTo>
                    <a:lnTo>
                      <a:pt x="96" y="108"/>
                    </a:lnTo>
                    <a:lnTo>
                      <a:pt x="96" y="108"/>
                    </a:lnTo>
                    <a:lnTo>
                      <a:pt x="96" y="108"/>
                    </a:lnTo>
                    <a:lnTo>
                      <a:pt x="96" y="108"/>
                    </a:lnTo>
                    <a:lnTo>
                      <a:pt x="96" y="108"/>
                    </a:lnTo>
                    <a:lnTo>
                      <a:pt x="96" y="108"/>
                    </a:lnTo>
                    <a:lnTo>
                      <a:pt x="96" y="10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9" name="Freeform 46">
                <a:extLst>
                  <a:ext uri="{FF2B5EF4-FFF2-40B4-BE49-F238E27FC236}">
                    <a16:creationId xmlns:a16="http://schemas.microsoft.com/office/drawing/2014/main" id="{7D3C71B6-911D-96E8-9542-32432CD2044B}"/>
                  </a:ext>
                </a:extLst>
              </p:cNvPr>
              <p:cNvSpPr>
                <a:spLocks/>
              </p:cNvSpPr>
              <p:nvPr/>
            </p:nvSpPr>
            <p:spPr bwMode="auto">
              <a:xfrm>
                <a:off x="5759450" y="3521143"/>
                <a:ext cx="374650" cy="384175"/>
              </a:xfrm>
              <a:custGeom>
                <a:avLst/>
                <a:gdLst>
                  <a:gd name="T0" fmla="*/ 54 w 236"/>
                  <a:gd name="T1" fmla="*/ 138 h 242"/>
                  <a:gd name="T2" fmla="*/ 76 w 236"/>
                  <a:gd name="T3" fmla="*/ 134 h 242"/>
                  <a:gd name="T4" fmla="*/ 80 w 236"/>
                  <a:gd name="T5" fmla="*/ 120 h 242"/>
                  <a:gd name="T6" fmla="*/ 86 w 236"/>
                  <a:gd name="T7" fmla="*/ 108 h 242"/>
                  <a:gd name="T8" fmla="*/ 98 w 236"/>
                  <a:gd name="T9" fmla="*/ 100 h 242"/>
                  <a:gd name="T10" fmla="*/ 116 w 236"/>
                  <a:gd name="T11" fmla="*/ 100 h 242"/>
                  <a:gd name="T12" fmla="*/ 120 w 236"/>
                  <a:gd name="T13" fmla="*/ 82 h 242"/>
                  <a:gd name="T14" fmla="*/ 128 w 236"/>
                  <a:gd name="T15" fmla="*/ 74 h 242"/>
                  <a:gd name="T16" fmla="*/ 132 w 236"/>
                  <a:gd name="T17" fmla="*/ 60 h 242"/>
                  <a:gd name="T18" fmla="*/ 142 w 236"/>
                  <a:gd name="T19" fmla="*/ 56 h 242"/>
                  <a:gd name="T20" fmla="*/ 146 w 236"/>
                  <a:gd name="T21" fmla="*/ 44 h 242"/>
                  <a:gd name="T22" fmla="*/ 154 w 236"/>
                  <a:gd name="T23" fmla="*/ 26 h 242"/>
                  <a:gd name="T24" fmla="*/ 146 w 236"/>
                  <a:gd name="T25" fmla="*/ 14 h 242"/>
                  <a:gd name="T26" fmla="*/ 166 w 236"/>
                  <a:gd name="T27" fmla="*/ 4 h 242"/>
                  <a:gd name="T28" fmla="*/ 188 w 236"/>
                  <a:gd name="T29" fmla="*/ 4 h 242"/>
                  <a:gd name="T30" fmla="*/ 206 w 236"/>
                  <a:gd name="T31" fmla="*/ 4 h 242"/>
                  <a:gd name="T32" fmla="*/ 212 w 236"/>
                  <a:gd name="T33" fmla="*/ 14 h 242"/>
                  <a:gd name="T34" fmla="*/ 224 w 236"/>
                  <a:gd name="T35" fmla="*/ 22 h 242"/>
                  <a:gd name="T36" fmla="*/ 236 w 236"/>
                  <a:gd name="T37" fmla="*/ 34 h 242"/>
                  <a:gd name="T38" fmla="*/ 228 w 236"/>
                  <a:gd name="T39" fmla="*/ 36 h 242"/>
                  <a:gd name="T40" fmla="*/ 216 w 236"/>
                  <a:gd name="T41" fmla="*/ 44 h 242"/>
                  <a:gd name="T42" fmla="*/ 196 w 236"/>
                  <a:gd name="T43" fmla="*/ 44 h 242"/>
                  <a:gd name="T44" fmla="*/ 188 w 236"/>
                  <a:gd name="T45" fmla="*/ 48 h 242"/>
                  <a:gd name="T46" fmla="*/ 188 w 236"/>
                  <a:gd name="T47" fmla="*/ 60 h 242"/>
                  <a:gd name="T48" fmla="*/ 192 w 236"/>
                  <a:gd name="T49" fmla="*/ 78 h 242"/>
                  <a:gd name="T50" fmla="*/ 206 w 236"/>
                  <a:gd name="T51" fmla="*/ 90 h 242"/>
                  <a:gd name="T52" fmla="*/ 196 w 236"/>
                  <a:gd name="T53" fmla="*/ 100 h 242"/>
                  <a:gd name="T54" fmla="*/ 196 w 236"/>
                  <a:gd name="T55" fmla="*/ 112 h 242"/>
                  <a:gd name="T56" fmla="*/ 188 w 236"/>
                  <a:gd name="T57" fmla="*/ 126 h 242"/>
                  <a:gd name="T58" fmla="*/ 172 w 236"/>
                  <a:gd name="T59" fmla="*/ 148 h 242"/>
                  <a:gd name="T60" fmla="*/ 162 w 236"/>
                  <a:gd name="T61" fmla="*/ 160 h 242"/>
                  <a:gd name="T62" fmla="*/ 146 w 236"/>
                  <a:gd name="T63" fmla="*/ 172 h 242"/>
                  <a:gd name="T64" fmla="*/ 136 w 236"/>
                  <a:gd name="T65" fmla="*/ 168 h 242"/>
                  <a:gd name="T66" fmla="*/ 124 w 236"/>
                  <a:gd name="T67" fmla="*/ 178 h 242"/>
                  <a:gd name="T68" fmla="*/ 132 w 236"/>
                  <a:gd name="T69" fmla="*/ 194 h 242"/>
                  <a:gd name="T70" fmla="*/ 138 w 236"/>
                  <a:gd name="T71" fmla="*/ 212 h 242"/>
                  <a:gd name="T72" fmla="*/ 142 w 236"/>
                  <a:gd name="T73" fmla="*/ 228 h 242"/>
                  <a:gd name="T74" fmla="*/ 138 w 236"/>
                  <a:gd name="T75" fmla="*/ 232 h 242"/>
                  <a:gd name="T76" fmla="*/ 120 w 236"/>
                  <a:gd name="T77" fmla="*/ 234 h 242"/>
                  <a:gd name="T78" fmla="*/ 110 w 236"/>
                  <a:gd name="T79" fmla="*/ 238 h 242"/>
                  <a:gd name="T80" fmla="*/ 102 w 236"/>
                  <a:gd name="T81" fmla="*/ 238 h 242"/>
                  <a:gd name="T82" fmla="*/ 90 w 236"/>
                  <a:gd name="T83" fmla="*/ 234 h 242"/>
                  <a:gd name="T84" fmla="*/ 82 w 236"/>
                  <a:gd name="T85" fmla="*/ 220 h 242"/>
                  <a:gd name="T86" fmla="*/ 80 w 236"/>
                  <a:gd name="T87" fmla="*/ 208 h 242"/>
                  <a:gd name="T88" fmla="*/ 60 w 236"/>
                  <a:gd name="T89" fmla="*/ 212 h 242"/>
                  <a:gd name="T90" fmla="*/ 50 w 236"/>
                  <a:gd name="T91" fmla="*/ 216 h 242"/>
                  <a:gd name="T92" fmla="*/ 38 w 236"/>
                  <a:gd name="T93" fmla="*/ 216 h 242"/>
                  <a:gd name="T94" fmla="*/ 16 w 236"/>
                  <a:gd name="T95" fmla="*/ 220 h 242"/>
                  <a:gd name="T96" fmla="*/ 16 w 236"/>
                  <a:gd name="T97" fmla="*/ 204 h 242"/>
                  <a:gd name="T98" fmla="*/ 20 w 236"/>
                  <a:gd name="T99" fmla="*/ 194 h 242"/>
                  <a:gd name="T100" fmla="*/ 34 w 236"/>
                  <a:gd name="T101" fmla="*/ 186 h 242"/>
                  <a:gd name="T102" fmla="*/ 26 w 236"/>
                  <a:gd name="T103" fmla="*/ 172 h 242"/>
                  <a:gd name="T104" fmla="*/ 16 w 236"/>
                  <a:gd name="T105" fmla="*/ 156 h 242"/>
                  <a:gd name="T106" fmla="*/ 0 w 236"/>
                  <a:gd name="T107" fmla="*/ 134 h 242"/>
                  <a:gd name="T108" fmla="*/ 34 w 236"/>
                  <a:gd name="T109" fmla="*/ 1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 h="242">
                    <a:moveTo>
                      <a:pt x="34" y="138"/>
                    </a:moveTo>
                    <a:lnTo>
                      <a:pt x="38" y="138"/>
                    </a:lnTo>
                    <a:lnTo>
                      <a:pt x="42" y="138"/>
                    </a:lnTo>
                    <a:lnTo>
                      <a:pt x="46" y="142"/>
                    </a:lnTo>
                    <a:lnTo>
                      <a:pt x="50" y="138"/>
                    </a:lnTo>
                    <a:lnTo>
                      <a:pt x="54" y="138"/>
                    </a:lnTo>
                    <a:lnTo>
                      <a:pt x="56" y="138"/>
                    </a:lnTo>
                    <a:lnTo>
                      <a:pt x="60" y="138"/>
                    </a:lnTo>
                    <a:lnTo>
                      <a:pt x="64" y="138"/>
                    </a:lnTo>
                    <a:lnTo>
                      <a:pt x="68" y="134"/>
                    </a:lnTo>
                    <a:lnTo>
                      <a:pt x="72" y="134"/>
                    </a:lnTo>
                    <a:lnTo>
                      <a:pt x="76" y="134"/>
                    </a:lnTo>
                    <a:lnTo>
                      <a:pt x="80" y="130"/>
                    </a:lnTo>
                    <a:lnTo>
                      <a:pt x="76" y="130"/>
                    </a:lnTo>
                    <a:lnTo>
                      <a:pt x="76" y="126"/>
                    </a:lnTo>
                    <a:lnTo>
                      <a:pt x="80" y="126"/>
                    </a:lnTo>
                    <a:lnTo>
                      <a:pt x="80" y="122"/>
                    </a:lnTo>
                    <a:lnTo>
                      <a:pt x="80" y="120"/>
                    </a:lnTo>
                    <a:lnTo>
                      <a:pt x="80" y="112"/>
                    </a:lnTo>
                    <a:lnTo>
                      <a:pt x="82" y="112"/>
                    </a:lnTo>
                    <a:lnTo>
                      <a:pt x="82" y="108"/>
                    </a:lnTo>
                    <a:lnTo>
                      <a:pt x="86" y="108"/>
                    </a:lnTo>
                    <a:lnTo>
                      <a:pt x="86" y="104"/>
                    </a:lnTo>
                    <a:lnTo>
                      <a:pt x="86" y="108"/>
                    </a:lnTo>
                    <a:lnTo>
                      <a:pt x="90" y="108"/>
                    </a:lnTo>
                    <a:lnTo>
                      <a:pt x="94" y="108"/>
                    </a:lnTo>
                    <a:lnTo>
                      <a:pt x="98" y="108"/>
                    </a:lnTo>
                    <a:lnTo>
                      <a:pt x="98" y="104"/>
                    </a:lnTo>
                    <a:lnTo>
                      <a:pt x="94" y="100"/>
                    </a:lnTo>
                    <a:lnTo>
                      <a:pt x="98" y="100"/>
                    </a:lnTo>
                    <a:lnTo>
                      <a:pt x="102" y="100"/>
                    </a:lnTo>
                    <a:lnTo>
                      <a:pt x="106" y="96"/>
                    </a:lnTo>
                    <a:lnTo>
                      <a:pt x="110" y="96"/>
                    </a:lnTo>
                    <a:lnTo>
                      <a:pt x="112" y="96"/>
                    </a:lnTo>
                    <a:lnTo>
                      <a:pt x="112" y="100"/>
                    </a:lnTo>
                    <a:lnTo>
                      <a:pt x="116" y="100"/>
                    </a:lnTo>
                    <a:lnTo>
                      <a:pt x="116" y="96"/>
                    </a:lnTo>
                    <a:lnTo>
                      <a:pt x="120" y="96"/>
                    </a:lnTo>
                    <a:lnTo>
                      <a:pt x="120" y="92"/>
                    </a:lnTo>
                    <a:lnTo>
                      <a:pt x="120" y="90"/>
                    </a:lnTo>
                    <a:lnTo>
                      <a:pt x="120" y="86"/>
                    </a:lnTo>
                    <a:lnTo>
                      <a:pt x="120" y="82"/>
                    </a:lnTo>
                    <a:lnTo>
                      <a:pt x="124" y="82"/>
                    </a:lnTo>
                    <a:lnTo>
                      <a:pt x="124" y="78"/>
                    </a:lnTo>
                    <a:lnTo>
                      <a:pt x="120" y="78"/>
                    </a:lnTo>
                    <a:lnTo>
                      <a:pt x="124" y="78"/>
                    </a:lnTo>
                    <a:lnTo>
                      <a:pt x="124" y="74"/>
                    </a:lnTo>
                    <a:lnTo>
                      <a:pt x="128" y="74"/>
                    </a:lnTo>
                    <a:lnTo>
                      <a:pt x="132" y="70"/>
                    </a:lnTo>
                    <a:lnTo>
                      <a:pt x="136" y="70"/>
                    </a:lnTo>
                    <a:lnTo>
                      <a:pt x="136" y="66"/>
                    </a:lnTo>
                    <a:lnTo>
                      <a:pt x="132" y="66"/>
                    </a:lnTo>
                    <a:lnTo>
                      <a:pt x="132" y="62"/>
                    </a:lnTo>
                    <a:lnTo>
                      <a:pt x="132" y="60"/>
                    </a:lnTo>
                    <a:lnTo>
                      <a:pt x="128" y="60"/>
                    </a:lnTo>
                    <a:lnTo>
                      <a:pt x="128" y="56"/>
                    </a:lnTo>
                    <a:lnTo>
                      <a:pt x="132" y="56"/>
                    </a:lnTo>
                    <a:lnTo>
                      <a:pt x="136" y="56"/>
                    </a:lnTo>
                    <a:lnTo>
                      <a:pt x="138" y="56"/>
                    </a:lnTo>
                    <a:lnTo>
                      <a:pt x="142" y="56"/>
                    </a:lnTo>
                    <a:lnTo>
                      <a:pt x="146" y="56"/>
                    </a:lnTo>
                    <a:lnTo>
                      <a:pt x="146" y="52"/>
                    </a:lnTo>
                    <a:lnTo>
                      <a:pt x="146" y="48"/>
                    </a:lnTo>
                    <a:lnTo>
                      <a:pt x="142" y="48"/>
                    </a:lnTo>
                    <a:lnTo>
                      <a:pt x="142" y="44"/>
                    </a:lnTo>
                    <a:lnTo>
                      <a:pt x="146" y="44"/>
                    </a:lnTo>
                    <a:lnTo>
                      <a:pt x="146" y="40"/>
                    </a:lnTo>
                    <a:lnTo>
                      <a:pt x="150" y="40"/>
                    </a:lnTo>
                    <a:lnTo>
                      <a:pt x="150" y="36"/>
                    </a:lnTo>
                    <a:lnTo>
                      <a:pt x="154" y="34"/>
                    </a:lnTo>
                    <a:lnTo>
                      <a:pt x="154" y="30"/>
                    </a:lnTo>
                    <a:lnTo>
                      <a:pt x="154" y="26"/>
                    </a:lnTo>
                    <a:lnTo>
                      <a:pt x="150" y="26"/>
                    </a:lnTo>
                    <a:lnTo>
                      <a:pt x="154" y="22"/>
                    </a:lnTo>
                    <a:lnTo>
                      <a:pt x="150" y="22"/>
                    </a:lnTo>
                    <a:lnTo>
                      <a:pt x="150" y="18"/>
                    </a:lnTo>
                    <a:lnTo>
                      <a:pt x="146" y="18"/>
                    </a:lnTo>
                    <a:lnTo>
                      <a:pt x="146" y="14"/>
                    </a:lnTo>
                    <a:lnTo>
                      <a:pt x="150" y="14"/>
                    </a:lnTo>
                    <a:lnTo>
                      <a:pt x="154" y="10"/>
                    </a:lnTo>
                    <a:lnTo>
                      <a:pt x="158" y="6"/>
                    </a:lnTo>
                    <a:lnTo>
                      <a:pt x="162" y="6"/>
                    </a:lnTo>
                    <a:lnTo>
                      <a:pt x="162" y="4"/>
                    </a:lnTo>
                    <a:lnTo>
                      <a:pt x="166" y="4"/>
                    </a:lnTo>
                    <a:lnTo>
                      <a:pt x="168" y="4"/>
                    </a:lnTo>
                    <a:lnTo>
                      <a:pt x="172" y="4"/>
                    </a:lnTo>
                    <a:lnTo>
                      <a:pt x="176" y="0"/>
                    </a:lnTo>
                    <a:lnTo>
                      <a:pt x="180" y="0"/>
                    </a:lnTo>
                    <a:lnTo>
                      <a:pt x="184" y="0"/>
                    </a:lnTo>
                    <a:lnTo>
                      <a:pt x="188" y="4"/>
                    </a:lnTo>
                    <a:lnTo>
                      <a:pt x="192" y="0"/>
                    </a:lnTo>
                    <a:lnTo>
                      <a:pt x="196" y="0"/>
                    </a:lnTo>
                    <a:lnTo>
                      <a:pt x="198" y="0"/>
                    </a:lnTo>
                    <a:lnTo>
                      <a:pt x="202" y="0"/>
                    </a:lnTo>
                    <a:lnTo>
                      <a:pt x="206" y="6"/>
                    </a:lnTo>
                    <a:lnTo>
                      <a:pt x="206" y="4"/>
                    </a:lnTo>
                    <a:lnTo>
                      <a:pt x="208" y="8"/>
                    </a:lnTo>
                    <a:lnTo>
                      <a:pt x="210" y="10"/>
                    </a:lnTo>
                    <a:lnTo>
                      <a:pt x="212" y="10"/>
                    </a:lnTo>
                    <a:lnTo>
                      <a:pt x="212" y="10"/>
                    </a:lnTo>
                    <a:lnTo>
                      <a:pt x="216" y="14"/>
                    </a:lnTo>
                    <a:lnTo>
                      <a:pt x="212" y="14"/>
                    </a:lnTo>
                    <a:lnTo>
                      <a:pt x="212" y="18"/>
                    </a:lnTo>
                    <a:lnTo>
                      <a:pt x="216" y="18"/>
                    </a:lnTo>
                    <a:lnTo>
                      <a:pt x="216" y="22"/>
                    </a:lnTo>
                    <a:lnTo>
                      <a:pt x="220" y="22"/>
                    </a:lnTo>
                    <a:lnTo>
                      <a:pt x="222" y="22"/>
                    </a:lnTo>
                    <a:lnTo>
                      <a:pt x="224" y="22"/>
                    </a:lnTo>
                    <a:lnTo>
                      <a:pt x="224" y="26"/>
                    </a:lnTo>
                    <a:lnTo>
                      <a:pt x="228" y="26"/>
                    </a:lnTo>
                    <a:lnTo>
                      <a:pt x="232" y="26"/>
                    </a:lnTo>
                    <a:lnTo>
                      <a:pt x="232" y="32"/>
                    </a:lnTo>
                    <a:lnTo>
                      <a:pt x="236" y="34"/>
                    </a:lnTo>
                    <a:lnTo>
                      <a:pt x="236" y="34"/>
                    </a:lnTo>
                    <a:lnTo>
                      <a:pt x="232" y="32"/>
                    </a:lnTo>
                    <a:lnTo>
                      <a:pt x="236" y="34"/>
                    </a:lnTo>
                    <a:lnTo>
                      <a:pt x="236" y="34"/>
                    </a:lnTo>
                    <a:lnTo>
                      <a:pt x="232" y="34"/>
                    </a:lnTo>
                    <a:lnTo>
                      <a:pt x="228" y="34"/>
                    </a:lnTo>
                    <a:lnTo>
                      <a:pt x="228" y="36"/>
                    </a:lnTo>
                    <a:lnTo>
                      <a:pt x="228" y="40"/>
                    </a:lnTo>
                    <a:lnTo>
                      <a:pt x="228" y="44"/>
                    </a:lnTo>
                    <a:lnTo>
                      <a:pt x="224" y="44"/>
                    </a:lnTo>
                    <a:lnTo>
                      <a:pt x="224" y="40"/>
                    </a:lnTo>
                    <a:lnTo>
                      <a:pt x="220" y="40"/>
                    </a:lnTo>
                    <a:lnTo>
                      <a:pt x="216" y="44"/>
                    </a:lnTo>
                    <a:lnTo>
                      <a:pt x="212" y="44"/>
                    </a:lnTo>
                    <a:lnTo>
                      <a:pt x="210" y="48"/>
                    </a:lnTo>
                    <a:lnTo>
                      <a:pt x="210" y="44"/>
                    </a:lnTo>
                    <a:lnTo>
                      <a:pt x="206" y="44"/>
                    </a:lnTo>
                    <a:lnTo>
                      <a:pt x="202" y="44"/>
                    </a:lnTo>
                    <a:lnTo>
                      <a:pt x="196" y="44"/>
                    </a:lnTo>
                    <a:lnTo>
                      <a:pt x="196" y="40"/>
                    </a:lnTo>
                    <a:lnTo>
                      <a:pt x="192" y="40"/>
                    </a:lnTo>
                    <a:lnTo>
                      <a:pt x="188" y="44"/>
                    </a:lnTo>
                    <a:lnTo>
                      <a:pt x="184" y="44"/>
                    </a:lnTo>
                    <a:lnTo>
                      <a:pt x="184" y="48"/>
                    </a:lnTo>
                    <a:lnTo>
                      <a:pt x="188" y="48"/>
                    </a:lnTo>
                    <a:lnTo>
                      <a:pt x="188" y="52"/>
                    </a:lnTo>
                    <a:lnTo>
                      <a:pt x="184" y="56"/>
                    </a:lnTo>
                    <a:lnTo>
                      <a:pt x="188" y="56"/>
                    </a:lnTo>
                    <a:lnTo>
                      <a:pt x="192" y="56"/>
                    </a:lnTo>
                    <a:lnTo>
                      <a:pt x="192" y="60"/>
                    </a:lnTo>
                    <a:lnTo>
                      <a:pt x="188" y="60"/>
                    </a:lnTo>
                    <a:lnTo>
                      <a:pt x="188" y="62"/>
                    </a:lnTo>
                    <a:lnTo>
                      <a:pt x="192" y="62"/>
                    </a:lnTo>
                    <a:lnTo>
                      <a:pt x="188" y="66"/>
                    </a:lnTo>
                    <a:lnTo>
                      <a:pt x="188" y="70"/>
                    </a:lnTo>
                    <a:lnTo>
                      <a:pt x="192" y="74"/>
                    </a:lnTo>
                    <a:lnTo>
                      <a:pt x="192" y="78"/>
                    </a:lnTo>
                    <a:lnTo>
                      <a:pt x="196" y="78"/>
                    </a:lnTo>
                    <a:lnTo>
                      <a:pt x="196" y="82"/>
                    </a:lnTo>
                    <a:lnTo>
                      <a:pt x="198" y="86"/>
                    </a:lnTo>
                    <a:lnTo>
                      <a:pt x="202" y="86"/>
                    </a:lnTo>
                    <a:lnTo>
                      <a:pt x="206" y="86"/>
                    </a:lnTo>
                    <a:lnTo>
                      <a:pt x="206" y="90"/>
                    </a:lnTo>
                    <a:lnTo>
                      <a:pt x="206" y="92"/>
                    </a:lnTo>
                    <a:lnTo>
                      <a:pt x="202" y="92"/>
                    </a:lnTo>
                    <a:lnTo>
                      <a:pt x="198" y="92"/>
                    </a:lnTo>
                    <a:lnTo>
                      <a:pt x="196" y="92"/>
                    </a:lnTo>
                    <a:lnTo>
                      <a:pt x="196" y="96"/>
                    </a:lnTo>
                    <a:lnTo>
                      <a:pt x="196" y="100"/>
                    </a:lnTo>
                    <a:lnTo>
                      <a:pt x="196" y="104"/>
                    </a:lnTo>
                    <a:lnTo>
                      <a:pt x="196" y="108"/>
                    </a:lnTo>
                    <a:lnTo>
                      <a:pt x="196" y="112"/>
                    </a:lnTo>
                    <a:lnTo>
                      <a:pt x="196" y="108"/>
                    </a:lnTo>
                    <a:lnTo>
                      <a:pt x="198" y="108"/>
                    </a:lnTo>
                    <a:lnTo>
                      <a:pt x="196" y="112"/>
                    </a:lnTo>
                    <a:lnTo>
                      <a:pt x="192" y="112"/>
                    </a:lnTo>
                    <a:lnTo>
                      <a:pt x="192" y="116"/>
                    </a:lnTo>
                    <a:lnTo>
                      <a:pt x="188" y="120"/>
                    </a:lnTo>
                    <a:lnTo>
                      <a:pt x="184" y="122"/>
                    </a:lnTo>
                    <a:lnTo>
                      <a:pt x="188" y="122"/>
                    </a:lnTo>
                    <a:lnTo>
                      <a:pt x="188" y="126"/>
                    </a:lnTo>
                    <a:lnTo>
                      <a:pt x="184" y="130"/>
                    </a:lnTo>
                    <a:lnTo>
                      <a:pt x="180" y="130"/>
                    </a:lnTo>
                    <a:lnTo>
                      <a:pt x="176" y="134"/>
                    </a:lnTo>
                    <a:lnTo>
                      <a:pt x="176" y="138"/>
                    </a:lnTo>
                    <a:lnTo>
                      <a:pt x="172" y="146"/>
                    </a:lnTo>
                    <a:lnTo>
                      <a:pt x="172" y="148"/>
                    </a:lnTo>
                    <a:lnTo>
                      <a:pt x="168" y="148"/>
                    </a:lnTo>
                    <a:lnTo>
                      <a:pt x="166" y="148"/>
                    </a:lnTo>
                    <a:lnTo>
                      <a:pt x="166" y="152"/>
                    </a:lnTo>
                    <a:lnTo>
                      <a:pt x="162" y="152"/>
                    </a:lnTo>
                    <a:lnTo>
                      <a:pt x="162" y="156"/>
                    </a:lnTo>
                    <a:lnTo>
                      <a:pt x="162" y="160"/>
                    </a:lnTo>
                    <a:lnTo>
                      <a:pt x="158" y="164"/>
                    </a:lnTo>
                    <a:lnTo>
                      <a:pt x="158" y="168"/>
                    </a:lnTo>
                    <a:lnTo>
                      <a:pt x="154" y="168"/>
                    </a:lnTo>
                    <a:lnTo>
                      <a:pt x="150" y="168"/>
                    </a:lnTo>
                    <a:lnTo>
                      <a:pt x="146" y="168"/>
                    </a:lnTo>
                    <a:lnTo>
                      <a:pt x="146" y="172"/>
                    </a:lnTo>
                    <a:lnTo>
                      <a:pt x="142" y="172"/>
                    </a:lnTo>
                    <a:lnTo>
                      <a:pt x="138" y="172"/>
                    </a:lnTo>
                    <a:lnTo>
                      <a:pt x="138" y="168"/>
                    </a:lnTo>
                    <a:lnTo>
                      <a:pt x="138" y="164"/>
                    </a:lnTo>
                    <a:lnTo>
                      <a:pt x="136" y="164"/>
                    </a:lnTo>
                    <a:lnTo>
                      <a:pt x="136" y="168"/>
                    </a:lnTo>
                    <a:lnTo>
                      <a:pt x="132" y="168"/>
                    </a:lnTo>
                    <a:lnTo>
                      <a:pt x="132" y="172"/>
                    </a:lnTo>
                    <a:lnTo>
                      <a:pt x="132" y="176"/>
                    </a:lnTo>
                    <a:lnTo>
                      <a:pt x="128" y="176"/>
                    </a:lnTo>
                    <a:lnTo>
                      <a:pt x="128" y="178"/>
                    </a:lnTo>
                    <a:lnTo>
                      <a:pt x="124" y="178"/>
                    </a:lnTo>
                    <a:lnTo>
                      <a:pt x="124" y="182"/>
                    </a:lnTo>
                    <a:lnTo>
                      <a:pt x="124" y="186"/>
                    </a:lnTo>
                    <a:lnTo>
                      <a:pt x="124" y="190"/>
                    </a:lnTo>
                    <a:lnTo>
                      <a:pt x="128" y="190"/>
                    </a:lnTo>
                    <a:lnTo>
                      <a:pt x="132" y="190"/>
                    </a:lnTo>
                    <a:lnTo>
                      <a:pt x="132" y="194"/>
                    </a:lnTo>
                    <a:lnTo>
                      <a:pt x="132" y="198"/>
                    </a:lnTo>
                    <a:lnTo>
                      <a:pt x="132" y="202"/>
                    </a:lnTo>
                    <a:lnTo>
                      <a:pt x="132" y="204"/>
                    </a:lnTo>
                    <a:lnTo>
                      <a:pt x="136" y="208"/>
                    </a:lnTo>
                    <a:lnTo>
                      <a:pt x="138" y="208"/>
                    </a:lnTo>
                    <a:lnTo>
                      <a:pt x="138" y="212"/>
                    </a:lnTo>
                    <a:lnTo>
                      <a:pt x="138" y="216"/>
                    </a:lnTo>
                    <a:lnTo>
                      <a:pt x="142" y="216"/>
                    </a:lnTo>
                    <a:lnTo>
                      <a:pt x="142" y="220"/>
                    </a:lnTo>
                    <a:lnTo>
                      <a:pt x="142" y="224"/>
                    </a:lnTo>
                    <a:lnTo>
                      <a:pt x="146" y="228"/>
                    </a:lnTo>
                    <a:lnTo>
                      <a:pt x="142" y="228"/>
                    </a:lnTo>
                    <a:lnTo>
                      <a:pt x="142" y="232"/>
                    </a:lnTo>
                    <a:lnTo>
                      <a:pt x="146" y="232"/>
                    </a:lnTo>
                    <a:lnTo>
                      <a:pt x="142" y="232"/>
                    </a:lnTo>
                    <a:lnTo>
                      <a:pt x="142" y="234"/>
                    </a:lnTo>
                    <a:lnTo>
                      <a:pt x="138" y="234"/>
                    </a:lnTo>
                    <a:lnTo>
                      <a:pt x="138" y="232"/>
                    </a:lnTo>
                    <a:lnTo>
                      <a:pt x="136" y="232"/>
                    </a:lnTo>
                    <a:lnTo>
                      <a:pt x="132" y="232"/>
                    </a:lnTo>
                    <a:lnTo>
                      <a:pt x="132" y="234"/>
                    </a:lnTo>
                    <a:lnTo>
                      <a:pt x="128" y="234"/>
                    </a:lnTo>
                    <a:lnTo>
                      <a:pt x="124" y="234"/>
                    </a:lnTo>
                    <a:lnTo>
                      <a:pt x="120" y="234"/>
                    </a:lnTo>
                    <a:lnTo>
                      <a:pt x="116" y="234"/>
                    </a:lnTo>
                    <a:lnTo>
                      <a:pt x="116" y="232"/>
                    </a:lnTo>
                    <a:lnTo>
                      <a:pt x="112" y="232"/>
                    </a:lnTo>
                    <a:lnTo>
                      <a:pt x="112" y="234"/>
                    </a:lnTo>
                    <a:lnTo>
                      <a:pt x="112" y="238"/>
                    </a:lnTo>
                    <a:lnTo>
                      <a:pt x="110" y="238"/>
                    </a:lnTo>
                    <a:lnTo>
                      <a:pt x="106" y="238"/>
                    </a:lnTo>
                    <a:lnTo>
                      <a:pt x="106" y="242"/>
                    </a:lnTo>
                    <a:lnTo>
                      <a:pt x="106" y="238"/>
                    </a:lnTo>
                    <a:lnTo>
                      <a:pt x="106" y="242"/>
                    </a:lnTo>
                    <a:lnTo>
                      <a:pt x="102" y="242"/>
                    </a:lnTo>
                    <a:lnTo>
                      <a:pt x="102" y="238"/>
                    </a:lnTo>
                    <a:lnTo>
                      <a:pt x="102" y="242"/>
                    </a:lnTo>
                    <a:lnTo>
                      <a:pt x="102" y="238"/>
                    </a:lnTo>
                    <a:lnTo>
                      <a:pt x="98" y="242"/>
                    </a:lnTo>
                    <a:lnTo>
                      <a:pt x="94" y="242"/>
                    </a:lnTo>
                    <a:lnTo>
                      <a:pt x="94" y="238"/>
                    </a:lnTo>
                    <a:lnTo>
                      <a:pt x="90" y="234"/>
                    </a:lnTo>
                    <a:lnTo>
                      <a:pt x="90" y="232"/>
                    </a:lnTo>
                    <a:lnTo>
                      <a:pt x="90" y="228"/>
                    </a:lnTo>
                    <a:lnTo>
                      <a:pt x="90" y="224"/>
                    </a:lnTo>
                    <a:lnTo>
                      <a:pt x="86" y="224"/>
                    </a:lnTo>
                    <a:lnTo>
                      <a:pt x="82" y="224"/>
                    </a:lnTo>
                    <a:lnTo>
                      <a:pt x="82" y="220"/>
                    </a:lnTo>
                    <a:lnTo>
                      <a:pt x="82" y="216"/>
                    </a:lnTo>
                    <a:lnTo>
                      <a:pt x="82" y="212"/>
                    </a:lnTo>
                    <a:lnTo>
                      <a:pt x="80" y="208"/>
                    </a:lnTo>
                    <a:lnTo>
                      <a:pt x="76" y="208"/>
                    </a:lnTo>
                    <a:lnTo>
                      <a:pt x="76" y="212"/>
                    </a:lnTo>
                    <a:lnTo>
                      <a:pt x="80" y="208"/>
                    </a:lnTo>
                    <a:lnTo>
                      <a:pt x="80" y="212"/>
                    </a:lnTo>
                    <a:lnTo>
                      <a:pt x="76" y="212"/>
                    </a:lnTo>
                    <a:lnTo>
                      <a:pt x="72" y="212"/>
                    </a:lnTo>
                    <a:lnTo>
                      <a:pt x="68" y="212"/>
                    </a:lnTo>
                    <a:lnTo>
                      <a:pt x="64" y="212"/>
                    </a:lnTo>
                    <a:lnTo>
                      <a:pt x="60" y="212"/>
                    </a:lnTo>
                    <a:lnTo>
                      <a:pt x="60" y="216"/>
                    </a:lnTo>
                    <a:lnTo>
                      <a:pt x="56" y="216"/>
                    </a:lnTo>
                    <a:lnTo>
                      <a:pt x="54" y="216"/>
                    </a:lnTo>
                    <a:lnTo>
                      <a:pt x="56" y="216"/>
                    </a:lnTo>
                    <a:lnTo>
                      <a:pt x="54" y="216"/>
                    </a:lnTo>
                    <a:lnTo>
                      <a:pt x="50" y="216"/>
                    </a:lnTo>
                    <a:lnTo>
                      <a:pt x="46" y="216"/>
                    </a:lnTo>
                    <a:lnTo>
                      <a:pt x="46" y="212"/>
                    </a:lnTo>
                    <a:lnTo>
                      <a:pt x="46" y="216"/>
                    </a:lnTo>
                    <a:lnTo>
                      <a:pt x="42" y="212"/>
                    </a:lnTo>
                    <a:lnTo>
                      <a:pt x="38" y="212"/>
                    </a:lnTo>
                    <a:lnTo>
                      <a:pt x="38" y="216"/>
                    </a:lnTo>
                    <a:lnTo>
                      <a:pt x="34" y="216"/>
                    </a:lnTo>
                    <a:lnTo>
                      <a:pt x="30" y="216"/>
                    </a:lnTo>
                    <a:lnTo>
                      <a:pt x="26" y="216"/>
                    </a:lnTo>
                    <a:lnTo>
                      <a:pt x="24" y="216"/>
                    </a:lnTo>
                    <a:lnTo>
                      <a:pt x="20" y="216"/>
                    </a:lnTo>
                    <a:lnTo>
                      <a:pt x="16" y="220"/>
                    </a:lnTo>
                    <a:lnTo>
                      <a:pt x="12" y="220"/>
                    </a:lnTo>
                    <a:lnTo>
                      <a:pt x="12" y="216"/>
                    </a:lnTo>
                    <a:lnTo>
                      <a:pt x="12" y="212"/>
                    </a:lnTo>
                    <a:lnTo>
                      <a:pt x="12" y="208"/>
                    </a:lnTo>
                    <a:lnTo>
                      <a:pt x="12" y="204"/>
                    </a:lnTo>
                    <a:lnTo>
                      <a:pt x="16" y="204"/>
                    </a:lnTo>
                    <a:lnTo>
                      <a:pt x="16" y="202"/>
                    </a:lnTo>
                    <a:lnTo>
                      <a:pt x="16" y="198"/>
                    </a:lnTo>
                    <a:lnTo>
                      <a:pt x="20" y="198"/>
                    </a:lnTo>
                    <a:lnTo>
                      <a:pt x="20" y="194"/>
                    </a:lnTo>
                    <a:lnTo>
                      <a:pt x="20" y="198"/>
                    </a:lnTo>
                    <a:lnTo>
                      <a:pt x="20" y="194"/>
                    </a:lnTo>
                    <a:lnTo>
                      <a:pt x="24" y="194"/>
                    </a:lnTo>
                    <a:lnTo>
                      <a:pt x="26" y="194"/>
                    </a:lnTo>
                    <a:lnTo>
                      <a:pt x="26" y="190"/>
                    </a:lnTo>
                    <a:lnTo>
                      <a:pt x="30" y="190"/>
                    </a:lnTo>
                    <a:lnTo>
                      <a:pt x="34" y="190"/>
                    </a:lnTo>
                    <a:lnTo>
                      <a:pt x="34" y="186"/>
                    </a:lnTo>
                    <a:lnTo>
                      <a:pt x="34" y="182"/>
                    </a:lnTo>
                    <a:lnTo>
                      <a:pt x="34" y="178"/>
                    </a:lnTo>
                    <a:lnTo>
                      <a:pt x="30" y="178"/>
                    </a:lnTo>
                    <a:lnTo>
                      <a:pt x="26" y="178"/>
                    </a:lnTo>
                    <a:lnTo>
                      <a:pt x="26" y="176"/>
                    </a:lnTo>
                    <a:lnTo>
                      <a:pt x="26" y="172"/>
                    </a:lnTo>
                    <a:lnTo>
                      <a:pt x="26" y="168"/>
                    </a:lnTo>
                    <a:lnTo>
                      <a:pt x="26" y="164"/>
                    </a:lnTo>
                    <a:lnTo>
                      <a:pt x="26" y="160"/>
                    </a:lnTo>
                    <a:lnTo>
                      <a:pt x="24" y="160"/>
                    </a:lnTo>
                    <a:lnTo>
                      <a:pt x="20" y="156"/>
                    </a:lnTo>
                    <a:lnTo>
                      <a:pt x="16" y="156"/>
                    </a:lnTo>
                    <a:lnTo>
                      <a:pt x="12" y="152"/>
                    </a:lnTo>
                    <a:lnTo>
                      <a:pt x="12" y="148"/>
                    </a:lnTo>
                    <a:lnTo>
                      <a:pt x="8" y="146"/>
                    </a:lnTo>
                    <a:lnTo>
                      <a:pt x="8" y="142"/>
                    </a:lnTo>
                    <a:lnTo>
                      <a:pt x="4" y="134"/>
                    </a:lnTo>
                    <a:lnTo>
                      <a:pt x="0" y="134"/>
                    </a:lnTo>
                    <a:lnTo>
                      <a:pt x="4" y="134"/>
                    </a:lnTo>
                    <a:lnTo>
                      <a:pt x="12" y="138"/>
                    </a:lnTo>
                    <a:lnTo>
                      <a:pt x="16" y="138"/>
                    </a:lnTo>
                    <a:lnTo>
                      <a:pt x="20" y="138"/>
                    </a:lnTo>
                    <a:lnTo>
                      <a:pt x="24" y="142"/>
                    </a:lnTo>
                    <a:lnTo>
                      <a:pt x="34" y="138"/>
                    </a:lnTo>
                    <a:lnTo>
                      <a:pt x="34" y="138"/>
                    </a:lnTo>
                    <a:lnTo>
                      <a:pt x="34" y="1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0" name="Freeform 47">
                <a:extLst>
                  <a:ext uri="{FF2B5EF4-FFF2-40B4-BE49-F238E27FC236}">
                    <a16:creationId xmlns:a16="http://schemas.microsoft.com/office/drawing/2014/main" id="{EBEE8BF5-8689-0371-34DD-7D9E178C7F0D}"/>
                  </a:ext>
                </a:extLst>
              </p:cNvPr>
              <p:cNvSpPr>
                <a:spLocks noEditPoints="1"/>
              </p:cNvSpPr>
              <p:nvPr/>
            </p:nvSpPr>
            <p:spPr bwMode="auto">
              <a:xfrm>
                <a:off x="6902450" y="4095818"/>
                <a:ext cx="22225" cy="15875"/>
              </a:xfrm>
              <a:custGeom>
                <a:avLst/>
                <a:gdLst>
                  <a:gd name="T0" fmla="*/ 8 w 14"/>
                  <a:gd name="T1" fmla="*/ 0 h 10"/>
                  <a:gd name="T2" fmla="*/ 8 w 14"/>
                  <a:gd name="T3" fmla="*/ 0 h 10"/>
                  <a:gd name="T4" fmla="*/ 8 w 14"/>
                  <a:gd name="T5" fmla="*/ 0 h 10"/>
                  <a:gd name="T6" fmla="*/ 8 w 14"/>
                  <a:gd name="T7" fmla="*/ 0 h 10"/>
                  <a:gd name="T8" fmla="*/ 8 w 14"/>
                  <a:gd name="T9" fmla="*/ 0 h 10"/>
                  <a:gd name="T10" fmla="*/ 8 w 14"/>
                  <a:gd name="T11" fmla="*/ 0 h 10"/>
                  <a:gd name="T12" fmla="*/ 8 w 14"/>
                  <a:gd name="T13" fmla="*/ 0 h 10"/>
                  <a:gd name="T14" fmla="*/ 8 w 14"/>
                  <a:gd name="T15" fmla="*/ 0 h 10"/>
                  <a:gd name="T16" fmla="*/ 8 w 14"/>
                  <a:gd name="T17" fmla="*/ 0 h 10"/>
                  <a:gd name="T18" fmla="*/ 8 w 14"/>
                  <a:gd name="T19" fmla="*/ 0 h 10"/>
                  <a:gd name="T20" fmla="*/ 14 w 14"/>
                  <a:gd name="T21" fmla="*/ 6 h 10"/>
                  <a:gd name="T22" fmla="*/ 14 w 14"/>
                  <a:gd name="T23" fmla="*/ 6 h 10"/>
                  <a:gd name="T24" fmla="*/ 14 w 14"/>
                  <a:gd name="T25" fmla="*/ 6 h 10"/>
                  <a:gd name="T26" fmla="*/ 14 w 14"/>
                  <a:gd name="T27" fmla="*/ 6 h 10"/>
                  <a:gd name="T28" fmla="*/ 14 w 14"/>
                  <a:gd name="T29" fmla="*/ 6 h 10"/>
                  <a:gd name="T30" fmla="*/ 14 w 14"/>
                  <a:gd name="T31" fmla="*/ 6 h 10"/>
                  <a:gd name="T32" fmla="*/ 14 w 14"/>
                  <a:gd name="T33" fmla="*/ 6 h 10"/>
                  <a:gd name="T34" fmla="*/ 0 w 14"/>
                  <a:gd name="T35" fmla="*/ 10 h 10"/>
                  <a:gd name="T36" fmla="*/ 0 w 14"/>
                  <a:gd name="T37" fmla="*/ 10 h 10"/>
                  <a:gd name="T38" fmla="*/ 0 w 14"/>
                  <a:gd name="T39" fmla="*/ 10 h 10"/>
                  <a:gd name="T40" fmla="*/ 0 w 14"/>
                  <a:gd name="T41" fmla="*/ 10 h 10"/>
                  <a:gd name="T42" fmla="*/ 0 w 14"/>
                  <a:gd name="T43" fmla="*/ 10 h 10"/>
                  <a:gd name="T44" fmla="*/ 0 w 14"/>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0">
                    <a:moveTo>
                      <a:pt x="8" y="0"/>
                    </a:moveTo>
                    <a:lnTo>
                      <a:pt x="8" y="0"/>
                    </a:lnTo>
                    <a:lnTo>
                      <a:pt x="8" y="0"/>
                    </a:lnTo>
                    <a:lnTo>
                      <a:pt x="8" y="0"/>
                    </a:lnTo>
                    <a:lnTo>
                      <a:pt x="8" y="0"/>
                    </a:lnTo>
                    <a:lnTo>
                      <a:pt x="8" y="0"/>
                    </a:lnTo>
                    <a:lnTo>
                      <a:pt x="8" y="0"/>
                    </a:lnTo>
                    <a:lnTo>
                      <a:pt x="8" y="0"/>
                    </a:lnTo>
                    <a:lnTo>
                      <a:pt x="8" y="0"/>
                    </a:lnTo>
                    <a:lnTo>
                      <a:pt x="8" y="0"/>
                    </a:lnTo>
                    <a:close/>
                    <a:moveTo>
                      <a:pt x="14" y="6"/>
                    </a:moveTo>
                    <a:lnTo>
                      <a:pt x="14" y="6"/>
                    </a:lnTo>
                    <a:lnTo>
                      <a:pt x="14" y="6"/>
                    </a:lnTo>
                    <a:lnTo>
                      <a:pt x="14" y="6"/>
                    </a:lnTo>
                    <a:lnTo>
                      <a:pt x="14" y="6"/>
                    </a:lnTo>
                    <a:lnTo>
                      <a:pt x="14" y="6"/>
                    </a:lnTo>
                    <a:lnTo>
                      <a:pt x="14" y="6"/>
                    </a:lnTo>
                    <a:close/>
                    <a:moveTo>
                      <a:pt x="0" y="10"/>
                    </a:moveTo>
                    <a:lnTo>
                      <a:pt x="0" y="10"/>
                    </a:lnTo>
                    <a:lnTo>
                      <a:pt x="0" y="10"/>
                    </a:lnTo>
                    <a:lnTo>
                      <a:pt x="0" y="10"/>
                    </a:lnTo>
                    <a:lnTo>
                      <a:pt x="0" y="10"/>
                    </a:lnTo>
                    <a:lnTo>
                      <a:pt x="0"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1" name="Freeform 48">
                <a:extLst>
                  <a:ext uri="{FF2B5EF4-FFF2-40B4-BE49-F238E27FC236}">
                    <a16:creationId xmlns:a16="http://schemas.microsoft.com/office/drawing/2014/main" id="{289EECD5-5321-1048-2A29-2BFE690B3D74}"/>
                  </a:ext>
                </a:extLst>
              </p:cNvPr>
              <p:cNvSpPr>
                <a:spLocks noEditPoints="1"/>
              </p:cNvSpPr>
              <p:nvPr/>
            </p:nvSpPr>
            <p:spPr bwMode="auto">
              <a:xfrm>
                <a:off x="7019925" y="4041843"/>
                <a:ext cx="212725" cy="377825"/>
              </a:xfrm>
              <a:custGeom>
                <a:avLst/>
                <a:gdLst>
                  <a:gd name="T0" fmla="*/ 78 w 134"/>
                  <a:gd name="T1" fmla="*/ 150 h 238"/>
                  <a:gd name="T2" fmla="*/ 94 w 134"/>
                  <a:gd name="T3" fmla="*/ 172 h 238"/>
                  <a:gd name="T4" fmla="*/ 0 w 134"/>
                  <a:gd name="T5" fmla="*/ 194 h 238"/>
                  <a:gd name="T6" fmla="*/ 50 w 134"/>
                  <a:gd name="T7" fmla="*/ 220 h 238"/>
                  <a:gd name="T8" fmla="*/ 42 w 134"/>
                  <a:gd name="T9" fmla="*/ 48 h 238"/>
                  <a:gd name="T10" fmla="*/ 50 w 134"/>
                  <a:gd name="T11" fmla="*/ 10 h 238"/>
                  <a:gd name="T12" fmla="*/ 74 w 134"/>
                  <a:gd name="T13" fmla="*/ 10 h 238"/>
                  <a:gd name="T14" fmla="*/ 70 w 134"/>
                  <a:gd name="T15" fmla="*/ 48 h 238"/>
                  <a:gd name="T16" fmla="*/ 66 w 134"/>
                  <a:gd name="T17" fmla="*/ 70 h 238"/>
                  <a:gd name="T18" fmla="*/ 78 w 134"/>
                  <a:gd name="T19" fmla="*/ 82 h 238"/>
                  <a:gd name="T20" fmla="*/ 94 w 134"/>
                  <a:gd name="T21" fmla="*/ 90 h 238"/>
                  <a:gd name="T22" fmla="*/ 100 w 134"/>
                  <a:gd name="T23" fmla="*/ 100 h 238"/>
                  <a:gd name="T24" fmla="*/ 90 w 134"/>
                  <a:gd name="T25" fmla="*/ 100 h 238"/>
                  <a:gd name="T26" fmla="*/ 78 w 134"/>
                  <a:gd name="T27" fmla="*/ 100 h 238"/>
                  <a:gd name="T28" fmla="*/ 52 w 134"/>
                  <a:gd name="T29" fmla="*/ 90 h 238"/>
                  <a:gd name="T30" fmla="*/ 46 w 134"/>
                  <a:gd name="T31" fmla="*/ 74 h 238"/>
                  <a:gd name="T32" fmla="*/ 70 w 134"/>
                  <a:gd name="T33" fmla="*/ 70 h 238"/>
                  <a:gd name="T34" fmla="*/ 74 w 134"/>
                  <a:gd name="T35" fmla="*/ 70 h 238"/>
                  <a:gd name="T36" fmla="*/ 100 w 134"/>
                  <a:gd name="T37" fmla="*/ 86 h 238"/>
                  <a:gd name="T38" fmla="*/ 66 w 134"/>
                  <a:gd name="T39" fmla="*/ 96 h 238"/>
                  <a:gd name="T40" fmla="*/ 50 w 134"/>
                  <a:gd name="T41" fmla="*/ 100 h 238"/>
                  <a:gd name="T42" fmla="*/ 60 w 134"/>
                  <a:gd name="T43" fmla="*/ 116 h 238"/>
                  <a:gd name="T44" fmla="*/ 70 w 134"/>
                  <a:gd name="T45" fmla="*/ 120 h 238"/>
                  <a:gd name="T46" fmla="*/ 94 w 134"/>
                  <a:gd name="T47" fmla="*/ 108 h 238"/>
                  <a:gd name="T48" fmla="*/ 100 w 134"/>
                  <a:gd name="T49" fmla="*/ 124 h 238"/>
                  <a:gd name="T50" fmla="*/ 104 w 134"/>
                  <a:gd name="T51" fmla="*/ 116 h 238"/>
                  <a:gd name="T52" fmla="*/ 122 w 134"/>
                  <a:gd name="T53" fmla="*/ 134 h 238"/>
                  <a:gd name="T54" fmla="*/ 108 w 134"/>
                  <a:gd name="T55" fmla="*/ 120 h 238"/>
                  <a:gd name="T56" fmla="*/ 42 w 134"/>
                  <a:gd name="T57" fmla="*/ 116 h 238"/>
                  <a:gd name="T58" fmla="*/ 46 w 134"/>
                  <a:gd name="T59" fmla="*/ 126 h 238"/>
                  <a:gd name="T60" fmla="*/ 70 w 134"/>
                  <a:gd name="T61" fmla="*/ 146 h 238"/>
                  <a:gd name="T62" fmla="*/ 82 w 134"/>
                  <a:gd name="T63" fmla="*/ 130 h 238"/>
                  <a:gd name="T64" fmla="*/ 104 w 134"/>
                  <a:gd name="T65" fmla="*/ 130 h 238"/>
                  <a:gd name="T66" fmla="*/ 108 w 134"/>
                  <a:gd name="T67" fmla="*/ 134 h 238"/>
                  <a:gd name="T68" fmla="*/ 112 w 134"/>
                  <a:gd name="T69" fmla="*/ 152 h 238"/>
                  <a:gd name="T70" fmla="*/ 38 w 134"/>
                  <a:gd name="T71" fmla="*/ 150 h 238"/>
                  <a:gd name="T72" fmla="*/ 12 w 134"/>
                  <a:gd name="T73" fmla="*/ 176 h 238"/>
                  <a:gd name="T74" fmla="*/ 26 w 134"/>
                  <a:gd name="T75" fmla="*/ 152 h 238"/>
                  <a:gd name="T76" fmla="*/ 34 w 134"/>
                  <a:gd name="T77" fmla="*/ 134 h 238"/>
                  <a:gd name="T78" fmla="*/ 94 w 134"/>
                  <a:gd name="T79" fmla="*/ 152 h 238"/>
                  <a:gd name="T80" fmla="*/ 96 w 134"/>
                  <a:gd name="T81" fmla="*/ 152 h 238"/>
                  <a:gd name="T82" fmla="*/ 90 w 134"/>
                  <a:gd name="T83" fmla="*/ 156 h 238"/>
                  <a:gd name="T84" fmla="*/ 74 w 134"/>
                  <a:gd name="T85" fmla="*/ 160 h 238"/>
                  <a:gd name="T86" fmla="*/ 90 w 134"/>
                  <a:gd name="T87" fmla="*/ 146 h 238"/>
                  <a:gd name="T88" fmla="*/ 108 w 134"/>
                  <a:gd name="T89" fmla="*/ 152 h 238"/>
                  <a:gd name="T90" fmla="*/ 116 w 134"/>
                  <a:gd name="T91" fmla="*/ 156 h 238"/>
                  <a:gd name="T92" fmla="*/ 74 w 134"/>
                  <a:gd name="T93" fmla="*/ 202 h 238"/>
                  <a:gd name="T94" fmla="*/ 86 w 134"/>
                  <a:gd name="T95" fmla="*/ 186 h 238"/>
                  <a:gd name="T96" fmla="*/ 100 w 134"/>
                  <a:gd name="T97" fmla="*/ 186 h 238"/>
                  <a:gd name="T98" fmla="*/ 116 w 134"/>
                  <a:gd name="T99" fmla="*/ 176 h 238"/>
                  <a:gd name="T100" fmla="*/ 130 w 134"/>
                  <a:gd name="T101" fmla="*/ 172 h 238"/>
                  <a:gd name="T102" fmla="*/ 134 w 134"/>
                  <a:gd name="T103" fmla="*/ 202 h 238"/>
                  <a:gd name="T104" fmla="*/ 126 w 134"/>
                  <a:gd name="T105" fmla="*/ 202 h 238"/>
                  <a:gd name="T106" fmla="*/ 120 w 134"/>
                  <a:gd name="T107" fmla="*/ 232 h 238"/>
                  <a:gd name="T108" fmla="*/ 100 w 134"/>
                  <a:gd name="T109" fmla="*/ 208 h 238"/>
                  <a:gd name="T110" fmla="*/ 94 w 134"/>
                  <a:gd name="T111" fmla="*/ 194 h 238"/>
                  <a:gd name="T112" fmla="*/ 82 w 134"/>
                  <a:gd name="T113" fmla="*/ 198 h 238"/>
                  <a:gd name="T114" fmla="*/ 108 w 134"/>
                  <a:gd name="T115" fmla="*/ 172 h 238"/>
                  <a:gd name="T116" fmla="*/ 66 w 134"/>
                  <a:gd name="T117" fmla="*/ 212 h 238"/>
                  <a:gd name="T118" fmla="*/ 60 w 134"/>
                  <a:gd name="T119"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238">
                    <a:moveTo>
                      <a:pt x="112" y="130"/>
                    </a:moveTo>
                    <a:lnTo>
                      <a:pt x="112" y="126"/>
                    </a:lnTo>
                    <a:lnTo>
                      <a:pt x="108" y="126"/>
                    </a:lnTo>
                    <a:lnTo>
                      <a:pt x="112" y="126"/>
                    </a:lnTo>
                    <a:lnTo>
                      <a:pt x="112" y="130"/>
                    </a:lnTo>
                    <a:lnTo>
                      <a:pt x="112" y="130"/>
                    </a:lnTo>
                    <a:lnTo>
                      <a:pt x="112" y="130"/>
                    </a:lnTo>
                    <a:close/>
                    <a:moveTo>
                      <a:pt x="78" y="150"/>
                    </a:moveTo>
                    <a:lnTo>
                      <a:pt x="78" y="146"/>
                    </a:lnTo>
                    <a:lnTo>
                      <a:pt x="78" y="142"/>
                    </a:lnTo>
                    <a:lnTo>
                      <a:pt x="82" y="142"/>
                    </a:lnTo>
                    <a:lnTo>
                      <a:pt x="82" y="146"/>
                    </a:lnTo>
                    <a:lnTo>
                      <a:pt x="78" y="150"/>
                    </a:lnTo>
                    <a:lnTo>
                      <a:pt x="78" y="150"/>
                    </a:lnTo>
                    <a:lnTo>
                      <a:pt x="78" y="150"/>
                    </a:lnTo>
                    <a:close/>
                    <a:moveTo>
                      <a:pt x="42" y="150"/>
                    </a:moveTo>
                    <a:lnTo>
                      <a:pt x="42" y="146"/>
                    </a:lnTo>
                    <a:lnTo>
                      <a:pt x="38" y="146"/>
                    </a:lnTo>
                    <a:lnTo>
                      <a:pt x="42" y="146"/>
                    </a:lnTo>
                    <a:lnTo>
                      <a:pt x="42" y="150"/>
                    </a:lnTo>
                    <a:lnTo>
                      <a:pt x="42" y="150"/>
                    </a:lnTo>
                    <a:lnTo>
                      <a:pt x="42" y="150"/>
                    </a:lnTo>
                    <a:close/>
                    <a:moveTo>
                      <a:pt x="94" y="172"/>
                    </a:moveTo>
                    <a:lnTo>
                      <a:pt x="94" y="168"/>
                    </a:lnTo>
                    <a:lnTo>
                      <a:pt x="94" y="172"/>
                    </a:lnTo>
                    <a:lnTo>
                      <a:pt x="94" y="172"/>
                    </a:lnTo>
                    <a:lnTo>
                      <a:pt x="94" y="172"/>
                    </a:lnTo>
                    <a:close/>
                    <a:moveTo>
                      <a:pt x="4" y="186"/>
                    </a:moveTo>
                    <a:lnTo>
                      <a:pt x="4" y="182"/>
                    </a:lnTo>
                    <a:lnTo>
                      <a:pt x="4" y="186"/>
                    </a:lnTo>
                    <a:lnTo>
                      <a:pt x="4" y="186"/>
                    </a:lnTo>
                    <a:lnTo>
                      <a:pt x="4" y="186"/>
                    </a:lnTo>
                    <a:close/>
                    <a:moveTo>
                      <a:pt x="0" y="194"/>
                    </a:moveTo>
                    <a:lnTo>
                      <a:pt x="0" y="190"/>
                    </a:lnTo>
                    <a:lnTo>
                      <a:pt x="0" y="186"/>
                    </a:lnTo>
                    <a:lnTo>
                      <a:pt x="0" y="190"/>
                    </a:lnTo>
                    <a:lnTo>
                      <a:pt x="0" y="194"/>
                    </a:lnTo>
                    <a:lnTo>
                      <a:pt x="0" y="194"/>
                    </a:lnTo>
                    <a:lnTo>
                      <a:pt x="0" y="194"/>
                    </a:lnTo>
                    <a:close/>
                    <a:moveTo>
                      <a:pt x="82" y="202"/>
                    </a:moveTo>
                    <a:lnTo>
                      <a:pt x="82" y="198"/>
                    </a:lnTo>
                    <a:lnTo>
                      <a:pt x="86" y="198"/>
                    </a:lnTo>
                    <a:lnTo>
                      <a:pt x="86" y="202"/>
                    </a:lnTo>
                    <a:lnTo>
                      <a:pt x="82" y="202"/>
                    </a:lnTo>
                    <a:lnTo>
                      <a:pt x="82" y="202"/>
                    </a:lnTo>
                    <a:lnTo>
                      <a:pt x="82" y="202"/>
                    </a:lnTo>
                    <a:close/>
                    <a:moveTo>
                      <a:pt x="50" y="220"/>
                    </a:moveTo>
                    <a:lnTo>
                      <a:pt x="50" y="216"/>
                    </a:lnTo>
                    <a:lnTo>
                      <a:pt x="52" y="216"/>
                    </a:lnTo>
                    <a:lnTo>
                      <a:pt x="52" y="220"/>
                    </a:lnTo>
                    <a:lnTo>
                      <a:pt x="50" y="220"/>
                    </a:lnTo>
                    <a:lnTo>
                      <a:pt x="50" y="220"/>
                    </a:lnTo>
                    <a:lnTo>
                      <a:pt x="50" y="220"/>
                    </a:lnTo>
                    <a:close/>
                    <a:moveTo>
                      <a:pt x="66" y="4"/>
                    </a:moveTo>
                    <a:lnTo>
                      <a:pt x="66" y="0"/>
                    </a:lnTo>
                    <a:lnTo>
                      <a:pt x="70" y="0"/>
                    </a:lnTo>
                    <a:lnTo>
                      <a:pt x="66" y="4"/>
                    </a:lnTo>
                    <a:lnTo>
                      <a:pt x="66" y="4"/>
                    </a:lnTo>
                    <a:lnTo>
                      <a:pt x="66" y="4"/>
                    </a:lnTo>
                    <a:close/>
                    <a:moveTo>
                      <a:pt x="42" y="56"/>
                    </a:moveTo>
                    <a:lnTo>
                      <a:pt x="42" y="52"/>
                    </a:lnTo>
                    <a:lnTo>
                      <a:pt x="38" y="52"/>
                    </a:lnTo>
                    <a:lnTo>
                      <a:pt x="38" y="48"/>
                    </a:lnTo>
                    <a:lnTo>
                      <a:pt x="42" y="44"/>
                    </a:lnTo>
                    <a:lnTo>
                      <a:pt x="42" y="48"/>
                    </a:lnTo>
                    <a:lnTo>
                      <a:pt x="46" y="48"/>
                    </a:lnTo>
                    <a:lnTo>
                      <a:pt x="46" y="52"/>
                    </a:lnTo>
                    <a:lnTo>
                      <a:pt x="50" y="48"/>
                    </a:lnTo>
                    <a:lnTo>
                      <a:pt x="50" y="44"/>
                    </a:lnTo>
                    <a:lnTo>
                      <a:pt x="50" y="40"/>
                    </a:lnTo>
                    <a:lnTo>
                      <a:pt x="50" y="38"/>
                    </a:lnTo>
                    <a:lnTo>
                      <a:pt x="50" y="34"/>
                    </a:lnTo>
                    <a:lnTo>
                      <a:pt x="50" y="30"/>
                    </a:lnTo>
                    <a:lnTo>
                      <a:pt x="50" y="26"/>
                    </a:lnTo>
                    <a:lnTo>
                      <a:pt x="50" y="22"/>
                    </a:lnTo>
                    <a:lnTo>
                      <a:pt x="50" y="18"/>
                    </a:lnTo>
                    <a:lnTo>
                      <a:pt x="50" y="14"/>
                    </a:lnTo>
                    <a:lnTo>
                      <a:pt x="50" y="10"/>
                    </a:lnTo>
                    <a:lnTo>
                      <a:pt x="52" y="10"/>
                    </a:lnTo>
                    <a:lnTo>
                      <a:pt x="52" y="8"/>
                    </a:lnTo>
                    <a:lnTo>
                      <a:pt x="56" y="4"/>
                    </a:lnTo>
                    <a:lnTo>
                      <a:pt x="56" y="8"/>
                    </a:lnTo>
                    <a:lnTo>
                      <a:pt x="60" y="4"/>
                    </a:lnTo>
                    <a:lnTo>
                      <a:pt x="60" y="8"/>
                    </a:lnTo>
                    <a:lnTo>
                      <a:pt x="64" y="8"/>
                    </a:lnTo>
                    <a:lnTo>
                      <a:pt x="64" y="10"/>
                    </a:lnTo>
                    <a:lnTo>
                      <a:pt x="66" y="10"/>
                    </a:lnTo>
                    <a:lnTo>
                      <a:pt x="70" y="10"/>
                    </a:lnTo>
                    <a:lnTo>
                      <a:pt x="70" y="8"/>
                    </a:lnTo>
                    <a:lnTo>
                      <a:pt x="74" y="8"/>
                    </a:lnTo>
                    <a:lnTo>
                      <a:pt x="74" y="10"/>
                    </a:lnTo>
                    <a:lnTo>
                      <a:pt x="74" y="14"/>
                    </a:lnTo>
                    <a:lnTo>
                      <a:pt x="74" y="18"/>
                    </a:lnTo>
                    <a:lnTo>
                      <a:pt x="74" y="22"/>
                    </a:lnTo>
                    <a:lnTo>
                      <a:pt x="74" y="26"/>
                    </a:lnTo>
                    <a:lnTo>
                      <a:pt x="78" y="30"/>
                    </a:lnTo>
                    <a:lnTo>
                      <a:pt x="78" y="34"/>
                    </a:lnTo>
                    <a:lnTo>
                      <a:pt x="78" y="38"/>
                    </a:lnTo>
                    <a:lnTo>
                      <a:pt x="74" y="40"/>
                    </a:lnTo>
                    <a:lnTo>
                      <a:pt x="74" y="44"/>
                    </a:lnTo>
                    <a:lnTo>
                      <a:pt x="74" y="48"/>
                    </a:lnTo>
                    <a:lnTo>
                      <a:pt x="70" y="48"/>
                    </a:lnTo>
                    <a:lnTo>
                      <a:pt x="70" y="52"/>
                    </a:lnTo>
                    <a:lnTo>
                      <a:pt x="70" y="48"/>
                    </a:lnTo>
                    <a:lnTo>
                      <a:pt x="74" y="48"/>
                    </a:lnTo>
                    <a:lnTo>
                      <a:pt x="70" y="48"/>
                    </a:lnTo>
                    <a:lnTo>
                      <a:pt x="66" y="48"/>
                    </a:lnTo>
                    <a:lnTo>
                      <a:pt x="66" y="52"/>
                    </a:lnTo>
                    <a:lnTo>
                      <a:pt x="64" y="52"/>
                    </a:lnTo>
                    <a:lnTo>
                      <a:pt x="64" y="56"/>
                    </a:lnTo>
                    <a:lnTo>
                      <a:pt x="66" y="56"/>
                    </a:lnTo>
                    <a:lnTo>
                      <a:pt x="64" y="56"/>
                    </a:lnTo>
                    <a:lnTo>
                      <a:pt x="64" y="60"/>
                    </a:lnTo>
                    <a:lnTo>
                      <a:pt x="64" y="64"/>
                    </a:lnTo>
                    <a:lnTo>
                      <a:pt x="64" y="66"/>
                    </a:lnTo>
                    <a:lnTo>
                      <a:pt x="64" y="70"/>
                    </a:lnTo>
                    <a:lnTo>
                      <a:pt x="66" y="70"/>
                    </a:lnTo>
                    <a:lnTo>
                      <a:pt x="66" y="74"/>
                    </a:lnTo>
                    <a:lnTo>
                      <a:pt x="64" y="74"/>
                    </a:lnTo>
                    <a:lnTo>
                      <a:pt x="66" y="74"/>
                    </a:lnTo>
                    <a:lnTo>
                      <a:pt x="66" y="78"/>
                    </a:lnTo>
                    <a:lnTo>
                      <a:pt x="66" y="82"/>
                    </a:lnTo>
                    <a:lnTo>
                      <a:pt x="70" y="86"/>
                    </a:lnTo>
                    <a:lnTo>
                      <a:pt x="74" y="86"/>
                    </a:lnTo>
                    <a:lnTo>
                      <a:pt x="74" y="90"/>
                    </a:lnTo>
                    <a:lnTo>
                      <a:pt x="74" y="86"/>
                    </a:lnTo>
                    <a:lnTo>
                      <a:pt x="74" y="82"/>
                    </a:lnTo>
                    <a:lnTo>
                      <a:pt x="74" y="86"/>
                    </a:lnTo>
                    <a:lnTo>
                      <a:pt x="74" y="82"/>
                    </a:lnTo>
                    <a:lnTo>
                      <a:pt x="78" y="82"/>
                    </a:lnTo>
                    <a:lnTo>
                      <a:pt x="78" y="78"/>
                    </a:lnTo>
                    <a:lnTo>
                      <a:pt x="78" y="82"/>
                    </a:lnTo>
                    <a:lnTo>
                      <a:pt x="82" y="78"/>
                    </a:lnTo>
                    <a:lnTo>
                      <a:pt x="82" y="82"/>
                    </a:lnTo>
                    <a:lnTo>
                      <a:pt x="86" y="82"/>
                    </a:lnTo>
                    <a:lnTo>
                      <a:pt x="86" y="86"/>
                    </a:lnTo>
                    <a:lnTo>
                      <a:pt x="86" y="90"/>
                    </a:lnTo>
                    <a:lnTo>
                      <a:pt x="86" y="94"/>
                    </a:lnTo>
                    <a:lnTo>
                      <a:pt x="86" y="90"/>
                    </a:lnTo>
                    <a:lnTo>
                      <a:pt x="90" y="90"/>
                    </a:lnTo>
                    <a:lnTo>
                      <a:pt x="90" y="86"/>
                    </a:lnTo>
                    <a:lnTo>
                      <a:pt x="94" y="86"/>
                    </a:lnTo>
                    <a:lnTo>
                      <a:pt x="94" y="90"/>
                    </a:lnTo>
                    <a:lnTo>
                      <a:pt x="96" y="90"/>
                    </a:lnTo>
                    <a:lnTo>
                      <a:pt x="96" y="94"/>
                    </a:lnTo>
                    <a:lnTo>
                      <a:pt x="96" y="90"/>
                    </a:lnTo>
                    <a:lnTo>
                      <a:pt x="94" y="90"/>
                    </a:lnTo>
                    <a:lnTo>
                      <a:pt x="94" y="94"/>
                    </a:lnTo>
                    <a:lnTo>
                      <a:pt x="94" y="96"/>
                    </a:lnTo>
                    <a:lnTo>
                      <a:pt x="96" y="96"/>
                    </a:lnTo>
                    <a:lnTo>
                      <a:pt x="96" y="100"/>
                    </a:lnTo>
                    <a:lnTo>
                      <a:pt x="96" y="96"/>
                    </a:lnTo>
                    <a:lnTo>
                      <a:pt x="96" y="100"/>
                    </a:lnTo>
                    <a:lnTo>
                      <a:pt x="100" y="100"/>
                    </a:lnTo>
                    <a:lnTo>
                      <a:pt x="100" y="104"/>
                    </a:lnTo>
                    <a:lnTo>
                      <a:pt x="100" y="100"/>
                    </a:lnTo>
                    <a:lnTo>
                      <a:pt x="100" y="104"/>
                    </a:lnTo>
                    <a:lnTo>
                      <a:pt x="100" y="108"/>
                    </a:lnTo>
                    <a:lnTo>
                      <a:pt x="100" y="112"/>
                    </a:lnTo>
                    <a:lnTo>
                      <a:pt x="96" y="112"/>
                    </a:lnTo>
                    <a:lnTo>
                      <a:pt x="96" y="108"/>
                    </a:lnTo>
                    <a:lnTo>
                      <a:pt x="96" y="104"/>
                    </a:lnTo>
                    <a:lnTo>
                      <a:pt x="100" y="104"/>
                    </a:lnTo>
                    <a:lnTo>
                      <a:pt x="96" y="104"/>
                    </a:lnTo>
                    <a:lnTo>
                      <a:pt x="94" y="104"/>
                    </a:lnTo>
                    <a:lnTo>
                      <a:pt x="90" y="104"/>
                    </a:lnTo>
                    <a:lnTo>
                      <a:pt x="90" y="100"/>
                    </a:lnTo>
                    <a:lnTo>
                      <a:pt x="90" y="104"/>
                    </a:lnTo>
                    <a:lnTo>
                      <a:pt x="90" y="100"/>
                    </a:lnTo>
                    <a:lnTo>
                      <a:pt x="90" y="96"/>
                    </a:lnTo>
                    <a:lnTo>
                      <a:pt x="86" y="96"/>
                    </a:lnTo>
                    <a:lnTo>
                      <a:pt x="86" y="94"/>
                    </a:lnTo>
                    <a:lnTo>
                      <a:pt x="82" y="94"/>
                    </a:lnTo>
                    <a:lnTo>
                      <a:pt x="82" y="90"/>
                    </a:lnTo>
                    <a:lnTo>
                      <a:pt x="78" y="90"/>
                    </a:lnTo>
                    <a:lnTo>
                      <a:pt x="78" y="86"/>
                    </a:lnTo>
                    <a:lnTo>
                      <a:pt x="78" y="90"/>
                    </a:lnTo>
                    <a:lnTo>
                      <a:pt x="78" y="94"/>
                    </a:lnTo>
                    <a:lnTo>
                      <a:pt x="78" y="96"/>
                    </a:lnTo>
                    <a:lnTo>
                      <a:pt x="82" y="96"/>
                    </a:lnTo>
                    <a:lnTo>
                      <a:pt x="82" y="100"/>
                    </a:lnTo>
                    <a:lnTo>
                      <a:pt x="78" y="100"/>
                    </a:lnTo>
                    <a:lnTo>
                      <a:pt x="78" y="96"/>
                    </a:lnTo>
                    <a:lnTo>
                      <a:pt x="78" y="94"/>
                    </a:lnTo>
                    <a:lnTo>
                      <a:pt x="74" y="94"/>
                    </a:lnTo>
                    <a:lnTo>
                      <a:pt x="70" y="90"/>
                    </a:lnTo>
                    <a:lnTo>
                      <a:pt x="66" y="90"/>
                    </a:lnTo>
                    <a:lnTo>
                      <a:pt x="66" y="86"/>
                    </a:lnTo>
                    <a:lnTo>
                      <a:pt x="64" y="90"/>
                    </a:lnTo>
                    <a:lnTo>
                      <a:pt x="64" y="94"/>
                    </a:lnTo>
                    <a:lnTo>
                      <a:pt x="60" y="94"/>
                    </a:lnTo>
                    <a:lnTo>
                      <a:pt x="56" y="94"/>
                    </a:lnTo>
                    <a:lnTo>
                      <a:pt x="56" y="90"/>
                    </a:lnTo>
                    <a:lnTo>
                      <a:pt x="52" y="86"/>
                    </a:lnTo>
                    <a:lnTo>
                      <a:pt x="52" y="90"/>
                    </a:lnTo>
                    <a:lnTo>
                      <a:pt x="52" y="86"/>
                    </a:lnTo>
                    <a:lnTo>
                      <a:pt x="52" y="82"/>
                    </a:lnTo>
                    <a:lnTo>
                      <a:pt x="56" y="78"/>
                    </a:lnTo>
                    <a:lnTo>
                      <a:pt x="56" y="74"/>
                    </a:lnTo>
                    <a:lnTo>
                      <a:pt x="52" y="74"/>
                    </a:lnTo>
                    <a:lnTo>
                      <a:pt x="52" y="70"/>
                    </a:lnTo>
                    <a:lnTo>
                      <a:pt x="50" y="70"/>
                    </a:lnTo>
                    <a:lnTo>
                      <a:pt x="50" y="74"/>
                    </a:lnTo>
                    <a:lnTo>
                      <a:pt x="52" y="74"/>
                    </a:lnTo>
                    <a:lnTo>
                      <a:pt x="52" y="78"/>
                    </a:lnTo>
                    <a:lnTo>
                      <a:pt x="50" y="78"/>
                    </a:lnTo>
                    <a:lnTo>
                      <a:pt x="50" y="74"/>
                    </a:lnTo>
                    <a:lnTo>
                      <a:pt x="46" y="74"/>
                    </a:lnTo>
                    <a:lnTo>
                      <a:pt x="46" y="70"/>
                    </a:lnTo>
                    <a:lnTo>
                      <a:pt x="50" y="70"/>
                    </a:lnTo>
                    <a:lnTo>
                      <a:pt x="46" y="70"/>
                    </a:lnTo>
                    <a:lnTo>
                      <a:pt x="46" y="74"/>
                    </a:lnTo>
                    <a:lnTo>
                      <a:pt x="46" y="70"/>
                    </a:lnTo>
                    <a:lnTo>
                      <a:pt x="46" y="66"/>
                    </a:lnTo>
                    <a:lnTo>
                      <a:pt x="42" y="64"/>
                    </a:lnTo>
                    <a:lnTo>
                      <a:pt x="42" y="60"/>
                    </a:lnTo>
                    <a:lnTo>
                      <a:pt x="42" y="56"/>
                    </a:lnTo>
                    <a:lnTo>
                      <a:pt x="42" y="56"/>
                    </a:lnTo>
                    <a:lnTo>
                      <a:pt x="42" y="56"/>
                    </a:lnTo>
                    <a:close/>
                    <a:moveTo>
                      <a:pt x="70" y="74"/>
                    </a:moveTo>
                    <a:lnTo>
                      <a:pt x="70" y="70"/>
                    </a:lnTo>
                    <a:lnTo>
                      <a:pt x="66" y="70"/>
                    </a:lnTo>
                    <a:lnTo>
                      <a:pt x="66" y="66"/>
                    </a:lnTo>
                    <a:lnTo>
                      <a:pt x="70" y="66"/>
                    </a:lnTo>
                    <a:lnTo>
                      <a:pt x="70" y="70"/>
                    </a:lnTo>
                    <a:lnTo>
                      <a:pt x="70" y="66"/>
                    </a:lnTo>
                    <a:lnTo>
                      <a:pt x="70" y="70"/>
                    </a:lnTo>
                    <a:lnTo>
                      <a:pt x="70" y="74"/>
                    </a:lnTo>
                    <a:lnTo>
                      <a:pt x="70" y="74"/>
                    </a:lnTo>
                    <a:lnTo>
                      <a:pt x="70" y="74"/>
                    </a:lnTo>
                    <a:close/>
                    <a:moveTo>
                      <a:pt x="74" y="74"/>
                    </a:moveTo>
                    <a:lnTo>
                      <a:pt x="74" y="70"/>
                    </a:lnTo>
                    <a:lnTo>
                      <a:pt x="70" y="70"/>
                    </a:lnTo>
                    <a:lnTo>
                      <a:pt x="74" y="70"/>
                    </a:lnTo>
                    <a:lnTo>
                      <a:pt x="74" y="74"/>
                    </a:lnTo>
                    <a:lnTo>
                      <a:pt x="74" y="74"/>
                    </a:lnTo>
                    <a:lnTo>
                      <a:pt x="74" y="74"/>
                    </a:lnTo>
                    <a:close/>
                    <a:moveTo>
                      <a:pt x="74" y="86"/>
                    </a:moveTo>
                    <a:lnTo>
                      <a:pt x="70" y="86"/>
                    </a:lnTo>
                    <a:lnTo>
                      <a:pt x="70" y="82"/>
                    </a:lnTo>
                    <a:lnTo>
                      <a:pt x="70" y="86"/>
                    </a:lnTo>
                    <a:lnTo>
                      <a:pt x="74" y="86"/>
                    </a:lnTo>
                    <a:lnTo>
                      <a:pt x="74" y="86"/>
                    </a:lnTo>
                    <a:lnTo>
                      <a:pt x="74" y="86"/>
                    </a:lnTo>
                    <a:close/>
                    <a:moveTo>
                      <a:pt x="100" y="94"/>
                    </a:moveTo>
                    <a:lnTo>
                      <a:pt x="100" y="90"/>
                    </a:lnTo>
                    <a:lnTo>
                      <a:pt x="100" y="86"/>
                    </a:lnTo>
                    <a:lnTo>
                      <a:pt x="104" y="86"/>
                    </a:lnTo>
                    <a:lnTo>
                      <a:pt x="104" y="90"/>
                    </a:lnTo>
                    <a:lnTo>
                      <a:pt x="104" y="94"/>
                    </a:lnTo>
                    <a:lnTo>
                      <a:pt x="100" y="94"/>
                    </a:lnTo>
                    <a:lnTo>
                      <a:pt x="100" y="94"/>
                    </a:lnTo>
                    <a:lnTo>
                      <a:pt x="100" y="94"/>
                    </a:lnTo>
                    <a:close/>
                    <a:moveTo>
                      <a:pt x="46" y="94"/>
                    </a:moveTo>
                    <a:lnTo>
                      <a:pt x="46" y="90"/>
                    </a:lnTo>
                    <a:lnTo>
                      <a:pt x="46" y="94"/>
                    </a:lnTo>
                    <a:lnTo>
                      <a:pt x="46" y="94"/>
                    </a:lnTo>
                    <a:lnTo>
                      <a:pt x="46" y="94"/>
                    </a:lnTo>
                    <a:close/>
                    <a:moveTo>
                      <a:pt x="70" y="100"/>
                    </a:moveTo>
                    <a:lnTo>
                      <a:pt x="66" y="96"/>
                    </a:lnTo>
                    <a:lnTo>
                      <a:pt x="70" y="94"/>
                    </a:lnTo>
                    <a:lnTo>
                      <a:pt x="70" y="96"/>
                    </a:lnTo>
                    <a:lnTo>
                      <a:pt x="74" y="96"/>
                    </a:lnTo>
                    <a:lnTo>
                      <a:pt x="70" y="100"/>
                    </a:lnTo>
                    <a:lnTo>
                      <a:pt x="70" y="100"/>
                    </a:lnTo>
                    <a:lnTo>
                      <a:pt x="70" y="100"/>
                    </a:lnTo>
                    <a:close/>
                    <a:moveTo>
                      <a:pt x="56" y="116"/>
                    </a:moveTo>
                    <a:lnTo>
                      <a:pt x="56" y="112"/>
                    </a:lnTo>
                    <a:lnTo>
                      <a:pt x="56" y="108"/>
                    </a:lnTo>
                    <a:lnTo>
                      <a:pt x="52" y="108"/>
                    </a:lnTo>
                    <a:lnTo>
                      <a:pt x="52" y="104"/>
                    </a:lnTo>
                    <a:lnTo>
                      <a:pt x="52" y="100"/>
                    </a:lnTo>
                    <a:lnTo>
                      <a:pt x="50" y="100"/>
                    </a:lnTo>
                    <a:lnTo>
                      <a:pt x="50" y="96"/>
                    </a:lnTo>
                    <a:lnTo>
                      <a:pt x="50" y="94"/>
                    </a:lnTo>
                    <a:lnTo>
                      <a:pt x="52" y="94"/>
                    </a:lnTo>
                    <a:lnTo>
                      <a:pt x="52" y="96"/>
                    </a:lnTo>
                    <a:lnTo>
                      <a:pt x="56" y="94"/>
                    </a:lnTo>
                    <a:lnTo>
                      <a:pt x="56" y="96"/>
                    </a:lnTo>
                    <a:lnTo>
                      <a:pt x="60" y="96"/>
                    </a:lnTo>
                    <a:lnTo>
                      <a:pt x="64" y="100"/>
                    </a:lnTo>
                    <a:lnTo>
                      <a:pt x="64" y="104"/>
                    </a:lnTo>
                    <a:lnTo>
                      <a:pt x="64" y="108"/>
                    </a:lnTo>
                    <a:lnTo>
                      <a:pt x="64" y="112"/>
                    </a:lnTo>
                    <a:lnTo>
                      <a:pt x="64" y="116"/>
                    </a:lnTo>
                    <a:lnTo>
                      <a:pt x="60" y="116"/>
                    </a:lnTo>
                    <a:lnTo>
                      <a:pt x="56" y="116"/>
                    </a:lnTo>
                    <a:lnTo>
                      <a:pt x="56" y="116"/>
                    </a:lnTo>
                    <a:lnTo>
                      <a:pt x="56" y="116"/>
                    </a:lnTo>
                    <a:close/>
                    <a:moveTo>
                      <a:pt x="90" y="108"/>
                    </a:moveTo>
                    <a:lnTo>
                      <a:pt x="90" y="104"/>
                    </a:lnTo>
                    <a:lnTo>
                      <a:pt x="86" y="104"/>
                    </a:lnTo>
                    <a:lnTo>
                      <a:pt x="86" y="100"/>
                    </a:lnTo>
                    <a:lnTo>
                      <a:pt x="86" y="104"/>
                    </a:lnTo>
                    <a:lnTo>
                      <a:pt x="90" y="104"/>
                    </a:lnTo>
                    <a:lnTo>
                      <a:pt x="90" y="108"/>
                    </a:lnTo>
                    <a:lnTo>
                      <a:pt x="90" y="108"/>
                    </a:lnTo>
                    <a:lnTo>
                      <a:pt x="90" y="108"/>
                    </a:lnTo>
                    <a:close/>
                    <a:moveTo>
                      <a:pt x="70" y="120"/>
                    </a:moveTo>
                    <a:lnTo>
                      <a:pt x="70" y="116"/>
                    </a:lnTo>
                    <a:lnTo>
                      <a:pt x="70" y="112"/>
                    </a:lnTo>
                    <a:lnTo>
                      <a:pt x="70" y="108"/>
                    </a:lnTo>
                    <a:lnTo>
                      <a:pt x="74" y="108"/>
                    </a:lnTo>
                    <a:lnTo>
                      <a:pt x="74" y="112"/>
                    </a:lnTo>
                    <a:lnTo>
                      <a:pt x="70" y="112"/>
                    </a:lnTo>
                    <a:lnTo>
                      <a:pt x="70" y="120"/>
                    </a:lnTo>
                    <a:lnTo>
                      <a:pt x="70" y="120"/>
                    </a:lnTo>
                    <a:lnTo>
                      <a:pt x="70" y="120"/>
                    </a:lnTo>
                    <a:close/>
                    <a:moveTo>
                      <a:pt x="96" y="116"/>
                    </a:moveTo>
                    <a:lnTo>
                      <a:pt x="96" y="112"/>
                    </a:lnTo>
                    <a:lnTo>
                      <a:pt x="94" y="112"/>
                    </a:lnTo>
                    <a:lnTo>
                      <a:pt x="94" y="108"/>
                    </a:lnTo>
                    <a:lnTo>
                      <a:pt x="96" y="112"/>
                    </a:lnTo>
                    <a:lnTo>
                      <a:pt x="96" y="116"/>
                    </a:lnTo>
                    <a:lnTo>
                      <a:pt x="96" y="116"/>
                    </a:lnTo>
                    <a:lnTo>
                      <a:pt x="96" y="116"/>
                    </a:lnTo>
                    <a:close/>
                    <a:moveTo>
                      <a:pt x="86" y="124"/>
                    </a:moveTo>
                    <a:lnTo>
                      <a:pt x="90" y="120"/>
                    </a:lnTo>
                    <a:lnTo>
                      <a:pt x="90" y="116"/>
                    </a:lnTo>
                    <a:lnTo>
                      <a:pt x="90" y="112"/>
                    </a:lnTo>
                    <a:lnTo>
                      <a:pt x="94" y="112"/>
                    </a:lnTo>
                    <a:lnTo>
                      <a:pt x="94" y="116"/>
                    </a:lnTo>
                    <a:lnTo>
                      <a:pt x="96" y="116"/>
                    </a:lnTo>
                    <a:lnTo>
                      <a:pt x="100" y="120"/>
                    </a:lnTo>
                    <a:lnTo>
                      <a:pt x="100" y="124"/>
                    </a:lnTo>
                    <a:lnTo>
                      <a:pt x="100" y="126"/>
                    </a:lnTo>
                    <a:lnTo>
                      <a:pt x="100" y="124"/>
                    </a:lnTo>
                    <a:lnTo>
                      <a:pt x="96" y="124"/>
                    </a:lnTo>
                    <a:lnTo>
                      <a:pt x="94" y="120"/>
                    </a:lnTo>
                    <a:lnTo>
                      <a:pt x="94" y="116"/>
                    </a:lnTo>
                    <a:lnTo>
                      <a:pt x="90" y="116"/>
                    </a:lnTo>
                    <a:lnTo>
                      <a:pt x="90" y="120"/>
                    </a:lnTo>
                    <a:lnTo>
                      <a:pt x="90" y="124"/>
                    </a:lnTo>
                    <a:lnTo>
                      <a:pt x="86" y="124"/>
                    </a:lnTo>
                    <a:lnTo>
                      <a:pt x="86" y="124"/>
                    </a:lnTo>
                    <a:lnTo>
                      <a:pt x="86" y="124"/>
                    </a:lnTo>
                    <a:close/>
                    <a:moveTo>
                      <a:pt x="104" y="120"/>
                    </a:moveTo>
                    <a:lnTo>
                      <a:pt x="104" y="116"/>
                    </a:lnTo>
                    <a:lnTo>
                      <a:pt x="104" y="112"/>
                    </a:lnTo>
                    <a:lnTo>
                      <a:pt x="108" y="112"/>
                    </a:lnTo>
                    <a:lnTo>
                      <a:pt x="112" y="112"/>
                    </a:lnTo>
                    <a:lnTo>
                      <a:pt x="116" y="112"/>
                    </a:lnTo>
                    <a:lnTo>
                      <a:pt x="120" y="112"/>
                    </a:lnTo>
                    <a:lnTo>
                      <a:pt x="116" y="116"/>
                    </a:lnTo>
                    <a:lnTo>
                      <a:pt x="120" y="116"/>
                    </a:lnTo>
                    <a:lnTo>
                      <a:pt x="120" y="120"/>
                    </a:lnTo>
                    <a:lnTo>
                      <a:pt x="120" y="124"/>
                    </a:lnTo>
                    <a:lnTo>
                      <a:pt x="120" y="126"/>
                    </a:lnTo>
                    <a:lnTo>
                      <a:pt x="120" y="130"/>
                    </a:lnTo>
                    <a:lnTo>
                      <a:pt x="122" y="130"/>
                    </a:lnTo>
                    <a:lnTo>
                      <a:pt x="122" y="134"/>
                    </a:lnTo>
                    <a:lnTo>
                      <a:pt x="120" y="134"/>
                    </a:lnTo>
                    <a:lnTo>
                      <a:pt x="122" y="134"/>
                    </a:lnTo>
                    <a:lnTo>
                      <a:pt x="122" y="138"/>
                    </a:lnTo>
                    <a:lnTo>
                      <a:pt x="122" y="134"/>
                    </a:lnTo>
                    <a:lnTo>
                      <a:pt x="120" y="134"/>
                    </a:lnTo>
                    <a:lnTo>
                      <a:pt x="116" y="134"/>
                    </a:lnTo>
                    <a:lnTo>
                      <a:pt x="112" y="130"/>
                    </a:lnTo>
                    <a:lnTo>
                      <a:pt x="112" y="126"/>
                    </a:lnTo>
                    <a:lnTo>
                      <a:pt x="116" y="126"/>
                    </a:lnTo>
                    <a:lnTo>
                      <a:pt x="116" y="124"/>
                    </a:lnTo>
                    <a:lnTo>
                      <a:pt x="112" y="124"/>
                    </a:lnTo>
                    <a:lnTo>
                      <a:pt x="108" y="124"/>
                    </a:lnTo>
                    <a:lnTo>
                      <a:pt x="108" y="120"/>
                    </a:lnTo>
                    <a:lnTo>
                      <a:pt x="104" y="120"/>
                    </a:lnTo>
                    <a:lnTo>
                      <a:pt x="104" y="120"/>
                    </a:lnTo>
                    <a:lnTo>
                      <a:pt x="104" y="120"/>
                    </a:lnTo>
                    <a:close/>
                    <a:moveTo>
                      <a:pt x="78" y="116"/>
                    </a:moveTo>
                    <a:lnTo>
                      <a:pt x="78" y="112"/>
                    </a:lnTo>
                    <a:lnTo>
                      <a:pt x="82" y="112"/>
                    </a:lnTo>
                    <a:lnTo>
                      <a:pt x="82" y="116"/>
                    </a:lnTo>
                    <a:lnTo>
                      <a:pt x="78" y="116"/>
                    </a:lnTo>
                    <a:lnTo>
                      <a:pt x="78" y="116"/>
                    </a:lnTo>
                    <a:lnTo>
                      <a:pt x="78" y="116"/>
                    </a:lnTo>
                    <a:close/>
                    <a:moveTo>
                      <a:pt x="46" y="120"/>
                    </a:moveTo>
                    <a:lnTo>
                      <a:pt x="42" y="120"/>
                    </a:lnTo>
                    <a:lnTo>
                      <a:pt x="42" y="116"/>
                    </a:lnTo>
                    <a:lnTo>
                      <a:pt x="46" y="116"/>
                    </a:lnTo>
                    <a:lnTo>
                      <a:pt x="46" y="120"/>
                    </a:lnTo>
                    <a:lnTo>
                      <a:pt x="46" y="116"/>
                    </a:lnTo>
                    <a:lnTo>
                      <a:pt x="50" y="120"/>
                    </a:lnTo>
                    <a:lnTo>
                      <a:pt x="46" y="120"/>
                    </a:lnTo>
                    <a:lnTo>
                      <a:pt x="46" y="120"/>
                    </a:lnTo>
                    <a:lnTo>
                      <a:pt x="46" y="120"/>
                    </a:lnTo>
                    <a:close/>
                    <a:moveTo>
                      <a:pt x="42" y="126"/>
                    </a:moveTo>
                    <a:lnTo>
                      <a:pt x="42" y="124"/>
                    </a:lnTo>
                    <a:lnTo>
                      <a:pt x="42" y="120"/>
                    </a:lnTo>
                    <a:lnTo>
                      <a:pt x="42" y="124"/>
                    </a:lnTo>
                    <a:lnTo>
                      <a:pt x="46" y="124"/>
                    </a:lnTo>
                    <a:lnTo>
                      <a:pt x="46" y="126"/>
                    </a:lnTo>
                    <a:lnTo>
                      <a:pt x="42" y="126"/>
                    </a:lnTo>
                    <a:lnTo>
                      <a:pt x="42" y="126"/>
                    </a:lnTo>
                    <a:lnTo>
                      <a:pt x="42" y="126"/>
                    </a:lnTo>
                    <a:close/>
                    <a:moveTo>
                      <a:pt x="86" y="134"/>
                    </a:moveTo>
                    <a:lnTo>
                      <a:pt x="86" y="138"/>
                    </a:lnTo>
                    <a:lnTo>
                      <a:pt x="82" y="138"/>
                    </a:lnTo>
                    <a:lnTo>
                      <a:pt x="82" y="142"/>
                    </a:lnTo>
                    <a:lnTo>
                      <a:pt x="78" y="142"/>
                    </a:lnTo>
                    <a:lnTo>
                      <a:pt x="74" y="142"/>
                    </a:lnTo>
                    <a:lnTo>
                      <a:pt x="74" y="146"/>
                    </a:lnTo>
                    <a:lnTo>
                      <a:pt x="70" y="146"/>
                    </a:lnTo>
                    <a:lnTo>
                      <a:pt x="70" y="150"/>
                    </a:lnTo>
                    <a:lnTo>
                      <a:pt x="70" y="146"/>
                    </a:lnTo>
                    <a:lnTo>
                      <a:pt x="70" y="142"/>
                    </a:lnTo>
                    <a:lnTo>
                      <a:pt x="70" y="138"/>
                    </a:lnTo>
                    <a:lnTo>
                      <a:pt x="70" y="134"/>
                    </a:lnTo>
                    <a:lnTo>
                      <a:pt x="70" y="130"/>
                    </a:lnTo>
                    <a:lnTo>
                      <a:pt x="70" y="126"/>
                    </a:lnTo>
                    <a:lnTo>
                      <a:pt x="70" y="124"/>
                    </a:lnTo>
                    <a:lnTo>
                      <a:pt x="66" y="124"/>
                    </a:lnTo>
                    <a:lnTo>
                      <a:pt x="70" y="124"/>
                    </a:lnTo>
                    <a:lnTo>
                      <a:pt x="74" y="124"/>
                    </a:lnTo>
                    <a:lnTo>
                      <a:pt x="78" y="126"/>
                    </a:lnTo>
                    <a:lnTo>
                      <a:pt x="78" y="130"/>
                    </a:lnTo>
                    <a:lnTo>
                      <a:pt x="82" y="126"/>
                    </a:lnTo>
                    <a:lnTo>
                      <a:pt x="82" y="130"/>
                    </a:lnTo>
                    <a:lnTo>
                      <a:pt x="86" y="130"/>
                    </a:lnTo>
                    <a:lnTo>
                      <a:pt x="86" y="126"/>
                    </a:lnTo>
                    <a:lnTo>
                      <a:pt x="86" y="130"/>
                    </a:lnTo>
                    <a:lnTo>
                      <a:pt x="86" y="134"/>
                    </a:lnTo>
                    <a:lnTo>
                      <a:pt x="86" y="134"/>
                    </a:lnTo>
                    <a:lnTo>
                      <a:pt x="86" y="134"/>
                    </a:lnTo>
                    <a:close/>
                    <a:moveTo>
                      <a:pt x="104" y="130"/>
                    </a:moveTo>
                    <a:lnTo>
                      <a:pt x="104" y="126"/>
                    </a:lnTo>
                    <a:lnTo>
                      <a:pt x="108" y="126"/>
                    </a:lnTo>
                    <a:lnTo>
                      <a:pt x="108" y="130"/>
                    </a:lnTo>
                    <a:lnTo>
                      <a:pt x="104" y="130"/>
                    </a:lnTo>
                    <a:lnTo>
                      <a:pt x="104" y="130"/>
                    </a:lnTo>
                    <a:lnTo>
                      <a:pt x="104" y="130"/>
                    </a:lnTo>
                    <a:close/>
                    <a:moveTo>
                      <a:pt x="108" y="146"/>
                    </a:moveTo>
                    <a:lnTo>
                      <a:pt x="112" y="146"/>
                    </a:lnTo>
                    <a:lnTo>
                      <a:pt x="112" y="142"/>
                    </a:lnTo>
                    <a:lnTo>
                      <a:pt x="108" y="142"/>
                    </a:lnTo>
                    <a:lnTo>
                      <a:pt x="108" y="138"/>
                    </a:lnTo>
                    <a:lnTo>
                      <a:pt x="108" y="142"/>
                    </a:lnTo>
                    <a:lnTo>
                      <a:pt x="104" y="142"/>
                    </a:lnTo>
                    <a:lnTo>
                      <a:pt x="104" y="138"/>
                    </a:lnTo>
                    <a:lnTo>
                      <a:pt x="104" y="134"/>
                    </a:lnTo>
                    <a:lnTo>
                      <a:pt x="104" y="130"/>
                    </a:lnTo>
                    <a:lnTo>
                      <a:pt x="104" y="126"/>
                    </a:lnTo>
                    <a:lnTo>
                      <a:pt x="108" y="130"/>
                    </a:lnTo>
                    <a:lnTo>
                      <a:pt x="108" y="134"/>
                    </a:lnTo>
                    <a:lnTo>
                      <a:pt x="108" y="130"/>
                    </a:lnTo>
                    <a:lnTo>
                      <a:pt x="112" y="130"/>
                    </a:lnTo>
                    <a:lnTo>
                      <a:pt x="112" y="134"/>
                    </a:lnTo>
                    <a:lnTo>
                      <a:pt x="116" y="138"/>
                    </a:lnTo>
                    <a:lnTo>
                      <a:pt x="112" y="138"/>
                    </a:lnTo>
                    <a:lnTo>
                      <a:pt x="112" y="142"/>
                    </a:lnTo>
                    <a:lnTo>
                      <a:pt x="116" y="142"/>
                    </a:lnTo>
                    <a:lnTo>
                      <a:pt x="116" y="146"/>
                    </a:lnTo>
                    <a:lnTo>
                      <a:pt x="116" y="150"/>
                    </a:lnTo>
                    <a:lnTo>
                      <a:pt x="116" y="152"/>
                    </a:lnTo>
                    <a:lnTo>
                      <a:pt x="116" y="150"/>
                    </a:lnTo>
                    <a:lnTo>
                      <a:pt x="112" y="150"/>
                    </a:lnTo>
                    <a:lnTo>
                      <a:pt x="112" y="152"/>
                    </a:lnTo>
                    <a:lnTo>
                      <a:pt x="108" y="152"/>
                    </a:lnTo>
                    <a:lnTo>
                      <a:pt x="112" y="150"/>
                    </a:lnTo>
                    <a:lnTo>
                      <a:pt x="108" y="150"/>
                    </a:lnTo>
                    <a:lnTo>
                      <a:pt x="108" y="146"/>
                    </a:lnTo>
                    <a:lnTo>
                      <a:pt x="108" y="146"/>
                    </a:lnTo>
                    <a:lnTo>
                      <a:pt x="108" y="146"/>
                    </a:lnTo>
                    <a:close/>
                    <a:moveTo>
                      <a:pt x="42" y="130"/>
                    </a:moveTo>
                    <a:lnTo>
                      <a:pt x="38" y="130"/>
                    </a:lnTo>
                    <a:lnTo>
                      <a:pt x="42" y="130"/>
                    </a:lnTo>
                    <a:lnTo>
                      <a:pt x="42" y="130"/>
                    </a:lnTo>
                    <a:lnTo>
                      <a:pt x="42" y="130"/>
                    </a:lnTo>
                    <a:close/>
                    <a:moveTo>
                      <a:pt x="38" y="146"/>
                    </a:moveTo>
                    <a:lnTo>
                      <a:pt x="38" y="150"/>
                    </a:lnTo>
                    <a:lnTo>
                      <a:pt x="34" y="150"/>
                    </a:lnTo>
                    <a:lnTo>
                      <a:pt x="34" y="152"/>
                    </a:lnTo>
                    <a:lnTo>
                      <a:pt x="30" y="152"/>
                    </a:lnTo>
                    <a:lnTo>
                      <a:pt x="26" y="156"/>
                    </a:lnTo>
                    <a:lnTo>
                      <a:pt x="24" y="160"/>
                    </a:lnTo>
                    <a:lnTo>
                      <a:pt x="26" y="160"/>
                    </a:lnTo>
                    <a:lnTo>
                      <a:pt x="24" y="164"/>
                    </a:lnTo>
                    <a:lnTo>
                      <a:pt x="24" y="168"/>
                    </a:lnTo>
                    <a:lnTo>
                      <a:pt x="20" y="168"/>
                    </a:lnTo>
                    <a:lnTo>
                      <a:pt x="16" y="168"/>
                    </a:lnTo>
                    <a:lnTo>
                      <a:pt x="16" y="172"/>
                    </a:lnTo>
                    <a:lnTo>
                      <a:pt x="16" y="176"/>
                    </a:lnTo>
                    <a:lnTo>
                      <a:pt x="12" y="176"/>
                    </a:lnTo>
                    <a:lnTo>
                      <a:pt x="12" y="180"/>
                    </a:lnTo>
                    <a:lnTo>
                      <a:pt x="8" y="180"/>
                    </a:lnTo>
                    <a:lnTo>
                      <a:pt x="4" y="182"/>
                    </a:lnTo>
                    <a:lnTo>
                      <a:pt x="4" y="180"/>
                    </a:lnTo>
                    <a:lnTo>
                      <a:pt x="4" y="176"/>
                    </a:lnTo>
                    <a:lnTo>
                      <a:pt x="8" y="176"/>
                    </a:lnTo>
                    <a:lnTo>
                      <a:pt x="12" y="172"/>
                    </a:lnTo>
                    <a:lnTo>
                      <a:pt x="12" y="168"/>
                    </a:lnTo>
                    <a:lnTo>
                      <a:pt x="16" y="168"/>
                    </a:lnTo>
                    <a:lnTo>
                      <a:pt x="20" y="160"/>
                    </a:lnTo>
                    <a:lnTo>
                      <a:pt x="24" y="160"/>
                    </a:lnTo>
                    <a:lnTo>
                      <a:pt x="24" y="156"/>
                    </a:lnTo>
                    <a:lnTo>
                      <a:pt x="26" y="152"/>
                    </a:lnTo>
                    <a:lnTo>
                      <a:pt x="26" y="156"/>
                    </a:lnTo>
                    <a:lnTo>
                      <a:pt x="26" y="152"/>
                    </a:lnTo>
                    <a:lnTo>
                      <a:pt x="30" y="150"/>
                    </a:lnTo>
                    <a:lnTo>
                      <a:pt x="26" y="150"/>
                    </a:lnTo>
                    <a:lnTo>
                      <a:pt x="30" y="150"/>
                    </a:lnTo>
                    <a:lnTo>
                      <a:pt x="34" y="146"/>
                    </a:lnTo>
                    <a:lnTo>
                      <a:pt x="34" y="142"/>
                    </a:lnTo>
                    <a:lnTo>
                      <a:pt x="30" y="142"/>
                    </a:lnTo>
                    <a:lnTo>
                      <a:pt x="30" y="138"/>
                    </a:lnTo>
                    <a:lnTo>
                      <a:pt x="34" y="138"/>
                    </a:lnTo>
                    <a:lnTo>
                      <a:pt x="34" y="142"/>
                    </a:lnTo>
                    <a:lnTo>
                      <a:pt x="34" y="138"/>
                    </a:lnTo>
                    <a:lnTo>
                      <a:pt x="34" y="134"/>
                    </a:lnTo>
                    <a:lnTo>
                      <a:pt x="34" y="138"/>
                    </a:lnTo>
                    <a:lnTo>
                      <a:pt x="34" y="134"/>
                    </a:lnTo>
                    <a:lnTo>
                      <a:pt x="34" y="130"/>
                    </a:lnTo>
                    <a:lnTo>
                      <a:pt x="38" y="130"/>
                    </a:lnTo>
                    <a:lnTo>
                      <a:pt x="38" y="134"/>
                    </a:lnTo>
                    <a:lnTo>
                      <a:pt x="34" y="138"/>
                    </a:lnTo>
                    <a:lnTo>
                      <a:pt x="34" y="142"/>
                    </a:lnTo>
                    <a:lnTo>
                      <a:pt x="38" y="142"/>
                    </a:lnTo>
                    <a:lnTo>
                      <a:pt x="38" y="146"/>
                    </a:lnTo>
                    <a:lnTo>
                      <a:pt x="38" y="146"/>
                    </a:lnTo>
                    <a:lnTo>
                      <a:pt x="38" y="146"/>
                    </a:lnTo>
                    <a:close/>
                    <a:moveTo>
                      <a:pt x="90" y="152"/>
                    </a:moveTo>
                    <a:lnTo>
                      <a:pt x="94" y="152"/>
                    </a:lnTo>
                    <a:lnTo>
                      <a:pt x="94" y="150"/>
                    </a:lnTo>
                    <a:lnTo>
                      <a:pt x="94" y="146"/>
                    </a:lnTo>
                    <a:lnTo>
                      <a:pt x="96" y="146"/>
                    </a:lnTo>
                    <a:lnTo>
                      <a:pt x="96" y="142"/>
                    </a:lnTo>
                    <a:lnTo>
                      <a:pt x="96" y="138"/>
                    </a:lnTo>
                    <a:lnTo>
                      <a:pt x="96" y="134"/>
                    </a:lnTo>
                    <a:lnTo>
                      <a:pt x="100" y="134"/>
                    </a:lnTo>
                    <a:lnTo>
                      <a:pt x="100" y="138"/>
                    </a:lnTo>
                    <a:lnTo>
                      <a:pt x="100" y="142"/>
                    </a:lnTo>
                    <a:lnTo>
                      <a:pt x="100" y="146"/>
                    </a:lnTo>
                    <a:lnTo>
                      <a:pt x="100" y="150"/>
                    </a:lnTo>
                    <a:lnTo>
                      <a:pt x="96" y="150"/>
                    </a:lnTo>
                    <a:lnTo>
                      <a:pt x="96" y="152"/>
                    </a:lnTo>
                    <a:lnTo>
                      <a:pt x="94" y="152"/>
                    </a:lnTo>
                    <a:lnTo>
                      <a:pt x="94" y="156"/>
                    </a:lnTo>
                    <a:lnTo>
                      <a:pt x="94" y="160"/>
                    </a:lnTo>
                    <a:lnTo>
                      <a:pt x="94" y="164"/>
                    </a:lnTo>
                    <a:lnTo>
                      <a:pt x="90" y="164"/>
                    </a:lnTo>
                    <a:lnTo>
                      <a:pt x="90" y="160"/>
                    </a:lnTo>
                    <a:lnTo>
                      <a:pt x="90" y="156"/>
                    </a:lnTo>
                    <a:lnTo>
                      <a:pt x="90" y="152"/>
                    </a:lnTo>
                    <a:lnTo>
                      <a:pt x="90" y="152"/>
                    </a:lnTo>
                    <a:lnTo>
                      <a:pt x="90" y="152"/>
                    </a:lnTo>
                    <a:close/>
                    <a:moveTo>
                      <a:pt x="90" y="150"/>
                    </a:moveTo>
                    <a:lnTo>
                      <a:pt x="90" y="152"/>
                    </a:lnTo>
                    <a:lnTo>
                      <a:pt x="90" y="156"/>
                    </a:lnTo>
                    <a:lnTo>
                      <a:pt x="86" y="156"/>
                    </a:lnTo>
                    <a:lnTo>
                      <a:pt x="86" y="160"/>
                    </a:lnTo>
                    <a:lnTo>
                      <a:pt x="86" y="164"/>
                    </a:lnTo>
                    <a:lnTo>
                      <a:pt x="90" y="164"/>
                    </a:lnTo>
                    <a:lnTo>
                      <a:pt x="90" y="168"/>
                    </a:lnTo>
                    <a:lnTo>
                      <a:pt x="90" y="172"/>
                    </a:lnTo>
                    <a:lnTo>
                      <a:pt x="86" y="172"/>
                    </a:lnTo>
                    <a:lnTo>
                      <a:pt x="82" y="172"/>
                    </a:lnTo>
                    <a:lnTo>
                      <a:pt x="82" y="168"/>
                    </a:lnTo>
                    <a:lnTo>
                      <a:pt x="82" y="164"/>
                    </a:lnTo>
                    <a:lnTo>
                      <a:pt x="78" y="164"/>
                    </a:lnTo>
                    <a:lnTo>
                      <a:pt x="78" y="160"/>
                    </a:lnTo>
                    <a:lnTo>
                      <a:pt x="74" y="160"/>
                    </a:lnTo>
                    <a:lnTo>
                      <a:pt x="78" y="160"/>
                    </a:lnTo>
                    <a:lnTo>
                      <a:pt x="78" y="156"/>
                    </a:lnTo>
                    <a:lnTo>
                      <a:pt x="82" y="156"/>
                    </a:lnTo>
                    <a:lnTo>
                      <a:pt x="82" y="152"/>
                    </a:lnTo>
                    <a:lnTo>
                      <a:pt x="82" y="150"/>
                    </a:lnTo>
                    <a:lnTo>
                      <a:pt x="82" y="146"/>
                    </a:lnTo>
                    <a:lnTo>
                      <a:pt x="86" y="142"/>
                    </a:lnTo>
                    <a:lnTo>
                      <a:pt x="86" y="138"/>
                    </a:lnTo>
                    <a:lnTo>
                      <a:pt x="90" y="138"/>
                    </a:lnTo>
                    <a:lnTo>
                      <a:pt x="94" y="138"/>
                    </a:lnTo>
                    <a:lnTo>
                      <a:pt x="94" y="142"/>
                    </a:lnTo>
                    <a:lnTo>
                      <a:pt x="94" y="146"/>
                    </a:lnTo>
                    <a:lnTo>
                      <a:pt x="90" y="146"/>
                    </a:lnTo>
                    <a:lnTo>
                      <a:pt x="90" y="150"/>
                    </a:lnTo>
                    <a:lnTo>
                      <a:pt x="90" y="150"/>
                    </a:lnTo>
                    <a:lnTo>
                      <a:pt x="90" y="150"/>
                    </a:lnTo>
                    <a:close/>
                    <a:moveTo>
                      <a:pt x="122" y="156"/>
                    </a:moveTo>
                    <a:lnTo>
                      <a:pt x="120" y="152"/>
                    </a:lnTo>
                    <a:lnTo>
                      <a:pt x="120" y="150"/>
                    </a:lnTo>
                    <a:lnTo>
                      <a:pt x="122" y="146"/>
                    </a:lnTo>
                    <a:lnTo>
                      <a:pt x="122" y="150"/>
                    </a:lnTo>
                    <a:lnTo>
                      <a:pt x="122" y="152"/>
                    </a:lnTo>
                    <a:lnTo>
                      <a:pt x="122" y="156"/>
                    </a:lnTo>
                    <a:lnTo>
                      <a:pt x="122" y="156"/>
                    </a:lnTo>
                    <a:lnTo>
                      <a:pt x="122" y="156"/>
                    </a:lnTo>
                    <a:close/>
                    <a:moveTo>
                      <a:pt x="108" y="152"/>
                    </a:moveTo>
                    <a:lnTo>
                      <a:pt x="108" y="156"/>
                    </a:lnTo>
                    <a:lnTo>
                      <a:pt x="108" y="160"/>
                    </a:lnTo>
                    <a:lnTo>
                      <a:pt x="104" y="160"/>
                    </a:lnTo>
                    <a:lnTo>
                      <a:pt x="100" y="160"/>
                    </a:lnTo>
                    <a:lnTo>
                      <a:pt x="96" y="160"/>
                    </a:lnTo>
                    <a:lnTo>
                      <a:pt x="96" y="156"/>
                    </a:lnTo>
                    <a:lnTo>
                      <a:pt x="100" y="156"/>
                    </a:lnTo>
                    <a:lnTo>
                      <a:pt x="100" y="152"/>
                    </a:lnTo>
                    <a:lnTo>
                      <a:pt x="104" y="152"/>
                    </a:lnTo>
                    <a:lnTo>
                      <a:pt x="108" y="152"/>
                    </a:lnTo>
                    <a:lnTo>
                      <a:pt x="108" y="152"/>
                    </a:lnTo>
                    <a:lnTo>
                      <a:pt x="108" y="152"/>
                    </a:lnTo>
                    <a:close/>
                    <a:moveTo>
                      <a:pt x="116" y="156"/>
                    </a:moveTo>
                    <a:lnTo>
                      <a:pt x="116" y="152"/>
                    </a:lnTo>
                    <a:lnTo>
                      <a:pt x="116" y="156"/>
                    </a:lnTo>
                    <a:lnTo>
                      <a:pt x="116" y="156"/>
                    </a:lnTo>
                    <a:lnTo>
                      <a:pt x="116" y="156"/>
                    </a:lnTo>
                    <a:close/>
                    <a:moveTo>
                      <a:pt x="126" y="160"/>
                    </a:moveTo>
                    <a:lnTo>
                      <a:pt x="126" y="156"/>
                    </a:lnTo>
                    <a:lnTo>
                      <a:pt x="126" y="152"/>
                    </a:lnTo>
                    <a:lnTo>
                      <a:pt x="130" y="156"/>
                    </a:lnTo>
                    <a:lnTo>
                      <a:pt x="130" y="160"/>
                    </a:lnTo>
                    <a:lnTo>
                      <a:pt x="126" y="160"/>
                    </a:lnTo>
                    <a:lnTo>
                      <a:pt x="126" y="160"/>
                    </a:lnTo>
                    <a:lnTo>
                      <a:pt x="126" y="160"/>
                    </a:lnTo>
                    <a:close/>
                    <a:moveTo>
                      <a:pt x="74" y="202"/>
                    </a:moveTo>
                    <a:lnTo>
                      <a:pt x="74" y="206"/>
                    </a:lnTo>
                    <a:lnTo>
                      <a:pt x="74" y="208"/>
                    </a:lnTo>
                    <a:lnTo>
                      <a:pt x="70" y="208"/>
                    </a:lnTo>
                    <a:lnTo>
                      <a:pt x="70" y="206"/>
                    </a:lnTo>
                    <a:lnTo>
                      <a:pt x="70" y="202"/>
                    </a:lnTo>
                    <a:lnTo>
                      <a:pt x="70" y="198"/>
                    </a:lnTo>
                    <a:lnTo>
                      <a:pt x="70" y="194"/>
                    </a:lnTo>
                    <a:lnTo>
                      <a:pt x="74" y="194"/>
                    </a:lnTo>
                    <a:lnTo>
                      <a:pt x="74" y="190"/>
                    </a:lnTo>
                    <a:lnTo>
                      <a:pt x="78" y="186"/>
                    </a:lnTo>
                    <a:lnTo>
                      <a:pt x="78" y="190"/>
                    </a:lnTo>
                    <a:lnTo>
                      <a:pt x="82" y="186"/>
                    </a:lnTo>
                    <a:lnTo>
                      <a:pt x="86" y="186"/>
                    </a:lnTo>
                    <a:lnTo>
                      <a:pt x="86" y="182"/>
                    </a:lnTo>
                    <a:lnTo>
                      <a:pt x="86" y="180"/>
                    </a:lnTo>
                    <a:lnTo>
                      <a:pt x="90" y="180"/>
                    </a:lnTo>
                    <a:lnTo>
                      <a:pt x="90" y="176"/>
                    </a:lnTo>
                    <a:lnTo>
                      <a:pt x="94" y="180"/>
                    </a:lnTo>
                    <a:lnTo>
                      <a:pt x="96" y="180"/>
                    </a:lnTo>
                    <a:lnTo>
                      <a:pt x="96" y="182"/>
                    </a:lnTo>
                    <a:lnTo>
                      <a:pt x="96" y="186"/>
                    </a:lnTo>
                    <a:lnTo>
                      <a:pt x="96" y="190"/>
                    </a:lnTo>
                    <a:lnTo>
                      <a:pt x="94" y="190"/>
                    </a:lnTo>
                    <a:lnTo>
                      <a:pt x="96" y="190"/>
                    </a:lnTo>
                    <a:lnTo>
                      <a:pt x="96" y="186"/>
                    </a:lnTo>
                    <a:lnTo>
                      <a:pt x="100" y="186"/>
                    </a:lnTo>
                    <a:lnTo>
                      <a:pt x="104" y="186"/>
                    </a:lnTo>
                    <a:lnTo>
                      <a:pt x="104" y="182"/>
                    </a:lnTo>
                    <a:lnTo>
                      <a:pt x="100" y="182"/>
                    </a:lnTo>
                    <a:lnTo>
                      <a:pt x="104" y="182"/>
                    </a:lnTo>
                    <a:lnTo>
                      <a:pt x="104" y="180"/>
                    </a:lnTo>
                    <a:lnTo>
                      <a:pt x="108" y="180"/>
                    </a:lnTo>
                    <a:lnTo>
                      <a:pt x="108" y="182"/>
                    </a:lnTo>
                    <a:lnTo>
                      <a:pt x="108" y="180"/>
                    </a:lnTo>
                    <a:lnTo>
                      <a:pt x="108" y="176"/>
                    </a:lnTo>
                    <a:lnTo>
                      <a:pt x="112" y="176"/>
                    </a:lnTo>
                    <a:lnTo>
                      <a:pt x="112" y="172"/>
                    </a:lnTo>
                    <a:lnTo>
                      <a:pt x="112" y="176"/>
                    </a:lnTo>
                    <a:lnTo>
                      <a:pt x="116" y="176"/>
                    </a:lnTo>
                    <a:lnTo>
                      <a:pt x="116" y="172"/>
                    </a:lnTo>
                    <a:lnTo>
                      <a:pt x="120" y="172"/>
                    </a:lnTo>
                    <a:lnTo>
                      <a:pt x="120" y="168"/>
                    </a:lnTo>
                    <a:lnTo>
                      <a:pt x="120" y="164"/>
                    </a:lnTo>
                    <a:lnTo>
                      <a:pt x="120" y="160"/>
                    </a:lnTo>
                    <a:lnTo>
                      <a:pt x="120" y="156"/>
                    </a:lnTo>
                    <a:lnTo>
                      <a:pt x="120" y="160"/>
                    </a:lnTo>
                    <a:lnTo>
                      <a:pt x="122" y="160"/>
                    </a:lnTo>
                    <a:lnTo>
                      <a:pt x="122" y="164"/>
                    </a:lnTo>
                    <a:lnTo>
                      <a:pt x="126" y="164"/>
                    </a:lnTo>
                    <a:lnTo>
                      <a:pt x="126" y="168"/>
                    </a:lnTo>
                    <a:lnTo>
                      <a:pt x="130" y="168"/>
                    </a:lnTo>
                    <a:lnTo>
                      <a:pt x="130" y="172"/>
                    </a:lnTo>
                    <a:lnTo>
                      <a:pt x="130" y="176"/>
                    </a:lnTo>
                    <a:lnTo>
                      <a:pt x="130" y="180"/>
                    </a:lnTo>
                    <a:lnTo>
                      <a:pt x="126" y="180"/>
                    </a:lnTo>
                    <a:lnTo>
                      <a:pt x="130" y="180"/>
                    </a:lnTo>
                    <a:lnTo>
                      <a:pt x="134" y="180"/>
                    </a:lnTo>
                    <a:lnTo>
                      <a:pt x="134" y="182"/>
                    </a:lnTo>
                    <a:lnTo>
                      <a:pt x="130" y="182"/>
                    </a:lnTo>
                    <a:lnTo>
                      <a:pt x="130" y="186"/>
                    </a:lnTo>
                    <a:lnTo>
                      <a:pt x="134" y="186"/>
                    </a:lnTo>
                    <a:lnTo>
                      <a:pt x="134" y="190"/>
                    </a:lnTo>
                    <a:lnTo>
                      <a:pt x="134" y="194"/>
                    </a:lnTo>
                    <a:lnTo>
                      <a:pt x="134" y="198"/>
                    </a:lnTo>
                    <a:lnTo>
                      <a:pt x="134" y="202"/>
                    </a:lnTo>
                    <a:lnTo>
                      <a:pt x="134" y="206"/>
                    </a:lnTo>
                    <a:lnTo>
                      <a:pt x="130" y="206"/>
                    </a:lnTo>
                    <a:lnTo>
                      <a:pt x="130" y="208"/>
                    </a:lnTo>
                    <a:lnTo>
                      <a:pt x="130" y="212"/>
                    </a:lnTo>
                    <a:lnTo>
                      <a:pt x="130" y="216"/>
                    </a:lnTo>
                    <a:lnTo>
                      <a:pt x="130" y="220"/>
                    </a:lnTo>
                    <a:lnTo>
                      <a:pt x="130" y="216"/>
                    </a:lnTo>
                    <a:lnTo>
                      <a:pt x="126" y="216"/>
                    </a:lnTo>
                    <a:lnTo>
                      <a:pt x="126" y="212"/>
                    </a:lnTo>
                    <a:lnTo>
                      <a:pt x="130" y="212"/>
                    </a:lnTo>
                    <a:lnTo>
                      <a:pt x="126" y="208"/>
                    </a:lnTo>
                    <a:lnTo>
                      <a:pt x="126" y="206"/>
                    </a:lnTo>
                    <a:lnTo>
                      <a:pt x="126" y="202"/>
                    </a:lnTo>
                    <a:lnTo>
                      <a:pt x="122" y="202"/>
                    </a:lnTo>
                    <a:lnTo>
                      <a:pt x="122" y="206"/>
                    </a:lnTo>
                    <a:lnTo>
                      <a:pt x="120" y="206"/>
                    </a:lnTo>
                    <a:lnTo>
                      <a:pt x="120" y="208"/>
                    </a:lnTo>
                    <a:lnTo>
                      <a:pt x="120" y="212"/>
                    </a:lnTo>
                    <a:lnTo>
                      <a:pt x="122" y="216"/>
                    </a:lnTo>
                    <a:lnTo>
                      <a:pt x="122" y="220"/>
                    </a:lnTo>
                    <a:lnTo>
                      <a:pt x="122" y="224"/>
                    </a:lnTo>
                    <a:lnTo>
                      <a:pt x="122" y="228"/>
                    </a:lnTo>
                    <a:lnTo>
                      <a:pt x="120" y="228"/>
                    </a:lnTo>
                    <a:lnTo>
                      <a:pt x="120" y="232"/>
                    </a:lnTo>
                    <a:lnTo>
                      <a:pt x="116" y="232"/>
                    </a:lnTo>
                    <a:lnTo>
                      <a:pt x="120" y="232"/>
                    </a:lnTo>
                    <a:lnTo>
                      <a:pt x="116" y="228"/>
                    </a:lnTo>
                    <a:lnTo>
                      <a:pt x="116" y="224"/>
                    </a:lnTo>
                    <a:lnTo>
                      <a:pt x="116" y="220"/>
                    </a:lnTo>
                    <a:lnTo>
                      <a:pt x="116" y="224"/>
                    </a:lnTo>
                    <a:lnTo>
                      <a:pt x="116" y="228"/>
                    </a:lnTo>
                    <a:lnTo>
                      <a:pt x="112" y="228"/>
                    </a:lnTo>
                    <a:lnTo>
                      <a:pt x="108" y="224"/>
                    </a:lnTo>
                    <a:lnTo>
                      <a:pt x="104" y="224"/>
                    </a:lnTo>
                    <a:lnTo>
                      <a:pt x="104" y="220"/>
                    </a:lnTo>
                    <a:lnTo>
                      <a:pt x="100" y="220"/>
                    </a:lnTo>
                    <a:lnTo>
                      <a:pt x="100" y="216"/>
                    </a:lnTo>
                    <a:lnTo>
                      <a:pt x="100" y="212"/>
                    </a:lnTo>
                    <a:lnTo>
                      <a:pt x="100" y="208"/>
                    </a:lnTo>
                    <a:lnTo>
                      <a:pt x="96" y="208"/>
                    </a:lnTo>
                    <a:lnTo>
                      <a:pt x="100" y="206"/>
                    </a:lnTo>
                    <a:lnTo>
                      <a:pt x="104" y="202"/>
                    </a:lnTo>
                    <a:lnTo>
                      <a:pt x="100" y="198"/>
                    </a:lnTo>
                    <a:lnTo>
                      <a:pt x="100" y="202"/>
                    </a:lnTo>
                    <a:lnTo>
                      <a:pt x="100" y="198"/>
                    </a:lnTo>
                    <a:lnTo>
                      <a:pt x="100" y="194"/>
                    </a:lnTo>
                    <a:lnTo>
                      <a:pt x="96" y="194"/>
                    </a:lnTo>
                    <a:lnTo>
                      <a:pt x="94" y="194"/>
                    </a:lnTo>
                    <a:lnTo>
                      <a:pt x="94" y="190"/>
                    </a:lnTo>
                    <a:lnTo>
                      <a:pt x="94" y="194"/>
                    </a:lnTo>
                    <a:lnTo>
                      <a:pt x="90" y="194"/>
                    </a:lnTo>
                    <a:lnTo>
                      <a:pt x="94" y="194"/>
                    </a:lnTo>
                    <a:lnTo>
                      <a:pt x="94" y="198"/>
                    </a:lnTo>
                    <a:lnTo>
                      <a:pt x="90" y="198"/>
                    </a:lnTo>
                    <a:lnTo>
                      <a:pt x="94" y="202"/>
                    </a:lnTo>
                    <a:lnTo>
                      <a:pt x="90" y="202"/>
                    </a:lnTo>
                    <a:lnTo>
                      <a:pt x="90" y="198"/>
                    </a:lnTo>
                    <a:lnTo>
                      <a:pt x="86" y="198"/>
                    </a:lnTo>
                    <a:lnTo>
                      <a:pt x="90" y="198"/>
                    </a:lnTo>
                    <a:lnTo>
                      <a:pt x="86" y="198"/>
                    </a:lnTo>
                    <a:lnTo>
                      <a:pt x="90" y="198"/>
                    </a:lnTo>
                    <a:lnTo>
                      <a:pt x="86" y="198"/>
                    </a:lnTo>
                    <a:lnTo>
                      <a:pt x="86" y="194"/>
                    </a:lnTo>
                    <a:lnTo>
                      <a:pt x="86" y="198"/>
                    </a:lnTo>
                    <a:lnTo>
                      <a:pt x="82" y="198"/>
                    </a:lnTo>
                    <a:lnTo>
                      <a:pt x="82" y="194"/>
                    </a:lnTo>
                    <a:lnTo>
                      <a:pt x="78" y="194"/>
                    </a:lnTo>
                    <a:lnTo>
                      <a:pt x="78" y="198"/>
                    </a:lnTo>
                    <a:lnTo>
                      <a:pt x="74" y="198"/>
                    </a:lnTo>
                    <a:lnTo>
                      <a:pt x="74" y="202"/>
                    </a:lnTo>
                    <a:lnTo>
                      <a:pt x="74" y="202"/>
                    </a:lnTo>
                    <a:lnTo>
                      <a:pt x="74" y="202"/>
                    </a:lnTo>
                    <a:close/>
                    <a:moveTo>
                      <a:pt x="126" y="164"/>
                    </a:moveTo>
                    <a:lnTo>
                      <a:pt x="126" y="160"/>
                    </a:lnTo>
                    <a:lnTo>
                      <a:pt x="126" y="164"/>
                    </a:lnTo>
                    <a:lnTo>
                      <a:pt x="126" y="164"/>
                    </a:lnTo>
                    <a:lnTo>
                      <a:pt x="126" y="164"/>
                    </a:lnTo>
                    <a:close/>
                    <a:moveTo>
                      <a:pt x="108" y="172"/>
                    </a:moveTo>
                    <a:lnTo>
                      <a:pt x="108" y="168"/>
                    </a:lnTo>
                    <a:lnTo>
                      <a:pt x="112" y="168"/>
                    </a:lnTo>
                    <a:lnTo>
                      <a:pt x="112" y="172"/>
                    </a:lnTo>
                    <a:lnTo>
                      <a:pt x="108" y="172"/>
                    </a:lnTo>
                    <a:lnTo>
                      <a:pt x="108" y="172"/>
                    </a:lnTo>
                    <a:lnTo>
                      <a:pt x="108" y="172"/>
                    </a:lnTo>
                    <a:close/>
                    <a:moveTo>
                      <a:pt x="122" y="208"/>
                    </a:moveTo>
                    <a:lnTo>
                      <a:pt x="122" y="206"/>
                    </a:lnTo>
                    <a:lnTo>
                      <a:pt x="122" y="208"/>
                    </a:lnTo>
                    <a:lnTo>
                      <a:pt x="122" y="208"/>
                    </a:lnTo>
                    <a:lnTo>
                      <a:pt x="122" y="208"/>
                    </a:lnTo>
                    <a:close/>
                    <a:moveTo>
                      <a:pt x="70" y="216"/>
                    </a:moveTo>
                    <a:lnTo>
                      <a:pt x="66" y="212"/>
                    </a:lnTo>
                    <a:lnTo>
                      <a:pt x="70" y="212"/>
                    </a:lnTo>
                    <a:lnTo>
                      <a:pt x="74" y="212"/>
                    </a:lnTo>
                    <a:lnTo>
                      <a:pt x="74" y="216"/>
                    </a:lnTo>
                    <a:lnTo>
                      <a:pt x="70" y="216"/>
                    </a:lnTo>
                    <a:lnTo>
                      <a:pt x="70" y="216"/>
                    </a:lnTo>
                    <a:lnTo>
                      <a:pt x="70" y="216"/>
                    </a:lnTo>
                    <a:close/>
                    <a:moveTo>
                      <a:pt x="60" y="228"/>
                    </a:moveTo>
                    <a:lnTo>
                      <a:pt x="60" y="224"/>
                    </a:lnTo>
                    <a:lnTo>
                      <a:pt x="56" y="228"/>
                    </a:lnTo>
                    <a:lnTo>
                      <a:pt x="56" y="224"/>
                    </a:lnTo>
                    <a:lnTo>
                      <a:pt x="60" y="224"/>
                    </a:lnTo>
                    <a:lnTo>
                      <a:pt x="64" y="224"/>
                    </a:lnTo>
                    <a:lnTo>
                      <a:pt x="60" y="228"/>
                    </a:lnTo>
                    <a:lnTo>
                      <a:pt x="60" y="228"/>
                    </a:lnTo>
                    <a:lnTo>
                      <a:pt x="60" y="228"/>
                    </a:lnTo>
                    <a:close/>
                    <a:moveTo>
                      <a:pt x="42" y="238"/>
                    </a:moveTo>
                    <a:lnTo>
                      <a:pt x="42" y="236"/>
                    </a:lnTo>
                    <a:lnTo>
                      <a:pt x="46" y="236"/>
                    </a:lnTo>
                    <a:lnTo>
                      <a:pt x="46" y="238"/>
                    </a:lnTo>
                    <a:lnTo>
                      <a:pt x="42" y="238"/>
                    </a:lnTo>
                    <a:lnTo>
                      <a:pt x="42" y="238"/>
                    </a:lnTo>
                    <a:lnTo>
                      <a:pt x="42" y="2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2" name="Freeform 49">
                <a:extLst>
                  <a:ext uri="{FF2B5EF4-FFF2-40B4-BE49-F238E27FC236}">
                    <a16:creationId xmlns:a16="http://schemas.microsoft.com/office/drawing/2014/main" id="{CD35867D-2748-CEC1-6308-E0540DF40A42}"/>
                  </a:ext>
                </a:extLst>
              </p:cNvPr>
              <p:cNvSpPr>
                <a:spLocks/>
              </p:cNvSpPr>
              <p:nvPr/>
            </p:nvSpPr>
            <p:spPr bwMode="auto">
              <a:xfrm>
                <a:off x="5537200" y="3841818"/>
                <a:ext cx="15875" cy="41275"/>
              </a:xfrm>
              <a:custGeom>
                <a:avLst/>
                <a:gdLst>
                  <a:gd name="T0" fmla="*/ 6 w 10"/>
                  <a:gd name="T1" fmla="*/ 26 h 26"/>
                  <a:gd name="T2" fmla="*/ 6 w 10"/>
                  <a:gd name="T3" fmla="*/ 26 h 26"/>
                  <a:gd name="T4" fmla="*/ 6 w 10"/>
                  <a:gd name="T5" fmla="*/ 26 h 26"/>
                  <a:gd name="T6" fmla="*/ 6 w 10"/>
                  <a:gd name="T7" fmla="*/ 26 h 26"/>
                  <a:gd name="T8" fmla="*/ 4 w 10"/>
                  <a:gd name="T9" fmla="*/ 26 h 26"/>
                  <a:gd name="T10" fmla="*/ 4 w 10"/>
                  <a:gd name="T11" fmla="*/ 26 h 26"/>
                  <a:gd name="T12" fmla="*/ 0 w 10"/>
                  <a:gd name="T13" fmla="*/ 26 h 26"/>
                  <a:gd name="T14" fmla="*/ 0 w 10"/>
                  <a:gd name="T15" fmla="*/ 22 h 26"/>
                  <a:gd name="T16" fmla="*/ 0 w 10"/>
                  <a:gd name="T17" fmla="*/ 22 h 26"/>
                  <a:gd name="T18" fmla="*/ 0 w 10"/>
                  <a:gd name="T19" fmla="*/ 22 h 26"/>
                  <a:gd name="T20" fmla="*/ 0 w 10"/>
                  <a:gd name="T21" fmla="*/ 18 h 26"/>
                  <a:gd name="T22" fmla="*/ 0 w 10"/>
                  <a:gd name="T23" fmla="*/ 14 h 26"/>
                  <a:gd name="T24" fmla="*/ 0 w 10"/>
                  <a:gd name="T25" fmla="*/ 10 h 26"/>
                  <a:gd name="T26" fmla="*/ 0 w 10"/>
                  <a:gd name="T27" fmla="*/ 10 h 26"/>
                  <a:gd name="T28" fmla="*/ 0 w 10"/>
                  <a:gd name="T29" fmla="*/ 10 h 26"/>
                  <a:gd name="T30" fmla="*/ 0 w 10"/>
                  <a:gd name="T31" fmla="*/ 10 h 26"/>
                  <a:gd name="T32" fmla="*/ 0 w 10"/>
                  <a:gd name="T33" fmla="*/ 6 h 26"/>
                  <a:gd name="T34" fmla="*/ 0 w 10"/>
                  <a:gd name="T35" fmla="*/ 6 h 26"/>
                  <a:gd name="T36" fmla="*/ 0 w 10"/>
                  <a:gd name="T37" fmla="*/ 6 h 26"/>
                  <a:gd name="T38" fmla="*/ 0 w 10"/>
                  <a:gd name="T39" fmla="*/ 6 h 26"/>
                  <a:gd name="T40" fmla="*/ 0 w 10"/>
                  <a:gd name="T41" fmla="*/ 6 h 26"/>
                  <a:gd name="T42" fmla="*/ 0 w 10"/>
                  <a:gd name="T43" fmla="*/ 2 h 26"/>
                  <a:gd name="T44" fmla="*/ 0 w 10"/>
                  <a:gd name="T45" fmla="*/ 2 h 26"/>
                  <a:gd name="T46" fmla="*/ 0 w 10"/>
                  <a:gd name="T47" fmla="*/ 2 h 26"/>
                  <a:gd name="T48" fmla="*/ 0 w 10"/>
                  <a:gd name="T49" fmla="*/ 2 h 26"/>
                  <a:gd name="T50" fmla="*/ 4 w 10"/>
                  <a:gd name="T51" fmla="*/ 0 h 26"/>
                  <a:gd name="T52" fmla="*/ 4 w 10"/>
                  <a:gd name="T53" fmla="*/ 0 h 26"/>
                  <a:gd name="T54" fmla="*/ 6 w 10"/>
                  <a:gd name="T55" fmla="*/ 0 h 26"/>
                  <a:gd name="T56" fmla="*/ 6 w 10"/>
                  <a:gd name="T57" fmla="*/ 0 h 26"/>
                  <a:gd name="T58" fmla="*/ 6 w 10"/>
                  <a:gd name="T59" fmla="*/ 2 h 26"/>
                  <a:gd name="T60" fmla="*/ 6 w 10"/>
                  <a:gd name="T61" fmla="*/ 2 h 26"/>
                  <a:gd name="T62" fmla="*/ 10 w 10"/>
                  <a:gd name="T63" fmla="*/ 2 h 26"/>
                  <a:gd name="T64" fmla="*/ 10 w 10"/>
                  <a:gd name="T65" fmla="*/ 6 h 26"/>
                  <a:gd name="T66" fmla="*/ 10 w 10"/>
                  <a:gd name="T67" fmla="*/ 6 h 26"/>
                  <a:gd name="T68" fmla="*/ 6 w 10"/>
                  <a:gd name="T69" fmla="*/ 6 h 26"/>
                  <a:gd name="T70" fmla="*/ 6 w 10"/>
                  <a:gd name="T71" fmla="*/ 10 h 26"/>
                  <a:gd name="T72" fmla="*/ 6 w 10"/>
                  <a:gd name="T73" fmla="*/ 10 h 26"/>
                  <a:gd name="T74" fmla="*/ 10 w 10"/>
                  <a:gd name="T75" fmla="*/ 10 h 26"/>
                  <a:gd name="T76" fmla="*/ 6 w 10"/>
                  <a:gd name="T77" fmla="*/ 14 h 26"/>
                  <a:gd name="T78" fmla="*/ 10 w 10"/>
                  <a:gd name="T79" fmla="*/ 14 h 26"/>
                  <a:gd name="T80" fmla="*/ 10 w 10"/>
                  <a:gd name="T81" fmla="*/ 14 h 26"/>
                  <a:gd name="T82" fmla="*/ 10 w 10"/>
                  <a:gd name="T83" fmla="*/ 14 h 26"/>
                  <a:gd name="T84" fmla="*/ 10 w 10"/>
                  <a:gd name="T85" fmla="*/ 22 h 26"/>
                  <a:gd name="T86" fmla="*/ 6 w 10"/>
                  <a:gd name="T87" fmla="*/ 22 h 26"/>
                  <a:gd name="T88" fmla="*/ 6 w 10"/>
                  <a:gd name="T89" fmla="*/ 22 h 26"/>
                  <a:gd name="T90" fmla="*/ 6 w 10"/>
                  <a:gd name="T9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 h="26">
                    <a:moveTo>
                      <a:pt x="6" y="22"/>
                    </a:moveTo>
                    <a:lnTo>
                      <a:pt x="6" y="26"/>
                    </a:lnTo>
                    <a:lnTo>
                      <a:pt x="6" y="26"/>
                    </a:lnTo>
                    <a:lnTo>
                      <a:pt x="6" y="26"/>
                    </a:lnTo>
                    <a:lnTo>
                      <a:pt x="6" y="26"/>
                    </a:lnTo>
                    <a:lnTo>
                      <a:pt x="6" y="26"/>
                    </a:lnTo>
                    <a:lnTo>
                      <a:pt x="6" y="26"/>
                    </a:lnTo>
                    <a:lnTo>
                      <a:pt x="6" y="26"/>
                    </a:lnTo>
                    <a:lnTo>
                      <a:pt x="4" y="26"/>
                    </a:lnTo>
                    <a:lnTo>
                      <a:pt x="4" y="26"/>
                    </a:lnTo>
                    <a:lnTo>
                      <a:pt x="4" y="26"/>
                    </a:lnTo>
                    <a:lnTo>
                      <a:pt x="4" y="26"/>
                    </a:lnTo>
                    <a:lnTo>
                      <a:pt x="4" y="26"/>
                    </a:lnTo>
                    <a:lnTo>
                      <a:pt x="0" y="26"/>
                    </a:lnTo>
                    <a:lnTo>
                      <a:pt x="0" y="26"/>
                    </a:lnTo>
                    <a:lnTo>
                      <a:pt x="0" y="22"/>
                    </a:lnTo>
                    <a:lnTo>
                      <a:pt x="0" y="22"/>
                    </a:lnTo>
                    <a:lnTo>
                      <a:pt x="0" y="22"/>
                    </a:lnTo>
                    <a:lnTo>
                      <a:pt x="0" y="22"/>
                    </a:lnTo>
                    <a:lnTo>
                      <a:pt x="0" y="22"/>
                    </a:lnTo>
                    <a:lnTo>
                      <a:pt x="0" y="18"/>
                    </a:lnTo>
                    <a:lnTo>
                      <a:pt x="0" y="18"/>
                    </a:lnTo>
                    <a:lnTo>
                      <a:pt x="0" y="14"/>
                    </a:lnTo>
                    <a:lnTo>
                      <a:pt x="0" y="14"/>
                    </a:lnTo>
                    <a:lnTo>
                      <a:pt x="0" y="14"/>
                    </a:lnTo>
                    <a:lnTo>
                      <a:pt x="0" y="10"/>
                    </a:lnTo>
                    <a:lnTo>
                      <a:pt x="0" y="10"/>
                    </a:lnTo>
                    <a:lnTo>
                      <a:pt x="0" y="10"/>
                    </a:lnTo>
                    <a:lnTo>
                      <a:pt x="0" y="10"/>
                    </a:lnTo>
                    <a:lnTo>
                      <a:pt x="0" y="10"/>
                    </a:lnTo>
                    <a:lnTo>
                      <a:pt x="0" y="10"/>
                    </a:lnTo>
                    <a:lnTo>
                      <a:pt x="0" y="10"/>
                    </a:lnTo>
                    <a:lnTo>
                      <a:pt x="0" y="6"/>
                    </a:lnTo>
                    <a:lnTo>
                      <a:pt x="0" y="6"/>
                    </a:lnTo>
                    <a:lnTo>
                      <a:pt x="0" y="6"/>
                    </a:lnTo>
                    <a:lnTo>
                      <a:pt x="0" y="6"/>
                    </a:lnTo>
                    <a:lnTo>
                      <a:pt x="0" y="6"/>
                    </a:lnTo>
                    <a:lnTo>
                      <a:pt x="0" y="6"/>
                    </a:lnTo>
                    <a:lnTo>
                      <a:pt x="0" y="6"/>
                    </a:lnTo>
                    <a:lnTo>
                      <a:pt x="0" y="6"/>
                    </a:lnTo>
                    <a:lnTo>
                      <a:pt x="0" y="6"/>
                    </a:lnTo>
                    <a:lnTo>
                      <a:pt x="0" y="6"/>
                    </a:lnTo>
                    <a:lnTo>
                      <a:pt x="0" y="2"/>
                    </a:lnTo>
                    <a:lnTo>
                      <a:pt x="0" y="2"/>
                    </a:lnTo>
                    <a:lnTo>
                      <a:pt x="0" y="2"/>
                    </a:lnTo>
                    <a:lnTo>
                      <a:pt x="0" y="2"/>
                    </a:lnTo>
                    <a:lnTo>
                      <a:pt x="0" y="2"/>
                    </a:lnTo>
                    <a:lnTo>
                      <a:pt x="0" y="2"/>
                    </a:lnTo>
                    <a:lnTo>
                      <a:pt x="0" y="2"/>
                    </a:lnTo>
                    <a:lnTo>
                      <a:pt x="0" y="2"/>
                    </a:lnTo>
                    <a:lnTo>
                      <a:pt x="4" y="0"/>
                    </a:lnTo>
                    <a:lnTo>
                      <a:pt x="4" y="0"/>
                    </a:lnTo>
                    <a:lnTo>
                      <a:pt x="4" y="0"/>
                    </a:lnTo>
                    <a:lnTo>
                      <a:pt x="4" y="0"/>
                    </a:lnTo>
                    <a:lnTo>
                      <a:pt x="6" y="0"/>
                    </a:lnTo>
                    <a:lnTo>
                      <a:pt x="6" y="0"/>
                    </a:lnTo>
                    <a:lnTo>
                      <a:pt x="6" y="0"/>
                    </a:lnTo>
                    <a:lnTo>
                      <a:pt x="6" y="0"/>
                    </a:lnTo>
                    <a:lnTo>
                      <a:pt x="6" y="0"/>
                    </a:lnTo>
                    <a:lnTo>
                      <a:pt x="6" y="2"/>
                    </a:lnTo>
                    <a:lnTo>
                      <a:pt x="6" y="2"/>
                    </a:lnTo>
                    <a:lnTo>
                      <a:pt x="6" y="2"/>
                    </a:lnTo>
                    <a:lnTo>
                      <a:pt x="10" y="2"/>
                    </a:lnTo>
                    <a:lnTo>
                      <a:pt x="10" y="2"/>
                    </a:lnTo>
                    <a:lnTo>
                      <a:pt x="10" y="2"/>
                    </a:lnTo>
                    <a:lnTo>
                      <a:pt x="10" y="6"/>
                    </a:lnTo>
                    <a:lnTo>
                      <a:pt x="10" y="6"/>
                    </a:lnTo>
                    <a:lnTo>
                      <a:pt x="10" y="6"/>
                    </a:lnTo>
                    <a:lnTo>
                      <a:pt x="6" y="6"/>
                    </a:lnTo>
                    <a:lnTo>
                      <a:pt x="6" y="6"/>
                    </a:lnTo>
                    <a:lnTo>
                      <a:pt x="6" y="6"/>
                    </a:lnTo>
                    <a:lnTo>
                      <a:pt x="6" y="10"/>
                    </a:lnTo>
                    <a:lnTo>
                      <a:pt x="6" y="10"/>
                    </a:lnTo>
                    <a:lnTo>
                      <a:pt x="6" y="10"/>
                    </a:lnTo>
                    <a:lnTo>
                      <a:pt x="10" y="10"/>
                    </a:lnTo>
                    <a:lnTo>
                      <a:pt x="10" y="10"/>
                    </a:lnTo>
                    <a:lnTo>
                      <a:pt x="6" y="14"/>
                    </a:lnTo>
                    <a:lnTo>
                      <a:pt x="6" y="14"/>
                    </a:lnTo>
                    <a:lnTo>
                      <a:pt x="10" y="14"/>
                    </a:lnTo>
                    <a:lnTo>
                      <a:pt x="10" y="14"/>
                    </a:lnTo>
                    <a:lnTo>
                      <a:pt x="10" y="14"/>
                    </a:lnTo>
                    <a:lnTo>
                      <a:pt x="10" y="14"/>
                    </a:lnTo>
                    <a:lnTo>
                      <a:pt x="10" y="14"/>
                    </a:lnTo>
                    <a:lnTo>
                      <a:pt x="10" y="14"/>
                    </a:lnTo>
                    <a:lnTo>
                      <a:pt x="10" y="18"/>
                    </a:lnTo>
                    <a:lnTo>
                      <a:pt x="10" y="22"/>
                    </a:lnTo>
                    <a:lnTo>
                      <a:pt x="10" y="22"/>
                    </a:lnTo>
                    <a:lnTo>
                      <a:pt x="6" y="22"/>
                    </a:lnTo>
                    <a:lnTo>
                      <a:pt x="6" y="22"/>
                    </a:lnTo>
                    <a:lnTo>
                      <a:pt x="6" y="22"/>
                    </a:lnTo>
                    <a:lnTo>
                      <a:pt x="6" y="22"/>
                    </a:lnTo>
                    <a:lnTo>
                      <a:pt x="6" y="2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3" name="Freeform 50">
                <a:extLst>
                  <a:ext uri="{FF2B5EF4-FFF2-40B4-BE49-F238E27FC236}">
                    <a16:creationId xmlns:a16="http://schemas.microsoft.com/office/drawing/2014/main" id="{27577380-5336-17AC-F729-94E210DD4886}"/>
                  </a:ext>
                </a:extLst>
              </p:cNvPr>
              <p:cNvSpPr>
                <a:spLocks noEditPoints="1"/>
              </p:cNvSpPr>
              <p:nvPr/>
            </p:nvSpPr>
            <p:spPr bwMode="auto">
              <a:xfrm>
                <a:off x="5168900" y="3664018"/>
                <a:ext cx="473075" cy="447675"/>
              </a:xfrm>
              <a:custGeom>
                <a:avLst/>
                <a:gdLst>
                  <a:gd name="T0" fmla="*/ 232 w 298"/>
                  <a:gd name="T1" fmla="*/ 240 h 282"/>
                  <a:gd name="T2" fmla="*/ 186 w 298"/>
                  <a:gd name="T3" fmla="*/ 264 h 282"/>
                  <a:gd name="T4" fmla="*/ 172 w 298"/>
                  <a:gd name="T5" fmla="*/ 268 h 282"/>
                  <a:gd name="T6" fmla="*/ 142 w 298"/>
                  <a:gd name="T7" fmla="*/ 264 h 282"/>
                  <a:gd name="T8" fmla="*/ 130 w 298"/>
                  <a:gd name="T9" fmla="*/ 264 h 282"/>
                  <a:gd name="T10" fmla="*/ 122 w 298"/>
                  <a:gd name="T11" fmla="*/ 270 h 282"/>
                  <a:gd name="T12" fmla="*/ 120 w 298"/>
                  <a:gd name="T13" fmla="*/ 282 h 282"/>
                  <a:gd name="T14" fmla="*/ 112 w 298"/>
                  <a:gd name="T15" fmla="*/ 274 h 282"/>
                  <a:gd name="T16" fmla="*/ 112 w 298"/>
                  <a:gd name="T17" fmla="*/ 268 h 282"/>
                  <a:gd name="T18" fmla="*/ 104 w 298"/>
                  <a:gd name="T19" fmla="*/ 256 h 282"/>
                  <a:gd name="T20" fmla="*/ 96 w 298"/>
                  <a:gd name="T21" fmla="*/ 248 h 282"/>
                  <a:gd name="T22" fmla="*/ 96 w 298"/>
                  <a:gd name="T23" fmla="*/ 238 h 282"/>
                  <a:gd name="T24" fmla="*/ 90 w 298"/>
                  <a:gd name="T25" fmla="*/ 226 h 282"/>
                  <a:gd name="T26" fmla="*/ 82 w 298"/>
                  <a:gd name="T27" fmla="*/ 218 h 282"/>
                  <a:gd name="T28" fmla="*/ 74 w 298"/>
                  <a:gd name="T29" fmla="*/ 212 h 282"/>
                  <a:gd name="T30" fmla="*/ 66 w 298"/>
                  <a:gd name="T31" fmla="*/ 204 h 282"/>
                  <a:gd name="T32" fmla="*/ 64 w 298"/>
                  <a:gd name="T33" fmla="*/ 190 h 282"/>
                  <a:gd name="T34" fmla="*/ 64 w 298"/>
                  <a:gd name="T35" fmla="*/ 174 h 282"/>
                  <a:gd name="T36" fmla="*/ 64 w 298"/>
                  <a:gd name="T37" fmla="*/ 168 h 282"/>
                  <a:gd name="T38" fmla="*/ 56 w 298"/>
                  <a:gd name="T39" fmla="*/ 152 h 282"/>
                  <a:gd name="T40" fmla="*/ 44 w 298"/>
                  <a:gd name="T41" fmla="*/ 142 h 282"/>
                  <a:gd name="T42" fmla="*/ 40 w 298"/>
                  <a:gd name="T43" fmla="*/ 138 h 282"/>
                  <a:gd name="T44" fmla="*/ 36 w 298"/>
                  <a:gd name="T45" fmla="*/ 126 h 282"/>
                  <a:gd name="T46" fmla="*/ 34 w 298"/>
                  <a:gd name="T47" fmla="*/ 118 h 282"/>
                  <a:gd name="T48" fmla="*/ 26 w 298"/>
                  <a:gd name="T49" fmla="*/ 112 h 282"/>
                  <a:gd name="T50" fmla="*/ 22 w 298"/>
                  <a:gd name="T51" fmla="*/ 96 h 282"/>
                  <a:gd name="T52" fmla="*/ 14 w 298"/>
                  <a:gd name="T53" fmla="*/ 90 h 282"/>
                  <a:gd name="T54" fmla="*/ 10 w 298"/>
                  <a:gd name="T55" fmla="*/ 78 h 282"/>
                  <a:gd name="T56" fmla="*/ 4 w 298"/>
                  <a:gd name="T57" fmla="*/ 70 h 282"/>
                  <a:gd name="T58" fmla="*/ 4 w 298"/>
                  <a:gd name="T59" fmla="*/ 56 h 282"/>
                  <a:gd name="T60" fmla="*/ 22 w 298"/>
                  <a:gd name="T61" fmla="*/ 56 h 282"/>
                  <a:gd name="T62" fmla="*/ 36 w 298"/>
                  <a:gd name="T63" fmla="*/ 40 h 282"/>
                  <a:gd name="T64" fmla="*/ 44 w 298"/>
                  <a:gd name="T65" fmla="*/ 22 h 282"/>
                  <a:gd name="T66" fmla="*/ 36 w 298"/>
                  <a:gd name="T67" fmla="*/ 10 h 282"/>
                  <a:gd name="T68" fmla="*/ 56 w 298"/>
                  <a:gd name="T69" fmla="*/ 8 h 282"/>
                  <a:gd name="T70" fmla="*/ 78 w 298"/>
                  <a:gd name="T71" fmla="*/ 4 h 282"/>
                  <a:gd name="T72" fmla="*/ 120 w 298"/>
                  <a:gd name="T73" fmla="*/ 30 h 282"/>
                  <a:gd name="T74" fmla="*/ 164 w 298"/>
                  <a:gd name="T75" fmla="*/ 56 h 282"/>
                  <a:gd name="T76" fmla="*/ 182 w 298"/>
                  <a:gd name="T77" fmla="*/ 60 h 282"/>
                  <a:gd name="T78" fmla="*/ 198 w 298"/>
                  <a:gd name="T79" fmla="*/ 66 h 282"/>
                  <a:gd name="T80" fmla="*/ 202 w 298"/>
                  <a:gd name="T81" fmla="*/ 78 h 282"/>
                  <a:gd name="T82" fmla="*/ 206 w 298"/>
                  <a:gd name="T83" fmla="*/ 86 h 282"/>
                  <a:gd name="T84" fmla="*/ 206 w 298"/>
                  <a:gd name="T85" fmla="*/ 86 h 282"/>
                  <a:gd name="T86" fmla="*/ 212 w 298"/>
                  <a:gd name="T87" fmla="*/ 96 h 282"/>
                  <a:gd name="T88" fmla="*/ 220 w 298"/>
                  <a:gd name="T89" fmla="*/ 104 h 282"/>
                  <a:gd name="T90" fmla="*/ 220 w 298"/>
                  <a:gd name="T91" fmla="*/ 112 h 282"/>
                  <a:gd name="T92" fmla="*/ 224 w 298"/>
                  <a:gd name="T93" fmla="*/ 122 h 282"/>
                  <a:gd name="T94" fmla="*/ 232 w 298"/>
                  <a:gd name="T95" fmla="*/ 134 h 282"/>
                  <a:gd name="T96" fmla="*/ 238 w 298"/>
                  <a:gd name="T97" fmla="*/ 142 h 282"/>
                  <a:gd name="T98" fmla="*/ 242 w 298"/>
                  <a:gd name="T99" fmla="*/ 144 h 282"/>
                  <a:gd name="T100" fmla="*/ 294 w 298"/>
                  <a:gd name="T101" fmla="*/ 198 h 282"/>
                  <a:gd name="T102" fmla="*/ 104 w 298"/>
                  <a:gd name="T103" fmla="*/ 270 h 282"/>
                  <a:gd name="T104" fmla="*/ 104 w 298"/>
                  <a:gd name="T105" fmla="*/ 270 h 282"/>
                  <a:gd name="T106" fmla="*/ 100 w 298"/>
                  <a:gd name="T107" fmla="*/ 274 h 282"/>
                  <a:gd name="T108" fmla="*/ 108 w 298"/>
                  <a:gd name="T109" fmla="*/ 27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8" h="282">
                    <a:moveTo>
                      <a:pt x="290" y="218"/>
                    </a:moveTo>
                    <a:lnTo>
                      <a:pt x="246" y="238"/>
                    </a:lnTo>
                    <a:lnTo>
                      <a:pt x="236" y="238"/>
                    </a:lnTo>
                    <a:lnTo>
                      <a:pt x="232" y="240"/>
                    </a:lnTo>
                    <a:lnTo>
                      <a:pt x="206" y="240"/>
                    </a:lnTo>
                    <a:lnTo>
                      <a:pt x="194" y="252"/>
                    </a:lnTo>
                    <a:lnTo>
                      <a:pt x="190" y="260"/>
                    </a:lnTo>
                    <a:lnTo>
                      <a:pt x="186" y="264"/>
                    </a:lnTo>
                    <a:lnTo>
                      <a:pt x="182" y="270"/>
                    </a:lnTo>
                    <a:lnTo>
                      <a:pt x="180" y="270"/>
                    </a:lnTo>
                    <a:lnTo>
                      <a:pt x="176" y="270"/>
                    </a:lnTo>
                    <a:lnTo>
                      <a:pt x="172" y="268"/>
                    </a:lnTo>
                    <a:lnTo>
                      <a:pt x="168" y="268"/>
                    </a:lnTo>
                    <a:lnTo>
                      <a:pt x="164" y="268"/>
                    </a:lnTo>
                    <a:lnTo>
                      <a:pt x="152" y="264"/>
                    </a:lnTo>
                    <a:lnTo>
                      <a:pt x="142" y="264"/>
                    </a:lnTo>
                    <a:lnTo>
                      <a:pt x="138" y="264"/>
                    </a:lnTo>
                    <a:lnTo>
                      <a:pt x="134" y="264"/>
                    </a:lnTo>
                    <a:lnTo>
                      <a:pt x="134" y="268"/>
                    </a:lnTo>
                    <a:lnTo>
                      <a:pt x="130" y="264"/>
                    </a:lnTo>
                    <a:lnTo>
                      <a:pt x="126" y="264"/>
                    </a:lnTo>
                    <a:lnTo>
                      <a:pt x="122" y="264"/>
                    </a:lnTo>
                    <a:lnTo>
                      <a:pt x="122" y="268"/>
                    </a:lnTo>
                    <a:lnTo>
                      <a:pt x="122" y="270"/>
                    </a:lnTo>
                    <a:lnTo>
                      <a:pt x="122" y="274"/>
                    </a:lnTo>
                    <a:lnTo>
                      <a:pt x="122" y="278"/>
                    </a:lnTo>
                    <a:lnTo>
                      <a:pt x="120" y="278"/>
                    </a:lnTo>
                    <a:lnTo>
                      <a:pt x="120" y="282"/>
                    </a:lnTo>
                    <a:lnTo>
                      <a:pt x="116" y="282"/>
                    </a:lnTo>
                    <a:lnTo>
                      <a:pt x="116" y="278"/>
                    </a:lnTo>
                    <a:lnTo>
                      <a:pt x="116" y="274"/>
                    </a:lnTo>
                    <a:lnTo>
                      <a:pt x="112" y="274"/>
                    </a:lnTo>
                    <a:lnTo>
                      <a:pt x="112" y="270"/>
                    </a:lnTo>
                    <a:lnTo>
                      <a:pt x="112" y="268"/>
                    </a:lnTo>
                    <a:lnTo>
                      <a:pt x="112" y="270"/>
                    </a:lnTo>
                    <a:lnTo>
                      <a:pt x="112" y="268"/>
                    </a:lnTo>
                    <a:lnTo>
                      <a:pt x="112" y="264"/>
                    </a:lnTo>
                    <a:lnTo>
                      <a:pt x="108" y="264"/>
                    </a:lnTo>
                    <a:lnTo>
                      <a:pt x="108" y="260"/>
                    </a:lnTo>
                    <a:lnTo>
                      <a:pt x="104" y="256"/>
                    </a:lnTo>
                    <a:lnTo>
                      <a:pt x="100" y="256"/>
                    </a:lnTo>
                    <a:lnTo>
                      <a:pt x="100" y="252"/>
                    </a:lnTo>
                    <a:lnTo>
                      <a:pt x="100" y="248"/>
                    </a:lnTo>
                    <a:lnTo>
                      <a:pt x="96" y="248"/>
                    </a:lnTo>
                    <a:lnTo>
                      <a:pt x="96" y="244"/>
                    </a:lnTo>
                    <a:lnTo>
                      <a:pt x="96" y="240"/>
                    </a:lnTo>
                    <a:lnTo>
                      <a:pt x="92" y="240"/>
                    </a:lnTo>
                    <a:lnTo>
                      <a:pt x="96" y="238"/>
                    </a:lnTo>
                    <a:lnTo>
                      <a:pt x="92" y="238"/>
                    </a:lnTo>
                    <a:lnTo>
                      <a:pt x="92" y="234"/>
                    </a:lnTo>
                    <a:lnTo>
                      <a:pt x="90" y="230"/>
                    </a:lnTo>
                    <a:lnTo>
                      <a:pt x="90" y="226"/>
                    </a:lnTo>
                    <a:lnTo>
                      <a:pt x="90" y="222"/>
                    </a:lnTo>
                    <a:lnTo>
                      <a:pt x="86" y="222"/>
                    </a:lnTo>
                    <a:lnTo>
                      <a:pt x="86" y="218"/>
                    </a:lnTo>
                    <a:lnTo>
                      <a:pt x="82" y="218"/>
                    </a:lnTo>
                    <a:lnTo>
                      <a:pt x="82" y="214"/>
                    </a:lnTo>
                    <a:lnTo>
                      <a:pt x="78" y="214"/>
                    </a:lnTo>
                    <a:lnTo>
                      <a:pt x="74" y="214"/>
                    </a:lnTo>
                    <a:lnTo>
                      <a:pt x="74" y="212"/>
                    </a:lnTo>
                    <a:lnTo>
                      <a:pt x="70" y="212"/>
                    </a:lnTo>
                    <a:lnTo>
                      <a:pt x="70" y="208"/>
                    </a:lnTo>
                    <a:lnTo>
                      <a:pt x="70" y="204"/>
                    </a:lnTo>
                    <a:lnTo>
                      <a:pt x="66" y="204"/>
                    </a:lnTo>
                    <a:lnTo>
                      <a:pt x="66" y="200"/>
                    </a:lnTo>
                    <a:lnTo>
                      <a:pt x="64" y="198"/>
                    </a:lnTo>
                    <a:lnTo>
                      <a:pt x="66" y="194"/>
                    </a:lnTo>
                    <a:lnTo>
                      <a:pt x="64" y="190"/>
                    </a:lnTo>
                    <a:lnTo>
                      <a:pt x="64" y="186"/>
                    </a:lnTo>
                    <a:lnTo>
                      <a:pt x="64" y="182"/>
                    </a:lnTo>
                    <a:lnTo>
                      <a:pt x="64" y="178"/>
                    </a:lnTo>
                    <a:lnTo>
                      <a:pt x="64" y="174"/>
                    </a:lnTo>
                    <a:lnTo>
                      <a:pt x="64" y="172"/>
                    </a:lnTo>
                    <a:lnTo>
                      <a:pt x="64" y="168"/>
                    </a:lnTo>
                    <a:lnTo>
                      <a:pt x="60" y="168"/>
                    </a:lnTo>
                    <a:lnTo>
                      <a:pt x="64" y="168"/>
                    </a:lnTo>
                    <a:lnTo>
                      <a:pt x="60" y="164"/>
                    </a:lnTo>
                    <a:lnTo>
                      <a:pt x="60" y="160"/>
                    </a:lnTo>
                    <a:lnTo>
                      <a:pt x="56" y="156"/>
                    </a:lnTo>
                    <a:lnTo>
                      <a:pt x="56" y="152"/>
                    </a:lnTo>
                    <a:lnTo>
                      <a:pt x="52" y="148"/>
                    </a:lnTo>
                    <a:lnTo>
                      <a:pt x="48" y="144"/>
                    </a:lnTo>
                    <a:lnTo>
                      <a:pt x="44" y="144"/>
                    </a:lnTo>
                    <a:lnTo>
                      <a:pt x="44" y="142"/>
                    </a:lnTo>
                    <a:lnTo>
                      <a:pt x="44" y="144"/>
                    </a:lnTo>
                    <a:lnTo>
                      <a:pt x="40" y="144"/>
                    </a:lnTo>
                    <a:lnTo>
                      <a:pt x="40" y="142"/>
                    </a:lnTo>
                    <a:lnTo>
                      <a:pt x="40" y="138"/>
                    </a:lnTo>
                    <a:lnTo>
                      <a:pt x="36" y="138"/>
                    </a:lnTo>
                    <a:lnTo>
                      <a:pt x="36" y="134"/>
                    </a:lnTo>
                    <a:lnTo>
                      <a:pt x="36" y="130"/>
                    </a:lnTo>
                    <a:lnTo>
                      <a:pt x="36" y="126"/>
                    </a:lnTo>
                    <a:lnTo>
                      <a:pt x="36" y="122"/>
                    </a:lnTo>
                    <a:lnTo>
                      <a:pt x="34" y="118"/>
                    </a:lnTo>
                    <a:lnTo>
                      <a:pt x="34" y="116"/>
                    </a:lnTo>
                    <a:lnTo>
                      <a:pt x="34" y="118"/>
                    </a:lnTo>
                    <a:lnTo>
                      <a:pt x="30" y="118"/>
                    </a:lnTo>
                    <a:lnTo>
                      <a:pt x="30" y="116"/>
                    </a:lnTo>
                    <a:lnTo>
                      <a:pt x="30" y="112"/>
                    </a:lnTo>
                    <a:lnTo>
                      <a:pt x="26" y="112"/>
                    </a:lnTo>
                    <a:lnTo>
                      <a:pt x="26" y="108"/>
                    </a:lnTo>
                    <a:lnTo>
                      <a:pt x="26" y="104"/>
                    </a:lnTo>
                    <a:lnTo>
                      <a:pt x="22" y="100"/>
                    </a:lnTo>
                    <a:lnTo>
                      <a:pt x="22" y="96"/>
                    </a:lnTo>
                    <a:lnTo>
                      <a:pt x="18" y="96"/>
                    </a:lnTo>
                    <a:lnTo>
                      <a:pt x="18" y="92"/>
                    </a:lnTo>
                    <a:lnTo>
                      <a:pt x="18" y="90"/>
                    </a:lnTo>
                    <a:lnTo>
                      <a:pt x="14" y="90"/>
                    </a:lnTo>
                    <a:lnTo>
                      <a:pt x="14" y="86"/>
                    </a:lnTo>
                    <a:lnTo>
                      <a:pt x="14" y="82"/>
                    </a:lnTo>
                    <a:lnTo>
                      <a:pt x="10" y="82"/>
                    </a:lnTo>
                    <a:lnTo>
                      <a:pt x="10" y="78"/>
                    </a:lnTo>
                    <a:lnTo>
                      <a:pt x="6" y="74"/>
                    </a:lnTo>
                    <a:lnTo>
                      <a:pt x="4" y="74"/>
                    </a:lnTo>
                    <a:lnTo>
                      <a:pt x="0" y="74"/>
                    </a:lnTo>
                    <a:lnTo>
                      <a:pt x="4" y="70"/>
                    </a:lnTo>
                    <a:lnTo>
                      <a:pt x="4" y="66"/>
                    </a:lnTo>
                    <a:lnTo>
                      <a:pt x="4" y="64"/>
                    </a:lnTo>
                    <a:lnTo>
                      <a:pt x="4" y="60"/>
                    </a:lnTo>
                    <a:lnTo>
                      <a:pt x="4" y="56"/>
                    </a:lnTo>
                    <a:lnTo>
                      <a:pt x="6" y="52"/>
                    </a:lnTo>
                    <a:lnTo>
                      <a:pt x="10" y="52"/>
                    </a:lnTo>
                    <a:lnTo>
                      <a:pt x="14" y="52"/>
                    </a:lnTo>
                    <a:lnTo>
                      <a:pt x="22" y="56"/>
                    </a:lnTo>
                    <a:lnTo>
                      <a:pt x="26" y="52"/>
                    </a:lnTo>
                    <a:lnTo>
                      <a:pt x="30" y="48"/>
                    </a:lnTo>
                    <a:lnTo>
                      <a:pt x="30" y="44"/>
                    </a:lnTo>
                    <a:lnTo>
                      <a:pt x="36" y="40"/>
                    </a:lnTo>
                    <a:lnTo>
                      <a:pt x="40" y="40"/>
                    </a:lnTo>
                    <a:lnTo>
                      <a:pt x="44" y="34"/>
                    </a:lnTo>
                    <a:lnTo>
                      <a:pt x="48" y="30"/>
                    </a:lnTo>
                    <a:lnTo>
                      <a:pt x="44" y="22"/>
                    </a:lnTo>
                    <a:lnTo>
                      <a:pt x="40" y="22"/>
                    </a:lnTo>
                    <a:lnTo>
                      <a:pt x="40" y="18"/>
                    </a:lnTo>
                    <a:lnTo>
                      <a:pt x="34" y="10"/>
                    </a:lnTo>
                    <a:lnTo>
                      <a:pt x="36" y="10"/>
                    </a:lnTo>
                    <a:lnTo>
                      <a:pt x="40" y="10"/>
                    </a:lnTo>
                    <a:lnTo>
                      <a:pt x="44" y="10"/>
                    </a:lnTo>
                    <a:lnTo>
                      <a:pt x="48" y="8"/>
                    </a:lnTo>
                    <a:lnTo>
                      <a:pt x="56" y="8"/>
                    </a:lnTo>
                    <a:lnTo>
                      <a:pt x="64" y="4"/>
                    </a:lnTo>
                    <a:lnTo>
                      <a:pt x="66" y="0"/>
                    </a:lnTo>
                    <a:lnTo>
                      <a:pt x="70" y="0"/>
                    </a:lnTo>
                    <a:lnTo>
                      <a:pt x="78" y="4"/>
                    </a:lnTo>
                    <a:lnTo>
                      <a:pt x="82" y="4"/>
                    </a:lnTo>
                    <a:lnTo>
                      <a:pt x="96" y="14"/>
                    </a:lnTo>
                    <a:lnTo>
                      <a:pt x="108" y="18"/>
                    </a:lnTo>
                    <a:lnTo>
                      <a:pt x="120" y="30"/>
                    </a:lnTo>
                    <a:lnTo>
                      <a:pt x="120" y="34"/>
                    </a:lnTo>
                    <a:lnTo>
                      <a:pt x="130" y="40"/>
                    </a:lnTo>
                    <a:lnTo>
                      <a:pt x="146" y="56"/>
                    </a:lnTo>
                    <a:lnTo>
                      <a:pt x="164" y="56"/>
                    </a:lnTo>
                    <a:lnTo>
                      <a:pt x="168" y="56"/>
                    </a:lnTo>
                    <a:lnTo>
                      <a:pt x="172" y="56"/>
                    </a:lnTo>
                    <a:lnTo>
                      <a:pt x="176" y="56"/>
                    </a:lnTo>
                    <a:lnTo>
                      <a:pt x="182" y="60"/>
                    </a:lnTo>
                    <a:lnTo>
                      <a:pt x="186" y="64"/>
                    </a:lnTo>
                    <a:lnTo>
                      <a:pt x="186" y="66"/>
                    </a:lnTo>
                    <a:lnTo>
                      <a:pt x="194" y="66"/>
                    </a:lnTo>
                    <a:lnTo>
                      <a:pt x="198" y="66"/>
                    </a:lnTo>
                    <a:lnTo>
                      <a:pt x="198" y="70"/>
                    </a:lnTo>
                    <a:lnTo>
                      <a:pt x="198" y="74"/>
                    </a:lnTo>
                    <a:lnTo>
                      <a:pt x="202" y="74"/>
                    </a:lnTo>
                    <a:lnTo>
                      <a:pt x="202" y="78"/>
                    </a:lnTo>
                    <a:lnTo>
                      <a:pt x="202" y="82"/>
                    </a:lnTo>
                    <a:lnTo>
                      <a:pt x="202" y="78"/>
                    </a:lnTo>
                    <a:lnTo>
                      <a:pt x="202" y="82"/>
                    </a:lnTo>
                    <a:lnTo>
                      <a:pt x="206" y="86"/>
                    </a:lnTo>
                    <a:lnTo>
                      <a:pt x="206" y="82"/>
                    </a:lnTo>
                    <a:lnTo>
                      <a:pt x="206" y="86"/>
                    </a:lnTo>
                    <a:lnTo>
                      <a:pt x="210" y="86"/>
                    </a:lnTo>
                    <a:lnTo>
                      <a:pt x="206" y="86"/>
                    </a:lnTo>
                    <a:lnTo>
                      <a:pt x="210" y="90"/>
                    </a:lnTo>
                    <a:lnTo>
                      <a:pt x="210" y="92"/>
                    </a:lnTo>
                    <a:lnTo>
                      <a:pt x="212" y="92"/>
                    </a:lnTo>
                    <a:lnTo>
                      <a:pt x="212" y="96"/>
                    </a:lnTo>
                    <a:lnTo>
                      <a:pt x="216" y="96"/>
                    </a:lnTo>
                    <a:lnTo>
                      <a:pt x="220" y="96"/>
                    </a:lnTo>
                    <a:lnTo>
                      <a:pt x="220" y="100"/>
                    </a:lnTo>
                    <a:lnTo>
                      <a:pt x="220" y="104"/>
                    </a:lnTo>
                    <a:lnTo>
                      <a:pt x="224" y="108"/>
                    </a:lnTo>
                    <a:lnTo>
                      <a:pt x="220" y="112"/>
                    </a:lnTo>
                    <a:lnTo>
                      <a:pt x="220" y="108"/>
                    </a:lnTo>
                    <a:lnTo>
                      <a:pt x="220" y="112"/>
                    </a:lnTo>
                    <a:lnTo>
                      <a:pt x="220" y="116"/>
                    </a:lnTo>
                    <a:lnTo>
                      <a:pt x="224" y="118"/>
                    </a:lnTo>
                    <a:lnTo>
                      <a:pt x="220" y="118"/>
                    </a:lnTo>
                    <a:lnTo>
                      <a:pt x="224" y="122"/>
                    </a:lnTo>
                    <a:lnTo>
                      <a:pt x="228" y="122"/>
                    </a:lnTo>
                    <a:lnTo>
                      <a:pt x="228" y="126"/>
                    </a:lnTo>
                    <a:lnTo>
                      <a:pt x="228" y="130"/>
                    </a:lnTo>
                    <a:lnTo>
                      <a:pt x="232" y="134"/>
                    </a:lnTo>
                    <a:lnTo>
                      <a:pt x="232" y="138"/>
                    </a:lnTo>
                    <a:lnTo>
                      <a:pt x="236" y="138"/>
                    </a:lnTo>
                    <a:lnTo>
                      <a:pt x="238" y="138"/>
                    </a:lnTo>
                    <a:lnTo>
                      <a:pt x="238" y="142"/>
                    </a:lnTo>
                    <a:lnTo>
                      <a:pt x="238" y="144"/>
                    </a:lnTo>
                    <a:lnTo>
                      <a:pt x="238" y="142"/>
                    </a:lnTo>
                    <a:lnTo>
                      <a:pt x="238" y="144"/>
                    </a:lnTo>
                    <a:lnTo>
                      <a:pt x="242" y="144"/>
                    </a:lnTo>
                    <a:lnTo>
                      <a:pt x="256" y="168"/>
                    </a:lnTo>
                    <a:lnTo>
                      <a:pt x="290" y="172"/>
                    </a:lnTo>
                    <a:lnTo>
                      <a:pt x="298" y="182"/>
                    </a:lnTo>
                    <a:lnTo>
                      <a:pt x="294" y="198"/>
                    </a:lnTo>
                    <a:lnTo>
                      <a:pt x="290" y="218"/>
                    </a:lnTo>
                    <a:lnTo>
                      <a:pt x="290" y="218"/>
                    </a:lnTo>
                    <a:lnTo>
                      <a:pt x="290" y="218"/>
                    </a:lnTo>
                    <a:close/>
                    <a:moveTo>
                      <a:pt x="104" y="270"/>
                    </a:moveTo>
                    <a:lnTo>
                      <a:pt x="104" y="274"/>
                    </a:lnTo>
                    <a:lnTo>
                      <a:pt x="104" y="270"/>
                    </a:lnTo>
                    <a:lnTo>
                      <a:pt x="104" y="270"/>
                    </a:lnTo>
                    <a:lnTo>
                      <a:pt x="104" y="270"/>
                    </a:lnTo>
                    <a:close/>
                    <a:moveTo>
                      <a:pt x="108" y="278"/>
                    </a:moveTo>
                    <a:lnTo>
                      <a:pt x="104" y="278"/>
                    </a:lnTo>
                    <a:lnTo>
                      <a:pt x="104" y="274"/>
                    </a:lnTo>
                    <a:lnTo>
                      <a:pt x="100" y="274"/>
                    </a:lnTo>
                    <a:lnTo>
                      <a:pt x="104" y="274"/>
                    </a:lnTo>
                    <a:lnTo>
                      <a:pt x="108" y="274"/>
                    </a:lnTo>
                    <a:lnTo>
                      <a:pt x="104" y="274"/>
                    </a:lnTo>
                    <a:lnTo>
                      <a:pt x="108" y="274"/>
                    </a:lnTo>
                    <a:lnTo>
                      <a:pt x="108" y="278"/>
                    </a:lnTo>
                    <a:lnTo>
                      <a:pt x="108" y="278"/>
                    </a:lnTo>
                    <a:lnTo>
                      <a:pt x="108" y="27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4" name="Freeform 51">
                <a:extLst>
                  <a:ext uri="{FF2B5EF4-FFF2-40B4-BE49-F238E27FC236}">
                    <a16:creationId xmlns:a16="http://schemas.microsoft.com/office/drawing/2014/main" id="{A1A49391-E999-D501-314D-6D85CE688B8D}"/>
                  </a:ext>
                </a:extLst>
              </p:cNvPr>
              <p:cNvSpPr>
                <a:spLocks/>
              </p:cNvSpPr>
              <p:nvPr/>
            </p:nvSpPr>
            <p:spPr bwMode="auto">
              <a:xfrm>
                <a:off x="6718300" y="4521268"/>
                <a:ext cx="12700" cy="6350"/>
              </a:xfrm>
              <a:custGeom>
                <a:avLst/>
                <a:gdLst>
                  <a:gd name="T0" fmla="*/ 8 w 8"/>
                  <a:gd name="T1" fmla="*/ 0 h 4"/>
                  <a:gd name="T2" fmla="*/ 8 w 8"/>
                  <a:gd name="T3" fmla="*/ 0 h 4"/>
                  <a:gd name="T4" fmla="*/ 8 w 8"/>
                  <a:gd name="T5" fmla="*/ 0 h 4"/>
                  <a:gd name="T6" fmla="*/ 8 w 8"/>
                  <a:gd name="T7" fmla="*/ 0 h 4"/>
                  <a:gd name="T8" fmla="*/ 8 w 8"/>
                  <a:gd name="T9" fmla="*/ 0 h 4"/>
                  <a:gd name="T10" fmla="*/ 4 w 8"/>
                  <a:gd name="T11" fmla="*/ 4 h 4"/>
                  <a:gd name="T12" fmla="*/ 4 w 8"/>
                  <a:gd name="T13" fmla="*/ 4 h 4"/>
                  <a:gd name="T14" fmla="*/ 0 w 8"/>
                  <a:gd name="T15" fmla="*/ 4 h 4"/>
                  <a:gd name="T16" fmla="*/ 0 w 8"/>
                  <a:gd name="T17" fmla="*/ 0 h 4"/>
                  <a:gd name="T18" fmla="*/ 0 w 8"/>
                  <a:gd name="T19" fmla="*/ 0 h 4"/>
                  <a:gd name="T20" fmla="*/ 0 w 8"/>
                  <a:gd name="T21" fmla="*/ 0 h 4"/>
                  <a:gd name="T22" fmla="*/ 0 w 8"/>
                  <a:gd name="T23" fmla="*/ 0 h 4"/>
                  <a:gd name="T24" fmla="*/ 0 w 8"/>
                  <a:gd name="T25" fmla="*/ 0 h 4"/>
                  <a:gd name="T26" fmla="*/ 4 w 8"/>
                  <a:gd name="T27" fmla="*/ 0 h 4"/>
                  <a:gd name="T28" fmla="*/ 4 w 8"/>
                  <a:gd name="T29" fmla="*/ 0 h 4"/>
                  <a:gd name="T30" fmla="*/ 4 w 8"/>
                  <a:gd name="T31" fmla="*/ 0 h 4"/>
                  <a:gd name="T32" fmla="*/ 4 w 8"/>
                  <a:gd name="T33" fmla="*/ 0 h 4"/>
                  <a:gd name="T34" fmla="*/ 4 w 8"/>
                  <a:gd name="T35" fmla="*/ 0 h 4"/>
                  <a:gd name="T36" fmla="*/ 4 w 8"/>
                  <a:gd name="T37" fmla="*/ 0 h 4"/>
                  <a:gd name="T38" fmla="*/ 4 w 8"/>
                  <a:gd name="T39" fmla="*/ 0 h 4"/>
                  <a:gd name="T40" fmla="*/ 4 w 8"/>
                  <a:gd name="T41" fmla="*/ 0 h 4"/>
                  <a:gd name="T42" fmla="*/ 8 w 8"/>
                  <a:gd name="T43" fmla="*/ 0 h 4"/>
                  <a:gd name="T44" fmla="*/ 8 w 8"/>
                  <a:gd name="T45" fmla="*/ 0 h 4"/>
                  <a:gd name="T46" fmla="*/ 8 w 8"/>
                  <a:gd name="T47" fmla="*/ 0 h 4"/>
                  <a:gd name="T48" fmla="*/ 8 w 8"/>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4">
                    <a:moveTo>
                      <a:pt x="8" y="0"/>
                    </a:moveTo>
                    <a:lnTo>
                      <a:pt x="8" y="0"/>
                    </a:lnTo>
                    <a:lnTo>
                      <a:pt x="8" y="0"/>
                    </a:lnTo>
                    <a:lnTo>
                      <a:pt x="8" y="0"/>
                    </a:lnTo>
                    <a:lnTo>
                      <a:pt x="8" y="0"/>
                    </a:lnTo>
                    <a:lnTo>
                      <a:pt x="4" y="4"/>
                    </a:lnTo>
                    <a:lnTo>
                      <a:pt x="4" y="4"/>
                    </a:lnTo>
                    <a:lnTo>
                      <a:pt x="0" y="4"/>
                    </a:lnTo>
                    <a:lnTo>
                      <a:pt x="0" y="0"/>
                    </a:lnTo>
                    <a:lnTo>
                      <a:pt x="0" y="0"/>
                    </a:lnTo>
                    <a:lnTo>
                      <a:pt x="0" y="0"/>
                    </a:lnTo>
                    <a:lnTo>
                      <a:pt x="0" y="0"/>
                    </a:lnTo>
                    <a:lnTo>
                      <a:pt x="0" y="0"/>
                    </a:lnTo>
                    <a:lnTo>
                      <a:pt x="4" y="0"/>
                    </a:lnTo>
                    <a:lnTo>
                      <a:pt x="4" y="0"/>
                    </a:lnTo>
                    <a:lnTo>
                      <a:pt x="4" y="0"/>
                    </a:lnTo>
                    <a:lnTo>
                      <a:pt x="4" y="0"/>
                    </a:lnTo>
                    <a:lnTo>
                      <a:pt x="4" y="0"/>
                    </a:lnTo>
                    <a:lnTo>
                      <a:pt x="4" y="0"/>
                    </a:lnTo>
                    <a:lnTo>
                      <a:pt x="4" y="0"/>
                    </a:lnTo>
                    <a:lnTo>
                      <a:pt x="4" y="0"/>
                    </a:lnTo>
                    <a:lnTo>
                      <a:pt x="8" y="0"/>
                    </a:lnTo>
                    <a:lnTo>
                      <a:pt x="8" y="0"/>
                    </a:lnTo>
                    <a:lnTo>
                      <a:pt x="8" y="0"/>
                    </a:lnTo>
                    <a:lnTo>
                      <a:pt x="8"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5" name="Freeform 52">
                <a:extLst>
                  <a:ext uri="{FF2B5EF4-FFF2-40B4-BE49-F238E27FC236}">
                    <a16:creationId xmlns:a16="http://schemas.microsoft.com/office/drawing/2014/main" id="{AA971954-118F-493E-3E79-DE697B8DB24C}"/>
                  </a:ext>
                </a:extLst>
              </p:cNvPr>
              <p:cNvSpPr>
                <a:spLocks noEditPoints="1"/>
              </p:cNvSpPr>
              <p:nvPr/>
            </p:nvSpPr>
            <p:spPr bwMode="auto">
              <a:xfrm>
                <a:off x="7226300" y="3473518"/>
                <a:ext cx="76200" cy="158750"/>
              </a:xfrm>
              <a:custGeom>
                <a:avLst/>
                <a:gdLst>
                  <a:gd name="T0" fmla="*/ 4 w 48"/>
                  <a:gd name="T1" fmla="*/ 40 h 100"/>
                  <a:gd name="T2" fmla="*/ 0 w 48"/>
                  <a:gd name="T3" fmla="*/ 34 h 100"/>
                  <a:gd name="T4" fmla="*/ 0 w 48"/>
                  <a:gd name="T5" fmla="*/ 38 h 100"/>
                  <a:gd name="T6" fmla="*/ 0 w 48"/>
                  <a:gd name="T7" fmla="*/ 34 h 100"/>
                  <a:gd name="T8" fmla="*/ 0 w 48"/>
                  <a:gd name="T9" fmla="*/ 30 h 100"/>
                  <a:gd name="T10" fmla="*/ 4 w 48"/>
                  <a:gd name="T11" fmla="*/ 30 h 100"/>
                  <a:gd name="T12" fmla="*/ 12 w 48"/>
                  <a:gd name="T13" fmla="*/ 34 h 100"/>
                  <a:gd name="T14" fmla="*/ 8 w 48"/>
                  <a:gd name="T15" fmla="*/ 26 h 100"/>
                  <a:gd name="T16" fmla="*/ 4 w 48"/>
                  <a:gd name="T17" fmla="*/ 18 h 100"/>
                  <a:gd name="T18" fmla="*/ 8 w 48"/>
                  <a:gd name="T19" fmla="*/ 10 h 100"/>
                  <a:gd name="T20" fmla="*/ 16 w 48"/>
                  <a:gd name="T21" fmla="*/ 4 h 100"/>
                  <a:gd name="T22" fmla="*/ 26 w 48"/>
                  <a:gd name="T23" fmla="*/ 4 h 100"/>
                  <a:gd name="T24" fmla="*/ 34 w 48"/>
                  <a:gd name="T25" fmla="*/ 4 h 100"/>
                  <a:gd name="T26" fmla="*/ 38 w 48"/>
                  <a:gd name="T27" fmla="*/ 14 h 100"/>
                  <a:gd name="T28" fmla="*/ 44 w 48"/>
                  <a:gd name="T29" fmla="*/ 22 h 100"/>
                  <a:gd name="T30" fmla="*/ 44 w 48"/>
                  <a:gd name="T31" fmla="*/ 34 h 100"/>
                  <a:gd name="T32" fmla="*/ 44 w 48"/>
                  <a:gd name="T33" fmla="*/ 48 h 100"/>
                  <a:gd name="T34" fmla="*/ 44 w 48"/>
                  <a:gd name="T35" fmla="*/ 60 h 100"/>
                  <a:gd name="T36" fmla="*/ 38 w 48"/>
                  <a:gd name="T37" fmla="*/ 64 h 100"/>
                  <a:gd name="T38" fmla="*/ 30 w 48"/>
                  <a:gd name="T39" fmla="*/ 66 h 100"/>
                  <a:gd name="T40" fmla="*/ 30 w 48"/>
                  <a:gd name="T41" fmla="*/ 70 h 100"/>
                  <a:gd name="T42" fmla="*/ 26 w 48"/>
                  <a:gd name="T43" fmla="*/ 70 h 100"/>
                  <a:gd name="T44" fmla="*/ 18 w 48"/>
                  <a:gd name="T45" fmla="*/ 66 h 100"/>
                  <a:gd name="T46" fmla="*/ 18 w 48"/>
                  <a:gd name="T47" fmla="*/ 74 h 100"/>
                  <a:gd name="T48" fmla="*/ 16 w 48"/>
                  <a:gd name="T49" fmla="*/ 74 h 100"/>
                  <a:gd name="T50" fmla="*/ 16 w 48"/>
                  <a:gd name="T51" fmla="*/ 74 h 100"/>
                  <a:gd name="T52" fmla="*/ 16 w 48"/>
                  <a:gd name="T53" fmla="*/ 70 h 100"/>
                  <a:gd name="T54" fmla="*/ 8 w 48"/>
                  <a:gd name="T55" fmla="*/ 78 h 100"/>
                  <a:gd name="T56" fmla="*/ 4 w 48"/>
                  <a:gd name="T57" fmla="*/ 82 h 100"/>
                  <a:gd name="T58" fmla="*/ 0 w 48"/>
                  <a:gd name="T59" fmla="*/ 74 h 100"/>
                  <a:gd name="T60" fmla="*/ 4 w 48"/>
                  <a:gd name="T61" fmla="*/ 70 h 100"/>
                  <a:gd name="T62" fmla="*/ 4 w 48"/>
                  <a:gd name="T63" fmla="*/ 66 h 100"/>
                  <a:gd name="T64" fmla="*/ 4 w 48"/>
                  <a:gd name="T65" fmla="*/ 66 h 100"/>
                  <a:gd name="T66" fmla="*/ 4 w 48"/>
                  <a:gd name="T67" fmla="*/ 56 h 100"/>
                  <a:gd name="T68" fmla="*/ 8 w 48"/>
                  <a:gd name="T69" fmla="*/ 52 h 100"/>
                  <a:gd name="T70" fmla="*/ 4 w 48"/>
                  <a:gd name="T71" fmla="*/ 48 h 100"/>
                  <a:gd name="T72" fmla="*/ 8 w 48"/>
                  <a:gd name="T73" fmla="*/ 48 h 100"/>
                  <a:gd name="T74" fmla="*/ 4 w 48"/>
                  <a:gd name="T75" fmla="*/ 14 h 100"/>
                  <a:gd name="T76" fmla="*/ 4 w 48"/>
                  <a:gd name="T77" fmla="*/ 40 h 100"/>
                  <a:gd name="T78" fmla="*/ 4 w 48"/>
                  <a:gd name="T79" fmla="*/ 38 h 100"/>
                  <a:gd name="T80" fmla="*/ 4 w 48"/>
                  <a:gd name="T81" fmla="*/ 40 h 100"/>
                  <a:gd name="T82" fmla="*/ 34 w 48"/>
                  <a:gd name="T83" fmla="*/ 70 h 100"/>
                  <a:gd name="T84" fmla="*/ 38 w 48"/>
                  <a:gd name="T85" fmla="*/ 66 h 100"/>
                  <a:gd name="T86" fmla="*/ 22 w 48"/>
                  <a:gd name="T87" fmla="*/ 70 h 100"/>
                  <a:gd name="T88" fmla="*/ 22 w 48"/>
                  <a:gd name="T89" fmla="*/ 70 h 100"/>
                  <a:gd name="T90" fmla="*/ 26 w 48"/>
                  <a:gd name="T91" fmla="*/ 66 h 100"/>
                  <a:gd name="T92" fmla="*/ 0 w 48"/>
                  <a:gd name="T93" fmla="*/ 78 h 100"/>
                  <a:gd name="T94" fmla="*/ 4 w 48"/>
                  <a:gd name="T95" fmla="*/ 78 h 100"/>
                  <a:gd name="T96" fmla="*/ 12 w 48"/>
                  <a:gd name="T97" fmla="*/ 94 h 100"/>
                  <a:gd name="T98" fmla="*/ 8 w 48"/>
                  <a:gd name="T99" fmla="*/ 100 h 100"/>
                  <a:gd name="T100" fmla="*/ 0 w 48"/>
                  <a:gd name="T101" fmla="*/ 96 h 100"/>
                  <a:gd name="T102" fmla="*/ 8 w 48"/>
                  <a:gd name="T103"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100">
                    <a:moveTo>
                      <a:pt x="8" y="48"/>
                    </a:moveTo>
                    <a:lnTo>
                      <a:pt x="4" y="44"/>
                    </a:lnTo>
                    <a:lnTo>
                      <a:pt x="4" y="40"/>
                    </a:lnTo>
                    <a:lnTo>
                      <a:pt x="4" y="38"/>
                    </a:lnTo>
                    <a:lnTo>
                      <a:pt x="4" y="34"/>
                    </a:lnTo>
                    <a:lnTo>
                      <a:pt x="0" y="34"/>
                    </a:lnTo>
                    <a:lnTo>
                      <a:pt x="0" y="38"/>
                    </a:lnTo>
                    <a:lnTo>
                      <a:pt x="0" y="34"/>
                    </a:lnTo>
                    <a:lnTo>
                      <a:pt x="0" y="38"/>
                    </a:lnTo>
                    <a:lnTo>
                      <a:pt x="0" y="34"/>
                    </a:lnTo>
                    <a:lnTo>
                      <a:pt x="0" y="30"/>
                    </a:lnTo>
                    <a:lnTo>
                      <a:pt x="0" y="34"/>
                    </a:lnTo>
                    <a:lnTo>
                      <a:pt x="4" y="34"/>
                    </a:lnTo>
                    <a:lnTo>
                      <a:pt x="4" y="30"/>
                    </a:lnTo>
                    <a:lnTo>
                      <a:pt x="0" y="30"/>
                    </a:lnTo>
                    <a:lnTo>
                      <a:pt x="4" y="30"/>
                    </a:lnTo>
                    <a:lnTo>
                      <a:pt x="4" y="34"/>
                    </a:lnTo>
                    <a:lnTo>
                      <a:pt x="4" y="30"/>
                    </a:lnTo>
                    <a:lnTo>
                      <a:pt x="8" y="30"/>
                    </a:lnTo>
                    <a:lnTo>
                      <a:pt x="8" y="34"/>
                    </a:lnTo>
                    <a:lnTo>
                      <a:pt x="12" y="34"/>
                    </a:lnTo>
                    <a:lnTo>
                      <a:pt x="12" y="30"/>
                    </a:lnTo>
                    <a:lnTo>
                      <a:pt x="8" y="30"/>
                    </a:lnTo>
                    <a:lnTo>
                      <a:pt x="8" y="26"/>
                    </a:lnTo>
                    <a:lnTo>
                      <a:pt x="8" y="22"/>
                    </a:lnTo>
                    <a:lnTo>
                      <a:pt x="8" y="18"/>
                    </a:lnTo>
                    <a:lnTo>
                      <a:pt x="4" y="18"/>
                    </a:lnTo>
                    <a:lnTo>
                      <a:pt x="4" y="14"/>
                    </a:lnTo>
                    <a:lnTo>
                      <a:pt x="8" y="14"/>
                    </a:lnTo>
                    <a:lnTo>
                      <a:pt x="8" y="10"/>
                    </a:lnTo>
                    <a:lnTo>
                      <a:pt x="12" y="8"/>
                    </a:lnTo>
                    <a:lnTo>
                      <a:pt x="12" y="4"/>
                    </a:lnTo>
                    <a:lnTo>
                      <a:pt x="16" y="4"/>
                    </a:lnTo>
                    <a:lnTo>
                      <a:pt x="18" y="4"/>
                    </a:lnTo>
                    <a:lnTo>
                      <a:pt x="22" y="4"/>
                    </a:lnTo>
                    <a:lnTo>
                      <a:pt x="26" y="4"/>
                    </a:lnTo>
                    <a:lnTo>
                      <a:pt x="30" y="4"/>
                    </a:lnTo>
                    <a:lnTo>
                      <a:pt x="30" y="0"/>
                    </a:lnTo>
                    <a:lnTo>
                      <a:pt x="34" y="4"/>
                    </a:lnTo>
                    <a:lnTo>
                      <a:pt x="34" y="8"/>
                    </a:lnTo>
                    <a:lnTo>
                      <a:pt x="38" y="10"/>
                    </a:lnTo>
                    <a:lnTo>
                      <a:pt x="38" y="14"/>
                    </a:lnTo>
                    <a:lnTo>
                      <a:pt x="40" y="14"/>
                    </a:lnTo>
                    <a:lnTo>
                      <a:pt x="40" y="18"/>
                    </a:lnTo>
                    <a:lnTo>
                      <a:pt x="44" y="22"/>
                    </a:lnTo>
                    <a:lnTo>
                      <a:pt x="44" y="26"/>
                    </a:lnTo>
                    <a:lnTo>
                      <a:pt x="44" y="30"/>
                    </a:lnTo>
                    <a:lnTo>
                      <a:pt x="44" y="34"/>
                    </a:lnTo>
                    <a:lnTo>
                      <a:pt x="44" y="38"/>
                    </a:lnTo>
                    <a:lnTo>
                      <a:pt x="44" y="40"/>
                    </a:lnTo>
                    <a:lnTo>
                      <a:pt x="44" y="48"/>
                    </a:lnTo>
                    <a:lnTo>
                      <a:pt x="48" y="48"/>
                    </a:lnTo>
                    <a:lnTo>
                      <a:pt x="44" y="56"/>
                    </a:lnTo>
                    <a:lnTo>
                      <a:pt x="44" y="60"/>
                    </a:lnTo>
                    <a:lnTo>
                      <a:pt x="40" y="64"/>
                    </a:lnTo>
                    <a:lnTo>
                      <a:pt x="38" y="66"/>
                    </a:lnTo>
                    <a:lnTo>
                      <a:pt x="38" y="64"/>
                    </a:lnTo>
                    <a:lnTo>
                      <a:pt x="38" y="66"/>
                    </a:lnTo>
                    <a:lnTo>
                      <a:pt x="34" y="64"/>
                    </a:lnTo>
                    <a:lnTo>
                      <a:pt x="30" y="66"/>
                    </a:lnTo>
                    <a:lnTo>
                      <a:pt x="34" y="66"/>
                    </a:lnTo>
                    <a:lnTo>
                      <a:pt x="34" y="70"/>
                    </a:lnTo>
                    <a:lnTo>
                      <a:pt x="30" y="70"/>
                    </a:lnTo>
                    <a:lnTo>
                      <a:pt x="30" y="66"/>
                    </a:lnTo>
                    <a:lnTo>
                      <a:pt x="30" y="70"/>
                    </a:lnTo>
                    <a:lnTo>
                      <a:pt x="26" y="70"/>
                    </a:lnTo>
                    <a:lnTo>
                      <a:pt x="26" y="66"/>
                    </a:lnTo>
                    <a:lnTo>
                      <a:pt x="22" y="66"/>
                    </a:lnTo>
                    <a:lnTo>
                      <a:pt x="18" y="66"/>
                    </a:lnTo>
                    <a:lnTo>
                      <a:pt x="18" y="70"/>
                    </a:lnTo>
                    <a:lnTo>
                      <a:pt x="22" y="70"/>
                    </a:lnTo>
                    <a:lnTo>
                      <a:pt x="18" y="74"/>
                    </a:lnTo>
                    <a:lnTo>
                      <a:pt x="18" y="70"/>
                    </a:lnTo>
                    <a:lnTo>
                      <a:pt x="16" y="70"/>
                    </a:lnTo>
                    <a:lnTo>
                      <a:pt x="16" y="74"/>
                    </a:lnTo>
                    <a:lnTo>
                      <a:pt x="18" y="74"/>
                    </a:lnTo>
                    <a:lnTo>
                      <a:pt x="16" y="78"/>
                    </a:lnTo>
                    <a:lnTo>
                      <a:pt x="16" y="74"/>
                    </a:lnTo>
                    <a:lnTo>
                      <a:pt x="12" y="74"/>
                    </a:lnTo>
                    <a:lnTo>
                      <a:pt x="16" y="74"/>
                    </a:lnTo>
                    <a:lnTo>
                      <a:pt x="16" y="70"/>
                    </a:lnTo>
                    <a:lnTo>
                      <a:pt x="12" y="74"/>
                    </a:lnTo>
                    <a:lnTo>
                      <a:pt x="12" y="78"/>
                    </a:lnTo>
                    <a:lnTo>
                      <a:pt x="8" y="78"/>
                    </a:lnTo>
                    <a:lnTo>
                      <a:pt x="8" y="74"/>
                    </a:lnTo>
                    <a:lnTo>
                      <a:pt x="8" y="78"/>
                    </a:lnTo>
                    <a:lnTo>
                      <a:pt x="4" y="82"/>
                    </a:lnTo>
                    <a:lnTo>
                      <a:pt x="4" y="78"/>
                    </a:lnTo>
                    <a:lnTo>
                      <a:pt x="4" y="74"/>
                    </a:lnTo>
                    <a:lnTo>
                      <a:pt x="0" y="74"/>
                    </a:lnTo>
                    <a:lnTo>
                      <a:pt x="0" y="70"/>
                    </a:lnTo>
                    <a:lnTo>
                      <a:pt x="4" y="74"/>
                    </a:lnTo>
                    <a:lnTo>
                      <a:pt x="4" y="70"/>
                    </a:lnTo>
                    <a:lnTo>
                      <a:pt x="8" y="70"/>
                    </a:lnTo>
                    <a:lnTo>
                      <a:pt x="4" y="70"/>
                    </a:lnTo>
                    <a:lnTo>
                      <a:pt x="4" y="66"/>
                    </a:lnTo>
                    <a:lnTo>
                      <a:pt x="0" y="66"/>
                    </a:lnTo>
                    <a:lnTo>
                      <a:pt x="0" y="64"/>
                    </a:lnTo>
                    <a:lnTo>
                      <a:pt x="4" y="66"/>
                    </a:lnTo>
                    <a:lnTo>
                      <a:pt x="4" y="64"/>
                    </a:lnTo>
                    <a:lnTo>
                      <a:pt x="4" y="60"/>
                    </a:lnTo>
                    <a:lnTo>
                      <a:pt x="4" y="56"/>
                    </a:lnTo>
                    <a:lnTo>
                      <a:pt x="8" y="56"/>
                    </a:lnTo>
                    <a:lnTo>
                      <a:pt x="4" y="56"/>
                    </a:lnTo>
                    <a:lnTo>
                      <a:pt x="8" y="52"/>
                    </a:lnTo>
                    <a:lnTo>
                      <a:pt x="8" y="48"/>
                    </a:lnTo>
                    <a:lnTo>
                      <a:pt x="8" y="52"/>
                    </a:lnTo>
                    <a:lnTo>
                      <a:pt x="4" y="48"/>
                    </a:lnTo>
                    <a:lnTo>
                      <a:pt x="8" y="48"/>
                    </a:lnTo>
                    <a:lnTo>
                      <a:pt x="8" y="48"/>
                    </a:lnTo>
                    <a:lnTo>
                      <a:pt x="8" y="48"/>
                    </a:lnTo>
                    <a:close/>
                    <a:moveTo>
                      <a:pt x="4" y="14"/>
                    </a:moveTo>
                    <a:lnTo>
                      <a:pt x="4" y="18"/>
                    </a:lnTo>
                    <a:lnTo>
                      <a:pt x="4" y="14"/>
                    </a:lnTo>
                    <a:lnTo>
                      <a:pt x="4" y="14"/>
                    </a:lnTo>
                    <a:lnTo>
                      <a:pt x="4" y="14"/>
                    </a:lnTo>
                    <a:close/>
                    <a:moveTo>
                      <a:pt x="4" y="40"/>
                    </a:moveTo>
                    <a:lnTo>
                      <a:pt x="0" y="40"/>
                    </a:lnTo>
                    <a:lnTo>
                      <a:pt x="0" y="38"/>
                    </a:lnTo>
                    <a:lnTo>
                      <a:pt x="4" y="38"/>
                    </a:lnTo>
                    <a:lnTo>
                      <a:pt x="4" y="40"/>
                    </a:lnTo>
                    <a:lnTo>
                      <a:pt x="4" y="40"/>
                    </a:lnTo>
                    <a:lnTo>
                      <a:pt x="4" y="40"/>
                    </a:lnTo>
                    <a:close/>
                    <a:moveTo>
                      <a:pt x="38" y="66"/>
                    </a:moveTo>
                    <a:lnTo>
                      <a:pt x="38" y="70"/>
                    </a:lnTo>
                    <a:lnTo>
                      <a:pt x="34" y="70"/>
                    </a:lnTo>
                    <a:lnTo>
                      <a:pt x="34" y="66"/>
                    </a:lnTo>
                    <a:lnTo>
                      <a:pt x="38" y="66"/>
                    </a:lnTo>
                    <a:lnTo>
                      <a:pt x="38" y="66"/>
                    </a:lnTo>
                    <a:lnTo>
                      <a:pt x="38" y="66"/>
                    </a:lnTo>
                    <a:close/>
                    <a:moveTo>
                      <a:pt x="26" y="66"/>
                    </a:moveTo>
                    <a:lnTo>
                      <a:pt x="22" y="70"/>
                    </a:lnTo>
                    <a:lnTo>
                      <a:pt x="26" y="70"/>
                    </a:lnTo>
                    <a:lnTo>
                      <a:pt x="26" y="74"/>
                    </a:lnTo>
                    <a:lnTo>
                      <a:pt x="22" y="70"/>
                    </a:lnTo>
                    <a:lnTo>
                      <a:pt x="22" y="66"/>
                    </a:lnTo>
                    <a:lnTo>
                      <a:pt x="26" y="66"/>
                    </a:lnTo>
                    <a:lnTo>
                      <a:pt x="26" y="66"/>
                    </a:lnTo>
                    <a:lnTo>
                      <a:pt x="26" y="66"/>
                    </a:lnTo>
                    <a:close/>
                    <a:moveTo>
                      <a:pt x="4" y="78"/>
                    </a:moveTo>
                    <a:lnTo>
                      <a:pt x="0" y="78"/>
                    </a:lnTo>
                    <a:lnTo>
                      <a:pt x="0" y="74"/>
                    </a:lnTo>
                    <a:lnTo>
                      <a:pt x="4" y="78"/>
                    </a:lnTo>
                    <a:lnTo>
                      <a:pt x="4" y="78"/>
                    </a:lnTo>
                    <a:lnTo>
                      <a:pt x="4" y="78"/>
                    </a:lnTo>
                    <a:close/>
                    <a:moveTo>
                      <a:pt x="8" y="94"/>
                    </a:moveTo>
                    <a:lnTo>
                      <a:pt x="12" y="94"/>
                    </a:lnTo>
                    <a:lnTo>
                      <a:pt x="12" y="96"/>
                    </a:lnTo>
                    <a:lnTo>
                      <a:pt x="8" y="96"/>
                    </a:lnTo>
                    <a:lnTo>
                      <a:pt x="8" y="100"/>
                    </a:lnTo>
                    <a:lnTo>
                      <a:pt x="4" y="100"/>
                    </a:lnTo>
                    <a:lnTo>
                      <a:pt x="0" y="100"/>
                    </a:lnTo>
                    <a:lnTo>
                      <a:pt x="0" y="96"/>
                    </a:lnTo>
                    <a:lnTo>
                      <a:pt x="4" y="96"/>
                    </a:lnTo>
                    <a:lnTo>
                      <a:pt x="8" y="94"/>
                    </a:lnTo>
                    <a:lnTo>
                      <a:pt x="8" y="94"/>
                    </a:lnTo>
                    <a:lnTo>
                      <a:pt x="8" y="9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6" name="Freeform 53">
                <a:extLst>
                  <a:ext uri="{FF2B5EF4-FFF2-40B4-BE49-F238E27FC236}">
                    <a16:creationId xmlns:a16="http://schemas.microsoft.com/office/drawing/2014/main" id="{1E17544C-BD55-E6F5-6C3A-A4AC9ADDA625}"/>
                  </a:ext>
                </a:extLst>
              </p:cNvPr>
              <p:cNvSpPr>
                <a:spLocks noEditPoints="1"/>
              </p:cNvSpPr>
              <p:nvPr/>
            </p:nvSpPr>
            <p:spPr bwMode="auto">
              <a:xfrm>
                <a:off x="6178550" y="4289493"/>
                <a:ext cx="53975" cy="107950"/>
              </a:xfrm>
              <a:custGeom>
                <a:avLst/>
                <a:gdLst>
                  <a:gd name="T0" fmla="*/ 4 w 34"/>
                  <a:gd name="T1" fmla="*/ 16 h 68"/>
                  <a:gd name="T2" fmla="*/ 0 w 34"/>
                  <a:gd name="T3" fmla="*/ 16 h 68"/>
                  <a:gd name="T4" fmla="*/ 4 w 34"/>
                  <a:gd name="T5" fmla="*/ 16 h 68"/>
                  <a:gd name="T6" fmla="*/ 30 w 34"/>
                  <a:gd name="T7" fmla="*/ 56 h 68"/>
                  <a:gd name="T8" fmla="*/ 30 w 34"/>
                  <a:gd name="T9" fmla="*/ 60 h 68"/>
                  <a:gd name="T10" fmla="*/ 20 w 34"/>
                  <a:gd name="T11" fmla="*/ 68 h 68"/>
                  <a:gd name="T12" fmla="*/ 20 w 34"/>
                  <a:gd name="T13" fmla="*/ 68 h 68"/>
                  <a:gd name="T14" fmla="*/ 12 w 34"/>
                  <a:gd name="T15" fmla="*/ 68 h 68"/>
                  <a:gd name="T16" fmla="*/ 8 w 34"/>
                  <a:gd name="T17" fmla="*/ 64 h 68"/>
                  <a:gd name="T18" fmla="*/ 4 w 34"/>
                  <a:gd name="T19" fmla="*/ 56 h 68"/>
                  <a:gd name="T20" fmla="*/ 4 w 34"/>
                  <a:gd name="T21" fmla="*/ 52 h 68"/>
                  <a:gd name="T22" fmla="*/ 4 w 34"/>
                  <a:gd name="T23" fmla="*/ 48 h 68"/>
                  <a:gd name="T24" fmla="*/ 4 w 34"/>
                  <a:gd name="T25" fmla="*/ 42 h 68"/>
                  <a:gd name="T26" fmla="*/ 4 w 34"/>
                  <a:gd name="T27" fmla="*/ 34 h 68"/>
                  <a:gd name="T28" fmla="*/ 4 w 34"/>
                  <a:gd name="T29" fmla="*/ 34 h 68"/>
                  <a:gd name="T30" fmla="*/ 0 w 34"/>
                  <a:gd name="T31" fmla="*/ 30 h 68"/>
                  <a:gd name="T32" fmla="*/ 4 w 34"/>
                  <a:gd name="T33" fmla="*/ 34 h 68"/>
                  <a:gd name="T34" fmla="*/ 4 w 34"/>
                  <a:gd name="T35" fmla="*/ 34 h 68"/>
                  <a:gd name="T36" fmla="*/ 4 w 34"/>
                  <a:gd name="T37" fmla="*/ 34 h 68"/>
                  <a:gd name="T38" fmla="*/ 4 w 34"/>
                  <a:gd name="T39" fmla="*/ 22 h 68"/>
                  <a:gd name="T40" fmla="*/ 4 w 34"/>
                  <a:gd name="T41" fmla="*/ 16 h 68"/>
                  <a:gd name="T42" fmla="*/ 8 w 34"/>
                  <a:gd name="T43" fmla="*/ 16 h 68"/>
                  <a:gd name="T44" fmla="*/ 8 w 34"/>
                  <a:gd name="T45" fmla="*/ 12 h 68"/>
                  <a:gd name="T46" fmla="*/ 8 w 34"/>
                  <a:gd name="T47" fmla="*/ 8 h 68"/>
                  <a:gd name="T48" fmla="*/ 8 w 34"/>
                  <a:gd name="T49" fmla="*/ 8 h 68"/>
                  <a:gd name="T50" fmla="*/ 8 w 34"/>
                  <a:gd name="T51" fmla="*/ 8 h 68"/>
                  <a:gd name="T52" fmla="*/ 16 w 34"/>
                  <a:gd name="T53" fmla="*/ 8 h 68"/>
                  <a:gd name="T54" fmla="*/ 16 w 34"/>
                  <a:gd name="T55" fmla="*/ 8 h 68"/>
                  <a:gd name="T56" fmla="*/ 12 w 34"/>
                  <a:gd name="T57" fmla="*/ 8 h 68"/>
                  <a:gd name="T58" fmla="*/ 8 w 34"/>
                  <a:gd name="T59" fmla="*/ 4 h 68"/>
                  <a:gd name="T60" fmla="*/ 8 w 34"/>
                  <a:gd name="T61" fmla="*/ 4 h 68"/>
                  <a:gd name="T62" fmla="*/ 8 w 34"/>
                  <a:gd name="T63" fmla="*/ 4 h 68"/>
                  <a:gd name="T64" fmla="*/ 4 w 34"/>
                  <a:gd name="T65" fmla="*/ 0 h 68"/>
                  <a:gd name="T66" fmla="*/ 8 w 34"/>
                  <a:gd name="T67" fmla="*/ 4 h 68"/>
                  <a:gd name="T68" fmla="*/ 8 w 34"/>
                  <a:gd name="T69" fmla="*/ 4 h 68"/>
                  <a:gd name="T70" fmla="*/ 12 w 34"/>
                  <a:gd name="T71" fmla="*/ 4 h 68"/>
                  <a:gd name="T72" fmla="*/ 8 w 34"/>
                  <a:gd name="T73" fmla="*/ 4 h 68"/>
                  <a:gd name="T74" fmla="*/ 12 w 34"/>
                  <a:gd name="T75" fmla="*/ 0 h 68"/>
                  <a:gd name="T76" fmla="*/ 12 w 34"/>
                  <a:gd name="T77" fmla="*/ 4 h 68"/>
                  <a:gd name="T78" fmla="*/ 16 w 34"/>
                  <a:gd name="T79" fmla="*/ 8 h 68"/>
                  <a:gd name="T80" fmla="*/ 16 w 34"/>
                  <a:gd name="T81" fmla="*/ 8 h 68"/>
                  <a:gd name="T82" fmla="*/ 20 w 34"/>
                  <a:gd name="T83" fmla="*/ 12 h 68"/>
                  <a:gd name="T84" fmla="*/ 20 w 34"/>
                  <a:gd name="T85" fmla="*/ 16 h 68"/>
                  <a:gd name="T86" fmla="*/ 20 w 34"/>
                  <a:gd name="T87" fmla="*/ 18 h 68"/>
                  <a:gd name="T88" fmla="*/ 24 w 34"/>
                  <a:gd name="T89" fmla="*/ 22 h 68"/>
                  <a:gd name="T90" fmla="*/ 24 w 34"/>
                  <a:gd name="T91" fmla="*/ 22 h 68"/>
                  <a:gd name="T92" fmla="*/ 24 w 34"/>
                  <a:gd name="T93" fmla="*/ 26 h 68"/>
                  <a:gd name="T94" fmla="*/ 26 w 34"/>
                  <a:gd name="T95" fmla="*/ 26 h 68"/>
                  <a:gd name="T96" fmla="*/ 26 w 34"/>
                  <a:gd name="T97" fmla="*/ 30 h 68"/>
                  <a:gd name="T98" fmla="*/ 30 w 34"/>
                  <a:gd name="T99" fmla="*/ 38 h 68"/>
                  <a:gd name="T100" fmla="*/ 30 w 34"/>
                  <a:gd name="T101" fmla="*/ 38 h 68"/>
                  <a:gd name="T102" fmla="*/ 30 w 34"/>
                  <a:gd name="T103" fmla="*/ 42 h 68"/>
                  <a:gd name="T104" fmla="*/ 30 w 34"/>
                  <a:gd name="T105" fmla="*/ 42 h 68"/>
                  <a:gd name="T106" fmla="*/ 34 w 34"/>
                  <a:gd name="T107" fmla="*/ 46 h 68"/>
                  <a:gd name="T108" fmla="*/ 34 w 34"/>
                  <a:gd name="T109" fmla="*/ 48 h 68"/>
                  <a:gd name="T110" fmla="*/ 30 w 34"/>
                  <a:gd name="T111"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 h="68">
                    <a:moveTo>
                      <a:pt x="4" y="16"/>
                    </a:moveTo>
                    <a:lnTo>
                      <a:pt x="4" y="16"/>
                    </a:lnTo>
                    <a:lnTo>
                      <a:pt x="4" y="16"/>
                    </a:lnTo>
                    <a:lnTo>
                      <a:pt x="4" y="16"/>
                    </a:lnTo>
                    <a:lnTo>
                      <a:pt x="4" y="16"/>
                    </a:lnTo>
                    <a:lnTo>
                      <a:pt x="4" y="16"/>
                    </a:lnTo>
                    <a:lnTo>
                      <a:pt x="4" y="16"/>
                    </a:lnTo>
                    <a:lnTo>
                      <a:pt x="4" y="16"/>
                    </a:lnTo>
                    <a:lnTo>
                      <a:pt x="0" y="16"/>
                    </a:lnTo>
                    <a:lnTo>
                      <a:pt x="0" y="16"/>
                    </a:lnTo>
                    <a:lnTo>
                      <a:pt x="4" y="16"/>
                    </a:lnTo>
                    <a:lnTo>
                      <a:pt x="4" y="16"/>
                    </a:lnTo>
                    <a:lnTo>
                      <a:pt x="4" y="16"/>
                    </a:lnTo>
                    <a:lnTo>
                      <a:pt x="4" y="16"/>
                    </a:lnTo>
                    <a:lnTo>
                      <a:pt x="4" y="16"/>
                    </a:lnTo>
                    <a:close/>
                    <a:moveTo>
                      <a:pt x="30" y="56"/>
                    </a:moveTo>
                    <a:lnTo>
                      <a:pt x="30" y="56"/>
                    </a:lnTo>
                    <a:lnTo>
                      <a:pt x="30" y="56"/>
                    </a:lnTo>
                    <a:lnTo>
                      <a:pt x="30" y="56"/>
                    </a:lnTo>
                    <a:lnTo>
                      <a:pt x="30" y="56"/>
                    </a:lnTo>
                    <a:lnTo>
                      <a:pt x="30" y="60"/>
                    </a:lnTo>
                    <a:lnTo>
                      <a:pt x="30" y="60"/>
                    </a:lnTo>
                    <a:lnTo>
                      <a:pt x="30" y="60"/>
                    </a:lnTo>
                    <a:lnTo>
                      <a:pt x="30" y="60"/>
                    </a:lnTo>
                    <a:lnTo>
                      <a:pt x="30" y="60"/>
                    </a:lnTo>
                    <a:lnTo>
                      <a:pt x="26" y="64"/>
                    </a:lnTo>
                    <a:lnTo>
                      <a:pt x="26" y="64"/>
                    </a:lnTo>
                    <a:lnTo>
                      <a:pt x="26" y="64"/>
                    </a:lnTo>
                    <a:lnTo>
                      <a:pt x="24" y="64"/>
                    </a:lnTo>
                    <a:lnTo>
                      <a:pt x="20" y="68"/>
                    </a:lnTo>
                    <a:lnTo>
                      <a:pt x="20" y="68"/>
                    </a:lnTo>
                    <a:lnTo>
                      <a:pt x="20" y="68"/>
                    </a:lnTo>
                    <a:lnTo>
                      <a:pt x="20" y="68"/>
                    </a:lnTo>
                    <a:lnTo>
                      <a:pt x="20" y="68"/>
                    </a:lnTo>
                    <a:lnTo>
                      <a:pt x="20" y="68"/>
                    </a:lnTo>
                    <a:lnTo>
                      <a:pt x="16" y="68"/>
                    </a:lnTo>
                    <a:lnTo>
                      <a:pt x="16" y="68"/>
                    </a:lnTo>
                    <a:lnTo>
                      <a:pt x="16" y="68"/>
                    </a:lnTo>
                    <a:lnTo>
                      <a:pt x="12" y="68"/>
                    </a:lnTo>
                    <a:lnTo>
                      <a:pt x="12" y="68"/>
                    </a:lnTo>
                    <a:lnTo>
                      <a:pt x="12" y="68"/>
                    </a:lnTo>
                    <a:lnTo>
                      <a:pt x="8" y="68"/>
                    </a:lnTo>
                    <a:lnTo>
                      <a:pt x="8" y="68"/>
                    </a:lnTo>
                    <a:lnTo>
                      <a:pt x="8" y="64"/>
                    </a:lnTo>
                    <a:lnTo>
                      <a:pt x="8" y="64"/>
                    </a:lnTo>
                    <a:lnTo>
                      <a:pt x="8" y="64"/>
                    </a:lnTo>
                    <a:lnTo>
                      <a:pt x="8" y="60"/>
                    </a:lnTo>
                    <a:lnTo>
                      <a:pt x="8" y="60"/>
                    </a:lnTo>
                    <a:lnTo>
                      <a:pt x="4" y="60"/>
                    </a:lnTo>
                    <a:lnTo>
                      <a:pt x="4" y="56"/>
                    </a:lnTo>
                    <a:lnTo>
                      <a:pt x="4" y="56"/>
                    </a:lnTo>
                    <a:lnTo>
                      <a:pt x="4" y="56"/>
                    </a:lnTo>
                    <a:lnTo>
                      <a:pt x="4" y="56"/>
                    </a:lnTo>
                    <a:lnTo>
                      <a:pt x="4" y="52"/>
                    </a:lnTo>
                    <a:lnTo>
                      <a:pt x="4" y="52"/>
                    </a:lnTo>
                    <a:lnTo>
                      <a:pt x="4" y="52"/>
                    </a:lnTo>
                    <a:lnTo>
                      <a:pt x="4" y="52"/>
                    </a:lnTo>
                    <a:lnTo>
                      <a:pt x="4" y="48"/>
                    </a:lnTo>
                    <a:lnTo>
                      <a:pt x="4" y="48"/>
                    </a:lnTo>
                    <a:lnTo>
                      <a:pt x="4" y="48"/>
                    </a:lnTo>
                    <a:lnTo>
                      <a:pt x="4" y="46"/>
                    </a:lnTo>
                    <a:lnTo>
                      <a:pt x="4" y="46"/>
                    </a:lnTo>
                    <a:lnTo>
                      <a:pt x="4" y="46"/>
                    </a:lnTo>
                    <a:lnTo>
                      <a:pt x="4" y="46"/>
                    </a:lnTo>
                    <a:lnTo>
                      <a:pt x="4" y="42"/>
                    </a:lnTo>
                    <a:lnTo>
                      <a:pt x="4" y="42"/>
                    </a:lnTo>
                    <a:lnTo>
                      <a:pt x="4" y="38"/>
                    </a:lnTo>
                    <a:lnTo>
                      <a:pt x="4" y="38"/>
                    </a:lnTo>
                    <a:lnTo>
                      <a:pt x="4" y="38"/>
                    </a:lnTo>
                    <a:lnTo>
                      <a:pt x="4" y="34"/>
                    </a:lnTo>
                    <a:lnTo>
                      <a:pt x="4" y="34"/>
                    </a:lnTo>
                    <a:lnTo>
                      <a:pt x="4" y="34"/>
                    </a:lnTo>
                    <a:lnTo>
                      <a:pt x="4" y="34"/>
                    </a:lnTo>
                    <a:lnTo>
                      <a:pt x="4" y="34"/>
                    </a:lnTo>
                    <a:lnTo>
                      <a:pt x="4" y="34"/>
                    </a:lnTo>
                    <a:lnTo>
                      <a:pt x="4" y="34"/>
                    </a:lnTo>
                    <a:lnTo>
                      <a:pt x="4" y="34"/>
                    </a:lnTo>
                    <a:lnTo>
                      <a:pt x="0" y="34"/>
                    </a:lnTo>
                    <a:lnTo>
                      <a:pt x="0" y="30"/>
                    </a:lnTo>
                    <a:lnTo>
                      <a:pt x="0" y="30"/>
                    </a:lnTo>
                    <a:lnTo>
                      <a:pt x="0" y="30"/>
                    </a:lnTo>
                    <a:lnTo>
                      <a:pt x="4" y="30"/>
                    </a:lnTo>
                    <a:lnTo>
                      <a:pt x="4" y="30"/>
                    </a:lnTo>
                    <a:lnTo>
                      <a:pt x="4" y="30"/>
                    </a:lnTo>
                    <a:lnTo>
                      <a:pt x="4" y="34"/>
                    </a:lnTo>
                    <a:lnTo>
                      <a:pt x="4" y="34"/>
                    </a:lnTo>
                    <a:lnTo>
                      <a:pt x="4" y="34"/>
                    </a:lnTo>
                    <a:lnTo>
                      <a:pt x="4" y="34"/>
                    </a:lnTo>
                    <a:lnTo>
                      <a:pt x="4" y="34"/>
                    </a:lnTo>
                    <a:lnTo>
                      <a:pt x="4" y="34"/>
                    </a:lnTo>
                    <a:lnTo>
                      <a:pt x="4" y="34"/>
                    </a:lnTo>
                    <a:lnTo>
                      <a:pt x="4" y="34"/>
                    </a:lnTo>
                    <a:lnTo>
                      <a:pt x="4" y="34"/>
                    </a:lnTo>
                    <a:lnTo>
                      <a:pt x="4" y="34"/>
                    </a:lnTo>
                    <a:lnTo>
                      <a:pt x="4" y="34"/>
                    </a:lnTo>
                    <a:lnTo>
                      <a:pt x="4" y="34"/>
                    </a:lnTo>
                    <a:lnTo>
                      <a:pt x="4" y="30"/>
                    </a:lnTo>
                    <a:lnTo>
                      <a:pt x="4" y="22"/>
                    </a:lnTo>
                    <a:lnTo>
                      <a:pt x="4" y="22"/>
                    </a:lnTo>
                    <a:lnTo>
                      <a:pt x="4" y="22"/>
                    </a:lnTo>
                    <a:lnTo>
                      <a:pt x="4" y="22"/>
                    </a:lnTo>
                    <a:lnTo>
                      <a:pt x="4" y="18"/>
                    </a:lnTo>
                    <a:lnTo>
                      <a:pt x="4" y="18"/>
                    </a:lnTo>
                    <a:lnTo>
                      <a:pt x="4" y="18"/>
                    </a:lnTo>
                    <a:lnTo>
                      <a:pt x="4" y="16"/>
                    </a:lnTo>
                    <a:lnTo>
                      <a:pt x="4" y="16"/>
                    </a:lnTo>
                    <a:lnTo>
                      <a:pt x="8" y="16"/>
                    </a:lnTo>
                    <a:lnTo>
                      <a:pt x="8" y="16"/>
                    </a:lnTo>
                    <a:lnTo>
                      <a:pt x="8" y="16"/>
                    </a:lnTo>
                    <a:lnTo>
                      <a:pt x="8" y="16"/>
                    </a:lnTo>
                    <a:lnTo>
                      <a:pt x="8" y="12"/>
                    </a:lnTo>
                    <a:lnTo>
                      <a:pt x="8" y="12"/>
                    </a:lnTo>
                    <a:lnTo>
                      <a:pt x="8" y="12"/>
                    </a:lnTo>
                    <a:lnTo>
                      <a:pt x="8" y="12"/>
                    </a:lnTo>
                    <a:lnTo>
                      <a:pt x="8" y="12"/>
                    </a:lnTo>
                    <a:lnTo>
                      <a:pt x="8" y="12"/>
                    </a:lnTo>
                    <a:lnTo>
                      <a:pt x="8" y="8"/>
                    </a:lnTo>
                    <a:lnTo>
                      <a:pt x="8" y="8"/>
                    </a:lnTo>
                    <a:lnTo>
                      <a:pt x="8" y="8"/>
                    </a:lnTo>
                    <a:lnTo>
                      <a:pt x="8" y="8"/>
                    </a:lnTo>
                    <a:lnTo>
                      <a:pt x="8" y="8"/>
                    </a:lnTo>
                    <a:lnTo>
                      <a:pt x="8" y="8"/>
                    </a:lnTo>
                    <a:lnTo>
                      <a:pt x="8" y="8"/>
                    </a:lnTo>
                    <a:lnTo>
                      <a:pt x="8" y="8"/>
                    </a:lnTo>
                    <a:lnTo>
                      <a:pt x="8" y="8"/>
                    </a:lnTo>
                    <a:lnTo>
                      <a:pt x="8" y="4"/>
                    </a:lnTo>
                    <a:lnTo>
                      <a:pt x="8" y="4"/>
                    </a:lnTo>
                    <a:lnTo>
                      <a:pt x="8" y="4"/>
                    </a:lnTo>
                    <a:lnTo>
                      <a:pt x="8" y="4"/>
                    </a:lnTo>
                    <a:lnTo>
                      <a:pt x="8" y="8"/>
                    </a:lnTo>
                    <a:lnTo>
                      <a:pt x="12" y="8"/>
                    </a:lnTo>
                    <a:lnTo>
                      <a:pt x="12" y="8"/>
                    </a:lnTo>
                    <a:lnTo>
                      <a:pt x="12" y="8"/>
                    </a:lnTo>
                    <a:lnTo>
                      <a:pt x="16" y="8"/>
                    </a:lnTo>
                    <a:lnTo>
                      <a:pt x="16" y="8"/>
                    </a:lnTo>
                    <a:lnTo>
                      <a:pt x="16" y="8"/>
                    </a:lnTo>
                    <a:lnTo>
                      <a:pt x="16" y="8"/>
                    </a:lnTo>
                    <a:lnTo>
                      <a:pt x="16" y="8"/>
                    </a:lnTo>
                    <a:lnTo>
                      <a:pt x="16" y="8"/>
                    </a:lnTo>
                    <a:lnTo>
                      <a:pt x="16" y="8"/>
                    </a:lnTo>
                    <a:lnTo>
                      <a:pt x="16" y="8"/>
                    </a:lnTo>
                    <a:lnTo>
                      <a:pt x="12" y="8"/>
                    </a:lnTo>
                    <a:lnTo>
                      <a:pt x="12" y="8"/>
                    </a:lnTo>
                    <a:lnTo>
                      <a:pt x="12" y="8"/>
                    </a:lnTo>
                    <a:lnTo>
                      <a:pt x="12" y="8"/>
                    </a:lnTo>
                    <a:lnTo>
                      <a:pt x="12" y="8"/>
                    </a:lnTo>
                    <a:lnTo>
                      <a:pt x="12" y="8"/>
                    </a:lnTo>
                    <a:lnTo>
                      <a:pt x="12" y="4"/>
                    </a:lnTo>
                    <a:lnTo>
                      <a:pt x="8" y="4"/>
                    </a:lnTo>
                    <a:lnTo>
                      <a:pt x="8" y="4"/>
                    </a:lnTo>
                    <a:lnTo>
                      <a:pt x="8" y="4"/>
                    </a:lnTo>
                    <a:lnTo>
                      <a:pt x="8" y="4"/>
                    </a:lnTo>
                    <a:lnTo>
                      <a:pt x="8" y="4"/>
                    </a:lnTo>
                    <a:lnTo>
                      <a:pt x="8" y="4"/>
                    </a:lnTo>
                    <a:lnTo>
                      <a:pt x="8" y="4"/>
                    </a:lnTo>
                    <a:lnTo>
                      <a:pt x="8" y="4"/>
                    </a:lnTo>
                    <a:lnTo>
                      <a:pt x="8" y="4"/>
                    </a:lnTo>
                    <a:lnTo>
                      <a:pt x="8" y="8"/>
                    </a:lnTo>
                    <a:lnTo>
                      <a:pt x="8" y="4"/>
                    </a:lnTo>
                    <a:lnTo>
                      <a:pt x="8" y="4"/>
                    </a:lnTo>
                    <a:lnTo>
                      <a:pt x="4" y="4"/>
                    </a:lnTo>
                    <a:lnTo>
                      <a:pt x="4" y="4"/>
                    </a:lnTo>
                    <a:lnTo>
                      <a:pt x="4" y="4"/>
                    </a:lnTo>
                    <a:lnTo>
                      <a:pt x="4" y="4"/>
                    </a:lnTo>
                    <a:lnTo>
                      <a:pt x="4" y="0"/>
                    </a:lnTo>
                    <a:lnTo>
                      <a:pt x="8" y="0"/>
                    </a:lnTo>
                    <a:lnTo>
                      <a:pt x="8" y="0"/>
                    </a:lnTo>
                    <a:lnTo>
                      <a:pt x="8" y="0"/>
                    </a:lnTo>
                    <a:lnTo>
                      <a:pt x="8" y="0"/>
                    </a:lnTo>
                    <a:lnTo>
                      <a:pt x="8" y="4"/>
                    </a:lnTo>
                    <a:lnTo>
                      <a:pt x="8" y="4"/>
                    </a:lnTo>
                    <a:lnTo>
                      <a:pt x="8" y="4"/>
                    </a:lnTo>
                    <a:lnTo>
                      <a:pt x="8" y="4"/>
                    </a:lnTo>
                    <a:lnTo>
                      <a:pt x="8" y="4"/>
                    </a:lnTo>
                    <a:lnTo>
                      <a:pt x="8" y="4"/>
                    </a:lnTo>
                    <a:lnTo>
                      <a:pt x="12" y="4"/>
                    </a:lnTo>
                    <a:lnTo>
                      <a:pt x="12" y="4"/>
                    </a:lnTo>
                    <a:lnTo>
                      <a:pt x="12" y="4"/>
                    </a:lnTo>
                    <a:lnTo>
                      <a:pt x="12" y="4"/>
                    </a:lnTo>
                    <a:lnTo>
                      <a:pt x="12" y="4"/>
                    </a:lnTo>
                    <a:lnTo>
                      <a:pt x="12" y="4"/>
                    </a:lnTo>
                    <a:lnTo>
                      <a:pt x="12" y="8"/>
                    </a:lnTo>
                    <a:lnTo>
                      <a:pt x="12" y="4"/>
                    </a:lnTo>
                    <a:lnTo>
                      <a:pt x="8" y="4"/>
                    </a:lnTo>
                    <a:lnTo>
                      <a:pt x="8" y="4"/>
                    </a:lnTo>
                    <a:lnTo>
                      <a:pt x="8" y="4"/>
                    </a:lnTo>
                    <a:lnTo>
                      <a:pt x="8" y="4"/>
                    </a:lnTo>
                    <a:lnTo>
                      <a:pt x="8" y="4"/>
                    </a:lnTo>
                    <a:lnTo>
                      <a:pt x="8" y="0"/>
                    </a:lnTo>
                    <a:lnTo>
                      <a:pt x="12" y="0"/>
                    </a:lnTo>
                    <a:lnTo>
                      <a:pt x="12" y="0"/>
                    </a:lnTo>
                    <a:lnTo>
                      <a:pt x="12" y="0"/>
                    </a:lnTo>
                    <a:lnTo>
                      <a:pt x="12" y="0"/>
                    </a:lnTo>
                    <a:lnTo>
                      <a:pt x="12" y="4"/>
                    </a:lnTo>
                    <a:lnTo>
                      <a:pt x="12" y="4"/>
                    </a:lnTo>
                    <a:lnTo>
                      <a:pt x="12" y="4"/>
                    </a:lnTo>
                    <a:lnTo>
                      <a:pt x="12" y="4"/>
                    </a:lnTo>
                    <a:lnTo>
                      <a:pt x="12" y="4"/>
                    </a:lnTo>
                    <a:lnTo>
                      <a:pt x="16" y="8"/>
                    </a:lnTo>
                    <a:lnTo>
                      <a:pt x="16" y="8"/>
                    </a:lnTo>
                    <a:lnTo>
                      <a:pt x="16" y="8"/>
                    </a:lnTo>
                    <a:lnTo>
                      <a:pt x="16" y="8"/>
                    </a:lnTo>
                    <a:lnTo>
                      <a:pt x="16" y="8"/>
                    </a:lnTo>
                    <a:lnTo>
                      <a:pt x="16" y="8"/>
                    </a:lnTo>
                    <a:lnTo>
                      <a:pt x="16" y="8"/>
                    </a:lnTo>
                    <a:lnTo>
                      <a:pt x="16" y="12"/>
                    </a:lnTo>
                    <a:lnTo>
                      <a:pt x="20" y="12"/>
                    </a:lnTo>
                    <a:lnTo>
                      <a:pt x="20" y="12"/>
                    </a:lnTo>
                    <a:lnTo>
                      <a:pt x="20" y="12"/>
                    </a:lnTo>
                    <a:lnTo>
                      <a:pt x="20" y="12"/>
                    </a:lnTo>
                    <a:lnTo>
                      <a:pt x="20" y="16"/>
                    </a:lnTo>
                    <a:lnTo>
                      <a:pt x="20" y="16"/>
                    </a:lnTo>
                    <a:lnTo>
                      <a:pt x="20" y="16"/>
                    </a:lnTo>
                    <a:lnTo>
                      <a:pt x="20" y="16"/>
                    </a:lnTo>
                    <a:lnTo>
                      <a:pt x="20" y="16"/>
                    </a:lnTo>
                    <a:lnTo>
                      <a:pt x="20" y="18"/>
                    </a:lnTo>
                    <a:lnTo>
                      <a:pt x="20" y="18"/>
                    </a:lnTo>
                    <a:lnTo>
                      <a:pt x="20" y="16"/>
                    </a:lnTo>
                    <a:lnTo>
                      <a:pt x="20" y="16"/>
                    </a:lnTo>
                    <a:lnTo>
                      <a:pt x="20" y="18"/>
                    </a:lnTo>
                    <a:lnTo>
                      <a:pt x="24" y="18"/>
                    </a:lnTo>
                    <a:lnTo>
                      <a:pt x="24" y="22"/>
                    </a:lnTo>
                    <a:lnTo>
                      <a:pt x="24" y="22"/>
                    </a:lnTo>
                    <a:lnTo>
                      <a:pt x="24" y="22"/>
                    </a:lnTo>
                    <a:lnTo>
                      <a:pt x="24" y="22"/>
                    </a:lnTo>
                    <a:lnTo>
                      <a:pt x="24" y="22"/>
                    </a:lnTo>
                    <a:lnTo>
                      <a:pt x="24" y="22"/>
                    </a:lnTo>
                    <a:lnTo>
                      <a:pt x="24" y="22"/>
                    </a:lnTo>
                    <a:lnTo>
                      <a:pt x="24" y="22"/>
                    </a:lnTo>
                    <a:lnTo>
                      <a:pt x="24" y="22"/>
                    </a:lnTo>
                    <a:lnTo>
                      <a:pt x="24" y="22"/>
                    </a:lnTo>
                    <a:lnTo>
                      <a:pt x="24" y="26"/>
                    </a:lnTo>
                    <a:lnTo>
                      <a:pt x="24" y="26"/>
                    </a:lnTo>
                    <a:lnTo>
                      <a:pt x="24" y="26"/>
                    </a:lnTo>
                    <a:lnTo>
                      <a:pt x="24" y="26"/>
                    </a:lnTo>
                    <a:lnTo>
                      <a:pt x="24" y="26"/>
                    </a:lnTo>
                    <a:lnTo>
                      <a:pt x="24" y="26"/>
                    </a:lnTo>
                    <a:lnTo>
                      <a:pt x="24" y="26"/>
                    </a:lnTo>
                    <a:lnTo>
                      <a:pt x="26" y="22"/>
                    </a:lnTo>
                    <a:lnTo>
                      <a:pt x="26" y="26"/>
                    </a:lnTo>
                    <a:lnTo>
                      <a:pt x="26" y="26"/>
                    </a:lnTo>
                    <a:lnTo>
                      <a:pt x="26" y="26"/>
                    </a:lnTo>
                    <a:lnTo>
                      <a:pt x="26" y="26"/>
                    </a:lnTo>
                    <a:lnTo>
                      <a:pt x="26" y="30"/>
                    </a:lnTo>
                    <a:lnTo>
                      <a:pt x="26" y="30"/>
                    </a:lnTo>
                    <a:lnTo>
                      <a:pt x="26" y="30"/>
                    </a:lnTo>
                    <a:lnTo>
                      <a:pt x="26" y="30"/>
                    </a:lnTo>
                    <a:lnTo>
                      <a:pt x="26" y="34"/>
                    </a:lnTo>
                    <a:lnTo>
                      <a:pt x="30" y="38"/>
                    </a:lnTo>
                    <a:lnTo>
                      <a:pt x="30" y="38"/>
                    </a:lnTo>
                    <a:lnTo>
                      <a:pt x="30" y="38"/>
                    </a:lnTo>
                    <a:lnTo>
                      <a:pt x="30" y="38"/>
                    </a:lnTo>
                    <a:lnTo>
                      <a:pt x="30" y="38"/>
                    </a:lnTo>
                    <a:lnTo>
                      <a:pt x="30" y="38"/>
                    </a:lnTo>
                    <a:lnTo>
                      <a:pt x="30" y="38"/>
                    </a:lnTo>
                    <a:lnTo>
                      <a:pt x="30" y="38"/>
                    </a:lnTo>
                    <a:lnTo>
                      <a:pt x="30" y="38"/>
                    </a:lnTo>
                    <a:lnTo>
                      <a:pt x="30" y="38"/>
                    </a:lnTo>
                    <a:lnTo>
                      <a:pt x="30" y="42"/>
                    </a:lnTo>
                    <a:lnTo>
                      <a:pt x="30" y="42"/>
                    </a:lnTo>
                    <a:lnTo>
                      <a:pt x="30" y="42"/>
                    </a:lnTo>
                    <a:lnTo>
                      <a:pt x="30" y="42"/>
                    </a:lnTo>
                    <a:lnTo>
                      <a:pt x="30" y="42"/>
                    </a:lnTo>
                    <a:lnTo>
                      <a:pt x="30" y="42"/>
                    </a:lnTo>
                    <a:lnTo>
                      <a:pt x="30" y="42"/>
                    </a:lnTo>
                    <a:lnTo>
                      <a:pt x="30" y="42"/>
                    </a:lnTo>
                    <a:lnTo>
                      <a:pt x="34" y="42"/>
                    </a:lnTo>
                    <a:lnTo>
                      <a:pt x="34" y="46"/>
                    </a:lnTo>
                    <a:lnTo>
                      <a:pt x="34" y="46"/>
                    </a:lnTo>
                    <a:lnTo>
                      <a:pt x="34" y="46"/>
                    </a:lnTo>
                    <a:lnTo>
                      <a:pt x="34" y="46"/>
                    </a:lnTo>
                    <a:lnTo>
                      <a:pt x="34" y="46"/>
                    </a:lnTo>
                    <a:lnTo>
                      <a:pt x="34" y="48"/>
                    </a:lnTo>
                    <a:lnTo>
                      <a:pt x="34" y="48"/>
                    </a:lnTo>
                    <a:lnTo>
                      <a:pt x="34" y="48"/>
                    </a:lnTo>
                    <a:lnTo>
                      <a:pt x="34" y="52"/>
                    </a:lnTo>
                    <a:lnTo>
                      <a:pt x="34" y="52"/>
                    </a:lnTo>
                    <a:lnTo>
                      <a:pt x="34" y="52"/>
                    </a:lnTo>
                    <a:lnTo>
                      <a:pt x="30" y="56"/>
                    </a:lnTo>
                    <a:lnTo>
                      <a:pt x="30" y="56"/>
                    </a:lnTo>
                    <a:lnTo>
                      <a:pt x="30" y="56"/>
                    </a:lnTo>
                    <a:lnTo>
                      <a:pt x="30" y="56"/>
                    </a:lnTo>
                    <a:lnTo>
                      <a:pt x="30" y="5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7" name="Freeform 54">
                <a:extLst>
                  <a:ext uri="{FF2B5EF4-FFF2-40B4-BE49-F238E27FC236}">
                    <a16:creationId xmlns:a16="http://schemas.microsoft.com/office/drawing/2014/main" id="{226900B1-3B1D-2006-5FFE-2845478A1B2E}"/>
                  </a:ext>
                </a:extLst>
              </p:cNvPr>
              <p:cNvSpPr>
                <a:spLocks/>
              </p:cNvSpPr>
              <p:nvPr/>
            </p:nvSpPr>
            <p:spPr bwMode="auto">
              <a:xfrm>
                <a:off x="5191125" y="3508443"/>
                <a:ext cx="155575" cy="149225"/>
              </a:xfrm>
              <a:custGeom>
                <a:avLst/>
                <a:gdLst>
                  <a:gd name="T0" fmla="*/ 0 w 98"/>
                  <a:gd name="T1" fmla="*/ 78 h 94"/>
                  <a:gd name="T2" fmla="*/ 4 w 98"/>
                  <a:gd name="T3" fmla="*/ 76 h 94"/>
                  <a:gd name="T4" fmla="*/ 4 w 98"/>
                  <a:gd name="T5" fmla="*/ 76 h 94"/>
                  <a:gd name="T6" fmla="*/ 4 w 98"/>
                  <a:gd name="T7" fmla="*/ 72 h 94"/>
                  <a:gd name="T8" fmla="*/ 12 w 98"/>
                  <a:gd name="T9" fmla="*/ 68 h 94"/>
                  <a:gd name="T10" fmla="*/ 12 w 98"/>
                  <a:gd name="T11" fmla="*/ 68 h 94"/>
                  <a:gd name="T12" fmla="*/ 16 w 98"/>
                  <a:gd name="T13" fmla="*/ 60 h 94"/>
                  <a:gd name="T14" fmla="*/ 12 w 98"/>
                  <a:gd name="T15" fmla="*/ 56 h 94"/>
                  <a:gd name="T16" fmla="*/ 12 w 98"/>
                  <a:gd name="T17" fmla="*/ 52 h 94"/>
                  <a:gd name="T18" fmla="*/ 8 w 98"/>
                  <a:gd name="T19" fmla="*/ 52 h 94"/>
                  <a:gd name="T20" fmla="*/ 4 w 98"/>
                  <a:gd name="T21" fmla="*/ 52 h 94"/>
                  <a:gd name="T22" fmla="*/ 4 w 98"/>
                  <a:gd name="T23" fmla="*/ 44 h 94"/>
                  <a:gd name="T24" fmla="*/ 4 w 98"/>
                  <a:gd name="T25" fmla="*/ 42 h 94"/>
                  <a:gd name="T26" fmla="*/ 4 w 98"/>
                  <a:gd name="T27" fmla="*/ 34 h 94"/>
                  <a:gd name="T28" fmla="*/ 4 w 98"/>
                  <a:gd name="T29" fmla="*/ 26 h 94"/>
                  <a:gd name="T30" fmla="*/ 8 w 98"/>
                  <a:gd name="T31" fmla="*/ 30 h 94"/>
                  <a:gd name="T32" fmla="*/ 8 w 98"/>
                  <a:gd name="T33" fmla="*/ 26 h 94"/>
                  <a:gd name="T34" fmla="*/ 12 w 98"/>
                  <a:gd name="T35" fmla="*/ 22 h 94"/>
                  <a:gd name="T36" fmla="*/ 16 w 98"/>
                  <a:gd name="T37" fmla="*/ 22 h 94"/>
                  <a:gd name="T38" fmla="*/ 16 w 98"/>
                  <a:gd name="T39" fmla="*/ 18 h 94"/>
                  <a:gd name="T40" fmla="*/ 16 w 98"/>
                  <a:gd name="T41" fmla="*/ 12 h 94"/>
                  <a:gd name="T42" fmla="*/ 24 w 98"/>
                  <a:gd name="T43" fmla="*/ 14 h 94"/>
                  <a:gd name="T44" fmla="*/ 30 w 98"/>
                  <a:gd name="T45" fmla="*/ 12 h 94"/>
                  <a:gd name="T46" fmla="*/ 34 w 98"/>
                  <a:gd name="T47" fmla="*/ 12 h 94"/>
                  <a:gd name="T48" fmla="*/ 34 w 98"/>
                  <a:gd name="T49" fmla="*/ 12 h 94"/>
                  <a:gd name="T50" fmla="*/ 42 w 98"/>
                  <a:gd name="T51" fmla="*/ 8 h 94"/>
                  <a:gd name="T52" fmla="*/ 46 w 98"/>
                  <a:gd name="T53" fmla="*/ 12 h 94"/>
                  <a:gd name="T54" fmla="*/ 50 w 98"/>
                  <a:gd name="T55" fmla="*/ 12 h 94"/>
                  <a:gd name="T56" fmla="*/ 52 w 98"/>
                  <a:gd name="T57" fmla="*/ 14 h 94"/>
                  <a:gd name="T58" fmla="*/ 60 w 98"/>
                  <a:gd name="T59" fmla="*/ 12 h 94"/>
                  <a:gd name="T60" fmla="*/ 68 w 98"/>
                  <a:gd name="T61" fmla="*/ 8 h 94"/>
                  <a:gd name="T62" fmla="*/ 72 w 98"/>
                  <a:gd name="T63" fmla="*/ 8 h 94"/>
                  <a:gd name="T64" fmla="*/ 76 w 98"/>
                  <a:gd name="T65" fmla="*/ 4 h 94"/>
                  <a:gd name="T66" fmla="*/ 82 w 98"/>
                  <a:gd name="T67" fmla="*/ 4 h 94"/>
                  <a:gd name="T68" fmla="*/ 90 w 98"/>
                  <a:gd name="T69" fmla="*/ 4 h 94"/>
                  <a:gd name="T70" fmla="*/ 94 w 98"/>
                  <a:gd name="T71" fmla="*/ 0 h 94"/>
                  <a:gd name="T72" fmla="*/ 98 w 98"/>
                  <a:gd name="T73" fmla="*/ 4 h 94"/>
                  <a:gd name="T74" fmla="*/ 82 w 98"/>
                  <a:gd name="T75" fmla="*/ 18 h 94"/>
                  <a:gd name="T76" fmla="*/ 82 w 98"/>
                  <a:gd name="T77" fmla="*/ 30 h 94"/>
                  <a:gd name="T78" fmla="*/ 82 w 98"/>
                  <a:gd name="T79" fmla="*/ 38 h 94"/>
                  <a:gd name="T80" fmla="*/ 80 w 98"/>
                  <a:gd name="T81" fmla="*/ 42 h 94"/>
                  <a:gd name="T82" fmla="*/ 80 w 98"/>
                  <a:gd name="T83" fmla="*/ 44 h 94"/>
                  <a:gd name="T84" fmla="*/ 80 w 98"/>
                  <a:gd name="T85" fmla="*/ 56 h 94"/>
                  <a:gd name="T86" fmla="*/ 60 w 98"/>
                  <a:gd name="T87" fmla="*/ 68 h 94"/>
                  <a:gd name="T88" fmla="*/ 46 w 98"/>
                  <a:gd name="T89" fmla="*/ 76 h 94"/>
                  <a:gd name="T90" fmla="*/ 30 w 98"/>
                  <a:gd name="T91" fmla="*/ 86 h 94"/>
                  <a:gd name="T92" fmla="*/ 20 w 98"/>
                  <a:gd name="T93" fmla="*/ 94 h 94"/>
                  <a:gd name="T94" fmla="*/ 12 w 98"/>
                  <a:gd name="T95" fmla="*/ 94 h 94"/>
                  <a:gd name="T96" fmla="*/ 8 w 98"/>
                  <a:gd name="T97" fmla="*/ 90 h 94"/>
                  <a:gd name="T98" fmla="*/ 4 w 98"/>
                  <a:gd name="T99" fmla="*/ 86 h 94"/>
                  <a:gd name="T100" fmla="*/ 0 w 98"/>
                  <a:gd name="T101" fmla="*/ 86 h 94"/>
                  <a:gd name="T102" fmla="*/ 0 w 98"/>
                  <a:gd name="T103" fmla="*/ 86 h 94"/>
                  <a:gd name="T104" fmla="*/ 0 w 98"/>
                  <a:gd name="T105" fmla="*/ 82 h 94"/>
                  <a:gd name="T106" fmla="*/ 0 w 98"/>
                  <a:gd name="T107" fmla="*/ 7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4">
                    <a:moveTo>
                      <a:pt x="0" y="78"/>
                    </a:moveTo>
                    <a:lnTo>
                      <a:pt x="0" y="78"/>
                    </a:lnTo>
                    <a:lnTo>
                      <a:pt x="0" y="78"/>
                    </a:lnTo>
                    <a:lnTo>
                      <a:pt x="0" y="78"/>
                    </a:lnTo>
                    <a:lnTo>
                      <a:pt x="0" y="78"/>
                    </a:lnTo>
                    <a:lnTo>
                      <a:pt x="0" y="78"/>
                    </a:lnTo>
                    <a:lnTo>
                      <a:pt x="0" y="78"/>
                    </a:lnTo>
                    <a:lnTo>
                      <a:pt x="4" y="76"/>
                    </a:lnTo>
                    <a:lnTo>
                      <a:pt x="4" y="76"/>
                    </a:lnTo>
                    <a:lnTo>
                      <a:pt x="4" y="76"/>
                    </a:lnTo>
                    <a:lnTo>
                      <a:pt x="4" y="76"/>
                    </a:lnTo>
                    <a:lnTo>
                      <a:pt x="4" y="76"/>
                    </a:lnTo>
                    <a:lnTo>
                      <a:pt x="4" y="76"/>
                    </a:lnTo>
                    <a:lnTo>
                      <a:pt x="4" y="76"/>
                    </a:lnTo>
                    <a:lnTo>
                      <a:pt x="4" y="76"/>
                    </a:lnTo>
                    <a:lnTo>
                      <a:pt x="4" y="76"/>
                    </a:lnTo>
                    <a:lnTo>
                      <a:pt x="8" y="72"/>
                    </a:lnTo>
                    <a:lnTo>
                      <a:pt x="8" y="72"/>
                    </a:lnTo>
                    <a:lnTo>
                      <a:pt x="8" y="72"/>
                    </a:lnTo>
                    <a:lnTo>
                      <a:pt x="4" y="72"/>
                    </a:lnTo>
                    <a:lnTo>
                      <a:pt x="4" y="72"/>
                    </a:lnTo>
                    <a:lnTo>
                      <a:pt x="8" y="68"/>
                    </a:lnTo>
                    <a:lnTo>
                      <a:pt x="8" y="68"/>
                    </a:lnTo>
                    <a:lnTo>
                      <a:pt x="8" y="68"/>
                    </a:lnTo>
                    <a:lnTo>
                      <a:pt x="12" y="68"/>
                    </a:lnTo>
                    <a:lnTo>
                      <a:pt x="12" y="68"/>
                    </a:lnTo>
                    <a:lnTo>
                      <a:pt x="12" y="68"/>
                    </a:lnTo>
                    <a:lnTo>
                      <a:pt x="12" y="68"/>
                    </a:lnTo>
                    <a:lnTo>
                      <a:pt x="12" y="68"/>
                    </a:lnTo>
                    <a:lnTo>
                      <a:pt x="12" y="68"/>
                    </a:lnTo>
                    <a:lnTo>
                      <a:pt x="12" y="64"/>
                    </a:lnTo>
                    <a:lnTo>
                      <a:pt x="12" y="64"/>
                    </a:lnTo>
                    <a:lnTo>
                      <a:pt x="12" y="64"/>
                    </a:lnTo>
                    <a:lnTo>
                      <a:pt x="12" y="64"/>
                    </a:lnTo>
                    <a:lnTo>
                      <a:pt x="16" y="60"/>
                    </a:lnTo>
                    <a:lnTo>
                      <a:pt x="16" y="60"/>
                    </a:lnTo>
                    <a:lnTo>
                      <a:pt x="16" y="60"/>
                    </a:lnTo>
                    <a:lnTo>
                      <a:pt x="16" y="56"/>
                    </a:lnTo>
                    <a:lnTo>
                      <a:pt x="16" y="56"/>
                    </a:lnTo>
                    <a:lnTo>
                      <a:pt x="12" y="56"/>
                    </a:lnTo>
                    <a:lnTo>
                      <a:pt x="12" y="52"/>
                    </a:lnTo>
                    <a:lnTo>
                      <a:pt x="12" y="56"/>
                    </a:lnTo>
                    <a:lnTo>
                      <a:pt x="12" y="52"/>
                    </a:lnTo>
                    <a:lnTo>
                      <a:pt x="12" y="52"/>
                    </a:lnTo>
                    <a:lnTo>
                      <a:pt x="12" y="52"/>
                    </a:lnTo>
                    <a:lnTo>
                      <a:pt x="12" y="52"/>
                    </a:lnTo>
                    <a:lnTo>
                      <a:pt x="12" y="52"/>
                    </a:lnTo>
                    <a:lnTo>
                      <a:pt x="12" y="52"/>
                    </a:lnTo>
                    <a:lnTo>
                      <a:pt x="8" y="52"/>
                    </a:lnTo>
                    <a:lnTo>
                      <a:pt x="8" y="52"/>
                    </a:lnTo>
                    <a:lnTo>
                      <a:pt x="8" y="52"/>
                    </a:lnTo>
                    <a:lnTo>
                      <a:pt x="8" y="52"/>
                    </a:lnTo>
                    <a:lnTo>
                      <a:pt x="8" y="52"/>
                    </a:lnTo>
                    <a:lnTo>
                      <a:pt x="8" y="52"/>
                    </a:lnTo>
                    <a:lnTo>
                      <a:pt x="4" y="52"/>
                    </a:lnTo>
                    <a:lnTo>
                      <a:pt x="4" y="48"/>
                    </a:lnTo>
                    <a:lnTo>
                      <a:pt x="4" y="48"/>
                    </a:lnTo>
                    <a:lnTo>
                      <a:pt x="4" y="44"/>
                    </a:lnTo>
                    <a:lnTo>
                      <a:pt x="4" y="44"/>
                    </a:lnTo>
                    <a:lnTo>
                      <a:pt x="4" y="44"/>
                    </a:lnTo>
                    <a:lnTo>
                      <a:pt x="4" y="42"/>
                    </a:lnTo>
                    <a:lnTo>
                      <a:pt x="4" y="42"/>
                    </a:lnTo>
                    <a:lnTo>
                      <a:pt x="4" y="42"/>
                    </a:lnTo>
                    <a:lnTo>
                      <a:pt x="4" y="42"/>
                    </a:lnTo>
                    <a:lnTo>
                      <a:pt x="4" y="42"/>
                    </a:lnTo>
                    <a:lnTo>
                      <a:pt x="4" y="42"/>
                    </a:lnTo>
                    <a:lnTo>
                      <a:pt x="4" y="38"/>
                    </a:lnTo>
                    <a:lnTo>
                      <a:pt x="4" y="38"/>
                    </a:lnTo>
                    <a:lnTo>
                      <a:pt x="4" y="34"/>
                    </a:lnTo>
                    <a:lnTo>
                      <a:pt x="4" y="34"/>
                    </a:lnTo>
                    <a:lnTo>
                      <a:pt x="4" y="34"/>
                    </a:lnTo>
                    <a:lnTo>
                      <a:pt x="4" y="30"/>
                    </a:lnTo>
                    <a:lnTo>
                      <a:pt x="4" y="30"/>
                    </a:lnTo>
                    <a:lnTo>
                      <a:pt x="4" y="30"/>
                    </a:lnTo>
                    <a:lnTo>
                      <a:pt x="4" y="26"/>
                    </a:lnTo>
                    <a:lnTo>
                      <a:pt x="8" y="26"/>
                    </a:lnTo>
                    <a:lnTo>
                      <a:pt x="8" y="30"/>
                    </a:lnTo>
                    <a:lnTo>
                      <a:pt x="8" y="30"/>
                    </a:lnTo>
                    <a:lnTo>
                      <a:pt x="8" y="30"/>
                    </a:lnTo>
                    <a:lnTo>
                      <a:pt x="8" y="30"/>
                    </a:lnTo>
                    <a:lnTo>
                      <a:pt x="8" y="30"/>
                    </a:lnTo>
                    <a:lnTo>
                      <a:pt x="8" y="30"/>
                    </a:lnTo>
                    <a:lnTo>
                      <a:pt x="8" y="30"/>
                    </a:lnTo>
                    <a:lnTo>
                      <a:pt x="8" y="26"/>
                    </a:lnTo>
                    <a:lnTo>
                      <a:pt x="8" y="26"/>
                    </a:lnTo>
                    <a:lnTo>
                      <a:pt x="12" y="26"/>
                    </a:lnTo>
                    <a:lnTo>
                      <a:pt x="12" y="26"/>
                    </a:lnTo>
                    <a:lnTo>
                      <a:pt x="12" y="26"/>
                    </a:lnTo>
                    <a:lnTo>
                      <a:pt x="12" y="22"/>
                    </a:lnTo>
                    <a:lnTo>
                      <a:pt x="12" y="22"/>
                    </a:lnTo>
                    <a:lnTo>
                      <a:pt x="12" y="22"/>
                    </a:lnTo>
                    <a:lnTo>
                      <a:pt x="16" y="22"/>
                    </a:lnTo>
                    <a:lnTo>
                      <a:pt x="16" y="22"/>
                    </a:lnTo>
                    <a:lnTo>
                      <a:pt x="16" y="22"/>
                    </a:lnTo>
                    <a:lnTo>
                      <a:pt x="16" y="22"/>
                    </a:lnTo>
                    <a:lnTo>
                      <a:pt x="16" y="22"/>
                    </a:lnTo>
                    <a:lnTo>
                      <a:pt x="16" y="18"/>
                    </a:lnTo>
                    <a:lnTo>
                      <a:pt x="16" y="18"/>
                    </a:lnTo>
                    <a:lnTo>
                      <a:pt x="16" y="18"/>
                    </a:lnTo>
                    <a:lnTo>
                      <a:pt x="16" y="18"/>
                    </a:lnTo>
                    <a:lnTo>
                      <a:pt x="16" y="14"/>
                    </a:lnTo>
                    <a:lnTo>
                      <a:pt x="16" y="14"/>
                    </a:lnTo>
                    <a:lnTo>
                      <a:pt x="16" y="12"/>
                    </a:lnTo>
                    <a:lnTo>
                      <a:pt x="16" y="12"/>
                    </a:lnTo>
                    <a:lnTo>
                      <a:pt x="16" y="12"/>
                    </a:lnTo>
                    <a:lnTo>
                      <a:pt x="16" y="12"/>
                    </a:lnTo>
                    <a:lnTo>
                      <a:pt x="20" y="12"/>
                    </a:lnTo>
                    <a:lnTo>
                      <a:pt x="20" y="12"/>
                    </a:lnTo>
                    <a:lnTo>
                      <a:pt x="24" y="12"/>
                    </a:lnTo>
                    <a:lnTo>
                      <a:pt x="24" y="14"/>
                    </a:lnTo>
                    <a:lnTo>
                      <a:pt x="24" y="14"/>
                    </a:lnTo>
                    <a:lnTo>
                      <a:pt x="24" y="14"/>
                    </a:lnTo>
                    <a:lnTo>
                      <a:pt x="26" y="14"/>
                    </a:lnTo>
                    <a:lnTo>
                      <a:pt x="26" y="14"/>
                    </a:lnTo>
                    <a:lnTo>
                      <a:pt x="30" y="12"/>
                    </a:lnTo>
                    <a:lnTo>
                      <a:pt x="30" y="12"/>
                    </a:lnTo>
                    <a:lnTo>
                      <a:pt x="30" y="12"/>
                    </a:lnTo>
                    <a:lnTo>
                      <a:pt x="30" y="12"/>
                    </a:lnTo>
                    <a:lnTo>
                      <a:pt x="30" y="12"/>
                    </a:lnTo>
                    <a:lnTo>
                      <a:pt x="34" y="12"/>
                    </a:lnTo>
                    <a:lnTo>
                      <a:pt x="34" y="12"/>
                    </a:lnTo>
                    <a:lnTo>
                      <a:pt x="34" y="12"/>
                    </a:lnTo>
                    <a:lnTo>
                      <a:pt x="34" y="12"/>
                    </a:lnTo>
                    <a:lnTo>
                      <a:pt x="34" y="12"/>
                    </a:lnTo>
                    <a:lnTo>
                      <a:pt x="34" y="12"/>
                    </a:lnTo>
                    <a:lnTo>
                      <a:pt x="38" y="12"/>
                    </a:lnTo>
                    <a:lnTo>
                      <a:pt x="38" y="8"/>
                    </a:lnTo>
                    <a:lnTo>
                      <a:pt x="38" y="8"/>
                    </a:lnTo>
                    <a:lnTo>
                      <a:pt x="42" y="8"/>
                    </a:lnTo>
                    <a:lnTo>
                      <a:pt x="42" y="8"/>
                    </a:lnTo>
                    <a:lnTo>
                      <a:pt x="42" y="12"/>
                    </a:lnTo>
                    <a:lnTo>
                      <a:pt x="42" y="12"/>
                    </a:lnTo>
                    <a:lnTo>
                      <a:pt x="46" y="12"/>
                    </a:lnTo>
                    <a:lnTo>
                      <a:pt x="46" y="12"/>
                    </a:lnTo>
                    <a:lnTo>
                      <a:pt x="46" y="12"/>
                    </a:lnTo>
                    <a:lnTo>
                      <a:pt x="46" y="12"/>
                    </a:lnTo>
                    <a:lnTo>
                      <a:pt x="50" y="12"/>
                    </a:lnTo>
                    <a:lnTo>
                      <a:pt x="50" y="12"/>
                    </a:lnTo>
                    <a:lnTo>
                      <a:pt x="50" y="12"/>
                    </a:lnTo>
                    <a:lnTo>
                      <a:pt x="50" y="12"/>
                    </a:lnTo>
                    <a:lnTo>
                      <a:pt x="50" y="12"/>
                    </a:lnTo>
                    <a:lnTo>
                      <a:pt x="50" y="12"/>
                    </a:lnTo>
                    <a:lnTo>
                      <a:pt x="50" y="12"/>
                    </a:lnTo>
                    <a:lnTo>
                      <a:pt x="52" y="14"/>
                    </a:lnTo>
                    <a:lnTo>
                      <a:pt x="52" y="14"/>
                    </a:lnTo>
                    <a:lnTo>
                      <a:pt x="52" y="14"/>
                    </a:lnTo>
                    <a:lnTo>
                      <a:pt x="52" y="14"/>
                    </a:lnTo>
                    <a:lnTo>
                      <a:pt x="56" y="12"/>
                    </a:lnTo>
                    <a:lnTo>
                      <a:pt x="56" y="12"/>
                    </a:lnTo>
                    <a:lnTo>
                      <a:pt x="60" y="12"/>
                    </a:lnTo>
                    <a:lnTo>
                      <a:pt x="64" y="12"/>
                    </a:lnTo>
                    <a:lnTo>
                      <a:pt x="64" y="12"/>
                    </a:lnTo>
                    <a:lnTo>
                      <a:pt x="64" y="12"/>
                    </a:lnTo>
                    <a:lnTo>
                      <a:pt x="68" y="8"/>
                    </a:lnTo>
                    <a:lnTo>
                      <a:pt x="68" y="8"/>
                    </a:lnTo>
                    <a:lnTo>
                      <a:pt x="68" y="8"/>
                    </a:lnTo>
                    <a:lnTo>
                      <a:pt x="68" y="8"/>
                    </a:lnTo>
                    <a:lnTo>
                      <a:pt x="68" y="8"/>
                    </a:lnTo>
                    <a:lnTo>
                      <a:pt x="72" y="8"/>
                    </a:lnTo>
                    <a:lnTo>
                      <a:pt x="72" y="8"/>
                    </a:lnTo>
                    <a:lnTo>
                      <a:pt x="72" y="8"/>
                    </a:lnTo>
                    <a:lnTo>
                      <a:pt x="72" y="4"/>
                    </a:lnTo>
                    <a:lnTo>
                      <a:pt x="72" y="4"/>
                    </a:lnTo>
                    <a:lnTo>
                      <a:pt x="76" y="4"/>
                    </a:lnTo>
                    <a:lnTo>
                      <a:pt x="76" y="4"/>
                    </a:lnTo>
                    <a:lnTo>
                      <a:pt x="76" y="4"/>
                    </a:lnTo>
                    <a:lnTo>
                      <a:pt x="76" y="4"/>
                    </a:lnTo>
                    <a:lnTo>
                      <a:pt x="80" y="4"/>
                    </a:lnTo>
                    <a:lnTo>
                      <a:pt x="80" y="4"/>
                    </a:lnTo>
                    <a:lnTo>
                      <a:pt x="82" y="4"/>
                    </a:lnTo>
                    <a:lnTo>
                      <a:pt x="82" y="4"/>
                    </a:lnTo>
                    <a:lnTo>
                      <a:pt x="82" y="4"/>
                    </a:lnTo>
                    <a:lnTo>
                      <a:pt x="86" y="4"/>
                    </a:lnTo>
                    <a:lnTo>
                      <a:pt x="90" y="4"/>
                    </a:lnTo>
                    <a:lnTo>
                      <a:pt x="90" y="4"/>
                    </a:lnTo>
                    <a:lnTo>
                      <a:pt x="94" y="4"/>
                    </a:lnTo>
                    <a:lnTo>
                      <a:pt x="94" y="4"/>
                    </a:lnTo>
                    <a:lnTo>
                      <a:pt x="94" y="4"/>
                    </a:lnTo>
                    <a:lnTo>
                      <a:pt x="94" y="0"/>
                    </a:lnTo>
                    <a:lnTo>
                      <a:pt x="94" y="0"/>
                    </a:lnTo>
                    <a:lnTo>
                      <a:pt x="98" y="0"/>
                    </a:lnTo>
                    <a:lnTo>
                      <a:pt x="98" y="4"/>
                    </a:lnTo>
                    <a:lnTo>
                      <a:pt x="98" y="4"/>
                    </a:lnTo>
                    <a:lnTo>
                      <a:pt x="98" y="4"/>
                    </a:lnTo>
                    <a:lnTo>
                      <a:pt x="98" y="4"/>
                    </a:lnTo>
                    <a:lnTo>
                      <a:pt x="98" y="8"/>
                    </a:lnTo>
                    <a:lnTo>
                      <a:pt x="98" y="8"/>
                    </a:lnTo>
                    <a:lnTo>
                      <a:pt x="90" y="14"/>
                    </a:lnTo>
                    <a:lnTo>
                      <a:pt x="82" y="14"/>
                    </a:lnTo>
                    <a:lnTo>
                      <a:pt x="82" y="18"/>
                    </a:lnTo>
                    <a:lnTo>
                      <a:pt x="82" y="18"/>
                    </a:lnTo>
                    <a:lnTo>
                      <a:pt x="82" y="26"/>
                    </a:lnTo>
                    <a:lnTo>
                      <a:pt x="82" y="26"/>
                    </a:lnTo>
                    <a:lnTo>
                      <a:pt x="82" y="30"/>
                    </a:lnTo>
                    <a:lnTo>
                      <a:pt x="82" y="30"/>
                    </a:lnTo>
                    <a:lnTo>
                      <a:pt x="82" y="34"/>
                    </a:lnTo>
                    <a:lnTo>
                      <a:pt x="82" y="34"/>
                    </a:lnTo>
                    <a:lnTo>
                      <a:pt x="82" y="34"/>
                    </a:lnTo>
                    <a:lnTo>
                      <a:pt x="82" y="38"/>
                    </a:lnTo>
                    <a:lnTo>
                      <a:pt x="82" y="38"/>
                    </a:lnTo>
                    <a:lnTo>
                      <a:pt x="82" y="38"/>
                    </a:lnTo>
                    <a:lnTo>
                      <a:pt x="82" y="38"/>
                    </a:lnTo>
                    <a:lnTo>
                      <a:pt x="82" y="38"/>
                    </a:lnTo>
                    <a:lnTo>
                      <a:pt x="82" y="38"/>
                    </a:lnTo>
                    <a:lnTo>
                      <a:pt x="80" y="42"/>
                    </a:lnTo>
                    <a:lnTo>
                      <a:pt x="80" y="42"/>
                    </a:lnTo>
                    <a:lnTo>
                      <a:pt x="80" y="42"/>
                    </a:lnTo>
                    <a:lnTo>
                      <a:pt x="80" y="42"/>
                    </a:lnTo>
                    <a:lnTo>
                      <a:pt x="80" y="42"/>
                    </a:lnTo>
                    <a:lnTo>
                      <a:pt x="80" y="44"/>
                    </a:lnTo>
                    <a:lnTo>
                      <a:pt x="80" y="44"/>
                    </a:lnTo>
                    <a:lnTo>
                      <a:pt x="80" y="48"/>
                    </a:lnTo>
                    <a:lnTo>
                      <a:pt x="80" y="52"/>
                    </a:lnTo>
                    <a:lnTo>
                      <a:pt x="80" y="56"/>
                    </a:lnTo>
                    <a:lnTo>
                      <a:pt x="80" y="56"/>
                    </a:lnTo>
                    <a:lnTo>
                      <a:pt x="72" y="60"/>
                    </a:lnTo>
                    <a:lnTo>
                      <a:pt x="68" y="64"/>
                    </a:lnTo>
                    <a:lnTo>
                      <a:pt x="64" y="64"/>
                    </a:lnTo>
                    <a:lnTo>
                      <a:pt x="64" y="64"/>
                    </a:lnTo>
                    <a:lnTo>
                      <a:pt x="60" y="68"/>
                    </a:lnTo>
                    <a:lnTo>
                      <a:pt x="56" y="68"/>
                    </a:lnTo>
                    <a:lnTo>
                      <a:pt x="52" y="72"/>
                    </a:lnTo>
                    <a:lnTo>
                      <a:pt x="50" y="76"/>
                    </a:lnTo>
                    <a:lnTo>
                      <a:pt x="46" y="76"/>
                    </a:lnTo>
                    <a:lnTo>
                      <a:pt x="46" y="76"/>
                    </a:lnTo>
                    <a:lnTo>
                      <a:pt x="46" y="76"/>
                    </a:lnTo>
                    <a:lnTo>
                      <a:pt x="42" y="78"/>
                    </a:lnTo>
                    <a:lnTo>
                      <a:pt x="38" y="78"/>
                    </a:lnTo>
                    <a:lnTo>
                      <a:pt x="34" y="82"/>
                    </a:lnTo>
                    <a:lnTo>
                      <a:pt x="30" y="86"/>
                    </a:lnTo>
                    <a:lnTo>
                      <a:pt x="26" y="90"/>
                    </a:lnTo>
                    <a:lnTo>
                      <a:pt x="26" y="90"/>
                    </a:lnTo>
                    <a:lnTo>
                      <a:pt x="26" y="90"/>
                    </a:lnTo>
                    <a:lnTo>
                      <a:pt x="24" y="90"/>
                    </a:lnTo>
                    <a:lnTo>
                      <a:pt x="20" y="94"/>
                    </a:lnTo>
                    <a:lnTo>
                      <a:pt x="20" y="94"/>
                    </a:lnTo>
                    <a:lnTo>
                      <a:pt x="16" y="94"/>
                    </a:lnTo>
                    <a:lnTo>
                      <a:pt x="16" y="94"/>
                    </a:lnTo>
                    <a:lnTo>
                      <a:pt x="16" y="94"/>
                    </a:lnTo>
                    <a:lnTo>
                      <a:pt x="12" y="94"/>
                    </a:lnTo>
                    <a:lnTo>
                      <a:pt x="12" y="94"/>
                    </a:lnTo>
                    <a:lnTo>
                      <a:pt x="12" y="94"/>
                    </a:lnTo>
                    <a:lnTo>
                      <a:pt x="12" y="94"/>
                    </a:lnTo>
                    <a:lnTo>
                      <a:pt x="8" y="90"/>
                    </a:lnTo>
                    <a:lnTo>
                      <a:pt x="8" y="90"/>
                    </a:lnTo>
                    <a:lnTo>
                      <a:pt x="8" y="90"/>
                    </a:lnTo>
                    <a:lnTo>
                      <a:pt x="8" y="90"/>
                    </a:lnTo>
                    <a:lnTo>
                      <a:pt x="8" y="90"/>
                    </a:lnTo>
                    <a:lnTo>
                      <a:pt x="8" y="90"/>
                    </a:lnTo>
                    <a:lnTo>
                      <a:pt x="4" y="86"/>
                    </a:lnTo>
                    <a:lnTo>
                      <a:pt x="4" y="86"/>
                    </a:lnTo>
                    <a:lnTo>
                      <a:pt x="4" y="86"/>
                    </a:lnTo>
                    <a:lnTo>
                      <a:pt x="0" y="86"/>
                    </a:lnTo>
                    <a:lnTo>
                      <a:pt x="0" y="90"/>
                    </a:lnTo>
                    <a:lnTo>
                      <a:pt x="0" y="86"/>
                    </a:lnTo>
                    <a:lnTo>
                      <a:pt x="0" y="86"/>
                    </a:lnTo>
                    <a:lnTo>
                      <a:pt x="0" y="86"/>
                    </a:lnTo>
                    <a:lnTo>
                      <a:pt x="0" y="86"/>
                    </a:lnTo>
                    <a:lnTo>
                      <a:pt x="0" y="86"/>
                    </a:lnTo>
                    <a:lnTo>
                      <a:pt x="0" y="86"/>
                    </a:lnTo>
                    <a:lnTo>
                      <a:pt x="0" y="86"/>
                    </a:lnTo>
                    <a:lnTo>
                      <a:pt x="0" y="86"/>
                    </a:lnTo>
                    <a:lnTo>
                      <a:pt x="0" y="82"/>
                    </a:lnTo>
                    <a:lnTo>
                      <a:pt x="0" y="82"/>
                    </a:lnTo>
                    <a:lnTo>
                      <a:pt x="0" y="82"/>
                    </a:lnTo>
                    <a:lnTo>
                      <a:pt x="0" y="82"/>
                    </a:lnTo>
                    <a:lnTo>
                      <a:pt x="0" y="82"/>
                    </a:lnTo>
                    <a:lnTo>
                      <a:pt x="0" y="78"/>
                    </a:lnTo>
                    <a:lnTo>
                      <a:pt x="0" y="78"/>
                    </a:lnTo>
                    <a:lnTo>
                      <a:pt x="0" y="78"/>
                    </a:lnTo>
                    <a:lnTo>
                      <a:pt x="0" y="78"/>
                    </a:lnTo>
                    <a:lnTo>
                      <a:pt x="0" y="7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8" name="Freeform 55">
                <a:extLst>
                  <a:ext uri="{FF2B5EF4-FFF2-40B4-BE49-F238E27FC236}">
                    <a16:creationId xmlns:a16="http://schemas.microsoft.com/office/drawing/2014/main" id="{23DF046B-303E-9371-FF01-827BF05099FE}"/>
                  </a:ext>
                </a:extLst>
              </p:cNvPr>
              <p:cNvSpPr>
                <a:spLocks/>
              </p:cNvSpPr>
              <p:nvPr/>
            </p:nvSpPr>
            <p:spPr bwMode="auto">
              <a:xfrm>
                <a:off x="5908675" y="3394143"/>
                <a:ext cx="171450" cy="139700"/>
              </a:xfrm>
              <a:custGeom>
                <a:avLst/>
                <a:gdLst>
                  <a:gd name="T0" fmla="*/ 100 w 108"/>
                  <a:gd name="T1" fmla="*/ 72 h 88"/>
                  <a:gd name="T2" fmla="*/ 90 w 108"/>
                  <a:gd name="T3" fmla="*/ 76 h 88"/>
                  <a:gd name="T4" fmla="*/ 90 w 108"/>
                  <a:gd name="T5" fmla="*/ 72 h 88"/>
                  <a:gd name="T6" fmla="*/ 82 w 108"/>
                  <a:gd name="T7" fmla="*/ 72 h 88"/>
                  <a:gd name="T8" fmla="*/ 74 w 108"/>
                  <a:gd name="T9" fmla="*/ 76 h 88"/>
                  <a:gd name="T10" fmla="*/ 68 w 108"/>
                  <a:gd name="T11" fmla="*/ 80 h 88"/>
                  <a:gd name="T12" fmla="*/ 60 w 108"/>
                  <a:gd name="T13" fmla="*/ 84 h 88"/>
                  <a:gd name="T14" fmla="*/ 56 w 108"/>
                  <a:gd name="T15" fmla="*/ 72 h 88"/>
                  <a:gd name="T16" fmla="*/ 60 w 108"/>
                  <a:gd name="T17" fmla="*/ 64 h 88"/>
                  <a:gd name="T18" fmla="*/ 52 w 108"/>
                  <a:gd name="T19" fmla="*/ 60 h 88"/>
                  <a:gd name="T20" fmla="*/ 52 w 108"/>
                  <a:gd name="T21" fmla="*/ 54 h 88"/>
                  <a:gd name="T22" fmla="*/ 44 w 108"/>
                  <a:gd name="T23" fmla="*/ 58 h 88"/>
                  <a:gd name="T24" fmla="*/ 38 w 108"/>
                  <a:gd name="T25" fmla="*/ 64 h 88"/>
                  <a:gd name="T26" fmla="*/ 38 w 108"/>
                  <a:gd name="T27" fmla="*/ 68 h 88"/>
                  <a:gd name="T28" fmla="*/ 26 w 108"/>
                  <a:gd name="T29" fmla="*/ 72 h 88"/>
                  <a:gd name="T30" fmla="*/ 22 w 108"/>
                  <a:gd name="T31" fmla="*/ 72 h 88"/>
                  <a:gd name="T32" fmla="*/ 12 w 108"/>
                  <a:gd name="T33" fmla="*/ 76 h 88"/>
                  <a:gd name="T34" fmla="*/ 4 w 108"/>
                  <a:gd name="T35" fmla="*/ 76 h 88"/>
                  <a:gd name="T36" fmla="*/ 8 w 108"/>
                  <a:gd name="T37" fmla="*/ 68 h 88"/>
                  <a:gd name="T38" fmla="*/ 12 w 108"/>
                  <a:gd name="T39" fmla="*/ 58 h 88"/>
                  <a:gd name="T40" fmla="*/ 12 w 108"/>
                  <a:gd name="T41" fmla="*/ 54 h 88"/>
                  <a:gd name="T42" fmla="*/ 12 w 108"/>
                  <a:gd name="T43" fmla="*/ 46 h 88"/>
                  <a:gd name="T44" fmla="*/ 4 w 108"/>
                  <a:gd name="T45" fmla="*/ 42 h 88"/>
                  <a:gd name="T46" fmla="*/ 0 w 108"/>
                  <a:gd name="T47" fmla="*/ 34 h 88"/>
                  <a:gd name="T48" fmla="*/ 8 w 108"/>
                  <a:gd name="T49" fmla="*/ 28 h 88"/>
                  <a:gd name="T50" fmla="*/ 14 w 108"/>
                  <a:gd name="T51" fmla="*/ 30 h 88"/>
                  <a:gd name="T52" fmla="*/ 18 w 108"/>
                  <a:gd name="T53" fmla="*/ 24 h 88"/>
                  <a:gd name="T54" fmla="*/ 18 w 108"/>
                  <a:gd name="T55" fmla="*/ 20 h 88"/>
                  <a:gd name="T56" fmla="*/ 18 w 108"/>
                  <a:gd name="T57" fmla="*/ 16 h 88"/>
                  <a:gd name="T58" fmla="*/ 26 w 108"/>
                  <a:gd name="T59" fmla="*/ 12 h 88"/>
                  <a:gd name="T60" fmla="*/ 30 w 108"/>
                  <a:gd name="T61" fmla="*/ 4 h 88"/>
                  <a:gd name="T62" fmla="*/ 38 w 108"/>
                  <a:gd name="T63" fmla="*/ 8 h 88"/>
                  <a:gd name="T64" fmla="*/ 42 w 108"/>
                  <a:gd name="T65" fmla="*/ 0 h 88"/>
                  <a:gd name="T66" fmla="*/ 48 w 108"/>
                  <a:gd name="T67" fmla="*/ 4 h 88"/>
                  <a:gd name="T68" fmla="*/ 44 w 108"/>
                  <a:gd name="T69" fmla="*/ 12 h 88"/>
                  <a:gd name="T70" fmla="*/ 44 w 108"/>
                  <a:gd name="T71" fmla="*/ 16 h 88"/>
                  <a:gd name="T72" fmla="*/ 44 w 108"/>
                  <a:gd name="T73" fmla="*/ 20 h 88"/>
                  <a:gd name="T74" fmla="*/ 44 w 108"/>
                  <a:gd name="T75" fmla="*/ 24 h 88"/>
                  <a:gd name="T76" fmla="*/ 38 w 108"/>
                  <a:gd name="T77" fmla="*/ 16 h 88"/>
                  <a:gd name="T78" fmla="*/ 30 w 108"/>
                  <a:gd name="T79" fmla="*/ 24 h 88"/>
                  <a:gd name="T80" fmla="*/ 26 w 108"/>
                  <a:gd name="T81" fmla="*/ 24 h 88"/>
                  <a:gd name="T82" fmla="*/ 30 w 108"/>
                  <a:gd name="T83" fmla="*/ 30 h 88"/>
                  <a:gd name="T84" fmla="*/ 42 w 108"/>
                  <a:gd name="T85" fmla="*/ 30 h 88"/>
                  <a:gd name="T86" fmla="*/ 44 w 108"/>
                  <a:gd name="T87" fmla="*/ 30 h 88"/>
                  <a:gd name="T88" fmla="*/ 52 w 108"/>
                  <a:gd name="T89" fmla="*/ 30 h 88"/>
                  <a:gd name="T90" fmla="*/ 60 w 108"/>
                  <a:gd name="T91" fmla="*/ 30 h 88"/>
                  <a:gd name="T92" fmla="*/ 60 w 108"/>
                  <a:gd name="T93" fmla="*/ 34 h 88"/>
                  <a:gd name="T94" fmla="*/ 68 w 108"/>
                  <a:gd name="T95" fmla="*/ 38 h 88"/>
                  <a:gd name="T96" fmla="*/ 74 w 108"/>
                  <a:gd name="T97" fmla="*/ 34 h 88"/>
                  <a:gd name="T98" fmla="*/ 82 w 108"/>
                  <a:gd name="T99" fmla="*/ 30 h 88"/>
                  <a:gd name="T100" fmla="*/ 90 w 108"/>
                  <a:gd name="T101" fmla="*/ 34 h 88"/>
                  <a:gd name="T102" fmla="*/ 90 w 108"/>
                  <a:gd name="T103" fmla="*/ 42 h 88"/>
                  <a:gd name="T104" fmla="*/ 94 w 108"/>
                  <a:gd name="T105" fmla="*/ 50 h 88"/>
                  <a:gd name="T106" fmla="*/ 100 w 108"/>
                  <a:gd name="T107" fmla="*/ 50 h 88"/>
                  <a:gd name="T108" fmla="*/ 104 w 108"/>
                  <a:gd name="T109" fmla="*/ 58 h 88"/>
                  <a:gd name="T110" fmla="*/ 108 w 108"/>
                  <a:gd name="T111" fmla="*/ 64 h 88"/>
                  <a:gd name="T112" fmla="*/ 108 w 108"/>
                  <a:gd name="T113" fmla="*/ 68 h 88"/>
                  <a:gd name="T114" fmla="*/ 104 w 108"/>
                  <a:gd name="T115"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8">
                    <a:moveTo>
                      <a:pt x="104" y="76"/>
                    </a:moveTo>
                    <a:lnTo>
                      <a:pt x="104" y="72"/>
                    </a:lnTo>
                    <a:lnTo>
                      <a:pt x="100" y="72"/>
                    </a:lnTo>
                    <a:lnTo>
                      <a:pt x="98" y="72"/>
                    </a:lnTo>
                    <a:lnTo>
                      <a:pt x="94" y="72"/>
                    </a:lnTo>
                    <a:lnTo>
                      <a:pt x="90" y="76"/>
                    </a:lnTo>
                    <a:lnTo>
                      <a:pt x="86" y="76"/>
                    </a:lnTo>
                    <a:lnTo>
                      <a:pt x="86" y="72"/>
                    </a:lnTo>
                    <a:lnTo>
                      <a:pt x="90" y="72"/>
                    </a:lnTo>
                    <a:lnTo>
                      <a:pt x="86" y="72"/>
                    </a:lnTo>
                    <a:lnTo>
                      <a:pt x="86" y="68"/>
                    </a:lnTo>
                    <a:lnTo>
                      <a:pt x="82" y="72"/>
                    </a:lnTo>
                    <a:lnTo>
                      <a:pt x="78" y="72"/>
                    </a:lnTo>
                    <a:lnTo>
                      <a:pt x="78" y="76"/>
                    </a:lnTo>
                    <a:lnTo>
                      <a:pt x="74" y="76"/>
                    </a:lnTo>
                    <a:lnTo>
                      <a:pt x="74" y="80"/>
                    </a:lnTo>
                    <a:lnTo>
                      <a:pt x="70" y="80"/>
                    </a:lnTo>
                    <a:lnTo>
                      <a:pt x="68" y="80"/>
                    </a:lnTo>
                    <a:lnTo>
                      <a:pt x="64" y="84"/>
                    </a:lnTo>
                    <a:lnTo>
                      <a:pt x="60" y="88"/>
                    </a:lnTo>
                    <a:lnTo>
                      <a:pt x="60" y="84"/>
                    </a:lnTo>
                    <a:lnTo>
                      <a:pt x="56" y="80"/>
                    </a:lnTo>
                    <a:lnTo>
                      <a:pt x="56" y="76"/>
                    </a:lnTo>
                    <a:lnTo>
                      <a:pt x="56" y="72"/>
                    </a:lnTo>
                    <a:lnTo>
                      <a:pt x="56" y="68"/>
                    </a:lnTo>
                    <a:lnTo>
                      <a:pt x="56" y="64"/>
                    </a:lnTo>
                    <a:lnTo>
                      <a:pt x="60" y="64"/>
                    </a:lnTo>
                    <a:lnTo>
                      <a:pt x="60" y="60"/>
                    </a:lnTo>
                    <a:lnTo>
                      <a:pt x="56" y="60"/>
                    </a:lnTo>
                    <a:lnTo>
                      <a:pt x="52" y="60"/>
                    </a:lnTo>
                    <a:lnTo>
                      <a:pt x="56" y="58"/>
                    </a:lnTo>
                    <a:lnTo>
                      <a:pt x="56" y="54"/>
                    </a:lnTo>
                    <a:lnTo>
                      <a:pt x="52" y="54"/>
                    </a:lnTo>
                    <a:lnTo>
                      <a:pt x="48" y="50"/>
                    </a:lnTo>
                    <a:lnTo>
                      <a:pt x="44" y="54"/>
                    </a:lnTo>
                    <a:lnTo>
                      <a:pt x="44" y="58"/>
                    </a:lnTo>
                    <a:lnTo>
                      <a:pt x="42" y="60"/>
                    </a:lnTo>
                    <a:lnTo>
                      <a:pt x="38" y="60"/>
                    </a:lnTo>
                    <a:lnTo>
                      <a:pt x="38" y="64"/>
                    </a:lnTo>
                    <a:lnTo>
                      <a:pt x="42" y="64"/>
                    </a:lnTo>
                    <a:lnTo>
                      <a:pt x="42" y="68"/>
                    </a:lnTo>
                    <a:lnTo>
                      <a:pt x="38" y="68"/>
                    </a:lnTo>
                    <a:lnTo>
                      <a:pt x="34" y="68"/>
                    </a:lnTo>
                    <a:lnTo>
                      <a:pt x="30" y="68"/>
                    </a:lnTo>
                    <a:lnTo>
                      <a:pt x="26" y="72"/>
                    </a:lnTo>
                    <a:lnTo>
                      <a:pt x="26" y="76"/>
                    </a:lnTo>
                    <a:lnTo>
                      <a:pt x="22" y="76"/>
                    </a:lnTo>
                    <a:lnTo>
                      <a:pt x="22" y="72"/>
                    </a:lnTo>
                    <a:lnTo>
                      <a:pt x="18" y="72"/>
                    </a:lnTo>
                    <a:lnTo>
                      <a:pt x="14" y="76"/>
                    </a:lnTo>
                    <a:lnTo>
                      <a:pt x="12" y="76"/>
                    </a:lnTo>
                    <a:lnTo>
                      <a:pt x="12" y="80"/>
                    </a:lnTo>
                    <a:lnTo>
                      <a:pt x="8" y="80"/>
                    </a:lnTo>
                    <a:lnTo>
                      <a:pt x="4" y="76"/>
                    </a:lnTo>
                    <a:lnTo>
                      <a:pt x="4" y="72"/>
                    </a:lnTo>
                    <a:lnTo>
                      <a:pt x="4" y="68"/>
                    </a:lnTo>
                    <a:lnTo>
                      <a:pt x="8" y="68"/>
                    </a:lnTo>
                    <a:lnTo>
                      <a:pt x="8" y="64"/>
                    </a:lnTo>
                    <a:lnTo>
                      <a:pt x="12" y="60"/>
                    </a:lnTo>
                    <a:lnTo>
                      <a:pt x="12" y="58"/>
                    </a:lnTo>
                    <a:lnTo>
                      <a:pt x="14" y="58"/>
                    </a:lnTo>
                    <a:lnTo>
                      <a:pt x="12" y="58"/>
                    </a:lnTo>
                    <a:lnTo>
                      <a:pt x="12" y="54"/>
                    </a:lnTo>
                    <a:lnTo>
                      <a:pt x="8" y="50"/>
                    </a:lnTo>
                    <a:lnTo>
                      <a:pt x="8" y="46"/>
                    </a:lnTo>
                    <a:lnTo>
                      <a:pt x="12" y="46"/>
                    </a:lnTo>
                    <a:lnTo>
                      <a:pt x="12" y="42"/>
                    </a:lnTo>
                    <a:lnTo>
                      <a:pt x="8" y="42"/>
                    </a:lnTo>
                    <a:lnTo>
                      <a:pt x="4" y="42"/>
                    </a:lnTo>
                    <a:lnTo>
                      <a:pt x="4" y="38"/>
                    </a:lnTo>
                    <a:lnTo>
                      <a:pt x="0" y="38"/>
                    </a:lnTo>
                    <a:lnTo>
                      <a:pt x="0" y="34"/>
                    </a:lnTo>
                    <a:lnTo>
                      <a:pt x="0" y="30"/>
                    </a:lnTo>
                    <a:lnTo>
                      <a:pt x="4" y="28"/>
                    </a:lnTo>
                    <a:lnTo>
                      <a:pt x="8" y="28"/>
                    </a:lnTo>
                    <a:lnTo>
                      <a:pt x="8" y="30"/>
                    </a:lnTo>
                    <a:lnTo>
                      <a:pt x="12" y="30"/>
                    </a:lnTo>
                    <a:lnTo>
                      <a:pt x="14" y="30"/>
                    </a:lnTo>
                    <a:lnTo>
                      <a:pt x="14" y="28"/>
                    </a:lnTo>
                    <a:lnTo>
                      <a:pt x="14" y="24"/>
                    </a:lnTo>
                    <a:lnTo>
                      <a:pt x="18" y="24"/>
                    </a:lnTo>
                    <a:lnTo>
                      <a:pt x="18" y="20"/>
                    </a:lnTo>
                    <a:lnTo>
                      <a:pt x="22" y="20"/>
                    </a:lnTo>
                    <a:lnTo>
                      <a:pt x="18" y="20"/>
                    </a:lnTo>
                    <a:lnTo>
                      <a:pt x="14" y="20"/>
                    </a:lnTo>
                    <a:lnTo>
                      <a:pt x="14" y="16"/>
                    </a:lnTo>
                    <a:lnTo>
                      <a:pt x="18" y="16"/>
                    </a:lnTo>
                    <a:lnTo>
                      <a:pt x="22" y="16"/>
                    </a:lnTo>
                    <a:lnTo>
                      <a:pt x="26" y="16"/>
                    </a:lnTo>
                    <a:lnTo>
                      <a:pt x="26" y="12"/>
                    </a:lnTo>
                    <a:lnTo>
                      <a:pt x="26" y="8"/>
                    </a:lnTo>
                    <a:lnTo>
                      <a:pt x="26" y="4"/>
                    </a:lnTo>
                    <a:lnTo>
                      <a:pt x="30" y="4"/>
                    </a:lnTo>
                    <a:lnTo>
                      <a:pt x="30" y="8"/>
                    </a:lnTo>
                    <a:lnTo>
                      <a:pt x="34" y="8"/>
                    </a:lnTo>
                    <a:lnTo>
                      <a:pt x="38" y="8"/>
                    </a:lnTo>
                    <a:lnTo>
                      <a:pt x="38" y="4"/>
                    </a:lnTo>
                    <a:lnTo>
                      <a:pt x="42" y="4"/>
                    </a:lnTo>
                    <a:lnTo>
                      <a:pt x="42" y="0"/>
                    </a:lnTo>
                    <a:lnTo>
                      <a:pt x="44" y="0"/>
                    </a:lnTo>
                    <a:lnTo>
                      <a:pt x="44" y="4"/>
                    </a:lnTo>
                    <a:lnTo>
                      <a:pt x="48" y="4"/>
                    </a:lnTo>
                    <a:lnTo>
                      <a:pt x="48" y="8"/>
                    </a:lnTo>
                    <a:lnTo>
                      <a:pt x="44" y="8"/>
                    </a:lnTo>
                    <a:lnTo>
                      <a:pt x="44" y="12"/>
                    </a:lnTo>
                    <a:lnTo>
                      <a:pt x="42" y="12"/>
                    </a:lnTo>
                    <a:lnTo>
                      <a:pt x="42" y="16"/>
                    </a:lnTo>
                    <a:lnTo>
                      <a:pt x="44" y="16"/>
                    </a:lnTo>
                    <a:lnTo>
                      <a:pt x="48" y="16"/>
                    </a:lnTo>
                    <a:lnTo>
                      <a:pt x="48" y="20"/>
                    </a:lnTo>
                    <a:lnTo>
                      <a:pt x="44" y="20"/>
                    </a:lnTo>
                    <a:lnTo>
                      <a:pt x="44" y="24"/>
                    </a:lnTo>
                    <a:lnTo>
                      <a:pt x="42" y="24"/>
                    </a:lnTo>
                    <a:lnTo>
                      <a:pt x="44" y="24"/>
                    </a:lnTo>
                    <a:lnTo>
                      <a:pt x="44" y="20"/>
                    </a:lnTo>
                    <a:lnTo>
                      <a:pt x="42" y="20"/>
                    </a:lnTo>
                    <a:lnTo>
                      <a:pt x="38" y="16"/>
                    </a:lnTo>
                    <a:lnTo>
                      <a:pt x="34" y="20"/>
                    </a:lnTo>
                    <a:lnTo>
                      <a:pt x="30" y="20"/>
                    </a:lnTo>
                    <a:lnTo>
                      <a:pt x="30" y="24"/>
                    </a:lnTo>
                    <a:lnTo>
                      <a:pt x="26" y="24"/>
                    </a:lnTo>
                    <a:lnTo>
                      <a:pt x="26" y="20"/>
                    </a:lnTo>
                    <a:lnTo>
                      <a:pt x="26" y="24"/>
                    </a:lnTo>
                    <a:lnTo>
                      <a:pt x="26" y="28"/>
                    </a:lnTo>
                    <a:lnTo>
                      <a:pt x="26" y="30"/>
                    </a:lnTo>
                    <a:lnTo>
                      <a:pt x="30" y="30"/>
                    </a:lnTo>
                    <a:lnTo>
                      <a:pt x="34" y="30"/>
                    </a:lnTo>
                    <a:lnTo>
                      <a:pt x="38" y="30"/>
                    </a:lnTo>
                    <a:lnTo>
                      <a:pt x="42" y="30"/>
                    </a:lnTo>
                    <a:lnTo>
                      <a:pt x="42" y="28"/>
                    </a:lnTo>
                    <a:lnTo>
                      <a:pt x="44" y="28"/>
                    </a:lnTo>
                    <a:lnTo>
                      <a:pt x="44" y="30"/>
                    </a:lnTo>
                    <a:lnTo>
                      <a:pt x="48" y="30"/>
                    </a:lnTo>
                    <a:lnTo>
                      <a:pt x="48" y="34"/>
                    </a:lnTo>
                    <a:lnTo>
                      <a:pt x="52" y="30"/>
                    </a:lnTo>
                    <a:lnTo>
                      <a:pt x="56" y="30"/>
                    </a:lnTo>
                    <a:lnTo>
                      <a:pt x="56" y="28"/>
                    </a:lnTo>
                    <a:lnTo>
                      <a:pt x="60" y="30"/>
                    </a:lnTo>
                    <a:lnTo>
                      <a:pt x="56" y="30"/>
                    </a:lnTo>
                    <a:lnTo>
                      <a:pt x="60" y="30"/>
                    </a:lnTo>
                    <a:lnTo>
                      <a:pt x="60" y="34"/>
                    </a:lnTo>
                    <a:lnTo>
                      <a:pt x="64" y="34"/>
                    </a:lnTo>
                    <a:lnTo>
                      <a:pt x="68" y="34"/>
                    </a:lnTo>
                    <a:lnTo>
                      <a:pt x="68" y="38"/>
                    </a:lnTo>
                    <a:lnTo>
                      <a:pt x="68" y="34"/>
                    </a:lnTo>
                    <a:lnTo>
                      <a:pt x="70" y="34"/>
                    </a:lnTo>
                    <a:lnTo>
                      <a:pt x="74" y="34"/>
                    </a:lnTo>
                    <a:lnTo>
                      <a:pt x="78" y="34"/>
                    </a:lnTo>
                    <a:lnTo>
                      <a:pt x="82" y="34"/>
                    </a:lnTo>
                    <a:lnTo>
                      <a:pt x="82" y="30"/>
                    </a:lnTo>
                    <a:lnTo>
                      <a:pt x="86" y="30"/>
                    </a:lnTo>
                    <a:lnTo>
                      <a:pt x="90" y="30"/>
                    </a:lnTo>
                    <a:lnTo>
                      <a:pt x="90" y="34"/>
                    </a:lnTo>
                    <a:lnTo>
                      <a:pt x="86" y="34"/>
                    </a:lnTo>
                    <a:lnTo>
                      <a:pt x="90" y="38"/>
                    </a:lnTo>
                    <a:lnTo>
                      <a:pt x="90" y="42"/>
                    </a:lnTo>
                    <a:lnTo>
                      <a:pt x="90" y="46"/>
                    </a:lnTo>
                    <a:lnTo>
                      <a:pt x="90" y="50"/>
                    </a:lnTo>
                    <a:lnTo>
                      <a:pt x="94" y="50"/>
                    </a:lnTo>
                    <a:lnTo>
                      <a:pt x="94" y="46"/>
                    </a:lnTo>
                    <a:lnTo>
                      <a:pt x="98" y="46"/>
                    </a:lnTo>
                    <a:lnTo>
                      <a:pt x="100" y="50"/>
                    </a:lnTo>
                    <a:lnTo>
                      <a:pt x="104" y="50"/>
                    </a:lnTo>
                    <a:lnTo>
                      <a:pt x="104" y="54"/>
                    </a:lnTo>
                    <a:lnTo>
                      <a:pt x="104" y="58"/>
                    </a:lnTo>
                    <a:lnTo>
                      <a:pt x="104" y="60"/>
                    </a:lnTo>
                    <a:lnTo>
                      <a:pt x="104" y="64"/>
                    </a:lnTo>
                    <a:lnTo>
                      <a:pt x="108" y="64"/>
                    </a:lnTo>
                    <a:lnTo>
                      <a:pt x="104" y="64"/>
                    </a:lnTo>
                    <a:lnTo>
                      <a:pt x="104" y="68"/>
                    </a:lnTo>
                    <a:lnTo>
                      <a:pt x="108" y="68"/>
                    </a:lnTo>
                    <a:lnTo>
                      <a:pt x="108" y="72"/>
                    </a:lnTo>
                    <a:lnTo>
                      <a:pt x="104" y="76"/>
                    </a:lnTo>
                    <a:lnTo>
                      <a:pt x="104" y="76"/>
                    </a:lnTo>
                    <a:lnTo>
                      <a:pt x="104" y="7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59" name="Freeform 56">
                <a:extLst>
                  <a:ext uri="{FF2B5EF4-FFF2-40B4-BE49-F238E27FC236}">
                    <a16:creationId xmlns:a16="http://schemas.microsoft.com/office/drawing/2014/main" id="{C408BCF1-804C-72F4-36B1-480087CEEF84}"/>
                  </a:ext>
                </a:extLst>
              </p:cNvPr>
              <p:cNvSpPr>
                <a:spLocks noEditPoints="1"/>
              </p:cNvSpPr>
              <p:nvPr/>
            </p:nvSpPr>
            <p:spPr bwMode="auto">
              <a:xfrm>
                <a:off x="6578600" y="4000568"/>
                <a:ext cx="187325" cy="409575"/>
              </a:xfrm>
              <a:custGeom>
                <a:avLst/>
                <a:gdLst>
                  <a:gd name="T0" fmla="*/ 54 w 118"/>
                  <a:gd name="T1" fmla="*/ 258 h 258"/>
                  <a:gd name="T2" fmla="*/ 50 w 118"/>
                  <a:gd name="T3" fmla="*/ 246 h 258"/>
                  <a:gd name="T4" fmla="*/ 40 w 118"/>
                  <a:gd name="T5" fmla="*/ 242 h 258"/>
                  <a:gd name="T6" fmla="*/ 36 w 118"/>
                  <a:gd name="T7" fmla="*/ 232 h 258"/>
                  <a:gd name="T8" fmla="*/ 24 w 118"/>
                  <a:gd name="T9" fmla="*/ 220 h 258"/>
                  <a:gd name="T10" fmla="*/ 18 w 118"/>
                  <a:gd name="T11" fmla="*/ 212 h 258"/>
                  <a:gd name="T12" fmla="*/ 14 w 118"/>
                  <a:gd name="T13" fmla="*/ 202 h 258"/>
                  <a:gd name="T14" fmla="*/ 18 w 118"/>
                  <a:gd name="T15" fmla="*/ 182 h 258"/>
                  <a:gd name="T16" fmla="*/ 28 w 118"/>
                  <a:gd name="T17" fmla="*/ 160 h 258"/>
                  <a:gd name="T18" fmla="*/ 32 w 118"/>
                  <a:gd name="T19" fmla="*/ 142 h 258"/>
                  <a:gd name="T20" fmla="*/ 28 w 118"/>
                  <a:gd name="T21" fmla="*/ 122 h 258"/>
                  <a:gd name="T22" fmla="*/ 20 w 118"/>
                  <a:gd name="T23" fmla="*/ 108 h 258"/>
                  <a:gd name="T24" fmla="*/ 14 w 118"/>
                  <a:gd name="T25" fmla="*/ 94 h 258"/>
                  <a:gd name="T26" fmla="*/ 18 w 118"/>
                  <a:gd name="T27" fmla="*/ 74 h 258"/>
                  <a:gd name="T28" fmla="*/ 18 w 118"/>
                  <a:gd name="T29" fmla="*/ 60 h 258"/>
                  <a:gd name="T30" fmla="*/ 6 w 118"/>
                  <a:gd name="T31" fmla="*/ 48 h 258"/>
                  <a:gd name="T32" fmla="*/ 4 w 118"/>
                  <a:gd name="T33" fmla="*/ 34 h 258"/>
                  <a:gd name="T34" fmla="*/ 6 w 118"/>
                  <a:gd name="T35" fmla="*/ 22 h 258"/>
                  <a:gd name="T36" fmla="*/ 18 w 118"/>
                  <a:gd name="T37" fmla="*/ 12 h 258"/>
                  <a:gd name="T38" fmla="*/ 28 w 118"/>
                  <a:gd name="T39" fmla="*/ 8 h 258"/>
                  <a:gd name="T40" fmla="*/ 40 w 118"/>
                  <a:gd name="T41" fmla="*/ 4 h 258"/>
                  <a:gd name="T42" fmla="*/ 44 w 118"/>
                  <a:gd name="T43" fmla="*/ 12 h 258"/>
                  <a:gd name="T44" fmla="*/ 54 w 118"/>
                  <a:gd name="T45" fmla="*/ 22 h 258"/>
                  <a:gd name="T46" fmla="*/ 54 w 118"/>
                  <a:gd name="T47" fmla="*/ 38 h 258"/>
                  <a:gd name="T48" fmla="*/ 54 w 118"/>
                  <a:gd name="T49" fmla="*/ 52 h 258"/>
                  <a:gd name="T50" fmla="*/ 66 w 118"/>
                  <a:gd name="T51" fmla="*/ 40 h 258"/>
                  <a:gd name="T52" fmla="*/ 76 w 118"/>
                  <a:gd name="T53" fmla="*/ 44 h 258"/>
                  <a:gd name="T54" fmla="*/ 88 w 118"/>
                  <a:gd name="T55" fmla="*/ 38 h 258"/>
                  <a:gd name="T56" fmla="*/ 102 w 118"/>
                  <a:gd name="T57" fmla="*/ 48 h 258"/>
                  <a:gd name="T58" fmla="*/ 106 w 118"/>
                  <a:gd name="T59" fmla="*/ 64 h 258"/>
                  <a:gd name="T60" fmla="*/ 110 w 118"/>
                  <a:gd name="T61" fmla="*/ 78 h 258"/>
                  <a:gd name="T62" fmla="*/ 114 w 118"/>
                  <a:gd name="T63" fmla="*/ 94 h 258"/>
                  <a:gd name="T64" fmla="*/ 110 w 118"/>
                  <a:gd name="T65" fmla="*/ 104 h 258"/>
                  <a:gd name="T66" fmla="*/ 96 w 118"/>
                  <a:gd name="T67" fmla="*/ 104 h 258"/>
                  <a:gd name="T68" fmla="*/ 80 w 118"/>
                  <a:gd name="T69" fmla="*/ 112 h 258"/>
                  <a:gd name="T70" fmla="*/ 70 w 118"/>
                  <a:gd name="T71" fmla="*/ 122 h 258"/>
                  <a:gd name="T72" fmla="*/ 76 w 118"/>
                  <a:gd name="T73" fmla="*/ 142 h 258"/>
                  <a:gd name="T74" fmla="*/ 76 w 118"/>
                  <a:gd name="T75" fmla="*/ 146 h 258"/>
                  <a:gd name="T76" fmla="*/ 66 w 118"/>
                  <a:gd name="T77" fmla="*/ 134 h 258"/>
                  <a:gd name="T78" fmla="*/ 50 w 118"/>
                  <a:gd name="T79" fmla="*/ 134 h 258"/>
                  <a:gd name="T80" fmla="*/ 50 w 118"/>
                  <a:gd name="T81" fmla="*/ 120 h 258"/>
                  <a:gd name="T82" fmla="*/ 40 w 118"/>
                  <a:gd name="T83" fmla="*/ 126 h 258"/>
                  <a:gd name="T84" fmla="*/ 36 w 118"/>
                  <a:gd name="T85" fmla="*/ 148 h 258"/>
                  <a:gd name="T86" fmla="*/ 28 w 118"/>
                  <a:gd name="T87" fmla="*/ 168 h 258"/>
                  <a:gd name="T88" fmla="*/ 28 w 118"/>
                  <a:gd name="T89" fmla="*/ 190 h 258"/>
                  <a:gd name="T90" fmla="*/ 36 w 118"/>
                  <a:gd name="T91" fmla="*/ 204 h 258"/>
                  <a:gd name="T92" fmla="*/ 44 w 118"/>
                  <a:gd name="T93" fmla="*/ 212 h 258"/>
                  <a:gd name="T94" fmla="*/ 46 w 118"/>
                  <a:gd name="T95" fmla="*/ 232 h 258"/>
                  <a:gd name="T96" fmla="*/ 40 w 118"/>
                  <a:gd name="T97" fmla="*/ 224 h 258"/>
                  <a:gd name="T98" fmla="*/ 46 w 118"/>
                  <a:gd name="T99" fmla="*/ 232 h 258"/>
                  <a:gd name="T100" fmla="*/ 58 w 118"/>
                  <a:gd name="T101" fmla="*/ 234 h 258"/>
                  <a:gd name="T102" fmla="*/ 66 w 118"/>
                  <a:gd name="T103" fmla="*/ 254 h 258"/>
                  <a:gd name="T104" fmla="*/ 18 w 118"/>
                  <a:gd name="T105" fmla="*/ 212 h 258"/>
                  <a:gd name="T106" fmla="*/ 32 w 118"/>
                  <a:gd name="T107" fmla="*/ 238 h 258"/>
                  <a:gd name="T108" fmla="*/ 72 w 118"/>
                  <a:gd name="T109" fmla="*/ 146 h 258"/>
                  <a:gd name="T110" fmla="*/ 72 w 118"/>
                  <a:gd name="T111" fmla="*/ 148 h 258"/>
                  <a:gd name="T112" fmla="*/ 40 w 118"/>
                  <a:gd name="T113" fmla="*/ 190 h 258"/>
                  <a:gd name="T114" fmla="*/ 14 w 118"/>
                  <a:gd name="T115"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 h="258">
                    <a:moveTo>
                      <a:pt x="62" y="254"/>
                    </a:moveTo>
                    <a:lnTo>
                      <a:pt x="62" y="250"/>
                    </a:lnTo>
                    <a:lnTo>
                      <a:pt x="58" y="250"/>
                    </a:lnTo>
                    <a:lnTo>
                      <a:pt x="58" y="254"/>
                    </a:lnTo>
                    <a:lnTo>
                      <a:pt x="54" y="254"/>
                    </a:lnTo>
                    <a:lnTo>
                      <a:pt x="54" y="258"/>
                    </a:lnTo>
                    <a:lnTo>
                      <a:pt x="54" y="254"/>
                    </a:lnTo>
                    <a:lnTo>
                      <a:pt x="50" y="254"/>
                    </a:lnTo>
                    <a:lnTo>
                      <a:pt x="50" y="250"/>
                    </a:lnTo>
                    <a:lnTo>
                      <a:pt x="54" y="250"/>
                    </a:lnTo>
                    <a:lnTo>
                      <a:pt x="54" y="246"/>
                    </a:lnTo>
                    <a:lnTo>
                      <a:pt x="50" y="246"/>
                    </a:lnTo>
                    <a:lnTo>
                      <a:pt x="50" y="242"/>
                    </a:lnTo>
                    <a:lnTo>
                      <a:pt x="46" y="242"/>
                    </a:lnTo>
                    <a:lnTo>
                      <a:pt x="44" y="242"/>
                    </a:lnTo>
                    <a:lnTo>
                      <a:pt x="44" y="238"/>
                    </a:lnTo>
                    <a:lnTo>
                      <a:pt x="40" y="238"/>
                    </a:lnTo>
                    <a:lnTo>
                      <a:pt x="40" y="242"/>
                    </a:lnTo>
                    <a:lnTo>
                      <a:pt x="40" y="238"/>
                    </a:lnTo>
                    <a:lnTo>
                      <a:pt x="36" y="238"/>
                    </a:lnTo>
                    <a:lnTo>
                      <a:pt x="36" y="234"/>
                    </a:lnTo>
                    <a:lnTo>
                      <a:pt x="32" y="234"/>
                    </a:lnTo>
                    <a:lnTo>
                      <a:pt x="32" y="232"/>
                    </a:lnTo>
                    <a:lnTo>
                      <a:pt x="36" y="232"/>
                    </a:lnTo>
                    <a:lnTo>
                      <a:pt x="32" y="232"/>
                    </a:lnTo>
                    <a:lnTo>
                      <a:pt x="32" y="228"/>
                    </a:lnTo>
                    <a:lnTo>
                      <a:pt x="28" y="228"/>
                    </a:lnTo>
                    <a:lnTo>
                      <a:pt x="28" y="224"/>
                    </a:lnTo>
                    <a:lnTo>
                      <a:pt x="28" y="220"/>
                    </a:lnTo>
                    <a:lnTo>
                      <a:pt x="24" y="220"/>
                    </a:lnTo>
                    <a:lnTo>
                      <a:pt x="24" y="216"/>
                    </a:lnTo>
                    <a:lnTo>
                      <a:pt x="20" y="216"/>
                    </a:lnTo>
                    <a:lnTo>
                      <a:pt x="20" y="212"/>
                    </a:lnTo>
                    <a:lnTo>
                      <a:pt x="20" y="208"/>
                    </a:lnTo>
                    <a:lnTo>
                      <a:pt x="18" y="208"/>
                    </a:lnTo>
                    <a:lnTo>
                      <a:pt x="18" y="212"/>
                    </a:lnTo>
                    <a:lnTo>
                      <a:pt x="18" y="208"/>
                    </a:lnTo>
                    <a:lnTo>
                      <a:pt x="18" y="212"/>
                    </a:lnTo>
                    <a:lnTo>
                      <a:pt x="14" y="212"/>
                    </a:lnTo>
                    <a:lnTo>
                      <a:pt x="14" y="208"/>
                    </a:lnTo>
                    <a:lnTo>
                      <a:pt x="14" y="204"/>
                    </a:lnTo>
                    <a:lnTo>
                      <a:pt x="14" y="202"/>
                    </a:lnTo>
                    <a:lnTo>
                      <a:pt x="14" y="198"/>
                    </a:lnTo>
                    <a:lnTo>
                      <a:pt x="14" y="194"/>
                    </a:lnTo>
                    <a:lnTo>
                      <a:pt x="14" y="190"/>
                    </a:lnTo>
                    <a:lnTo>
                      <a:pt x="18" y="190"/>
                    </a:lnTo>
                    <a:lnTo>
                      <a:pt x="18" y="186"/>
                    </a:lnTo>
                    <a:lnTo>
                      <a:pt x="18" y="182"/>
                    </a:lnTo>
                    <a:lnTo>
                      <a:pt x="20" y="178"/>
                    </a:lnTo>
                    <a:lnTo>
                      <a:pt x="20" y="176"/>
                    </a:lnTo>
                    <a:lnTo>
                      <a:pt x="20" y="172"/>
                    </a:lnTo>
                    <a:lnTo>
                      <a:pt x="20" y="168"/>
                    </a:lnTo>
                    <a:lnTo>
                      <a:pt x="24" y="164"/>
                    </a:lnTo>
                    <a:lnTo>
                      <a:pt x="28" y="160"/>
                    </a:lnTo>
                    <a:lnTo>
                      <a:pt x="28" y="156"/>
                    </a:lnTo>
                    <a:lnTo>
                      <a:pt x="28" y="152"/>
                    </a:lnTo>
                    <a:lnTo>
                      <a:pt x="32" y="152"/>
                    </a:lnTo>
                    <a:lnTo>
                      <a:pt x="32" y="148"/>
                    </a:lnTo>
                    <a:lnTo>
                      <a:pt x="32" y="146"/>
                    </a:lnTo>
                    <a:lnTo>
                      <a:pt x="32" y="142"/>
                    </a:lnTo>
                    <a:lnTo>
                      <a:pt x="28" y="142"/>
                    </a:lnTo>
                    <a:lnTo>
                      <a:pt x="28" y="138"/>
                    </a:lnTo>
                    <a:lnTo>
                      <a:pt x="28" y="134"/>
                    </a:lnTo>
                    <a:lnTo>
                      <a:pt x="24" y="126"/>
                    </a:lnTo>
                    <a:lnTo>
                      <a:pt x="28" y="126"/>
                    </a:lnTo>
                    <a:lnTo>
                      <a:pt x="28" y="122"/>
                    </a:lnTo>
                    <a:lnTo>
                      <a:pt x="24" y="122"/>
                    </a:lnTo>
                    <a:lnTo>
                      <a:pt x="24" y="120"/>
                    </a:lnTo>
                    <a:lnTo>
                      <a:pt x="24" y="116"/>
                    </a:lnTo>
                    <a:lnTo>
                      <a:pt x="24" y="112"/>
                    </a:lnTo>
                    <a:lnTo>
                      <a:pt x="20" y="112"/>
                    </a:lnTo>
                    <a:lnTo>
                      <a:pt x="20" y="108"/>
                    </a:lnTo>
                    <a:lnTo>
                      <a:pt x="18" y="108"/>
                    </a:lnTo>
                    <a:lnTo>
                      <a:pt x="18" y="104"/>
                    </a:lnTo>
                    <a:lnTo>
                      <a:pt x="18" y="100"/>
                    </a:lnTo>
                    <a:lnTo>
                      <a:pt x="14" y="100"/>
                    </a:lnTo>
                    <a:lnTo>
                      <a:pt x="14" y="96"/>
                    </a:lnTo>
                    <a:lnTo>
                      <a:pt x="14" y="94"/>
                    </a:lnTo>
                    <a:lnTo>
                      <a:pt x="14" y="90"/>
                    </a:lnTo>
                    <a:lnTo>
                      <a:pt x="18" y="90"/>
                    </a:lnTo>
                    <a:lnTo>
                      <a:pt x="18" y="86"/>
                    </a:lnTo>
                    <a:lnTo>
                      <a:pt x="18" y="82"/>
                    </a:lnTo>
                    <a:lnTo>
                      <a:pt x="18" y="78"/>
                    </a:lnTo>
                    <a:lnTo>
                      <a:pt x="18" y="74"/>
                    </a:lnTo>
                    <a:lnTo>
                      <a:pt x="20" y="74"/>
                    </a:lnTo>
                    <a:lnTo>
                      <a:pt x="20" y="70"/>
                    </a:lnTo>
                    <a:lnTo>
                      <a:pt x="18" y="70"/>
                    </a:lnTo>
                    <a:lnTo>
                      <a:pt x="18" y="66"/>
                    </a:lnTo>
                    <a:lnTo>
                      <a:pt x="18" y="64"/>
                    </a:lnTo>
                    <a:lnTo>
                      <a:pt x="18" y="60"/>
                    </a:lnTo>
                    <a:lnTo>
                      <a:pt x="14" y="60"/>
                    </a:lnTo>
                    <a:lnTo>
                      <a:pt x="14" y="56"/>
                    </a:lnTo>
                    <a:lnTo>
                      <a:pt x="10" y="56"/>
                    </a:lnTo>
                    <a:lnTo>
                      <a:pt x="10" y="52"/>
                    </a:lnTo>
                    <a:lnTo>
                      <a:pt x="10" y="48"/>
                    </a:lnTo>
                    <a:lnTo>
                      <a:pt x="6" y="48"/>
                    </a:lnTo>
                    <a:lnTo>
                      <a:pt x="6" y="44"/>
                    </a:lnTo>
                    <a:lnTo>
                      <a:pt x="6" y="40"/>
                    </a:lnTo>
                    <a:lnTo>
                      <a:pt x="4" y="38"/>
                    </a:lnTo>
                    <a:lnTo>
                      <a:pt x="6" y="38"/>
                    </a:lnTo>
                    <a:lnTo>
                      <a:pt x="4" y="38"/>
                    </a:lnTo>
                    <a:lnTo>
                      <a:pt x="4" y="34"/>
                    </a:lnTo>
                    <a:lnTo>
                      <a:pt x="0" y="34"/>
                    </a:lnTo>
                    <a:lnTo>
                      <a:pt x="4" y="34"/>
                    </a:lnTo>
                    <a:lnTo>
                      <a:pt x="6" y="34"/>
                    </a:lnTo>
                    <a:lnTo>
                      <a:pt x="6" y="30"/>
                    </a:lnTo>
                    <a:lnTo>
                      <a:pt x="6" y="26"/>
                    </a:lnTo>
                    <a:lnTo>
                      <a:pt x="6" y="22"/>
                    </a:lnTo>
                    <a:lnTo>
                      <a:pt x="6" y="18"/>
                    </a:lnTo>
                    <a:lnTo>
                      <a:pt x="6" y="14"/>
                    </a:lnTo>
                    <a:lnTo>
                      <a:pt x="10" y="14"/>
                    </a:lnTo>
                    <a:lnTo>
                      <a:pt x="10" y="12"/>
                    </a:lnTo>
                    <a:lnTo>
                      <a:pt x="14" y="12"/>
                    </a:lnTo>
                    <a:lnTo>
                      <a:pt x="18" y="12"/>
                    </a:lnTo>
                    <a:lnTo>
                      <a:pt x="20" y="12"/>
                    </a:lnTo>
                    <a:lnTo>
                      <a:pt x="24" y="12"/>
                    </a:lnTo>
                    <a:lnTo>
                      <a:pt x="24" y="8"/>
                    </a:lnTo>
                    <a:lnTo>
                      <a:pt x="24" y="4"/>
                    </a:lnTo>
                    <a:lnTo>
                      <a:pt x="28" y="4"/>
                    </a:lnTo>
                    <a:lnTo>
                      <a:pt x="28" y="8"/>
                    </a:lnTo>
                    <a:lnTo>
                      <a:pt x="28" y="4"/>
                    </a:lnTo>
                    <a:lnTo>
                      <a:pt x="32" y="4"/>
                    </a:lnTo>
                    <a:lnTo>
                      <a:pt x="32" y="0"/>
                    </a:lnTo>
                    <a:lnTo>
                      <a:pt x="36" y="0"/>
                    </a:lnTo>
                    <a:lnTo>
                      <a:pt x="40" y="0"/>
                    </a:lnTo>
                    <a:lnTo>
                      <a:pt x="40" y="4"/>
                    </a:lnTo>
                    <a:lnTo>
                      <a:pt x="40" y="0"/>
                    </a:lnTo>
                    <a:lnTo>
                      <a:pt x="44" y="0"/>
                    </a:lnTo>
                    <a:lnTo>
                      <a:pt x="44" y="4"/>
                    </a:lnTo>
                    <a:lnTo>
                      <a:pt x="46" y="4"/>
                    </a:lnTo>
                    <a:lnTo>
                      <a:pt x="46" y="8"/>
                    </a:lnTo>
                    <a:lnTo>
                      <a:pt x="44" y="12"/>
                    </a:lnTo>
                    <a:lnTo>
                      <a:pt x="44" y="14"/>
                    </a:lnTo>
                    <a:lnTo>
                      <a:pt x="46" y="14"/>
                    </a:lnTo>
                    <a:lnTo>
                      <a:pt x="50" y="14"/>
                    </a:lnTo>
                    <a:lnTo>
                      <a:pt x="54" y="14"/>
                    </a:lnTo>
                    <a:lnTo>
                      <a:pt x="54" y="18"/>
                    </a:lnTo>
                    <a:lnTo>
                      <a:pt x="54" y="22"/>
                    </a:lnTo>
                    <a:lnTo>
                      <a:pt x="58" y="22"/>
                    </a:lnTo>
                    <a:lnTo>
                      <a:pt x="58" y="26"/>
                    </a:lnTo>
                    <a:lnTo>
                      <a:pt x="54" y="26"/>
                    </a:lnTo>
                    <a:lnTo>
                      <a:pt x="54" y="30"/>
                    </a:lnTo>
                    <a:lnTo>
                      <a:pt x="54" y="34"/>
                    </a:lnTo>
                    <a:lnTo>
                      <a:pt x="54" y="38"/>
                    </a:lnTo>
                    <a:lnTo>
                      <a:pt x="54" y="40"/>
                    </a:lnTo>
                    <a:lnTo>
                      <a:pt x="54" y="44"/>
                    </a:lnTo>
                    <a:lnTo>
                      <a:pt x="50" y="44"/>
                    </a:lnTo>
                    <a:lnTo>
                      <a:pt x="50" y="48"/>
                    </a:lnTo>
                    <a:lnTo>
                      <a:pt x="50" y="52"/>
                    </a:lnTo>
                    <a:lnTo>
                      <a:pt x="54" y="52"/>
                    </a:lnTo>
                    <a:lnTo>
                      <a:pt x="54" y="48"/>
                    </a:lnTo>
                    <a:lnTo>
                      <a:pt x="58" y="48"/>
                    </a:lnTo>
                    <a:lnTo>
                      <a:pt x="58" y="44"/>
                    </a:lnTo>
                    <a:lnTo>
                      <a:pt x="62" y="44"/>
                    </a:lnTo>
                    <a:lnTo>
                      <a:pt x="62" y="40"/>
                    </a:lnTo>
                    <a:lnTo>
                      <a:pt x="66" y="40"/>
                    </a:lnTo>
                    <a:lnTo>
                      <a:pt x="66" y="38"/>
                    </a:lnTo>
                    <a:lnTo>
                      <a:pt x="70" y="38"/>
                    </a:lnTo>
                    <a:lnTo>
                      <a:pt x="70" y="40"/>
                    </a:lnTo>
                    <a:lnTo>
                      <a:pt x="72" y="40"/>
                    </a:lnTo>
                    <a:lnTo>
                      <a:pt x="72" y="44"/>
                    </a:lnTo>
                    <a:lnTo>
                      <a:pt x="76" y="44"/>
                    </a:lnTo>
                    <a:lnTo>
                      <a:pt x="76" y="40"/>
                    </a:lnTo>
                    <a:lnTo>
                      <a:pt x="80" y="40"/>
                    </a:lnTo>
                    <a:lnTo>
                      <a:pt x="84" y="38"/>
                    </a:lnTo>
                    <a:lnTo>
                      <a:pt x="84" y="34"/>
                    </a:lnTo>
                    <a:lnTo>
                      <a:pt x="88" y="34"/>
                    </a:lnTo>
                    <a:lnTo>
                      <a:pt x="88" y="38"/>
                    </a:lnTo>
                    <a:lnTo>
                      <a:pt x="92" y="38"/>
                    </a:lnTo>
                    <a:lnTo>
                      <a:pt x="96" y="38"/>
                    </a:lnTo>
                    <a:lnTo>
                      <a:pt x="96" y="40"/>
                    </a:lnTo>
                    <a:lnTo>
                      <a:pt x="98" y="44"/>
                    </a:lnTo>
                    <a:lnTo>
                      <a:pt x="98" y="48"/>
                    </a:lnTo>
                    <a:lnTo>
                      <a:pt x="102" y="48"/>
                    </a:lnTo>
                    <a:lnTo>
                      <a:pt x="102" y="52"/>
                    </a:lnTo>
                    <a:lnTo>
                      <a:pt x="106" y="52"/>
                    </a:lnTo>
                    <a:lnTo>
                      <a:pt x="106" y="56"/>
                    </a:lnTo>
                    <a:lnTo>
                      <a:pt x="106" y="60"/>
                    </a:lnTo>
                    <a:lnTo>
                      <a:pt x="102" y="60"/>
                    </a:lnTo>
                    <a:lnTo>
                      <a:pt x="106" y="64"/>
                    </a:lnTo>
                    <a:lnTo>
                      <a:pt x="106" y="66"/>
                    </a:lnTo>
                    <a:lnTo>
                      <a:pt x="102" y="66"/>
                    </a:lnTo>
                    <a:lnTo>
                      <a:pt x="106" y="66"/>
                    </a:lnTo>
                    <a:lnTo>
                      <a:pt x="106" y="70"/>
                    </a:lnTo>
                    <a:lnTo>
                      <a:pt x="110" y="74"/>
                    </a:lnTo>
                    <a:lnTo>
                      <a:pt x="110" y="78"/>
                    </a:lnTo>
                    <a:lnTo>
                      <a:pt x="114" y="78"/>
                    </a:lnTo>
                    <a:lnTo>
                      <a:pt x="114" y="82"/>
                    </a:lnTo>
                    <a:lnTo>
                      <a:pt x="118" y="82"/>
                    </a:lnTo>
                    <a:lnTo>
                      <a:pt x="118" y="86"/>
                    </a:lnTo>
                    <a:lnTo>
                      <a:pt x="118" y="90"/>
                    </a:lnTo>
                    <a:lnTo>
                      <a:pt x="114" y="94"/>
                    </a:lnTo>
                    <a:lnTo>
                      <a:pt x="118" y="94"/>
                    </a:lnTo>
                    <a:lnTo>
                      <a:pt x="118" y="96"/>
                    </a:lnTo>
                    <a:lnTo>
                      <a:pt x="114" y="96"/>
                    </a:lnTo>
                    <a:lnTo>
                      <a:pt x="114" y="100"/>
                    </a:lnTo>
                    <a:lnTo>
                      <a:pt x="114" y="104"/>
                    </a:lnTo>
                    <a:lnTo>
                      <a:pt x="110" y="104"/>
                    </a:lnTo>
                    <a:lnTo>
                      <a:pt x="110" y="108"/>
                    </a:lnTo>
                    <a:lnTo>
                      <a:pt x="106" y="108"/>
                    </a:lnTo>
                    <a:lnTo>
                      <a:pt x="106" y="104"/>
                    </a:lnTo>
                    <a:lnTo>
                      <a:pt x="102" y="104"/>
                    </a:lnTo>
                    <a:lnTo>
                      <a:pt x="98" y="104"/>
                    </a:lnTo>
                    <a:lnTo>
                      <a:pt x="96" y="104"/>
                    </a:lnTo>
                    <a:lnTo>
                      <a:pt x="92" y="104"/>
                    </a:lnTo>
                    <a:lnTo>
                      <a:pt x="88" y="104"/>
                    </a:lnTo>
                    <a:lnTo>
                      <a:pt x="84" y="104"/>
                    </a:lnTo>
                    <a:lnTo>
                      <a:pt x="84" y="108"/>
                    </a:lnTo>
                    <a:lnTo>
                      <a:pt x="80" y="108"/>
                    </a:lnTo>
                    <a:lnTo>
                      <a:pt x="80" y="112"/>
                    </a:lnTo>
                    <a:lnTo>
                      <a:pt x="76" y="112"/>
                    </a:lnTo>
                    <a:lnTo>
                      <a:pt x="76" y="116"/>
                    </a:lnTo>
                    <a:lnTo>
                      <a:pt x="72" y="116"/>
                    </a:lnTo>
                    <a:lnTo>
                      <a:pt x="72" y="120"/>
                    </a:lnTo>
                    <a:lnTo>
                      <a:pt x="70" y="120"/>
                    </a:lnTo>
                    <a:lnTo>
                      <a:pt x="70" y="122"/>
                    </a:lnTo>
                    <a:lnTo>
                      <a:pt x="72" y="126"/>
                    </a:lnTo>
                    <a:lnTo>
                      <a:pt x="72" y="130"/>
                    </a:lnTo>
                    <a:lnTo>
                      <a:pt x="72" y="134"/>
                    </a:lnTo>
                    <a:lnTo>
                      <a:pt x="72" y="138"/>
                    </a:lnTo>
                    <a:lnTo>
                      <a:pt x="76" y="138"/>
                    </a:lnTo>
                    <a:lnTo>
                      <a:pt x="76" y="142"/>
                    </a:lnTo>
                    <a:lnTo>
                      <a:pt x="76" y="146"/>
                    </a:lnTo>
                    <a:lnTo>
                      <a:pt x="76" y="148"/>
                    </a:lnTo>
                    <a:lnTo>
                      <a:pt x="80" y="148"/>
                    </a:lnTo>
                    <a:lnTo>
                      <a:pt x="80" y="152"/>
                    </a:lnTo>
                    <a:lnTo>
                      <a:pt x="76" y="148"/>
                    </a:lnTo>
                    <a:lnTo>
                      <a:pt x="76" y="146"/>
                    </a:lnTo>
                    <a:lnTo>
                      <a:pt x="72" y="142"/>
                    </a:lnTo>
                    <a:lnTo>
                      <a:pt x="72" y="146"/>
                    </a:lnTo>
                    <a:lnTo>
                      <a:pt x="70" y="142"/>
                    </a:lnTo>
                    <a:lnTo>
                      <a:pt x="70" y="138"/>
                    </a:lnTo>
                    <a:lnTo>
                      <a:pt x="66" y="138"/>
                    </a:lnTo>
                    <a:lnTo>
                      <a:pt x="66" y="134"/>
                    </a:lnTo>
                    <a:lnTo>
                      <a:pt x="62" y="134"/>
                    </a:lnTo>
                    <a:lnTo>
                      <a:pt x="58" y="134"/>
                    </a:lnTo>
                    <a:lnTo>
                      <a:pt x="58" y="138"/>
                    </a:lnTo>
                    <a:lnTo>
                      <a:pt x="58" y="134"/>
                    </a:lnTo>
                    <a:lnTo>
                      <a:pt x="54" y="134"/>
                    </a:lnTo>
                    <a:lnTo>
                      <a:pt x="50" y="134"/>
                    </a:lnTo>
                    <a:lnTo>
                      <a:pt x="50" y="138"/>
                    </a:lnTo>
                    <a:lnTo>
                      <a:pt x="50" y="134"/>
                    </a:lnTo>
                    <a:lnTo>
                      <a:pt x="50" y="130"/>
                    </a:lnTo>
                    <a:lnTo>
                      <a:pt x="50" y="126"/>
                    </a:lnTo>
                    <a:lnTo>
                      <a:pt x="50" y="122"/>
                    </a:lnTo>
                    <a:lnTo>
                      <a:pt x="50" y="120"/>
                    </a:lnTo>
                    <a:lnTo>
                      <a:pt x="46" y="120"/>
                    </a:lnTo>
                    <a:lnTo>
                      <a:pt x="44" y="120"/>
                    </a:lnTo>
                    <a:lnTo>
                      <a:pt x="40" y="122"/>
                    </a:lnTo>
                    <a:lnTo>
                      <a:pt x="36" y="122"/>
                    </a:lnTo>
                    <a:lnTo>
                      <a:pt x="36" y="126"/>
                    </a:lnTo>
                    <a:lnTo>
                      <a:pt x="40" y="126"/>
                    </a:lnTo>
                    <a:lnTo>
                      <a:pt x="40" y="130"/>
                    </a:lnTo>
                    <a:lnTo>
                      <a:pt x="36" y="134"/>
                    </a:lnTo>
                    <a:lnTo>
                      <a:pt x="36" y="138"/>
                    </a:lnTo>
                    <a:lnTo>
                      <a:pt x="40" y="142"/>
                    </a:lnTo>
                    <a:lnTo>
                      <a:pt x="36" y="146"/>
                    </a:lnTo>
                    <a:lnTo>
                      <a:pt x="36" y="148"/>
                    </a:lnTo>
                    <a:lnTo>
                      <a:pt x="36" y="152"/>
                    </a:lnTo>
                    <a:lnTo>
                      <a:pt x="32" y="152"/>
                    </a:lnTo>
                    <a:lnTo>
                      <a:pt x="32" y="156"/>
                    </a:lnTo>
                    <a:lnTo>
                      <a:pt x="32" y="160"/>
                    </a:lnTo>
                    <a:lnTo>
                      <a:pt x="32" y="164"/>
                    </a:lnTo>
                    <a:lnTo>
                      <a:pt x="28" y="168"/>
                    </a:lnTo>
                    <a:lnTo>
                      <a:pt x="28" y="172"/>
                    </a:lnTo>
                    <a:lnTo>
                      <a:pt x="24" y="176"/>
                    </a:lnTo>
                    <a:lnTo>
                      <a:pt x="24" y="178"/>
                    </a:lnTo>
                    <a:lnTo>
                      <a:pt x="24" y="182"/>
                    </a:lnTo>
                    <a:lnTo>
                      <a:pt x="24" y="186"/>
                    </a:lnTo>
                    <a:lnTo>
                      <a:pt x="28" y="190"/>
                    </a:lnTo>
                    <a:lnTo>
                      <a:pt x="28" y="194"/>
                    </a:lnTo>
                    <a:lnTo>
                      <a:pt x="32" y="194"/>
                    </a:lnTo>
                    <a:lnTo>
                      <a:pt x="36" y="194"/>
                    </a:lnTo>
                    <a:lnTo>
                      <a:pt x="36" y="198"/>
                    </a:lnTo>
                    <a:lnTo>
                      <a:pt x="36" y="202"/>
                    </a:lnTo>
                    <a:lnTo>
                      <a:pt x="36" y="204"/>
                    </a:lnTo>
                    <a:lnTo>
                      <a:pt x="40" y="204"/>
                    </a:lnTo>
                    <a:lnTo>
                      <a:pt x="40" y="208"/>
                    </a:lnTo>
                    <a:lnTo>
                      <a:pt x="40" y="204"/>
                    </a:lnTo>
                    <a:lnTo>
                      <a:pt x="40" y="208"/>
                    </a:lnTo>
                    <a:lnTo>
                      <a:pt x="44" y="208"/>
                    </a:lnTo>
                    <a:lnTo>
                      <a:pt x="44" y="212"/>
                    </a:lnTo>
                    <a:lnTo>
                      <a:pt x="44" y="216"/>
                    </a:lnTo>
                    <a:lnTo>
                      <a:pt x="44" y="220"/>
                    </a:lnTo>
                    <a:lnTo>
                      <a:pt x="44" y="224"/>
                    </a:lnTo>
                    <a:lnTo>
                      <a:pt x="44" y="228"/>
                    </a:lnTo>
                    <a:lnTo>
                      <a:pt x="46" y="228"/>
                    </a:lnTo>
                    <a:lnTo>
                      <a:pt x="46" y="232"/>
                    </a:lnTo>
                    <a:lnTo>
                      <a:pt x="46" y="228"/>
                    </a:lnTo>
                    <a:lnTo>
                      <a:pt x="44" y="228"/>
                    </a:lnTo>
                    <a:lnTo>
                      <a:pt x="44" y="224"/>
                    </a:lnTo>
                    <a:lnTo>
                      <a:pt x="44" y="220"/>
                    </a:lnTo>
                    <a:lnTo>
                      <a:pt x="40" y="220"/>
                    </a:lnTo>
                    <a:lnTo>
                      <a:pt x="40" y="224"/>
                    </a:lnTo>
                    <a:lnTo>
                      <a:pt x="40" y="228"/>
                    </a:lnTo>
                    <a:lnTo>
                      <a:pt x="44" y="228"/>
                    </a:lnTo>
                    <a:lnTo>
                      <a:pt x="44" y="232"/>
                    </a:lnTo>
                    <a:lnTo>
                      <a:pt x="46" y="232"/>
                    </a:lnTo>
                    <a:lnTo>
                      <a:pt x="46" y="228"/>
                    </a:lnTo>
                    <a:lnTo>
                      <a:pt x="46" y="232"/>
                    </a:lnTo>
                    <a:lnTo>
                      <a:pt x="46" y="234"/>
                    </a:lnTo>
                    <a:lnTo>
                      <a:pt x="50" y="234"/>
                    </a:lnTo>
                    <a:lnTo>
                      <a:pt x="54" y="234"/>
                    </a:lnTo>
                    <a:lnTo>
                      <a:pt x="58" y="234"/>
                    </a:lnTo>
                    <a:lnTo>
                      <a:pt x="54" y="234"/>
                    </a:lnTo>
                    <a:lnTo>
                      <a:pt x="58" y="234"/>
                    </a:lnTo>
                    <a:lnTo>
                      <a:pt x="62" y="234"/>
                    </a:lnTo>
                    <a:lnTo>
                      <a:pt x="62" y="238"/>
                    </a:lnTo>
                    <a:lnTo>
                      <a:pt x="62" y="242"/>
                    </a:lnTo>
                    <a:lnTo>
                      <a:pt x="66" y="246"/>
                    </a:lnTo>
                    <a:lnTo>
                      <a:pt x="66" y="250"/>
                    </a:lnTo>
                    <a:lnTo>
                      <a:pt x="66" y="254"/>
                    </a:lnTo>
                    <a:lnTo>
                      <a:pt x="62" y="254"/>
                    </a:lnTo>
                    <a:lnTo>
                      <a:pt x="62" y="254"/>
                    </a:lnTo>
                    <a:lnTo>
                      <a:pt x="62" y="254"/>
                    </a:lnTo>
                    <a:close/>
                    <a:moveTo>
                      <a:pt x="18" y="212"/>
                    </a:moveTo>
                    <a:lnTo>
                      <a:pt x="18" y="216"/>
                    </a:lnTo>
                    <a:lnTo>
                      <a:pt x="18" y="212"/>
                    </a:lnTo>
                    <a:lnTo>
                      <a:pt x="18" y="212"/>
                    </a:lnTo>
                    <a:lnTo>
                      <a:pt x="18" y="212"/>
                    </a:lnTo>
                    <a:close/>
                    <a:moveTo>
                      <a:pt x="32" y="238"/>
                    </a:moveTo>
                    <a:lnTo>
                      <a:pt x="32" y="242"/>
                    </a:lnTo>
                    <a:lnTo>
                      <a:pt x="32" y="238"/>
                    </a:lnTo>
                    <a:lnTo>
                      <a:pt x="32" y="238"/>
                    </a:lnTo>
                    <a:lnTo>
                      <a:pt x="32" y="238"/>
                    </a:lnTo>
                    <a:close/>
                    <a:moveTo>
                      <a:pt x="72" y="146"/>
                    </a:moveTo>
                    <a:lnTo>
                      <a:pt x="72" y="148"/>
                    </a:lnTo>
                    <a:lnTo>
                      <a:pt x="70" y="148"/>
                    </a:lnTo>
                    <a:lnTo>
                      <a:pt x="70" y="146"/>
                    </a:lnTo>
                    <a:lnTo>
                      <a:pt x="72" y="146"/>
                    </a:lnTo>
                    <a:lnTo>
                      <a:pt x="72" y="146"/>
                    </a:lnTo>
                    <a:lnTo>
                      <a:pt x="72" y="146"/>
                    </a:lnTo>
                    <a:close/>
                    <a:moveTo>
                      <a:pt x="72" y="148"/>
                    </a:moveTo>
                    <a:lnTo>
                      <a:pt x="72" y="152"/>
                    </a:lnTo>
                    <a:lnTo>
                      <a:pt x="72" y="148"/>
                    </a:lnTo>
                    <a:lnTo>
                      <a:pt x="72" y="148"/>
                    </a:lnTo>
                    <a:lnTo>
                      <a:pt x="72" y="148"/>
                    </a:lnTo>
                    <a:close/>
                    <a:moveTo>
                      <a:pt x="40" y="190"/>
                    </a:moveTo>
                    <a:lnTo>
                      <a:pt x="36" y="190"/>
                    </a:lnTo>
                    <a:lnTo>
                      <a:pt x="40" y="186"/>
                    </a:lnTo>
                    <a:lnTo>
                      <a:pt x="40" y="190"/>
                    </a:lnTo>
                    <a:lnTo>
                      <a:pt x="40" y="190"/>
                    </a:lnTo>
                    <a:lnTo>
                      <a:pt x="40" y="190"/>
                    </a:lnTo>
                    <a:close/>
                    <a:moveTo>
                      <a:pt x="14" y="212"/>
                    </a:moveTo>
                    <a:lnTo>
                      <a:pt x="14" y="216"/>
                    </a:lnTo>
                    <a:lnTo>
                      <a:pt x="18" y="216"/>
                    </a:lnTo>
                    <a:lnTo>
                      <a:pt x="14" y="220"/>
                    </a:lnTo>
                    <a:lnTo>
                      <a:pt x="14" y="216"/>
                    </a:lnTo>
                    <a:lnTo>
                      <a:pt x="14" y="212"/>
                    </a:lnTo>
                    <a:lnTo>
                      <a:pt x="14" y="212"/>
                    </a:lnTo>
                    <a:lnTo>
                      <a:pt x="14" y="2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0" name="Freeform 57">
                <a:extLst>
                  <a:ext uri="{FF2B5EF4-FFF2-40B4-BE49-F238E27FC236}">
                    <a16:creationId xmlns:a16="http://schemas.microsoft.com/office/drawing/2014/main" id="{EE330197-1469-90D8-9778-A41FAD877DE3}"/>
                  </a:ext>
                </a:extLst>
              </p:cNvPr>
              <p:cNvSpPr>
                <a:spLocks noEditPoints="1"/>
              </p:cNvSpPr>
              <p:nvPr/>
            </p:nvSpPr>
            <p:spPr bwMode="auto">
              <a:xfrm>
                <a:off x="7178675" y="4781618"/>
                <a:ext cx="69850" cy="34925"/>
              </a:xfrm>
              <a:custGeom>
                <a:avLst/>
                <a:gdLst>
                  <a:gd name="T0" fmla="*/ 22 w 44"/>
                  <a:gd name="T1" fmla="*/ 4 h 22"/>
                  <a:gd name="T2" fmla="*/ 18 w 44"/>
                  <a:gd name="T3" fmla="*/ 4 h 22"/>
                  <a:gd name="T4" fmla="*/ 18 w 44"/>
                  <a:gd name="T5" fmla="*/ 0 h 22"/>
                  <a:gd name="T6" fmla="*/ 22 w 44"/>
                  <a:gd name="T7" fmla="*/ 0 h 22"/>
                  <a:gd name="T8" fmla="*/ 22 w 44"/>
                  <a:gd name="T9" fmla="*/ 0 h 22"/>
                  <a:gd name="T10" fmla="*/ 44 w 44"/>
                  <a:gd name="T11" fmla="*/ 4 h 22"/>
                  <a:gd name="T12" fmla="*/ 44 w 44"/>
                  <a:gd name="T13" fmla="*/ 4 h 22"/>
                  <a:gd name="T14" fmla="*/ 42 w 44"/>
                  <a:gd name="T15" fmla="*/ 8 h 22"/>
                  <a:gd name="T16" fmla="*/ 42 w 44"/>
                  <a:gd name="T17" fmla="*/ 10 h 22"/>
                  <a:gd name="T18" fmla="*/ 38 w 44"/>
                  <a:gd name="T19" fmla="*/ 10 h 22"/>
                  <a:gd name="T20" fmla="*/ 34 w 44"/>
                  <a:gd name="T21" fmla="*/ 10 h 22"/>
                  <a:gd name="T22" fmla="*/ 34 w 44"/>
                  <a:gd name="T23" fmla="*/ 10 h 22"/>
                  <a:gd name="T24" fmla="*/ 34 w 44"/>
                  <a:gd name="T25" fmla="*/ 14 h 22"/>
                  <a:gd name="T26" fmla="*/ 30 w 44"/>
                  <a:gd name="T27" fmla="*/ 14 h 22"/>
                  <a:gd name="T28" fmla="*/ 30 w 44"/>
                  <a:gd name="T29" fmla="*/ 14 h 22"/>
                  <a:gd name="T30" fmla="*/ 30 w 44"/>
                  <a:gd name="T31" fmla="*/ 14 h 22"/>
                  <a:gd name="T32" fmla="*/ 26 w 44"/>
                  <a:gd name="T33" fmla="*/ 14 h 22"/>
                  <a:gd name="T34" fmla="*/ 26 w 44"/>
                  <a:gd name="T35" fmla="*/ 14 h 22"/>
                  <a:gd name="T36" fmla="*/ 22 w 44"/>
                  <a:gd name="T37" fmla="*/ 14 h 22"/>
                  <a:gd name="T38" fmla="*/ 18 w 44"/>
                  <a:gd name="T39" fmla="*/ 18 h 22"/>
                  <a:gd name="T40" fmla="*/ 16 w 44"/>
                  <a:gd name="T41" fmla="*/ 18 h 22"/>
                  <a:gd name="T42" fmla="*/ 16 w 44"/>
                  <a:gd name="T43" fmla="*/ 22 h 22"/>
                  <a:gd name="T44" fmla="*/ 16 w 44"/>
                  <a:gd name="T45" fmla="*/ 22 h 22"/>
                  <a:gd name="T46" fmla="*/ 12 w 44"/>
                  <a:gd name="T47" fmla="*/ 18 h 22"/>
                  <a:gd name="T48" fmla="*/ 12 w 44"/>
                  <a:gd name="T49" fmla="*/ 18 h 22"/>
                  <a:gd name="T50" fmla="*/ 16 w 44"/>
                  <a:gd name="T51" fmla="*/ 14 h 22"/>
                  <a:gd name="T52" fmla="*/ 16 w 44"/>
                  <a:gd name="T53" fmla="*/ 14 h 22"/>
                  <a:gd name="T54" fmla="*/ 12 w 44"/>
                  <a:gd name="T55" fmla="*/ 14 h 22"/>
                  <a:gd name="T56" fmla="*/ 16 w 44"/>
                  <a:gd name="T57" fmla="*/ 10 h 22"/>
                  <a:gd name="T58" fmla="*/ 16 w 44"/>
                  <a:gd name="T59" fmla="*/ 8 h 22"/>
                  <a:gd name="T60" fmla="*/ 16 w 44"/>
                  <a:gd name="T61" fmla="*/ 8 h 22"/>
                  <a:gd name="T62" fmla="*/ 16 w 44"/>
                  <a:gd name="T63" fmla="*/ 8 h 22"/>
                  <a:gd name="T64" fmla="*/ 18 w 44"/>
                  <a:gd name="T65" fmla="*/ 8 h 22"/>
                  <a:gd name="T66" fmla="*/ 22 w 44"/>
                  <a:gd name="T67" fmla="*/ 8 h 22"/>
                  <a:gd name="T68" fmla="*/ 22 w 44"/>
                  <a:gd name="T69" fmla="*/ 4 h 22"/>
                  <a:gd name="T70" fmla="*/ 26 w 44"/>
                  <a:gd name="T71" fmla="*/ 4 h 22"/>
                  <a:gd name="T72" fmla="*/ 26 w 44"/>
                  <a:gd name="T73" fmla="*/ 4 h 22"/>
                  <a:gd name="T74" fmla="*/ 26 w 44"/>
                  <a:gd name="T75" fmla="*/ 8 h 22"/>
                  <a:gd name="T76" fmla="*/ 26 w 44"/>
                  <a:gd name="T77" fmla="*/ 8 h 22"/>
                  <a:gd name="T78" fmla="*/ 30 w 44"/>
                  <a:gd name="T79" fmla="*/ 4 h 22"/>
                  <a:gd name="T80" fmla="*/ 34 w 44"/>
                  <a:gd name="T81" fmla="*/ 4 h 22"/>
                  <a:gd name="T82" fmla="*/ 34 w 44"/>
                  <a:gd name="T83" fmla="*/ 4 h 22"/>
                  <a:gd name="T84" fmla="*/ 34 w 44"/>
                  <a:gd name="T85" fmla="*/ 4 h 22"/>
                  <a:gd name="T86" fmla="*/ 38 w 44"/>
                  <a:gd name="T87" fmla="*/ 4 h 22"/>
                  <a:gd name="T88" fmla="*/ 42 w 44"/>
                  <a:gd name="T89" fmla="*/ 4 h 22"/>
                  <a:gd name="T90" fmla="*/ 44 w 44"/>
                  <a:gd name="T91" fmla="*/ 4 h 22"/>
                  <a:gd name="T92" fmla="*/ 44 w 44"/>
                  <a:gd name="T93" fmla="*/ 4 h 22"/>
                  <a:gd name="T94" fmla="*/ 0 w 44"/>
                  <a:gd name="T95" fmla="*/ 18 h 22"/>
                  <a:gd name="T96" fmla="*/ 0 w 44"/>
                  <a:gd name="T97" fmla="*/ 18 h 22"/>
                  <a:gd name="T98" fmla="*/ 4 w 44"/>
                  <a:gd name="T99" fmla="*/ 18 h 22"/>
                  <a:gd name="T100" fmla="*/ 4 w 44"/>
                  <a:gd name="T101" fmla="*/ 22 h 22"/>
                  <a:gd name="T102" fmla="*/ 4 w 44"/>
                  <a:gd name="T103" fmla="*/ 22 h 22"/>
                  <a:gd name="T104" fmla="*/ 0 w 44"/>
                  <a:gd name="T105" fmla="*/ 22 h 22"/>
                  <a:gd name="T106" fmla="*/ 0 w 44"/>
                  <a:gd name="T10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22">
                    <a:moveTo>
                      <a:pt x="22" y="0"/>
                    </a:moveTo>
                    <a:lnTo>
                      <a:pt x="22" y="4"/>
                    </a:lnTo>
                    <a:lnTo>
                      <a:pt x="22" y="4"/>
                    </a:lnTo>
                    <a:lnTo>
                      <a:pt x="22" y="4"/>
                    </a:lnTo>
                    <a:lnTo>
                      <a:pt x="22" y="4"/>
                    </a:lnTo>
                    <a:lnTo>
                      <a:pt x="18" y="4"/>
                    </a:lnTo>
                    <a:lnTo>
                      <a:pt x="18" y="4"/>
                    </a:lnTo>
                    <a:lnTo>
                      <a:pt x="18" y="0"/>
                    </a:lnTo>
                    <a:lnTo>
                      <a:pt x="18" y="0"/>
                    </a:lnTo>
                    <a:lnTo>
                      <a:pt x="18" y="0"/>
                    </a:lnTo>
                    <a:lnTo>
                      <a:pt x="22" y="0"/>
                    </a:lnTo>
                    <a:lnTo>
                      <a:pt x="22" y="0"/>
                    </a:lnTo>
                    <a:lnTo>
                      <a:pt x="22" y="0"/>
                    </a:lnTo>
                    <a:lnTo>
                      <a:pt x="22" y="0"/>
                    </a:lnTo>
                    <a:lnTo>
                      <a:pt x="22" y="0"/>
                    </a:lnTo>
                    <a:close/>
                    <a:moveTo>
                      <a:pt x="44" y="4"/>
                    </a:moveTo>
                    <a:lnTo>
                      <a:pt x="44" y="4"/>
                    </a:lnTo>
                    <a:lnTo>
                      <a:pt x="44" y="4"/>
                    </a:lnTo>
                    <a:lnTo>
                      <a:pt x="44" y="4"/>
                    </a:lnTo>
                    <a:lnTo>
                      <a:pt x="44" y="4"/>
                    </a:lnTo>
                    <a:lnTo>
                      <a:pt x="44" y="4"/>
                    </a:lnTo>
                    <a:lnTo>
                      <a:pt x="44" y="8"/>
                    </a:lnTo>
                    <a:lnTo>
                      <a:pt x="42" y="8"/>
                    </a:lnTo>
                    <a:lnTo>
                      <a:pt x="42" y="8"/>
                    </a:lnTo>
                    <a:lnTo>
                      <a:pt x="42" y="8"/>
                    </a:lnTo>
                    <a:lnTo>
                      <a:pt x="42" y="8"/>
                    </a:lnTo>
                    <a:lnTo>
                      <a:pt x="42" y="10"/>
                    </a:lnTo>
                    <a:lnTo>
                      <a:pt x="38" y="10"/>
                    </a:lnTo>
                    <a:lnTo>
                      <a:pt x="38" y="10"/>
                    </a:lnTo>
                    <a:lnTo>
                      <a:pt x="38" y="10"/>
                    </a:lnTo>
                    <a:lnTo>
                      <a:pt x="38" y="10"/>
                    </a:lnTo>
                    <a:lnTo>
                      <a:pt x="38" y="10"/>
                    </a:lnTo>
                    <a:lnTo>
                      <a:pt x="34" y="10"/>
                    </a:lnTo>
                    <a:lnTo>
                      <a:pt x="34" y="10"/>
                    </a:lnTo>
                    <a:lnTo>
                      <a:pt x="34" y="10"/>
                    </a:lnTo>
                    <a:lnTo>
                      <a:pt x="34" y="10"/>
                    </a:lnTo>
                    <a:lnTo>
                      <a:pt x="34" y="10"/>
                    </a:lnTo>
                    <a:lnTo>
                      <a:pt x="34" y="10"/>
                    </a:lnTo>
                    <a:lnTo>
                      <a:pt x="34" y="14"/>
                    </a:lnTo>
                    <a:lnTo>
                      <a:pt x="34" y="14"/>
                    </a:lnTo>
                    <a:lnTo>
                      <a:pt x="30" y="14"/>
                    </a:lnTo>
                    <a:lnTo>
                      <a:pt x="30" y="14"/>
                    </a:lnTo>
                    <a:lnTo>
                      <a:pt x="30" y="14"/>
                    </a:lnTo>
                    <a:lnTo>
                      <a:pt x="30" y="14"/>
                    </a:lnTo>
                    <a:lnTo>
                      <a:pt x="30" y="14"/>
                    </a:lnTo>
                    <a:lnTo>
                      <a:pt x="30" y="14"/>
                    </a:lnTo>
                    <a:lnTo>
                      <a:pt x="30" y="14"/>
                    </a:lnTo>
                    <a:lnTo>
                      <a:pt x="30" y="14"/>
                    </a:lnTo>
                    <a:lnTo>
                      <a:pt x="30" y="14"/>
                    </a:lnTo>
                    <a:lnTo>
                      <a:pt x="26" y="14"/>
                    </a:lnTo>
                    <a:lnTo>
                      <a:pt x="26" y="14"/>
                    </a:lnTo>
                    <a:lnTo>
                      <a:pt x="26" y="14"/>
                    </a:lnTo>
                    <a:lnTo>
                      <a:pt x="26" y="14"/>
                    </a:lnTo>
                    <a:lnTo>
                      <a:pt x="26" y="14"/>
                    </a:lnTo>
                    <a:lnTo>
                      <a:pt x="26" y="14"/>
                    </a:lnTo>
                    <a:lnTo>
                      <a:pt x="26" y="14"/>
                    </a:lnTo>
                    <a:lnTo>
                      <a:pt x="22" y="14"/>
                    </a:lnTo>
                    <a:lnTo>
                      <a:pt x="18" y="18"/>
                    </a:lnTo>
                    <a:lnTo>
                      <a:pt x="18" y="18"/>
                    </a:lnTo>
                    <a:lnTo>
                      <a:pt x="18" y="18"/>
                    </a:lnTo>
                    <a:lnTo>
                      <a:pt x="18" y="18"/>
                    </a:lnTo>
                    <a:lnTo>
                      <a:pt x="18" y="18"/>
                    </a:lnTo>
                    <a:lnTo>
                      <a:pt x="16" y="18"/>
                    </a:lnTo>
                    <a:lnTo>
                      <a:pt x="16" y="22"/>
                    </a:lnTo>
                    <a:lnTo>
                      <a:pt x="16" y="22"/>
                    </a:lnTo>
                    <a:lnTo>
                      <a:pt x="16" y="22"/>
                    </a:lnTo>
                    <a:lnTo>
                      <a:pt x="16" y="22"/>
                    </a:lnTo>
                    <a:lnTo>
                      <a:pt x="16" y="22"/>
                    </a:lnTo>
                    <a:lnTo>
                      <a:pt x="16" y="22"/>
                    </a:lnTo>
                    <a:lnTo>
                      <a:pt x="16" y="22"/>
                    </a:lnTo>
                    <a:lnTo>
                      <a:pt x="12" y="18"/>
                    </a:lnTo>
                    <a:lnTo>
                      <a:pt x="12" y="18"/>
                    </a:lnTo>
                    <a:lnTo>
                      <a:pt x="12" y="18"/>
                    </a:lnTo>
                    <a:lnTo>
                      <a:pt x="12" y="18"/>
                    </a:lnTo>
                    <a:lnTo>
                      <a:pt x="12" y="18"/>
                    </a:lnTo>
                    <a:lnTo>
                      <a:pt x="16" y="18"/>
                    </a:lnTo>
                    <a:lnTo>
                      <a:pt x="16" y="18"/>
                    </a:lnTo>
                    <a:lnTo>
                      <a:pt x="16" y="14"/>
                    </a:lnTo>
                    <a:lnTo>
                      <a:pt x="16" y="14"/>
                    </a:lnTo>
                    <a:lnTo>
                      <a:pt x="16" y="14"/>
                    </a:lnTo>
                    <a:lnTo>
                      <a:pt x="16" y="14"/>
                    </a:lnTo>
                    <a:lnTo>
                      <a:pt x="12" y="14"/>
                    </a:lnTo>
                    <a:lnTo>
                      <a:pt x="12" y="14"/>
                    </a:lnTo>
                    <a:lnTo>
                      <a:pt x="12" y="14"/>
                    </a:lnTo>
                    <a:lnTo>
                      <a:pt x="12" y="14"/>
                    </a:lnTo>
                    <a:lnTo>
                      <a:pt x="12" y="14"/>
                    </a:lnTo>
                    <a:lnTo>
                      <a:pt x="16" y="10"/>
                    </a:lnTo>
                    <a:lnTo>
                      <a:pt x="16" y="10"/>
                    </a:lnTo>
                    <a:lnTo>
                      <a:pt x="16" y="8"/>
                    </a:lnTo>
                    <a:lnTo>
                      <a:pt x="16" y="8"/>
                    </a:lnTo>
                    <a:lnTo>
                      <a:pt x="16" y="8"/>
                    </a:lnTo>
                    <a:lnTo>
                      <a:pt x="16" y="8"/>
                    </a:lnTo>
                    <a:lnTo>
                      <a:pt x="16" y="8"/>
                    </a:lnTo>
                    <a:lnTo>
                      <a:pt x="16" y="8"/>
                    </a:lnTo>
                    <a:lnTo>
                      <a:pt x="16" y="8"/>
                    </a:lnTo>
                    <a:lnTo>
                      <a:pt x="16" y="8"/>
                    </a:lnTo>
                    <a:lnTo>
                      <a:pt x="16" y="8"/>
                    </a:lnTo>
                    <a:lnTo>
                      <a:pt x="16" y="8"/>
                    </a:lnTo>
                    <a:lnTo>
                      <a:pt x="18" y="8"/>
                    </a:lnTo>
                    <a:lnTo>
                      <a:pt x="22" y="8"/>
                    </a:lnTo>
                    <a:lnTo>
                      <a:pt x="22" y="8"/>
                    </a:lnTo>
                    <a:lnTo>
                      <a:pt x="22" y="8"/>
                    </a:lnTo>
                    <a:lnTo>
                      <a:pt x="22" y="8"/>
                    </a:lnTo>
                    <a:lnTo>
                      <a:pt x="22" y="8"/>
                    </a:lnTo>
                    <a:lnTo>
                      <a:pt x="22" y="4"/>
                    </a:lnTo>
                    <a:lnTo>
                      <a:pt x="22" y="4"/>
                    </a:lnTo>
                    <a:lnTo>
                      <a:pt x="26" y="4"/>
                    </a:lnTo>
                    <a:lnTo>
                      <a:pt x="26" y="4"/>
                    </a:lnTo>
                    <a:lnTo>
                      <a:pt x="26" y="4"/>
                    </a:lnTo>
                    <a:lnTo>
                      <a:pt x="26" y="4"/>
                    </a:lnTo>
                    <a:lnTo>
                      <a:pt x="26" y="4"/>
                    </a:lnTo>
                    <a:lnTo>
                      <a:pt x="26" y="4"/>
                    </a:lnTo>
                    <a:lnTo>
                      <a:pt x="26" y="4"/>
                    </a:lnTo>
                    <a:lnTo>
                      <a:pt x="26" y="8"/>
                    </a:lnTo>
                    <a:lnTo>
                      <a:pt x="26" y="8"/>
                    </a:lnTo>
                    <a:lnTo>
                      <a:pt x="26" y="8"/>
                    </a:lnTo>
                    <a:lnTo>
                      <a:pt x="26" y="8"/>
                    </a:lnTo>
                    <a:lnTo>
                      <a:pt x="30" y="8"/>
                    </a:lnTo>
                    <a:lnTo>
                      <a:pt x="30" y="8"/>
                    </a:lnTo>
                    <a:lnTo>
                      <a:pt x="30" y="4"/>
                    </a:lnTo>
                    <a:lnTo>
                      <a:pt x="30" y="4"/>
                    </a:lnTo>
                    <a:lnTo>
                      <a:pt x="30" y="4"/>
                    </a:lnTo>
                    <a:lnTo>
                      <a:pt x="34" y="4"/>
                    </a:lnTo>
                    <a:lnTo>
                      <a:pt x="34" y="4"/>
                    </a:lnTo>
                    <a:lnTo>
                      <a:pt x="34" y="4"/>
                    </a:lnTo>
                    <a:lnTo>
                      <a:pt x="34" y="4"/>
                    </a:lnTo>
                    <a:lnTo>
                      <a:pt x="34" y="4"/>
                    </a:lnTo>
                    <a:lnTo>
                      <a:pt x="34" y="4"/>
                    </a:lnTo>
                    <a:lnTo>
                      <a:pt x="34" y="4"/>
                    </a:lnTo>
                    <a:lnTo>
                      <a:pt x="34" y="4"/>
                    </a:lnTo>
                    <a:lnTo>
                      <a:pt x="34" y="4"/>
                    </a:lnTo>
                    <a:lnTo>
                      <a:pt x="38" y="4"/>
                    </a:lnTo>
                    <a:lnTo>
                      <a:pt x="38" y="4"/>
                    </a:lnTo>
                    <a:lnTo>
                      <a:pt x="38" y="4"/>
                    </a:lnTo>
                    <a:lnTo>
                      <a:pt x="42" y="4"/>
                    </a:lnTo>
                    <a:lnTo>
                      <a:pt x="42" y="4"/>
                    </a:lnTo>
                    <a:lnTo>
                      <a:pt x="44" y="4"/>
                    </a:lnTo>
                    <a:lnTo>
                      <a:pt x="44" y="4"/>
                    </a:lnTo>
                    <a:lnTo>
                      <a:pt x="44" y="4"/>
                    </a:lnTo>
                    <a:lnTo>
                      <a:pt x="44" y="4"/>
                    </a:lnTo>
                    <a:lnTo>
                      <a:pt x="44" y="4"/>
                    </a:lnTo>
                    <a:close/>
                    <a:moveTo>
                      <a:pt x="0" y="18"/>
                    </a:moveTo>
                    <a:lnTo>
                      <a:pt x="0" y="18"/>
                    </a:lnTo>
                    <a:lnTo>
                      <a:pt x="0" y="18"/>
                    </a:lnTo>
                    <a:lnTo>
                      <a:pt x="0" y="18"/>
                    </a:lnTo>
                    <a:lnTo>
                      <a:pt x="0" y="18"/>
                    </a:lnTo>
                    <a:lnTo>
                      <a:pt x="0" y="18"/>
                    </a:lnTo>
                    <a:lnTo>
                      <a:pt x="0" y="18"/>
                    </a:lnTo>
                    <a:lnTo>
                      <a:pt x="4" y="18"/>
                    </a:lnTo>
                    <a:lnTo>
                      <a:pt x="4" y="18"/>
                    </a:lnTo>
                    <a:lnTo>
                      <a:pt x="4" y="18"/>
                    </a:lnTo>
                    <a:lnTo>
                      <a:pt x="4" y="18"/>
                    </a:lnTo>
                    <a:lnTo>
                      <a:pt x="4" y="22"/>
                    </a:lnTo>
                    <a:lnTo>
                      <a:pt x="4" y="22"/>
                    </a:lnTo>
                    <a:lnTo>
                      <a:pt x="4" y="22"/>
                    </a:lnTo>
                    <a:lnTo>
                      <a:pt x="4" y="22"/>
                    </a:lnTo>
                    <a:lnTo>
                      <a:pt x="4" y="22"/>
                    </a:lnTo>
                    <a:lnTo>
                      <a:pt x="0" y="22"/>
                    </a:lnTo>
                    <a:lnTo>
                      <a:pt x="0" y="22"/>
                    </a:lnTo>
                    <a:lnTo>
                      <a:pt x="0" y="22"/>
                    </a:lnTo>
                    <a:lnTo>
                      <a:pt x="0" y="22"/>
                    </a:lnTo>
                    <a:lnTo>
                      <a:pt x="0" y="18"/>
                    </a:lnTo>
                    <a:lnTo>
                      <a:pt x="0" y="18"/>
                    </a:lnTo>
                    <a:lnTo>
                      <a:pt x="0" y="1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1" name="Freeform 58">
                <a:extLst>
                  <a:ext uri="{FF2B5EF4-FFF2-40B4-BE49-F238E27FC236}">
                    <a16:creationId xmlns:a16="http://schemas.microsoft.com/office/drawing/2014/main" id="{B66804DB-7F87-090F-4289-B2749DAF4B88}"/>
                  </a:ext>
                </a:extLst>
              </p:cNvPr>
              <p:cNvSpPr>
                <a:spLocks noEditPoints="1"/>
              </p:cNvSpPr>
              <p:nvPr/>
            </p:nvSpPr>
            <p:spPr bwMode="auto">
              <a:xfrm>
                <a:off x="4968875" y="3359218"/>
                <a:ext cx="431800" cy="196850"/>
              </a:xfrm>
              <a:custGeom>
                <a:avLst/>
                <a:gdLst>
                  <a:gd name="T0" fmla="*/ 22 w 272"/>
                  <a:gd name="T1" fmla="*/ 4 h 124"/>
                  <a:gd name="T2" fmla="*/ 34 w 272"/>
                  <a:gd name="T3" fmla="*/ 8 h 124"/>
                  <a:gd name="T4" fmla="*/ 48 w 272"/>
                  <a:gd name="T5" fmla="*/ 24 h 124"/>
                  <a:gd name="T6" fmla="*/ 26 w 272"/>
                  <a:gd name="T7" fmla="*/ 24 h 124"/>
                  <a:gd name="T8" fmla="*/ 14 w 272"/>
                  <a:gd name="T9" fmla="*/ 38 h 124"/>
                  <a:gd name="T10" fmla="*/ 8 w 272"/>
                  <a:gd name="T11" fmla="*/ 38 h 124"/>
                  <a:gd name="T12" fmla="*/ 14 w 272"/>
                  <a:gd name="T13" fmla="*/ 30 h 124"/>
                  <a:gd name="T14" fmla="*/ 10 w 272"/>
                  <a:gd name="T15" fmla="*/ 20 h 124"/>
                  <a:gd name="T16" fmla="*/ 10 w 272"/>
                  <a:gd name="T17" fmla="*/ 12 h 124"/>
                  <a:gd name="T18" fmla="*/ 10 w 272"/>
                  <a:gd name="T19" fmla="*/ 42 h 124"/>
                  <a:gd name="T20" fmla="*/ 26 w 272"/>
                  <a:gd name="T21" fmla="*/ 34 h 124"/>
                  <a:gd name="T22" fmla="*/ 34 w 272"/>
                  <a:gd name="T23" fmla="*/ 38 h 124"/>
                  <a:gd name="T24" fmla="*/ 48 w 272"/>
                  <a:gd name="T25" fmla="*/ 38 h 124"/>
                  <a:gd name="T26" fmla="*/ 50 w 272"/>
                  <a:gd name="T27" fmla="*/ 30 h 124"/>
                  <a:gd name="T28" fmla="*/ 54 w 272"/>
                  <a:gd name="T29" fmla="*/ 26 h 124"/>
                  <a:gd name="T30" fmla="*/ 58 w 272"/>
                  <a:gd name="T31" fmla="*/ 20 h 124"/>
                  <a:gd name="T32" fmla="*/ 78 w 272"/>
                  <a:gd name="T33" fmla="*/ 24 h 124"/>
                  <a:gd name="T34" fmla="*/ 92 w 272"/>
                  <a:gd name="T35" fmla="*/ 12 h 124"/>
                  <a:gd name="T36" fmla="*/ 106 w 272"/>
                  <a:gd name="T37" fmla="*/ 4 h 124"/>
                  <a:gd name="T38" fmla="*/ 130 w 272"/>
                  <a:gd name="T39" fmla="*/ 4 h 124"/>
                  <a:gd name="T40" fmla="*/ 144 w 272"/>
                  <a:gd name="T41" fmla="*/ 12 h 124"/>
                  <a:gd name="T42" fmla="*/ 152 w 272"/>
                  <a:gd name="T43" fmla="*/ 20 h 124"/>
                  <a:gd name="T44" fmla="*/ 162 w 272"/>
                  <a:gd name="T45" fmla="*/ 24 h 124"/>
                  <a:gd name="T46" fmla="*/ 182 w 272"/>
                  <a:gd name="T47" fmla="*/ 26 h 124"/>
                  <a:gd name="T48" fmla="*/ 200 w 272"/>
                  <a:gd name="T49" fmla="*/ 24 h 124"/>
                  <a:gd name="T50" fmla="*/ 220 w 272"/>
                  <a:gd name="T51" fmla="*/ 20 h 124"/>
                  <a:gd name="T52" fmla="*/ 238 w 272"/>
                  <a:gd name="T53" fmla="*/ 16 h 124"/>
                  <a:gd name="T54" fmla="*/ 252 w 272"/>
                  <a:gd name="T55" fmla="*/ 20 h 124"/>
                  <a:gd name="T56" fmla="*/ 252 w 272"/>
                  <a:gd name="T57" fmla="*/ 38 h 124"/>
                  <a:gd name="T58" fmla="*/ 272 w 272"/>
                  <a:gd name="T59" fmla="*/ 50 h 124"/>
                  <a:gd name="T60" fmla="*/ 260 w 272"/>
                  <a:gd name="T61" fmla="*/ 54 h 124"/>
                  <a:gd name="T62" fmla="*/ 264 w 272"/>
                  <a:gd name="T63" fmla="*/ 76 h 124"/>
                  <a:gd name="T64" fmla="*/ 268 w 272"/>
                  <a:gd name="T65" fmla="*/ 94 h 124"/>
                  <a:gd name="T66" fmla="*/ 264 w 272"/>
                  <a:gd name="T67" fmla="*/ 98 h 124"/>
                  <a:gd name="T68" fmla="*/ 248 w 272"/>
                  <a:gd name="T69" fmla="*/ 94 h 124"/>
                  <a:gd name="T70" fmla="*/ 234 w 272"/>
                  <a:gd name="T71" fmla="*/ 94 h 124"/>
                  <a:gd name="T72" fmla="*/ 216 w 272"/>
                  <a:gd name="T73" fmla="*/ 98 h 124"/>
                  <a:gd name="T74" fmla="*/ 196 w 272"/>
                  <a:gd name="T75" fmla="*/ 106 h 124"/>
                  <a:gd name="T76" fmla="*/ 178 w 272"/>
                  <a:gd name="T77" fmla="*/ 102 h 124"/>
                  <a:gd name="T78" fmla="*/ 162 w 272"/>
                  <a:gd name="T79" fmla="*/ 106 h 124"/>
                  <a:gd name="T80" fmla="*/ 152 w 272"/>
                  <a:gd name="T81" fmla="*/ 116 h 124"/>
                  <a:gd name="T82" fmla="*/ 148 w 272"/>
                  <a:gd name="T83" fmla="*/ 120 h 124"/>
                  <a:gd name="T84" fmla="*/ 148 w 272"/>
                  <a:gd name="T85" fmla="*/ 102 h 124"/>
                  <a:gd name="T86" fmla="*/ 134 w 272"/>
                  <a:gd name="T87" fmla="*/ 106 h 124"/>
                  <a:gd name="T88" fmla="*/ 118 w 272"/>
                  <a:gd name="T89" fmla="*/ 116 h 124"/>
                  <a:gd name="T90" fmla="*/ 104 w 272"/>
                  <a:gd name="T91" fmla="*/ 120 h 124"/>
                  <a:gd name="T92" fmla="*/ 92 w 272"/>
                  <a:gd name="T93" fmla="*/ 110 h 124"/>
                  <a:gd name="T94" fmla="*/ 74 w 272"/>
                  <a:gd name="T95" fmla="*/ 106 h 124"/>
                  <a:gd name="T96" fmla="*/ 66 w 272"/>
                  <a:gd name="T97" fmla="*/ 114 h 124"/>
                  <a:gd name="T98" fmla="*/ 50 w 272"/>
                  <a:gd name="T99" fmla="*/ 114 h 124"/>
                  <a:gd name="T100" fmla="*/ 44 w 272"/>
                  <a:gd name="T101" fmla="*/ 106 h 124"/>
                  <a:gd name="T102" fmla="*/ 36 w 272"/>
                  <a:gd name="T103" fmla="*/ 110 h 124"/>
                  <a:gd name="T104" fmla="*/ 34 w 272"/>
                  <a:gd name="T105" fmla="*/ 106 h 124"/>
                  <a:gd name="T106" fmla="*/ 36 w 272"/>
                  <a:gd name="T107" fmla="*/ 102 h 124"/>
                  <a:gd name="T108" fmla="*/ 30 w 272"/>
                  <a:gd name="T109" fmla="*/ 98 h 124"/>
                  <a:gd name="T110" fmla="*/ 22 w 272"/>
                  <a:gd name="T111" fmla="*/ 86 h 124"/>
                  <a:gd name="T112" fmla="*/ 10 w 272"/>
                  <a:gd name="T113" fmla="*/ 80 h 124"/>
                  <a:gd name="T114" fmla="*/ 14 w 272"/>
                  <a:gd name="T115" fmla="*/ 76 h 124"/>
                  <a:gd name="T116" fmla="*/ 18 w 272"/>
                  <a:gd name="T117" fmla="*/ 68 h 124"/>
                  <a:gd name="T118" fmla="*/ 18 w 272"/>
                  <a:gd name="T119" fmla="*/ 54 h 124"/>
                  <a:gd name="T120" fmla="*/ 30 w 272"/>
                  <a:gd name="T121" fmla="*/ 30 h 124"/>
                  <a:gd name="T122" fmla="*/ 4 w 272"/>
                  <a:gd name="T123"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124">
                    <a:moveTo>
                      <a:pt x="10" y="12"/>
                    </a:moveTo>
                    <a:lnTo>
                      <a:pt x="10" y="8"/>
                    </a:lnTo>
                    <a:lnTo>
                      <a:pt x="14" y="8"/>
                    </a:lnTo>
                    <a:lnTo>
                      <a:pt x="14" y="4"/>
                    </a:lnTo>
                    <a:lnTo>
                      <a:pt x="18" y="4"/>
                    </a:lnTo>
                    <a:lnTo>
                      <a:pt x="22" y="4"/>
                    </a:lnTo>
                    <a:lnTo>
                      <a:pt x="22" y="0"/>
                    </a:lnTo>
                    <a:lnTo>
                      <a:pt x="26" y="0"/>
                    </a:lnTo>
                    <a:lnTo>
                      <a:pt x="26" y="4"/>
                    </a:lnTo>
                    <a:lnTo>
                      <a:pt x="30" y="4"/>
                    </a:lnTo>
                    <a:lnTo>
                      <a:pt x="34" y="4"/>
                    </a:lnTo>
                    <a:lnTo>
                      <a:pt x="34" y="8"/>
                    </a:lnTo>
                    <a:lnTo>
                      <a:pt x="36" y="12"/>
                    </a:lnTo>
                    <a:lnTo>
                      <a:pt x="36" y="16"/>
                    </a:lnTo>
                    <a:lnTo>
                      <a:pt x="40" y="16"/>
                    </a:lnTo>
                    <a:lnTo>
                      <a:pt x="44" y="20"/>
                    </a:lnTo>
                    <a:lnTo>
                      <a:pt x="48" y="20"/>
                    </a:lnTo>
                    <a:lnTo>
                      <a:pt x="48" y="24"/>
                    </a:lnTo>
                    <a:lnTo>
                      <a:pt x="44" y="24"/>
                    </a:lnTo>
                    <a:lnTo>
                      <a:pt x="40" y="24"/>
                    </a:lnTo>
                    <a:lnTo>
                      <a:pt x="36" y="24"/>
                    </a:lnTo>
                    <a:lnTo>
                      <a:pt x="34" y="24"/>
                    </a:lnTo>
                    <a:lnTo>
                      <a:pt x="30" y="24"/>
                    </a:lnTo>
                    <a:lnTo>
                      <a:pt x="26" y="24"/>
                    </a:lnTo>
                    <a:lnTo>
                      <a:pt x="26" y="26"/>
                    </a:lnTo>
                    <a:lnTo>
                      <a:pt x="26" y="30"/>
                    </a:lnTo>
                    <a:lnTo>
                      <a:pt x="22" y="30"/>
                    </a:lnTo>
                    <a:lnTo>
                      <a:pt x="18" y="34"/>
                    </a:lnTo>
                    <a:lnTo>
                      <a:pt x="14" y="34"/>
                    </a:lnTo>
                    <a:lnTo>
                      <a:pt x="14" y="38"/>
                    </a:lnTo>
                    <a:lnTo>
                      <a:pt x="10" y="38"/>
                    </a:lnTo>
                    <a:lnTo>
                      <a:pt x="10" y="42"/>
                    </a:lnTo>
                    <a:lnTo>
                      <a:pt x="8" y="42"/>
                    </a:lnTo>
                    <a:lnTo>
                      <a:pt x="10" y="42"/>
                    </a:lnTo>
                    <a:lnTo>
                      <a:pt x="10" y="38"/>
                    </a:lnTo>
                    <a:lnTo>
                      <a:pt x="8" y="38"/>
                    </a:lnTo>
                    <a:lnTo>
                      <a:pt x="10" y="38"/>
                    </a:lnTo>
                    <a:lnTo>
                      <a:pt x="10" y="34"/>
                    </a:lnTo>
                    <a:lnTo>
                      <a:pt x="14" y="34"/>
                    </a:lnTo>
                    <a:lnTo>
                      <a:pt x="18" y="34"/>
                    </a:lnTo>
                    <a:lnTo>
                      <a:pt x="18" y="30"/>
                    </a:lnTo>
                    <a:lnTo>
                      <a:pt x="14" y="30"/>
                    </a:lnTo>
                    <a:lnTo>
                      <a:pt x="10" y="30"/>
                    </a:lnTo>
                    <a:lnTo>
                      <a:pt x="8" y="30"/>
                    </a:lnTo>
                    <a:lnTo>
                      <a:pt x="8" y="26"/>
                    </a:lnTo>
                    <a:lnTo>
                      <a:pt x="10" y="26"/>
                    </a:lnTo>
                    <a:lnTo>
                      <a:pt x="10" y="24"/>
                    </a:lnTo>
                    <a:lnTo>
                      <a:pt x="10" y="20"/>
                    </a:lnTo>
                    <a:lnTo>
                      <a:pt x="14" y="20"/>
                    </a:lnTo>
                    <a:lnTo>
                      <a:pt x="14" y="16"/>
                    </a:lnTo>
                    <a:lnTo>
                      <a:pt x="14" y="12"/>
                    </a:lnTo>
                    <a:lnTo>
                      <a:pt x="10" y="12"/>
                    </a:lnTo>
                    <a:lnTo>
                      <a:pt x="10" y="12"/>
                    </a:lnTo>
                    <a:lnTo>
                      <a:pt x="10" y="12"/>
                    </a:lnTo>
                    <a:close/>
                    <a:moveTo>
                      <a:pt x="14" y="54"/>
                    </a:moveTo>
                    <a:lnTo>
                      <a:pt x="8" y="54"/>
                    </a:lnTo>
                    <a:lnTo>
                      <a:pt x="8" y="50"/>
                    </a:lnTo>
                    <a:lnTo>
                      <a:pt x="8" y="46"/>
                    </a:lnTo>
                    <a:lnTo>
                      <a:pt x="8" y="42"/>
                    </a:lnTo>
                    <a:lnTo>
                      <a:pt x="10" y="42"/>
                    </a:lnTo>
                    <a:lnTo>
                      <a:pt x="10" y="38"/>
                    </a:lnTo>
                    <a:lnTo>
                      <a:pt x="14" y="38"/>
                    </a:lnTo>
                    <a:lnTo>
                      <a:pt x="14" y="34"/>
                    </a:lnTo>
                    <a:lnTo>
                      <a:pt x="18" y="34"/>
                    </a:lnTo>
                    <a:lnTo>
                      <a:pt x="22" y="34"/>
                    </a:lnTo>
                    <a:lnTo>
                      <a:pt x="26" y="34"/>
                    </a:lnTo>
                    <a:lnTo>
                      <a:pt x="26" y="38"/>
                    </a:lnTo>
                    <a:lnTo>
                      <a:pt x="30" y="38"/>
                    </a:lnTo>
                    <a:lnTo>
                      <a:pt x="34" y="34"/>
                    </a:lnTo>
                    <a:lnTo>
                      <a:pt x="30" y="34"/>
                    </a:lnTo>
                    <a:lnTo>
                      <a:pt x="34" y="34"/>
                    </a:lnTo>
                    <a:lnTo>
                      <a:pt x="34" y="38"/>
                    </a:lnTo>
                    <a:lnTo>
                      <a:pt x="36" y="34"/>
                    </a:lnTo>
                    <a:lnTo>
                      <a:pt x="40" y="34"/>
                    </a:lnTo>
                    <a:lnTo>
                      <a:pt x="44" y="38"/>
                    </a:lnTo>
                    <a:lnTo>
                      <a:pt x="44" y="34"/>
                    </a:lnTo>
                    <a:lnTo>
                      <a:pt x="48" y="34"/>
                    </a:lnTo>
                    <a:lnTo>
                      <a:pt x="48" y="38"/>
                    </a:lnTo>
                    <a:lnTo>
                      <a:pt x="50" y="34"/>
                    </a:lnTo>
                    <a:lnTo>
                      <a:pt x="48" y="34"/>
                    </a:lnTo>
                    <a:lnTo>
                      <a:pt x="44" y="34"/>
                    </a:lnTo>
                    <a:lnTo>
                      <a:pt x="44" y="30"/>
                    </a:lnTo>
                    <a:lnTo>
                      <a:pt x="48" y="30"/>
                    </a:lnTo>
                    <a:lnTo>
                      <a:pt x="50" y="30"/>
                    </a:lnTo>
                    <a:lnTo>
                      <a:pt x="54" y="30"/>
                    </a:lnTo>
                    <a:lnTo>
                      <a:pt x="58" y="30"/>
                    </a:lnTo>
                    <a:lnTo>
                      <a:pt x="62" y="30"/>
                    </a:lnTo>
                    <a:lnTo>
                      <a:pt x="62" y="26"/>
                    </a:lnTo>
                    <a:lnTo>
                      <a:pt x="58" y="26"/>
                    </a:lnTo>
                    <a:lnTo>
                      <a:pt x="54" y="26"/>
                    </a:lnTo>
                    <a:lnTo>
                      <a:pt x="50" y="26"/>
                    </a:lnTo>
                    <a:lnTo>
                      <a:pt x="48" y="24"/>
                    </a:lnTo>
                    <a:lnTo>
                      <a:pt x="48" y="20"/>
                    </a:lnTo>
                    <a:lnTo>
                      <a:pt x="50" y="20"/>
                    </a:lnTo>
                    <a:lnTo>
                      <a:pt x="54" y="20"/>
                    </a:lnTo>
                    <a:lnTo>
                      <a:pt x="58" y="20"/>
                    </a:lnTo>
                    <a:lnTo>
                      <a:pt x="62" y="24"/>
                    </a:lnTo>
                    <a:lnTo>
                      <a:pt x="66" y="20"/>
                    </a:lnTo>
                    <a:lnTo>
                      <a:pt x="70" y="20"/>
                    </a:lnTo>
                    <a:lnTo>
                      <a:pt x="70" y="24"/>
                    </a:lnTo>
                    <a:lnTo>
                      <a:pt x="74" y="24"/>
                    </a:lnTo>
                    <a:lnTo>
                      <a:pt x="78" y="24"/>
                    </a:lnTo>
                    <a:lnTo>
                      <a:pt x="80" y="24"/>
                    </a:lnTo>
                    <a:lnTo>
                      <a:pt x="80" y="20"/>
                    </a:lnTo>
                    <a:lnTo>
                      <a:pt x="84" y="16"/>
                    </a:lnTo>
                    <a:lnTo>
                      <a:pt x="88" y="16"/>
                    </a:lnTo>
                    <a:lnTo>
                      <a:pt x="88" y="12"/>
                    </a:lnTo>
                    <a:lnTo>
                      <a:pt x="92" y="12"/>
                    </a:lnTo>
                    <a:lnTo>
                      <a:pt x="92" y="8"/>
                    </a:lnTo>
                    <a:lnTo>
                      <a:pt x="96" y="8"/>
                    </a:lnTo>
                    <a:lnTo>
                      <a:pt x="100" y="8"/>
                    </a:lnTo>
                    <a:lnTo>
                      <a:pt x="104" y="8"/>
                    </a:lnTo>
                    <a:lnTo>
                      <a:pt x="104" y="4"/>
                    </a:lnTo>
                    <a:lnTo>
                      <a:pt x="106" y="4"/>
                    </a:lnTo>
                    <a:lnTo>
                      <a:pt x="110" y="4"/>
                    </a:lnTo>
                    <a:lnTo>
                      <a:pt x="114" y="4"/>
                    </a:lnTo>
                    <a:lnTo>
                      <a:pt x="118" y="4"/>
                    </a:lnTo>
                    <a:lnTo>
                      <a:pt x="122" y="4"/>
                    </a:lnTo>
                    <a:lnTo>
                      <a:pt x="126" y="4"/>
                    </a:lnTo>
                    <a:lnTo>
                      <a:pt x="130" y="4"/>
                    </a:lnTo>
                    <a:lnTo>
                      <a:pt x="134" y="4"/>
                    </a:lnTo>
                    <a:lnTo>
                      <a:pt x="134" y="8"/>
                    </a:lnTo>
                    <a:lnTo>
                      <a:pt x="136" y="8"/>
                    </a:lnTo>
                    <a:lnTo>
                      <a:pt x="136" y="12"/>
                    </a:lnTo>
                    <a:lnTo>
                      <a:pt x="140" y="12"/>
                    </a:lnTo>
                    <a:lnTo>
                      <a:pt x="144" y="12"/>
                    </a:lnTo>
                    <a:lnTo>
                      <a:pt x="144" y="8"/>
                    </a:lnTo>
                    <a:lnTo>
                      <a:pt x="148" y="8"/>
                    </a:lnTo>
                    <a:lnTo>
                      <a:pt x="148" y="12"/>
                    </a:lnTo>
                    <a:lnTo>
                      <a:pt x="148" y="16"/>
                    </a:lnTo>
                    <a:lnTo>
                      <a:pt x="152" y="16"/>
                    </a:lnTo>
                    <a:lnTo>
                      <a:pt x="152" y="20"/>
                    </a:lnTo>
                    <a:lnTo>
                      <a:pt x="156" y="20"/>
                    </a:lnTo>
                    <a:lnTo>
                      <a:pt x="156" y="16"/>
                    </a:lnTo>
                    <a:lnTo>
                      <a:pt x="160" y="16"/>
                    </a:lnTo>
                    <a:lnTo>
                      <a:pt x="160" y="20"/>
                    </a:lnTo>
                    <a:lnTo>
                      <a:pt x="162" y="20"/>
                    </a:lnTo>
                    <a:lnTo>
                      <a:pt x="162" y="24"/>
                    </a:lnTo>
                    <a:lnTo>
                      <a:pt x="166" y="24"/>
                    </a:lnTo>
                    <a:lnTo>
                      <a:pt x="170" y="24"/>
                    </a:lnTo>
                    <a:lnTo>
                      <a:pt x="174" y="24"/>
                    </a:lnTo>
                    <a:lnTo>
                      <a:pt x="178" y="24"/>
                    </a:lnTo>
                    <a:lnTo>
                      <a:pt x="178" y="26"/>
                    </a:lnTo>
                    <a:lnTo>
                      <a:pt x="182" y="26"/>
                    </a:lnTo>
                    <a:lnTo>
                      <a:pt x="186" y="26"/>
                    </a:lnTo>
                    <a:lnTo>
                      <a:pt x="186" y="24"/>
                    </a:lnTo>
                    <a:lnTo>
                      <a:pt x="190" y="24"/>
                    </a:lnTo>
                    <a:lnTo>
                      <a:pt x="192" y="24"/>
                    </a:lnTo>
                    <a:lnTo>
                      <a:pt x="196" y="24"/>
                    </a:lnTo>
                    <a:lnTo>
                      <a:pt x="200" y="24"/>
                    </a:lnTo>
                    <a:lnTo>
                      <a:pt x="204" y="26"/>
                    </a:lnTo>
                    <a:lnTo>
                      <a:pt x="208" y="24"/>
                    </a:lnTo>
                    <a:lnTo>
                      <a:pt x="212" y="24"/>
                    </a:lnTo>
                    <a:lnTo>
                      <a:pt x="216" y="24"/>
                    </a:lnTo>
                    <a:lnTo>
                      <a:pt x="216" y="20"/>
                    </a:lnTo>
                    <a:lnTo>
                      <a:pt x="220" y="20"/>
                    </a:lnTo>
                    <a:lnTo>
                      <a:pt x="222" y="16"/>
                    </a:lnTo>
                    <a:lnTo>
                      <a:pt x="226" y="12"/>
                    </a:lnTo>
                    <a:lnTo>
                      <a:pt x="226" y="16"/>
                    </a:lnTo>
                    <a:lnTo>
                      <a:pt x="230" y="16"/>
                    </a:lnTo>
                    <a:lnTo>
                      <a:pt x="234" y="16"/>
                    </a:lnTo>
                    <a:lnTo>
                      <a:pt x="238" y="16"/>
                    </a:lnTo>
                    <a:lnTo>
                      <a:pt x="242" y="16"/>
                    </a:lnTo>
                    <a:lnTo>
                      <a:pt x="242" y="12"/>
                    </a:lnTo>
                    <a:lnTo>
                      <a:pt x="246" y="12"/>
                    </a:lnTo>
                    <a:lnTo>
                      <a:pt x="246" y="16"/>
                    </a:lnTo>
                    <a:lnTo>
                      <a:pt x="248" y="20"/>
                    </a:lnTo>
                    <a:lnTo>
                      <a:pt x="252" y="20"/>
                    </a:lnTo>
                    <a:lnTo>
                      <a:pt x="252" y="24"/>
                    </a:lnTo>
                    <a:lnTo>
                      <a:pt x="256" y="26"/>
                    </a:lnTo>
                    <a:lnTo>
                      <a:pt x="256" y="30"/>
                    </a:lnTo>
                    <a:lnTo>
                      <a:pt x="256" y="34"/>
                    </a:lnTo>
                    <a:lnTo>
                      <a:pt x="252" y="34"/>
                    </a:lnTo>
                    <a:lnTo>
                      <a:pt x="252" y="38"/>
                    </a:lnTo>
                    <a:lnTo>
                      <a:pt x="256" y="38"/>
                    </a:lnTo>
                    <a:lnTo>
                      <a:pt x="256" y="42"/>
                    </a:lnTo>
                    <a:lnTo>
                      <a:pt x="260" y="42"/>
                    </a:lnTo>
                    <a:lnTo>
                      <a:pt x="264" y="42"/>
                    </a:lnTo>
                    <a:lnTo>
                      <a:pt x="268" y="46"/>
                    </a:lnTo>
                    <a:lnTo>
                      <a:pt x="272" y="50"/>
                    </a:lnTo>
                    <a:lnTo>
                      <a:pt x="268" y="50"/>
                    </a:lnTo>
                    <a:lnTo>
                      <a:pt x="268" y="54"/>
                    </a:lnTo>
                    <a:lnTo>
                      <a:pt x="264" y="54"/>
                    </a:lnTo>
                    <a:lnTo>
                      <a:pt x="264" y="56"/>
                    </a:lnTo>
                    <a:lnTo>
                      <a:pt x="264" y="54"/>
                    </a:lnTo>
                    <a:lnTo>
                      <a:pt x="260" y="54"/>
                    </a:lnTo>
                    <a:lnTo>
                      <a:pt x="260" y="56"/>
                    </a:lnTo>
                    <a:lnTo>
                      <a:pt x="264" y="60"/>
                    </a:lnTo>
                    <a:lnTo>
                      <a:pt x="264" y="64"/>
                    </a:lnTo>
                    <a:lnTo>
                      <a:pt x="264" y="68"/>
                    </a:lnTo>
                    <a:lnTo>
                      <a:pt x="264" y="72"/>
                    </a:lnTo>
                    <a:lnTo>
                      <a:pt x="264" y="76"/>
                    </a:lnTo>
                    <a:lnTo>
                      <a:pt x="268" y="76"/>
                    </a:lnTo>
                    <a:lnTo>
                      <a:pt x="264" y="80"/>
                    </a:lnTo>
                    <a:lnTo>
                      <a:pt x="264" y="84"/>
                    </a:lnTo>
                    <a:lnTo>
                      <a:pt x="268" y="86"/>
                    </a:lnTo>
                    <a:lnTo>
                      <a:pt x="268" y="90"/>
                    </a:lnTo>
                    <a:lnTo>
                      <a:pt x="268" y="94"/>
                    </a:lnTo>
                    <a:lnTo>
                      <a:pt x="272" y="94"/>
                    </a:lnTo>
                    <a:lnTo>
                      <a:pt x="272" y="98"/>
                    </a:lnTo>
                    <a:lnTo>
                      <a:pt x="268" y="98"/>
                    </a:lnTo>
                    <a:lnTo>
                      <a:pt x="268" y="102"/>
                    </a:lnTo>
                    <a:lnTo>
                      <a:pt x="264" y="102"/>
                    </a:lnTo>
                    <a:lnTo>
                      <a:pt x="264" y="98"/>
                    </a:lnTo>
                    <a:lnTo>
                      <a:pt x="264" y="94"/>
                    </a:lnTo>
                    <a:lnTo>
                      <a:pt x="260" y="94"/>
                    </a:lnTo>
                    <a:lnTo>
                      <a:pt x="260" y="98"/>
                    </a:lnTo>
                    <a:lnTo>
                      <a:pt x="256" y="98"/>
                    </a:lnTo>
                    <a:lnTo>
                      <a:pt x="252" y="98"/>
                    </a:lnTo>
                    <a:lnTo>
                      <a:pt x="248" y="94"/>
                    </a:lnTo>
                    <a:lnTo>
                      <a:pt x="246" y="94"/>
                    </a:lnTo>
                    <a:lnTo>
                      <a:pt x="242" y="94"/>
                    </a:lnTo>
                    <a:lnTo>
                      <a:pt x="242" y="98"/>
                    </a:lnTo>
                    <a:lnTo>
                      <a:pt x="238" y="98"/>
                    </a:lnTo>
                    <a:lnTo>
                      <a:pt x="238" y="94"/>
                    </a:lnTo>
                    <a:lnTo>
                      <a:pt x="234" y="94"/>
                    </a:lnTo>
                    <a:lnTo>
                      <a:pt x="234" y="98"/>
                    </a:lnTo>
                    <a:lnTo>
                      <a:pt x="230" y="98"/>
                    </a:lnTo>
                    <a:lnTo>
                      <a:pt x="226" y="98"/>
                    </a:lnTo>
                    <a:lnTo>
                      <a:pt x="222" y="98"/>
                    </a:lnTo>
                    <a:lnTo>
                      <a:pt x="220" y="98"/>
                    </a:lnTo>
                    <a:lnTo>
                      <a:pt x="216" y="98"/>
                    </a:lnTo>
                    <a:lnTo>
                      <a:pt x="212" y="98"/>
                    </a:lnTo>
                    <a:lnTo>
                      <a:pt x="212" y="102"/>
                    </a:lnTo>
                    <a:lnTo>
                      <a:pt x="208" y="102"/>
                    </a:lnTo>
                    <a:lnTo>
                      <a:pt x="204" y="106"/>
                    </a:lnTo>
                    <a:lnTo>
                      <a:pt x="200" y="106"/>
                    </a:lnTo>
                    <a:lnTo>
                      <a:pt x="196" y="106"/>
                    </a:lnTo>
                    <a:lnTo>
                      <a:pt x="192" y="110"/>
                    </a:lnTo>
                    <a:lnTo>
                      <a:pt x="190" y="106"/>
                    </a:lnTo>
                    <a:lnTo>
                      <a:pt x="186" y="106"/>
                    </a:lnTo>
                    <a:lnTo>
                      <a:pt x="182" y="106"/>
                    </a:lnTo>
                    <a:lnTo>
                      <a:pt x="182" y="102"/>
                    </a:lnTo>
                    <a:lnTo>
                      <a:pt x="178" y="102"/>
                    </a:lnTo>
                    <a:lnTo>
                      <a:pt x="178" y="106"/>
                    </a:lnTo>
                    <a:lnTo>
                      <a:pt x="174" y="106"/>
                    </a:lnTo>
                    <a:lnTo>
                      <a:pt x="170" y="106"/>
                    </a:lnTo>
                    <a:lnTo>
                      <a:pt x="166" y="110"/>
                    </a:lnTo>
                    <a:lnTo>
                      <a:pt x="162" y="110"/>
                    </a:lnTo>
                    <a:lnTo>
                      <a:pt x="162" y="106"/>
                    </a:lnTo>
                    <a:lnTo>
                      <a:pt x="160" y="106"/>
                    </a:lnTo>
                    <a:lnTo>
                      <a:pt x="156" y="106"/>
                    </a:lnTo>
                    <a:lnTo>
                      <a:pt x="156" y="110"/>
                    </a:lnTo>
                    <a:lnTo>
                      <a:pt x="156" y="114"/>
                    </a:lnTo>
                    <a:lnTo>
                      <a:pt x="156" y="116"/>
                    </a:lnTo>
                    <a:lnTo>
                      <a:pt x="152" y="116"/>
                    </a:lnTo>
                    <a:lnTo>
                      <a:pt x="152" y="120"/>
                    </a:lnTo>
                    <a:lnTo>
                      <a:pt x="148" y="120"/>
                    </a:lnTo>
                    <a:lnTo>
                      <a:pt x="148" y="124"/>
                    </a:lnTo>
                    <a:lnTo>
                      <a:pt x="148" y="120"/>
                    </a:lnTo>
                    <a:lnTo>
                      <a:pt x="144" y="120"/>
                    </a:lnTo>
                    <a:lnTo>
                      <a:pt x="148" y="120"/>
                    </a:lnTo>
                    <a:lnTo>
                      <a:pt x="144" y="120"/>
                    </a:lnTo>
                    <a:lnTo>
                      <a:pt x="144" y="116"/>
                    </a:lnTo>
                    <a:lnTo>
                      <a:pt x="144" y="114"/>
                    </a:lnTo>
                    <a:lnTo>
                      <a:pt x="148" y="110"/>
                    </a:lnTo>
                    <a:lnTo>
                      <a:pt x="148" y="106"/>
                    </a:lnTo>
                    <a:lnTo>
                      <a:pt x="148" y="102"/>
                    </a:lnTo>
                    <a:lnTo>
                      <a:pt x="144" y="102"/>
                    </a:lnTo>
                    <a:lnTo>
                      <a:pt x="144" y="106"/>
                    </a:lnTo>
                    <a:lnTo>
                      <a:pt x="140" y="106"/>
                    </a:lnTo>
                    <a:lnTo>
                      <a:pt x="140" y="110"/>
                    </a:lnTo>
                    <a:lnTo>
                      <a:pt x="136" y="110"/>
                    </a:lnTo>
                    <a:lnTo>
                      <a:pt x="134" y="106"/>
                    </a:lnTo>
                    <a:lnTo>
                      <a:pt x="130" y="106"/>
                    </a:lnTo>
                    <a:lnTo>
                      <a:pt x="126" y="106"/>
                    </a:lnTo>
                    <a:lnTo>
                      <a:pt x="122" y="110"/>
                    </a:lnTo>
                    <a:lnTo>
                      <a:pt x="122" y="114"/>
                    </a:lnTo>
                    <a:lnTo>
                      <a:pt x="118" y="114"/>
                    </a:lnTo>
                    <a:lnTo>
                      <a:pt x="118" y="116"/>
                    </a:lnTo>
                    <a:lnTo>
                      <a:pt x="118" y="114"/>
                    </a:lnTo>
                    <a:lnTo>
                      <a:pt x="114" y="116"/>
                    </a:lnTo>
                    <a:lnTo>
                      <a:pt x="110" y="116"/>
                    </a:lnTo>
                    <a:lnTo>
                      <a:pt x="106" y="116"/>
                    </a:lnTo>
                    <a:lnTo>
                      <a:pt x="104" y="116"/>
                    </a:lnTo>
                    <a:lnTo>
                      <a:pt x="104" y="120"/>
                    </a:lnTo>
                    <a:lnTo>
                      <a:pt x="100" y="120"/>
                    </a:lnTo>
                    <a:lnTo>
                      <a:pt x="100" y="116"/>
                    </a:lnTo>
                    <a:lnTo>
                      <a:pt x="96" y="116"/>
                    </a:lnTo>
                    <a:lnTo>
                      <a:pt x="92" y="116"/>
                    </a:lnTo>
                    <a:lnTo>
                      <a:pt x="92" y="114"/>
                    </a:lnTo>
                    <a:lnTo>
                      <a:pt x="92" y="110"/>
                    </a:lnTo>
                    <a:lnTo>
                      <a:pt x="88" y="110"/>
                    </a:lnTo>
                    <a:lnTo>
                      <a:pt x="84" y="110"/>
                    </a:lnTo>
                    <a:lnTo>
                      <a:pt x="84" y="106"/>
                    </a:lnTo>
                    <a:lnTo>
                      <a:pt x="80" y="106"/>
                    </a:lnTo>
                    <a:lnTo>
                      <a:pt x="78" y="106"/>
                    </a:lnTo>
                    <a:lnTo>
                      <a:pt x="74" y="106"/>
                    </a:lnTo>
                    <a:lnTo>
                      <a:pt x="70" y="102"/>
                    </a:lnTo>
                    <a:lnTo>
                      <a:pt x="70" y="106"/>
                    </a:lnTo>
                    <a:lnTo>
                      <a:pt x="70" y="110"/>
                    </a:lnTo>
                    <a:lnTo>
                      <a:pt x="70" y="114"/>
                    </a:lnTo>
                    <a:lnTo>
                      <a:pt x="66" y="116"/>
                    </a:lnTo>
                    <a:lnTo>
                      <a:pt x="66" y="114"/>
                    </a:lnTo>
                    <a:lnTo>
                      <a:pt x="62" y="114"/>
                    </a:lnTo>
                    <a:lnTo>
                      <a:pt x="62" y="116"/>
                    </a:lnTo>
                    <a:lnTo>
                      <a:pt x="58" y="116"/>
                    </a:lnTo>
                    <a:lnTo>
                      <a:pt x="54" y="116"/>
                    </a:lnTo>
                    <a:lnTo>
                      <a:pt x="50" y="116"/>
                    </a:lnTo>
                    <a:lnTo>
                      <a:pt x="50" y="114"/>
                    </a:lnTo>
                    <a:lnTo>
                      <a:pt x="48" y="114"/>
                    </a:lnTo>
                    <a:lnTo>
                      <a:pt x="50" y="110"/>
                    </a:lnTo>
                    <a:lnTo>
                      <a:pt x="48" y="110"/>
                    </a:lnTo>
                    <a:lnTo>
                      <a:pt x="48" y="106"/>
                    </a:lnTo>
                    <a:lnTo>
                      <a:pt x="44" y="110"/>
                    </a:lnTo>
                    <a:lnTo>
                      <a:pt x="44" y="106"/>
                    </a:lnTo>
                    <a:lnTo>
                      <a:pt x="40" y="102"/>
                    </a:lnTo>
                    <a:lnTo>
                      <a:pt x="40" y="106"/>
                    </a:lnTo>
                    <a:lnTo>
                      <a:pt x="36" y="106"/>
                    </a:lnTo>
                    <a:lnTo>
                      <a:pt x="36" y="110"/>
                    </a:lnTo>
                    <a:lnTo>
                      <a:pt x="34" y="110"/>
                    </a:lnTo>
                    <a:lnTo>
                      <a:pt x="36" y="110"/>
                    </a:lnTo>
                    <a:lnTo>
                      <a:pt x="34" y="110"/>
                    </a:lnTo>
                    <a:lnTo>
                      <a:pt x="34" y="106"/>
                    </a:lnTo>
                    <a:lnTo>
                      <a:pt x="34" y="110"/>
                    </a:lnTo>
                    <a:lnTo>
                      <a:pt x="34" y="106"/>
                    </a:lnTo>
                    <a:lnTo>
                      <a:pt x="36" y="106"/>
                    </a:lnTo>
                    <a:lnTo>
                      <a:pt x="34" y="106"/>
                    </a:lnTo>
                    <a:lnTo>
                      <a:pt x="30" y="106"/>
                    </a:lnTo>
                    <a:lnTo>
                      <a:pt x="26" y="110"/>
                    </a:lnTo>
                    <a:lnTo>
                      <a:pt x="26" y="106"/>
                    </a:lnTo>
                    <a:lnTo>
                      <a:pt x="30" y="106"/>
                    </a:lnTo>
                    <a:lnTo>
                      <a:pt x="34" y="106"/>
                    </a:lnTo>
                    <a:lnTo>
                      <a:pt x="36" y="102"/>
                    </a:lnTo>
                    <a:lnTo>
                      <a:pt x="34" y="102"/>
                    </a:lnTo>
                    <a:lnTo>
                      <a:pt x="30" y="102"/>
                    </a:lnTo>
                    <a:lnTo>
                      <a:pt x="26" y="102"/>
                    </a:lnTo>
                    <a:lnTo>
                      <a:pt x="22" y="102"/>
                    </a:lnTo>
                    <a:lnTo>
                      <a:pt x="26" y="98"/>
                    </a:lnTo>
                    <a:lnTo>
                      <a:pt x="30" y="98"/>
                    </a:lnTo>
                    <a:lnTo>
                      <a:pt x="30" y="94"/>
                    </a:lnTo>
                    <a:lnTo>
                      <a:pt x="26" y="98"/>
                    </a:lnTo>
                    <a:lnTo>
                      <a:pt x="26" y="94"/>
                    </a:lnTo>
                    <a:lnTo>
                      <a:pt x="22" y="94"/>
                    </a:lnTo>
                    <a:lnTo>
                      <a:pt x="22" y="90"/>
                    </a:lnTo>
                    <a:lnTo>
                      <a:pt x="22" y="86"/>
                    </a:lnTo>
                    <a:lnTo>
                      <a:pt x="22" y="84"/>
                    </a:lnTo>
                    <a:lnTo>
                      <a:pt x="26" y="84"/>
                    </a:lnTo>
                    <a:lnTo>
                      <a:pt x="22" y="84"/>
                    </a:lnTo>
                    <a:lnTo>
                      <a:pt x="18" y="80"/>
                    </a:lnTo>
                    <a:lnTo>
                      <a:pt x="14" y="80"/>
                    </a:lnTo>
                    <a:lnTo>
                      <a:pt x="10" y="80"/>
                    </a:lnTo>
                    <a:lnTo>
                      <a:pt x="10" y="76"/>
                    </a:lnTo>
                    <a:lnTo>
                      <a:pt x="14" y="76"/>
                    </a:lnTo>
                    <a:lnTo>
                      <a:pt x="10" y="72"/>
                    </a:lnTo>
                    <a:lnTo>
                      <a:pt x="10" y="68"/>
                    </a:lnTo>
                    <a:lnTo>
                      <a:pt x="14" y="72"/>
                    </a:lnTo>
                    <a:lnTo>
                      <a:pt x="14" y="76"/>
                    </a:lnTo>
                    <a:lnTo>
                      <a:pt x="18" y="76"/>
                    </a:lnTo>
                    <a:lnTo>
                      <a:pt x="22" y="76"/>
                    </a:lnTo>
                    <a:lnTo>
                      <a:pt x="22" y="72"/>
                    </a:lnTo>
                    <a:lnTo>
                      <a:pt x="18" y="72"/>
                    </a:lnTo>
                    <a:lnTo>
                      <a:pt x="14" y="68"/>
                    </a:lnTo>
                    <a:lnTo>
                      <a:pt x="18" y="68"/>
                    </a:lnTo>
                    <a:lnTo>
                      <a:pt x="22" y="64"/>
                    </a:lnTo>
                    <a:lnTo>
                      <a:pt x="18" y="64"/>
                    </a:lnTo>
                    <a:lnTo>
                      <a:pt x="18" y="60"/>
                    </a:lnTo>
                    <a:lnTo>
                      <a:pt x="14" y="56"/>
                    </a:lnTo>
                    <a:lnTo>
                      <a:pt x="18" y="56"/>
                    </a:lnTo>
                    <a:lnTo>
                      <a:pt x="18" y="54"/>
                    </a:lnTo>
                    <a:lnTo>
                      <a:pt x="14" y="54"/>
                    </a:lnTo>
                    <a:lnTo>
                      <a:pt x="14" y="54"/>
                    </a:lnTo>
                    <a:lnTo>
                      <a:pt x="14" y="54"/>
                    </a:lnTo>
                    <a:close/>
                    <a:moveTo>
                      <a:pt x="30" y="30"/>
                    </a:moveTo>
                    <a:lnTo>
                      <a:pt x="26" y="30"/>
                    </a:lnTo>
                    <a:lnTo>
                      <a:pt x="30" y="30"/>
                    </a:lnTo>
                    <a:lnTo>
                      <a:pt x="30" y="30"/>
                    </a:lnTo>
                    <a:lnTo>
                      <a:pt x="30" y="30"/>
                    </a:lnTo>
                    <a:close/>
                    <a:moveTo>
                      <a:pt x="4" y="42"/>
                    </a:moveTo>
                    <a:lnTo>
                      <a:pt x="0" y="42"/>
                    </a:lnTo>
                    <a:lnTo>
                      <a:pt x="4" y="42"/>
                    </a:lnTo>
                    <a:lnTo>
                      <a:pt x="4" y="38"/>
                    </a:lnTo>
                    <a:lnTo>
                      <a:pt x="8" y="42"/>
                    </a:lnTo>
                    <a:lnTo>
                      <a:pt x="4" y="42"/>
                    </a:lnTo>
                    <a:lnTo>
                      <a:pt x="4" y="42"/>
                    </a:lnTo>
                    <a:lnTo>
                      <a:pt x="4" y="4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2" name="Freeform 59">
                <a:extLst>
                  <a:ext uri="{FF2B5EF4-FFF2-40B4-BE49-F238E27FC236}">
                    <a16:creationId xmlns:a16="http://schemas.microsoft.com/office/drawing/2014/main" id="{A42B4308-28A6-4AA3-55E5-EF8A321C840B}"/>
                  </a:ext>
                </a:extLst>
              </p:cNvPr>
              <p:cNvSpPr>
                <a:spLocks/>
              </p:cNvSpPr>
              <p:nvPr/>
            </p:nvSpPr>
            <p:spPr bwMode="auto">
              <a:xfrm>
                <a:off x="5543550" y="3343343"/>
                <a:ext cx="346075" cy="231775"/>
              </a:xfrm>
              <a:custGeom>
                <a:avLst/>
                <a:gdLst>
                  <a:gd name="T0" fmla="*/ 208 w 218"/>
                  <a:gd name="T1" fmla="*/ 100 h 146"/>
                  <a:gd name="T2" fmla="*/ 200 w 218"/>
                  <a:gd name="T3" fmla="*/ 108 h 146"/>
                  <a:gd name="T4" fmla="*/ 192 w 218"/>
                  <a:gd name="T5" fmla="*/ 116 h 146"/>
                  <a:gd name="T6" fmla="*/ 188 w 218"/>
                  <a:gd name="T7" fmla="*/ 126 h 146"/>
                  <a:gd name="T8" fmla="*/ 178 w 218"/>
                  <a:gd name="T9" fmla="*/ 130 h 146"/>
                  <a:gd name="T10" fmla="*/ 170 w 218"/>
                  <a:gd name="T11" fmla="*/ 134 h 146"/>
                  <a:gd name="T12" fmla="*/ 166 w 218"/>
                  <a:gd name="T13" fmla="*/ 142 h 146"/>
                  <a:gd name="T14" fmla="*/ 156 w 218"/>
                  <a:gd name="T15" fmla="*/ 146 h 146"/>
                  <a:gd name="T16" fmla="*/ 144 w 218"/>
                  <a:gd name="T17" fmla="*/ 142 h 146"/>
                  <a:gd name="T18" fmla="*/ 140 w 218"/>
                  <a:gd name="T19" fmla="*/ 130 h 146"/>
                  <a:gd name="T20" fmla="*/ 136 w 218"/>
                  <a:gd name="T21" fmla="*/ 118 h 146"/>
                  <a:gd name="T22" fmla="*/ 126 w 218"/>
                  <a:gd name="T23" fmla="*/ 112 h 146"/>
                  <a:gd name="T24" fmla="*/ 114 w 218"/>
                  <a:gd name="T25" fmla="*/ 100 h 146"/>
                  <a:gd name="T26" fmla="*/ 106 w 218"/>
                  <a:gd name="T27" fmla="*/ 100 h 146"/>
                  <a:gd name="T28" fmla="*/ 92 w 218"/>
                  <a:gd name="T29" fmla="*/ 92 h 146"/>
                  <a:gd name="T30" fmla="*/ 84 w 218"/>
                  <a:gd name="T31" fmla="*/ 88 h 146"/>
                  <a:gd name="T32" fmla="*/ 74 w 218"/>
                  <a:gd name="T33" fmla="*/ 86 h 146"/>
                  <a:gd name="T34" fmla="*/ 62 w 218"/>
                  <a:gd name="T35" fmla="*/ 88 h 146"/>
                  <a:gd name="T36" fmla="*/ 54 w 218"/>
                  <a:gd name="T37" fmla="*/ 96 h 146"/>
                  <a:gd name="T38" fmla="*/ 44 w 218"/>
                  <a:gd name="T39" fmla="*/ 104 h 146"/>
                  <a:gd name="T40" fmla="*/ 28 w 218"/>
                  <a:gd name="T41" fmla="*/ 100 h 146"/>
                  <a:gd name="T42" fmla="*/ 18 w 218"/>
                  <a:gd name="T43" fmla="*/ 96 h 146"/>
                  <a:gd name="T44" fmla="*/ 10 w 218"/>
                  <a:gd name="T45" fmla="*/ 88 h 146"/>
                  <a:gd name="T46" fmla="*/ 4 w 218"/>
                  <a:gd name="T47" fmla="*/ 74 h 146"/>
                  <a:gd name="T48" fmla="*/ 6 w 218"/>
                  <a:gd name="T49" fmla="*/ 58 h 146"/>
                  <a:gd name="T50" fmla="*/ 6 w 218"/>
                  <a:gd name="T51" fmla="*/ 40 h 146"/>
                  <a:gd name="T52" fmla="*/ 6 w 218"/>
                  <a:gd name="T53" fmla="*/ 26 h 146"/>
                  <a:gd name="T54" fmla="*/ 20 w 218"/>
                  <a:gd name="T55" fmla="*/ 14 h 146"/>
                  <a:gd name="T56" fmla="*/ 32 w 218"/>
                  <a:gd name="T57" fmla="*/ 10 h 146"/>
                  <a:gd name="T58" fmla="*/ 44 w 218"/>
                  <a:gd name="T59" fmla="*/ 10 h 146"/>
                  <a:gd name="T60" fmla="*/ 54 w 218"/>
                  <a:gd name="T61" fmla="*/ 22 h 146"/>
                  <a:gd name="T62" fmla="*/ 62 w 218"/>
                  <a:gd name="T63" fmla="*/ 30 h 146"/>
                  <a:gd name="T64" fmla="*/ 74 w 218"/>
                  <a:gd name="T65" fmla="*/ 30 h 146"/>
                  <a:gd name="T66" fmla="*/ 84 w 218"/>
                  <a:gd name="T67" fmla="*/ 26 h 146"/>
                  <a:gd name="T68" fmla="*/ 80 w 218"/>
                  <a:gd name="T69" fmla="*/ 14 h 146"/>
                  <a:gd name="T70" fmla="*/ 92 w 218"/>
                  <a:gd name="T71" fmla="*/ 10 h 146"/>
                  <a:gd name="T72" fmla="*/ 100 w 218"/>
                  <a:gd name="T73" fmla="*/ 6 h 146"/>
                  <a:gd name="T74" fmla="*/ 102 w 218"/>
                  <a:gd name="T75" fmla="*/ 4 h 146"/>
                  <a:gd name="T76" fmla="*/ 110 w 218"/>
                  <a:gd name="T77" fmla="*/ 4 h 146"/>
                  <a:gd name="T78" fmla="*/ 122 w 218"/>
                  <a:gd name="T79" fmla="*/ 6 h 146"/>
                  <a:gd name="T80" fmla="*/ 128 w 218"/>
                  <a:gd name="T81" fmla="*/ 18 h 146"/>
                  <a:gd name="T82" fmla="*/ 128 w 218"/>
                  <a:gd name="T83" fmla="*/ 26 h 146"/>
                  <a:gd name="T84" fmla="*/ 140 w 218"/>
                  <a:gd name="T85" fmla="*/ 30 h 146"/>
                  <a:gd name="T86" fmla="*/ 152 w 218"/>
                  <a:gd name="T87" fmla="*/ 36 h 146"/>
                  <a:gd name="T88" fmla="*/ 158 w 218"/>
                  <a:gd name="T89" fmla="*/ 44 h 146"/>
                  <a:gd name="T90" fmla="*/ 162 w 218"/>
                  <a:gd name="T91" fmla="*/ 56 h 146"/>
                  <a:gd name="T92" fmla="*/ 174 w 218"/>
                  <a:gd name="T93" fmla="*/ 62 h 146"/>
                  <a:gd name="T94" fmla="*/ 182 w 218"/>
                  <a:gd name="T95" fmla="*/ 70 h 146"/>
                  <a:gd name="T96" fmla="*/ 188 w 218"/>
                  <a:gd name="T97" fmla="*/ 78 h 146"/>
                  <a:gd name="T98" fmla="*/ 204 w 218"/>
                  <a:gd name="T99" fmla="*/ 86 h 146"/>
                  <a:gd name="T100" fmla="*/ 210 w 218"/>
                  <a:gd name="T101" fmla="*/ 88 h 146"/>
                  <a:gd name="T102" fmla="*/ 218 w 218"/>
                  <a:gd name="T103" fmla="*/ 96 h 146"/>
                  <a:gd name="T104" fmla="*/ 214 w 218"/>
                  <a:gd name="T105" fmla="*/ 10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8" h="146">
                    <a:moveTo>
                      <a:pt x="214" y="104"/>
                    </a:moveTo>
                    <a:lnTo>
                      <a:pt x="210" y="104"/>
                    </a:lnTo>
                    <a:lnTo>
                      <a:pt x="208" y="104"/>
                    </a:lnTo>
                    <a:lnTo>
                      <a:pt x="208" y="100"/>
                    </a:lnTo>
                    <a:lnTo>
                      <a:pt x="204" y="100"/>
                    </a:lnTo>
                    <a:lnTo>
                      <a:pt x="204" y="104"/>
                    </a:lnTo>
                    <a:lnTo>
                      <a:pt x="204" y="108"/>
                    </a:lnTo>
                    <a:lnTo>
                      <a:pt x="200" y="108"/>
                    </a:lnTo>
                    <a:lnTo>
                      <a:pt x="196" y="108"/>
                    </a:lnTo>
                    <a:lnTo>
                      <a:pt x="192" y="108"/>
                    </a:lnTo>
                    <a:lnTo>
                      <a:pt x="192" y="112"/>
                    </a:lnTo>
                    <a:lnTo>
                      <a:pt x="192" y="116"/>
                    </a:lnTo>
                    <a:lnTo>
                      <a:pt x="188" y="116"/>
                    </a:lnTo>
                    <a:lnTo>
                      <a:pt x="188" y="118"/>
                    </a:lnTo>
                    <a:lnTo>
                      <a:pt x="188" y="122"/>
                    </a:lnTo>
                    <a:lnTo>
                      <a:pt x="188" y="126"/>
                    </a:lnTo>
                    <a:lnTo>
                      <a:pt x="184" y="126"/>
                    </a:lnTo>
                    <a:lnTo>
                      <a:pt x="182" y="126"/>
                    </a:lnTo>
                    <a:lnTo>
                      <a:pt x="182" y="130"/>
                    </a:lnTo>
                    <a:lnTo>
                      <a:pt x="178" y="130"/>
                    </a:lnTo>
                    <a:lnTo>
                      <a:pt x="174" y="130"/>
                    </a:lnTo>
                    <a:lnTo>
                      <a:pt x="170" y="134"/>
                    </a:lnTo>
                    <a:lnTo>
                      <a:pt x="166" y="134"/>
                    </a:lnTo>
                    <a:lnTo>
                      <a:pt x="170" y="134"/>
                    </a:lnTo>
                    <a:lnTo>
                      <a:pt x="170" y="138"/>
                    </a:lnTo>
                    <a:lnTo>
                      <a:pt x="166" y="138"/>
                    </a:lnTo>
                    <a:lnTo>
                      <a:pt x="170" y="138"/>
                    </a:lnTo>
                    <a:lnTo>
                      <a:pt x="166" y="142"/>
                    </a:lnTo>
                    <a:lnTo>
                      <a:pt x="162" y="142"/>
                    </a:lnTo>
                    <a:lnTo>
                      <a:pt x="162" y="146"/>
                    </a:lnTo>
                    <a:lnTo>
                      <a:pt x="158" y="146"/>
                    </a:lnTo>
                    <a:lnTo>
                      <a:pt x="156" y="146"/>
                    </a:lnTo>
                    <a:lnTo>
                      <a:pt x="156" y="142"/>
                    </a:lnTo>
                    <a:lnTo>
                      <a:pt x="152" y="142"/>
                    </a:lnTo>
                    <a:lnTo>
                      <a:pt x="148" y="142"/>
                    </a:lnTo>
                    <a:lnTo>
                      <a:pt x="144" y="142"/>
                    </a:lnTo>
                    <a:lnTo>
                      <a:pt x="144" y="138"/>
                    </a:lnTo>
                    <a:lnTo>
                      <a:pt x="140" y="138"/>
                    </a:lnTo>
                    <a:lnTo>
                      <a:pt x="140" y="134"/>
                    </a:lnTo>
                    <a:lnTo>
                      <a:pt x="140" y="130"/>
                    </a:lnTo>
                    <a:lnTo>
                      <a:pt x="140" y="126"/>
                    </a:lnTo>
                    <a:lnTo>
                      <a:pt x="140" y="122"/>
                    </a:lnTo>
                    <a:lnTo>
                      <a:pt x="140" y="118"/>
                    </a:lnTo>
                    <a:lnTo>
                      <a:pt x="136" y="118"/>
                    </a:lnTo>
                    <a:lnTo>
                      <a:pt x="132" y="118"/>
                    </a:lnTo>
                    <a:lnTo>
                      <a:pt x="128" y="118"/>
                    </a:lnTo>
                    <a:lnTo>
                      <a:pt x="126" y="116"/>
                    </a:lnTo>
                    <a:lnTo>
                      <a:pt x="126" y="112"/>
                    </a:lnTo>
                    <a:lnTo>
                      <a:pt x="122" y="108"/>
                    </a:lnTo>
                    <a:lnTo>
                      <a:pt x="118" y="108"/>
                    </a:lnTo>
                    <a:lnTo>
                      <a:pt x="114" y="104"/>
                    </a:lnTo>
                    <a:lnTo>
                      <a:pt x="114" y="100"/>
                    </a:lnTo>
                    <a:lnTo>
                      <a:pt x="110" y="100"/>
                    </a:lnTo>
                    <a:lnTo>
                      <a:pt x="110" y="96"/>
                    </a:lnTo>
                    <a:lnTo>
                      <a:pt x="106" y="96"/>
                    </a:lnTo>
                    <a:lnTo>
                      <a:pt x="106" y="100"/>
                    </a:lnTo>
                    <a:lnTo>
                      <a:pt x="106" y="96"/>
                    </a:lnTo>
                    <a:lnTo>
                      <a:pt x="102" y="100"/>
                    </a:lnTo>
                    <a:lnTo>
                      <a:pt x="100" y="96"/>
                    </a:lnTo>
                    <a:lnTo>
                      <a:pt x="92" y="92"/>
                    </a:lnTo>
                    <a:lnTo>
                      <a:pt x="88" y="92"/>
                    </a:lnTo>
                    <a:lnTo>
                      <a:pt x="88" y="88"/>
                    </a:lnTo>
                    <a:lnTo>
                      <a:pt x="84" y="86"/>
                    </a:lnTo>
                    <a:lnTo>
                      <a:pt x="84" y="88"/>
                    </a:lnTo>
                    <a:lnTo>
                      <a:pt x="80" y="88"/>
                    </a:lnTo>
                    <a:lnTo>
                      <a:pt x="80" y="86"/>
                    </a:lnTo>
                    <a:lnTo>
                      <a:pt x="76" y="86"/>
                    </a:lnTo>
                    <a:lnTo>
                      <a:pt x="74" y="86"/>
                    </a:lnTo>
                    <a:lnTo>
                      <a:pt x="74" y="88"/>
                    </a:lnTo>
                    <a:lnTo>
                      <a:pt x="70" y="88"/>
                    </a:lnTo>
                    <a:lnTo>
                      <a:pt x="66" y="88"/>
                    </a:lnTo>
                    <a:lnTo>
                      <a:pt x="62" y="88"/>
                    </a:lnTo>
                    <a:lnTo>
                      <a:pt x="58" y="88"/>
                    </a:lnTo>
                    <a:lnTo>
                      <a:pt x="58" y="92"/>
                    </a:lnTo>
                    <a:lnTo>
                      <a:pt x="54" y="92"/>
                    </a:lnTo>
                    <a:lnTo>
                      <a:pt x="54" y="96"/>
                    </a:lnTo>
                    <a:lnTo>
                      <a:pt x="50" y="96"/>
                    </a:lnTo>
                    <a:lnTo>
                      <a:pt x="50" y="100"/>
                    </a:lnTo>
                    <a:lnTo>
                      <a:pt x="48" y="104"/>
                    </a:lnTo>
                    <a:lnTo>
                      <a:pt x="44" y="104"/>
                    </a:lnTo>
                    <a:lnTo>
                      <a:pt x="40" y="104"/>
                    </a:lnTo>
                    <a:lnTo>
                      <a:pt x="36" y="104"/>
                    </a:lnTo>
                    <a:lnTo>
                      <a:pt x="32" y="104"/>
                    </a:lnTo>
                    <a:lnTo>
                      <a:pt x="28" y="100"/>
                    </a:lnTo>
                    <a:lnTo>
                      <a:pt x="24" y="100"/>
                    </a:lnTo>
                    <a:lnTo>
                      <a:pt x="24" y="96"/>
                    </a:lnTo>
                    <a:lnTo>
                      <a:pt x="20" y="96"/>
                    </a:lnTo>
                    <a:lnTo>
                      <a:pt x="18" y="96"/>
                    </a:lnTo>
                    <a:lnTo>
                      <a:pt x="14" y="96"/>
                    </a:lnTo>
                    <a:lnTo>
                      <a:pt x="14" y="92"/>
                    </a:lnTo>
                    <a:lnTo>
                      <a:pt x="10" y="92"/>
                    </a:lnTo>
                    <a:lnTo>
                      <a:pt x="10" y="88"/>
                    </a:lnTo>
                    <a:lnTo>
                      <a:pt x="6" y="86"/>
                    </a:lnTo>
                    <a:lnTo>
                      <a:pt x="4" y="82"/>
                    </a:lnTo>
                    <a:lnTo>
                      <a:pt x="4" y="78"/>
                    </a:lnTo>
                    <a:lnTo>
                      <a:pt x="4" y="74"/>
                    </a:lnTo>
                    <a:lnTo>
                      <a:pt x="4" y="70"/>
                    </a:lnTo>
                    <a:lnTo>
                      <a:pt x="6" y="66"/>
                    </a:lnTo>
                    <a:lnTo>
                      <a:pt x="6" y="62"/>
                    </a:lnTo>
                    <a:lnTo>
                      <a:pt x="6" y="58"/>
                    </a:lnTo>
                    <a:lnTo>
                      <a:pt x="6" y="56"/>
                    </a:lnTo>
                    <a:lnTo>
                      <a:pt x="6" y="48"/>
                    </a:lnTo>
                    <a:lnTo>
                      <a:pt x="6" y="44"/>
                    </a:lnTo>
                    <a:lnTo>
                      <a:pt x="6" y="40"/>
                    </a:lnTo>
                    <a:lnTo>
                      <a:pt x="6" y="36"/>
                    </a:lnTo>
                    <a:lnTo>
                      <a:pt x="4" y="32"/>
                    </a:lnTo>
                    <a:lnTo>
                      <a:pt x="0" y="30"/>
                    </a:lnTo>
                    <a:lnTo>
                      <a:pt x="6" y="26"/>
                    </a:lnTo>
                    <a:lnTo>
                      <a:pt x="10" y="26"/>
                    </a:lnTo>
                    <a:lnTo>
                      <a:pt x="14" y="22"/>
                    </a:lnTo>
                    <a:lnTo>
                      <a:pt x="18" y="18"/>
                    </a:lnTo>
                    <a:lnTo>
                      <a:pt x="20" y="14"/>
                    </a:lnTo>
                    <a:lnTo>
                      <a:pt x="24" y="14"/>
                    </a:lnTo>
                    <a:lnTo>
                      <a:pt x="24" y="10"/>
                    </a:lnTo>
                    <a:lnTo>
                      <a:pt x="28" y="10"/>
                    </a:lnTo>
                    <a:lnTo>
                      <a:pt x="32" y="10"/>
                    </a:lnTo>
                    <a:lnTo>
                      <a:pt x="36" y="6"/>
                    </a:lnTo>
                    <a:lnTo>
                      <a:pt x="40" y="6"/>
                    </a:lnTo>
                    <a:lnTo>
                      <a:pt x="44" y="6"/>
                    </a:lnTo>
                    <a:lnTo>
                      <a:pt x="44" y="10"/>
                    </a:lnTo>
                    <a:lnTo>
                      <a:pt x="48" y="10"/>
                    </a:lnTo>
                    <a:lnTo>
                      <a:pt x="50" y="14"/>
                    </a:lnTo>
                    <a:lnTo>
                      <a:pt x="54" y="18"/>
                    </a:lnTo>
                    <a:lnTo>
                      <a:pt x="54" y="22"/>
                    </a:lnTo>
                    <a:lnTo>
                      <a:pt x="58" y="22"/>
                    </a:lnTo>
                    <a:lnTo>
                      <a:pt x="58" y="26"/>
                    </a:lnTo>
                    <a:lnTo>
                      <a:pt x="58" y="30"/>
                    </a:lnTo>
                    <a:lnTo>
                      <a:pt x="62" y="30"/>
                    </a:lnTo>
                    <a:lnTo>
                      <a:pt x="66" y="30"/>
                    </a:lnTo>
                    <a:lnTo>
                      <a:pt x="66" y="26"/>
                    </a:lnTo>
                    <a:lnTo>
                      <a:pt x="70" y="30"/>
                    </a:lnTo>
                    <a:lnTo>
                      <a:pt x="74" y="30"/>
                    </a:lnTo>
                    <a:lnTo>
                      <a:pt x="76" y="30"/>
                    </a:lnTo>
                    <a:lnTo>
                      <a:pt x="80" y="30"/>
                    </a:lnTo>
                    <a:lnTo>
                      <a:pt x="84" y="30"/>
                    </a:lnTo>
                    <a:lnTo>
                      <a:pt x="84" y="26"/>
                    </a:lnTo>
                    <a:lnTo>
                      <a:pt x="80" y="26"/>
                    </a:lnTo>
                    <a:lnTo>
                      <a:pt x="80" y="22"/>
                    </a:lnTo>
                    <a:lnTo>
                      <a:pt x="80" y="18"/>
                    </a:lnTo>
                    <a:lnTo>
                      <a:pt x="80" y="14"/>
                    </a:lnTo>
                    <a:lnTo>
                      <a:pt x="84" y="14"/>
                    </a:lnTo>
                    <a:lnTo>
                      <a:pt x="84" y="10"/>
                    </a:lnTo>
                    <a:lnTo>
                      <a:pt x="88" y="10"/>
                    </a:lnTo>
                    <a:lnTo>
                      <a:pt x="92" y="10"/>
                    </a:lnTo>
                    <a:lnTo>
                      <a:pt x="96" y="10"/>
                    </a:lnTo>
                    <a:lnTo>
                      <a:pt x="96" y="6"/>
                    </a:lnTo>
                    <a:lnTo>
                      <a:pt x="96" y="4"/>
                    </a:lnTo>
                    <a:lnTo>
                      <a:pt x="100" y="6"/>
                    </a:lnTo>
                    <a:lnTo>
                      <a:pt x="102" y="6"/>
                    </a:lnTo>
                    <a:lnTo>
                      <a:pt x="100" y="4"/>
                    </a:lnTo>
                    <a:lnTo>
                      <a:pt x="100" y="0"/>
                    </a:lnTo>
                    <a:lnTo>
                      <a:pt x="102" y="4"/>
                    </a:lnTo>
                    <a:lnTo>
                      <a:pt x="102" y="0"/>
                    </a:lnTo>
                    <a:lnTo>
                      <a:pt x="106" y="0"/>
                    </a:lnTo>
                    <a:lnTo>
                      <a:pt x="106" y="4"/>
                    </a:lnTo>
                    <a:lnTo>
                      <a:pt x="110" y="4"/>
                    </a:lnTo>
                    <a:lnTo>
                      <a:pt x="114" y="4"/>
                    </a:lnTo>
                    <a:lnTo>
                      <a:pt x="114" y="6"/>
                    </a:lnTo>
                    <a:lnTo>
                      <a:pt x="118" y="6"/>
                    </a:lnTo>
                    <a:lnTo>
                      <a:pt x="122" y="6"/>
                    </a:lnTo>
                    <a:lnTo>
                      <a:pt x="126" y="10"/>
                    </a:lnTo>
                    <a:lnTo>
                      <a:pt x="126" y="14"/>
                    </a:lnTo>
                    <a:lnTo>
                      <a:pt x="126" y="18"/>
                    </a:lnTo>
                    <a:lnTo>
                      <a:pt x="128" y="18"/>
                    </a:lnTo>
                    <a:lnTo>
                      <a:pt x="126" y="18"/>
                    </a:lnTo>
                    <a:lnTo>
                      <a:pt x="126" y="22"/>
                    </a:lnTo>
                    <a:lnTo>
                      <a:pt x="126" y="26"/>
                    </a:lnTo>
                    <a:lnTo>
                      <a:pt x="128" y="26"/>
                    </a:lnTo>
                    <a:lnTo>
                      <a:pt x="128" y="30"/>
                    </a:lnTo>
                    <a:lnTo>
                      <a:pt x="132" y="30"/>
                    </a:lnTo>
                    <a:lnTo>
                      <a:pt x="136" y="30"/>
                    </a:lnTo>
                    <a:lnTo>
                      <a:pt x="140" y="30"/>
                    </a:lnTo>
                    <a:lnTo>
                      <a:pt x="144" y="30"/>
                    </a:lnTo>
                    <a:lnTo>
                      <a:pt x="148" y="30"/>
                    </a:lnTo>
                    <a:lnTo>
                      <a:pt x="152" y="32"/>
                    </a:lnTo>
                    <a:lnTo>
                      <a:pt x="152" y="36"/>
                    </a:lnTo>
                    <a:lnTo>
                      <a:pt x="152" y="40"/>
                    </a:lnTo>
                    <a:lnTo>
                      <a:pt x="156" y="40"/>
                    </a:lnTo>
                    <a:lnTo>
                      <a:pt x="156" y="44"/>
                    </a:lnTo>
                    <a:lnTo>
                      <a:pt x="158" y="44"/>
                    </a:lnTo>
                    <a:lnTo>
                      <a:pt x="158" y="48"/>
                    </a:lnTo>
                    <a:lnTo>
                      <a:pt x="158" y="52"/>
                    </a:lnTo>
                    <a:lnTo>
                      <a:pt x="158" y="56"/>
                    </a:lnTo>
                    <a:lnTo>
                      <a:pt x="162" y="56"/>
                    </a:lnTo>
                    <a:lnTo>
                      <a:pt x="162" y="58"/>
                    </a:lnTo>
                    <a:lnTo>
                      <a:pt x="166" y="58"/>
                    </a:lnTo>
                    <a:lnTo>
                      <a:pt x="170" y="62"/>
                    </a:lnTo>
                    <a:lnTo>
                      <a:pt x="174" y="62"/>
                    </a:lnTo>
                    <a:lnTo>
                      <a:pt x="174" y="66"/>
                    </a:lnTo>
                    <a:lnTo>
                      <a:pt x="178" y="66"/>
                    </a:lnTo>
                    <a:lnTo>
                      <a:pt x="178" y="70"/>
                    </a:lnTo>
                    <a:lnTo>
                      <a:pt x="182" y="70"/>
                    </a:lnTo>
                    <a:lnTo>
                      <a:pt x="182" y="74"/>
                    </a:lnTo>
                    <a:lnTo>
                      <a:pt x="184" y="74"/>
                    </a:lnTo>
                    <a:lnTo>
                      <a:pt x="188" y="74"/>
                    </a:lnTo>
                    <a:lnTo>
                      <a:pt x="188" y="78"/>
                    </a:lnTo>
                    <a:lnTo>
                      <a:pt x="192" y="78"/>
                    </a:lnTo>
                    <a:lnTo>
                      <a:pt x="196" y="82"/>
                    </a:lnTo>
                    <a:lnTo>
                      <a:pt x="200" y="86"/>
                    </a:lnTo>
                    <a:lnTo>
                      <a:pt x="204" y="86"/>
                    </a:lnTo>
                    <a:lnTo>
                      <a:pt x="204" y="88"/>
                    </a:lnTo>
                    <a:lnTo>
                      <a:pt x="208" y="88"/>
                    </a:lnTo>
                    <a:lnTo>
                      <a:pt x="208" y="86"/>
                    </a:lnTo>
                    <a:lnTo>
                      <a:pt x="210" y="88"/>
                    </a:lnTo>
                    <a:lnTo>
                      <a:pt x="214" y="88"/>
                    </a:lnTo>
                    <a:lnTo>
                      <a:pt x="214" y="92"/>
                    </a:lnTo>
                    <a:lnTo>
                      <a:pt x="218" y="92"/>
                    </a:lnTo>
                    <a:lnTo>
                      <a:pt x="218" y="96"/>
                    </a:lnTo>
                    <a:lnTo>
                      <a:pt x="214" y="100"/>
                    </a:lnTo>
                    <a:lnTo>
                      <a:pt x="214" y="104"/>
                    </a:lnTo>
                    <a:lnTo>
                      <a:pt x="218" y="104"/>
                    </a:lnTo>
                    <a:lnTo>
                      <a:pt x="214" y="104"/>
                    </a:lnTo>
                    <a:lnTo>
                      <a:pt x="214" y="104"/>
                    </a:lnTo>
                    <a:lnTo>
                      <a:pt x="214" y="10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3" name="Freeform 60">
                <a:extLst>
                  <a:ext uri="{FF2B5EF4-FFF2-40B4-BE49-F238E27FC236}">
                    <a16:creationId xmlns:a16="http://schemas.microsoft.com/office/drawing/2014/main" id="{5B8FC97E-7C52-CFE4-783E-A3FB19E9DE13}"/>
                  </a:ext>
                </a:extLst>
              </p:cNvPr>
              <p:cNvSpPr>
                <a:spLocks noEditPoints="1"/>
              </p:cNvSpPr>
              <p:nvPr/>
            </p:nvSpPr>
            <p:spPr bwMode="auto">
              <a:xfrm>
                <a:off x="5553075" y="3841818"/>
                <a:ext cx="104775" cy="95250"/>
              </a:xfrm>
              <a:custGeom>
                <a:avLst/>
                <a:gdLst>
                  <a:gd name="T0" fmla="*/ 66 w 66"/>
                  <a:gd name="T1" fmla="*/ 14 h 60"/>
                  <a:gd name="T2" fmla="*/ 66 w 66"/>
                  <a:gd name="T3" fmla="*/ 18 h 60"/>
                  <a:gd name="T4" fmla="*/ 66 w 66"/>
                  <a:gd name="T5" fmla="*/ 18 h 60"/>
                  <a:gd name="T6" fmla="*/ 66 w 66"/>
                  <a:gd name="T7" fmla="*/ 22 h 60"/>
                  <a:gd name="T8" fmla="*/ 62 w 66"/>
                  <a:gd name="T9" fmla="*/ 22 h 60"/>
                  <a:gd name="T10" fmla="*/ 62 w 66"/>
                  <a:gd name="T11" fmla="*/ 22 h 60"/>
                  <a:gd name="T12" fmla="*/ 62 w 66"/>
                  <a:gd name="T13" fmla="*/ 22 h 60"/>
                  <a:gd name="T14" fmla="*/ 62 w 66"/>
                  <a:gd name="T15" fmla="*/ 18 h 60"/>
                  <a:gd name="T16" fmla="*/ 60 w 66"/>
                  <a:gd name="T17" fmla="*/ 18 h 60"/>
                  <a:gd name="T18" fmla="*/ 60 w 66"/>
                  <a:gd name="T19" fmla="*/ 22 h 60"/>
                  <a:gd name="T20" fmla="*/ 60 w 66"/>
                  <a:gd name="T21" fmla="*/ 26 h 60"/>
                  <a:gd name="T22" fmla="*/ 60 w 66"/>
                  <a:gd name="T23" fmla="*/ 30 h 60"/>
                  <a:gd name="T24" fmla="*/ 60 w 66"/>
                  <a:gd name="T25" fmla="*/ 34 h 60"/>
                  <a:gd name="T26" fmla="*/ 62 w 66"/>
                  <a:gd name="T27" fmla="*/ 36 h 60"/>
                  <a:gd name="T28" fmla="*/ 56 w 66"/>
                  <a:gd name="T29" fmla="*/ 36 h 60"/>
                  <a:gd name="T30" fmla="*/ 56 w 66"/>
                  <a:gd name="T31" fmla="*/ 40 h 60"/>
                  <a:gd name="T32" fmla="*/ 52 w 66"/>
                  <a:gd name="T33" fmla="*/ 48 h 60"/>
                  <a:gd name="T34" fmla="*/ 52 w 66"/>
                  <a:gd name="T35" fmla="*/ 52 h 60"/>
                  <a:gd name="T36" fmla="*/ 52 w 66"/>
                  <a:gd name="T37" fmla="*/ 56 h 60"/>
                  <a:gd name="T38" fmla="*/ 48 w 66"/>
                  <a:gd name="T39" fmla="*/ 60 h 60"/>
                  <a:gd name="T40" fmla="*/ 0 w 66"/>
                  <a:gd name="T41" fmla="*/ 34 h 60"/>
                  <a:gd name="T42" fmla="*/ 0 w 66"/>
                  <a:gd name="T43" fmla="*/ 34 h 60"/>
                  <a:gd name="T44" fmla="*/ 4 w 66"/>
                  <a:gd name="T45" fmla="*/ 36 h 60"/>
                  <a:gd name="T46" fmla="*/ 6 w 66"/>
                  <a:gd name="T47" fmla="*/ 36 h 60"/>
                  <a:gd name="T48" fmla="*/ 10 w 66"/>
                  <a:gd name="T49" fmla="*/ 34 h 60"/>
                  <a:gd name="T50" fmla="*/ 14 w 66"/>
                  <a:gd name="T51" fmla="*/ 34 h 60"/>
                  <a:gd name="T52" fmla="*/ 18 w 66"/>
                  <a:gd name="T53" fmla="*/ 34 h 60"/>
                  <a:gd name="T54" fmla="*/ 26 w 66"/>
                  <a:gd name="T55" fmla="*/ 34 h 60"/>
                  <a:gd name="T56" fmla="*/ 26 w 66"/>
                  <a:gd name="T57" fmla="*/ 36 h 60"/>
                  <a:gd name="T58" fmla="*/ 36 w 66"/>
                  <a:gd name="T59" fmla="*/ 34 h 60"/>
                  <a:gd name="T60" fmla="*/ 40 w 66"/>
                  <a:gd name="T61" fmla="*/ 30 h 60"/>
                  <a:gd name="T62" fmla="*/ 40 w 66"/>
                  <a:gd name="T63" fmla="*/ 30 h 60"/>
                  <a:gd name="T64" fmla="*/ 40 w 66"/>
                  <a:gd name="T65" fmla="*/ 22 h 60"/>
                  <a:gd name="T66" fmla="*/ 48 w 66"/>
                  <a:gd name="T67" fmla="*/ 18 h 60"/>
                  <a:gd name="T68" fmla="*/ 48 w 66"/>
                  <a:gd name="T69" fmla="*/ 14 h 60"/>
                  <a:gd name="T70" fmla="*/ 52 w 66"/>
                  <a:gd name="T71" fmla="*/ 14 h 60"/>
                  <a:gd name="T72" fmla="*/ 52 w 66"/>
                  <a:gd name="T73" fmla="*/ 14 h 60"/>
                  <a:gd name="T74" fmla="*/ 52 w 66"/>
                  <a:gd name="T75" fmla="*/ 10 h 60"/>
                  <a:gd name="T76" fmla="*/ 56 w 66"/>
                  <a:gd name="T77" fmla="*/ 10 h 60"/>
                  <a:gd name="T78" fmla="*/ 56 w 66"/>
                  <a:gd name="T79" fmla="*/ 6 h 60"/>
                  <a:gd name="T80" fmla="*/ 56 w 66"/>
                  <a:gd name="T81" fmla="*/ 6 h 60"/>
                  <a:gd name="T82" fmla="*/ 60 w 66"/>
                  <a:gd name="T83" fmla="*/ 6 h 60"/>
                  <a:gd name="T84" fmla="*/ 62 w 66"/>
                  <a:gd name="T85" fmla="*/ 0 h 60"/>
                  <a:gd name="T86" fmla="*/ 62 w 66"/>
                  <a:gd name="T87" fmla="*/ 2 h 60"/>
                  <a:gd name="T88" fmla="*/ 62 w 66"/>
                  <a:gd name="T89" fmla="*/ 6 h 60"/>
                  <a:gd name="T90" fmla="*/ 66 w 66"/>
                  <a:gd name="T91" fmla="*/ 6 h 60"/>
                  <a:gd name="T92" fmla="*/ 66 w 66"/>
                  <a:gd name="T93" fmla="*/ 10 h 60"/>
                  <a:gd name="T94" fmla="*/ 36 w 66"/>
                  <a:gd name="T95" fmla="*/ 26 h 60"/>
                  <a:gd name="T96" fmla="*/ 30 w 66"/>
                  <a:gd name="T97" fmla="*/ 34 h 60"/>
                  <a:gd name="T98" fmla="*/ 30 w 66"/>
                  <a:gd name="T99" fmla="*/ 34 h 60"/>
                  <a:gd name="T100" fmla="*/ 30 w 66"/>
                  <a:gd name="T101" fmla="*/ 34 h 60"/>
                  <a:gd name="T102" fmla="*/ 32 w 66"/>
                  <a:gd name="T103" fmla="*/ 34 h 60"/>
                  <a:gd name="T104" fmla="*/ 30 w 66"/>
                  <a:gd name="T10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 h="60">
                    <a:moveTo>
                      <a:pt x="66" y="10"/>
                    </a:moveTo>
                    <a:lnTo>
                      <a:pt x="66" y="10"/>
                    </a:lnTo>
                    <a:lnTo>
                      <a:pt x="66" y="10"/>
                    </a:lnTo>
                    <a:lnTo>
                      <a:pt x="66" y="14"/>
                    </a:lnTo>
                    <a:lnTo>
                      <a:pt x="66" y="14"/>
                    </a:lnTo>
                    <a:lnTo>
                      <a:pt x="66" y="18"/>
                    </a:lnTo>
                    <a:lnTo>
                      <a:pt x="66" y="18"/>
                    </a:lnTo>
                    <a:lnTo>
                      <a:pt x="66" y="18"/>
                    </a:lnTo>
                    <a:lnTo>
                      <a:pt x="66" y="18"/>
                    </a:lnTo>
                    <a:lnTo>
                      <a:pt x="66" y="18"/>
                    </a:lnTo>
                    <a:lnTo>
                      <a:pt x="66" y="18"/>
                    </a:lnTo>
                    <a:lnTo>
                      <a:pt x="66" y="18"/>
                    </a:lnTo>
                    <a:lnTo>
                      <a:pt x="66" y="18"/>
                    </a:lnTo>
                    <a:lnTo>
                      <a:pt x="66" y="22"/>
                    </a:lnTo>
                    <a:lnTo>
                      <a:pt x="66" y="22"/>
                    </a:lnTo>
                    <a:lnTo>
                      <a:pt x="66" y="22"/>
                    </a:lnTo>
                    <a:lnTo>
                      <a:pt x="66" y="22"/>
                    </a:lnTo>
                    <a:lnTo>
                      <a:pt x="66" y="22"/>
                    </a:lnTo>
                    <a:lnTo>
                      <a:pt x="66" y="22"/>
                    </a:lnTo>
                    <a:lnTo>
                      <a:pt x="62" y="22"/>
                    </a:lnTo>
                    <a:lnTo>
                      <a:pt x="62" y="22"/>
                    </a:lnTo>
                    <a:lnTo>
                      <a:pt x="62" y="22"/>
                    </a:lnTo>
                    <a:lnTo>
                      <a:pt x="62" y="22"/>
                    </a:lnTo>
                    <a:lnTo>
                      <a:pt x="62" y="22"/>
                    </a:lnTo>
                    <a:lnTo>
                      <a:pt x="62" y="22"/>
                    </a:lnTo>
                    <a:lnTo>
                      <a:pt x="62" y="22"/>
                    </a:lnTo>
                    <a:lnTo>
                      <a:pt x="60" y="22"/>
                    </a:lnTo>
                    <a:lnTo>
                      <a:pt x="62" y="22"/>
                    </a:lnTo>
                    <a:lnTo>
                      <a:pt x="62" y="22"/>
                    </a:lnTo>
                    <a:lnTo>
                      <a:pt x="62" y="22"/>
                    </a:lnTo>
                    <a:lnTo>
                      <a:pt x="62" y="18"/>
                    </a:lnTo>
                    <a:lnTo>
                      <a:pt x="62" y="18"/>
                    </a:lnTo>
                    <a:lnTo>
                      <a:pt x="62" y="18"/>
                    </a:lnTo>
                    <a:lnTo>
                      <a:pt x="60" y="18"/>
                    </a:lnTo>
                    <a:lnTo>
                      <a:pt x="60" y="18"/>
                    </a:lnTo>
                    <a:lnTo>
                      <a:pt x="60" y="18"/>
                    </a:lnTo>
                    <a:lnTo>
                      <a:pt x="60" y="18"/>
                    </a:lnTo>
                    <a:lnTo>
                      <a:pt x="60" y="18"/>
                    </a:lnTo>
                    <a:lnTo>
                      <a:pt x="60" y="22"/>
                    </a:lnTo>
                    <a:lnTo>
                      <a:pt x="60" y="22"/>
                    </a:lnTo>
                    <a:lnTo>
                      <a:pt x="60" y="22"/>
                    </a:lnTo>
                    <a:lnTo>
                      <a:pt x="60" y="22"/>
                    </a:lnTo>
                    <a:lnTo>
                      <a:pt x="60" y="26"/>
                    </a:lnTo>
                    <a:lnTo>
                      <a:pt x="60" y="26"/>
                    </a:lnTo>
                    <a:lnTo>
                      <a:pt x="60" y="26"/>
                    </a:lnTo>
                    <a:lnTo>
                      <a:pt x="60" y="26"/>
                    </a:lnTo>
                    <a:lnTo>
                      <a:pt x="60" y="30"/>
                    </a:lnTo>
                    <a:lnTo>
                      <a:pt x="60" y="30"/>
                    </a:lnTo>
                    <a:lnTo>
                      <a:pt x="60" y="30"/>
                    </a:lnTo>
                    <a:lnTo>
                      <a:pt x="60" y="34"/>
                    </a:lnTo>
                    <a:lnTo>
                      <a:pt x="60" y="34"/>
                    </a:lnTo>
                    <a:lnTo>
                      <a:pt x="60" y="34"/>
                    </a:lnTo>
                    <a:lnTo>
                      <a:pt x="60" y="34"/>
                    </a:lnTo>
                    <a:lnTo>
                      <a:pt x="60" y="34"/>
                    </a:lnTo>
                    <a:lnTo>
                      <a:pt x="62" y="36"/>
                    </a:lnTo>
                    <a:lnTo>
                      <a:pt x="62" y="36"/>
                    </a:lnTo>
                    <a:lnTo>
                      <a:pt x="60" y="36"/>
                    </a:lnTo>
                    <a:lnTo>
                      <a:pt x="60" y="36"/>
                    </a:lnTo>
                    <a:lnTo>
                      <a:pt x="56" y="36"/>
                    </a:lnTo>
                    <a:lnTo>
                      <a:pt x="56" y="36"/>
                    </a:lnTo>
                    <a:lnTo>
                      <a:pt x="56" y="36"/>
                    </a:lnTo>
                    <a:lnTo>
                      <a:pt x="56" y="36"/>
                    </a:lnTo>
                    <a:lnTo>
                      <a:pt x="56" y="36"/>
                    </a:lnTo>
                    <a:lnTo>
                      <a:pt x="56" y="40"/>
                    </a:lnTo>
                    <a:lnTo>
                      <a:pt x="56" y="44"/>
                    </a:lnTo>
                    <a:lnTo>
                      <a:pt x="52" y="44"/>
                    </a:lnTo>
                    <a:lnTo>
                      <a:pt x="52" y="48"/>
                    </a:lnTo>
                    <a:lnTo>
                      <a:pt x="52" y="48"/>
                    </a:lnTo>
                    <a:lnTo>
                      <a:pt x="52" y="52"/>
                    </a:lnTo>
                    <a:lnTo>
                      <a:pt x="52" y="52"/>
                    </a:lnTo>
                    <a:lnTo>
                      <a:pt x="52" y="52"/>
                    </a:lnTo>
                    <a:lnTo>
                      <a:pt x="52" y="52"/>
                    </a:lnTo>
                    <a:lnTo>
                      <a:pt x="52" y="56"/>
                    </a:lnTo>
                    <a:lnTo>
                      <a:pt x="52" y="56"/>
                    </a:lnTo>
                    <a:lnTo>
                      <a:pt x="52" y="56"/>
                    </a:lnTo>
                    <a:lnTo>
                      <a:pt x="52" y="56"/>
                    </a:lnTo>
                    <a:lnTo>
                      <a:pt x="52" y="60"/>
                    </a:lnTo>
                    <a:lnTo>
                      <a:pt x="52" y="60"/>
                    </a:lnTo>
                    <a:lnTo>
                      <a:pt x="48" y="60"/>
                    </a:lnTo>
                    <a:lnTo>
                      <a:pt x="48" y="60"/>
                    </a:lnTo>
                    <a:lnTo>
                      <a:pt x="14" y="56"/>
                    </a:lnTo>
                    <a:lnTo>
                      <a:pt x="0" y="34"/>
                    </a:lnTo>
                    <a:lnTo>
                      <a:pt x="0" y="34"/>
                    </a:lnTo>
                    <a:lnTo>
                      <a:pt x="0" y="34"/>
                    </a:lnTo>
                    <a:lnTo>
                      <a:pt x="0" y="34"/>
                    </a:lnTo>
                    <a:lnTo>
                      <a:pt x="0" y="34"/>
                    </a:lnTo>
                    <a:lnTo>
                      <a:pt x="0" y="34"/>
                    </a:lnTo>
                    <a:lnTo>
                      <a:pt x="0" y="34"/>
                    </a:lnTo>
                    <a:lnTo>
                      <a:pt x="4" y="36"/>
                    </a:lnTo>
                    <a:lnTo>
                      <a:pt x="4" y="36"/>
                    </a:lnTo>
                    <a:lnTo>
                      <a:pt x="4" y="36"/>
                    </a:lnTo>
                    <a:lnTo>
                      <a:pt x="4" y="36"/>
                    </a:lnTo>
                    <a:lnTo>
                      <a:pt x="4" y="36"/>
                    </a:lnTo>
                    <a:lnTo>
                      <a:pt x="6" y="36"/>
                    </a:lnTo>
                    <a:lnTo>
                      <a:pt x="6" y="36"/>
                    </a:lnTo>
                    <a:lnTo>
                      <a:pt x="6" y="36"/>
                    </a:lnTo>
                    <a:lnTo>
                      <a:pt x="6" y="36"/>
                    </a:lnTo>
                    <a:lnTo>
                      <a:pt x="10" y="36"/>
                    </a:lnTo>
                    <a:lnTo>
                      <a:pt x="10" y="36"/>
                    </a:lnTo>
                    <a:lnTo>
                      <a:pt x="10" y="34"/>
                    </a:lnTo>
                    <a:lnTo>
                      <a:pt x="14" y="34"/>
                    </a:lnTo>
                    <a:lnTo>
                      <a:pt x="14" y="34"/>
                    </a:lnTo>
                    <a:lnTo>
                      <a:pt x="14" y="34"/>
                    </a:lnTo>
                    <a:lnTo>
                      <a:pt x="14" y="34"/>
                    </a:lnTo>
                    <a:lnTo>
                      <a:pt x="14" y="34"/>
                    </a:lnTo>
                    <a:lnTo>
                      <a:pt x="18" y="34"/>
                    </a:lnTo>
                    <a:lnTo>
                      <a:pt x="18" y="34"/>
                    </a:lnTo>
                    <a:lnTo>
                      <a:pt x="18" y="34"/>
                    </a:lnTo>
                    <a:lnTo>
                      <a:pt x="22" y="34"/>
                    </a:lnTo>
                    <a:lnTo>
                      <a:pt x="22" y="34"/>
                    </a:lnTo>
                    <a:lnTo>
                      <a:pt x="22" y="34"/>
                    </a:lnTo>
                    <a:lnTo>
                      <a:pt x="26" y="34"/>
                    </a:lnTo>
                    <a:lnTo>
                      <a:pt x="26" y="34"/>
                    </a:lnTo>
                    <a:lnTo>
                      <a:pt x="26" y="36"/>
                    </a:lnTo>
                    <a:lnTo>
                      <a:pt x="26" y="36"/>
                    </a:lnTo>
                    <a:lnTo>
                      <a:pt x="26" y="36"/>
                    </a:lnTo>
                    <a:lnTo>
                      <a:pt x="26" y="36"/>
                    </a:lnTo>
                    <a:lnTo>
                      <a:pt x="30" y="36"/>
                    </a:lnTo>
                    <a:lnTo>
                      <a:pt x="32" y="34"/>
                    </a:lnTo>
                    <a:lnTo>
                      <a:pt x="36" y="34"/>
                    </a:lnTo>
                    <a:lnTo>
                      <a:pt x="36" y="34"/>
                    </a:lnTo>
                    <a:lnTo>
                      <a:pt x="36" y="34"/>
                    </a:lnTo>
                    <a:lnTo>
                      <a:pt x="40" y="34"/>
                    </a:lnTo>
                    <a:lnTo>
                      <a:pt x="40" y="30"/>
                    </a:lnTo>
                    <a:lnTo>
                      <a:pt x="40" y="30"/>
                    </a:lnTo>
                    <a:lnTo>
                      <a:pt x="40" y="30"/>
                    </a:lnTo>
                    <a:lnTo>
                      <a:pt x="40" y="30"/>
                    </a:lnTo>
                    <a:lnTo>
                      <a:pt x="40" y="30"/>
                    </a:lnTo>
                    <a:lnTo>
                      <a:pt x="40" y="30"/>
                    </a:lnTo>
                    <a:lnTo>
                      <a:pt x="40" y="26"/>
                    </a:lnTo>
                    <a:lnTo>
                      <a:pt x="40" y="22"/>
                    </a:lnTo>
                    <a:lnTo>
                      <a:pt x="40" y="22"/>
                    </a:lnTo>
                    <a:lnTo>
                      <a:pt x="44" y="22"/>
                    </a:lnTo>
                    <a:lnTo>
                      <a:pt x="48" y="18"/>
                    </a:lnTo>
                    <a:lnTo>
                      <a:pt x="48" y="18"/>
                    </a:lnTo>
                    <a:lnTo>
                      <a:pt x="48" y="18"/>
                    </a:lnTo>
                    <a:lnTo>
                      <a:pt x="48" y="18"/>
                    </a:lnTo>
                    <a:lnTo>
                      <a:pt x="48" y="18"/>
                    </a:lnTo>
                    <a:lnTo>
                      <a:pt x="48" y="18"/>
                    </a:lnTo>
                    <a:lnTo>
                      <a:pt x="48" y="14"/>
                    </a:lnTo>
                    <a:lnTo>
                      <a:pt x="48" y="14"/>
                    </a:lnTo>
                    <a:lnTo>
                      <a:pt x="52" y="14"/>
                    </a:lnTo>
                    <a:lnTo>
                      <a:pt x="52" y="14"/>
                    </a:lnTo>
                    <a:lnTo>
                      <a:pt x="52" y="14"/>
                    </a:lnTo>
                    <a:lnTo>
                      <a:pt x="52" y="14"/>
                    </a:lnTo>
                    <a:lnTo>
                      <a:pt x="52" y="14"/>
                    </a:lnTo>
                    <a:lnTo>
                      <a:pt x="52" y="14"/>
                    </a:lnTo>
                    <a:lnTo>
                      <a:pt x="52" y="14"/>
                    </a:lnTo>
                    <a:lnTo>
                      <a:pt x="52" y="10"/>
                    </a:lnTo>
                    <a:lnTo>
                      <a:pt x="52" y="10"/>
                    </a:lnTo>
                    <a:lnTo>
                      <a:pt x="52" y="10"/>
                    </a:lnTo>
                    <a:lnTo>
                      <a:pt x="52" y="10"/>
                    </a:lnTo>
                    <a:lnTo>
                      <a:pt x="56" y="10"/>
                    </a:lnTo>
                    <a:lnTo>
                      <a:pt x="56" y="10"/>
                    </a:lnTo>
                    <a:lnTo>
                      <a:pt x="56" y="10"/>
                    </a:lnTo>
                    <a:lnTo>
                      <a:pt x="56" y="10"/>
                    </a:lnTo>
                    <a:lnTo>
                      <a:pt x="56" y="6"/>
                    </a:lnTo>
                    <a:lnTo>
                      <a:pt x="56" y="6"/>
                    </a:lnTo>
                    <a:lnTo>
                      <a:pt x="56" y="6"/>
                    </a:lnTo>
                    <a:lnTo>
                      <a:pt x="56" y="6"/>
                    </a:lnTo>
                    <a:lnTo>
                      <a:pt x="56" y="10"/>
                    </a:lnTo>
                    <a:lnTo>
                      <a:pt x="56" y="10"/>
                    </a:lnTo>
                    <a:lnTo>
                      <a:pt x="56" y="10"/>
                    </a:lnTo>
                    <a:lnTo>
                      <a:pt x="56" y="6"/>
                    </a:lnTo>
                    <a:lnTo>
                      <a:pt x="56" y="6"/>
                    </a:lnTo>
                    <a:lnTo>
                      <a:pt x="56" y="6"/>
                    </a:lnTo>
                    <a:lnTo>
                      <a:pt x="60" y="6"/>
                    </a:lnTo>
                    <a:lnTo>
                      <a:pt x="60" y="6"/>
                    </a:lnTo>
                    <a:lnTo>
                      <a:pt x="62" y="2"/>
                    </a:lnTo>
                    <a:lnTo>
                      <a:pt x="62" y="2"/>
                    </a:lnTo>
                    <a:lnTo>
                      <a:pt x="62" y="0"/>
                    </a:lnTo>
                    <a:lnTo>
                      <a:pt x="62" y="0"/>
                    </a:lnTo>
                    <a:lnTo>
                      <a:pt x="62" y="0"/>
                    </a:lnTo>
                    <a:lnTo>
                      <a:pt x="62" y="0"/>
                    </a:lnTo>
                    <a:lnTo>
                      <a:pt x="62" y="2"/>
                    </a:lnTo>
                    <a:lnTo>
                      <a:pt x="62" y="2"/>
                    </a:lnTo>
                    <a:lnTo>
                      <a:pt x="62" y="6"/>
                    </a:lnTo>
                    <a:lnTo>
                      <a:pt x="62" y="6"/>
                    </a:lnTo>
                    <a:lnTo>
                      <a:pt x="62" y="6"/>
                    </a:lnTo>
                    <a:lnTo>
                      <a:pt x="62" y="6"/>
                    </a:lnTo>
                    <a:lnTo>
                      <a:pt x="62" y="6"/>
                    </a:lnTo>
                    <a:lnTo>
                      <a:pt x="66" y="6"/>
                    </a:lnTo>
                    <a:lnTo>
                      <a:pt x="66" y="6"/>
                    </a:lnTo>
                    <a:lnTo>
                      <a:pt x="66" y="6"/>
                    </a:lnTo>
                    <a:lnTo>
                      <a:pt x="66" y="10"/>
                    </a:lnTo>
                    <a:lnTo>
                      <a:pt x="66" y="10"/>
                    </a:lnTo>
                    <a:lnTo>
                      <a:pt x="66" y="10"/>
                    </a:lnTo>
                    <a:lnTo>
                      <a:pt x="66" y="10"/>
                    </a:lnTo>
                    <a:lnTo>
                      <a:pt x="66" y="10"/>
                    </a:lnTo>
                    <a:close/>
                    <a:moveTo>
                      <a:pt x="40" y="30"/>
                    </a:moveTo>
                    <a:lnTo>
                      <a:pt x="36" y="30"/>
                    </a:lnTo>
                    <a:lnTo>
                      <a:pt x="36" y="26"/>
                    </a:lnTo>
                    <a:lnTo>
                      <a:pt x="40" y="30"/>
                    </a:lnTo>
                    <a:lnTo>
                      <a:pt x="40" y="30"/>
                    </a:lnTo>
                    <a:lnTo>
                      <a:pt x="40" y="30"/>
                    </a:lnTo>
                    <a:close/>
                    <a:moveTo>
                      <a:pt x="30" y="34"/>
                    </a:moveTo>
                    <a:lnTo>
                      <a:pt x="30" y="34"/>
                    </a:lnTo>
                    <a:lnTo>
                      <a:pt x="30" y="34"/>
                    </a:lnTo>
                    <a:lnTo>
                      <a:pt x="30" y="34"/>
                    </a:lnTo>
                    <a:lnTo>
                      <a:pt x="30" y="34"/>
                    </a:lnTo>
                    <a:lnTo>
                      <a:pt x="30" y="34"/>
                    </a:lnTo>
                    <a:lnTo>
                      <a:pt x="30" y="34"/>
                    </a:lnTo>
                    <a:lnTo>
                      <a:pt x="30" y="34"/>
                    </a:lnTo>
                    <a:lnTo>
                      <a:pt x="30" y="34"/>
                    </a:lnTo>
                    <a:lnTo>
                      <a:pt x="30" y="34"/>
                    </a:lnTo>
                    <a:lnTo>
                      <a:pt x="30" y="34"/>
                    </a:lnTo>
                    <a:lnTo>
                      <a:pt x="32" y="34"/>
                    </a:lnTo>
                    <a:lnTo>
                      <a:pt x="32" y="34"/>
                    </a:lnTo>
                    <a:lnTo>
                      <a:pt x="32" y="34"/>
                    </a:lnTo>
                    <a:lnTo>
                      <a:pt x="32" y="34"/>
                    </a:lnTo>
                    <a:lnTo>
                      <a:pt x="32" y="34"/>
                    </a:lnTo>
                    <a:lnTo>
                      <a:pt x="30" y="34"/>
                    </a:lnTo>
                    <a:lnTo>
                      <a:pt x="30" y="34"/>
                    </a:lnTo>
                    <a:lnTo>
                      <a:pt x="30" y="34"/>
                    </a:lnTo>
                    <a:lnTo>
                      <a:pt x="30" y="3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4" name="Freeform 61">
                <a:extLst>
                  <a:ext uri="{FF2B5EF4-FFF2-40B4-BE49-F238E27FC236}">
                    <a16:creationId xmlns:a16="http://schemas.microsoft.com/office/drawing/2014/main" id="{5808FBF0-65E6-9CC0-550F-BC3C6AFF664A}"/>
                  </a:ext>
                </a:extLst>
              </p:cNvPr>
              <p:cNvSpPr>
                <a:spLocks/>
              </p:cNvSpPr>
              <p:nvPr/>
            </p:nvSpPr>
            <p:spPr bwMode="auto">
              <a:xfrm>
                <a:off x="5651500" y="3254443"/>
                <a:ext cx="387350" cy="260350"/>
              </a:xfrm>
              <a:custGeom>
                <a:avLst/>
                <a:gdLst>
                  <a:gd name="T0" fmla="*/ 168 w 244"/>
                  <a:gd name="T1" fmla="*/ 118 h 164"/>
                  <a:gd name="T2" fmla="*/ 162 w 244"/>
                  <a:gd name="T3" fmla="*/ 126 h 164"/>
                  <a:gd name="T4" fmla="*/ 172 w 244"/>
                  <a:gd name="T5" fmla="*/ 134 h 164"/>
                  <a:gd name="T6" fmla="*/ 176 w 244"/>
                  <a:gd name="T7" fmla="*/ 144 h 164"/>
                  <a:gd name="T8" fmla="*/ 166 w 244"/>
                  <a:gd name="T9" fmla="*/ 156 h 164"/>
                  <a:gd name="T10" fmla="*/ 158 w 244"/>
                  <a:gd name="T11" fmla="*/ 164 h 164"/>
                  <a:gd name="T12" fmla="*/ 146 w 244"/>
                  <a:gd name="T13" fmla="*/ 156 h 164"/>
                  <a:gd name="T14" fmla="*/ 142 w 244"/>
                  <a:gd name="T15" fmla="*/ 144 h 164"/>
                  <a:gd name="T16" fmla="*/ 132 w 244"/>
                  <a:gd name="T17" fmla="*/ 142 h 164"/>
                  <a:gd name="T18" fmla="*/ 116 w 244"/>
                  <a:gd name="T19" fmla="*/ 130 h 164"/>
                  <a:gd name="T20" fmla="*/ 106 w 244"/>
                  <a:gd name="T21" fmla="*/ 122 h 164"/>
                  <a:gd name="T22" fmla="*/ 94 w 244"/>
                  <a:gd name="T23" fmla="*/ 112 h 164"/>
                  <a:gd name="T24" fmla="*/ 86 w 244"/>
                  <a:gd name="T25" fmla="*/ 100 h 164"/>
                  <a:gd name="T26" fmla="*/ 80 w 244"/>
                  <a:gd name="T27" fmla="*/ 86 h 164"/>
                  <a:gd name="T28" fmla="*/ 60 w 244"/>
                  <a:gd name="T29" fmla="*/ 86 h 164"/>
                  <a:gd name="T30" fmla="*/ 60 w 244"/>
                  <a:gd name="T31" fmla="*/ 74 h 164"/>
                  <a:gd name="T32" fmla="*/ 50 w 244"/>
                  <a:gd name="T33" fmla="*/ 62 h 164"/>
                  <a:gd name="T34" fmla="*/ 38 w 244"/>
                  <a:gd name="T35" fmla="*/ 56 h 164"/>
                  <a:gd name="T36" fmla="*/ 34 w 244"/>
                  <a:gd name="T37" fmla="*/ 62 h 164"/>
                  <a:gd name="T38" fmla="*/ 24 w 244"/>
                  <a:gd name="T39" fmla="*/ 66 h 164"/>
                  <a:gd name="T40" fmla="*/ 12 w 244"/>
                  <a:gd name="T41" fmla="*/ 74 h 164"/>
                  <a:gd name="T42" fmla="*/ 12 w 244"/>
                  <a:gd name="T43" fmla="*/ 86 h 164"/>
                  <a:gd name="T44" fmla="*/ 0 w 244"/>
                  <a:gd name="T45" fmla="*/ 78 h 164"/>
                  <a:gd name="T46" fmla="*/ 0 w 244"/>
                  <a:gd name="T47" fmla="*/ 52 h 164"/>
                  <a:gd name="T48" fmla="*/ 0 w 244"/>
                  <a:gd name="T49" fmla="*/ 22 h 164"/>
                  <a:gd name="T50" fmla="*/ 16 w 244"/>
                  <a:gd name="T51" fmla="*/ 8 h 164"/>
                  <a:gd name="T52" fmla="*/ 34 w 244"/>
                  <a:gd name="T53" fmla="*/ 0 h 164"/>
                  <a:gd name="T54" fmla="*/ 82 w 244"/>
                  <a:gd name="T55" fmla="*/ 38 h 164"/>
                  <a:gd name="T56" fmla="*/ 106 w 244"/>
                  <a:gd name="T57" fmla="*/ 38 h 164"/>
                  <a:gd name="T58" fmla="*/ 128 w 244"/>
                  <a:gd name="T59" fmla="*/ 38 h 164"/>
                  <a:gd name="T60" fmla="*/ 136 w 244"/>
                  <a:gd name="T61" fmla="*/ 48 h 164"/>
                  <a:gd name="T62" fmla="*/ 142 w 244"/>
                  <a:gd name="T63" fmla="*/ 62 h 164"/>
                  <a:gd name="T64" fmla="*/ 150 w 244"/>
                  <a:gd name="T65" fmla="*/ 82 h 164"/>
                  <a:gd name="T66" fmla="*/ 166 w 244"/>
                  <a:gd name="T67" fmla="*/ 86 h 164"/>
                  <a:gd name="T68" fmla="*/ 172 w 244"/>
                  <a:gd name="T69" fmla="*/ 96 h 164"/>
                  <a:gd name="T70" fmla="*/ 180 w 244"/>
                  <a:gd name="T71" fmla="*/ 92 h 164"/>
                  <a:gd name="T72" fmla="*/ 192 w 244"/>
                  <a:gd name="T73" fmla="*/ 78 h 164"/>
                  <a:gd name="T74" fmla="*/ 206 w 244"/>
                  <a:gd name="T75" fmla="*/ 70 h 164"/>
                  <a:gd name="T76" fmla="*/ 210 w 244"/>
                  <a:gd name="T77" fmla="*/ 70 h 164"/>
                  <a:gd name="T78" fmla="*/ 198 w 244"/>
                  <a:gd name="T79" fmla="*/ 78 h 164"/>
                  <a:gd name="T80" fmla="*/ 210 w 244"/>
                  <a:gd name="T81" fmla="*/ 86 h 164"/>
                  <a:gd name="T82" fmla="*/ 218 w 244"/>
                  <a:gd name="T83" fmla="*/ 86 h 164"/>
                  <a:gd name="T84" fmla="*/ 224 w 244"/>
                  <a:gd name="T85" fmla="*/ 86 h 164"/>
                  <a:gd name="T86" fmla="*/ 240 w 244"/>
                  <a:gd name="T87" fmla="*/ 92 h 164"/>
                  <a:gd name="T88" fmla="*/ 236 w 244"/>
                  <a:gd name="T89" fmla="*/ 100 h 164"/>
                  <a:gd name="T90" fmla="*/ 224 w 244"/>
                  <a:gd name="T91" fmla="*/ 104 h 164"/>
                  <a:gd name="T92" fmla="*/ 206 w 244"/>
                  <a:gd name="T93" fmla="*/ 104 h 164"/>
                  <a:gd name="T94" fmla="*/ 210 w 244"/>
                  <a:gd name="T95" fmla="*/ 96 h 164"/>
                  <a:gd name="T96" fmla="*/ 202 w 244"/>
                  <a:gd name="T97" fmla="*/ 92 h 164"/>
                  <a:gd name="T98" fmla="*/ 192 w 244"/>
                  <a:gd name="T99" fmla="*/ 92 h 164"/>
                  <a:gd name="T100" fmla="*/ 184 w 244"/>
                  <a:gd name="T101" fmla="*/ 104 h 164"/>
                  <a:gd name="T102" fmla="*/ 184 w 244"/>
                  <a:gd name="T103" fmla="*/ 108 h 164"/>
                  <a:gd name="T104" fmla="*/ 176 w 244"/>
                  <a:gd name="T105" fmla="*/ 11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164">
                    <a:moveTo>
                      <a:pt x="176" y="112"/>
                    </a:moveTo>
                    <a:lnTo>
                      <a:pt x="176" y="116"/>
                    </a:lnTo>
                    <a:lnTo>
                      <a:pt x="176" y="118"/>
                    </a:lnTo>
                    <a:lnTo>
                      <a:pt x="172" y="118"/>
                    </a:lnTo>
                    <a:lnTo>
                      <a:pt x="168" y="118"/>
                    </a:lnTo>
                    <a:lnTo>
                      <a:pt x="168" y="116"/>
                    </a:lnTo>
                    <a:lnTo>
                      <a:pt x="166" y="116"/>
                    </a:lnTo>
                    <a:lnTo>
                      <a:pt x="162" y="118"/>
                    </a:lnTo>
                    <a:lnTo>
                      <a:pt x="162" y="122"/>
                    </a:lnTo>
                    <a:lnTo>
                      <a:pt x="162" y="126"/>
                    </a:lnTo>
                    <a:lnTo>
                      <a:pt x="166" y="126"/>
                    </a:lnTo>
                    <a:lnTo>
                      <a:pt x="166" y="130"/>
                    </a:lnTo>
                    <a:lnTo>
                      <a:pt x="168" y="130"/>
                    </a:lnTo>
                    <a:lnTo>
                      <a:pt x="172" y="130"/>
                    </a:lnTo>
                    <a:lnTo>
                      <a:pt x="172" y="134"/>
                    </a:lnTo>
                    <a:lnTo>
                      <a:pt x="168" y="134"/>
                    </a:lnTo>
                    <a:lnTo>
                      <a:pt x="168" y="138"/>
                    </a:lnTo>
                    <a:lnTo>
                      <a:pt x="172" y="142"/>
                    </a:lnTo>
                    <a:lnTo>
                      <a:pt x="172" y="144"/>
                    </a:lnTo>
                    <a:lnTo>
                      <a:pt x="176" y="144"/>
                    </a:lnTo>
                    <a:lnTo>
                      <a:pt x="172" y="144"/>
                    </a:lnTo>
                    <a:lnTo>
                      <a:pt x="172" y="148"/>
                    </a:lnTo>
                    <a:lnTo>
                      <a:pt x="168" y="152"/>
                    </a:lnTo>
                    <a:lnTo>
                      <a:pt x="168" y="156"/>
                    </a:lnTo>
                    <a:lnTo>
                      <a:pt x="166" y="156"/>
                    </a:lnTo>
                    <a:lnTo>
                      <a:pt x="166" y="160"/>
                    </a:lnTo>
                    <a:lnTo>
                      <a:pt x="166" y="164"/>
                    </a:lnTo>
                    <a:lnTo>
                      <a:pt x="162" y="160"/>
                    </a:lnTo>
                    <a:lnTo>
                      <a:pt x="162" y="164"/>
                    </a:lnTo>
                    <a:lnTo>
                      <a:pt x="158" y="164"/>
                    </a:lnTo>
                    <a:lnTo>
                      <a:pt x="158" y="160"/>
                    </a:lnTo>
                    <a:lnTo>
                      <a:pt x="154" y="160"/>
                    </a:lnTo>
                    <a:lnTo>
                      <a:pt x="150" y="160"/>
                    </a:lnTo>
                    <a:lnTo>
                      <a:pt x="146" y="160"/>
                    </a:lnTo>
                    <a:lnTo>
                      <a:pt x="146" y="156"/>
                    </a:lnTo>
                    <a:lnTo>
                      <a:pt x="150" y="152"/>
                    </a:lnTo>
                    <a:lnTo>
                      <a:pt x="150" y="148"/>
                    </a:lnTo>
                    <a:lnTo>
                      <a:pt x="146" y="148"/>
                    </a:lnTo>
                    <a:lnTo>
                      <a:pt x="146" y="144"/>
                    </a:lnTo>
                    <a:lnTo>
                      <a:pt x="142" y="144"/>
                    </a:lnTo>
                    <a:lnTo>
                      <a:pt x="138" y="142"/>
                    </a:lnTo>
                    <a:lnTo>
                      <a:pt x="138" y="144"/>
                    </a:lnTo>
                    <a:lnTo>
                      <a:pt x="136" y="144"/>
                    </a:lnTo>
                    <a:lnTo>
                      <a:pt x="136" y="142"/>
                    </a:lnTo>
                    <a:lnTo>
                      <a:pt x="132" y="142"/>
                    </a:lnTo>
                    <a:lnTo>
                      <a:pt x="128" y="138"/>
                    </a:lnTo>
                    <a:lnTo>
                      <a:pt x="124" y="134"/>
                    </a:lnTo>
                    <a:lnTo>
                      <a:pt x="120" y="134"/>
                    </a:lnTo>
                    <a:lnTo>
                      <a:pt x="120" y="130"/>
                    </a:lnTo>
                    <a:lnTo>
                      <a:pt x="116" y="130"/>
                    </a:lnTo>
                    <a:lnTo>
                      <a:pt x="112" y="130"/>
                    </a:lnTo>
                    <a:lnTo>
                      <a:pt x="112" y="126"/>
                    </a:lnTo>
                    <a:lnTo>
                      <a:pt x="110" y="126"/>
                    </a:lnTo>
                    <a:lnTo>
                      <a:pt x="110" y="122"/>
                    </a:lnTo>
                    <a:lnTo>
                      <a:pt x="106" y="122"/>
                    </a:lnTo>
                    <a:lnTo>
                      <a:pt x="106" y="118"/>
                    </a:lnTo>
                    <a:lnTo>
                      <a:pt x="102" y="118"/>
                    </a:lnTo>
                    <a:lnTo>
                      <a:pt x="98" y="116"/>
                    </a:lnTo>
                    <a:lnTo>
                      <a:pt x="94" y="116"/>
                    </a:lnTo>
                    <a:lnTo>
                      <a:pt x="94" y="112"/>
                    </a:lnTo>
                    <a:lnTo>
                      <a:pt x="90" y="112"/>
                    </a:lnTo>
                    <a:lnTo>
                      <a:pt x="90" y="108"/>
                    </a:lnTo>
                    <a:lnTo>
                      <a:pt x="90" y="104"/>
                    </a:lnTo>
                    <a:lnTo>
                      <a:pt x="90" y="100"/>
                    </a:lnTo>
                    <a:lnTo>
                      <a:pt x="86" y="100"/>
                    </a:lnTo>
                    <a:lnTo>
                      <a:pt x="86" y="96"/>
                    </a:lnTo>
                    <a:lnTo>
                      <a:pt x="82" y="96"/>
                    </a:lnTo>
                    <a:lnTo>
                      <a:pt x="82" y="92"/>
                    </a:lnTo>
                    <a:lnTo>
                      <a:pt x="82" y="88"/>
                    </a:lnTo>
                    <a:lnTo>
                      <a:pt x="80" y="86"/>
                    </a:lnTo>
                    <a:lnTo>
                      <a:pt x="76" y="86"/>
                    </a:lnTo>
                    <a:lnTo>
                      <a:pt x="72" y="86"/>
                    </a:lnTo>
                    <a:lnTo>
                      <a:pt x="68" y="86"/>
                    </a:lnTo>
                    <a:lnTo>
                      <a:pt x="64" y="86"/>
                    </a:lnTo>
                    <a:lnTo>
                      <a:pt x="60" y="86"/>
                    </a:lnTo>
                    <a:lnTo>
                      <a:pt x="60" y="82"/>
                    </a:lnTo>
                    <a:lnTo>
                      <a:pt x="56" y="82"/>
                    </a:lnTo>
                    <a:lnTo>
                      <a:pt x="56" y="78"/>
                    </a:lnTo>
                    <a:lnTo>
                      <a:pt x="56" y="74"/>
                    </a:lnTo>
                    <a:lnTo>
                      <a:pt x="60" y="74"/>
                    </a:lnTo>
                    <a:lnTo>
                      <a:pt x="56" y="74"/>
                    </a:lnTo>
                    <a:lnTo>
                      <a:pt x="56" y="70"/>
                    </a:lnTo>
                    <a:lnTo>
                      <a:pt x="56" y="66"/>
                    </a:lnTo>
                    <a:lnTo>
                      <a:pt x="52" y="62"/>
                    </a:lnTo>
                    <a:lnTo>
                      <a:pt x="50" y="62"/>
                    </a:lnTo>
                    <a:lnTo>
                      <a:pt x="46" y="62"/>
                    </a:lnTo>
                    <a:lnTo>
                      <a:pt x="46" y="60"/>
                    </a:lnTo>
                    <a:lnTo>
                      <a:pt x="42" y="60"/>
                    </a:lnTo>
                    <a:lnTo>
                      <a:pt x="38" y="60"/>
                    </a:lnTo>
                    <a:lnTo>
                      <a:pt x="38" y="56"/>
                    </a:lnTo>
                    <a:lnTo>
                      <a:pt x="34" y="56"/>
                    </a:lnTo>
                    <a:lnTo>
                      <a:pt x="34" y="60"/>
                    </a:lnTo>
                    <a:lnTo>
                      <a:pt x="30" y="56"/>
                    </a:lnTo>
                    <a:lnTo>
                      <a:pt x="30" y="60"/>
                    </a:lnTo>
                    <a:lnTo>
                      <a:pt x="34" y="62"/>
                    </a:lnTo>
                    <a:lnTo>
                      <a:pt x="30" y="62"/>
                    </a:lnTo>
                    <a:lnTo>
                      <a:pt x="26" y="60"/>
                    </a:lnTo>
                    <a:lnTo>
                      <a:pt x="26" y="62"/>
                    </a:lnTo>
                    <a:lnTo>
                      <a:pt x="26" y="66"/>
                    </a:lnTo>
                    <a:lnTo>
                      <a:pt x="24" y="66"/>
                    </a:lnTo>
                    <a:lnTo>
                      <a:pt x="20" y="66"/>
                    </a:lnTo>
                    <a:lnTo>
                      <a:pt x="16" y="66"/>
                    </a:lnTo>
                    <a:lnTo>
                      <a:pt x="16" y="70"/>
                    </a:lnTo>
                    <a:lnTo>
                      <a:pt x="12" y="70"/>
                    </a:lnTo>
                    <a:lnTo>
                      <a:pt x="12" y="74"/>
                    </a:lnTo>
                    <a:lnTo>
                      <a:pt x="12" y="78"/>
                    </a:lnTo>
                    <a:lnTo>
                      <a:pt x="12" y="82"/>
                    </a:lnTo>
                    <a:lnTo>
                      <a:pt x="16" y="82"/>
                    </a:lnTo>
                    <a:lnTo>
                      <a:pt x="16" y="86"/>
                    </a:lnTo>
                    <a:lnTo>
                      <a:pt x="12" y="86"/>
                    </a:lnTo>
                    <a:lnTo>
                      <a:pt x="8" y="86"/>
                    </a:lnTo>
                    <a:lnTo>
                      <a:pt x="4" y="86"/>
                    </a:lnTo>
                    <a:lnTo>
                      <a:pt x="0" y="86"/>
                    </a:lnTo>
                    <a:lnTo>
                      <a:pt x="0" y="82"/>
                    </a:lnTo>
                    <a:lnTo>
                      <a:pt x="0" y="78"/>
                    </a:lnTo>
                    <a:lnTo>
                      <a:pt x="0" y="74"/>
                    </a:lnTo>
                    <a:lnTo>
                      <a:pt x="0" y="66"/>
                    </a:lnTo>
                    <a:lnTo>
                      <a:pt x="0" y="60"/>
                    </a:lnTo>
                    <a:lnTo>
                      <a:pt x="0" y="56"/>
                    </a:lnTo>
                    <a:lnTo>
                      <a:pt x="0" y="52"/>
                    </a:lnTo>
                    <a:lnTo>
                      <a:pt x="0" y="48"/>
                    </a:lnTo>
                    <a:lnTo>
                      <a:pt x="0" y="46"/>
                    </a:lnTo>
                    <a:lnTo>
                      <a:pt x="0" y="38"/>
                    </a:lnTo>
                    <a:lnTo>
                      <a:pt x="0" y="34"/>
                    </a:lnTo>
                    <a:lnTo>
                      <a:pt x="0" y="22"/>
                    </a:lnTo>
                    <a:lnTo>
                      <a:pt x="0" y="16"/>
                    </a:lnTo>
                    <a:lnTo>
                      <a:pt x="0" y="12"/>
                    </a:lnTo>
                    <a:lnTo>
                      <a:pt x="4" y="12"/>
                    </a:lnTo>
                    <a:lnTo>
                      <a:pt x="8" y="8"/>
                    </a:lnTo>
                    <a:lnTo>
                      <a:pt x="16" y="8"/>
                    </a:lnTo>
                    <a:lnTo>
                      <a:pt x="20" y="4"/>
                    </a:lnTo>
                    <a:lnTo>
                      <a:pt x="24" y="4"/>
                    </a:lnTo>
                    <a:lnTo>
                      <a:pt x="26" y="4"/>
                    </a:lnTo>
                    <a:lnTo>
                      <a:pt x="30" y="0"/>
                    </a:lnTo>
                    <a:lnTo>
                      <a:pt x="34" y="0"/>
                    </a:lnTo>
                    <a:lnTo>
                      <a:pt x="50" y="12"/>
                    </a:lnTo>
                    <a:lnTo>
                      <a:pt x="72" y="26"/>
                    </a:lnTo>
                    <a:lnTo>
                      <a:pt x="76" y="30"/>
                    </a:lnTo>
                    <a:lnTo>
                      <a:pt x="80" y="34"/>
                    </a:lnTo>
                    <a:lnTo>
                      <a:pt x="82" y="38"/>
                    </a:lnTo>
                    <a:lnTo>
                      <a:pt x="82" y="42"/>
                    </a:lnTo>
                    <a:lnTo>
                      <a:pt x="90" y="42"/>
                    </a:lnTo>
                    <a:lnTo>
                      <a:pt x="94" y="42"/>
                    </a:lnTo>
                    <a:lnTo>
                      <a:pt x="102" y="38"/>
                    </a:lnTo>
                    <a:lnTo>
                      <a:pt x="106" y="38"/>
                    </a:lnTo>
                    <a:lnTo>
                      <a:pt x="110" y="42"/>
                    </a:lnTo>
                    <a:lnTo>
                      <a:pt x="112" y="42"/>
                    </a:lnTo>
                    <a:lnTo>
                      <a:pt x="120" y="42"/>
                    </a:lnTo>
                    <a:lnTo>
                      <a:pt x="124" y="38"/>
                    </a:lnTo>
                    <a:lnTo>
                      <a:pt x="128" y="38"/>
                    </a:lnTo>
                    <a:lnTo>
                      <a:pt x="128" y="42"/>
                    </a:lnTo>
                    <a:lnTo>
                      <a:pt x="132" y="42"/>
                    </a:lnTo>
                    <a:lnTo>
                      <a:pt x="132" y="46"/>
                    </a:lnTo>
                    <a:lnTo>
                      <a:pt x="136" y="46"/>
                    </a:lnTo>
                    <a:lnTo>
                      <a:pt x="136" y="48"/>
                    </a:lnTo>
                    <a:lnTo>
                      <a:pt x="138" y="52"/>
                    </a:lnTo>
                    <a:lnTo>
                      <a:pt x="142" y="52"/>
                    </a:lnTo>
                    <a:lnTo>
                      <a:pt x="142" y="56"/>
                    </a:lnTo>
                    <a:lnTo>
                      <a:pt x="142" y="60"/>
                    </a:lnTo>
                    <a:lnTo>
                      <a:pt x="142" y="62"/>
                    </a:lnTo>
                    <a:lnTo>
                      <a:pt x="142" y="66"/>
                    </a:lnTo>
                    <a:lnTo>
                      <a:pt x="142" y="70"/>
                    </a:lnTo>
                    <a:lnTo>
                      <a:pt x="146" y="70"/>
                    </a:lnTo>
                    <a:lnTo>
                      <a:pt x="150" y="74"/>
                    </a:lnTo>
                    <a:lnTo>
                      <a:pt x="150" y="82"/>
                    </a:lnTo>
                    <a:lnTo>
                      <a:pt x="150" y="86"/>
                    </a:lnTo>
                    <a:lnTo>
                      <a:pt x="154" y="86"/>
                    </a:lnTo>
                    <a:lnTo>
                      <a:pt x="158" y="86"/>
                    </a:lnTo>
                    <a:lnTo>
                      <a:pt x="162" y="86"/>
                    </a:lnTo>
                    <a:lnTo>
                      <a:pt x="166" y="86"/>
                    </a:lnTo>
                    <a:lnTo>
                      <a:pt x="168" y="86"/>
                    </a:lnTo>
                    <a:lnTo>
                      <a:pt x="168" y="88"/>
                    </a:lnTo>
                    <a:lnTo>
                      <a:pt x="172" y="88"/>
                    </a:lnTo>
                    <a:lnTo>
                      <a:pt x="168" y="92"/>
                    </a:lnTo>
                    <a:lnTo>
                      <a:pt x="172" y="96"/>
                    </a:lnTo>
                    <a:lnTo>
                      <a:pt x="176" y="96"/>
                    </a:lnTo>
                    <a:lnTo>
                      <a:pt x="180" y="96"/>
                    </a:lnTo>
                    <a:lnTo>
                      <a:pt x="176" y="96"/>
                    </a:lnTo>
                    <a:lnTo>
                      <a:pt x="176" y="92"/>
                    </a:lnTo>
                    <a:lnTo>
                      <a:pt x="180" y="92"/>
                    </a:lnTo>
                    <a:lnTo>
                      <a:pt x="180" y="88"/>
                    </a:lnTo>
                    <a:lnTo>
                      <a:pt x="184" y="86"/>
                    </a:lnTo>
                    <a:lnTo>
                      <a:pt x="184" y="82"/>
                    </a:lnTo>
                    <a:lnTo>
                      <a:pt x="188" y="82"/>
                    </a:lnTo>
                    <a:lnTo>
                      <a:pt x="192" y="78"/>
                    </a:lnTo>
                    <a:lnTo>
                      <a:pt x="194" y="78"/>
                    </a:lnTo>
                    <a:lnTo>
                      <a:pt x="198" y="74"/>
                    </a:lnTo>
                    <a:lnTo>
                      <a:pt x="202" y="70"/>
                    </a:lnTo>
                    <a:lnTo>
                      <a:pt x="202" y="66"/>
                    </a:lnTo>
                    <a:lnTo>
                      <a:pt x="206" y="70"/>
                    </a:lnTo>
                    <a:lnTo>
                      <a:pt x="206" y="66"/>
                    </a:lnTo>
                    <a:lnTo>
                      <a:pt x="210" y="66"/>
                    </a:lnTo>
                    <a:lnTo>
                      <a:pt x="214" y="62"/>
                    </a:lnTo>
                    <a:lnTo>
                      <a:pt x="214" y="66"/>
                    </a:lnTo>
                    <a:lnTo>
                      <a:pt x="210" y="70"/>
                    </a:lnTo>
                    <a:lnTo>
                      <a:pt x="206" y="70"/>
                    </a:lnTo>
                    <a:lnTo>
                      <a:pt x="206" y="74"/>
                    </a:lnTo>
                    <a:lnTo>
                      <a:pt x="202" y="74"/>
                    </a:lnTo>
                    <a:lnTo>
                      <a:pt x="202" y="78"/>
                    </a:lnTo>
                    <a:lnTo>
                      <a:pt x="198" y="78"/>
                    </a:lnTo>
                    <a:lnTo>
                      <a:pt x="198" y="82"/>
                    </a:lnTo>
                    <a:lnTo>
                      <a:pt x="202" y="82"/>
                    </a:lnTo>
                    <a:lnTo>
                      <a:pt x="206" y="82"/>
                    </a:lnTo>
                    <a:lnTo>
                      <a:pt x="210" y="82"/>
                    </a:lnTo>
                    <a:lnTo>
                      <a:pt x="210" y="86"/>
                    </a:lnTo>
                    <a:lnTo>
                      <a:pt x="214" y="86"/>
                    </a:lnTo>
                    <a:lnTo>
                      <a:pt x="218" y="88"/>
                    </a:lnTo>
                    <a:lnTo>
                      <a:pt x="218" y="86"/>
                    </a:lnTo>
                    <a:lnTo>
                      <a:pt x="218" y="82"/>
                    </a:lnTo>
                    <a:lnTo>
                      <a:pt x="218" y="86"/>
                    </a:lnTo>
                    <a:lnTo>
                      <a:pt x="222" y="86"/>
                    </a:lnTo>
                    <a:lnTo>
                      <a:pt x="222" y="82"/>
                    </a:lnTo>
                    <a:lnTo>
                      <a:pt x="222" y="78"/>
                    </a:lnTo>
                    <a:lnTo>
                      <a:pt x="224" y="82"/>
                    </a:lnTo>
                    <a:lnTo>
                      <a:pt x="224" y="86"/>
                    </a:lnTo>
                    <a:lnTo>
                      <a:pt x="228" y="86"/>
                    </a:lnTo>
                    <a:lnTo>
                      <a:pt x="228" y="88"/>
                    </a:lnTo>
                    <a:lnTo>
                      <a:pt x="232" y="88"/>
                    </a:lnTo>
                    <a:lnTo>
                      <a:pt x="236" y="92"/>
                    </a:lnTo>
                    <a:lnTo>
                      <a:pt x="240" y="92"/>
                    </a:lnTo>
                    <a:lnTo>
                      <a:pt x="244" y="92"/>
                    </a:lnTo>
                    <a:lnTo>
                      <a:pt x="240" y="92"/>
                    </a:lnTo>
                    <a:lnTo>
                      <a:pt x="240" y="96"/>
                    </a:lnTo>
                    <a:lnTo>
                      <a:pt x="236" y="96"/>
                    </a:lnTo>
                    <a:lnTo>
                      <a:pt x="236" y="100"/>
                    </a:lnTo>
                    <a:lnTo>
                      <a:pt x="232" y="100"/>
                    </a:lnTo>
                    <a:lnTo>
                      <a:pt x="232" y="96"/>
                    </a:lnTo>
                    <a:lnTo>
                      <a:pt x="232" y="100"/>
                    </a:lnTo>
                    <a:lnTo>
                      <a:pt x="228" y="100"/>
                    </a:lnTo>
                    <a:lnTo>
                      <a:pt x="224" y="104"/>
                    </a:lnTo>
                    <a:lnTo>
                      <a:pt x="222" y="108"/>
                    </a:lnTo>
                    <a:lnTo>
                      <a:pt x="218" y="104"/>
                    </a:lnTo>
                    <a:lnTo>
                      <a:pt x="214" y="104"/>
                    </a:lnTo>
                    <a:lnTo>
                      <a:pt x="210" y="104"/>
                    </a:lnTo>
                    <a:lnTo>
                      <a:pt x="206" y="104"/>
                    </a:lnTo>
                    <a:lnTo>
                      <a:pt x="202" y="104"/>
                    </a:lnTo>
                    <a:lnTo>
                      <a:pt x="202" y="100"/>
                    </a:lnTo>
                    <a:lnTo>
                      <a:pt x="206" y="100"/>
                    </a:lnTo>
                    <a:lnTo>
                      <a:pt x="206" y="96"/>
                    </a:lnTo>
                    <a:lnTo>
                      <a:pt x="210" y="96"/>
                    </a:lnTo>
                    <a:lnTo>
                      <a:pt x="210" y="92"/>
                    </a:lnTo>
                    <a:lnTo>
                      <a:pt x="206" y="92"/>
                    </a:lnTo>
                    <a:lnTo>
                      <a:pt x="206" y="88"/>
                    </a:lnTo>
                    <a:lnTo>
                      <a:pt x="202" y="88"/>
                    </a:lnTo>
                    <a:lnTo>
                      <a:pt x="202" y="92"/>
                    </a:lnTo>
                    <a:lnTo>
                      <a:pt x="198" y="92"/>
                    </a:lnTo>
                    <a:lnTo>
                      <a:pt x="198" y="96"/>
                    </a:lnTo>
                    <a:lnTo>
                      <a:pt x="194" y="96"/>
                    </a:lnTo>
                    <a:lnTo>
                      <a:pt x="192" y="96"/>
                    </a:lnTo>
                    <a:lnTo>
                      <a:pt x="192" y="92"/>
                    </a:lnTo>
                    <a:lnTo>
                      <a:pt x="188" y="92"/>
                    </a:lnTo>
                    <a:lnTo>
                      <a:pt x="188" y="96"/>
                    </a:lnTo>
                    <a:lnTo>
                      <a:pt x="188" y="100"/>
                    </a:lnTo>
                    <a:lnTo>
                      <a:pt x="188" y="104"/>
                    </a:lnTo>
                    <a:lnTo>
                      <a:pt x="184" y="104"/>
                    </a:lnTo>
                    <a:lnTo>
                      <a:pt x="180" y="104"/>
                    </a:lnTo>
                    <a:lnTo>
                      <a:pt x="176" y="104"/>
                    </a:lnTo>
                    <a:lnTo>
                      <a:pt x="176" y="108"/>
                    </a:lnTo>
                    <a:lnTo>
                      <a:pt x="180" y="108"/>
                    </a:lnTo>
                    <a:lnTo>
                      <a:pt x="184" y="108"/>
                    </a:lnTo>
                    <a:lnTo>
                      <a:pt x="180" y="108"/>
                    </a:lnTo>
                    <a:lnTo>
                      <a:pt x="180" y="112"/>
                    </a:lnTo>
                    <a:lnTo>
                      <a:pt x="176" y="112"/>
                    </a:lnTo>
                    <a:lnTo>
                      <a:pt x="176" y="112"/>
                    </a:lnTo>
                    <a:lnTo>
                      <a:pt x="176" y="1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5" name="Freeform 62">
                <a:extLst>
                  <a:ext uri="{FF2B5EF4-FFF2-40B4-BE49-F238E27FC236}">
                    <a16:creationId xmlns:a16="http://schemas.microsoft.com/office/drawing/2014/main" id="{F0E69720-75FA-797D-6D58-C8E48B7AA2F8}"/>
                  </a:ext>
                </a:extLst>
              </p:cNvPr>
              <p:cNvSpPr>
                <a:spLocks noEditPoints="1"/>
              </p:cNvSpPr>
              <p:nvPr/>
            </p:nvSpPr>
            <p:spPr bwMode="auto">
              <a:xfrm>
                <a:off x="6689725" y="3918018"/>
                <a:ext cx="158750" cy="409575"/>
              </a:xfrm>
              <a:custGeom>
                <a:avLst/>
                <a:gdLst>
                  <a:gd name="T0" fmla="*/ 78 w 100"/>
                  <a:gd name="T1" fmla="*/ 122 h 258"/>
                  <a:gd name="T2" fmla="*/ 86 w 100"/>
                  <a:gd name="T3" fmla="*/ 130 h 258"/>
                  <a:gd name="T4" fmla="*/ 92 w 100"/>
                  <a:gd name="T5" fmla="*/ 138 h 258"/>
                  <a:gd name="T6" fmla="*/ 96 w 100"/>
                  <a:gd name="T7" fmla="*/ 148 h 258"/>
                  <a:gd name="T8" fmla="*/ 96 w 100"/>
                  <a:gd name="T9" fmla="*/ 168 h 258"/>
                  <a:gd name="T10" fmla="*/ 100 w 100"/>
                  <a:gd name="T11" fmla="*/ 178 h 258"/>
                  <a:gd name="T12" fmla="*/ 100 w 100"/>
                  <a:gd name="T13" fmla="*/ 194 h 258"/>
                  <a:gd name="T14" fmla="*/ 96 w 100"/>
                  <a:gd name="T15" fmla="*/ 198 h 258"/>
                  <a:gd name="T16" fmla="*/ 92 w 100"/>
                  <a:gd name="T17" fmla="*/ 212 h 258"/>
                  <a:gd name="T18" fmla="*/ 78 w 100"/>
                  <a:gd name="T19" fmla="*/ 220 h 258"/>
                  <a:gd name="T20" fmla="*/ 62 w 100"/>
                  <a:gd name="T21" fmla="*/ 220 h 258"/>
                  <a:gd name="T22" fmla="*/ 62 w 100"/>
                  <a:gd name="T23" fmla="*/ 228 h 258"/>
                  <a:gd name="T24" fmla="*/ 60 w 100"/>
                  <a:gd name="T25" fmla="*/ 232 h 258"/>
                  <a:gd name="T26" fmla="*/ 56 w 100"/>
                  <a:gd name="T27" fmla="*/ 232 h 258"/>
                  <a:gd name="T28" fmla="*/ 52 w 100"/>
                  <a:gd name="T29" fmla="*/ 234 h 258"/>
                  <a:gd name="T30" fmla="*/ 48 w 100"/>
                  <a:gd name="T31" fmla="*/ 246 h 258"/>
                  <a:gd name="T32" fmla="*/ 34 w 100"/>
                  <a:gd name="T33" fmla="*/ 258 h 258"/>
                  <a:gd name="T34" fmla="*/ 36 w 100"/>
                  <a:gd name="T35" fmla="*/ 238 h 258"/>
                  <a:gd name="T36" fmla="*/ 34 w 100"/>
                  <a:gd name="T37" fmla="*/ 228 h 258"/>
                  <a:gd name="T38" fmla="*/ 40 w 100"/>
                  <a:gd name="T39" fmla="*/ 216 h 258"/>
                  <a:gd name="T40" fmla="*/ 56 w 100"/>
                  <a:gd name="T41" fmla="*/ 216 h 258"/>
                  <a:gd name="T42" fmla="*/ 56 w 100"/>
                  <a:gd name="T43" fmla="*/ 204 h 258"/>
                  <a:gd name="T44" fmla="*/ 62 w 100"/>
                  <a:gd name="T45" fmla="*/ 198 h 258"/>
                  <a:gd name="T46" fmla="*/ 74 w 100"/>
                  <a:gd name="T47" fmla="*/ 186 h 258"/>
                  <a:gd name="T48" fmla="*/ 70 w 100"/>
                  <a:gd name="T49" fmla="*/ 164 h 258"/>
                  <a:gd name="T50" fmla="*/ 74 w 100"/>
                  <a:gd name="T51" fmla="*/ 148 h 258"/>
                  <a:gd name="T52" fmla="*/ 70 w 100"/>
                  <a:gd name="T53" fmla="*/ 134 h 258"/>
                  <a:gd name="T54" fmla="*/ 66 w 100"/>
                  <a:gd name="T55" fmla="*/ 122 h 258"/>
                  <a:gd name="T56" fmla="*/ 60 w 100"/>
                  <a:gd name="T57" fmla="*/ 112 h 258"/>
                  <a:gd name="T58" fmla="*/ 48 w 100"/>
                  <a:gd name="T59" fmla="*/ 100 h 258"/>
                  <a:gd name="T60" fmla="*/ 40 w 100"/>
                  <a:gd name="T61" fmla="*/ 86 h 258"/>
                  <a:gd name="T62" fmla="*/ 26 w 100"/>
                  <a:gd name="T63" fmla="*/ 74 h 258"/>
                  <a:gd name="T64" fmla="*/ 26 w 100"/>
                  <a:gd name="T65" fmla="*/ 62 h 258"/>
                  <a:gd name="T66" fmla="*/ 36 w 100"/>
                  <a:gd name="T67" fmla="*/ 58 h 258"/>
                  <a:gd name="T68" fmla="*/ 26 w 100"/>
                  <a:gd name="T69" fmla="*/ 42 h 258"/>
                  <a:gd name="T70" fmla="*/ 10 w 100"/>
                  <a:gd name="T71" fmla="*/ 44 h 258"/>
                  <a:gd name="T72" fmla="*/ 10 w 100"/>
                  <a:gd name="T73" fmla="*/ 34 h 258"/>
                  <a:gd name="T74" fmla="*/ 0 w 100"/>
                  <a:gd name="T75" fmla="*/ 18 h 258"/>
                  <a:gd name="T76" fmla="*/ 10 w 100"/>
                  <a:gd name="T77" fmla="*/ 14 h 258"/>
                  <a:gd name="T78" fmla="*/ 22 w 100"/>
                  <a:gd name="T79" fmla="*/ 12 h 258"/>
                  <a:gd name="T80" fmla="*/ 36 w 100"/>
                  <a:gd name="T81" fmla="*/ 8 h 258"/>
                  <a:gd name="T82" fmla="*/ 48 w 100"/>
                  <a:gd name="T83" fmla="*/ 8 h 258"/>
                  <a:gd name="T84" fmla="*/ 62 w 100"/>
                  <a:gd name="T85" fmla="*/ 14 h 258"/>
                  <a:gd name="T86" fmla="*/ 70 w 100"/>
                  <a:gd name="T87" fmla="*/ 30 h 258"/>
                  <a:gd name="T88" fmla="*/ 74 w 100"/>
                  <a:gd name="T89" fmla="*/ 38 h 258"/>
                  <a:gd name="T90" fmla="*/ 70 w 100"/>
                  <a:gd name="T91" fmla="*/ 42 h 258"/>
                  <a:gd name="T92" fmla="*/ 62 w 100"/>
                  <a:gd name="T93" fmla="*/ 48 h 258"/>
                  <a:gd name="T94" fmla="*/ 56 w 100"/>
                  <a:gd name="T95" fmla="*/ 58 h 258"/>
                  <a:gd name="T96" fmla="*/ 52 w 100"/>
                  <a:gd name="T97" fmla="*/ 70 h 258"/>
                  <a:gd name="T98" fmla="*/ 52 w 100"/>
                  <a:gd name="T99" fmla="*/ 88 h 258"/>
                  <a:gd name="T100" fmla="*/ 62 w 100"/>
                  <a:gd name="T101" fmla="*/ 108 h 258"/>
                  <a:gd name="T102" fmla="*/ 66 w 100"/>
                  <a:gd name="T103" fmla="*/ 224 h 258"/>
                  <a:gd name="T104" fmla="*/ 62 w 100"/>
                  <a:gd name="T105" fmla="*/ 224 h 258"/>
                  <a:gd name="T106" fmla="*/ 74 w 100"/>
                  <a:gd name="T107" fmla="*/ 38 h 258"/>
                  <a:gd name="T108" fmla="*/ 66 w 100"/>
                  <a:gd name="T109" fmla="*/ 44 h 258"/>
                  <a:gd name="T110" fmla="*/ 26 w 100"/>
                  <a:gd name="T111" fmla="*/ 2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258">
                    <a:moveTo>
                      <a:pt x="66" y="112"/>
                    </a:moveTo>
                    <a:lnTo>
                      <a:pt x="70" y="112"/>
                    </a:lnTo>
                    <a:lnTo>
                      <a:pt x="70" y="116"/>
                    </a:lnTo>
                    <a:lnTo>
                      <a:pt x="74" y="118"/>
                    </a:lnTo>
                    <a:lnTo>
                      <a:pt x="78" y="118"/>
                    </a:lnTo>
                    <a:lnTo>
                      <a:pt x="78" y="122"/>
                    </a:lnTo>
                    <a:lnTo>
                      <a:pt x="82" y="122"/>
                    </a:lnTo>
                    <a:lnTo>
                      <a:pt x="82" y="126"/>
                    </a:lnTo>
                    <a:lnTo>
                      <a:pt x="86" y="126"/>
                    </a:lnTo>
                    <a:lnTo>
                      <a:pt x="82" y="126"/>
                    </a:lnTo>
                    <a:lnTo>
                      <a:pt x="86" y="126"/>
                    </a:lnTo>
                    <a:lnTo>
                      <a:pt x="86" y="130"/>
                    </a:lnTo>
                    <a:lnTo>
                      <a:pt x="86" y="126"/>
                    </a:lnTo>
                    <a:lnTo>
                      <a:pt x="86" y="130"/>
                    </a:lnTo>
                    <a:lnTo>
                      <a:pt x="86" y="134"/>
                    </a:lnTo>
                    <a:lnTo>
                      <a:pt x="90" y="134"/>
                    </a:lnTo>
                    <a:lnTo>
                      <a:pt x="90" y="138"/>
                    </a:lnTo>
                    <a:lnTo>
                      <a:pt x="92" y="138"/>
                    </a:lnTo>
                    <a:lnTo>
                      <a:pt x="92" y="142"/>
                    </a:lnTo>
                    <a:lnTo>
                      <a:pt x="92" y="138"/>
                    </a:lnTo>
                    <a:lnTo>
                      <a:pt x="92" y="142"/>
                    </a:lnTo>
                    <a:lnTo>
                      <a:pt x="92" y="146"/>
                    </a:lnTo>
                    <a:lnTo>
                      <a:pt x="92" y="148"/>
                    </a:lnTo>
                    <a:lnTo>
                      <a:pt x="96" y="148"/>
                    </a:lnTo>
                    <a:lnTo>
                      <a:pt x="96" y="152"/>
                    </a:lnTo>
                    <a:lnTo>
                      <a:pt x="96" y="156"/>
                    </a:lnTo>
                    <a:lnTo>
                      <a:pt x="96" y="160"/>
                    </a:lnTo>
                    <a:lnTo>
                      <a:pt x="100" y="164"/>
                    </a:lnTo>
                    <a:lnTo>
                      <a:pt x="100" y="168"/>
                    </a:lnTo>
                    <a:lnTo>
                      <a:pt x="96" y="168"/>
                    </a:lnTo>
                    <a:lnTo>
                      <a:pt x="100" y="168"/>
                    </a:lnTo>
                    <a:lnTo>
                      <a:pt x="96" y="168"/>
                    </a:lnTo>
                    <a:lnTo>
                      <a:pt x="100" y="168"/>
                    </a:lnTo>
                    <a:lnTo>
                      <a:pt x="100" y="172"/>
                    </a:lnTo>
                    <a:lnTo>
                      <a:pt x="100" y="174"/>
                    </a:lnTo>
                    <a:lnTo>
                      <a:pt x="100" y="178"/>
                    </a:lnTo>
                    <a:lnTo>
                      <a:pt x="100" y="182"/>
                    </a:lnTo>
                    <a:lnTo>
                      <a:pt x="100" y="186"/>
                    </a:lnTo>
                    <a:lnTo>
                      <a:pt x="96" y="186"/>
                    </a:lnTo>
                    <a:lnTo>
                      <a:pt x="96" y="190"/>
                    </a:lnTo>
                    <a:lnTo>
                      <a:pt x="100" y="190"/>
                    </a:lnTo>
                    <a:lnTo>
                      <a:pt x="100" y="194"/>
                    </a:lnTo>
                    <a:lnTo>
                      <a:pt x="100" y="190"/>
                    </a:lnTo>
                    <a:lnTo>
                      <a:pt x="96" y="190"/>
                    </a:lnTo>
                    <a:lnTo>
                      <a:pt x="96" y="194"/>
                    </a:lnTo>
                    <a:lnTo>
                      <a:pt x="96" y="198"/>
                    </a:lnTo>
                    <a:lnTo>
                      <a:pt x="100" y="202"/>
                    </a:lnTo>
                    <a:lnTo>
                      <a:pt x="96" y="198"/>
                    </a:lnTo>
                    <a:lnTo>
                      <a:pt x="96" y="202"/>
                    </a:lnTo>
                    <a:lnTo>
                      <a:pt x="96" y="204"/>
                    </a:lnTo>
                    <a:lnTo>
                      <a:pt x="96" y="208"/>
                    </a:lnTo>
                    <a:lnTo>
                      <a:pt x="92" y="212"/>
                    </a:lnTo>
                    <a:lnTo>
                      <a:pt x="92" y="208"/>
                    </a:lnTo>
                    <a:lnTo>
                      <a:pt x="92" y="212"/>
                    </a:lnTo>
                    <a:lnTo>
                      <a:pt x="90" y="212"/>
                    </a:lnTo>
                    <a:lnTo>
                      <a:pt x="90" y="216"/>
                    </a:lnTo>
                    <a:lnTo>
                      <a:pt x="86" y="216"/>
                    </a:lnTo>
                    <a:lnTo>
                      <a:pt x="82" y="216"/>
                    </a:lnTo>
                    <a:lnTo>
                      <a:pt x="82" y="220"/>
                    </a:lnTo>
                    <a:lnTo>
                      <a:pt x="78" y="220"/>
                    </a:lnTo>
                    <a:lnTo>
                      <a:pt x="78" y="224"/>
                    </a:lnTo>
                    <a:lnTo>
                      <a:pt x="74" y="224"/>
                    </a:lnTo>
                    <a:lnTo>
                      <a:pt x="70" y="228"/>
                    </a:lnTo>
                    <a:lnTo>
                      <a:pt x="70" y="224"/>
                    </a:lnTo>
                    <a:lnTo>
                      <a:pt x="66" y="224"/>
                    </a:lnTo>
                    <a:lnTo>
                      <a:pt x="62" y="220"/>
                    </a:lnTo>
                    <a:lnTo>
                      <a:pt x="62" y="224"/>
                    </a:lnTo>
                    <a:lnTo>
                      <a:pt x="62" y="228"/>
                    </a:lnTo>
                    <a:lnTo>
                      <a:pt x="62" y="224"/>
                    </a:lnTo>
                    <a:lnTo>
                      <a:pt x="62" y="228"/>
                    </a:lnTo>
                    <a:lnTo>
                      <a:pt x="60" y="228"/>
                    </a:lnTo>
                    <a:lnTo>
                      <a:pt x="62" y="228"/>
                    </a:lnTo>
                    <a:lnTo>
                      <a:pt x="62" y="232"/>
                    </a:lnTo>
                    <a:lnTo>
                      <a:pt x="62" y="234"/>
                    </a:lnTo>
                    <a:lnTo>
                      <a:pt x="60" y="232"/>
                    </a:lnTo>
                    <a:lnTo>
                      <a:pt x="60" y="228"/>
                    </a:lnTo>
                    <a:lnTo>
                      <a:pt x="56" y="228"/>
                    </a:lnTo>
                    <a:lnTo>
                      <a:pt x="60" y="232"/>
                    </a:lnTo>
                    <a:lnTo>
                      <a:pt x="60" y="234"/>
                    </a:lnTo>
                    <a:lnTo>
                      <a:pt x="62" y="234"/>
                    </a:lnTo>
                    <a:lnTo>
                      <a:pt x="60" y="234"/>
                    </a:lnTo>
                    <a:lnTo>
                      <a:pt x="56" y="232"/>
                    </a:lnTo>
                    <a:lnTo>
                      <a:pt x="56" y="228"/>
                    </a:lnTo>
                    <a:lnTo>
                      <a:pt x="56" y="232"/>
                    </a:lnTo>
                    <a:lnTo>
                      <a:pt x="56" y="234"/>
                    </a:lnTo>
                    <a:lnTo>
                      <a:pt x="60" y="234"/>
                    </a:lnTo>
                    <a:lnTo>
                      <a:pt x="60" y="238"/>
                    </a:lnTo>
                    <a:lnTo>
                      <a:pt x="60" y="242"/>
                    </a:lnTo>
                    <a:lnTo>
                      <a:pt x="56" y="238"/>
                    </a:lnTo>
                    <a:lnTo>
                      <a:pt x="52" y="234"/>
                    </a:lnTo>
                    <a:lnTo>
                      <a:pt x="52" y="238"/>
                    </a:lnTo>
                    <a:lnTo>
                      <a:pt x="56" y="238"/>
                    </a:lnTo>
                    <a:lnTo>
                      <a:pt x="56" y="242"/>
                    </a:lnTo>
                    <a:lnTo>
                      <a:pt x="56" y="246"/>
                    </a:lnTo>
                    <a:lnTo>
                      <a:pt x="52" y="246"/>
                    </a:lnTo>
                    <a:lnTo>
                      <a:pt x="48" y="246"/>
                    </a:lnTo>
                    <a:lnTo>
                      <a:pt x="48" y="250"/>
                    </a:lnTo>
                    <a:lnTo>
                      <a:pt x="44" y="250"/>
                    </a:lnTo>
                    <a:lnTo>
                      <a:pt x="44" y="254"/>
                    </a:lnTo>
                    <a:lnTo>
                      <a:pt x="40" y="258"/>
                    </a:lnTo>
                    <a:lnTo>
                      <a:pt x="36" y="258"/>
                    </a:lnTo>
                    <a:lnTo>
                      <a:pt x="34" y="258"/>
                    </a:lnTo>
                    <a:lnTo>
                      <a:pt x="36" y="258"/>
                    </a:lnTo>
                    <a:lnTo>
                      <a:pt x="36" y="254"/>
                    </a:lnTo>
                    <a:lnTo>
                      <a:pt x="36" y="250"/>
                    </a:lnTo>
                    <a:lnTo>
                      <a:pt x="36" y="246"/>
                    </a:lnTo>
                    <a:lnTo>
                      <a:pt x="36" y="242"/>
                    </a:lnTo>
                    <a:lnTo>
                      <a:pt x="36" y="238"/>
                    </a:lnTo>
                    <a:lnTo>
                      <a:pt x="36" y="234"/>
                    </a:lnTo>
                    <a:lnTo>
                      <a:pt x="40" y="234"/>
                    </a:lnTo>
                    <a:lnTo>
                      <a:pt x="40" y="232"/>
                    </a:lnTo>
                    <a:lnTo>
                      <a:pt x="36" y="232"/>
                    </a:lnTo>
                    <a:lnTo>
                      <a:pt x="34" y="232"/>
                    </a:lnTo>
                    <a:lnTo>
                      <a:pt x="34" y="228"/>
                    </a:lnTo>
                    <a:lnTo>
                      <a:pt x="30" y="228"/>
                    </a:lnTo>
                    <a:lnTo>
                      <a:pt x="34" y="228"/>
                    </a:lnTo>
                    <a:lnTo>
                      <a:pt x="34" y="224"/>
                    </a:lnTo>
                    <a:lnTo>
                      <a:pt x="36" y="224"/>
                    </a:lnTo>
                    <a:lnTo>
                      <a:pt x="40" y="220"/>
                    </a:lnTo>
                    <a:lnTo>
                      <a:pt x="40" y="216"/>
                    </a:lnTo>
                    <a:lnTo>
                      <a:pt x="44" y="220"/>
                    </a:lnTo>
                    <a:lnTo>
                      <a:pt x="44" y="216"/>
                    </a:lnTo>
                    <a:lnTo>
                      <a:pt x="48" y="216"/>
                    </a:lnTo>
                    <a:lnTo>
                      <a:pt x="52" y="216"/>
                    </a:lnTo>
                    <a:lnTo>
                      <a:pt x="56" y="220"/>
                    </a:lnTo>
                    <a:lnTo>
                      <a:pt x="56" y="216"/>
                    </a:lnTo>
                    <a:lnTo>
                      <a:pt x="52" y="212"/>
                    </a:lnTo>
                    <a:lnTo>
                      <a:pt x="52" y="208"/>
                    </a:lnTo>
                    <a:lnTo>
                      <a:pt x="52" y="204"/>
                    </a:lnTo>
                    <a:lnTo>
                      <a:pt x="52" y="202"/>
                    </a:lnTo>
                    <a:lnTo>
                      <a:pt x="56" y="202"/>
                    </a:lnTo>
                    <a:lnTo>
                      <a:pt x="56" y="204"/>
                    </a:lnTo>
                    <a:lnTo>
                      <a:pt x="60" y="204"/>
                    </a:lnTo>
                    <a:lnTo>
                      <a:pt x="60" y="202"/>
                    </a:lnTo>
                    <a:lnTo>
                      <a:pt x="60" y="198"/>
                    </a:lnTo>
                    <a:lnTo>
                      <a:pt x="62" y="198"/>
                    </a:lnTo>
                    <a:lnTo>
                      <a:pt x="62" y="202"/>
                    </a:lnTo>
                    <a:lnTo>
                      <a:pt x="62" y="198"/>
                    </a:lnTo>
                    <a:lnTo>
                      <a:pt x="66" y="198"/>
                    </a:lnTo>
                    <a:lnTo>
                      <a:pt x="66" y="194"/>
                    </a:lnTo>
                    <a:lnTo>
                      <a:pt x="70" y="194"/>
                    </a:lnTo>
                    <a:lnTo>
                      <a:pt x="74" y="194"/>
                    </a:lnTo>
                    <a:lnTo>
                      <a:pt x="74" y="190"/>
                    </a:lnTo>
                    <a:lnTo>
                      <a:pt x="74" y="186"/>
                    </a:lnTo>
                    <a:lnTo>
                      <a:pt x="74" y="182"/>
                    </a:lnTo>
                    <a:lnTo>
                      <a:pt x="74" y="174"/>
                    </a:lnTo>
                    <a:lnTo>
                      <a:pt x="74" y="172"/>
                    </a:lnTo>
                    <a:lnTo>
                      <a:pt x="74" y="168"/>
                    </a:lnTo>
                    <a:lnTo>
                      <a:pt x="74" y="164"/>
                    </a:lnTo>
                    <a:lnTo>
                      <a:pt x="70" y="164"/>
                    </a:lnTo>
                    <a:lnTo>
                      <a:pt x="70" y="160"/>
                    </a:lnTo>
                    <a:lnTo>
                      <a:pt x="74" y="160"/>
                    </a:lnTo>
                    <a:lnTo>
                      <a:pt x="70" y="156"/>
                    </a:lnTo>
                    <a:lnTo>
                      <a:pt x="74" y="156"/>
                    </a:lnTo>
                    <a:lnTo>
                      <a:pt x="74" y="152"/>
                    </a:lnTo>
                    <a:lnTo>
                      <a:pt x="74" y="148"/>
                    </a:lnTo>
                    <a:lnTo>
                      <a:pt x="74" y="146"/>
                    </a:lnTo>
                    <a:lnTo>
                      <a:pt x="78" y="142"/>
                    </a:lnTo>
                    <a:lnTo>
                      <a:pt x="74" y="142"/>
                    </a:lnTo>
                    <a:lnTo>
                      <a:pt x="74" y="138"/>
                    </a:lnTo>
                    <a:lnTo>
                      <a:pt x="70" y="138"/>
                    </a:lnTo>
                    <a:lnTo>
                      <a:pt x="70" y="134"/>
                    </a:lnTo>
                    <a:lnTo>
                      <a:pt x="70" y="130"/>
                    </a:lnTo>
                    <a:lnTo>
                      <a:pt x="74" y="130"/>
                    </a:lnTo>
                    <a:lnTo>
                      <a:pt x="74" y="126"/>
                    </a:lnTo>
                    <a:lnTo>
                      <a:pt x="70" y="126"/>
                    </a:lnTo>
                    <a:lnTo>
                      <a:pt x="70" y="122"/>
                    </a:lnTo>
                    <a:lnTo>
                      <a:pt x="66" y="122"/>
                    </a:lnTo>
                    <a:lnTo>
                      <a:pt x="66" y="118"/>
                    </a:lnTo>
                    <a:lnTo>
                      <a:pt x="62" y="118"/>
                    </a:lnTo>
                    <a:lnTo>
                      <a:pt x="62" y="122"/>
                    </a:lnTo>
                    <a:lnTo>
                      <a:pt x="60" y="118"/>
                    </a:lnTo>
                    <a:lnTo>
                      <a:pt x="60" y="116"/>
                    </a:lnTo>
                    <a:lnTo>
                      <a:pt x="60" y="112"/>
                    </a:lnTo>
                    <a:lnTo>
                      <a:pt x="60" y="108"/>
                    </a:lnTo>
                    <a:lnTo>
                      <a:pt x="56" y="108"/>
                    </a:lnTo>
                    <a:lnTo>
                      <a:pt x="56" y="104"/>
                    </a:lnTo>
                    <a:lnTo>
                      <a:pt x="52" y="104"/>
                    </a:lnTo>
                    <a:lnTo>
                      <a:pt x="52" y="100"/>
                    </a:lnTo>
                    <a:lnTo>
                      <a:pt x="48" y="100"/>
                    </a:lnTo>
                    <a:lnTo>
                      <a:pt x="48" y="96"/>
                    </a:lnTo>
                    <a:lnTo>
                      <a:pt x="48" y="92"/>
                    </a:lnTo>
                    <a:lnTo>
                      <a:pt x="44" y="92"/>
                    </a:lnTo>
                    <a:lnTo>
                      <a:pt x="44" y="88"/>
                    </a:lnTo>
                    <a:lnTo>
                      <a:pt x="40" y="88"/>
                    </a:lnTo>
                    <a:lnTo>
                      <a:pt x="40" y="86"/>
                    </a:lnTo>
                    <a:lnTo>
                      <a:pt x="40" y="82"/>
                    </a:lnTo>
                    <a:lnTo>
                      <a:pt x="36" y="82"/>
                    </a:lnTo>
                    <a:lnTo>
                      <a:pt x="34" y="82"/>
                    </a:lnTo>
                    <a:lnTo>
                      <a:pt x="34" y="78"/>
                    </a:lnTo>
                    <a:lnTo>
                      <a:pt x="30" y="74"/>
                    </a:lnTo>
                    <a:lnTo>
                      <a:pt x="26" y="74"/>
                    </a:lnTo>
                    <a:lnTo>
                      <a:pt x="22" y="70"/>
                    </a:lnTo>
                    <a:lnTo>
                      <a:pt x="26" y="70"/>
                    </a:lnTo>
                    <a:lnTo>
                      <a:pt x="26" y="66"/>
                    </a:lnTo>
                    <a:lnTo>
                      <a:pt x="26" y="62"/>
                    </a:lnTo>
                    <a:lnTo>
                      <a:pt x="26" y="66"/>
                    </a:lnTo>
                    <a:lnTo>
                      <a:pt x="26" y="62"/>
                    </a:lnTo>
                    <a:lnTo>
                      <a:pt x="30" y="62"/>
                    </a:lnTo>
                    <a:lnTo>
                      <a:pt x="30" y="66"/>
                    </a:lnTo>
                    <a:lnTo>
                      <a:pt x="34" y="66"/>
                    </a:lnTo>
                    <a:lnTo>
                      <a:pt x="34" y="62"/>
                    </a:lnTo>
                    <a:lnTo>
                      <a:pt x="36" y="62"/>
                    </a:lnTo>
                    <a:lnTo>
                      <a:pt x="36" y="58"/>
                    </a:lnTo>
                    <a:lnTo>
                      <a:pt x="36" y="56"/>
                    </a:lnTo>
                    <a:lnTo>
                      <a:pt x="34" y="52"/>
                    </a:lnTo>
                    <a:lnTo>
                      <a:pt x="30" y="52"/>
                    </a:lnTo>
                    <a:lnTo>
                      <a:pt x="34" y="48"/>
                    </a:lnTo>
                    <a:lnTo>
                      <a:pt x="30" y="44"/>
                    </a:lnTo>
                    <a:lnTo>
                      <a:pt x="26" y="42"/>
                    </a:lnTo>
                    <a:lnTo>
                      <a:pt x="22" y="44"/>
                    </a:lnTo>
                    <a:lnTo>
                      <a:pt x="22" y="48"/>
                    </a:lnTo>
                    <a:lnTo>
                      <a:pt x="18" y="48"/>
                    </a:lnTo>
                    <a:lnTo>
                      <a:pt x="18" y="44"/>
                    </a:lnTo>
                    <a:lnTo>
                      <a:pt x="14" y="44"/>
                    </a:lnTo>
                    <a:lnTo>
                      <a:pt x="10" y="44"/>
                    </a:lnTo>
                    <a:lnTo>
                      <a:pt x="10" y="42"/>
                    </a:lnTo>
                    <a:lnTo>
                      <a:pt x="10" y="38"/>
                    </a:lnTo>
                    <a:lnTo>
                      <a:pt x="6" y="38"/>
                    </a:lnTo>
                    <a:lnTo>
                      <a:pt x="10" y="34"/>
                    </a:lnTo>
                    <a:lnTo>
                      <a:pt x="6" y="34"/>
                    </a:lnTo>
                    <a:lnTo>
                      <a:pt x="10" y="34"/>
                    </a:lnTo>
                    <a:lnTo>
                      <a:pt x="10" y="30"/>
                    </a:lnTo>
                    <a:lnTo>
                      <a:pt x="6" y="30"/>
                    </a:lnTo>
                    <a:lnTo>
                      <a:pt x="6" y="26"/>
                    </a:lnTo>
                    <a:lnTo>
                      <a:pt x="4" y="26"/>
                    </a:lnTo>
                    <a:lnTo>
                      <a:pt x="4" y="22"/>
                    </a:lnTo>
                    <a:lnTo>
                      <a:pt x="0" y="18"/>
                    </a:lnTo>
                    <a:lnTo>
                      <a:pt x="0" y="14"/>
                    </a:lnTo>
                    <a:lnTo>
                      <a:pt x="4" y="14"/>
                    </a:lnTo>
                    <a:lnTo>
                      <a:pt x="4" y="12"/>
                    </a:lnTo>
                    <a:lnTo>
                      <a:pt x="6" y="12"/>
                    </a:lnTo>
                    <a:lnTo>
                      <a:pt x="6" y="14"/>
                    </a:lnTo>
                    <a:lnTo>
                      <a:pt x="10" y="14"/>
                    </a:lnTo>
                    <a:lnTo>
                      <a:pt x="14" y="14"/>
                    </a:lnTo>
                    <a:lnTo>
                      <a:pt x="14" y="12"/>
                    </a:lnTo>
                    <a:lnTo>
                      <a:pt x="18" y="12"/>
                    </a:lnTo>
                    <a:lnTo>
                      <a:pt x="18" y="14"/>
                    </a:lnTo>
                    <a:lnTo>
                      <a:pt x="18" y="12"/>
                    </a:lnTo>
                    <a:lnTo>
                      <a:pt x="22" y="12"/>
                    </a:lnTo>
                    <a:lnTo>
                      <a:pt x="22" y="14"/>
                    </a:lnTo>
                    <a:lnTo>
                      <a:pt x="26" y="14"/>
                    </a:lnTo>
                    <a:lnTo>
                      <a:pt x="26" y="12"/>
                    </a:lnTo>
                    <a:lnTo>
                      <a:pt x="30" y="12"/>
                    </a:lnTo>
                    <a:lnTo>
                      <a:pt x="34" y="12"/>
                    </a:lnTo>
                    <a:lnTo>
                      <a:pt x="36" y="8"/>
                    </a:lnTo>
                    <a:lnTo>
                      <a:pt x="36" y="4"/>
                    </a:lnTo>
                    <a:lnTo>
                      <a:pt x="40" y="0"/>
                    </a:lnTo>
                    <a:lnTo>
                      <a:pt x="44" y="0"/>
                    </a:lnTo>
                    <a:lnTo>
                      <a:pt x="44" y="4"/>
                    </a:lnTo>
                    <a:lnTo>
                      <a:pt x="48" y="4"/>
                    </a:lnTo>
                    <a:lnTo>
                      <a:pt x="48" y="8"/>
                    </a:lnTo>
                    <a:lnTo>
                      <a:pt x="52" y="8"/>
                    </a:lnTo>
                    <a:lnTo>
                      <a:pt x="56" y="8"/>
                    </a:lnTo>
                    <a:lnTo>
                      <a:pt x="60" y="8"/>
                    </a:lnTo>
                    <a:lnTo>
                      <a:pt x="62" y="8"/>
                    </a:lnTo>
                    <a:lnTo>
                      <a:pt x="62" y="12"/>
                    </a:lnTo>
                    <a:lnTo>
                      <a:pt x="62" y="14"/>
                    </a:lnTo>
                    <a:lnTo>
                      <a:pt x="60" y="14"/>
                    </a:lnTo>
                    <a:lnTo>
                      <a:pt x="60" y="18"/>
                    </a:lnTo>
                    <a:lnTo>
                      <a:pt x="62" y="18"/>
                    </a:lnTo>
                    <a:lnTo>
                      <a:pt x="62" y="22"/>
                    </a:lnTo>
                    <a:lnTo>
                      <a:pt x="66" y="26"/>
                    </a:lnTo>
                    <a:lnTo>
                      <a:pt x="70" y="30"/>
                    </a:lnTo>
                    <a:lnTo>
                      <a:pt x="74" y="30"/>
                    </a:lnTo>
                    <a:lnTo>
                      <a:pt x="78" y="30"/>
                    </a:lnTo>
                    <a:lnTo>
                      <a:pt x="82" y="30"/>
                    </a:lnTo>
                    <a:lnTo>
                      <a:pt x="82" y="34"/>
                    </a:lnTo>
                    <a:lnTo>
                      <a:pt x="78" y="34"/>
                    </a:lnTo>
                    <a:lnTo>
                      <a:pt x="74" y="38"/>
                    </a:lnTo>
                    <a:lnTo>
                      <a:pt x="70" y="38"/>
                    </a:lnTo>
                    <a:lnTo>
                      <a:pt x="74" y="42"/>
                    </a:lnTo>
                    <a:lnTo>
                      <a:pt x="70" y="42"/>
                    </a:lnTo>
                    <a:lnTo>
                      <a:pt x="70" y="44"/>
                    </a:lnTo>
                    <a:lnTo>
                      <a:pt x="66" y="42"/>
                    </a:lnTo>
                    <a:lnTo>
                      <a:pt x="70" y="42"/>
                    </a:lnTo>
                    <a:lnTo>
                      <a:pt x="66" y="42"/>
                    </a:lnTo>
                    <a:lnTo>
                      <a:pt x="66" y="44"/>
                    </a:lnTo>
                    <a:lnTo>
                      <a:pt x="62" y="44"/>
                    </a:lnTo>
                    <a:lnTo>
                      <a:pt x="62" y="42"/>
                    </a:lnTo>
                    <a:lnTo>
                      <a:pt x="62" y="44"/>
                    </a:lnTo>
                    <a:lnTo>
                      <a:pt x="62" y="48"/>
                    </a:lnTo>
                    <a:lnTo>
                      <a:pt x="60" y="52"/>
                    </a:lnTo>
                    <a:lnTo>
                      <a:pt x="60" y="56"/>
                    </a:lnTo>
                    <a:lnTo>
                      <a:pt x="60" y="52"/>
                    </a:lnTo>
                    <a:lnTo>
                      <a:pt x="60" y="56"/>
                    </a:lnTo>
                    <a:lnTo>
                      <a:pt x="56" y="56"/>
                    </a:lnTo>
                    <a:lnTo>
                      <a:pt x="56" y="58"/>
                    </a:lnTo>
                    <a:lnTo>
                      <a:pt x="52" y="58"/>
                    </a:lnTo>
                    <a:lnTo>
                      <a:pt x="52" y="62"/>
                    </a:lnTo>
                    <a:lnTo>
                      <a:pt x="52" y="66"/>
                    </a:lnTo>
                    <a:lnTo>
                      <a:pt x="52" y="70"/>
                    </a:lnTo>
                    <a:lnTo>
                      <a:pt x="48" y="70"/>
                    </a:lnTo>
                    <a:lnTo>
                      <a:pt x="52" y="70"/>
                    </a:lnTo>
                    <a:lnTo>
                      <a:pt x="48" y="74"/>
                    </a:lnTo>
                    <a:lnTo>
                      <a:pt x="48" y="78"/>
                    </a:lnTo>
                    <a:lnTo>
                      <a:pt x="48" y="82"/>
                    </a:lnTo>
                    <a:lnTo>
                      <a:pt x="52" y="82"/>
                    </a:lnTo>
                    <a:lnTo>
                      <a:pt x="52" y="86"/>
                    </a:lnTo>
                    <a:lnTo>
                      <a:pt x="52" y="88"/>
                    </a:lnTo>
                    <a:lnTo>
                      <a:pt x="56" y="88"/>
                    </a:lnTo>
                    <a:lnTo>
                      <a:pt x="60" y="92"/>
                    </a:lnTo>
                    <a:lnTo>
                      <a:pt x="60" y="96"/>
                    </a:lnTo>
                    <a:lnTo>
                      <a:pt x="60" y="100"/>
                    </a:lnTo>
                    <a:lnTo>
                      <a:pt x="62" y="104"/>
                    </a:lnTo>
                    <a:lnTo>
                      <a:pt x="62" y="108"/>
                    </a:lnTo>
                    <a:lnTo>
                      <a:pt x="66" y="108"/>
                    </a:lnTo>
                    <a:lnTo>
                      <a:pt x="66" y="112"/>
                    </a:lnTo>
                    <a:lnTo>
                      <a:pt x="66" y="112"/>
                    </a:lnTo>
                    <a:lnTo>
                      <a:pt x="66" y="112"/>
                    </a:lnTo>
                    <a:close/>
                    <a:moveTo>
                      <a:pt x="62" y="224"/>
                    </a:moveTo>
                    <a:lnTo>
                      <a:pt x="66" y="224"/>
                    </a:lnTo>
                    <a:lnTo>
                      <a:pt x="62" y="224"/>
                    </a:lnTo>
                    <a:lnTo>
                      <a:pt x="66" y="224"/>
                    </a:lnTo>
                    <a:lnTo>
                      <a:pt x="66" y="228"/>
                    </a:lnTo>
                    <a:lnTo>
                      <a:pt x="62" y="228"/>
                    </a:lnTo>
                    <a:lnTo>
                      <a:pt x="62" y="224"/>
                    </a:lnTo>
                    <a:lnTo>
                      <a:pt x="62" y="224"/>
                    </a:lnTo>
                    <a:lnTo>
                      <a:pt x="62" y="224"/>
                    </a:lnTo>
                    <a:close/>
                    <a:moveTo>
                      <a:pt x="74" y="38"/>
                    </a:moveTo>
                    <a:lnTo>
                      <a:pt x="74" y="42"/>
                    </a:lnTo>
                    <a:lnTo>
                      <a:pt x="70" y="42"/>
                    </a:lnTo>
                    <a:lnTo>
                      <a:pt x="74" y="38"/>
                    </a:lnTo>
                    <a:lnTo>
                      <a:pt x="74" y="38"/>
                    </a:lnTo>
                    <a:lnTo>
                      <a:pt x="74" y="38"/>
                    </a:lnTo>
                    <a:close/>
                    <a:moveTo>
                      <a:pt x="66" y="44"/>
                    </a:moveTo>
                    <a:lnTo>
                      <a:pt x="66" y="48"/>
                    </a:lnTo>
                    <a:lnTo>
                      <a:pt x="66" y="44"/>
                    </a:lnTo>
                    <a:lnTo>
                      <a:pt x="66" y="44"/>
                    </a:lnTo>
                    <a:lnTo>
                      <a:pt x="66" y="44"/>
                    </a:lnTo>
                    <a:close/>
                    <a:moveTo>
                      <a:pt x="26" y="228"/>
                    </a:moveTo>
                    <a:lnTo>
                      <a:pt x="26" y="232"/>
                    </a:lnTo>
                    <a:lnTo>
                      <a:pt x="22" y="228"/>
                    </a:lnTo>
                    <a:lnTo>
                      <a:pt x="26" y="228"/>
                    </a:lnTo>
                    <a:lnTo>
                      <a:pt x="26" y="228"/>
                    </a:lnTo>
                    <a:lnTo>
                      <a:pt x="26" y="22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6" name="Freeform 63">
                <a:extLst>
                  <a:ext uri="{FF2B5EF4-FFF2-40B4-BE49-F238E27FC236}">
                    <a16:creationId xmlns:a16="http://schemas.microsoft.com/office/drawing/2014/main" id="{3615CC4F-28EE-1A53-DEBC-F61A94414CB0}"/>
                  </a:ext>
                </a:extLst>
              </p:cNvPr>
              <p:cNvSpPr>
                <a:spLocks noEditPoints="1"/>
              </p:cNvSpPr>
              <p:nvPr/>
            </p:nvSpPr>
            <p:spPr bwMode="auto">
              <a:xfrm>
                <a:off x="5175250" y="3651318"/>
                <a:ext cx="15875" cy="34925"/>
              </a:xfrm>
              <a:custGeom>
                <a:avLst/>
                <a:gdLst>
                  <a:gd name="T0" fmla="*/ 10 w 10"/>
                  <a:gd name="T1" fmla="*/ 12 h 22"/>
                  <a:gd name="T2" fmla="*/ 10 w 10"/>
                  <a:gd name="T3" fmla="*/ 12 h 22"/>
                  <a:gd name="T4" fmla="*/ 10 w 10"/>
                  <a:gd name="T5" fmla="*/ 14 h 22"/>
                  <a:gd name="T6" fmla="*/ 10 w 10"/>
                  <a:gd name="T7" fmla="*/ 14 h 22"/>
                  <a:gd name="T8" fmla="*/ 10 w 10"/>
                  <a:gd name="T9" fmla="*/ 18 h 22"/>
                  <a:gd name="T10" fmla="*/ 10 w 10"/>
                  <a:gd name="T11" fmla="*/ 18 h 22"/>
                  <a:gd name="T12" fmla="*/ 10 w 10"/>
                  <a:gd name="T13" fmla="*/ 18 h 22"/>
                  <a:gd name="T14" fmla="*/ 6 w 10"/>
                  <a:gd name="T15" fmla="*/ 22 h 22"/>
                  <a:gd name="T16" fmla="*/ 6 w 10"/>
                  <a:gd name="T17" fmla="*/ 22 h 22"/>
                  <a:gd name="T18" fmla="*/ 4 w 10"/>
                  <a:gd name="T19" fmla="*/ 22 h 22"/>
                  <a:gd name="T20" fmla="*/ 0 w 10"/>
                  <a:gd name="T21" fmla="*/ 22 h 22"/>
                  <a:gd name="T22" fmla="*/ 0 w 10"/>
                  <a:gd name="T23" fmla="*/ 22 h 22"/>
                  <a:gd name="T24" fmla="*/ 4 w 10"/>
                  <a:gd name="T25" fmla="*/ 22 h 22"/>
                  <a:gd name="T26" fmla="*/ 4 w 10"/>
                  <a:gd name="T27" fmla="*/ 18 h 22"/>
                  <a:gd name="T28" fmla="*/ 4 w 10"/>
                  <a:gd name="T29" fmla="*/ 18 h 22"/>
                  <a:gd name="T30" fmla="*/ 4 w 10"/>
                  <a:gd name="T31" fmla="*/ 18 h 22"/>
                  <a:gd name="T32" fmla="*/ 4 w 10"/>
                  <a:gd name="T33" fmla="*/ 14 h 22"/>
                  <a:gd name="T34" fmla="*/ 6 w 10"/>
                  <a:gd name="T35" fmla="*/ 14 h 22"/>
                  <a:gd name="T36" fmla="*/ 4 w 10"/>
                  <a:gd name="T37" fmla="*/ 14 h 22"/>
                  <a:gd name="T38" fmla="*/ 4 w 10"/>
                  <a:gd name="T39" fmla="*/ 14 h 22"/>
                  <a:gd name="T40" fmla="*/ 4 w 10"/>
                  <a:gd name="T41" fmla="*/ 14 h 22"/>
                  <a:gd name="T42" fmla="*/ 4 w 10"/>
                  <a:gd name="T43" fmla="*/ 12 h 22"/>
                  <a:gd name="T44" fmla="*/ 4 w 10"/>
                  <a:gd name="T45" fmla="*/ 12 h 22"/>
                  <a:gd name="T46" fmla="*/ 4 w 10"/>
                  <a:gd name="T47" fmla="*/ 8 h 22"/>
                  <a:gd name="T48" fmla="*/ 4 w 10"/>
                  <a:gd name="T49" fmla="*/ 8 h 22"/>
                  <a:gd name="T50" fmla="*/ 4 w 10"/>
                  <a:gd name="T51" fmla="*/ 4 h 22"/>
                  <a:gd name="T52" fmla="*/ 4 w 10"/>
                  <a:gd name="T53" fmla="*/ 4 h 22"/>
                  <a:gd name="T54" fmla="*/ 4 w 10"/>
                  <a:gd name="T55" fmla="*/ 4 h 22"/>
                  <a:gd name="T56" fmla="*/ 6 w 10"/>
                  <a:gd name="T57" fmla="*/ 0 h 22"/>
                  <a:gd name="T58" fmla="*/ 6 w 10"/>
                  <a:gd name="T59" fmla="*/ 0 h 22"/>
                  <a:gd name="T60" fmla="*/ 6 w 10"/>
                  <a:gd name="T61" fmla="*/ 0 h 22"/>
                  <a:gd name="T62" fmla="*/ 6 w 10"/>
                  <a:gd name="T63" fmla="*/ 4 h 22"/>
                  <a:gd name="T64" fmla="*/ 10 w 10"/>
                  <a:gd name="T65" fmla="*/ 4 h 22"/>
                  <a:gd name="T66" fmla="*/ 10 w 10"/>
                  <a:gd name="T67" fmla="*/ 8 h 22"/>
                  <a:gd name="T68" fmla="*/ 10 w 10"/>
                  <a:gd name="T69" fmla="*/ 8 h 22"/>
                  <a:gd name="T70" fmla="*/ 6 w 10"/>
                  <a:gd name="T71" fmla="*/ 14 h 22"/>
                  <a:gd name="T72" fmla="*/ 6 w 10"/>
                  <a:gd name="T73" fmla="*/ 14 h 22"/>
                  <a:gd name="T74" fmla="*/ 6 w 10"/>
                  <a:gd name="T75" fmla="*/ 14 h 22"/>
                  <a:gd name="T76" fmla="*/ 6 w 10"/>
                  <a:gd name="T77" fmla="*/ 14 h 22"/>
                  <a:gd name="T78" fmla="*/ 6 w 10"/>
                  <a:gd name="T79" fmla="*/ 14 h 22"/>
                  <a:gd name="T80" fmla="*/ 6 w 10"/>
                  <a:gd name="T8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22">
                    <a:moveTo>
                      <a:pt x="10" y="8"/>
                    </a:moveTo>
                    <a:lnTo>
                      <a:pt x="10" y="12"/>
                    </a:lnTo>
                    <a:lnTo>
                      <a:pt x="10" y="12"/>
                    </a:lnTo>
                    <a:lnTo>
                      <a:pt x="10" y="12"/>
                    </a:lnTo>
                    <a:lnTo>
                      <a:pt x="10" y="14"/>
                    </a:lnTo>
                    <a:lnTo>
                      <a:pt x="10" y="14"/>
                    </a:lnTo>
                    <a:lnTo>
                      <a:pt x="10" y="14"/>
                    </a:lnTo>
                    <a:lnTo>
                      <a:pt x="10" y="14"/>
                    </a:lnTo>
                    <a:lnTo>
                      <a:pt x="10" y="18"/>
                    </a:lnTo>
                    <a:lnTo>
                      <a:pt x="10" y="18"/>
                    </a:lnTo>
                    <a:lnTo>
                      <a:pt x="10" y="18"/>
                    </a:lnTo>
                    <a:lnTo>
                      <a:pt x="10" y="18"/>
                    </a:lnTo>
                    <a:lnTo>
                      <a:pt x="10" y="18"/>
                    </a:lnTo>
                    <a:lnTo>
                      <a:pt x="10" y="18"/>
                    </a:lnTo>
                    <a:lnTo>
                      <a:pt x="6" y="18"/>
                    </a:lnTo>
                    <a:lnTo>
                      <a:pt x="6" y="22"/>
                    </a:lnTo>
                    <a:lnTo>
                      <a:pt x="6" y="22"/>
                    </a:lnTo>
                    <a:lnTo>
                      <a:pt x="6" y="22"/>
                    </a:lnTo>
                    <a:lnTo>
                      <a:pt x="6" y="22"/>
                    </a:lnTo>
                    <a:lnTo>
                      <a:pt x="4" y="22"/>
                    </a:lnTo>
                    <a:lnTo>
                      <a:pt x="4" y="22"/>
                    </a:lnTo>
                    <a:lnTo>
                      <a:pt x="0" y="22"/>
                    </a:lnTo>
                    <a:lnTo>
                      <a:pt x="0" y="22"/>
                    </a:lnTo>
                    <a:lnTo>
                      <a:pt x="0" y="22"/>
                    </a:lnTo>
                    <a:lnTo>
                      <a:pt x="0" y="22"/>
                    </a:lnTo>
                    <a:lnTo>
                      <a:pt x="4" y="22"/>
                    </a:lnTo>
                    <a:lnTo>
                      <a:pt x="4" y="18"/>
                    </a:lnTo>
                    <a:lnTo>
                      <a:pt x="4" y="18"/>
                    </a:lnTo>
                    <a:lnTo>
                      <a:pt x="4" y="18"/>
                    </a:lnTo>
                    <a:lnTo>
                      <a:pt x="4" y="18"/>
                    </a:lnTo>
                    <a:lnTo>
                      <a:pt x="4" y="18"/>
                    </a:lnTo>
                    <a:lnTo>
                      <a:pt x="4" y="18"/>
                    </a:lnTo>
                    <a:lnTo>
                      <a:pt x="4" y="14"/>
                    </a:lnTo>
                    <a:lnTo>
                      <a:pt x="4" y="14"/>
                    </a:lnTo>
                    <a:lnTo>
                      <a:pt x="6" y="14"/>
                    </a:lnTo>
                    <a:lnTo>
                      <a:pt x="6" y="14"/>
                    </a:lnTo>
                    <a:lnTo>
                      <a:pt x="4" y="14"/>
                    </a:lnTo>
                    <a:lnTo>
                      <a:pt x="4" y="14"/>
                    </a:lnTo>
                    <a:lnTo>
                      <a:pt x="4" y="14"/>
                    </a:lnTo>
                    <a:lnTo>
                      <a:pt x="4" y="14"/>
                    </a:lnTo>
                    <a:lnTo>
                      <a:pt x="4" y="14"/>
                    </a:lnTo>
                    <a:lnTo>
                      <a:pt x="4" y="14"/>
                    </a:lnTo>
                    <a:lnTo>
                      <a:pt x="4" y="14"/>
                    </a:lnTo>
                    <a:lnTo>
                      <a:pt x="4" y="12"/>
                    </a:lnTo>
                    <a:lnTo>
                      <a:pt x="4" y="12"/>
                    </a:lnTo>
                    <a:lnTo>
                      <a:pt x="4" y="12"/>
                    </a:lnTo>
                    <a:lnTo>
                      <a:pt x="4" y="12"/>
                    </a:lnTo>
                    <a:lnTo>
                      <a:pt x="4" y="8"/>
                    </a:lnTo>
                    <a:lnTo>
                      <a:pt x="4" y="8"/>
                    </a:lnTo>
                    <a:lnTo>
                      <a:pt x="4" y="8"/>
                    </a:lnTo>
                    <a:lnTo>
                      <a:pt x="4" y="4"/>
                    </a:lnTo>
                    <a:lnTo>
                      <a:pt x="4" y="4"/>
                    </a:lnTo>
                    <a:lnTo>
                      <a:pt x="4" y="4"/>
                    </a:lnTo>
                    <a:lnTo>
                      <a:pt x="4" y="4"/>
                    </a:lnTo>
                    <a:lnTo>
                      <a:pt x="4" y="4"/>
                    </a:lnTo>
                    <a:lnTo>
                      <a:pt x="4" y="4"/>
                    </a:lnTo>
                    <a:lnTo>
                      <a:pt x="6" y="0"/>
                    </a:lnTo>
                    <a:lnTo>
                      <a:pt x="6" y="0"/>
                    </a:lnTo>
                    <a:lnTo>
                      <a:pt x="6" y="0"/>
                    </a:lnTo>
                    <a:lnTo>
                      <a:pt x="6" y="0"/>
                    </a:lnTo>
                    <a:lnTo>
                      <a:pt x="6" y="0"/>
                    </a:lnTo>
                    <a:lnTo>
                      <a:pt x="6" y="0"/>
                    </a:lnTo>
                    <a:lnTo>
                      <a:pt x="6" y="0"/>
                    </a:lnTo>
                    <a:lnTo>
                      <a:pt x="6" y="4"/>
                    </a:lnTo>
                    <a:lnTo>
                      <a:pt x="10" y="4"/>
                    </a:lnTo>
                    <a:lnTo>
                      <a:pt x="10" y="4"/>
                    </a:lnTo>
                    <a:lnTo>
                      <a:pt x="10" y="4"/>
                    </a:lnTo>
                    <a:lnTo>
                      <a:pt x="10" y="8"/>
                    </a:lnTo>
                    <a:lnTo>
                      <a:pt x="10" y="8"/>
                    </a:lnTo>
                    <a:lnTo>
                      <a:pt x="10" y="8"/>
                    </a:lnTo>
                    <a:lnTo>
                      <a:pt x="10" y="8"/>
                    </a:lnTo>
                    <a:close/>
                    <a:moveTo>
                      <a:pt x="6" y="14"/>
                    </a:moveTo>
                    <a:lnTo>
                      <a:pt x="6" y="14"/>
                    </a:lnTo>
                    <a:lnTo>
                      <a:pt x="6" y="14"/>
                    </a:lnTo>
                    <a:lnTo>
                      <a:pt x="6" y="14"/>
                    </a:lnTo>
                    <a:lnTo>
                      <a:pt x="6" y="14"/>
                    </a:lnTo>
                    <a:lnTo>
                      <a:pt x="6" y="14"/>
                    </a:lnTo>
                    <a:lnTo>
                      <a:pt x="6" y="14"/>
                    </a:lnTo>
                    <a:lnTo>
                      <a:pt x="6" y="14"/>
                    </a:lnTo>
                    <a:lnTo>
                      <a:pt x="6" y="14"/>
                    </a:lnTo>
                    <a:lnTo>
                      <a:pt x="6" y="14"/>
                    </a:lnTo>
                    <a:lnTo>
                      <a:pt x="6" y="14"/>
                    </a:lnTo>
                    <a:lnTo>
                      <a:pt x="6" y="1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7" name="Freeform 64">
                <a:extLst>
                  <a:ext uri="{FF2B5EF4-FFF2-40B4-BE49-F238E27FC236}">
                    <a16:creationId xmlns:a16="http://schemas.microsoft.com/office/drawing/2014/main" id="{387684B2-1163-3124-0BD7-6BDA120E5A20}"/>
                  </a:ext>
                </a:extLst>
              </p:cNvPr>
              <p:cNvSpPr>
                <a:spLocks noEditPoints="1"/>
              </p:cNvSpPr>
              <p:nvPr/>
            </p:nvSpPr>
            <p:spPr bwMode="auto">
              <a:xfrm>
                <a:off x="5346700" y="4041843"/>
                <a:ext cx="269875" cy="187325"/>
              </a:xfrm>
              <a:custGeom>
                <a:avLst/>
                <a:gdLst>
                  <a:gd name="T0" fmla="*/ 64 w 170"/>
                  <a:gd name="T1" fmla="*/ 92 h 118"/>
                  <a:gd name="T2" fmla="*/ 56 w 170"/>
                  <a:gd name="T3" fmla="*/ 96 h 118"/>
                  <a:gd name="T4" fmla="*/ 44 w 170"/>
                  <a:gd name="T5" fmla="*/ 96 h 118"/>
                  <a:gd name="T6" fmla="*/ 40 w 170"/>
                  <a:gd name="T7" fmla="*/ 100 h 118"/>
                  <a:gd name="T8" fmla="*/ 40 w 170"/>
                  <a:gd name="T9" fmla="*/ 104 h 118"/>
                  <a:gd name="T10" fmla="*/ 38 w 170"/>
                  <a:gd name="T11" fmla="*/ 108 h 118"/>
                  <a:gd name="T12" fmla="*/ 34 w 170"/>
                  <a:gd name="T13" fmla="*/ 108 h 118"/>
                  <a:gd name="T14" fmla="*/ 30 w 170"/>
                  <a:gd name="T15" fmla="*/ 108 h 118"/>
                  <a:gd name="T16" fmla="*/ 26 w 170"/>
                  <a:gd name="T17" fmla="*/ 108 h 118"/>
                  <a:gd name="T18" fmla="*/ 18 w 170"/>
                  <a:gd name="T19" fmla="*/ 108 h 118"/>
                  <a:gd name="T20" fmla="*/ 14 w 170"/>
                  <a:gd name="T21" fmla="*/ 108 h 118"/>
                  <a:gd name="T22" fmla="*/ 14 w 170"/>
                  <a:gd name="T23" fmla="*/ 100 h 118"/>
                  <a:gd name="T24" fmla="*/ 10 w 170"/>
                  <a:gd name="T25" fmla="*/ 92 h 118"/>
                  <a:gd name="T26" fmla="*/ 10 w 170"/>
                  <a:gd name="T27" fmla="*/ 90 h 118"/>
                  <a:gd name="T28" fmla="*/ 10 w 170"/>
                  <a:gd name="T29" fmla="*/ 82 h 118"/>
                  <a:gd name="T30" fmla="*/ 8 w 170"/>
                  <a:gd name="T31" fmla="*/ 70 h 118"/>
                  <a:gd name="T32" fmla="*/ 8 w 170"/>
                  <a:gd name="T33" fmla="*/ 66 h 118"/>
                  <a:gd name="T34" fmla="*/ 4 w 170"/>
                  <a:gd name="T35" fmla="*/ 62 h 118"/>
                  <a:gd name="T36" fmla="*/ 4 w 170"/>
                  <a:gd name="T37" fmla="*/ 60 h 118"/>
                  <a:gd name="T38" fmla="*/ 4 w 170"/>
                  <a:gd name="T39" fmla="*/ 56 h 118"/>
                  <a:gd name="T40" fmla="*/ 8 w 170"/>
                  <a:gd name="T41" fmla="*/ 48 h 118"/>
                  <a:gd name="T42" fmla="*/ 8 w 170"/>
                  <a:gd name="T43" fmla="*/ 44 h 118"/>
                  <a:gd name="T44" fmla="*/ 10 w 170"/>
                  <a:gd name="T45" fmla="*/ 40 h 118"/>
                  <a:gd name="T46" fmla="*/ 10 w 170"/>
                  <a:gd name="T47" fmla="*/ 26 h 118"/>
                  <a:gd name="T48" fmla="*/ 14 w 170"/>
                  <a:gd name="T49" fmla="*/ 26 h 118"/>
                  <a:gd name="T50" fmla="*/ 18 w 170"/>
                  <a:gd name="T51" fmla="*/ 26 h 118"/>
                  <a:gd name="T52" fmla="*/ 30 w 170"/>
                  <a:gd name="T53" fmla="*/ 26 h 118"/>
                  <a:gd name="T54" fmla="*/ 60 w 170"/>
                  <a:gd name="T55" fmla="*/ 30 h 118"/>
                  <a:gd name="T56" fmla="*/ 78 w 170"/>
                  <a:gd name="T57" fmla="*/ 22 h 118"/>
                  <a:gd name="T58" fmla="*/ 144 w 170"/>
                  <a:gd name="T59" fmla="*/ 26 h 118"/>
                  <a:gd name="T60" fmla="*/ 148 w 170"/>
                  <a:gd name="T61" fmla="*/ 40 h 118"/>
                  <a:gd name="T62" fmla="*/ 140 w 170"/>
                  <a:gd name="T63" fmla="*/ 44 h 118"/>
                  <a:gd name="T64" fmla="*/ 136 w 170"/>
                  <a:gd name="T65" fmla="*/ 48 h 118"/>
                  <a:gd name="T66" fmla="*/ 134 w 170"/>
                  <a:gd name="T67" fmla="*/ 60 h 118"/>
                  <a:gd name="T68" fmla="*/ 126 w 170"/>
                  <a:gd name="T69" fmla="*/ 62 h 118"/>
                  <a:gd name="T70" fmla="*/ 120 w 170"/>
                  <a:gd name="T71" fmla="*/ 66 h 118"/>
                  <a:gd name="T72" fmla="*/ 112 w 170"/>
                  <a:gd name="T73" fmla="*/ 66 h 118"/>
                  <a:gd name="T74" fmla="*/ 104 w 170"/>
                  <a:gd name="T75" fmla="*/ 70 h 118"/>
                  <a:gd name="T76" fmla="*/ 94 w 170"/>
                  <a:gd name="T77" fmla="*/ 78 h 118"/>
                  <a:gd name="T78" fmla="*/ 90 w 170"/>
                  <a:gd name="T79" fmla="*/ 86 h 118"/>
                  <a:gd name="T80" fmla="*/ 82 w 170"/>
                  <a:gd name="T81" fmla="*/ 86 h 118"/>
                  <a:gd name="T82" fmla="*/ 78 w 170"/>
                  <a:gd name="T83" fmla="*/ 86 h 118"/>
                  <a:gd name="T84" fmla="*/ 78 w 170"/>
                  <a:gd name="T85" fmla="*/ 86 h 118"/>
                  <a:gd name="T86" fmla="*/ 74 w 170"/>
                  <a:gd name="T87" fmla="*/ 90 h 118"/>
                  <a:gd name="T88" fmla="*/ 66 w 170"/>
                  <a:gd name="T89" fmla="*/ 92 h 118"/>
                  <a:gd name="T90" fmla="*/ 136 w 170"/>
                  <a:gd name="T91" fmla="*/ 118 h 118"/>
                  <a:gd name="T92" fmla="*/ 136 w 170"/>
                  <a:gd name="T93" fmla="*/ 116 h 118"/>
                  <a:gd name="T94" fmla="*/ 136 w 170"/>
                  <a:gd name="T95" fmla="*/ 116 h 118"/>
                  <a:gd name="T96" fmla="*/ 140 w 170"/>
                  <a:gd name="T97" fmla="*/ 118 h 118"/>
                  <a:gd name="T98" fmla="*/ 4 w 170"/>
                  <a:gd name="T99" fmla="*/ 62 h 118"/>
                  <a:gd name="T100" fmla="*/ 4 w 170"/>
                  <a:gd name="T101" fmla="*/ 60 h 118"/>
                  <a:gd name="T102" fmla="*/ 4 w 170"/>
                  <a:gd name="T103" fmla="*/ 62 h 118"/>
                  <a:gd name="T104" fmla="*/ 4 w 170"/>
                  <a:gd name="T105" fmla="*/ 86 h 118"/>
                  <a:gd name="T106" fmla="*/ 4 w 170"/>
                  <a:gd name="T107" fmla="*/ 86 h 118"/>
                  <a:gd name="T108" fmla="*/ 170 w 170"/>
                  <a:gd name="T109" fmla="*/ 112 h 118"/>
                  <a:gd name="T110" fmla="*/ 164 w 170"/>
                  <a:gd name="T111" fmla="*/ 116 h 118"/>
                  <a:gd name="T112" fmla="*/ 156 w 170"/>
                  <a:gd name="T113" fmla="*/ 116 h 118"/>
                  <a:gd name="T114" fmla="*/ 156 w 170"/>
                  <a:gd name="T115" fmla="*/ 108 h 118"/>
                  <a:gd name="T116" fmla="*/ 160 w 170"/>
                  <a:gd name="T117" fmla="*/ 112 h 118"/>
                  <a:gd name="T118" fmla="*/ 166 w 170"/>
                  <a:gd name="T119" fmla="*/ 10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118">
                    <a:moveTo>
                      <a:pt x="66" y="92"/>
                    </a:moveTo>
                    <a:lnTo>
                      <a:pt x="66" y="92"/>
                    </a:lnTo>
                    <a:lnTo>
                      <a:pt x="64" y="92"/>
                    </a:lnTo>
                    <a:lnTo>
                      <a:pt x="64" y="92"/>
                    </a:lnTo>
                    <a:lnTo>
                      <a:pt x="64" y="92"/>
                    </a:lnTo>
                    <a:lnTo>
                      <a:pt x="64" y="92"/>
                    </a:lnTo>
                    <a:lnTo>
                      <a:pt x="64" y="92"/>
                    </a:lnTo>
                    <a:lnTo>
                      <a:pt x="60" y="96"/>
                    </a:lnTo>
                    <a:lnTo>
                      <a:pt x="60" y="96"/>
                    </a:lnTo>
                    <a:lnTo>
                      <a:pt x="56" y="96"/>
                    </a:lnTo>
                    <a:lnTo>
                      <a:pt x="56" y="96"/>
                    </a:lnTo>
                    <a:lnTo>
                      <a:pt x="56" y="96"/>
                    </a:lnTo>
                    <a:lnTo>
                      <a:pt x="52" y="96"/>
                    </a:lnTo>
                    <a:lnTo>
                      <a:pt x="52" y="96"/>
                    </a:lnTo>
                    <a:lnTo>
                      <a:pt x="48" y="96"/>
                    </a:lnTo>
                    <a:lnTo>
                      <a:pt x="48" y="96"/>
                    </a:lnTo>
                    <a:lnTo>
                      <a:pt x="44" y="96"/>
                    </a:lnTo>
                    <a:lnTo>
                      <a:pt x="44" y="96"/>
                    </a:lnTo>
                    <a:lnTo>
                      <a:pt x="44" y="96"/>
                    </a:lnTo>
                    <a:lnTo>
                      <a:pt x="44" y="100"/>
                    </a:lnTo>
                    <a:lnTo>
                      <a:pt x="44" y="100"/>
                    </a:lnTo>
                    <a:lnTo>
                      <a:pt x="44" y="100"/>
                    </a:lnTo>
                    <a:lnTo>
                      <a:pt x="44" y="100"/>
                    </a:lnTo>
                    <a:lnTo>
                      <a:pt x="40" y="100"/>
                    </a:lnTo>
                    <a:lnTo>
                      <a:pt x="40" y="100"/>
                    </a:lnTo>
                    <a:lnTo>
                      <a:pt x="40" y="100"/>
                    </a:lnTo>
                    <a:lnTo>
                      <a:pt x="40" y="104"/>
                    </a:lnTo>
                    <a:lnTo>
                      <a:pt x="40" y="104"/>
                    </a:lnTo>
                    <a:lnTo>
                      <a:pt x="40" y="104"/>
                    </a:lnTo>
                    <a:lnTo>
                      <a:pt x="40" y="104"/>
                    </a:lnTo>
                    <a:lnTo>
                      <a:pt x="38" y="104"/>
                    </a:lnTo>
                    <a:lnTo>
                      <a:pt x="38" y="104"/>
                    </a:lnTo>
                    <a:lnTo>
                      <a:pt x="38" y="104"/>
                    </a:lnTo>
                    <a:lnTo>
                      <a:pt x="38" y="104"/>
                    </a:lnTo>
                    <a:lnTo>
                      <a:pt x="38" y="104"/>
                    </a:lnTo>
                    <a:lnTo>
                      <a:pt x="38" y="108"/>
                    </a:lnTo>
                    <a:lnTo>
                      <a:pt x="38" y="104"/>
                    </a:lnTo>
                    <a:lnTo>
                      <a:pt x="38" y="104"/>
                    </a:lnTo>
                    <a:lnTo>
                      <a:pt x="34" y="108"/>
                    </a:lnTo>
                    <a:lnTo>
                      <a:pt x="34" y="108"/>
                    </a:lnTo>
                    <a:lnTo>
                      <a:pt x="34" y="108"/>
                    </a:lnTo>
                    <a:lnTo>
                      <a:pt x="34" y="108"/>
                    </a:lnTo>
                    <a:lnTo>
                      <a:pt x="34" y="108"/>
                    </a:lnTo>
                    <a:lnTo>
                      <a:pt x="34" y="108"/>
                    </a:lnTo>
                    <a:lnTo>
                      <a:pt x="34" y="108"/>
                    </a:lnTo>
                    <a:lnTo>
                      <a:pt x="34" y="108"/>
                    </a:lnTo>
                    <a:lnTo>
                      <a:pt x="30" y="108"/>
                    </a:lnTo>
                    <a:lnTo>
                      <a:pt x="30" y="108"/>
                    </a:lnTo>
                    <a:lnTo>
                      <a:pt x="30" y="108"/>
                    </a:lnTo>
                    <a:lnTo>
                      <a:pt x="30" y="108"/>
                    </a:lnTo>
                    <a:lnTo>
                      <a:pt x="30" y="108"/>
                    </a:lnTo>
                    <a:lnTo>
                      <a:pt x="30" y="108"/>
                    </a:lnTo>
                    <a:lnTo>
                      <a:pt x="30" y="108"/>
                    </a:lnTo>
                    <a:lnTo>
                      <a:pt x="26" y="108"/>
                    </a:lnTo>
                    <a:lnTo>
                      <a:pt x="26" y="108"/>
                    </a:lnTo>
                    <a:lnTo>
                      <a:pt x="22" y="112"/>
                    </a:lnTo>
                    <a:lnTo>
                      <a:pt x="22" y="108"/>
                    </a:lnTo>
                    <a:lnTo>
                      <a:pt x="22" y="108"/>
                    </a:lnTo>
                    <a:lnTo>
                      <a:pt x="18" y="108"/>
                    </a:lnTo>
                    <a:lnTo>
                      <a:pt x="18" y="108"/>
                    </a:lnTo>
                    <a:lnTo>
                      <a:pt x="14" y="108"/>
                    </a:lnTo>
                    <a:lnTo>
                      <a:pt x="14" y="108"/>
                    </a:lnTo>
                    <a:lnTo>
                      <a:pt x="14" y="108"/>
                    </a:lnTo>
                    <a:lnTo>
                      <a:pt x="14" y="108"/>
                    </a:lnTo>
                    <a:lnTo>
                      <a:pt x="14" y="108"/>
                    </a:lnTo>
                    <a:lnTo>
                      <a:pt x="14" y="108"/>
                    </a:lnTo>
                    <a:lnTo>
                      <a:pt x="14" y="108"/>
                    </a:lnTo>
                    <a:lnTo>
                      <a:pt x="14" y="108"/>
                    </a:lnTo>
                    <a:lnTo>
                      <a:pt x="14" y="108"/>
                    </a:lnTo>
                    <a:lnTo>
                      <a:pt x="14" y="108"/>
                    </a:lnTo>
                    <a:lnTo>
                      <a:pt x="14" y="104"/>
                    </a:lnTo>
                    <a:lnTo>
                      <a:pt x="14" y="100"/>
                    </a:lnTo>
                    <a:lnTo>
                      <a:pt x="10" y="100"/>
                    </a:lnTo>
                    <a:lnTo>
                      <a:pt x="10" y="100"/>
                    </a:lnTo>
                    <a:lnTo>
                      <a:pt x="10" y="96"/>
                    </a:lnTo>
                    <a:lnTo>
                      <a:pt x="10" y="96"/>
                    </a:lnTo>
                    <a:lnTo>
                      <a:pt x="10" y="96"/>
                    </a:lnTo>
                    <a:lnTo>
                      <a:pt x="10" y="92"/>
                    </a:lnTo>
                    <a:lnTo>
                      <a:pt x="10" y="92"/>
                    </a:lnTo>
                    <a:lnTo>
                      <a:pt x="10" y="92"/>
                    </a:lnTo>
                    <a:lnTo>
                      <a:pt x="10" y="92"/>
                    </a:lnTo>
                    <a:lnTo>
                      <a:pt x="10" y="90"/>
                    </a:lnTo>
                    <a:lnTo>
                      <a:pt x="10" y="90"/>
                    </a:lnTo>
                    <a:lnTo>
                      <a:pt x="10" y="90"/>
                    </a:lnTo>
                    <a:lnTo>
                      <a:pt x="10" y="86"/>
                    </a:lnTo>
                    <a:lnTo>
                      <a:pt x="10" y="86"/>
                    </a:lnTo>
                    <a:lnTo>
                      <a:pt x="10" y="86"/>
                    </a:lnTo>
                    <a:lnTo>
                      <a:pt x="10" y="86"/>
                    </a:lnTo>
                    <a:lnTo>
                      <a:pt x="10" y="82"/>
                    </a:lnTo>
                    <a:lnTo>
                      <a:pt x="10" y="82"/>
                    </a:lnTo>
                    <a:lnTo>
                      <a:pt x="8" y="82"/>
                    </a:lnTo>
                    <a:lnTo>
                      <a:pt x="8" y="78"/>
                    </a:lnTo>
                    <a:lnTo>
                      <a:pt x="8" y="74"/>
                    </a:lnTo>
                    <a:lnTo>
                      <a:pt x="8" y="74"/>
                    </a:lnTo>
                    <a:lnTo>
                      <a:pt x="8" y="74"/>
                    </a:lnTo>
                    <a:lnTo>
                      <a:pt x="8" y="70"/>
                    </a:lnTo>
                    <a:lnTo>
                      <a:pt x="8" y="70"/>
                    </a:lnTo>
                    <a:lnTo>
                      <a:pt x="8" y="70"/>
                    </a:lnTo>
                    <a:lnTo>
                      <a:pt x="8" y="70"/>
                    </a:lnTo>
                    <a:lnTo>
                      <a:pt x="8" y="70"/>
                    </a:lnTo>
                    <a:lnTo>
                      <a:pt x="8" y="66"/>
                    </a:lnTo>
                    <a:lnTo>
                      <a:pt x="8" y="66"/>
                    </a:lnTo>
                    <a:lnTo>
                      <a:pt x="4" y="66"/>
                    </a:lnTo>
                    <a:lnTo>
                      <a:pt x="4" y="62"/>
                    </a:lnTo>
                    <a:lnTo>
                      <a:pt x="4" y="62"/>
                    </a:lnTo>
                    <a:lnTo>
                      <a:pt x="4" y="62"/>
                    </a:lnTo>
                    <a:lnTo>
                      <a:pt x="4" y="62"/>
                    </a:lnTo>
                    <a:lnTo>
                      <a:pt x="4" y="62"/>
                    </a:lnTo>
                    <a:lnTo>
                      <a:pt x="4" y="62"/>
                    </a:lnTo>
                    <a:lnTo>
                      <a:pt x="4" y="62"/>
                    </a:lnTo>
                    <a:lnTo>
                      <a:pt x="4" y="62"/>
                    </a:lnTo>
                    <a:lnTo>
                      <a:pt x="4" y="62"/>
                    </a:lnTo>
                    <a:lnTo>
                      <a:pt x="4" y="62"/>
                    </a:lnTo>
                    <a:lnTo>
                      <a:pt x="4" y="60"/>
                    </a:lnTo>
                    <a:lnTo>
                      <a:pt x="4" y="60"/>
                    </a:lnTo>
                    <a:lnTo>
                      <a:pt x="4" y="60"/>
                    </a:lnTo>
                    <a:lnTo>
                      <a:pt x="4" y="56"/>
                    </a:lnTo>
                    <a:lnTo>
                      <a:pt x="4" y="56"/>
                    </a:lnTo>
                    <a:lnTo>
                      <a:pt x="4" y="56"/>
                    </a:lnTo>
                    <a:lnTo>
                      <a:pt x="4" y="56"/>
                    </a:lnTo>
                    <a:lnTo>
                      <a:pt x="4" y="56"/>
                    </a:lnTo>
                    <a:lnTo>
                      <a:pt x="4" y="56"/>
                    </a:lnTo>
                    <a:lnTo>
                      <a:pt x="4" y="52"/>
                    </a:lnTo>
                    <a:lnTo>
                      <a:pt x="8" y="52"/>
                    </a:lnTo>
                    <a:lnTo>
                      <a:pt x="8" y="52"/>
                    </a:lnTo>
                    <a:lnTo>
                      <a:pt x="8" y="48"/>
                    </a:lnTo>
                    <a:lnTo>
                      <a:pt x="8" y="48"/>
                    </a:lnTo>
                    <a:lnTo>
                      <a:pt x="4" y="44"/>
                    </a:lnTo>
                    <a:lnTo>
                      <a:pt x="4" y="44"/>
                    </a:lnTo>
                    <a:lnTo>
                      <a:pt x="4" y="44"/>
                    </a:lnTo>
                    <a:lnTo>
                      <a:pt x="8" y="44"/>
                    </a:lnTo>
                    <a:lnTo>
                      <a:pt x="8" y="44"/>
                    </a:lnTo>
                    <a:lnTo>
                      <a:pt x="8" y="40"/>
                    </a:lnTo>
                    <a:lnTo>
                      <a:pt x="8" y="40"/>
                    </a:lnTo>
                    <a:lnTo>
                      <a:pt x="8" y="40"/>
                    </a:lnTo>
                    <a:lnTo>
                      <a:pt x="10" y="40"/>
                    </a:lnTo>
                    <a:lnTo>
                      <a:pt x="10" y="40"/>
                    </a:lnTo>
                    <a:lnTo>
                      <a:pt x="10" y="40"/>
                    </a:lnTo>
                    <a:lnTo>
                      <a:pt x="10" y="36"/>
                    </a:lnTo>
                    <a:lnTo>
                      <a:pt x="10" y="36"/>
                    </a:lnTo>
                    <a:lnTo>
                      <a:pt x="10" y="34"/>
                    </a:lnTo>
                    <a:lnTo>
                      <a:pt x="10" y="30"/>
                    </a:lnTo>
                    <a:lnTo>
                      <a:pt x="10" y="26"/>
                    </a:lnTo>
                    <a:lnTo>
                      <a:pt x="10" y="26"/>
                    </a:lnTo>
                    <a:lnTo>
                      <a:pt x="10" y="26"/>
                    </a:lnTo>
                    <a:lnTo>
                      <a:pt x="10" y="26"/>
                    </a:lnTo>
                    <a:lnTo>
                      <a:pt x="14" y="26"/>
                    </a:lnTo>
                    <a:lnTo>
                      <a:pt x="14" y="26"/>
                    </a:lnTo>
                    <a:lnTo>
                      <a:pt x="14" y="26"/>
                    </a:lnTo>
                    <a:lnTo>
                      <a:pt x="14" y="26"/>
                    </a:lnTo>
                    <a:lnTo>
                      <a:pt x="18" y="26"/>
                    </a:lnTo>
                    <a:lnTo>
                      <a:pt x="18" y="26"/>
                    </a:lnTo>
                    <a:lnTo>
                      <a:pt x="18" y="26"/>
                    </a:lnTo>
                    <a:lnTo>
                      <a:pt x="18" y="26"/>
                    </a:lnTo>
                    <a:lnTo>
                      <a:pt x="18" y="26"/>
                    </a:lnTo>
                    <a:lnTo>
                      <a:pt x="18" y="26"/>
                    </a:lnTo>
                    <a:lnTo>
                      <a:pt x="22" y="30"/>
                    </a:lnTo>
                    <a:lnTo>
                      <a:pt x="22" y="26"/>
                    </a:lnTo>
                    <a:lnTo>
                      <a:pt x="26" y="26"/>
                    </a:lnTo>
                    <a:lnTo>
                      <a:pt x="26" y="26"/>
                    </a:lnTo>
                    <a:lnTo>
                      <a:pt x="30" y="26"/>
                    </a:lnTo>
                    <a:lnTo>
                      <a:pt x="30" y="26"/>
                    </a:lnTo>
                    <a:lnTo>
                      <a:pt x="30" y="26"/>
                    </a:lnTo>
                    <a:lnTo>
                      <a:pt x="40" y="26"/>
                    </a:lnTo>
                    <a:lnTo>
                      <a:pt x="40" y="26"/>
                    </a:lnTo>
                    <a:lnTo>
                      <a:pt x="52" y="30"/>
                    </a:lnTo>
                    <a:lnTo>
                      <a:pt x="56" y="30"/>
                    </a:lnTo>
                    <a:lnTo>
                      <a:pt x="60" y="30"/>
                    </a:lnTo>
                    <a:lnTo>
                      <a:pt x="64" y="34"/>
                    </a:lnTo>
                    <a:lnTo>
                      <a:pt x="66" y="34"/>
                    </a:lnTo>
                    <a:lnTo>
                      <a:pt x="70" y="34"/>
                    </a:lnTo>
                    <a:lnTo>
                      <a:pt x="70" y="34"/>
                    </a:lnTo>
                    <a:lnTo>
                      <a:pt x="74" y="26"/>
                    </a:lnTo>
                    <a:lnTo>
                      <a:pt x="78" y="22"/>
                    </a:lnTo>
                    <a:lnTo>
                      <a:pt x="82" y="14"/>
                    </a:lnTo>
                    <a:lnTo>
                      <a:pt x="94" y="4"/>
                    </a:lnTo>
                    <a:lnTo>
                      <a:pt x="120" y="4"/>
                    </a:lnTo>
                    <a:lnTo>
                      <a:pt x="122" y="0"/>
                    </a:lnTo>
                    <a:lnTo>
                      <a:pt x="134" y="0"/>
                    </a:lnTo>
                    <a:lnTo>
                      <a:pt x="144" y="26"/>
                    </a:lnTo>
                    <a:lnTo>
                      <a:pt x="144" y="30"/>
                    </a:lnTo>
                    <a:lnTo>
                      <a:pt x="152" y="40"/>
                    </a:lnTo>
                    <a:lnTo>
                      <a:pt x="148" y="40"/>
                    </a:lnTo>
                    <a:lnTo>
                      <a:pt x="148" y="40"/>
                    </a:lnTo>
                    <a:lnTo>
                      <a:pt x="148" y="40"/>
                    </a:lnTo>
                    <a:lnTo>
                      <a:pt x="148" y="40"/>
                    </a:lnTo>
                    <a:lnTo>
                      <a:pt x="148" y="40"/>
                    </a:lnTo>
                    <a:lnTo>
                      <a:pt x="144" y="40"/>
                    </a:lnTo>
                    <a:lnTo>
                      <a:pt x="144" y="40"/>
                    </a:lnTo>
                    <a:lnTo>
                      <a:pt x="144" y="40"/>
                    </a:lnTo>
                    <a:lnTo>
                      <a:pt x="144" y="40"/>
                    </a:lnTo>
                    <a:lnTo>
                      <a:pt x="140" y="44"/>
                    </a:lnTo>
                    <a:lnTo>
                      <a:pt x="140" y="44"/>
                    </a:lnTo>
                    <a:lnTo>
                      <a:pt x="140" y="44"/>
                    </a:lnTo>
                    <a:lnTo>
                      <a:pt x="140" y="44"/>
                    </a:lnTo>
                    <a:lnTo>
                      <a:pt x="140" y="44"/>
                    </a:lnTo>
                    <a:lnTo>
                      <a:pt x="136" y="44"/>
                    </a:lnTo>
                    <a:lnTo>
                      <a:pt x="136" y="48"/>
                    </a:lnTo>
                    <a:lnTo>
                      <a:pt x="136" y="52"/>
                    </a:lnTo>
                    <a:lnTo>
                      <a:pt x="136" y="52"/>
                    </a:lnTo>
                    <a:lnTo>
                      <a:pt x="136" y="56"/>
                    </a:lnTo>
                    <a:lnTo>
                      <a:pt x="136" y="56"/>
                    </a:lnTo>
                    <a:lnTo>
                      <a:pt x="136" y="60"/>
                    </a:lnTo>
                    <a:lnTo>
                      <a:pt x="134" y="60"/>
                    </a:lnTo>
                    <a:lnTo>
                      <a:pt x="134" y="60"/>
                    </a:lnTo>
                    <a:lnTo>
                      <a:pt x="130" y="60"/>
                    </a:lnTo>
                    <a:lnTo>
                      <a:pt x="130" y="62"/>
                    </a:lnTo>
                    <a:lnTo>
                      <a:pt x="130" y="62"/>
                    </a:lnTo>
                    <a:lnTo>
                      <a:pt x="130" y="62"/>
                    </a:lnTo>
                    <a:lnTo>
                      <a:pt x="126" y="62"/>
                    </a:lnTo>
                    <a:lnTo>
                      <a:pt x="126" y="62"/>
                    </a:lnTo>
                    <a:lnTo>
                      <a:pt x="122" y="66"/>
                    </a:lnTo>
                    <a:lnTo>
                      <a:pt x="122" y="66"/>
                    </a:lnTo>
                    <a:lnTo>
                      <a:pt x="122" y="66"/>
                    </a:lnTo>
                    <a:lnTo>
                      <a:pt x="122" y="66"/>
                    </a:lnTo>
                    <a:lnTo>
                      <a:pt x="120" y="66"/>
                    </a:lnTo>
                    <a:lnTo>
                      <a:pt x="120" y="66"/>
                    </a:lnTo>
                    <a:lnTo>
                      <a:pt x="116" y="66"/>
                    </a:lnTo>
                    <a:lnTo>
                      <a:pt x="116" y="66"/>
                    </a:lnTo>
                    <a:lnTo>
                      <a:pt x="116" y="66"/>
                    </a:lnTo>
                    <a:lnTo>
                      <a:pt x="116" y="66"/>
                    </a:lnTo>
                    <a:lnTo>
                      <a:pt x="112" y="66"/>
                    </a:lnTo>
                    <a:lnTo>
                      <a:pt x="112" y="66"/>
                    </a:lnTo>
                    <a:lnTo>
                      <a:pt x="108" y="70"/>
                    </a:lnTo>
                    <a:lnTo>
                      <a:pt x="108" y="70"/>
                    </a:lnTo>
                    <a:lnTo>
                      <a:pt x="108" y="70"/>
                    </a:lnTo>
                    <a:lnTo>
                      <a:pt x="108" y="70"/>
                    </a:lnTo>
                    <a:lnTo>
                      <a:pt x="104" y="70"/>
                    </a:lnTo>
                    <a:lnTo>
                      <a:pt x="100" y="74"/>
                    </a:lnTo>
                    <a:lnTo>
                      <a:pt x="100" y="74"/>
                    </a:lnTo>
                    <a:lnTo>
                      <a:pt x="96" y="74"/>
                    </a:lnTo>
                    <a:lnTo>
                      <a:pt x="94" y="78"/>
                    </a:lnTo>
                    <a:lnTo>
                      <a:pt x="94" y="78"/>
                    </a:lnTo>
                    <a:lnTo>
                      <a:pt x="94" y="78"/>
                    </a:lnTo>
                    <a:lnTo>
                      <a:pt x="94" y="78"/>
                    </a:lnTo>
                    <a:lnTo>
                      <a:pt x="94" y="78"/>
                    </a:lnTo>
                    <a:lnTo>
                      <a:pt x="94" y="82"/>
                    </a:lnTo>
                    <a:lnTo>
                      <a:pt x="90" y="82"/>
                    </a:lnTo>
                    <a:lnTo>
                      <a:pt x="90" y="86"/>
                    </a:lnTo>
                    <a:lnTo>
                      <a:pt x="90" y="86"/>
                    </a:lnTo>
                    <a:lnTo>
                      <a:pt x="90" y="86"/>
                    </a:lnTo>
                    <a:lnTo>
                      <a:pt x="86" y="86"/>
                    </a:lnTo>
                    <a:lnTo>
                      <a:pt x="86" y="86"/>
                    </a:lnTo>
                    <a:lnTo>
                      <a:pt x="86" y="86"/>
                    </a:lnTo>
                    <a:lnTo>
                      <a:pt x="82" y="86"/>
                    </a:lnTo>
                    <a:lnTo>
                      <a:pt x="82" y="86"/>
                    </a:lnTo>
                    <a:lnTo>
                      <a:pt x="82" y="86"/>
                    </a:lnTo>
                    <a:lnTo>
                      <a:pt x="82" y="86"/>
                    </a:lnTo>
                    <a:lnTo>
                      <a:pt x="82" y="86"/>
                    </a:lnTo>
                    <a:lnTo>
                      <a:pt x="78" y="86"/>
                    </a:lnTo>
                    <a:lnTo>
                      <a:pt x="78" y="86"/>
                    </a:lnTo>
                    <a:lnTo>
                      <a:pt x="78" y="86"/>
                    </a:lnTo>
                    <a:lnTo>
                      <a:pt x="78" y="86"/>
                    </a:lnTo>
                    <a:lnTo>
                      <a:pt x="78" y="86"/>
                    </a:lnTo>
                    <a:lnTo>
                      <a:pt x="78" y="86"/>
                    </a:lnTo>
                    <a:lnTo>
                      <a:pt x="78" y="86"/>
                    </a:lnTo>
                    <a:lnTo>
                      <a:pt x="78" y="86"/>
                    </a:lnTo>
                    <a:lnTo>
                      <a:pt x="78" y="86"/>
                    </a:lnTo>
                    <a:lnTo>
                      <a:pt x="74" y="86"/>
                    </a:lnTo>
                    <a:lnTo>
                      <a:pt x="74" y="86"/>
                    </a:lnTo>
                    <a:lnTo>
                      <a:pt x="74" y="86"/>
                    </a:lnTo>
                    <a:lnTo>
                      <a:pt x="74" y="90"/>
                    </a:lnTo>
                    <a:lnTo>
                      <a:pt x="74" y="90"/>
                    </a:lnTo>
                    <a:lnTo>
                      <a:pt x="74" y="90"/>
                    </a:lnTo>
                    <a:lnTo>
                      <a:pt x="74" y="90"/>
                    </a:lnTo>
                    <a:lnTo>
                      <a:pt x="70" y="90"/>
                    </a:lnTo>
                    <a:lnTo>
                      <a:pt x="70" y="92"/>
                    </a:lnTo>
                    <a:lnTo>
                      <a:pt x="70" y="92"/>
                    </a:lnTo>
                    <a:lnTo>
                      <a:pt x="70" y="92"/>
                    </a:lnTo>
                    <a:lnTo>
                      <a:pt x="66" y="92"/>
                    </a:lnTo>
                    <a:lnTo>
                      <a:pt x="66" y="92"/>
                    </a:lnTo>
                    <a:lnTo>
                      <a:pt x="66" y="92"/>
                    </a:lnTo>
                    <a:lnTo>
                      <a:pt x="66" y="92"/>
                    </a:lnTo>
                    <a:close/>
                    <a:moveTo>
                      <a:pt x="140" y="118"/>
                    </a:moveTo>
                    <a:lnTo>
                      <a:pt x="136" y="118"/>
                    </a:lnTo>
                    <a:lnTo>
                      <a:pt x="136" y="118"/>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36" y="116"/>
                    </a:lnTo>
                    <a:lnTo>
                      <a:pt x="140" y="116"/>
                    </a:lnTo>
                    <a:lnTo>
                      <a:pt x="140" y="116"/>
                    </a:lnTo>
                    <a:lnTo>
                      <a:pt x="140" y="118"/>
                    </a:lnTo>
                    <a:lnTo>
                      <a:pt x="140" y="118"/>
                    </a:lnTo>
                    <a:lnTo>
                      <a:pt x="140" y="118"/>
                    </a:lnTo>
                    <a:lnTo>
                      <a:pt x="140" y="118"/>
                    </a:lnTo>
                    <a:lnTo>
                      <a:pt x="140" y="118"/>
                    </a:lnTo>
                    <a:close/>
                    <a:moveTo>
                      <a:pt x="4" y="62"/>
                    </a:moveTo>
                    <a:lnTo>
                      <a:pt x="4" y="62"/>
                    </a:lnTo>
                    <a:lnTo>
                      <a:pt x="4" y="62"/>
                    </a:lnTo>
                    <a:lnTo>
                      <a:pt x="0" y="62"/>
                    </a:lnTo>
                    <a:lnTo>
                      <a:pt x="4" y="62"/>
                    </a:lnTo>
                    <a:lnTo>
                      <a:pt x="4" y="60"/>
                    </a:lnTo>
                    <a:lnTo>
                      <a:pt x="4" y="60"/>
                    </a:lnTo>
                    <a:lnTo>
                      <a:pt x="4" y="60"/>
                    </a:lnTo>
                    <a:lnTo>
                      <a:pt x="4" y="60"/>
                    </a:lnTo>
                    <a:lnTo>
                      <a:pt x="4" y="62"/>
                    </a:lnTo>
                    <a:lnTo>
                      <a:pt x="4" y="62"/>
                    </a:lnTo>
                    <a:lnTo>
                      <a:pt x="4" y="62"/>
                    </a:lnTo>
                    <a:lnTo>
                      <a:pt x="4" y="62"/>
                    </a:lnTo>
                    <a:lnTo>
                      <a:pt x="4" y="62"/>
                    </a:lnTo>
                    <a:lnTo>
                      <a:pt x="4" y="62"/>
                    </a:lnTo>
                    <a:lnTo>
                      <a:pt x="4" y="62"/>
                    </a:lnTo>
                    <a:close/>
                    <a:moveTo>
                      <a:pt x="4" y="86"/>
                    </a:moveTo>
                    <a:lnTo>
                      <a:pt x="4" y="86"/>
                    </a:lnTo>
                    <a:lnTo>
                      <a:pt x="4" y="86"/>
                    </a:lnTo>
                    <a:lnTo>
                      <a:pt x="4" y="86"/>
                    </a:lnTo>
                    <a:lnTo>
                      <a:pt x="4" y="86"/>
                    </a:lnTo>
                    <a:lnTo>
                      <a:pt x="4" y="86"/>
                    </a:lnTo>
                    <a:lnTo>
                      <a:pt x="4" y="86"/>
                    </a:lnTo>
                    <a:lnTo>
                      <a:pt x="4" y="86"/>
                    </a:lnTo>
                    <a:lnTo>
                      <a:pt x="4" y="86"/>
                    </a:lnTo>
                    <a:lnTo>
                      <a:pt x="4" y="86"/>
                    </a:lnTo>
                    <a:lnTo>
                      <a:pt x="4" y="86"/>
                    </a:lnTo>
                    <a:lnTo>
                      <a:pt x="4" y="86"/>
                    </a:lnTo>
                    <a:lnTo>
                      <a:pt x="4" y="86"/>
                    </a:lnTo>
                    <a:close/>
                    <a:moveTo>
                      <a:pt x="166" y="108"/>
                    </a:moveTo>
                    <a:lnTo>
                      <a:pt x="166" y="108"/>
                    </a:lnTo>
                    <a:lnTo>
                      <a:pt x="170" y="112"/>
                    </a:lnTo>
                    <a:lnTo>
                      <a:pt x="170" y="112"/>
                    </a:lnTo>
                    <a:lnTo>
                      <a:pt x="166" y="112"/>
                    </a:lnTo>
                    <a:lnTo>
                      <a:pt x="166" y="112"/>
                    </a:lnTo>
                    <a:lnTo>
                      <a:pt x="166" y="116"/>
                    </a:lnTo>
                    <a:lnTo>
                      <a:pt x="164" y="116"/>
                    </a:lnTo>
                    <a:lnTo>
                      <a:pt x="164" y="116"/>
                    </a:lnTo>
                    <a:lnTo>
                      <a:pt x="164" y="116"/>
                    </a:lnTo>
                    <a:lnTo>
                      <a:pt x="160" y="116"/>
                    </a:lnTo>
                    <a:lnTo>
                      <a:pt x="160" y="116"/>
                    </a:lnTo>
                    <a:lnTo>
                      <a:pt x="160" y="116"/>
                    </a:lnTo>
                    <a:lnTo>
                      <a:pt x="156" y="116"/>
                    </a:lnTo>
                    <a:lnTo>
                      <a:pt x="156" y="116"/>
                    </a:lnTo>
                    <a:lnTo>
                      <a:pt x="156" y="112"/>
                    </a:lnTo>
                    <a:lnTo>
                      <a:pt x="152" y="112"/>
                    </a:lnTo>
                    <a:lnTo>
                      <a:pt x="156" y="112"/>
                    </a:lnTo>
                    <a:lnTo>
                      <a:pt x="156" y="112"/>
                    </a:lnTo>
                    <a:lnTo>
                      <a:pt x="156" y="112"/>
                    </a:lnTo>
                    <a:lnTo>
                      <a:pt x="156" y="108"/>
                    </a:lnTo>
                    <a:lnTo>
                      <a:pt x="156" y="108"/>
                    </a:lnTo>
                    <a:lnTo>
                      <a:pt x="156" y="108"/>
                    </a:lnTo>
                    <a:lnTo>
                      <a:pt x="160" y="108"/>
                    </a:lnTo>
                    <a:lnTo>
                      <a:pt x="160" y="108"/>
                    </a:lnTo>
                    <a:lnTo>
                      <a:pt x="160" y="108"/>
                    </a:lnTo>
                    <a:lnTo>
                      <a:pt x="160" y="112"/>
                    </a:lnTo>
                    <a:lnTo>
                      <a:pt x="164" y="108"/>
                    </a:lnTo>
                    <a:lnTo>
                      <a:pt x="164" y="108"/>
                    </a:lnTo>
                    <a:lnTo>
                      <a:pt x="164" y="108"/>
                    </a:lnTo>
                    <a:lnTo>
                      <a:pt x="164" y="108"/>
                    </a:lnTo>
                    <a:lnTo>
                      <a:pt x="164" y="108"/>
                    </a:lnTo>
                    <a:lnTo>
                      <a:pt x="166" y="108"/>
                    </a:lnTo>
                    <a:lnTo>
                      <a:pt x="166" y="108"/>
                    </a:lnTo>
                    <a:lnTo>
                      <a:pt x="166" y="108"/>
                    </a:lnTo>
                    <a:lnTo>
                      <a:pt x="166" y="10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8" name="Freeform 65">
                <a:extLst>
                  <a:ext uri="{FF2B5EF4-FFF2-40B4-BE49-F238E27FC236}">
                    <a16:creationId xmlns:a16="http://schemas.microsoft.com/office/drawing/2014/main" id="{0713C2B9-5411-CDC9-6BA7-C9CBDEB91DF0}"/>
                  </a:ext>
                </a:extLst>
              </p:cNvPr>
              <p:cNvSpPr>
                <a:spLocks/>
              </p:cNvSpPr>
              <p:nvPr/>
            </p:nvSpPr>
            <p:spPr bwMode="auto">
              <a:xfrm>
                <a:off x="2819400" y="4213293"/>
                <a:ext cx="6350" cy="6350"/>
              </a:xfrm>
              <a:custGeom>
                <a:avLst/>
                <a:gdLst>
                  <a:gd name="T0" fmla="*/ 4 w 4"/>
                  <a:gd name="T1" fmla="*/ 4 h 4"/>
                  <a:gd name="T2" fmla="*/ 4 w 4"/>
                  <a:gd name="T3" fmla="*/ 4 h 4"/>
                  <a:gd name="T4" fmla="*/ 0 w 4"/>
                  <a:gd name="T5" fmla="*/ 4 h 4"/>
                  <a:gd name="T6" fmla="*/ 0 w 4"/>
                  <a:gd name="T7" fmla="*/ 0 h 4"/>
                  <a:gd name="T8" fmla="*/ 0 w 4"/>
                  <a:gd name="T9" fmla="*/ 0 h 4"/>
                  <a:gd name="T10" fmla="*/ 4 w 4"/>
                  <a:gd name="T11" fmla="*/ 4 h 4"/>
                  <a:gd name="T12" fmla="*/ 4 w 4"/>
                  <a:gd name="T13" fmla="*/ 4 h 4"/>
                  <a:gd name="T14" fmla="*/ 4 w 4"/>
                  <a:gd name="T15" fmla="*/ 4 h 4"/>
                  <a:gd name="T16" fmla="*/ 4 w 4"/>
                  <a:gd name="T17" fmla="*/ 4 h 4"/>
                  <a:gd name="T18" fmla="*/ 4 w 4"/>
                  <a:gd name="T19" fmla="*/ 4 h 4"/>
                  <a:gd name="T20" fmla="*/ 4 w 4"/>
                  <a:gd name="T21" fmla="*/ 4 h 4"/>
                  <a:gd name="T22" fmla="*/ 4 w 4"/>
                  <a:gd name="T23" fmla="*/ 4 h 4"/>
                  <a:gd name="T24" fmla="*/ 4 w 4"/>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4" y="4"/>
                    </a:moveTo>
                    <a:lnTo>
                      <a:pt x="4" y="4"/>
                    </a:lnTo>
                    <a:lnTo>
                      <a:pt x="0" y="4"/>
                    </a:lnTo>
                    <a:lnTo>
                      <a:pt x="0" y="0"/>
                    </a:lnTo>
                    <a:lnTo>
                      <a:pt x="0" y="0"/>
                    </a:lnTo>
                    <a:lnTo>
                      <a:pt x="4" y="4"/>
                    </a:lnTo>
                    <a:lnTo>
                      <a:pt x="4" y="4"/>
                    </a:lnTo>
                    <a:lnTo>
                      <a:pt x="4" y="4"/>
                    </a:lnTo>
                    <a:lnTo>
                      <a:pt x="4" y="4"/>
                    </a:lnTo>
                    <a:lnTo>
                      <a:pt x="4" y="4"/>
                    </a:lnTo>
                    <a:lnTo>
                      <a:pt x="4" y="4"/>
                    </a:lnTo>
                    <a:lnTo>
                      <a:pt x="4" y="4"/>
                    </a:lnTo>
                    <a:lnTo>
                      <a:pt x="4"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69" name="Freeform 66">
                <a:extLst>
                  <a:ext uri="{FF2B5EF4-FFF2-40B4-BE49-F238E27FC236}">
                    <a16:creationId xmlns:a16="http://schemas.microsoft.com/office/drawing/2014/main" id="{B456A2B1-A9AE-BB74-CFA0-67FDA9D6DF70}"/>
                  </a:ext>
                </a:extLst>
              </p:cNvPr>
              <p:cNvSpPr>
                <a:spLocks noEditPoints="1"/>
              </p:cNvSpPr>
              <p:nvPr/>
            </p:nvSpPr>
            <p:spPr bwMode="auto">
              <a:xfrm>
                <a:off x="2390775" y="4054543"/>
                <a:ext cx="31750" cy="69850"/>
              </a:xfrm>
              <a:custGeom>
                <a:avLst/>
                <a:gdLst>
                  <a:gd name="T0" fmla="*/ 14 w 20"/>
                  <a:gd name="T1" fmla="*/ 0 h 44"/>
                  <a:gd name="T2" fmla="*/ 14 w 20"/>
                  <a:gd name="T3" fmla="*/ 4 h 44"/>
                  <a:gd name="T4" fmla="*/ 16 w 20"/>
                  <a:gd name="T5" fmla="*/ 4 h 44"/>
                  <a:gd name="T6" fmla="*/ 16 w 20"/>
                  <a:gd name="T7" fmla="*/ 4 h 44"/>
                  <a:gd name="T8" fmla="*/ 16 w 20"/>
                  <a:gd name="T9" fmla="*/ 6 h 44"/>
                  <a:gd name="T10" fmla="*/ 14 w 20"/>
                  <a:gd name="T11" fmla="*/ 10 h 44"/>
                  <a:gd name="T12" fmla="*/ 14 w 20"/>
                  <a:gd name="T13" fmla="*/ 10 h 44"/>
                  <a:gd name="T14" fmla="*/ 14 w 20"/>
                  <a:gd name="T15" fmla="*/ 10 h 44"/>
                  <a:gd name="T16" fmla="*/ 14 w 20"/>
                  <a:gd name="T17" fmla="*/ 14 h 44"/>
                  <a:gd name="T18" fmla="*/ 14 w 20"/>
                  <a:gd name="T19" fmla="*/ 14 h 44"/>
                  <a:gd name="T20" fmla="*/ 14 w 20"/>
                  <a:gd name="T21" fmla="*/ 14 h 44"/>
                  <a:gd name="T22" fmla="*/ 14 w 20"/>
                  <a:gd name="T23" fmla="*/ 18 h 44"/>
                  <a:gd name="T24" fmla="*/ 14 w 20"/>
                  <a:gd name="T25" fmla="*/ 22 h 44"/>
                  <a:gd name="T26" fmla="*/ 14 w 20"/>
                  <a:gd name="T27" fmla="*/ 22 h 44"/>
                  <a:gd name="T28" fmla="*/ 14 w 20"/>
                  <a:gd name="T29" fmla="*/ 22 h 44"/>
                  <a:gd name="T30" fmla="*/ 14 w 20"/>
                  <a:gd name="T31" fmla="*/ 26 h 44"/>
                  <a:gd name="T32" fmla="*/ 14 w 20"/>
                  <a:gd name="T33" fmla="*/ 26 h 44"/>
                  <a:gd name="T34" fmla="*/ 14 w 20"/>
                  <a:gd name="T35" fmla="*/ 26 h 44"/>
                  <a:gd name="T36" fmla="*/ 14 w 20"/>
                  <a:gd name="T37" fmla="*/ 28 h 44"/>
                  <a:gd name="T38" fmla="*/ 14 w 20"/>
                  <a:gd name="T39" fmla="*/ 32 h 44"/>
                  <a:gd name="T40" fmla="*/ 14 w 20"/>
                  <a:gd name="T41" fmla="*/ 32 h 44"/>
                  <a:gd name="T42" fmla="*/ 14 w 20"/>
                  <a:gd name="T43" fmla="*/ 32 h 44"/>
                  <a:gd name="T44" fmla="*/ 10 w 20"/>
                  <a:gd name="T45" fmla="*/ 36 h 44"/>
                  <a:gd name="T46" fmla="*/ 6 w 20"/>
                  <a:gd name="T47" fmla="*/ 40 h 44"/>
                  <a:gd name="T48" fmla="*/ 6 w 20"/>
                  <a:gd name="T49" fmla="*/ 40 h 44"/>
                  <a:gd name="T50" fmla="*/ 6 w 20"/>
                  <a:gd name="T51" fmla="*/ 44 h 44"/>
                  <a:gd name="T52" fmla="*/ 6 w 20"/>
                  <a:gd name="T53" fmla="*/ 44 h 44"/>
                  <a:gd name="T54" fmla="*/ 2 w 20"/>
                  <a:gd name="T55" fmla="*/ 44 h 44"/>
                  <a:gd name="T56" fmla="*/ 0 w 20"/>
                  <a:gd name="T57" fmla="*/ 44 h 44"/>
                  <a:gd name="T58" fmla="*/ 0 w 20"/>
                  <a:gd name="T59" fmla="*/ 40 h 44"/>
                  <a:gd name="T60" fmla="*/ 2 w 20"/>
                  <a:gd name="T61" fmla="*/ 26 h 44"/>
                  <a:gd name="T62" fmla="*/ 2 w 20"/>
                  <a:gd name="T63" fmla="*/ 14 h 44"/>
                  <a:gd name="T64" fmla="*/ 2 w 20"/>
                  <a:gd name="T65" fmla="*/ 10 h 44"/>
                  <a:gd name="T66" fmla="*/ 2 w 20"/>
                  <a:gd name="T67" fmla="*/ 6 h 44"/>
                  <a:gd name="T68" fmla="*/ 2 w 20"/>
                  <a:gd name="T69" fmla="*/ 6 h 44"/>
                  <a:gd name="T70" fmla="*/ 6 w 20"/>
                  <a:gd name="T71" fmla="*/ 10 h 44"/>
                  <a:gd name="T72" fmla="*/ 6 w 20"/>
                  <a:gd name="T73" fmla="*/ 6 h 44"/>
                  <a:gd name="T74" fmla="*/ 6 w 20"/>
                  <a:gd name="T75" fmla="*/ 6 h 44"/>
                  <a:gd name="T76" fmla="*/ 10 w 20"/>
                  <a:gd name="T77" fmla="*/ 4 h 44"/>
                  <a:gd name="T78" fmla="*/ 10 w 20"/>
                  <a:gd name="T79" fmla="*/ 0 h 44"/>
                  <a:gd name="T80" fmla="*/ 10 w 20"/>
                  <a:gd name="T81" fmla="*/ 0 h 44"/>
                  <a:gd name="T82" fmla="*/ 14 w 20"/>
                  <a:gd name="T83" fmla="*/ 0 h 44"/>
                  <a:gd name="T84" fmla="*/ 14 w 20"/>
                  <a:gd name="T85" fmla="*/ 0 h 44"/>
                  <a:gd name="T86" fmla="*/ 14 w 20"/>
                  <a:gd name="T87" fmla="*/ 0 h 44"/>
                  <a:gd name="T88" fmla="*/ 16 w 20"/>
                  <a:gd name="T89" fmla="*/ 6 h 44"/>
                  <a:gd name="T90" fmla="*/ 16 w 20"/>
                  <a:gd name="T91" fmla="*/ 10 h 44"/>
                  <a:gd name="T92" fmla="*/ 16 w 20"/>
                  <a:gd name="T93" fmla="*/ 10 h 44"/>
                  <a:gd name="T94" fmla="*/ 16 w 20"/>
                  <a:gd name="T95" fmla="*/ 10 h 44"/>
                  <a:gd name="T96" fmla="*/ 16 w 20"/>
                  <a:gd name="T97" fmla="*/ 10 h 44"/>
                  <a:gd name="T98" fmla="*/ 20 w 20"/>
                  <a:gd name="T99" fmla="*/ 6 h 44"/>
                  <a:gd name="T100" fmla="*/ 20 w 20"/>
                  <a:gd name="T101" fmla="*/ 6 h 44"/>
                  <a:gd name="T102" fmla="*/ 16 w 20"/>
                  <a:gd name="T103" fmla="*/ 6 h 44"/>
                  <a:gd name="T104" fmla="*/ 16 w 20"/>
                  <a:gd name="T105" fmla="*/ 6 h 44"/>
                  <a:gd name="T106" fmla="*/ 16 w 20"/>
                  <a:gd name="T107" fmla="*/ 22 h 44"/>
                  <a:gd name="T108" fmla="*/ 16 w 20"/>
                  <a:gd name="T109" fmla="*/ 22 h 44"/>
                  <a:gd name="T110" fmla="*/ 20 w 20"/>
                  <a:gd name="T111" fmla="*/ 14 h 44"/>
                  <a:gd name="T112" fmla="*/ 20 w 20"/>
                  <a:gd name="T113" fmla="*/ 18 h 44"/>
                  <a:gd name="T114" fmla="*/ 20 w 20"/>
                  <a:gd name="T115" fmla="*/ 18 h 44"/>
                  <a:gd name="T116" fmla="*/ 20 w 20"/>
                  <a:gd name="T117" fmla="*/ 18 h 44"/>
                  <a:gd name="T118" fmla="*/ 20 w 20"/>
                  <a:gd name="T119" fmla="*/ 18 h 44"/>
                  <a:gd name="T120" fmla="*/ 16 w 20"/>
                  <a:gd name="T121" fmla="*/ 18 h 44"/>
                  <a:gd name="T122" fmla="*/ 16 w 20"/>
                  <a:gd name="T123" fmla="*/ 22 h 44"/>
                  <a:gd name="T124" fmla="*/ 16 w 20"/>
                  <a:gd name="T12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44">
                    <a:moveTo>
                      <a:pt x="14" y="0"/>
                    </a:moveTo>
                    <a:lnTo>
                      <a:pt x="14" y="0"/>
                    </a:lnTo>
                    <a:lnTo>
                      <a:pt x="14" y="0"/>
                    </a:lnTo>
                    <a:lnTo>
                      <a:pt x="14" y="4"/>
                    </a:lnTo>
                    <a:lnTo>
                      <a:pt x="14" y="4"/>
                    </a:lnTo>
                    <a:lnTo>
                      <a:pt x="16" y="4"/>
                    </a:lnTo>
                    <a:lnTo>
                      <a:pt x="16" y="4"/>
                    </a:lnTo>
                    <a:lnTo>
                      <a:pt x="16" y="4"/>
                    </a:lnTo>
                    <a:lnTo>
                      <a:pt x="16" y="6"/>
                    </a:lnTo>
                    <a:lnTo>
                      <a:pt x="16" y="6"/>
                    </a:lnTo>
                    <a:lnTo>
                      <a:pt x="14" y="10"/>
                    </a:lnTo>
                    <a:lnTo>
                      <a:pt x="14" y="10"/>
                    </a:lnTo>
                    <a:lnTo>
                      <a:pt x="14" y="10"/>
                    </a:lnTo>
                    <a:lnTo>
                      <a:pt x="14" y="10"/>
                    </a:lnTo>
                    <a:lnTo>
                      <a:pt x="14" y="10"/>
                    </a:lnTo>
                    <a:lnTo>
                      <a:pt x="14" y="10"/>
                    </a:lnTo>
                    <a:lnTo>
                      <a:pt x="14" y="14"/>
                    </a:lnTo>
                    <a:lnTo>
                      <a:pt x="14" y="14"/>
                    </a:lnTo>
                    <a:lnTo>
                      <a:pt x="14" y="14"/>
                    </a:lnTo>
                    <a:lnTo>
                      <a:pt x="14" y="14"/>
                    </a:lnTo>
                    <a:lnTo>
                      <a:pt x="14" y="14"/>
                    </a:lnTo>
                    <a:lnTo>
                      <a:pt x="14" y="14"/>
                    </a:lnTo>
                    <a:lnTo>
                      <a:pt x="14" y="18"/>
                    </a:lnTo>
                    <a:lnTo>
                      <a:pt x="14" y="18"/>
                    </a:lnTo>
                    <a:lnTo>
                      <a:pt x="14" y="18"/>
                    </a:lnTo>
                    <a:lnTo>
                      <a:pt x="14" y="22"/>
                    </a:lnTo>
                    <a:lnTo>
                      <a:pt x="14" y="22"/>
                    </a:lnTo>
                    <a:lnTo>
                      <a:pt x="14" y="22"/>
                    </a:lnTo>
                    <a:lnTo>
                      <a:pt x="14" y="22"/>
                    </a:lnTo>
                    <a:lnTo>
                      <a:pt x="14" y="22"/>
                    </a:lnTo>
                    <a:lnTo>
                      <a:pt x="14" y="26"/>
                    </a:lnTo>
                    <a:lnTo>
                      <a:pt x="14" y="26"/>
                    </a:lnTo>
                    <a:lnTo>
                      <a:pt x="14" y="26"/>
                    </a:lnTo>
                    <a:lnTo>
                      <a:pt x="14" y="26"/>
                    </a:lnTo>
                    <a:lnTo>
                      <a:pt x="14" y="26"/>
                    </a:lnTo>
                    <a:lnTo>
                      <a:pt x="14" y="26"/>
                    </a:lnTo>
                    <a:lnTo>
                      <a:pt x="14" y="28"/>
                    </a:lnTo>
                    <a:lnTo>
                      <a:pt x="14" y="28"/>
                    </a:lnTo>
                    <a:lnTo>
                      <a:pt x="14" y="32"/>
                    </a:lnTo>
                    <a:lnTo>
                      <a:pt x="14" y="32"/>
                    </a:lnTo>
                    <a:lnTo>
                      <a:pt x="14" y="32"/>
                    </a:lnTo>
                    <a:lnTo>
                      <a:pt x="14" y="32"/>
                    </a:lnTo>
                    <a:lnTo>
                      <a:pt x="14" y="32"/>
                    </a:lnTo>
                    <a:lnTo>
                      <a:pt x="14" y="32"/>
                    </a:lnTo>
                    <a:lnTo>
                      <a:pt x="14" y="32"/>
                    </a:lnTo>
                    <a:lnTo>
                      <a:pt x="10" y="36"/>
                    </a:lnTo>
                    <a:lnTo>
                      <a:pt x="10" y="36"/>
                    </a:lnTo>
                    <a:lnTo>
                      <a:pt x="6" y="40"/>
                    </a:lnTo>
                    <a:lnTo>
                      <a:pt x="6" y="40"/>
                    </a:lnTo>
                    <a:lnTo>
                      <a:pt x="6" y="40"/>
                    </a:lnTo>
                    <a:lnTo>
                      <a:pt x="6" y="40"/>
                    </a:lnTo>
                    <a:lnTo>
                      <a:pt x="6" y="44"/>
                    </a:lnTo>
                    <a:lnTo>
                      <a:pt x="6" y="44"/>
                    </a:lnTo>
                    <a:lnTo>
                      <a:pt x="6" y="44"/>
                    </a:lnTo>
                    <a:lnTo>
                      <a:pt x="2" y="44"/>
                    </a:lnTo>
                    <a:lnTo>
                      <a:pt x="2" y="44"/>
                    </a:lnTo>
                    <a:lnTo>
                      <a:pt x="2" y="44"/>
                    </a:lnTo>
                    <a:lnTo>
                      <a:pt x="0" y="44"/>
                    </a:lnTo>
                    <a:lnTo>
                      <a:pt x="0" y="44"/>
                    </a:lnTo>
                    <a:lnTo>
                      <a:pt x="0" y="40"/>
                    </a:lnTo>
                    <a:lnTo>
                      <a:pt x="2" y="36"/>
                    </a:lnTo>
                    <a:lnTo>
                      <a:pt x="2" y="26"/>
                    </a:lnTo>
                    <a:lnTo>
                      <a:pt x="2" y="18"/>
                    </a:lnTo>
                    <a:lnTo>
                      <a:pt x="2" y="14"/>
                    </a:lnTo>
                    <a:lnTo>
                      <a:pt x="2" y="10"/>
                    </a:lnTo>
                    <a:lnTo>
                      <a:pt x="2" y="10"/>
                    </a:lnTo>
                    <a:lnTo>
                      <a:pt x="2" y="6"/>
                    </a:lnTo>
                    <a:lnTo>
                      <a:pt x="2" y="6"/>
                    </a:lnTo>
                    <a:lnTo>
                      <a:pt x="2" y="6"/>
                    </a:lnTo>
                    <a:lnTo>
                      <a:pt x="2" y="6"/>
                    </a:lnTo>
                    <a:lnTo>
                      <a:pt x="2" y="10"/>
                    </a:lnTo>
                    <a:lnTo>
                      <a:pt x="6" y="10"/>
                    </a:lnTo>
                    <a:lnTo>
                      <a:pt x="6" y="10"/>
                    </a:lnTo>
                    <a:lnTo>
                      <a:pt x="6" y="6"/>
                    </a:lnTo>
                    <a:lnTo>
                      <a:pt x="6" y="6"/>
                    </a:lnTo>
                    <a:lnTo>
                      <a:pt x="6" y="6"/>
                    </a:lnTo>
                    <a:lnTo>
                      <a:pt x="6" y="4"/>
                    </a:lnTo>
                    <a:lnTo>
                      <a:pt x="10" y="4"/>
                    </a:lnTo>
                    <a:lnTo>
                      <a:pt x="10" y="4"/>
                    </a:lnTo>
                    <a:lnTo>
                      <a:pt x="10" y="0"/>
                    </a:lnTo>
                    <a:lnTo>
                      <a:pt x="10" y="0"/>
                    </a:lnTo>
                    <a:lnTo>
                      <a:pt x="10" y="0"/>
                    </a:lnTo>
                    <a:lnTo>
                      <a:pt x="14" y="0"/>
                    </a:lnTo>
                    <a:lnTo>
                      <a:pt x="14" y="0"/>
                    </a:lnTo>
                    <a:lnTo>
                      <a:pt x="14" y="0"/>
                    </a:lnTo>
                    <a:lnTo>
                      <a:pt x="14" y="0"/>
                    </a:lnTo>
                    <a:lnTo>
                      <a:pt x="14" y="0"/>
                    </a:lnTo>
                    <a:lnTo>
                      <a:pt x="14" y="0"/>
                    </a:lnTo>
                    <a:close/>
                    <a:moveTo>
                      <a:pt x="16" y="6"/>
                    </a:moveTo>
                    <a:lnTo>
                      <a:pt x="16" y="6"/>
                    </a:lnTo>
                    <a:lnTo>
                      <a:pt x="16" y="6"/>
                    </a:lnTo>
                    <a:lnTo>
                      <a:pt x="16" y="10"/>
                    </a:lnTo>
                    <a:lnTo>
                      <a:pt x="16" y="10"/>
                    </a:lnTo>
                    <a:lnTo>
                      <a:pt x="16" y="10"/>
                    </a:lnTo>
                    <a:lnTo>
                      <a:pt x="16" y="10"/>
                    </a:lnTo>
                    <a:lnTo>
                      <a:pt x="16" y="10"/>
                    </a:lnTo>
                    <a:lnTo>
                      <a:pt x="16" y="10"/>
                    </a:lnTo>
                    <a:lnTo>
                      <a:pt x="16" y="10"/>
                    </a:lnTo>
                    <a:lnTo>
                      <a:pt x="16" y="6"/>
                    </a:lnTo>
                    <a:lnTo>
                      <a:pt x="20" y="6"/>
                    </a:lnTo>
                    <a:lnTo>
                      <a:pt x="20" y="6"/>
                    </a:lnTo>
                    <a:lnTo>
                      <a:pt x="20" y="6"/>
                    </a:lnTo>
                    <a:lnTo>
                      <a:pt x="16" y="6"/>
                    </a:lnTo>
                    <a:lnTo>
                      <a:pt x="16" y="6"/>
                    </a:lnTo>
                    <a:lnTo>
                      <a:pt x="16" y="6"/>
                    </a:lnTo>
                    <a:lnTo>
                      <a:pt x="16" y="6"/>
                    </a:lnTo>
                    <a:close/>
                    <a:moveTo>
                      <a:pt x="16" y="22"/>
                    </a:moveTo>
                    <a:lnTo>
                      <a:pt x="16" y="22"/>
                    </a:lnTo>
                    <a:lnTo>
                      <a:pt x="16" y="22"/>
                    </a:lnTo>
                    <a:lnTo>
                      <a:pt x="16" y="22"/>
                    </a:lnTo>
                    <a:lnTo>
                      <a:pt x="16" y="18"/>
                    </a:lnTo>
                    <a:lnTo>
                      <a:pt x="20" y="14"/>
                    </a:lnTo>
                    <a:lnTo>
                      <a:pt x="20" y="14"/>
                    </a:lnTo>
                    <a:lnTo>
                      <a:pt x="20" y="18"/>
                    </a:lnTo>
                    <a:lnTo>
                      <a:pt x="20" y="18"/>
                    </a:lnTo>
                    <a:lnTo>
                      <a:pt x="20" y="18"/>
                    </a:lnTo>
                    <a:lnTo>
                      <a:pt x="20" y="18"/>
                    </a:lnTo>
                    <a:lnTo>
                      <a:pt x="20" y="18"/>
                    </a:lnTo>
                    <a:lnTo>
                      <a:pt x="20" y="18"/>
                    </a:lnTo>
                    <a:lnTo>
                      <a:pt x="20" y="18"/>
                    </a:lnTo>
                    <a:lnTo>
                      <a:pt x="20" y="18"/>
                    </a:lnTo>
                    <a:lnTo>
                      <a:pt x="16" y="18"/>
                    </a:lnTo>
                    <a:lnTo>
                      <a:pt x="16" y="18"/>
                    </a:lnTo>
                    <a:lnTo>
                      <a:pt x="16" y="22"/>
                    </a:lnTo>
                    <a:lnTo>
                      <a:pt x="16" y="22"/>
                    </a:lnTo>
                    <a:lnTo>
                      <a:pt x="16" y="22"/>
                    </a:lnTo>
                    <a:lnTo>
                      <a:pt x="16" y="2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0" name="Freeform 67">
                <a:extLst>
                  <a:ext uri="{FF2B5EF4-FFF2-40B4-BE49-F238E27FC236}">
                    <a16:creationId xmlns:a16="http://schemas.microsoft.com/office/drawing/2014/main" id="{A74CF928-DE04-5C41-68C0-0E72CA07ADD1}"/>
                  </a:ext>
                </a:extLst>
              </p:cNvPr>
              <p:cNvSpPr>
                <a:spLocks/>
              </p:cNvSpPr>
              <p:nvPr/>
            </p:nvSpPr>
            <p:spPr bwMode="auto">
              <a:xfrm>
                <a:off x="2936875" y="3657668"/>
                <a:ext cx="6350" cy="6350"/>
              </a:xfrm>
              <a:custGeom>
                <a:avLst/>
                <a:gdLst>
                  <a:gd name="T0" fmla="*/ 0 w 4"/>
                  <a:gd name="T1" fmla="*/ 4 h 4"/>
                  <a:gd name="T2" fmla="*/ 0 w 4"/>
                  <a:gd name="T3" fmla="*/ 4 h 4"/>
                  <a:gd name="T4" fmla="*/ 0 w 4"/>
                  <a:gd name="T5" fmla="*/ 4 h 4"/>
                  <a:gd name="T6" fmla="*/ 0 w 4"/>
                  <a:gd name="T7" fmla="*/ 0 h 4"/>
                  <a:gd name="T8" fmla="*/ 0 w 4"/>
                  <a:gd name="T9" fmla="*/ 0 h 4"/>
                  <a:gd name="T10" fmla="*/ 0 w 4"/>
                  <a:gd name="T11" fmla="*/ 0 h 4"/>
                  <a:gd name="T12" fmla="*/ 4 w 4"/>
                  <a:gd name="T13" fmla="*/ 0 h 4"/>
                  <a:gd name="T14" fmla="*/ 0 w 4"/>
                  <a:gd name="T15" fmla="*/ 0 h 4"/>
                  <a:gd name="T16" fmla="*/ 0 w 4"/>
                  <a:gd name="T17" fmla="*/ 0 h 4"/>
                  <a:gd name="T18" fmla="*/ 0 w 4"/>
                  <a:gd name="T19" fmla="*/ 4 h 4"/>
                  <a:gd name="T20" fmla="*/ 0 w 4"/>
                  <a:gd name="T21" fmla="*/ 4 h 4"/>
                  <a:gd name="T22" fmla="*/ 0 w 4"/>
                  <a:gd name="T23" fmla="*/ 4 h 4"/>
                  <a:gd name="T24" fmla="*/ 0 w 4"/>
                  <a:gd name="T25" fmla="*/ 4 h 4"/>
                  <a:gd name="T26" fmla="*/ 0 w 4"/>
                  <a:gd name="T27" fmla="*/ 4 h 4"/>
                  <a:gd name="T28" fmla="*/ 0 w 4"/>
                  <a:gd name="T29" fmla="*/ 4 h 4"/>
                  <a:gd name="T30" fmla="*/ 0 w 4"/>
                  <a:gd name="T31" fmla="*/ 4 h 4"/>
                  <a:gd name="T32" fmla="*/ 0 w 4"/>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4"/>
                    </a:moveTo>
                    <a:lnTo>
                      <a:pt x="0" y="4"/>
                    </a:lnTo>
                    <a:lnTo>
                      <a:pt x="0" y="4"/>
                    </a:lnTo>
                    <a:lnTo>
                      <a:pt x="0" y="0"/>
                    </a:lnTo>
                    <a:lnTo>
                      <a:pt x="0" y="0"/>
                    </a:lnTo>
                    <a:lnTo>
                      <a:pt x="0" y="0"/>
                    </a:lnTo>
                    <a:lnTo>
                      <a:pt x="4" y="0"/>
                    </a:lnTo>
                    <a:lnTo>
                      <a:pt x="0" y="0"/>
                    </a:lnTo>
                    <a:lnTo>
                      <a:pt x="0" y="0"/>
                    </a:lnTo>
                    <a:lnTo>
                      <a:pt x="0" y="4"/>
                    </a:lnTo>
                    <a:lnTo>
                      <a:pt x="0" y="4"/>
                    </a:lnTo>
                    <a:lnTo>
                      <a:pt x="0" y="4"/>
                    </a:lnTo>
                    <a:lnTo>
                      <a:pt x="0" y="4"/>
                    </a:lnTo>
                    <a:lnTo>
                      <a:pt x="0" y="4"/>
                    </a:lnTo>
                    <a:lnTo>
                      <a:pt x="0" y="4"/>
                    </a:lnTo>
                    <a:lnTo>
                      <a:pt x="0" y="4"/>
                    </a:lnTo>
                    <a:lnTo>
                      <a:pt x="0"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1" name="Freeform 68">
                <a:extLst>
                  <a:ext uri="{FF2B5EF4-FFF2-40B4-BE49-F238E27FC236}">
                    <a16:creationId xmlns:a16="http://schemas.microsoft.com/office/drawing/2014/main" id="{1A2357AD-D9B6-D3F3-1D4E-BE0A7A561C66}"/>
                  </a:ext>
                </a:extLst>
              </p:cNvPr>
              <p:cNvSpPr>
                <a:spLocks noEditPoints="1"/>
              </p:cNvSpPr>
              <p:nvPr/>
            </p:nvSpPr>
            <p:spPr bwMode="auto">
              <a:xfrm>
                <a:off x="1228725" y="1803468"/>
                <a:ext cx="1981200" cy="1574800"/>
              </a:xfrm>
              <a:custGeom>
                <a:avLst/>
                <a:gdLst>
                  <a:gd name="T0" fmla="*/ 682 w 1248"/>
                  <a:gd name="T1" fmla="*/ 556 h 992"/>
                  <a:gd name="T2" fmla="*/ 876 w 1248"/>
                  <a:gd name="T3" fmla="*/ 788 h 992"/>
                  <a:gd name="T4" fmla="*/ 1006 w 1248"/>
                  <a:gd name="T5" fmla="*/ 590 h 992"/>
                  <a:gd name="T6" fmla="*/ 1106 w 1248"/>
                  <a:gd name="T7" fmla="*/ 642 h 992"/>
                  <a:gd name="T8" fmla="*/ 1144 w 1248"/>
                  <a:gd name="T9" fmla="*/ 754 h 992"/>
                  <a:gd name="T10" fmla="*/ 1018 w 1248"/>
                  <a:gd name="T11" fmla="*/ 862 h 992"/>
                  <a:gd name="T12" fmla="*/ 1080 w 1248"/>
                  <a:gd name="T13" fmla="*/ 910 h 992"/>
                  <a:gd name="T14" fmla="*/ 672 w 1248"/>
                  <a:gd name="T15" fmla="*/ 854 h 992"/>
                  <a:gd name="T16" fmla="*/ 194 w 1248"/>
                  <a:gd name="T17" fmla="*/ 802 h 992"/>
                  <a:gd name="T18" fmla="*/ 100 w 1248"/>
                  <a:gd name="T19" fmla="*/ 638 h 992"/>
                  <a:gd name="T20" fmla="*/ 124 w 1248"/>
                  <a:gd name="T21" fmla="*/ 396 h 992"/>
                  <a:gd name="T22" fmla="*/ 384 w 1248"/>
                  <a:gd name="T23" fmla="*/ 422 h 992"/>
                  <a:gd name="T24" fmla="*/ 596 w 1248"/>
                  <a:gd name="T25" fmla="*/ 418 h 992"/>
                  <a:gd name="T26" fmla="*/ 646 w 1248"/>
                  <a:gd name="T27" fmla="*/ 332 h 992"/>
                  <a:gd name="T28" fmla="*/ 790 w 1248"/>
                  <a:gd name="T29" fmla="*/ 374 h 992"/>
                  <a:gd name="T30" fmla="*/ 992 w 1248"/>
                  <a:gd name="T31" fmla="*/ 550 h 992"/>
                  <a:gd name="T32" fmla="*/ 790 w 1248"/>
                  <a:gd name="T33" fmla="*/ 124 h 992"/>
                  <a:gd name="T34" fmla="*/ 336 w 1248"/>
                  <a:gd name="T35" fmla="*/ 350 h 992"/>
                  <a:gd name="T36" fmla="*/ 1104 w 1248"/>
                  <a:gd name="T37" fmla="*/ 440 h 992"/>
                  <a:gd name="T38" fmla="*/ 206 w 1248"/>
                  <a:gd name="T39" fmla="*/ 806 h 992"/>
                  <a:gd name="T40" fmla="*/ 698 w 1248"/>
                  <a:gd name="T41" fmla="*/ 116 h 992"/>
                  <a:gd name="T42" fmla="*/ 694 w 1248"/>
                  <a:gd name="T43" fmla="*/ 64 h 992"/>
                  <a:gd name="T44" fmla="*/ 578 w 1248"/>
                  <a:gd name="T45" fmla="*/ 132 h 992"/>
                  <a:gd name="T46" fmla="*/ 536 w 1248"/>
                  <a:gd name="T47" fmla="*/ 142 h 992"/>
                  <a:gd name="T48" fmla="*/ 280 w 1248"/>
                  <a:gd name="T49" fmla="*/ 208 h 992"/>
                  <a:gd name="T50" fmla="*/ 820 w 1248"/>
                  <a:gd name="T51" fmla="*/ 246 h 992"/>
                  <a:gd name="T52" fmla="*/ 734 w 1248"/>
                  <a:gd name="T53" fmla="*/ 202 h 992"/>
                  <a:gd name="T54" fmla="*/ 352 w 1248"/>
                  <a:gd name="T55" fmla="*/ 216 h 992"/>
                  <a:gd name="T56" fmla="*/ 418 w 1248"/>
                  <a:gd name="T57" fmla="*/ 246 h 992"/>
                  <a:gd name="T58" fmla="*/ 552 w 1248"/>
                  <a:gd name="T59" fmla="*/ 202 h 992"/>
                  <a:gd name="T60" fmla="*/ 544 w 1248"/>
                  <a:gd name="T61" fmla="*/ 208 h 992"/>
                  <a:gd name="T62" fmla="*/ 284 w 1248"/>
                  <a:gd name="T63" fmla="*/ 250 h 992"/>
                  <a:gd name="T64" fmla="*/ 620 w 1248"/>
                  <a:gd name="T65" fmla="*/ 280 h 992"/>
                  <a:gd name="T66" fmla="*/ 988 w 1248"/>
                  <a:gd name="T67" fmla="*/ 522 h 992"/>
                  <a:gd name="T68" fmla="*/ 924 w 1248"/>
                  <a:gd name="T69" fmla="*/ 396 h 992"/>
                  <a:gd name="T70" fmla="*/ 756 w 1248"/>
                  <a:gd name="T71" fmla="*/ 340 h 992"/>
                  <a:gd name="T72" fmla="*/ 802 w 1248"/>
                  <a:gd name="T73" fmla="*/ 288 h 992"/>
                  <a:gd name="T74" fmla="*/ 948 w 1248"/>
                  <a:gd name="T75" fmla="*/ 314 h 992"/>
                  <a:gd name="T76" fmla="*/ 1014 w 1248"/>
                  <a:gd name="T77" fmla="*/ 362 h 992"/>
                  <a:gd name="T78" fmla="*/ 1056 w 1248"/>
                  <a:gd name="T79" fmla="*/ 414 h 992"/>
                  <a:gd name="T80" fmla="*/ 1092 w 1248"/>
                  <a:gd name="T81" fmla="*/ 494 h 992"/>
                  <a:gd name="T82" fmla="*/ 1076 w 1248"/>
                  <a:gd name="T83" fmla="*/ 538 h 992"/>
                  <a:gd name="T84" fmla="*/ 508 w 1248"/>
                  <a:gd name="T85" fmla="*/ 292 h 992"/>
                  <a:gd name="T86" fmla="*/ 448 w 1248"/>
                  <a:gd name="T87" fmla="*/ 294 h 992"/>
                  <a:gd name="T88" fmla="*/ 444 w 1248"/>
                  <a:gd name="T89" fmla="*/ 400 h 992"/>
                  <a:gd name="T90" fmla="*/ 574 w 1248"/>
                  <a:gd name="T91" fmla="*/ 348 h 992"/>
                  <a:gd name="T92" fmla="*/ 94 w 1248"/>
                  <a:gd name="T93" fmla="*/ 388 h 992"/>
                  <a:gd name="T94" fmla="*/ 932 w 1248"/>
                  <a:gd name="T95" fmla="*/ 410 h 992"/>
                  <a:gd name="T96" fmla="*/ 842 w 1248"/>
                  <a:gd name="T97" fmla="*/ 512 h 992"/>
                  <a:gd name="T98" fmla="*/ 832 w 1248"/>
                  <a:gd name="T99" fmla="*/ 538 h 992"/>
                  <a:gd name="T100" fmla="*/ 872 w 1248"/>
                  <a:gd name="T101" fmla="*/ 698 h 992"/>
                  <a:gd name="T102" fmla="*/ 168 w 1248"/>
                  <a:gd name="T103" fmla="*/ 754 h 992"/>
                  <a:gd name="T104" fmla="*/ 1208 w 1248"/>
                  <a:gd name="T105" fmla="*/ 792 h 992"/>
                  <a:gd name="T106" fmla="*/ 1208 w 1248"/>
                  <a:gd name="T107" fmla="*/ 874 h 992"/>
                  <a:gd name="T108" fmla="*/ 246 w 1248"/>
                  <a:gd name="T109" fmla="*/ 852 h 992"/>
                  <a:gd name="T110" fmla="*/ 772 w 1248"/>
                  <a:gd name="T111" fmla="*/ 78 h 992"/>
                  <a:gd name="T112" fmla="*/ 786 w 1248"/>
                  <a:gd name="T113" fmla="*/ 34 h 992"/>
                  <a:gd name="T114" fmla="*/ 918 w 1248"/>
                  <a:gd name="T115" fmla="*/ 4 h 992"/>
                  <a:gd name="T116" fmla="*/ 1040 w 1248"/>
                  <a:gd name="T117" fmla="*/ 52 h 992"/>
                  <a:gd name="T118" fmla="*/ 918 w 1248"/>
                  <a:gd name="T119" fmla="*/ 116 h 992"/>
                  <a:gd name="T120" fmla="*/ 894 w 1248"/>
                  <a:gd name="T121" fmla="*/ 190 h 992"/>
                  <a:gd name="T122" fmla="*/ 820 w 1248"/>
                  <a:gd name="T123" fmla="*/ 158 h 992"/>
                  <a:gd name="T124" fmla="*/ 794 w 1248"/>
                  <a:gd name="T125" fmla="*/ 86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8" h="992">
                    <a:moveTo>
                      <a:pt x="600" y="254"/>
                    </a:moveTo>
                    <a:lnTo>
                      <a:pt x="596" y="254"/>
                    </a:lnTo>
                    <a:lnTo>
                      <a:pt x="600" y="250"/>
                    </a:lnTo>
                    <a:lnTo>
                      <a:pt x="600" y="254"/>
                    </a:lnTo>
                    <a:lnTo>
                      <a:pt x="600" y="254"/>
                    </a:lnTo>
                    <a:lnTo>
                      <a:pt x="600" y="254"/>
                    </a:lnTo>
                    <a:close/>
                    <a:moveTo>
                      <a:pt x="612" y="258"/>
                    </a:moveTo>
                    <a:lnTo>
                      <a:pt x="612" y="262"/>
                    </a:lnTo>
                    <a:lnTo>
                      <a:pt x="608" y="264"/>
                    </a:lnTo>
                    <a:lnTo>
                      <a:pt x="604" y="264"/>
                    </a:lnTo>
                    <a:lnTo>
                      <a:pt x="600" y="264"/>
                    </a:lnTo>
                    <a:lnTo>
                      <a:pt x="596" y="264"/>
                    </a:lnTo>
                    <a:lnTo>
                      <a:pt x="592" y="264"/>
                    </a:lnTo>
                    <a:lnTo>
                      <a:pt x="590" y="264"/>
                    </a:lnTo>
                    <a:lnTo>
                      <a:pt x="590" y="262"/>
                    </a:lnTo>
                    <a:lnTo>
                      <a:pt x="592" y="262"/>
                    </a:lnTo>
                    <a:lnTo>
                      <a:pt x="596" y="262"/>
                    </a:lnTo>
                    <a:lnTo>
                      <a:pt x="600" y="262"/>
                    </a:lnTo>
                    <a:lnTo>
                      <a:pt x="604" y="262"/>
                    </a:lnTo>
                    <a:lnTo>
                      <a:pt x="604" y="258"/>
                    </a:lnTo>
                    <a:lnTo>
                      <a:pt x="608" y="258"/>
                    </a:lnTo>
                    <a:lnTo>
                      <a:pt x="612" y="258"/>
                    </a:lnTo>
                    <a:lnTo>
                      <a:pt x="612" y="258"/>
                    </a:lnTo>
                    <a:lnTo>
                      <a:pt x="612" y="258"/>
                    </a:lnTo>
                    <a:close/>
                    <a:moveTo>
                      <a:pt x="764" y="478"/>
                    </a:moveTo>
                    <a:lnTo>
                      <a:pt x="760" y="478"/>
                    </a:lnTo>
                    <a:lnTo>
                      <a:pt x="760" y="482"/>
                    </a:lnTo>
                    <a:lnTo>
                      <a:pt x="756" y="482"/>
                    </a:lnTo>
                    <a:lnTo>
                      <a:pt x="752" y="482"/>
                    </a:lnTo>
                    <a:lnTo>
                      <a:pt x="748" y="482"/>
                    </a:lnTo>
                    <a:lnTo>
                      <a:pt x="746" y="478"/>
                    </a:lnTo>
                    <a:lnTo>
                      <a:pt x="742" y="474"/>
                    </a:lnTo>
                    <a:lnTo>
                      <a:pt x="738" y="474"/>
                    </a:lnTo>
                    <a:lnTo>
                      <a:pt x="742" y="474"/>
                    </a:lnTo>
                    <a:lnTo>
                      <a:pt x="738" y="474"/>
                    </a:lnTo>
                    <a:lnTo>
                      <a:pt x="734" y="474"/>
                    </a:lnTo>
                    <a:lnTo>
                      <a:pt x="734" y="470"/>
                    </a:lnTo>
                    <a:lnTo>
                      <a:pt x="732" y="470"/>
                    </a:lnTo>
                    <a:lnTo>
                      <a:pt x="728" y="466"/>
                    </a:lnTo>
                    <a:lnTo>
                      <a:pt x="724" y="466"/>
                    </a:lnTo>
                    <a:lnTo>
                      <a:pt x="720" y="466"/>
                    </a:lnTo>
                    <a:lnTo>
                      <a:pt x="724" y="466"/>
                    </a:lnTo>
                    <a:lnTo>
                      <a:pt x="724" y="470"/>
                    </a:lnTo>
                    <a:lnTo>
                      <a:pt x="720" y="466"/>
                    </a:lnTo>
                    <a:lnTo>
                      <a:pt x="720" y="470"/>
                    </a:lnTo>
                    <a:lnTo>
                      <a:pt x="716" y="470"/>
                    </a:lnTo>
                    <a:lnTo>
                      <a:pt x="716" y="466"/>
                    </a:lnTo>
                    <a:lnTo>
                      <a:pt x="720" y="466"/>
                    </a:lnTo>
                    <a:lnTo>
                      <a:pt x="716" y="466"/>
                    </a:lnTo>
                    <a:lnTo>
                      <a:pt x="712" y="466"/>
                    </a:lnTo>
                    <a:lnTo>
                      <a:pt x="708" y="466"/>
                    </a:lnTo>
                    <a:lnTo>
                      <a:pt x="706" y="466"/>
                    </a:lnTo>
                    <a:lnTo>
                      <a:pt x="702" y="466"/>
                    </a:lnTo>
                    <a:lnTo>
                      <a:pt x="706" y="470"/>
                    </a:lnTo>
                    <a:lnTo>
                      <a:pt x="708" y="470"/>
                    </a:lnTo>
                    <a:lnTo>
                      <a:pt x="706" y="470"/>
                    </a:lnTo>
                    <a:lnTo>
                      <a:pt x="706" y="466"/>
                    </a:lnTo>
                    <a:lnTo>
                      <a:pt x="708" y="466"/>
                    </a:lnTo>
                    <a:lnTo>
                      <a:pt x="712" y="466"/>
                    </a:lnTo>
                    <a:lnTo>
                      <a:pt x="720" y="470"/>
                    </a:lnTo>
                    <a:lnTo>
                      <a:pt x="724" y="470"/>
                    </a:lnTo>
                    <a:lnTo>
                      <a:pt x="728" y="470"/>
                    </a:lnTo>
                    <a:lnTo>
                      <a:pt x="728" y="474"/>
                    </a:lnTo>
                    <a:lnTo>
                      <a:pt x="732" y="478"/>
                    </a:lnTo>
                    <a:lnTo>
                      <a:pt x="734" y="482"/>
                    </a:lnTo>
                    <a:lnTo>
                      <a:pt x="738" y="482"/>
                    </a:lnTo>
                    <a:lnTo>
                      <a:pt x="742" y="482"/>
                    </a:lnTo>
                    <a:lnTo>
                      <a:pt x="746" y="482"/>
                    </a:lnTo>
                    <a:lnTo>
                      <a:pt x="748" y="482"/>
                    </a:lnTo>
                    <a:lnTo>
                      <a:pt x="752" y="482"/>
                    </a:lnTo>
                    <a:lnTo>
                      <a:pt x="756" y="482"/>
                    </a:lnTo>
                    <a:lnTo>
                      <a:pt x="760" y="482"/>
                    </a:lnTo>
                    <a:lnTo>
                      <a:pt x="764" y="486"/>
                    </a:lnTo>
                    <a:lnTo>
                      <a:pt x="764" y="490"/>
                    </a:lnTo>
                    <a:lnTo>
                      <a:pt x="760" y="490"/>
                    </a:lnTo>
                    <a:lnTo>
                      <a:pt x="756" y="496"/>
                    </a:lnTo>
                    <a:lnTo>
                      <a:pt x="756" y="500"/>
                    </a:lnTo>
                    <a:lnTo>
                      <a:pt x="752" y="500"/>
                    </a:lnTo>
                    <a:lnTo>
                      <a:pt x="752" y="504"/>
                    </a:lnTo>
                    <a:lnTo>
                      <a:pt x="748" y="508"/>
                    </a:lnTo>
                    <a:lnTo>
                      <a:pt x="748" y="512"/>
                    </a:lnTo>
                    <a:lnTo>
                      <a:pt x="746" y="512"/>
                    </a:lnTo>
                    <a:lnTo>
                      <a:pt x="742" y="512"/>
                    </a:lnTo>
                    <a:lnTo>
                      <a:pt x="738" y="516"/>
                    </a:lnTo>
                    <a:lnTo>
                      <a:pt x="734" y="516"/>
                    </a:lnTo>
                    <a:lnTo>
                      <a:pt x="734" y="512"/>
                    </a:lnTo>
                    <a:lnTo>
                      <a:pt x="732" y="512"/>
                    </a:lnTo>
                    <a:lnTo>
                      <a:pt x="732" y="508"/>
                    </a:lnTo>
                    <a:lnTo>
                      <a:pt x="732" y="512"/>
                    </a:lnTo>
                    <a:lnTo>
                      <a:pt x="734" y="512"/>
                    </a:lnTo>
                    <a:lnTo>
                      <a:pt x="734" y="516"/>
                    </a:lnTo>
                    <a:lnTo>
                      <a:pt x="732" y="516"/>
                    </a:lnTo>
                    <a:lnTo>
                      <a:pt x="732" y="512"/>
                    </a:lnTo>
                    <a:lnTo>
                      <a:pt x="728" y="512"/>
                    </a:lnTo>
                    <a:lnTo>
                      <a:pt x="728" y="516"/>
                    </a:lnTo>
                    <a:lnTo>
                      <a:pt x="728" y="512"/>
                    </a:lnTo>
                    <a:lnTo>
                      <a:pt x="724" y="512"/>
                    </a:lnTo>
                    <a:lnTo>
                      <a:pt x="724" y="508"/>
                    </a:lnTo>
                    <a:lnTo>
                      <a:pt x="724" y="512"/>
                    </a:lnTo>
                    <a:lnTo>
                      <a:pt x="724" y="508"/>
                    </a:lnTo>
                    <a:lnTo>
                      <a:pt x="720" y="512"/>
                    </a:lnTo>
                    <a:lnTo>
                      <a:pt x="724" y="512"/>
                    </a:lnTo>
                    <a:lnTo>
                      <a:pt x="724" y="516"/>
                    </a:lnTo>
                    <a:lnTo>
                      <a:pt x="720" y="516"/>
                    </a:lnTo>
                    <a:lnTo>
                      <a:pt x="724" y="516"/>
                    </a:lnTo>
                    <a:lnTo>
                      <a:pt x="720" y="516"/>
                    </a:lnTo>
                    <a:lnTo>
                      <a:pt x="720" y="512"/>
                    </a:lnTo>
                    <a:lnTo>
                      <a:pt x="716" y="512"/>
                    </a:lnTo>
                    <a:lnTo>
                      <a:pt x="720" y="516"/>
                    </a:lnTo>
                    <a:lnTo>
                      <a:pt x="724" y="520"/>
                    </a:lnTo>
                    <a:lnTo>
                      <a:pt x="720" y="520"/>
                    </a:lnTo>
                    <a:lnTo>
                      <a:pt x="720" y="522"/>
                    </a:lnTo>
                    <a:lnTo>
                      <a:pt x="716" y="522"/>
                    </a:lnTo>
                    <a:lnTo>
                      <a:pt x="712" y="520"/>
                    </a:lnTo>
                    <a:lnTo>
                      <a:pt x="712" y="522"/>
                    </a:lnTo>
                    <a:lnTo>
                      <a:pt x="708" y="522"/>
                    </a:lnTo>
                    <a:lnTo>
                      <a:pt x="706" y="522"/>
                    </a:lnTo>
                    <a:lnTo>
                      <a:pt x="702" y="522"/>
                    </a:lnTo>
                    <a:lnTo>
                      <a:pt x="702" y="520"/>
                    </a:lnTo>
                    <a:lnTo>
                      <a:pt x="698" y="520"/>
                    </a:lnTo>
                    <a:lnTo>
                      <a:pt x="694" y="520"/>
                    </a:lnTo>
                    <a:lnTo>
                      <a:pt x="690" y="520"/>
                    </a:lnTo>
                    <a:lnTo>
                      <a:pt x="686" y="520"/>
                    </a:lnTo>
                    <a:lnTo>
                      <a:pt x="682" y="520"/>
                    </a:lnTo>
                    <a:lnTo>
                      <a:pt x="682" y="516"/>
                    </a:lnTo>
                    <a:lnTo>
                      <a:pt x="678" y="516"/>
                    </a:lnTo>
                    <a:lnTo>
                      <a:pt x="676" y="516"/>
                    </a:lnTo>
                    <a:lnTo>
                      <a:pt x="672" y="512"/>
                    </a:lnTo>
                    <a:lnTo>
                      <a:pt x="668" y="508"/>
                    </a:lnTo>
                    <a:lnTo>
                      <a:pt x="672" y="512"/>
                    </a:lnTo>
                    <a:lnTo>
                      <a:pt x="672" y="516"/>
                    </a:lnTo>
                    <a:lnTo>
                      <a:pt x="668" y="516"/>
                    </a:lnTo>
                    <a:lnTo>
                      <a:pt x="672" y="516"/>
                    </a:lnTo>
                    <a:lnTo>
                      <a:pt x="672" y="520"/>
                    </a:lnTo>
                    <a:lnTo>
                      <a:pt x="676" y="520"/>
                    </a:lnTo>
                    <a:lnTo>
                      <a:pt x="676" y="516"/>
                    </a:lnTo>
                    <a:lnTo>
                      <a:pt x="672" y="516"/>
                    </a:lnTo>
                    <a:lnTo>
                      <a:pt x="676" y="516"/>
                    </a:lnTo>
                    <a:lnTo>
                      <a:pt x="678" y="516"/>
                    </a:lnTo>
                    <a:lnTo>
                      <a:pt x="682" y="520"/>
                    </a:lnTo>
                    <a:lnTo>
                      <a:pt x="686" y="520"/>
                    </a:lnTo>
                    <a:lnTo>
                      <a:pt x="690" y="520"/>
                    </a:lnTo>
                    <a:lnTo>
                      <a:pt x="690" y="522"/>
                    </a:lnTo>
                    <a:lnTo>
                      <a:pt x="686" y="522"/>
                    </a:lnTo>
                    <a:lnTo>
                      <a:pt x="690" y="522"/>
                    </a:lnTo>
                    <a:lnTo>
                      <a:pt x="694" y="522"/>
                    </a:lnTo>
                    <a:lnTo>
                      <a:pt x="698" y="520"/>
                    </a:lnTo>
                    <a:lnTo>
                      <a:pt x="698" y="522"/>
                    </a:lnTo>
                    <a:lnTo>
                      <a:pt x="702" y="526"/>
                    </a:lnTo>
                    <a:lnTo>
                      <a:pt x="706" y="526"/>
                    </a:lnTo>
                    <a:lnTo>
                      <a:pt x="708" y="526"/>
                    </a:lnTo>
                    <a:lnTo>
                      <a:pt x="712" y="530"/>
                    </a:lnTo>
                    <a:lnTo>
                      <a:pt x="712" y="534"/>
                    </a:lnTo>
                    <a:lnTo>
                      <a:pt x="712" y="538"/>
                    </a:lnTo>
                    <a:lnTo>
                      <a:pt x="708" y="538"/>
                    </a:lnTo>
                    <a:lnTo>
                      <a:pt x="706" y="538"/>
                    </a:lnTo>
                    <a:lnTo>
                      <a:pt x="706" y="542"/>
                    </a:lnTo>
                    <a:lnTo>
                      <a:pt x="702" y="542"/>
                    </a:lnTo>
                    <a:lnTo>
                      <a:pt x="698" y="542"/>
                    </a:lnTo>
                    <a:lnTo>
                      <a:pt x="694" y="542"/>
                    </a:lnTo>
                    <a:lnTo>
                      <a:pt x="690" y="542"/>
                    </a:lnTo>
                    <a:lnTo>
                      <a:pt x="686" y="542"/>
                    </a:lnTo>
                    <a:lnTo>
                      <a:pt x="690" y="546"/>
                    </a:lnTo>
                    <a:lnTo>
                      <a:pt x="694" y="546"/>
                    </a:lnTo>
                    <a:lnTo>
                      <a:pt x="694" y="550"/>
                    </a:lnTo>
                    <a:lnTo>
                      <a:pt x="690" y="546"/>
                    </a:lnTo>
                    <a:lnTo>
                      <a:pt x="690" y="550"/>
                    </a:lnTo>
                    <a:lnTo>
                      <a:pt x="686" y="550"/>
                    </a:lnTo>
                    <a:lnTo>
                      <a:pt x="682" y="550"/>
                    </a:lnTo>
                    <a:lnTo>
                      <a:pt x="682" y="552"/>
                    </a:lnTo>
                    <a:lnTo>
                      <a:pt x="686" y="552"/>
                    </a:lnTo>
                    <a:lnTo>
                      <a:pt x="686" y="556"/>
                    </a:lnTo>
                    <a:lnTo>
                      <a:pt x="682" y="556"/>
                    </a:lnTo>
                    <a:lnTo>
                      <a:pt x="682" y="552"/>
                    </a:lnTo>
                    <a:lnTo>
                      <a:pt x="678" y="552"/>
                    </a:lnTo>
                    <a:lnTo>
                      <a:pt x="682" y="552"/>
                    </a:lnTo>
                    <a:lnTo>
                      <a:pt x="682" y="556"/>
                    </a:lnTo>
                    <a:lnTo>
                      <a:pt x="678" y="556"/>
                    </a:lnTo>
                    <a:lnTo>
                      <a:pt x="678" y="560"/>
                    </a:lnTo>
                    <a:lnTo>
                      <a:pt x="676" y="560"/>
                    </a:lnTo>
                    <a:lnTo>
                      <a:pt x="676" y="564"/>
                    </a:lnTo>
                    <a:lnTo>
                      <a:pt x="672" y="564"/>
                    </a:lnTo>
                    <a:lnTo>
                      <a:pt x="672" y="560"/>
                    </a:lnTo>
                    <a:lnTo>
                      <a:pt x="672" y="564"/>
                    </a:lnTo>
                    <a:lnTo>
                      <a:pt x="676" y="564"/>
                    </a:lnTo>
                    <a:lnTo>
                      <a:pt x="676" y="566"/>
                    </a:lnTo>
                    <a:lnTo>
                      <a:pt x="672" y="566"/>
                    </a:lnTo>
                    <a:lnTo>
                      <a:pt x="668" y="570"/>
                    </a:lnTo>
                    <a:lnTo>
                      <a:pt x="664" y="570"/>
                    </a:lnTo>
                    <a:lnTo>
                      <a:pt x="664" y="574"/>
                    </a:lnTo>
                    <a:lnTo>
                      <a:pt x="668" y="574"/>
                    </a:lnTo>
                    <a:lnTo>
                      <a:pt x="664" y="578"/>
                    </a:lnTo>
                    <a:lnTo>
                      <a:pt x="664" y="582"/>
                    </a:lnTo>
                    <a:lnTo>
                      <a:pt x="660" y="586"/>
                    </a:lnTo>
                    <a:lnTo>
                      <a:pt x="660" y="590"/>
                    </a:lnTo>
                    <a:lnTo>
                      <a:pt x="656" y="594"/>
                    </a:lnTo>
                    <a:lnTo>
                      <a:pt x="656" y="596"/>
                    </a:lnTo>
                    <a:lnTo>
                      <a:pt x="656" y="600"/>
                    </a:lnTo>
                    <a:lnTo>
                      <a:pt x="656" y="604"/>
                    </a:lnTo>
                    <a:lnTo>
                      <a:pt x="652" y="604"/>
                    </a:lnTo>
                    <a:lnTo>
                      <a:pt x="652" y="608"/>
                    </a:lnTo>
                    <a:lnTo>
                      <a:pt x="652" y="612"/>
                    </a:lnTo>
                    <a:lnTo>
                      <a:pt x="652" y="616"/>
                    </a:lnTo>
                    <a:lnTo>
                      <a:pt x="652" y="620"/>
                    </a:lnTo>
                    <a:lnTo>
                      <a:pt x="656" y="620"/>
                    </a:lnTo>
                    <a:lnTo>
                      <a:pt x="656" y="622"/>
                    </a:lnTo>
                    <a:lnTo>
                      <a:pt x="652" y="622"/>
                    </a:lnTo>
                    <a:lnTo>
                      <a:pt x="652" y="626"/>
                    </a:lnTo>
                    <a:lnTo>
                      <a:pt x="656" y="630"/>
                    </a:lnTo>
                    <a:lnTo>
                      <a:pt x="656" y="634"/>
                    </a:lnTo>
                    <a:lnTo>
                      <a:pt x="660" y="634"/>
                    </a:lnTo>
                    <a:lnTo>
                      <a:pt x="660" y="638"/>
                    </a:lnTo>
                    <a:lnTo>
                      <a:pt x="660" y="642"/>
                    </a:lnTo>
                    <a:lnTo>
                      <a:pt x="660" y="646"/>
                    </a:lnTo>
                    <a:lnTo>
                      <a:pt x="660" y="642"/>
                    </a:lnTo>
                    <a:lnTo>
                      <a:pt x="660" y="638"/>
                    </a:lnTo>
                    <a:lnTo>
                      <a:pt x="664" y="634"/>
                    </a:lnTo>
                    <a:lnTo>
                      <a:pt x="668" y="634"/>
                    </a:lnTo>
                    <a:lnTo>
                      <a:pt x="672" y="634"/>
                    </a:lnTo>
                    <a:lnTo>
                      <a:pt x="676" y="634"/>
                    </a:lnTo>
                    <a:lnTo>
                      <a:pt x="678" y="634"/>
                    </a:lnTo>
                    <a:lnTo>
                      <a:pt x="678" y="638"/>
                    </a:lnTo>
                    <a:lnTo>
                      <a:pt x="678" y="642"/>
                    </a:lnTo>
                    <a:lnTo>
                      <a:pt x="678" y="646"/>
                    </a:lnTo>
                    <a:lnTo>
                      <a:pt x="682" y="650"/>
                    </a:lnTo>
                    <a:lnTo>
                      <a:pt x="682" y="652"/>
                    </a:lnTo>
                    <a:lnTo>
                      <a:pt x="682" y="656"/>
                    </a:lnTo>
                    <a:lnTo>
                      <a:pt x="686" y="660"/>
                    </a:lnTo>
                    <a:lnTo>
                      <a:pt x="686" y="664"/>
                    </a:lnTo>
                    <a:lnTo>
                      <a:pt x="686" y="668"/>
                    </a:lnTo>
                    <a:lnTo>
                      <a:pt x="686" y="672"/>
                    </a:lnTo>
                    <a:lnTo>
                      <a:pt x="682" y="676"/>
                    </a:lnTo>
                    <a:lnTo>
                      <a:pt x="686" y="676"/>
                    </a:lnTo>
                    <a:lnTo>
                      <a:pt x="686" y="672"/>
                    </a:lnTo>
                    <a:lnTo>
                      <a:pt x="690" y="672"/>
                    </a:lnTo>
                    <a:lnTo>
                      <a:pt x="690" y="676"/>
                    </a:lnTo>
                    <a:lnTo>
                      <a:pt x="686" y="676"/>
                    </a:lnTo>
                    <a:lnTo>
                      <a:pt x="690" y="676"/>
                    </a:lnTo>
                    <a:lnTo>
                      <a:pt x="690" y="672"/>
                    </a:lnTo>
                    <a:lnTo>
                      <a:pt x="694" y="672"/>
                    </a:lnTo>
                    <a:lnTo>
                      <a:pt x="698" y="672"/>
                    </a:lnTo>
                    <a:lnTo>
                      <a:pt x="706" y="668"/>
                    </a:lnTo>
                    <a:lnTo>
                      <a:pt x="708" y="668"/>
                    </a:lnTo>
                    <a:lnTo>
                      <a:pt x="712" y="668"/>
                    </a:lnTo>
                    <a:lnTo>
                      <a:pt x="716" y="668"/>
                    </a:lnTo>
                    <a:lnTo>
                      <a:pt x="716" y="672"/>
                    </a:lnTo>
                    <a:lnTo>
                      <a:pt x="720" y="672"/>
                    </a:lnTo>
                    <a:lnTo>
                      <a:pt x="724" y="672"/>
                    </a:lnTo>
                    <a:lnTo>
                      <a:pt x="724" y="676"/>
                    </a:lnTo>
                    <a:lnTo>
                      <a:pt x="728" y="676"/>
                    </a:lnTo>
                    <a:lnTo>
                      <a:pt x="732" y="676"/>
                    </a:lnTo>
                    <a:lnTo>
                      <a:pt x="734" y="676"/>
                    </a:lnTo>
                    <a:lnTo>
                      <a:pt x="738" y="680"/>
                    </a:lnTo>
                    <a:lnTo>
                      <a:pt x="742" y="680"/>
                    </a:lnTo>
                    <a:lnTo>
                      <a:pt x="742" y="682"/>
                    </a:lnTo>
                    <a:lnTo>
                      <a:pt x="746" y="682"/>
                    </a:lnTo>
                    <a:lnTo>
                      <a:pt x="746" y="686"/>
                    </a:lnTo>
                    <a:lnTo>
                      <a:pt x="748" y="686"/>
                    </a:lnTo>
                    <a:lnTo>
                      <a:pt x="752" y="690"/>
                    </a:lnTo>
                    <a:lnTo>
                      <a:pt x="756" y="694"/>
                    </a:lnTo>
                    <a:lnTo>
                      <a:pt x="760" y="698"/>
                    </a:lnTo>
                    <a:lnTo>
                      <a:pt x="764" y="698"/>
                    </a:lnTo>
                    <a:lnTo>
                      <a:pt x="768" y="698"/>
                    </a:lnTo>
                    <a:lnTo>
                      <a:pt x="772" y="698"/>
                    </a:lnTo>
                    <a:lnTo>
                      <a:pt x="772" y="702"/>
                    </a:lnTo>
                    <a:lnTo>
                      <a:pt x="776" y="702"/>
                    </a:lnTo>
                    <a:lnTo>
                      <a:pt x="778" y="702"/>
                    </a:lnTo>
                    <a:lnTo>
                      <a:pt x="782" y="706"/>
                    </a:lnTo>
                    <a:lnTo>
                      <a:pt x="786" y="708"/>
                    </a:lnTo>
                    <a:lnTo>
                      <a:pt x="790" y="708"/>
                    </a:lnTo>
                    <a:lnTo>
                      <a:pt x="790" y="712"/>
                    </a:lnTo>
                    <a:lnTo>
                      <a:pt x="786" y="712"/>
                    </a:lnTo>
                    <a:lnTo>
                      <a:pt x="786" y="716"/>
                    </a:lnTo>
                    <a:lnTo>
                      <a:pt x="786" y="712"/>
                    </a:lnTo>
                    <a:lnTo>
                      <a:pt x="790" y="712"/>
                    </a:lnTo>
                    <a:lnTo>
                      <a:pt x="794" y="712"/>
                    </a:lnTo>
                    <a:lnTo>
                      <a:pt x="798" y="712"/>
                    </a:lnTo>
                    <a:lnTo>
                      <a:pt x="802" y="712"/>
                    </a:lnTo>
                    <a:lnTo>
                      <a:pt x="806" y="712"/>
                    </a:lnTo>
                    <a:lnTo>
                      <a:pt x="806" y="708"/>
                    </a:lnTo>
                    <a:lnTo>
                      <a:pt x="808" y="708"/>
                    </a:lnTo>
                    <a:lnTo>
                      <a:pt x="812" y="712"/>
                    </a:lnTo>
                    <a:lnTo>
                      <a:pt x="808" y="712"/>
                    </a:lnTo>
                    <a:lnTo>
                      <a:pt x="812" y="712"/>
                    </a:lnTo>
                    <a:lnTo>
                      <a:pt x="816" y="712"/>
                    </a:lnTo>
                    <a:lnTo>
                      <a:pt x="820" y="712"/>
                    </a:lnTo>
                    <a:lnTo>
                      <a:pt x="824" y="712"/>
                    </a:lnTo>
                    <a:lnTo>
                      <a:pt x="828" y="712"/>
                    </a:lnTo>
                    <a:lnTo>
                      <a:pt x="828" y="716"/>
                    </a:lnTo>
                    <a:lnTo>
                      <a:pt x="832" y="716"/>
                    </a:lnTo>
                    <a:lnTo>
                      <a:pt x="832" y="712"/>
                    </a:lnTo>
                    <a:lnTo>
                      <a:pt x="832" y="716"/>
                    </a:lnTo>
                    <a:lnTo>
                      <a:pt x="832" y="720"/>
                    </a:lnTo>
                    <a:lnTo>
                      <a:pt x="832" y="728"/>
                    </a:lnTo>
                    <a:lnTo>
                      <a:pt x="828" y="732"/>
                    </a:lnTo>
                    <a:lnTo>
                      <a:pt x="828" y="736"/>
                    </a:lnTo>
                    <a:lnTo>
                      <a:pt x="832" y="736"/>
                    </a:lnTo>
                    <a:lnTo>
                      <a:pt x="832" y="738"/>
                    </a:lnTo>
                    <a:lnTo>
                      <a:pt x="832" y="742"/>
                    </a:lnTo>
                    <a:lnTo>
                      <a:pt x="832" y="746"/>
                    </a:lnTo>
                    <a:lnTo>
                      <a:pt x="832" y="750"/>
                    </a:lnTo>
                    <a:lnTo>
                      <a:pt x="832" y="754"/>
                    </a:lnTo>
                    <a:lnTo>
                      <a:pt x="832" y="758"/>
                    </a:lnTo>
                    <a:lnTo>
                      <a:pt x="832" y="762"/>
                    </a:lnTo>
                    <a:lnTo>
                      <a:pt x="834" y="766"/>
                    </a:lnTo>
                    <a:lnTo>
                      <a:pt x="838" y="768"/>
                    </a:lnTo>
                    <a:lnTo>
                      <a:pt x="838" y="772"/>
                    </a:lnTo>
                    <a:lnTo>
                      <a:pt x="842" y="772"/>
                    </a:lnTo>
                    <a:lnTo>
                      <a:pt x="842" y="776"/>
                    </a:lnTo>
                    <a:lnTo>
                      <a:pt x="838" y="776"/>
                    </a:lnTo>
                    <a:lnTo>
                      <a:pt x="834" y="776"/>
                    </a:lnTo>
                    <a:lnTo>
                      <a:pt x="838" y="776"/>
                    </a:lnTo>
                    <a:lnTo>
                      <a:pt x="842" y="776"/>
                    </a:lnTo>
                    <a:lnTo>
                      <a:pt x="842" y="780"/>
                    </a:lnTo>
                    <a:lnTo>
                      <a:pt x="846" y="780"/>
                    </a:lnTo>
                    <a:lnTo>
                      <a:pt x="850" y="780"/>
                    </a:lnTo>
                    <a:lnTo>
                      <a:pt x="850" y="784"/>
                    </a:lnTo>
                    <a:lnTo>
                      <a:pt x="854" y="788"/>
                    </a:lnTo>
                    <a:lnTo>
                      <a:pt x="854" y="792"/>
                    </a:lnTo>
                    <a:lnTo>
                      <a:pt x="858" y="792"/>
                    </a:lnTo>
                    <a:lnTo>
                      <a:pt x="858" y="794"/>
                    </a:lnTo>
                    <a:lnTo>
                      <a:pt x="854" y="794"/>
                    </a:lnTo>
                    <a:lnTo>
                      <a:pt x="854" y="798"/>
                    </a:lnTo>
                    <a:lnTo>
                      <a:pt x="850" y="798"/>
                    </a:lnTo>
                    <a:lnTo>
                      <a:pt x="850" y="802"/>
                    </a:lnTo>
                    <a:lnTo>
                      <a:pt x="850" y="798"/>
                    </a:lnTo>
                    <a:lnTo>
                      <a:pt x="854" y="798"/>
                    </a:lnTo>
                    <a:lnTo>
                      <a:pt x="854" y="794"/>
                    </a:lnTo>
                    <a:lnTo>
                      <a:pt x="858" y="794"/>
                    </a:lnTo>
                    <a:lnTo>
                      <a:pt x="862" y="794"/>
                    </a:lnTo>
                    <a:lnTo>
                      <a:pt x="862" y="798"/>
                    </a:lnTo>
                    <a:lnTo>
                      <a:pt x="864" y="798"/>
                    </a:lnTo>
                    <a:lnTo>
                      <a:pt x="864" y="802"/>
                    </a:lnTo>
                    <a:lnTo>
                      <a:pt x="868" y="802"/>
                    </a:lnTo>
                    <a:lnTo>
                      <a:pt x="868" y="806"/>
                    </a:lnTo>
                    <a:lnTo>
                      <a:pt x="872" y="806"/>
                    </a:lnTo>
                    <a:lnTo>
                      <a:pt x="872" y="810"/>
                    </a:lnTo>
                    <a:lnTo>
                      <a:pt x="872" y="806"/>
                    </a:lnTo>
                    <a:lnTo>
                      <a:pt x="868" y="806"/>
                    </a:lnTo>
                    <a:lnTo>
                      <a:pt x="868" y="802"/>
                    </a:lnTo>
                    <a:lnTo>
                      <a:pt x="864" y="798"/>
                    </a:lnTo>
                    <a:lnTo>
                      <a:pt x="868" y="798"/>
                    </a:lnTo>
                    <a:lnTo>
                      <a:pt x="868" y="794"/>
                    </a:lnTo>
                    <a:lnTo>
                      <a:pt x="868" y="792"/>
                    </a:lnTo>
                    <a:lnTo>
                      <a:pt x="872" y="792"/>
                    </a:lnTo>
                    <a:lnTo>
                      <a:pt x="872" y="788"/>
                    </a:lnTo>
                    <a:lnTo>
                      <a:pt x="872" y="792"/>
                    </a:lnTo>
                    <a:lnTo>
                      <a:pt x="876" y="792"/>
                    </a:lnTo>
                    <a:lnTo>
                      <a:pt x="876" y="794"/>
                    </a:lnTo>
                    <a:lnTo>
                      <a:pt x="876" y="798"/>
                    </a:lnTo>
                    <a:lnTo>
                      <a:pt x="880" y="798"/>
                    </a:lnTo>
                    <a:lnTo>
                      <a:pt x="880" y="794"/>
                    </a:lnTo>
                    <a:lnTo>
                      <a:pt x="880" y="792"/>
                    </a:lnTo>
                    <a:lnTo>
                      <a:pt x="876" y="788"/>
                    </a:lnTo>
                    <a:lnTo>
                      <a:pt x="880" y="788"/>
                    </a:lnTo>
                    <a:lnTo>
                      <a:pt x="880" y="784"/>
                    </a:lnTo>
                    <a:lnTo>
                      <a:pt x="880" y="780"/>
                    </a:lnTo>
                    <a:lnTo>
                      <a:pt x="884" y="780"/>
                    </a:lnTo>
                    <a:lnTo>
                      <a:pt x="884" y="776"/>
                    </a:lnTo>
                    <a:lnTo>
                      <a:pt x="884" y="772"/>
                    </a:lnTo>
                    <a:lnTo>
                      <a:pt x="884" y="768"/>
                    </a:lnTo>
                    <a:lnTo>
                      <a:pt x="880" y="768"/>
                    </a:lnTo>
                    <a:lnTo>
                      <a:pt x="880" y="766"/>
                    </a:lnTo>
                    <a:lnTo>
                      <a:pt x="880" y="762"/>
                    </a:lnTo>
                    <a:lnTo>
                      <a:pt x="880" y="758"/>
                    </a:lnTo>
                    <a:lnTo>
                      <a:pt x="880" y="754"/>
                    </a:lnTo>
                    <a:lnTo>
                      <a:pt x="876" y="754"/>
                    </a:lnTo>
                    <a:lnTo>
                      <a:pt x="876" y="750"/>
                    </a:lnTo>
                    <a:lnTo>
                      <a:pt x="880" y="750"/>
                    </a:lnTo>
                    <a:lnTo>
                      <a:pt x="876" y="746"/>
                    </a:lnTo>
                    <a:lnTo>
                      <a:pt x="876" y="742"/>
                    </a:lnTo>
                    <a:lnTo>
                      <a:pt x="880" y="742"/>
                    </a:lnTo>
                    <a:lnTo>
                      <a:pt x="876" y="742"/>
                    </a:lnTo>
                    <a:lnTo>
                      <a:pt x="876" y="738"/>
                    </a:lnTo>
                    <a:lnTo>
                      <a:pt x="876" y="736"/>
                    </a:lnTo>
                    <a:lnTo>
                      <a:pt x="872" y="736"/>
                    </a:lnTo>
                    <a:lnTo>
                      <a:pt x="872" y="732"/>
                    </a:lnTo>
                    <a:lnTo>
                      <a:pt x="868" y="732"/>
                    </a:lnTo>
                    <a:lnTo>
                      <a:pt x="868" y="728"/>
                    </a:lnTo>
                    <a:lnTo>
                      <a:pt x="868" y="724"/>
                    </a:lnTo>
                    <a:lnTo>
                      <a:pt x="864" y="724"/>
                    </a:lnTo>
                    <a:lnTo>
                      <a:pt x="868" y="724"/>
                    </a:lnTo>
                    <a:lnTo>
                      <a:pt x="872" y="724"/>
                    </a:lnTo>
                    <a:lnTo>
                      <a:pt x="876" y="720"/>
                    </a:lnTo>
                    <a:lnTo>
                      <a:pt x="880" y="720"/>
                    </a:lnTo>
                    <a:lnTo>
                      <a:pt x="884" y="716"/>
                    </a:lnTo>
                    <a:lnTo>
                      <a:pt x="888" y="716"/>
                    </a:lnTo>
                    <a:lnTo>
                      <a:pt x="890" y="712"/>
                    </a:lnTo>
                    <a:lnTo>
                      <a:pt x="894" y="708"/>
                    </a:lnTo>
                    <a:lnTo>
                      <a:pt x="898" y="706"/>
                    </a:lnTo>
                    <a:lnTo>
                      <a:pt x="902" y="706"/>
                    </a:lnTo>
                    <a:lnTo>
                      <a:pt x="902" y="702"/>
                    </a:lnTo>
                    <a:lnTo>
                      <a:pt x="906" y="702"/>
                    </a:lnTo>
                    <a:lnTo>
                      <a:pt x="910" y="698"/>
                    </a:lnTo>
                    <a:lnTo>
                      <a:pt x="910" y="694"/>
                    </a:lnTo>
                    <a:lnTo>
                      <a:pt x="914" y="690"/>
                    </a:lnTo>
                    <a:lnTo>
                      <a:pt x="914" y="686"/>
                    </a:lnTo>
                    <a:lnTo>
                      <a:pt x="914" y="682"/>
                    </a:lnTo>
                    <a:lnTo>
                      <a:pt x="914" y="680"/>
                    </a:lnTo>
                    <a:lnTo>
                      <a:pt x="914" y="676"/>
                    </a:lnTo>
                    <a:lnTo>
                      <a:pt x="910" y="672"/>
                    </a:lnTo>
                    <a:lnTo>
                      <a:pt x="914" y="672"/>
                    </a:lnTo>
                    <a:lnTo>
                      <a:pt x="910" y="668"/>
                    </a:lnTo>
                    <a:lnTo>
                      <a:pt x="910" y="664"/>
                    </a:lnTo>
                    <a:lnTo>
                      <a:pt x="910" y="660"/>
                    </a:lnTo>
                    <a:lnTo>
                      <a:pt x="906" y="656"/>
                    </a:lnTo>
                    <a:lnTo>
                      <a:pt x="902" y="650"/>
                    </a:lnTo>
                    <a:lnTo>
                      <a:pt x="898" y="650"/>
                    </a:lnTo>
                    <a:lnTo>
                      <a:pt x="898" y="646"/>
                    </a:lnTo>
                    <a:lnTo>
                      <a:pt x="894" y="646"/>
                    </a:lnTo>
                    <a:lnTo>
                      <a:pt x="890" y="642"/>
                    </a:lnTo>
                    <a:lnTo>
                      <a:pt x="888" y="638"/>
                    </a:lnTo>
                    <a:lnTo>
                      <a:pt x="884" y="638"/>
                    </a:lnTo>
                    <a:lnTo>
                      <a:pt x="888" y="638"/>
                    </a:lnTo>
                    <a:lnTo>
                      <a:pt x="884" y="638"/>
                    </a:lnTo>
                    <a:lnTo>
                      <a:pt x="884" y="634"/>
                    </a:lnTo>
                    <a:lnTo>
                      <a:pt x="884" y="630"/>
                    </a:lnTo>
                    <a:lnTo>
                      <a:pt x="888" y="630"/>
                    </a:lnTo>
                    <a:lnTo>
                      <a:pt x="888" y="626"/>
                    </a:lnTo>
                    <a:lnTo>
                      <a:pt x="890" y="626"/>
                    </a:lnTo>
                    <a:lnTo>
                      <a:pt x="890" y="622"/>
                    </a:lnTo>
                    <a:lnTo>
                      <a:pt x="894" y="622"/>
                    </a:lnTo>
                    <a:lnTo>
                      <a:pt x="894" y="620"/>
                    </a:lnTo>
                    <a:lnTo>
                      <a:pt x="890" y="620"/>
                    </a:lnTo>
                    <a:lnTo>
                      <a:pt x="894" y="616"/>
                    </a:lnTo>
                    <a:lnTo>
                      <a:pt x="894" y="612"/>
                    </a:lnTo>
                    <a:lnTo>
                      <a:pt x="898" y="612"/>
                    </a:lnTo>
                    <a:lnTo>
                      <a:pt x="898" y="616"/>
                    </a:lnTo>
                    <a:lnTo>
                      <a:pt x="902" y="616"/>
                    </a:lnTo>
                    <a:lnTo>
                      <a:pt x="898" y="616"/>
                    </a:lnTo>
                    <a:lnTo>
                      <a:pt x="898" y="612"/>
                    </a:lnTo>
                    <a:lnTo>
                      <a:pt x="902" y="612"/>
                    </a:lnTo>
                    <a:lnTo>
                      <a:pt x="898" y="608"/>
                    </a:lnTo>
                    <a:lnTo>
                      <a:pt x="902" y="604"/>
                    </a:lnTo>
                    <a:lnTo>
                      <a:pt x="906" y="604"/>
                    </a:lnTo>
                    <a:lnTo>
                      <a:pt x="910" y="604"/>
                    </a:lnTo>
                    <a:lnTo>
                      <a:pt x="910" y="600"/>
                    </a:lnTo>
                    <a:lnTo>
                      <a:pt x="906" y="600"/>
                    </a:lnTo>
                    <a:lnTo>
                      <a:pt x="906" y="604"/>
                    </a:lnTo>
                    <a:lnTo>
                      <a:pt x="902" y="604"/>
                    </a:lnTo>
                    <a:lnTo>
                      <a:pt x="898" y="604"/>
                    </a:lnTo>
                    <a:lnTo>
                      <a:pt x="898" y="600"/>
                    </a:lnTo>
                    <a:lnTo>
                      <a:pt x="898" y="596"/>
                    </a:lnTo>
                    <a:lnTo>
                      <a:pt x="894" y="596"/>
                    </a:lnTo>
                    <a:lnTo>
                      <a:pt x="898" y="594"/>
                    </a:lnTo>
                    <a:lnTo>
                      <a:pt x="894" y="594"/>
                    </a:lnTo>
                    <a:lnTo>
                      <a:pt x="894" y="590"/>
                    </a:lnTo>
                    <a:lnTo>
                      <a:pt x="898" y="586"/>
                    </a:lnTo>
                    <a:lnTo>
                      <a:pt x="894" y="590"/>
                    </a:lnTo>
                    <a:lnTo>
                      <a:pt x="890" y="590"/>
                    </a:lnTo>
                    <a:lnTo>
                      <a:pt x="890" y="586"/>
                    </a:lnTo>
                    <a:lnTo>
                      <a:pt x="890" y="590"/>
                    </a:lnTo>
                    <a:lnTo>
                      <a:pt x="888" y="590"/>
                    </a:lnTo>
                    <a:lnTo>
                      <a:pt x="888" y="586"/>
                    </a:lnTo>
                    <a:lnTo>
                      <a:pt x="890" y="582"/>
                    </a:lnTo>
                    <a:lnTo>
                      <a:pt x="894" y="582"/>
                    </a:lnTo>
                    <a:lnTo>
                      <a:pt x="894" y="578"/>
                    </a:lnTo>
                    <a:lnTo>
                      <a:pt x="894" y="574"/>
                    </a:lnTo>
                    <a:lnTo>
                      <a:pt x="894" y="570"/>
                    </a:lnTo>
                    <a:lnTo>
                      <a:pt x="898" y="570"/>
                    </a:lnTo>
                    <a:lnTo>
                      <a:pt x="894" y="570"/>
                    </a:lnTo>
                    <a:lnTo>
                      <a:pt x="898" y="570"/>
                    </a:lnTo>
                    <a:lnTo>
                      <a:pt x="894" y="570"/>
                    </a:lnTo>
                    <a:lnTo>
                      <a:pt x="894" y="566"/>
                    </a:lnTo>
                    <a:lnTo>
                      <a:pt x="890" y="566"/>
                    </a:lnTo>
                    <a:lnTo>
                      <a:pt x="890" y="564"/>
                    </a:lnTo>
                    <a:lnTo>
                      <a:pt x="890" y="560"/>
                    </a:lnTo>
                    <a:lnTo>
                      <a:pt x="888" y="560"/>
                    </a:lnTo>
                    <a:lnTo>
                      <a:pt x="888" y="556"/>
                    </a:lnTo>
                    <a:lnTo>
                      <a:pt x="888" y="552"/>
                    </a:lnTo>
                    <a:lnTo>
                      <a:pt x="890" y="552"/>
                    </a:lnTo>
                    <a:lnTo>
                      <a:pt x="894" y="550"/>
                    </a:lnTo>
                    <a:lnTo>
                      <a:pt x="898" y="550"/>
                    </a:lnTo>
                    <a:lnTo>
                      <a:pt x="906" y="550"/>
                    </a:lnTo>
                    <a:lnTo>
                      <a:pt x="910" y="550"/>
                    </a:lnTo>
                    <a:lnTo>
                      <a:pt x="914" y="550"/>
                    </a:lnTo>
                    <a:lnTo>
                      <a:pt x="914" y="552"/>
                    </a:lnTo>
                    <a:lnTo>
                      <a:pt x="918" y="552"/>
                    </a:lnTo>
                    <a:lnTo>
                      <a:pt x="924" y="552"/>
                    </a:lnTo>
                    <a:lnTo>
                      <a:pt x="924" y="556"/>
                    </a:lnTo>
                    <a:lnTo>
                      <a:pt x="920" y="556"/>
                    </a:lnTo>
                    <a:lnTo>
                      <a:pt x="924" y="556"/>
                    </a:lnTo>
                    <a:lnTo>
                      <a:pt x="924" y="552"/>
                    </a:lnTo>
                    <a:lnTo>
                      <a:pt x="928" y="552"/>
                    </a:lnTo>
                    <a:lnTo>
                      <a:pt x="932" y="552"/>
                    </a:lnTo>
                    <a:lnTo>
                      <a:pt x="936" y="556"/>
                    </a:lnTo>
                    <a:lnTo>
                      <a:pt x="940" y="556"/>
                    </a:lnTo>
                    <a:lnTo>
                      <a:pt x="936" y="556"/>
                    </a:lnTo>
                    <a:lnTo>
                      <a:pt x="940" y="556"/>
                    </a:lnTo>
                    <a:lnTo>
                      <a:pt x="944" y="556"/>
                    </a:lnTo>
                    <a:lnTo>
                      <a:pt x="944" y="552"/>
                    </a:lnTo>
                    <a:lnTo>
                      <a:pt x="948" y="552"/>
                    </a:lnTo>
                    <a:lnTo>
                      <a:pt x="950" y="550"/>
                    </a:lnTo>
                    <a:lnTo>
                      <a:pt x="954" y="550"/>
                    </a:lnTo>
                    <a:lnTo>
                      <a:pt x="954" y="552"/>
                    </a:lnTo>
                    <a:lnTo>
                      <a:pt x="958" y="552"/>
                    </a:lnTo>
                    <a:lnTo>
                      <a:pt x="958" y="556"/>
                    </a:lnTo>
                    <a:lnTo>
                      <a:pt x="962" y="556"/>
                    </a:lnTo>
                    <a:lnTo>
                      <a:pt x="966" y="556"/>
                    </a:lnTo>
                    <a:lnTo>
                      <a:pt x="970" y="560"/>
                    </a:lnTo>
                    <a:lnTo>
                      <a:pt x="966" y="560"/>
                    </a:lnTo>
                    <a:lnTo>
                      <a:pt x="966" y="564"/>
                    </a:lnTo>
                    <a:lnTo>
                      <a:pt x="970" y="564"/>
                    </a:lnTo>
                    <a:lnTo>
                      <a:pt x="966" y="564"/>
                    </a:lnTo>
                    <a:lnTo>
                      <a:pt x="970" y="564"/>
                    </a:lnTo>
                    <a:lnTo>
                      <a:pt x="974" y="564"/>
                    </a:lnTo>
                    <a:lnTo>
                      <a:pt x="976" y="566"/>
                    </a:lnTo>
                    <a:lnTo>
                      <a:pt x="974" y="570"/>
                    </a:lnTo>
                    <a:lnTo>
                      <a:pt x="974" y="566"/>
                    </a:lnTo>
                    <a:lnTo>
                      <a:pt x="974" y="570"/>
                    </a:lnTo>
                    <a:lnTo>
                      <a:pt x="976" y="570"/>
                    </a:lnTo>
                    <a:lnTo>
                      <a:pt x="976" y="566"/>
                    </a:lnTo>
                    <a:lnTo>
                      <a:pt x="980" y="566"/>
                    </a:lnTo>
                    <a:lnTo>
                      <a:pt x="980" y="570"/>
                    </a:lnTo>
                    <a:lnTo>
                      <a:pt x="976" y="574"/>
                    </a:lnTo>
                    <a:lnTo>
                      <a:pt x="980" y="574"/>
                    </a:lnTo>
                    <a:lnTo>
                      <a:pt x="980" y="578"/>
                    </a:lnTo>
                    <a:lnTo>
                      <a:pt x="984" y="578"/>
                    </a:lnTo>
                    <a:lnTo>
                      <a:pt x="988" y="578"/>
                    </a:lnTo>
                    <a:lnTo>
                      <a:pt x="992" y="582"/>
                    </a:lnTo>
                    <a:lnTo>
                      <a:pt x="996" y="582"/>
                    </a:lnTo>
                    <a:lnTo>
                      <a:pt x="1000" y="582"/>
                    </a:lnTo>
                    <a:lnTo>
                      <a:pt x="1004" y="582"/>
                    </a:lnTo>
                    <a:lnTo>
                      <a:pt x="1004" y="586"/>
                    </a:lnTo>
                    <a:lnTo>
                      <a:pt x="1006" y="586"/>
                    </a:lnTo>
                    <a:lnTo>
                      <a:pt x="1010" y="586"/>
                    </a:lnTo>
                    <a:lnTo>
                      <a:pt x="1010" y="582"/>
                    </a:lnTo>
                    <a:lnTo>
                      <a:pt x="1014" y="586"/>
                    </a:lnTo>
                    <a:lnTo>
                      <a:pt x="1014" y="590"/>
                    </a:lnTo>
                    <a:lnTo>
                      <a:pt x="1010" y="590"/>
                    </a:lnTo>
                    <a:lnTo>
                      <a:pt x="1006" y="590"/>
                    </a:lnTo>
                    <a:lnTo>
                      <a:pt x="1010" y="590"/>
                    </a:lnTo>
                    <a:lnTo>
                      <a:pt x="1010" y="594"/>
                    </a:lnTo>
                    <a:lnTo>
                      <a:pt x="1006" y="594"/>
                    </a:lnTo>
                    <a:lnTo>
                      <a:pt x="1006" y="596"/>
                    </a:lnTo>
                    <a:lnTo>
                      <a:pt x="1006" y="600"/>
                    </a:lnTo>
                    <a:lnTo>
                      <a:pt x="1010" y="600"/>
                    </a:lnTo>
                    <a:lnTo>
                      <a:pt x="1010" y="604"/>
                    </a:lnTo>
                    <a:lnTo>
                      <a:pt x="1006" y="604"/>
                    </a:lnTo>
                    <a:lnTo>
                      <a:pt x="1004" y="604"/>
                    </a:lnTo>
                    <a:lnTo>
                      <a:pt x="1000" y="604"/>
                    </a:lnTo>
                    <a:lnTo>
                      <a:pt x="996" y="604"/>
                    </a:lnTo>
                    <a:lnTo>
                      <a:pt x="992" y="604"/>
                    </a:lnTo>
                    <a:lnTo>
                      <a:pt x="996" y="608"/>
                    </a:lnTo>
                    <a:lnTo>
                      <a:pt x="1000" y="608"/>
                    </a:lnTo>
                    <a:lnTo>
                      <a:pt x="1004" y="608"/>
                    </a:lnTo>
                    <a:lnTo>
                      <a:pt x="1006" y="608"/>
                    </a:lnTo>
                    <a:lnTo>
                      <a:pt x="1010" y="608"/>
                    </a:lnTo>
                    <a:lnTo>
                      <a:pt x="1010" y="612"/>
                    </a:lnTo>
                    <a:lnTo>
                      <a:pt x="1010" y="616"/>
                    </a:lnTo>
                    <a:lnTo>
                      <a:pt x="1006" y="616"/>
                    </a:lnTo>
                    <a:lnTo>
                      <a:pt x="1006" y="620"/>
                    </a:lnTo>
                    <a:lnTo>
                      <a:pt x="1010" y="620"/>
                    </a:lnTo>
                    <a:lnTo>
                      <a:pt x="1006" y="620"/>
                    </a:lnTo>
                    <a:lnTo>
                      <a:pt x="1006" y="622"/>
                    </a:lnTo>
                    <a:lnTo>
                      <a:pt x="1010" y="622"/>
                    </a:lnTo>
                    <a:lnTo>
                      <a:pt x="1010" y="620"/>
                    </a:lnTo>
                    <a:lnTo>
                      <a:pt x="1014" y="620"/>
                    </a:lnTo>
                    <a:lnTo>
                      <a:pt x="1014" y="622"/>
                    </a:lnTo>
                    <a:lnTo>
                      <a:pt x="1010" y="622"/>
                    </a:lnTo>
                    <a:lnTo>
                      <a:pt x="1010" y="626"/>
                    </a:lnTo>
                    <a:lnTo>
                      <a:pt x="1014" y="626"/>
                    </a:lnTo>
                    <a:lnTo>
                      <a:pt x="1010" y="626"/>
                    </a:lnTo>
                    <a:lnTo>
                      <a:pt x="1010" y="630"/>
                    </a:lnTo>
                    <a:lnTo>
                      <a:pt x="1010" y="634"/>
                    </a:lnTo>
                    <a:lnTo>
                      <a:pt x="1006" y="630"/>
                    </a:lnTo>
                    <a:lnTo>
                      <a:pt x="1010" y="630"/>
                    </a:lnTo>
                    <a:lnTo>
                      <a:pt x="1006" y="630"/>
                    </a:lnTo>
                    <a:lnTo>
                      <a:pt x="1006" y="626"/>
                    </a:lnTo>
                    <a:lnTo>
                      <a:pt x="1006" y="630"/>
                    </a:lnTo>
                    <a:lnTo>
                      <a:pt x="1006" y="634"/>
                    </a:lnTo>
                    <a:lnTo>
                      <a:pt x="1004" y="634"/>
                    </a:lnTo>
                    <a:lnTo>
                      <a:pt x="1006" y="634"/>
                    </a:lnTo>
                    <a:lnTo>
                      <a:pt x="1006" y="638"/>
                    </a:lnTo>
                    <a:lnTo>
                      <a:pt x="1010" y="634"/>
                    </a:lnTo>
                    <a:lnTo>
                      <a:pt x="1014" y="634"/>
                    </a:lnTo>
                    <a:lnTo>
                      <a:pt x="1014" y="630"/>
                    </a:lnTo>
                    <a:lnTo>
                      <a:pt x="1018" y="630"/>
                    </a:lnTo>
                    <a:lnTo>
                      <a:pt x="1022" y="630"/>
                    </a:lnTo>
                    <a:lnTo>
                      <a:pt x="1026" y="630"/>
                    </a:lnTo>
                    <a:lnTo>
                      <a:pt x="1026" y="634"/>
                    </a:lnTo>
                    <a:lnTo>
                      <a:pt x="1030" y="634"/>
                    </a:lnTo>
                    <a:lnTo>
                      <a:pt x="1030" y="638"/>
                    </a:lnTo>
                    <a:lnTo>
                      <a:pt x="1030" y="642"/>
                    </a:lnTo>
                    <a:lnTo>
                      <a:pt x="1030" y="646"/>
                    </a:lnTo>
                    <a:lnTo>
                      <a:pt x="1030" y="650"/>
                    </a:lnTo>
                    <a:lnTo>
                      <a:pt x="1026" y="650"/>
                    </a:lnTo>
                    <a:lnTo>
                      <a:pt x="1022" y="652"/>
                    </a:lnTo>
                    <a:lnTo>
                      <a:pt x="1018" y="652"/>
                    </a:lnTo>
                    <a:lnTo>
                      <a:pt x="1014" y="652"/>
                    </a:lnTo>
                    <a:lnTo>
                      <a:pt x="1014" y="656"/>
                    </a:lnTo>
                    <a:lnTo>
                      <a:pt x="1014" y="652"/>
                    </a:lnTo>
                    <a:lnTo>
                      <a:pt x="1018" y="652"/>
                    </a:lnTo>
                    <a:lnTo>
                      <a:pt x="1022" y="652"/>
                    </a:lnTo>
                    <a:lnTo>
                      <a:pt x="1026" y="652"/>
                    </a:lnTo>
                    <a:lnTo>
                      <a:pt x="1026" y="650"/>
                    </a:lnTo>
                    <a:lnTo>
                      <a:pt x="1030" y="650"/>
                    </a:lnTo>
                    <a:lnTo>
                      <a:pt x="1030" y="646"/>
                    </a:lnTo>
                    <a:lnTo>
                      <a:pt x="1030" y="642"/>
                    </a:lnTo>
                    <a:lnTo>
                      <a:pt x="1030" y="638"/>
                    </a:lnTo>
                    <a:lnTo>
                      <a:pt x="1032" y="638"/>
                    </a:lnTo>
                    <a:lnTo>
                      <a:pt x="1032" y="642"/>
                    </a:lnTo>
                    <a:lnTo>
                      <a:pt x="1032" y="646"/>
                    </a:lnTo>
                    <a:lnTo>
                      <a:pt x="1032" y="650"/>
                    </a:lnTo>
                    <a:lnTo>
                      <a:pt x="1032" y="646"/>
                    </a:lnTo>
                    <a:lnTo>
                      <a:pt x="1036" y="646"/>
                    </a:lnTo>
                    <a:lnTo>
                      <a:pt x="1036" y="642"/>
                    </a:lnTo>
                    <a:lnTo>
                      <a:pt x="1036" y="646"/>
                    </a:lnTo>
                    <a:lnTo>
                      <a:pt x="1036" y="652"/>
                    </a:lnTo>
                    <a:lnTo>
                      <a:pt x="1036" y="650"/>
                    </a:lnTo>
                    <a:lnTo>
                      <a:pt x="1040" y="646"/>
                    </a:lnTo>
                    <a:lnTo>
                      <a:pt x="1044" y="642"/>
                    </a:lnTo>
                    <a:lnTo>
                      <a:pt x="1048" y="642"/>
                    </a:lnTo>
                    <a:lnTo>
                      <a:pt x="1052" y="642"/>
                    </a:lnTo>
                    <a:lnTo>
                      <a:pt x="1052" y="638"/>
                    </a:lnTo>
                    <a:lnTo>
                      <a:pt x="1052" y="634"/>
                    </a:lnTo>
                    <a:lnTo>
                      <a:pt x="1056" y="634"/>
                    </a:lnTo>
                    <a:lnTo>
                      <a:pt x="1056" y="630"/>
                    </a:lnTo>
                    <a:lnTo>
                      <a:pt x="1060" y="634"/>
                    </a:lnTo>
                    <a:lnTo>
                      <a:pt x="1060" y="638"/>
                    </a:lnTo>
                    <a:lnTo>
                      <a:pt x="1062" y="638"/>
                    </a:lnTo>
                    <a:lnTo>
                      <a:pt x="1060" y="642"/>
                    </a:lnTo>
                    <a:lnTo>
                      <a:pt x="1060" y="646"/>
                    </a:lnTo>
                    <a:lnTo>
                      <a:pt x="1060" y="642"/>
                    </a:lnTo>
                    <a:lnTo>
                      <a:pt x="1062" y="642"/>
                    </a:lnTo>
                    <a:lnTo>
                      <a:pt x="1062" y="638"/>
                    </a:lnTo>
                    <a:lnTo>
                      <a:pt x="1060" y="634"/>
                    </a:lnTo>
                    <a:lnTo>
                      <a:pt x="1060" y="630"/>
                    </a:lnTo>
                    <a:lnTo>
                      <a:pt x="1062" y="630"/>
                    </a:lnTo>
                    <a:lnTo>
                      <a:pt x="1062" y="634"/>
                    </a:lnTo>
                    <a:lnTo>
                      <a:pt x="1062" y="630"/>
                    </a:lnTo>
                    <a:lnTo>
                      <a:pt x="1062" y="626"/>
                    </a:lnTo>
                    <a:lnTo>
                      <a:pt x="1066" y="626"/>
                    </a:lnTo>
                    <a:lnTo>
                      <a:pt x="1066" y="630"/>
                    </a:lnTo>
                    <a:lnTo>
                      <a:pt x="1066" y="626"/>
                    </a:lnTo>
                    <a:lnTo>
                      <a:pt x="1070" y="626"/>
                    </a:lnTo>
                    <a:lnTo>
                      <a:pt x="1066" y="626"/>
                    </a:lnTo>
                    <a:lnTo>
                      <a:pt x="1066" y="622"/>
                    </a:lnTo>
                    <a:lnTo>
                      <a:pt x="1066" y="620"/>
                    </a:lnTo>
                    <a:lnTo>
                      <a:pt x="1070" y="620"/>
                    </a:lnTo>
                    <a:lnTo>
                      <a:pt x="1070" y="622"/>
                    </a:lnTo>
                    <a:lnTo>
                      <a:pt x="1070" y="620"/>
                    </a:lnTo>
                    <a:lnTo>
                      <a:pt x="1066" y="620"/>
                    </a:lnTo>
                    <a:lnTo>
                      <a:pt x="1070" y="620"/>
                    </a:lnTo>
                    <a:lnTo>
                      <a:pt x="1074" y="620"/>
                    </a:lnTo>
                    <a:lnTo>
                      <a:pt x="1070" y="620"/>
                    </a:lnTo>
                    <a:lnTo>
                      <a:pt x="1070" y="616"/>
                    </a:lnTo>
                    <a:lnTo>
                      <a:pt x="1066" y="616"/>
                    </a:lnTo>
                    <a:lnTo>
                      <a:pt x="1066" y="612"/>
                    </a:lnTo>
                    <a:lnTo>
                      <a:pt x="1070" y="612"/>
                    </a:lnTo>
                    <a:lnTo>
                      <a:pt x="1070" y="608"/>
                    </a:lnTo>
                    <a:lnTo>
                      <a:pt x="1070" y="612"/>
                    </a:lnTo>
                    <a:lnTo>
                      <a:pt x="1074" y="612"/>
                    </a:lnTo>
                    <a:lnTo>
                      <a:pt x="1074" y="608"/>
                    </a:lnTo>
                    <a:lnTo>
                      <a:pt x="1070" y="608"/>
                    </a:lnTo>
                    <a:lnTo>
                      <a:pt x="1074" y="608"/>
                    </a:lnTo>
                    <a:lnTo>
                      <a:pt x="1074" y="604"/>
                    </a:lnTo>
                    <a:lnTo>
                      <a:pt x="1076" y="600"/>
                    </a:lnTo>
                    <a:lnTo>
                      <a:pt x="1076" y="596"/>
                    </a:lnTo>
                    <a:lnTo>
                      <a:pt x="1080" y="596"/>
                    </a:lnTo>
                    <a:lnTo>
                      <a:pt x="1080" y="600"/>
                    </a:lnTo>
                    <a:lnTo>
                      <a:pt x="1076" y="600"/>
                    </a:lnTo>
                    <a:lnTo>
                      <a:pt x="1080" y="600"/>
                    </a:lnTo>
                    <a:lnTo>
                      <a:pt x="1084" y="600"/>
                    </a:lnTo>
                    <a:lnTo>
                      <a:pt x="1080" y="604"/>
                    </a:lnTo>
                    <a:lnTo>
                      <a:pt x="1076" y="604"/>
                    </a:lnTo>
                    <a:lnTo>
                      <a:pt x="1076" y="608"/>
                    </a:lnTo>
                    <a:lnTo>
                      <a:pt x="1076" y="604"/>
                    </a:lnTo>
                    <a:lnTo>
                      <a:pt x="1080" y="604"/>
                    </a:lnTo>
                    <a:lnTo>
                      <a:pt x="1084" y="604"/>
                    </a:lnTo>
                    <a:lnTo>
                      <a:pt x="1084" y="608"/>
                    </a:lnTo>
                    <a:lnTo>
                      <a:pt x="1080" y="608"/>
                    </a:lnTo>
                    <a:lnTo>
                      <a:pt x="1084" y="608"/>
                    </a:lnTo>
                    <a:lnTo>
                      <a:pt x="1084" y="604"/>
                    </a:lnTo>
                    <a:lnTo>
                      <a:pt x="1088" y="604"/>
                    </a:lnTo>
                    <a:lnTo>
                      <a:pt x="1088" y="608"/>
                    </a:lnTo>
                    <a:lnTo>
                      <a:pt x="1084" y="612"/>
                    </a:lnTo>
                    <a:lnTo>
                      <a:pt x="1088" y="612"/>
                    </a:lnTo>
                    <a:lnTo>
                      <a:pt x="1088" y="616"/>
                    </a:lnTo>
                    <a:lnTo>
                      <a:pt x="1092" y="616"/>
                    </a:lnTo>
                    <a:lnTo>
                      <a:pt x="1092" y="620"/>
                    </a:lnTo>
                    <a:lnTo>
                      <a:pt x="1088" y="620"/>
                    </a:lnTo>
                    <a:lnTo>
                      <a:pt x="1092" y="620"/>
                    </a:lnTo>
                    <a:lnTo>
                      <a:pt x="1092" y="622"/>
                    </a:lnTo>
                    <a:lnTo>
                      <a:pt x="1092" y="620"/>
                    </a:lnTo>
                    <a:lnTo>
                      <a:pt x="1096" y="620"/>
                    </a:lnTo>
                    <a:lnTo>
                      <a:pt x="1096" y="622"/>
                    </a:lnTo>
                    <a:lnTo>
                      <a:pt x="1100" y="622"/>
                    </a:lnTo>
                    <a:lnTo>
                      <a:pt x="1096" y="626"/>
                    </a:lnTo>
                    <a:lnTo>
                      <a:pt x="1092" y="626"/>
                    </a:lnTo>
                    <a:lnTo>
                      <a:pt x="1088" y="626"/>
                    </a:lnTo>
                    <a:lnTo>
                      <a:pt x="1088" y="630"/>
                    </a:lnTo>
                    <a:lnTo>
                      <a:pt x="1092" y="626"/>
                    </a:lnTo>
                    <a:lnTo>
                      <a:pt x="1096" y="626"/>
                    </a:lnTo>
                    <a:lnTo>
                      <a:pt x="1100" y="626"/>
                    </a:lnTo>
                    <a:lnTo>
                      <a:pt x="1100" y="630"/>
                    </a:lnTo>
                    <a:lnTo>
                      <a:pt x="1104" y="630"/>
                    </a:lnTo>
                    <a:lnTo>
                      <a:pt x="1104" y="634"/>
                    </a:lnTo>
                    <a:lnTo>
                      <a:pt x="1106" y="634"/>
                    </a:lnTo>
                    <a:lnTo>
                      <a:pt x="1106" y="638"/>
                    </a:lnTo>
                    <a:lnTo>
                      <a:pt x="1104" y="638"/>
                    </a:lnTo>
                    <a:lnTo>
                      <a:pt x="1100" y="642"/>
                    </a:lnTo>
                    <a:lnTo>
                      <a:pt x="1096" y="642"/>
                    </a:lnTo>
                    <a:lnTo>
                      <a:pt x="1096" y="646"/>
                    </a:lnTo>
                    <a:lnTo>
                      <a:pt x="1096" y="642"/>
                    </a:lnTo>
                    <a:lnTo>
                      <a:pt x="1100" y="642"/>
                    </a:lnTo>
                    <a:lnTo>
                      <a:pt x="1104" y="642"/>
                    </a:lnTo>
                    <a:lnTo>
                      <a:pt x="1106" y="642"/>
                    </a:lnTo>
                    <a:lnTo>
                      <a:pt x="1110" y="642"/>
                    </a:lnTo>
                    <a:lnTo>
                      <a:pt x="1106" y="642"/>
                    </a:lnTo>
                    <a:lnTo>
                      <a:pt x="1106" y="646"/>
                    </a:lnTo>
                    <a:lnTo>
                      <a:pt x="1110" y="646"/>
                    </a:lnTo>
                    <a:lnTo>
                      <a:pt x="1106" y="646"/>
                    </a:lnTo>
                    <a:lnTo>
                      <a:pt x="1106" y="650"/>
                    </a:lnTo>
                    <a:lnTo>
                      <a:pt x="1106" y="646"/>
                    </a:lnTo>
                    <a:lnTo>
                      <a:pt x="1104" y="650"/>
                    </a:lnTo>
                    <a:lnTo>
                      <a:pt x="1100" y="650"/>
                    </a:lnTo>
                    <a:lnTo>
                      <a:pt x="1100" y="652"/>
                    </a:lnTo>
                    <a:lnTo>
                      <a:pt x="1104" y="650"/>
                    </a:lnTo>
                    <a:lnTo>
                      <a:pt x="1106" y="650"/>
                    </a:lnTo>
                    <a:lnTo>
                      <a:pt x="1110" y="650"/>
                    </a:lnTo>
                    <a:lnTo>
                      <a:pt x="1110" y="646"/>
                    </a:lnTo>
                    <a:lnTo>
                      <a:pt x="1110" y="650"/>
                    </a:lnTo>
                    <a:lnTo>
                      <a:pt x="1114" y="650"/>
                    </a:lnTo>
                    <a:lnTo>
                      <a:pt x="1110" y="650"/>
                    </a:lnTo>
                    <a:lnTo>
                      <a:pt x="1110" y="652"/>
                    </a:lnTo>
                    <a:lnTo>
                      <a:pt x="1110" y="650"/>
                    </a:lnTo>
                    <a:lnTo>
                      <a:pt x="1110" y="652"/>
                    </a:lnTo>
                    <a:lnTo>
                      <a:pt x="1106" y="652"/>
                    </a:lnTo>
                    <a:lnTo>
                      <a:pt x="1110" y="652"/>
                    </a:lnTo>
                    <a:lnTo>
                      <a:pt x="1114" y="652"/>
                    </a:lnTo>
                    <a:lnTo>
                      <a:pt x="1114" y="656"/>
                    </a:lnTo>
                    <a:lnTo>
                      <a:pt x="1118" y="656"/>
                    </a:lnTo>
                    <a:lnTo>
                      <a:pt x="1118" y="660"/>
                    </a:lnTo>
                    <a:lnTo>
                      <a:pt x="1114" y="660"/>
                    </a:lnTo>
                    <a:lnTo>
                      <a:pt x="1114" y="664"/>
                    </a:lnTo>
                    <a:lnTo>
                      <a:pt x="1110" y="664"/>
                    </a:lnTo>
                    <a:lnTo>
                      <a:pt x="1110" y="660"/>
                    </a:lnTo>
                    <a:lnTo>
                      <a:pt x="1110" y="664"/>
                    </a:lnTo>
                    <a:lnTo>
                      <a:pt x="1114" y="664"/>
                    </a:lnTo>
                    <a:lnTo>
                      <a:pt x="1118" y="664"/>
                    </a:lnTo>
                    <a:lnTo>
                      <a:pt x="1118" y="668"/>
                    </a:lnTo>
                    <a:lnTo>
                      <a:pt x="1118" y="672"/>
                    </a:lnTo>
                    <a:lnTo>
                      <a:pt x="1122" y="672"/>
                    </a:lnTo>
                    <a:lnTo>
                      <a:pt x="1126" y="672"/>
                    </a:lnTo>
                    <a:lnTo>
                      <a:pt x="1126" y="676"/>
                    </a:lnTo>
                    <a:lnTo>
                      <a:pt x="1122" y="676"/>
                    </a:lnTo>
                    <a:lnTo>
                      <a:pt x="1122" y="680"/>
                    </a:lnTo>
                    <a:lnTo>
                      <a:pt x="1118" y="680"/>
                    </a:lnTo>
                    <a:lnTo>
                      <a:pt x="1122" y="680"/>
                    </a:lnTo>
                    <a:lnTo>
                      <a:pt x="1118" y="680"/>
                    </a:lnTo>
                    <a:lnTo>
                      <a:pt x="1122" y="680"/>
                    </a:lnTo>
                    <a:lnTo>
                      <a:pt x="1122" y="682"/>
                    </a:lnTo>
                    <a:lnTo>
                      <a:pt x="1118" y="682"/>
                    </a:lnTo>
                    <a:lnTo>
                      <a:pt x="1118" y="680"/>
                    </a:lnTo>
                    <a:lnTo>
                      <a:pt x="1114" y="680"/>
                    </a:lnTo>
                    <a:lnTo>
                      <a:pt x="1110" y="680"/>
                    </a:lnTo>
                    <a:lnTo>
                      <a:pt x="1114" y="680"/>
                    </a:lnTo>
                    <a:lnTo>
                      <a:pt x="1114" y="676"/>
                    </a:lnTo>
                    <a:lnTo>
                      <a:pt x="1110" y="676"/>
                    </a:lnTo>
                    <a:lnTo>
                      <a:pt x="1110" y="680"/>
                    </a:lnTo>
                    <a:lnTo>
                      <a:pt x="1114" y="680"/>
                    </a:lnTo>
                    <a:lnTo>
                      <a:pt x="1118" y="682"/>
                    </a:lnTo>
                    <a:lnTo>
                      <a:pt x="1114" y="682"/>
                    </a:lnTo>
                    <a:lnTo>
                      <a:pt x="1118" y="682"/>
                    </a:lnTo>
                    <a:lnTo>
                      <a:pt x="1122" y="682"/>
                    </a:lnTo>
                    <a:lnTo>
                      <a:pt x="1122" y="686"/>
                    </a:lnTo>
                    <a:lnTo>
                      <a:pt x="1118" y="686"/>
                    </a:lnTo>
                    <a:lnTo>
                      <a:pt x="1118" y="682"/>
                    </a:lnTo>
                    <a:lnTo>
                      <a:pt x="1114" y="686"/>
                    </a:lnTo>
                    <a:lnTo>
                      <a:pt x="1118" y="686"/>
                    </a:lnTo>
                    <a:lnTo>
                      <a:pt x="1114" y="686"/>
                    </a:lnTo>
                    <a:lnTo>
                      <a:pt x="1118" y="686"/>
                    </a:lnTo>
                    <a:lnTo>
                      <a:pt x="1122" y="686"/>
                    </a:lnTo>
                    <a:lnTo>
                      <a:pt x="1122" y="690"/>
                    </a:lnTo>
                    <a:lnTo>
                      <a:pt x="1118" y="690"/>
                    </a:lnTo>
                    <a:lnTo>
                      <a:pt x="1114" y="690"/>
                    </a:lnTo>
                    <a:lnTo>
                      <a:pt x="1118" y="690"/>
                    </a:lnTo>
                    <a:lnTo>
                      <a:pt x="1122" y="690"/>
                    </a:lnTo>
                    <a:lnTo>
                      <a:pt x="1126" y="690"/>
                    </a:lnTo>
                    <a:lnTo>
                      <a:pt x="1126" y="694"/>
                    </a:lnTo>
                    <a:lnTo>
                      <a:pt x="1130" y="694"/>
                    </a:lnTo>
                    <a:lnTo>
                      <a:pt x="1126" y="694"/>
                    </a:lnTo>
                    <a:lnTo>
                      <a:pt x="1126" y="698"/>
                    </a:lnTo>
                    <a:lnTo>
                      <a:pt x="1130" y="698"/>
                    </a:lnTo>
                    <a:lnTo>
                      <a:pt x="1132" y="698"/>
                    </a:lnTo>
                    <a:lnTo>
                      <a:pt x="1136" y="698"/>
                    </a:lnTo>
                    <a:lnTo>
                      <a:pt x="1136" y="702"/>
                    </a:lnTo>
                    <a:lnTo>
                      <a:pt x="1132" y="702"/>
                    </a:lnTo>
                    <a:lnTo>
                      <a:pt x="1136" y="702"/>
                    </a:lnTo>
                    <a:lnTo>
                      <a:pt x="1136" y="698"/>
                    </a:lnTo>
                    <a:lnTo>
                      <a:pt x="1136" y="702"/>
                    </a:lnTo>
                    <a:lnTo>
                      <a:pt x="1136" y="706"/>
                    </a:lnTo>
                    <a:lnTo>
                      <a:pt x="1136" y="702"/>
                    </a:lnTo>
                    <a:lnTo>
                      <a:pt x="1140" y="702"/>
                    </a:lnTo>
                    <a:lnTo>
                      <a:pt x="1136" y="702"/>
                    </a:lnTo>
                    <a:lnTo>
                      <a:pt x="1136" y="706"/>
                    </a:lnTo>
                    <a:lnTo>
                      <a:pt x="1140" y="706"/>
                    </a:lnTo>
                    <a:lnTo>
                      <a:pt x="1140" y="708"/>
                    </a:lnTo>
                    <a:lnTo>
                      <a:pt x="1136" y="708"/>
                    </a:lnTo>
                    <a:lnTo>
                      <a:pt x="1140" y="708"/>
                    </a:lnTo>
                    <a:lnTo>
                      <a:pt x="1140" y="706"/>
                    </a:lnTo>
                    <a:lnTo>
                      <a:pt x="1144" y="706"/>
                    </a:lnTo>
                    <a:lnTo>
                      <a:pt x="1144" y="708"/>
                    </a:lnTo>
                    <a:lnTo>
                      <a:pt x="1140" y="708"/>
                    </a:lnTo>
                    <a:lnTo>
                      <a:pt x="1140" y="712"/>
                    </a:lnTo>
                    <a:lnTo>
                      <a:pt x="1136" y="712"/>
                    </a:lnTo>
                    <a:lnTo>
                      <a:pt x="1140" y="712"/>
                    </a:lnTo>
                    <a:lnTo>
                      <a:pt x="1136" y="716"/>
                    </a:lnTo>
                    <a:lnTo>
                      <a:pt x="1140" y="716"/>
                    </a:lnTo>
                    <a:lnTo>
                      <a:pt x="1140" y="712"/>
                    </a:lnTo>
                    <a:lnTo>
                      <a:pt x="1144" y="712"/>
                    </a:lnTo>
                    <a:lnTo>
                      <a:pt x="1144" y="716"/>
                    </a:lnTo>
                    <a:lnTo>
                      <a:pt x="1140" y="716"/>
                    </a:lnTo>
                    <a:lnTo>
                      <a:pt x="1144" y="716"/>
                    </a:lnTo>
                    <a:lnTo>
                      <a:pt x="1144" y="712"/>
                    </a:lnTo>
                    <a:lnTo>
                      <a:pt x="1148" y="712"/>
                    </a:lnTo>
                    <a:lnTo>
                      <a:pt x="1148" y="708"/>
                    </a:lnTo>
                    <a:lnTo>
                      <a:pt x="1148" y="712"/>
                    </a:lnTo>
                    <a:lnTo>
                      <a:pt x="1144" y="712"/>
                    </a:lnTo>
                    <a:lnTo>
                      <a:pt x="1144" y="716"/>
                    </a:lnTo>
                    <a:lnTo>
                      <a:pt x="1148" y="716"/>
                    </a:lnTo>
                    <a:lnTo>
                      <a:pt x="1152" y="712"/>
                    </a:lnTo>
                    <a:lnTo>
                      <a:pt x="1152" y="716"/>
                    </a:lnTo>
                    <a:lnTo>
                      <a:pt x="1148" y="720"/>
                    </a:lnTo>
                    <a:lnTo>
                      <a:pt x="1148" y="724"/>
                    </a:lnTo>
                    <a:lnTo>
                      <a:pt x="1148" y="720"/>
                    </a:lnTo>
                    <a:lnTo>
                      <a:pt x="1152" y="720"/>
                    </a:lnTo>
                    <a:lnTo>
                      <a:pt x="1156" y="716"/>
                    </a:lnTo>
                    <a:lnTo>
                      <a:pt x="1156" y="712"/>
                    </a:lnTo>
                    <a:lnTo>
                      <a:pt x="1160" y="712"/>
                    </a:lnTo>
                    <a:lnTo>
                      <a:pt x="1156" y="712"/>
                    </a:lnTo>
                    <a:lnTo>
                      <a:pt x="1156" y="716"/>
                    </a:lnTo>
                    <a:lnTo>
                      <a:pt x="1160" y="716"/>
                    </a:lnTo>
                    <a:lnTo>
                      <a:pt x="1160" y="712"/>
                    </a:lnTo>
                    <a:lnTo>
                      <a:pt x="1160" y="716"/>
                    </a:lnTo>
                    <a:lnTo>
                      <a:pt x="1160" y="720"/>
                    </a:lnTo>
                    <a:lnTo>
                      <a:pt x="1162" y="720"/>
                    </a:lnTo>
                    <a:lnTo>
                      <a:pt x="1166" y="724"/>
                    </a:lnTo>
                    <a:lnTo>
                      <a:pt x="1166" y="720"/>
                    </a:lnTo>
                    <a:lnTo>
                      <a:pt x="1170" y="720"/>
                    </a:lnTo>
                    <a:lnTo>
                      <a:pt x="1170" y="724"/>
                    </a:lnTo>
                    <a:lnTo>
                      <a:pt x="1174" y="724"/>
                    </a:lnTo>
                    <a:lnTo>
                      <a:pt x="1178" y="724"/>
                    </a:lnTo>
                    <a:lnTo>
                      <a:pt x="1182" y="724"/>
                    </a:lnTo>
                    <a:lnTo>
                      <a:pt x="1182" y="728"/>
                    </a:lnTo>
                    <a:lnTo>
                      <a:pt x="1178" y="728"/>
                    </a:lnTo>
                    <a:lnTo>
                      <a:pt x="1182" y="728"/>
                    </a:lnTo>
                    <a:lnTo>
                      <a:pt x="1182" y="732"/>
                    </a:lnTo>
                    <a:lnTo>
                      <a:pt x="1178" y="732"/>
                    </a:lnTo>
                    <a:lnTo>
                      <a:pt x="1174" y="732"/>
                    </a:lnTo>
                    <a:lnTo>
                      <a:pt x="1170" y="732"/>
                    </a:lnTo>
                    <a:lnTo>
                      <a:pt x="1174" y="732"/>
                    </a:lnTo>
                    <a:lnTo>
                      <a:pt x="1170" y="736"/>
                    </a:lnTo>
                    <a:lnTo>
                      <a:pt x="1166" y="736"/>
                    </a:lnTo>
                    <a:lnTo>
                      <a:pt x="1162" y="736"/>
                    </a:lnTo>
                    <a:lnTo>
                      <a:pt x="1160" y="736"/>
                    </a:lnTo>
                    <a:lnTo>
                      <a:pt x="1156" y="738"/>
                    </a:lnTo>
                    <a:lnTo>
                      <a:pt x="1152" y="738"/>
                    </a:lnTo>
                    <a:lnTo>
                      <a:pt x="1156" y="738"/>
                    </a:lnTo>
                    <a:lnTo>
                      <a:pt x="1160" y="738"/>
                    </a:lnTo>
                    <a:lnTo>
                      <a:pt x="1162" y="736"/>
                    </a:lnTo>
                    <a:lnTo>
                      <a:pt x="1166" y="736"/>
                    </a:lnTo>
                    <a:lnTo>
                      <a:pt x="1166" y="738"/>
                    </a:lnTo>
                    <a:lnTo>
                      <a:pt x="1162" y="738"/>
                    </a:lnTo>
                    <a:lnTo>
                      <a:pt x="1160" y="738"/>
                    </a:lnTo>
                    <a:lnTo>
                      <a:pt x="1156" y="738"/>
                    </a:lnTo>
                    <a:lnTo>
                      <a:pt x="1156" y="742"/>
                    </a:lnTo>
                    <a:lnTo>
                      <a:pt x="1152" y="742"/>
                    </a:lnTo>
                    <a:lnTo>
                      <a:pt x="1148" y="742"/>
                    </a:lnTo>
                    <a:lnTo>
                      <a:pt x="1144" y="742"/>
                    </a:lnTo>
                    <a:lnTo>
                      <a:pt x="1144" y="746"/>
                    </a:lnTo>
                    <a:lnTo>
                      <a:pt x="1144" y="750"/>
                    </a:lnTo>
                    <a:lnTo>
                      <a:pt x="1140" y="746"/>
                    </a:lnTo>
                    <a:lnTo>
                      <a:pt x="1136" y="746"/>
                    </a:lnTo>
                    <a:lnTo>
                      <a:pt x="1132" y="742"/>
                    </a:lnTo>
                    <a:lnTo>
                      <a:pt x="1132" y="746"/>
                    </a:lnTo>
                    <a:lnTo>
                      <a:pt x="1136" y="746"/>
                    </a:lnTo>
                    <a:lnTo>
                      <a:pt x="1140" y="746"/>
                    </a:lnTo>
                    <a:lnTo>
                      <a:pt x="1140" y="750"/>
                    </a:lnTo>
                    <a:lnTo>
                      <a:pt x="1144" y="750"/>
                    </a:lnTo>
                    <a:lnTo>
                      <a:pt x="1140" y="754"/>
                    </a:lnTo>
                    <a:lnTo>
                      <a:pt x="1144" y="754"/>
                    </a:lnTo>
                    <a:lnTo>
                      <a:pt x="1140" y="754"/>
                    </a:lnTo>
                    <a:lnTo>
                      <a:pt x="1144" y="754"/>
                    </a:lnTo>
                    <a:lnTo>
                      <a:pt x="1144" y="750"/>
                    </a:lnTo>
                    <a:lnTo>
                      <a:pt x="1148" y="750"/>
                    </a:lnTo>
                    <a:lnTo>
                      <a:pt x="1152" y="750"/>
                    </a:lnTo>
                    <a:lnTo>
                      <a:pt x="1152" y="746"/>
                    </a:lnTo>
                    <a:lnTo>
                      <a:pt x="1156" y="746"/>
                    </a:lnTo>
                    <a:lnTo>
                      <a:pt x="1160" y="746"/>
                    </a:lnTo>
                    <a:lnTo>
                      <a:pt x="1160" y="742"/>
                    </a:lnTo>
                    <a:lnTo>
                      <a:pt x="1162" y="742"/>
                    </a:lnTo>
                    <a:lnTo>
                      <a:pt x="1166" y="738"/>
                    </a:lnTo>
                    <a:lnTo>
                      <a:pt x="1170" y="738"/>
                    </a:lnTo>
                    <a:lnTo>
                      <a:pt x="1174" y="738"/>
                    </a:lnTo>
                    <a:lnTo>
                      <a:pt x="1178" y="738"/>
                    </a:lnTo>
                    <a:lnTo>
                      <a:pt x="1174" y="736"/>
                    </a:lnTo>
                    <a:lnTo>
                      <a:pt x="1170" y="736"/>
                    </a:lnTo>
                    <a:lnTo>
                      <a:pt x="1166" y="736"/>
                    </a:lnTo>
                    <a:lnTo>
                      <a:pt x="1170" y="736"/>
                    </a:lnTo>
                    <a:lnTo>
                      <a:pt x="1174" y="736"/>
                    </a:lnTo>
                    <a:lnTo>
                      <a:pt x="1178" y="736"/>
                    </a:lnTo>
                    <a:lnTo>
                      <a:pt x="1182" y="736"/>
                    </a:lnTo>
                    <a:lnTo>
                      <a:pt x="1182" y="738"/>
                    </a:lnTo>
                    <a:lnTo>
                      <a:pt x="1186" y="742"/>
                    </a:lnTo>
                    <a:lnTo>
                      <a:pt x="1186" y="746"/>
                    </a:lnTo>
                    <a:lnTo>
                      <a:pt x="1182" y="746"/>
                    </a:lnTo>
                    <a:lnTo>
                      <a:pt x="1186" y="750"/>
                    </a:lnTo>
                    <a:lnTo>
                      <a:pt x="1182" y="750"/>
                    </a:lnTo>
                    <a:lnTo>
                      <a:pt x="1186" y="750"/>
                    </a:lnTo>
                    <a:lnTo>
                      <a:pt x="1186" y="746"/>
                    </a:lnTo>
                    <a:lnTo>
                      <a:pt x="1188" y="746"/>
                    </a:lnTo>
                    <a:lnTo>
                      <a:pt x="1192" y="746"/>
                    </a:lnTo>
                    <a:lnTo>
                      <a:pt x="1192" y="742"/>
                    </a:lnTo>
                    <a:lnTo>
                      <a:pt x="1196" y="742"/>
                    </a:lnTo>
                    <a:lnTo>
                      <a:pt x="1196" y="746"/>
                    </a:lnTo>
                    <a:lnTo>
                      <a:pt x="1192" y="746"/>
                    </a:lnTo>
                    <a:lnTo>
                      <a:pt x="1196" y="746"/>
                    </a:lnTo>
                    <a:lnTo>
                      <a:pt x="1200" y="746"/>
                    </a:lnTo>
                    <a:lnTo>
                      <a:pt x="1204" y="750"/>
                    </a:lnTo>
                    <a:lnTo>
                      <a:pt x="1200" y="750"/>
                    </a:lnTo>
                    <a:lnTo>
                      <a:pt x="1204" y="750"/>
                    </a:lnTo>
                    <a:lnTo>
                      <a:pt x="1200" y="754"/>
                    </a:lnTo>
                    <a:lnTo>
                      <a:pt x="1204" y="754"/>
                    </a:lnTo>
                    <a:lnTo>
                      <a:pt x="1204" y="758"/>
                    </a:lnTo>
                    <a:lnTo>
                      <a:pt x="1204" y="762"/>
                    </a:lnTo>
                    <a:lnTo>
                      <a:pt x="1200" y="762"/>
                    </a:lnTo>
                    <a:lnTo>
                      <a:pt x="1204" y="762"/>
                    </a:lnTo>
                    <a:lnTo>
                      <a:pt x="1204" y="766"/>
                    </a:lnTo>
                    <a:lnTo>
                      <a:pt x="1200" y="766"/>
                    </a:lnTo>
                    <a:lnTo>
                      <a:pt x="1204" y="768"/>
                    </a:lnTo>
                    <a:lnTo>
                      <a:pt x="1200" y="768"/>
                    </a:lnTo>
                    <a:lnTo>
                      <a:pt x="1204" y="768"/>
                    </a:lnTo>
                    <a:lnTo>
                      <a:pt x="1200" y="768"/>
                    </a:lnTo>
                    <a:lnTo>
                      <a:pt x="1196" y="768"/>
                    </a:lnTo>
                    <a:lnTo>
                      <a:pt x="1200" y="768"/>
                    </a:lnTo>
                    <a:lnTo>
                      <a:pt x="1204" y="772"/>
                    </a:lnTo>
                    <a:lnTo>
                      <a:pt x="1208" y="772"/>
                    </a:lnTo>
                    <a:lnTo>
                      <a:pt x="1204" y="776"/>
                    </a:lnTo>
                    <a:lnTo>
                      <a:pt x="1204" y="772"/>
                    </a:lnTo>
                    <a:lnTo>
                      <a:pt x="1200" y="772"/>
                    </a:lnTo>
                    <a:lnTo>
                      <a:pt x="1204" y="772"/>
                    </a:lnTo>
                    <a:lnTo>
                      <a:pt x="1204" y="776"/>
                    </a:lnTo>
                    <a:lnTo>
                      <a:pt x="1208" y="776"/>
                    </a:lnTo>
                    <a:lnTo>
                      <a:pt x="1208" y="780"/>
                    </a:lnTo>
                    <a:lnTo>
                      <a:pt x="1204" y="784"/>
                    </a:lnTo>
                    <a:lnTo>
                      <a:pt x="1200" y="784"/>
                    </a:lnTo>
                    <a:lnTo>
                      <a:pt x="1200" y="788"/>
                    </a:lnTo>
                    <a:lnTo>
                      <a:pt x="1196" y="788"/>
                    </a:lnTo>
                    <a:lnTo>
                      <a:pt x="1192" y="792"/>
                    </a:lnTo>
                    <a:lnTo>
                      <a:pt x="1188" y="792"/>
                    </a:lnTo>
                    <a:lnTo>
                      <a:pt x="1188" y="794"/>
                    </a:lnTo>
                    <a:lnTo>
                      <a:pt x="1186" y="794"/>
                    </a:lnTo>
                    <a:lnTo>
                      <a:pt x="1186" y="792"/>
                    </a:lnTo>
                    <a:lnTo>
                      <a:pt x="1182" y="792"/>
                    </a:lnTo>
                    <a:lnTo>
                      <a:pt x="1182" y="794"/>
                    </a:lnTo>
                    <a:lnTo>
                      <a:pt x="1178" y="794"/>
                    </a:lnTo>
                    <a:lnTo>
                      <a:pt x="1178" y="792"/>
                    </a:lnTo>
                    <a:lnTo>
                      <a:pt x="1174" y="794"/>
                    </a:lnTo>
                    <a:lnTo>
                      <a:pt x="1170" y="798"/>
                    </a:lnTo>
                    <a:lnTo>
                      <a:pt x="1166" y="794"/>
                    </a:lnTo>
                    <a:lnTo>
                      <a:pt x="1166" y="798"/>
                    </a:lnTo>
                    <a:lnTo>
                      <a:pt x="1162" y="798"/>
                    </a:lnTo>
                    <a:lnTo>
                      <a:pt x="1166" y="798"/>
                    </a:lnTo>
                    <a:lnTo>
                      <a:pt x="1162" y="802"/>
                    </a:lnTo>
                    <a:lnTo>
                      <a:pt x="1160" y="802"/>
                    </a:lnTo>
                    <a:lnTo>
                      <a:pt x="1160" y="806"/>
                    </a:lnTo>
                    <a:lnTo>
                      <a:pt x="1160" y="810"/>
                    </a:lnTo>
                    <a:lnTo>
                      <a:pt x="1160" y="806"/>
                    </a:lnTo>
                    <a:lnTo>
                      <a:pt x="1156" y="810"/>
                    </a:lnTo>
                    <a:lnTo>
                      <a:pt x="1152" y="810"/>
                    </a:lnTo>
                    <a:lnTo>
                      <a:pt x="1152" y="814"/>
                    </a:lnTo>
                    <a:lnTo>
                      <a:pt x="1148" y="814"/>
                    </a:lnTo>
                    <a:lnTo>
                      <a:pt x="1148" y="818"/>
                    </a:lnTo>
                    <a:lnTo>
                      <a:pt x="1144" y="818"/>
                    </a:lnTo>
                    <a:lnTo>
                      <a:pt x="1140" y="818"/>
                    </a:lnTo>
                    <a:lnTo>
                      <a:pt x="1136" y="818"/>
                    </a:lnTo>
                    <a:lnTo>
                      <a:pt x="1136" y="822"/>
                    </a:lnTo>
                    <a:lnTo>
                      <a:pt x="1136" y="818"/>
                    </a:lnTo>
                    <a:lnTo>
                      <a:pt x="1132" y="822"/>
                    </a:lnTo>
                    <a:lnTo>
                      <a:pt x="1130" y="822"/>
                    </a:lnTo>
                    <a:lnTo>
                      <a:pt x="1126" y="822"/>
                    </a:lnTo>
                    <a:lnTo>
                      <a:pt x="1122" y="822"/>
                    </a:lnTo>
                    <a:lnTo>
                      <a:pt x="1118" y="822"/>
                    </a:lnTo>
                    <a:lnTo>
                      <a:pt x="1118" y="818"/>
                    </a:lnTo>
                    <a:lnTo>
                      <a:pt x="1114" y="818"/>
                    </a:lnTo>
                    <a:lnTo>
                      <a:pt x="1110" y="818"/>
                    </a:lnTo>
                    <a:lnTo>
                      <a:pt x="1106" y="818"/>
                    </a:lnTo>
                    <a:lnTo>
                      <a:pt x="1100" y="818"/>
                    </a:lnTo>
                    <a:lnTo>
                      <a:pt x="1096" y="818"/>
                    </a:lnTo>
                    <a:lnTo>
                      <a:pt x="1092" y="818"/>
                    </a:lnTo>
                    <a:lnTo>
                      <a:pt x="1088" y="818"/>
                    </a:lnTo>
                    <a:lnTo>
                      <a:pt x="1084" y="818"/>
                    </a:lnTo>
                    <a:lnTo>
                      <a:pt x="1080" y="818"/>
                    </a:lnTo>
                    <a:lnTo>
                      <a:pt x="1076" y="818"/>
                    </a:lnTo>
                    <a:lnTo>
                      <a:pt x="1074" y="818"/>
                    </a:lnTo>
                    <a:lnTo>
                      <a:pt x="1070" y="818"/>
                    </a:lnTo>
                    <a:lnTo>
                      <a:pt x="1066" y="818"/>
                    </a:lnTo>
                    <a:lnTo>
                      <a:pt x="1062" y="818"/>
                    </a:lnTo>
                    <a:lnTo>
                      <a:pt x="1060" y="818"/>
                    </a:lnTo>
                    <a:lnTo>
                      <a:pt x="1060" y="822"/>
                    </a:lnTo>
                    <a:lnTo>
                      <a:pt x="1056" y="822"/>
                    </a:lnTo>
                    <a:lnTo>
                      <a:pt x="1056" y="818"/>
                    </a:lnTo>
                    <a:lnTo>
                      <a:pt x="1052" y="822"/>
                    </a:lnTo>
                    <a:lnTo>
                      <a:pt x="1048" y="824"/>
                    </a:lnTo>
                    <a:lnTo>
                      <a:pt x="1048" y="828"/>
                    </a:lnTo>
                    <a:lnTo>
                      <a:pt x="1044" y="828"/>
                    </a:lnTo>
                    <a:lnTo>
                      <a:pt x="1044" y="832"/>
                    </a:lnTo>
                    <a:lnTo>
                      <a:pt x="1044" y="836"/>
                    </a:lnTo>
                    <a:lnTo>
                      <a:pt x="1040" y="836"/>
                    </a:lnTo>
                    <a:lnTo>
                      <a:pt x="1036" y="840"/>
                    </a:lnTo>
                    <a:lnTo>
                      <a:pt x="1032" y="840"/>
                    </a:lnTo>
                    <a:lnTo>
                      <a:pt x="1030" y="840"/>
                    </a:lnTo>
                    <a:lnTo>
                      <a:pt x="1030" y="844"/>
                    </a:lnTo>
                    <a:lnTo>
                      <a:pt x="1026" y="844"/>
                    </a:lnTo>
                    <a:lnTo>
                      <a:pt x="1022" y="848"/>
                    </a:lnTo>
                    <a:lnTo>
                      <a:pt x="1018" y="852"/>
                    </a:lnTo>
                    <a:lnTo>
                      <a:pt x="1018" y="854"/>
                    </a:lnTo>
                    <a:lnTo>
                      <a:pt x="1014" y="854"/>
                    </a:lnTo>
                    <a:lnTo>
                      <a:pt x="1014" y="858"/>
                    </a:lnTo>
                    <a:lnTo>
                      <a:pt x="1010" y="858"/>
                    </a:lnTo>
                    <a:lnTo>
                      <a:pt x="1010" y="862"/>
                    </a:lnTo>
                    <a:lnTo>
                      <a:pt x="1006" y="862"/>
                    </a:lnTo>
                    <a:lnTo>
                      <a:pt x="1004" y="858"/>
                    </a:lnTo>
                    <a:lnTo>
                      <a:pt x="1000" y="858"/>
                    </a:lnTo>
                    <a:lnTo>
                      <a:pt x="996" y="858"/>
                    </a:lnTo>
                    <a:lnTo>
                      <a:pt x="996" y="854"/>
                    </a:lnTo>
                    <a:lnTo>
                      <a:pt x="992" y="854"/>
                    </a:lnTo>
                    <a:lnTo>
                      <a:pt x="988" y="854"/>
                    </a:lnTo>
                    <a:lnTo>
                      <a:pt x="992" y="854"/>
                    </a:lnTo>
                    <a:lnTo>
                      <a:pt x="992" y="858"/>
                    </a:lnTo>
                    <a:lnTo>
                      <a:pt x="996" y="858"/>
                    </a:lnTo>
                    <a:lnTo>
                      <a:pt x="1000" y="858"/>
                    </a:lnTo>
                    <a:lnTo>
                      <a:pt x="1004" y="858"/>
                    </a:lnTo>
                    <a:lnTo>
                      <a:pt x="1006" y="862"/>
                    </a:lnTo>
                    <a:lnTo>
                      <a:pt x="1006" y="866"/>
                    </a:lnTo>
                    <a:lnTo>
                      <a:pt x="1006" y="870"/>
                    </a:lnTo>
                    <a:lnTo>
                      <a:pt x="1004" y="870"/>
                    </a:lnTo>
                    <a:lnTo>
                      <a:pt x="1004" y="874"/>
                    </a:lnTo>
                    <a:lnTo>
                      <a:pt x="1004" y="878"/>
                    </a:lnTo>
                    <a:lnTo>
                      <a:pt x="1000" y="878"/>
                    </a:lnTo>
                    <a:lnTo>
                      <a:pt x="996" y="878"/>
                    </a:lnTo>
                    <a:lnTo>
                      <a:pt x="996" y="880"/>
                    </a:lnTo>
                    <a:lnTo>
                      <a:pt x="996" y="884"/>
                    </a:lnTo>
                    <a:lnTo>
                      <a:pt x="992" y="884"/>
                    </a:lnTo>
                    <a:lnTo>
                      <a:pt x="988" y="888"/>
                    </a:lnTo>
                    <a:lnTo>
                      <a:pt x="984" y="892"/>
                    </a:lnTo>
                    <a:lnTo>
                      <a:pt x="988" y="888"/>
                    </a:lnTo>
                    <a:lnTo>
                      <a:pt x="992" y="888"/>
                    </a:lnTo>
                    <a:lnTo>
                      <a:pt x="996" y="888"/>
                    </a:lnTo>
                    <a:lnTo>
                      <a:pt x="996" y="884"/>
                    </a:lnTo>
                    <a:lnTo>
                      <a:pt x="1000" y="884"/>
                    </a:lnTo>
                    <a:lnTo>
                      <a:pt x="1000" y="880"/>
                    </a:lnTo>
                    <a:lnTo>
                      <a:pt x="1004" y="878"/>
                    </a:lnTo>
                    <a:lnTo>
                      <a:pt x="1004" y="874"/>
                    </a:lnTo>
                    <a:lnTo>
                      <a:pt x="1006" y="874"/>
                    </a:lnTo>
                    <a:lnTo>
                      <a:pt x="1010" y="870"/>
                    </a:lnTo>
                    <a:lnTo>
                      <a:pt x="1010" y="866"/>
                    </a:lnTo>
                    <a:lnTo>
                      <a:pt x="1014" y="866"/>
                    </a:lnTo>
                    <a:lnTo>
                      <a:pt x="1014" y="862"/>
                    </a:lnTo>
                    <a:lnTo>
                      <a:pt x="1018" y="862"/>
                    </a:lnTo>
                    <a:lnTo>
                      <a:pt x="1018" y="858"/>
                    </a:lnTo>
                    <a:lnTo>
                      <a:pt x="1022" y="858"/>
                    </a:lnTo>
                    <a:lnTo>
                      <a:pt x="1026" y="854"/>
                    </a:lnTo>
                    <a:lnTo>
                      <a:pt x="1030" y="854"/>
                    </a:lnTo>
                    <a:lnTo>
                      <a:pt x="1030" y="852"/>
                    </a:lnTo>
                    <a:lnTo>
                      <a:pt x="1032" y="852"/>
                    </a:lnTo>
                    <a:lnTo>
                      <a:pt x="1036" y="848"/>
                    </a:lnTo>
                    <a:lnTo>
                      <a:pt x="1040" y="848"/>
                    </a:lnTo>
                    <a:lnTo>
                      <a:pt x="1044" y="848"/>
                    </a:lnTo>
                    <a:lnTo>
                      <a:pt x="1044" y="844"/>
                    </a:lnTo>
                    <a:lnTo>
                      <a:pt x="1048" y="844"/>
                    </a:lnTo>
                    <a:lnTo>
                      <a:pt x="1052" y="844"/>
                    </a:lnTo>
                    <a:lnTo>
                      <a:pt x="1056" y="840"/>
                    </a:lnTo>
                    <a:lnTo>
                      <a:pt x="1060" y="840"/>
                    </a:lnTo>
                    <a:lnTo>
                      <a:pt x="1062" y="840"/>
                    </a:lnTo>
                    <a:lnTo>
                      <a:pt x="1066" y="840"/>
                    </a:lnTo>
                    <a:lnTo>
                      <a:pt x="1070" y="840"/>
                    </a:lnTo>
                    <a:lnTo>
                      <a:pt x="1074" y="840"/>
                    </a:lnTo>
                    <a:lnTo>
                      <a:pt x="1076" y="840"/>
                    </a:lnTo>
                    <a:lnTo>
                      <a:pt x="1080" y="844"/>
                    </a:lnTo>
                    <a:lnTo>
                      <a:pt x="1084" y="844"/>
                    </a:lnTo>
                    <a:lnTo>
                      <a:pt x="1084" y="848"/>
                    </a:lnTo>
                    <a:lnTo>
                      <a:pt x="1088" y="852"/>
                    </a:lnTo>
                    <a:lnTo>
                      <a:pt x="1084" y="848"/>
                    </a:lnTo>
                    <a:lnTo>
                      <a:pt x="1080" y="848"/>
                    </a:lnTo>
                    <a:lnTo>
                      <a:pt x="1084" y="848"/>
                    </a:lnTo>
                    <a:lnTo>
                      <a:pt x="1084" y="852"/>
                    </a:lnTo>
                    <a:lnTo>
                      <a:pt x="1088" y="852"/>
                    </a:lnTo>
                    <a:lnTo>
                      <a:pt x="1084" y="852"/>
                    </a:lnTo>
                    <a:lnTo>
                      <a:pt x="1084" y="854"/>
                    </a:lnTo>
                    <a:lnTo>
                      <a:pt x="1084" y="858"/>
                    </a:lnTo>
                    <a:lnTo>
                      <a:pt x="1080" y="858"/>
                    </a:lnTo>
                    <a:lnTo>
                      <a:pt x="1076" y="858"/>
                    </a:lnTo>
                    <a:lnTo>
                      <a:pt x="1076" y="862"/>
                    </a:lnTo>
                    <a:lnTo>
                      <a:pt x="1074" y="862"/>
                    </a:lnTo>
                    <a:lnTo>
                      <a:pt x="1074" y="866"/>
                    </a:lnTo>
                    <a:lnTo>
                      <a:pt x="1070" y="866"/>
                    </a:lnTo>
                    <a:lnTo>
                      <a:pt x="1066" y="866"/>
                    </a:lnTo>
                    <a:lnTo>
                      <a:pt x="1066" y="862"/>
                    </a:lnTo>
                    <a:lnTo>
                      <a:pt x="1062" y="862"/>
                    </a:lnTo>
                    <a:lnTo>
                      <a:pt x="1060" y="862"/>
                    </a:lnTo>
                    <a:lnTo>
                      <a:pt x="1056" y="862"/>
                    </a:lnTo>
                    <a:lnTo>
                      <a:pt x="1052" y="866"/>
                    </a:lnTo>
                    <a:lnTo>
                      <a:pt x="1048" y="866"/>
                    </a:lnTo>
                    <a:lnTo>
                      <a:pt x="1052" y="866"/>
                    </a:lnTo>
                    <a:lnTo>
                      <a:pt x="1056" y="862"/>
                    </a:lnTo>
                    <a:lnTo>
                      <a:pt x="1060" y="866"/>
                    </a:lnTo>
                    <a:lnTo>
                      <a:pt x="1062" y="866"/>
                    </a:lnTo>
                    <a:lnTo>
                      <a:pt x="1066" y="870"/>
                    </a:lnTo>
                    <a:lnTo>
                      <a:pt x="1066" y="874"/>
                    </a:lnTo>
                    <a:lnTo>
                      <a:pt x="1070" y="870"/>
                    </a:lnTo>
                    <a:lnTo>
                      <a:pt x="1074" y="870"/>
                    </a:lnTo>
                    <a:lnTo>
                      <a:pt x="1076" y="870"/>
                    </a:lnTo>
                    <a:lnTo>
                      <a:pt x="1080" y="870"/>
                    </a:lnTo>
                    <a:lnTo>
                      <a:pt x="1076" y="870"/>
                    </a:lnTo>
                    <a:lnTo>
                      <a:pt x="1076" y="874"/>
                    </a:lnTo>
                    <a:lnTo>
                      <a:pt x="1076" y="878"/>
                    </a:lnTo>
                    <a:lnTo>
                      <a:pt x="1074" y="880"/>
                    </a:lnTo>
                    <a:lnTo>
                      <a:pt x="1070" y="884"/>
                    </a:lnTo>
                    <a:lnTo>
                      <a:pt x="1074" y="884"/>
                    </a:lnTo>
                    <a:lnTo>
                      <a:pt x="1076" y="884"/>
                    </a:lnTo>
                    <a:lnTo>
                      <a:pt x="1076" y="888"/>
                    </a:lnTo>
                    <a:lnTo>
                      <a:pt x="1076" y="892"/>
                    </a:lnTo>
                    <a:lnTo>
                      <a:pt x="1080" y="896"/>
                    </a:lnTo>
                    <a:lnTo>
                      <a:pt x="1080" y="900"/>
                    </a:lnTo>
                    <a:lnTo>
                      <a:pt x="1084" y="900"/>
                    </a:lnTo>
                    <a:lnTo>
                      <a:pt x="1088" y="904"/>
                    </a:lnTo>
                    <a:lnTo>
                      <a:pt x="1092" y="904"/>
                    </a:lnTo>
                    <a:lnTo>
                      <a:pt x="1088" y="904"/>
                    </a:lnTo>
                    <a:lnTo>
                      <a:pt x="1088" y="908"/>
                    </a:lnTo>
                    <a:lnTo>
                      <a:pt x="1092" y="908"/>
                    </a:lnTo>
                    <a:lnTo>
                      <a:pt x="1092" y="910"/>
                    </a:lnTo>
                    <a:lnTo>
                      <a:pt x="1096" y="908"/>
                    </a:lnTo>
                    <a:lnTo>
                      <a:pt x="1096" y="910"/>
                    </a:lnTo>
                    <a:lnTo>
                      <a:pt x="1100" y="910"/>
                    </a:lnTo>
                    <a:lnTo>
                      <a:pt x="1104" y="910"/>
                    </a:lnTo>
                    <a:lnTo>
                      <a:pt x="1106" y="910"/>
                    </a:lnTo>
                    <a:lnTo>
                      <a:pt x="1110" y="910"/>
                    </a:lnTo>
                    <a:lnTo>
                      <a:pt x="1110" y="914"/>
                    </a:lnTo>
                    <a:lnTo>
                      <a:pt x="1114" y="910"/>
                    </a:lnTo>
                    <a:lnTo>
                      <a:pt x="1118" y="910"/>
                    </a:lnTo>
                    <a:lnTo>
                      <a:pt x="1118" y="908"/>
                    </a:lnTo>
                    <a:lnTo>
                      <a:pt x="1118" y="910"/>
                    </a:lnTo>
                    <a:lnTo>
                      <a:pt x="1122" y="914"/>
                    </a:lnTo>
                    <a:lnTo>
                      <a:pt x="1122" y="910"/>
                    </a:lnTo>
                    <a:lnTo>
                      <a:pt x="1126" y="910"/>
                    </a:lnTo>
                    <a:lnTo>
                      <a:pt x="1126" y="914"/>
                    </a:lnTo>
                    <a:lnTo>
                      <a:pt x="1130" y="914"/>
                    </a:lnTo>
                    <a:lnTo>
                      <a:pt x="1130" y="918"/>
                    </a:lnTo>
                    <a:lnTo>
                      <a:pt x="1126" y="918"/>
                    </a:lnTo>
                    <a:lnTo>
                      <a:pt x="1130" y="918"/>
                    </a:lnTo>
                    <a:lnTo>
                      <a:pt x="1132" y="918"/>
                    </a:lnTo>
                    <a:lnTo>
                      <a:pt x="1132" y="922"/>
                    </a:lnTo>
                    <a:lnTo>
                      <a:pt x="1130" y="922"/>
                    </a:lnTo>
                    <a:lnTo>
                      <a:pt x="1126" y="922"/>
                    </a:lnTo>
                    <a:lnTo>
                      <a:pt x="1122" y="922"/>
                    </a:lnTo>
                    <a:lnTo>
                      <a:pt x="1122" y="926"/>
                    </a:lnTo>
                    <a:lnTo>
                      <a:pt x="1118" y="926"/>
                    </a:lnTo>
                    <a:lnTo>
                      <a:pt x="1114" y="926"/>
                    </a:lnTo>
                    <a:lnTo>
                      <a:pt x="1110" y="930"/>
                    </a:lnTo>
                    <a:lnTo>
                      <a:pt x="1106" y="930"/>
                    </a:lnTo>
                    <a:lnTo>
                      <a:pt x="1104" y="934"/>
                    </a:lnTo>
                    <a:lnTo>
                      <a:pt x="1104" y="930"/>
                    </a:lnTo>
                    <a:lnTo>
                      <a:pt x="1104" y="934"/>
                    </a:lnTo>
                    <a:lnTo>
                      <a:pt x="1100" y="934"/>
                    </a:lnTo>
                    <a:lnTo>
                      <a:pt x="1096" y="934"/>
                    </a:lnTo>
                    <a:lnTo>
                      <a:pt x="1092" y="934"/>
                    </a:lnTo>
                    <a:lnTo>
                      <a:pt x="1096" y="934"/>
                    </a:lnTo>
                    <a:lnTo>
                      <a:pt x="1096" y="938"/>
                    </a:lnTo>
                    <a:lnTo>
                      <a:pt x="1088" y="938"/>
                    </a:lnTo>
                    <a:lnTo>
                      <a:pt x="1088" y="934"/>
                    </a:lnTo>
                    <a:lnTo>
                      <a:pt x="1088" y="938"/>
                    </a:lnTo>
                    <a:lnTo>
                      <a:pt x="1088" y="934"/>
                    </a:lnTo>
                    <a:lnTo>
                      <a:pt x="1084" y="934"/>
                    </a:lnTo>
                    <a:lnTo>
                      <a:pt x="1084" y="938"/>
                    </a:lnTo>
                    <a:lnTo>
                      <a:pt x="1084" y="940"/>
                    </a:lnTo>
                    <a:lnTo>
                      <a:pt x="1080" y="940"/>
                    </a:lnTo>
                    <a:lnTo>
                      <a:pt x="1080" y="944"/>
                    </a:lnTo>
                    <a:lnTo>
                      <a:pt x="1076" y="948"/>
                    </a:lnTo>
                    <a:lnTo>
                      <a:pt x="1074" y="952"/>
                    </a:lnTo>
                    <a:lnTo>
                      <a:pt x="1070" y="952"/>
                    </a:lnTo>
                    <a:lnTo>
                      <a:pt x="1070" y="956"/>
                    </a:lnTo>
                    <a:lnTo>
                      <a:pt x="1066" y="956"/>
                    </a:lnTo>
                    <a:lnTo>
                      <a:pt x="1062" y="956"/>
                    </a:lnTo>
                    <a:lnTo>
                      <a:pt x="1062" y="952"/>
                    </a:lnTo>
                    <a:lnTo>
                      <a:pt x="1062" y="948"/>
                    </a:lnTo>
                    <a:lnTo>
                      <a:pt x="1062" y="952"/>
                    </a:lnTo>
                    <a:lnTo>
                      <a:pt x="1060" y="952"/>
                    </a:lnTo>
                    <a:lnTo>
                      <a:pt x="1060" y="948"/>
                    </a:lnTo>
                    <a:lnTo>
                      <a:pt x="1060" y="944"/>
                    </a:lnTo>
                    <a:lnTo>
                      <a:pt x="1060" y="940"/>
                    </a:lnTo>
                    <a:lnTo>
                      <a:pt x="1060" y="938"/>
                    </a:lnTo>
                    <a:lnTo>
                      <a:pt x="1062" y="938"/>
                    </a:lnTo>
                    <a:lnTo>
                      <a:pt x="1062" y="934"/>
                    </a:lnTo>
                    <a:lnTo>
                      <a:pt x="1062" y="938"/>
                    </a:lnTo>
                    <a:lnTo>
                      <a:pt x="1060" y="938"/>
                    </a:lnTo>
                    <a:lnTo>
                      <a:pt x="1062" y="934"/>
                    </a:lnTo>
                    <a:lnTo>
                      <a:pt x="1066" y="934"/>
                    </a:lnTo>
                    <a:lnTo>
                      <a:pt x="1066" y="930"/>
                    </a:lnTo>
                    <a:lnTo>
                      <a:pt x="1066" y="934"/>
                    </a:lnTo>
                    <a:lnTo>
                      <a:pt x="1066" y="930"/>
                    </a:lnTo>
                    <a:lnTo>
                      <a:pt x="1070" y="926"/>
                    </a:lnTo>
                    <a:lnTo>
                      <a:pt x="1074" y="926"/>
                    </a:lnTo>
                    <a:lnTo>
                      <a:pt x="1076" y="926"/>
                    </a:lnTo>
                    <a:lnTo>
                      <a:pt x="1076" y="922"/>
                    </a:lnTo>
                    <a:lnTo>
                      <a:pt x="1080" y="922"/>
                    </a:lnTo>
                    <a:lnTo>
                      <a:pt x="1084" y="922"/>
                    </a:lnTo>
                    <a:lnTo>
                      <a:pt x="1084" y="918"/>
                    </a:lnTo>
                    <a:lnTo>
                      <a:pt x="1080" y="918"/>
                    </a:lnTo>
                    <a:lnTo>
                      <a:pt x="1084" y="918"/>
                    </a:lnTo>
                    <a:lnTo>
                      <a:pt x="1084" y="922"/>
                    </a:lnTo>
                    <a:lnTo>
                      <a:pt x="1084" y="926"/>
                    </a:lnTo>
                    <a:lnTo>
                      <a:pt x="1084" y="922"/>
                    </a:lnTo>
                    <a:lnTo>
                      <a:pt x="1088" y="926"/>
                    </a:lnTo>
                    <a:lnTo>
                      <a:pt x="1084" y="922"/>
                    </a:lnTo>
                    <a:lnTo>
                      <a:pt x="1088" y="922"/>
                    </a:lnTo>
                    <a:lnTo>
                      <a:pt x="1092" y="918"/>
                    </a:lnTo>
                    <a:lnTo>
                      <a:pt x="1096" y="918"/>
                    </a:lnTo>
                    <a:lnTo>
                      <a:pt x="1100" y="918"/>
                    </a:lnTo>
                    <a:lnTo>
                      <a:pt x="1092" y="918"/>
                    </a:lnTo>
                    <a:lnTo>
                      <a:pt x="1088" y="918"/>
                    </a:lnTo>
                    <a:lnTo>
                      <a:pt x="1084" y="918"/>
                    </a:lnTo>
                    <a:lnTo>
                      <a:pt x="1080" y="918"/>
                    </a:lnTo>
                    <a:lnTo>
                      <a:pt x="1076" y="918"/>
                    </a:lnTo>
                    <a:lnTo>
                      <a:pt x="1076" y="914"/>
                    </a:lnTo>
                    <a:lnTo>
                      <a:pt x="1080" y="914"/>
                    </a:lnTo>
                    <a:lnTo>
                      <a:pt x="1080" y="910"/>
                    </a:lnTo>
                    <a:lnTo>
                      <a:pt x="1084" y="910"/>
                    </a:lnTo>
                    <a:lnTo>
                      <a:pt x="1084" y="908"/>
                    </a:lnTo>
                    <a:lnTo>
                      <a:pt x="1084" y="910"/>
                    </a:lnTo>
                    <a:lnTo>
                      <a:pt x="1080" y="910"/>
                    </a:lnTo>
                    <a:lnTo>
                      <a:pt x="1080" y="908"/>
                    </a:lnTo>
                    <a:lnTo>
                      <a:pt x="1080" y="904"/>
                    </a:lnTo>
                    <a:lnTo>
                      <a:pt x="1076" y="904"/>
                    </a:lnTo>
                    <a:lnTo>
                      <a:pt x="1076" y="908"/>
                    </a:lnTo>
                    <a:lnTo>
                      <a:pt x="1080" y="908"/>
                    </a:lnTo>
                    <a:lnTo>
                      <a:pt x="1080" y="910"/>
                    </a:lnTo>
                    <a:lnTo>
                      <a:pt x="1076" y="914"/>
                    </a:lnTo>
                    <a:lnTo>
                      <a:pt x="1074" y="914"/>
                    </a:lnTo>
                    <a:lnTo>
                      <a:pt x="1070" y="918"/>
                    </a:lnTo>
                    <a:lnTo>
                      <a:pt x="1066" y="918"/>
                    </a:lnTo>
                    <a:lnTo>
                      <a:pt x="1062" y="922"/>
                    </a:lnTo>
                    <a:lnTo>
                      <a:pt x="1060" y="918"/>
                    </a:lnTo>
                    <a:lnTo>
                      <a:pt x="1062" y="918"/>
                    </a:lnTo>
                    <a:lnTo>
                      <a:pt x="1060" y="918"/>
                    </a:lnTo>
                    <a:lnTo>
                      <a:pt x="1060" y="922"/>
                    </a:lnTo>
                    <a:lnTo>
                      <a:pt x="1056" y="926"/>
                    </a:lnTo>
                    <a:lnTo>
                      <a:pt x="1056" y="922"/>
                    </a:lnTo>
                    <a:lnTo>
                      <a:pt x="1052" y="922"/>
                    </a:lnTo>
                    <a:lnTo>
                      <a:pt x="1052" y="926"/>
                    </a:lnTo>
                    <a:lnTo>
                      <a:pt x="1048" y="922"/>
                    </a:lnTo>
                    <a:lnTo>
                      <a:pt x="1044" y="922"/>
                    </a:lnTo>
                    <a:lnTo>
                      <a:pt x="1040" y="922"/>
                    </a:lnTo>
                    <a:lnTo>
                      <a:pt x="1040" y="918"/>
                    </a:lnTo>
                    <a:lnTo>
                      <a:pt x="1040" y="914"/>
                    </a:lnTo>
                    <a:lnTo>
                      <a:pt x="1036" y="914"/>
                    </a:lnTo>
                    <a:lnTo>
                      <a:pt x="1036" y="910"/>
                    </a:lnTo>
                    <a:lnTo>
                      <a:pt x="1036" y="908"/>
                    </a:lnTo>
                    <a:lnTo>
                      <a:pt x="1036" y="900"/>
                    </a:lnTo>
                    <a:lnTo>
                      <a:pt x="1036" y="888"/>
                    </a:lnTo>
                    <a:lnTo>
                      <a:pt x="1036" y="884"/>
                    </a:lnTo>
                    <a:lnTo>
                      <a:pt x="1032" y="884"/>
                    </a:lnTo>
                    <a:lnTo>
                      <a:pt x="1032" y="880"/>
                    </a:lnTo>
                    <a:lnTo>
                      <a:pt x="1030" y="878"/>
                    </a:lnTo>
                    <a:lnTo>
                      <a:pt x="1026" y="880"/>
                    </a:lnTo>
                    <a:lnTo>
                      <a:pt x="1022" y="880"/>
                    </a:lnTo>
                    <a:lnTo>
                      <a:pt x="1018" y="880"/>
                    </a:lnTo>
                    <a:lnTo>
                      <a:pt x="1018" y="878"/>
                    </a:lnTo>
                    <a:lnTo>
                      <a:pt x="1014" y="878"/>
                    </a:lnTo>
                    <a:lnTo>
                      <a:pt x="1014" y="880"/>
                    </a:lnTo>
                    <a:lnTo>
                      <a:pt x="1010" y="884"/>
                    </a:lnTo>
                    <a:lnTo>
                      <a:pt x="1006" y="884"/>
                    </a:lnTo>
                    <a:lnTo>
                      <a:pt x="1006" y="888"/>
                    </a:lnTo>
                    <a:lnTo>
                      <a:pt x="1004" y="892"/>
                    </a:lnTo>
                    <a:lnTo>
                      <a:pt x="1004" y="896"/>
                    </a:lnTo>
                    <a:lnTo>
                      <a:pt x="1004" y="900"/>
                    </a:lnTo>
                    <a:lnTo>
                      <a:pt x="1000" y="900"/>
                    </a:lnTo>
                    <a:lnTo>
                      <a:pt x="1000" y="904"/>
                    </a:lnTo>
                    <a:lnTo>
                      <a:pt x="1000" y="908"/>
                    </a:lnTo>
                    <a:lnTo>
                      <a:pt x="1000" y="910"/>
                    </a:lnTo>
                    <a:lnTo>
                      <a:pt x="996" y="910"/>
                    </a:lnTo>
                    <a:lnTo>
                      <a:pt x="996" y="914"/>
                    </a:lnTo>
                    <a:lnTo>
                      <a:pt x="996" y="918"/>
                    </a:lnTo>
                    <a:lnTo>
                      <a:pt x="992" y="922"/>
                    </a:lnTo>
                    <a:lnTo>
                      <a:pt x="988" y="918"/>
                    </a:lnTo>
                    <a:lnTo>
                      <a:pt x="988" y="922"/>
                    </a:lnTo>
                    <a:lnTo>
                      <a:pt x="988" y="918"/>
                    </a:lnTo>
                    <a:lnTo>
                      <a:pt x="984" y="918"/>
                    </a:lnTo>
                    <a:lnTo>
                      <a:pt x="984" y="922"/>
                    </a:lnTo>
                    <a:lnTo>
                      <a:pt x="984" y="926"/>
                    </a:lnTo>
                    <a:lnTo>
                      <a:pt x="980" y="926"/>
                    </a:lnTo>
                    <a:lnTo>
                      <a:pt x="976" y="926"/>
                    </a:lnTo>
                    <a:lnTo>
                      <a:pt x="974" y="926"/>
                    </a:lnTo>
                    <a:lnTo>
                      <a:pt x="970" y="926"/>
                    </a:lnTo>
                    <a:lnTo>
                      <a:pt x="966" y="926"/>
                    </a:lnTo>
                    <a:lnTo>
                      <a:pt x="962" y="926"/>
                    </a:lnTo>
                    <a:lnTo>
                      <a:pt x="958" y="926"/>
                    </a:lnTo>
                    <a:lnTo>
                      <a:pt x="954" y="926"/>
                    </a:lnTo>
                    <a:lnTo>
                      <a:pt x="950" y="926"/>
                    </a:lnTo>
                    <a:lnTo>
                      <a:pt x="944" y="926"/>
                    </a:lnTo>
                    <a:lnTo>
                      <a:pt x="940" y="926"/>
                    </a:lnTo>
                    <a:lnTo>
                      <a:pt x="936" y="926"/>
                    </a:lnTo>
                    <a:lnTo>
                      <a:pt x="932" y="926"/>
                    </a:lnTo>
                    <a:lnTo>
                      <a:pt x="932" y="930"/>
                    </a:lnTo>
                    <a:lnTo>
                      <a:pt x="928" y="930"/>
                    </a:lnTo>
                    <a:lnTo>
                      <a:pt x="924" y="934"/>
                    </a:lnTo>
                    <a:lnTo>
                      <a:pt x="924" y="938"/>
                    </a:lnTo>
                    <a:lnTo>
                      <a:pt x="920" y="938"/>
                    </a:lnTo>
                    <a:lnTo>
                      <a:pt x="920" y="940"/>
                    </a:lnTo>
                    <a:lnTo>
                      <a:pt x="918" y="940"/>
                    </a:lnTo>
                    <a:lnTo>
                      <a:pt x="914" y="944"/>
                    </a:lnTo>
                    <a:lnTo>
                      <a:pt x="914" y="948"/>
                    </a:lnTo>
                    <a:lnTo>
                      <a:pt x="910" y="948"/>
                    </a:lnTo>
                    <a:lnTo>
                      <a:pt x="910" y="952"/>
                    </a:lnTo>
                    <a:lnTo>
                      <a:pt x="906" y="952"/>
                    </a:lnTo>
                    <a:lnTo>
                      <a:pt x="902" y="952"/>
                    </a:lnTo>
                    <a:lnTo>
                      <a:pt x="898" y="952"/>
                    </a:lnTo>
                    <a:lnTo>
                      <a:pt x="894" y="952"/>
                    </a:lnTo>
                    <a:lnTo>
                      <a:pt x="890" y="952"/>
                    </a:lnTo>
                    <a:lnTo>
                      <a:pt x="888" y="952"/>
                    </a:lnTo>
                    <a:lnTo>
                      <a:pt x="880" y="952"/>
                    </a:lnTo>
                    <a:lnTo>
                      <a:pt x="876" y="956"/>
                    </a:lnTo>
                    <a:lnTo>
                      <a:pt x="876" y="960"/>
                    </a:lnTo>
                    <a:lnTo>
                      <a:pt x="876" y="964"/>
                    </a:lnTo>
                    <a:lnTo>
                      <a:pt x="876" y="966"/>
                    </a:lnTo>
                    <a:lnTo>
                      <a:pt x="880" y="966"/>
                    </a:lnTo>
                    <a:lnTo>
                      <a:pt x="876" y="966"/>
                    </a:lnTo>
                    <a:lnTo>
                      <a:pt x="876" y="970"/>
                    </a:lnTo>
                    <a:lnTo>
                      <a:pt x="872" y="970"/>
                    </a:lnTo>
                    <a:lnTo>
                      <a:pt x="868" y="974"/>
                    </a:lnTo>
                    <a:lnTo>
                      <a:pt x="864" y="974"/>
                    </a:lnTo>
                    <a:lnTo>
                      <a:pt x="862" y="978"/>
                    </a:lnTo>
                    <a:lnTo>
                      <a:pt x="854" y="978"/>
                    </a:lnTo>
                    <a:lnTo>
                      <a:pt x="850" y="980"/>
                    </a:lnTo>
                    <a:lnTo>
                      <a:pt x="846" y="980"/>
                    </a:lnTo>
                    <a:lnTo>
                      <a:pt x="842" y="980"/>
                    </a:lnTo>
                    <a:lnTo>
                      <a:pt x="838" y="984"/>
                    </a:lnTo>
                    <a:lnTo>
                      <a:pt x="834" y="984"/>
                    </a:lnTo>
                    <a:lnTo>
                      <a:pt x="832" y="988"/>
                    </a:lnTo>
                    <a:lnTo>
                      <a:pt x="828" y="992"/>
                    </a:lnTo>
                    <a:lnTo>
                      <a:pt x="824" y="992"/>
                    </a:lnTo>
                    <a:lnTo>
                      <a:pt x="820" y="988"/>
                    </a:lnTo>
                    <a:lnTo>
                      <a:pt x="820" y="984"/>
                    </a:lnTo>
                    <a:lnTo>
                      <a:pt x="816" y="984"/>
                    </a:lnTo>
                    <a:lnTo>
                      <a:pt x="820" y="980"/>
                    </a:lnTo>
                    <a:lnTo>
                      <a:pt x="820" y="978"/>
                    </a:lnTo>
                    <a:lnTo>
                      <a:pt x="824" y="978"/>
                    </a:lnTo>
                    <a:lnTo>
                      <a:pt x="824" y="974"/>
                    </a:lnTo>
                    <a:lnTo>
                      <a:pt x="828" y="974"/>
                    </a:lnTo>
                    <a:lnTo>
                      <a:pt x="828" y="970"/>
                    </a:lnTo>
                    <a:lnTo>
                      <a:pt x="828" y="966"/>
                    </a:lnTo>
                    <a:lnTo>
                      <a:pt x="828" y="964"/>
                    </a:lnTo>
                    <a:lnTo>
                      <a:pt x="832" y="964"/>
                    </a:lnTo>
                    <a:lnTo>
                      <a:pt x="832" y="960"/>
                    </a:lnTo>
                    <a:lnTo>
                      <a:pt x="832" y="956"/>
                    </a:lnTo>
                    <a:lnTo>
                      <a:pt x="832" y="948"/>
                    </a:lnTo>
                    <a:lnTo>
                      <a:pt x="832" y="938"/>
                    </a:lnTo>
                    <a:lnTo>
                      <a:pt x="828" y="930"/>
                    </a:lnTo>
                    <a:lnTo>
                      <a:pt x="828" y="918"/>
                    </a:lnTo>
                    <a:lnTo>
                      <a:pt x="824" y="918"/>
                    </a:lnTo>
                    <a:lnTo>
                      <a:pt x="820" y="914"/>
                    </a:lnTo>
                    <a:lnTo>
                      <a:pt x="816" y="910"/>
                    </a:lnTo>
                    <a:lnTo>
                      <a:pt x="812" y="910"/>
                    </a:lnTo>
                    <a:lnTo>
                      <a:pt x="812" y="908"/>
                    </a:lnTo>
                    <a:lnTo>
                      <a:pt x="812" y="904"/>
                    </a:lnTo>
                    <a:lnTo>
                      <a:pt x="808" y="904"/>
                    </a:lnTo>
                    <a:lnTo>
                      <a:pt x="806" y="904"/>
                    </a:lnTo>
                    <a:lnTo>
                      <a:pt x="806" y="900"/>
                    </a:lnTo>
                    <a:lnTo>
                      <a:pt x="806" y="896"/>
                    </a:lnTo>
                    <a:lnTo>
                      <a:pt x="802" y="896"/>
                    </a:lnTo>
                    <a:lnTo>
                      <a:pt x="798" y="896"/>
                    </a:lnTo>
                    <a:lnTo>
                      <a:pt x="794" y="892"/>
                    </a:lnTo>
                    <a:lnTo>
                      <a:pt x="794" y="888"/>
                    </a:lnTo>
                    <a:lnTo>
                      <a:pt x="786" y="884"/>
                    </a:lnTo>
                    <a:lnTo>
                      <a:pt x="786" y="880"/>
                    </a:lnTo>
                    <a:lnTo>
                      <a:pt x="782" y="880"/>
                    </a:lnTo>
                    <a:lnTo>
                      <a:pt x="778" y="880"/>
                    </a:lnTo>
                    <a:lnTo>
                      <a:pt x="778" y="878"/>
                    </a:lnTo>
                    <a:lnTo>
                      <a:pt x="776" y="878"/>
                    </a:lnTo>
                    <a:lnTo>
                      <a:pt x="772" y="874"/>
                    </a:lnTo>
                    <a:lnTo>
                      <a:pt x="768" y="874"/>
                    </a:lnTo>
                    <a:lnTo>
                      <a:pt x="764" y="870"/>
                    </a:lnTo>
                    <a:lnTo>
                      <a:pt x="760" y="870"/>
                    </a:lnTo>
                    <a:lnTo>
                      <a:pt x="760" y="866"/>
                    </a:lnTo>
                    <a:lnTo>
                      <a:pt x="756" y="866"/>
                    </a:lnTo>
                    <a:lnTo>
                      <a:pt x="746" y="858"/>
                    </a:lnTo>
                    <a:lnTo>
                      <a:pt x="742" y="858"/>
                    </a:lnTo>
                    <a:lnTo>
                      <a:pt x="738" y="858"/>
                    </a:lnTo>
                    <a:lnTo>
                      <a:pt x="734" y="862"/>
                    </a:lnTo>
                    <a:lnTo>
                      <a:pt x="732" y="866"/>
                    </a:lnTo>
                    <a:lnTo>
                      <a:pt x="728" y="866"/>
                    </a:lnTo>
                    <a:lnTo>
                      <a:pt x="724" y="866"/>
                    </a:lnTo>
                    <a:lnTo>
                      <a:pt x="720" y="866"/>
                    </a:lnTo>
                    <a:lnTo>
                      <a:pt x="720" y="862"/>
                    </a:lnTo>
                    <a:lnTo>
                      <a:pt x="716" y="862"/>
                    </a:lnTo>
                    <a:lnTo>
                      <a:pt x="712" y="862"/>
                    </a:lnTo>
                    <a:lnTo>
                      <a:pt x="708" y="862"/>
                    </a:lnTo>
                    <a:lnTo>
                      <a:pt x="708" y="858"/>
                    </a:lnTo>
                    <a:lnTo>
                      <a:pt x="708" y="862"/>
                    </a:lnTo>
                    <a:lnTo>
                      <a:pt x="706" y="862"/>
                    </a:lnTo>
                    <a:lnTo>
                      <a:pt x="702" y="862"/>
                    </a:lnTo>
                    <a:lnTo>
                      <a:pt x="702" y="866"/>
                    </a:lnTo>
                    <a:lnTo>
                      <a:pt x="702" y="862"/>
                    </a:lnTo>
                    <a:lnTo>
                      <a:pt x="698" y="862"/>
                    </a:lnTo>
                    <a:lnTo>
                      <a:pt x="694" y="862"/>
                    </a:lnTo>
                    <a:lnTo>
                      <a:pt x="694" y="858"/>
                    </a:lnTo>
                    <a:lnTo>
                      <a:pt x="690" y="858"/>
                    </a:lnTo>
                    <a:lnTo>
                      <a:pt x="690" y="862"/>
                    </a:lnTo>
                    <a:lnTo>
                      <a:pt x="686" y="858"/>
                    </a:lnTo>
                    <a:lnTo>
                      <a:pt x="686" y="854"/>
                    </a:lnTo>
                    <a:lnTo>
                      <a:pt x="682" y="854"/>
                    </a:lnTo>
                    <a:lnTo>
                      <a:pt x="678" y="852"/>
                    </a:lnTo>
                    <a:lnTo>
                      <a:pt x="676" y="852"/>
                    </a:lnTo>
                    <a:lnTo>
                      <a:pt x="672" y="854"/>
                    </a:lnTo>
                    <a:lnTo>
                      <a:pt x="668" y="854"/>
                    </a:lnTo>
                    <a:lnTo>
                      <a:pt x="668" y="852"/>
                    </a:lnTo>
                    <a:lnTo>
                      <a:pt x="664" y="852"/>
                    </a:lnTo>
                    <a:lnTo>
                      <a:pt x="660" y="852"/>
                    </a:lnTo>
                    <a:lnTo>
                      <a:pt x="656" y="852"/>
                    </a:lnTo>
                    <a:lnTo>
                      <a:pt x="656" y="848"/>
                    </a:lnTo>
                    <a:lnTo>
                      <a:pt x="656" y="844"/>
                    </a:lnTo>
                    <a:lnTo>
                      <a:pt x="652" y="844"/>
                    </a:lnTo>
                    <a:lnTo>
                      <a:pt x="652" y="840"/>
                    </a:lnTo>
                    <a:lnTo>
                      <a:pt x="652" y="836"/>
                    </a:lnTo>
                    <a:lnTo>
                      <a:pt x="650" y="836"/>
                    </a:lnTo>
                    <a:lnTo>
                      <a:pt x="650" y="840"/>
                    </a:lnTo>
                    <a:lnTo>
                      <a:pt x="650" y="844"/>
                    </a:lnTo>
                    <a:lnTo>
                      <a:pt x="646" y="844"/>
                    </a:lnTo>
                    <a:lnTo>
                      <a:pt x="620" y="844"/>
                    </a:lnTo>
                    <a:lnTo>
                      <a:pt x="616" y="844"/>
                    </a:lnTo>
                    <a:lnTo>
                      <a:pt x="612" y="844"/>
                    </a:lnTo>
                    <a:lnTo>
                      <a:pt x="608" y="844"/>
                    </a:lnTo>
                    <a:lnTo>
                      <a:pt x="604" y="844"/>
                    </a:lnTo>
                    <a:lnTo>
                      <a:pt x="600" y="844"/>
                    </a:lnTo>
                    <a:lnTo>
                      <a:pt x="596" y="844"/>
                    </a:lnTo>
                    <a:lnTo>
                      <a:pt x="590" y="844"/>
                    </a:lnTo>
                    <a:lnTo>
                      <a:pt x="582" y="844"/>
                    </a:lnTo>
                    <a:lnTo>
                      <a:pt x="574" y="844"/>
                    </a:lnTo>
                    <a:lnTo>
                      <a:pt x="564" y="844"/>
                    </a:lnTo>
                    <a:lnTo>
                      <a:pt x="560" y="844"/>
                    </a:lnTo>
                    <a:lnTo>
                      <a:pt x="548" y="844"/>
                    </a:lnTo>
                    <a:lnTo>
                      <a:pt x="544" y="844"/>
                    </a:lnTo>
                    <a:lnTo>
                      <a:pt x="540" y="844"/>
                    </a:lnTo>
                    <a:lnTo>
                      <a:pt x="536" y="844"/>
                    </a:lnTo>
                    <a:lnTo>
                      <a:pt x="534" y="844"/>
                    </a:lnTo>
                    <a:lnTo>
                      <a:pt x="530" y="844"/>
                    </a:lnTo>
                    <a:lnTo>
                      <a:pt x="526" y="844"/>
                    </a:lnTo>
                    <a:lnTo>
                      <a:pt x="522" y="844"/>
                    </a:lnTo>
                    <a:lnTo>
                      <a:pt x="518" y="844"/>
                    </a:lnTo>
                    <a:lnTo>
                      <a:pt x="510" y="844"/>
                    </a:lnTo>
                    <a:lnTo>
                      <a:pt x="508" y="844"/>
                    </a:lnTo>
                    <a:lnTo>
                      <a:pt x="500" y="844"/>
                    </a:lnTo>
                    <a:lnTo>
                      <a:pt x="496" y="844"/>
                    </a:lnTo>
                    <a:lnTo>
                      <a:pt x="492" y="844"/>
                    </a:lnTo>
                    <a:lnTo>
                      <a:pt x="488" y="844"/>
                    </a:lnTo>
                    <a:lnTo>
                      <a:pt x="484" y="844"/>
                    </a:lnTo>
                    <a:lnTo>
                      <a:pt x="478" y="844"/>
                    </a:lnTo>
                    <a:lnTo>
                      <a:pt x="474" y="844"/>
                    </a:lnTo>
                    <a:lnTo>
                      <a:pt x="470" y="844"/>
                    </a:lnTo>
                    <a:lnTo>
                      <a:pt x="466" y="844"/>
                    </a:lnTo>
                    <a:lnTo>
                      <a:pt x="462" y="844"/>
                    </a:lnTo>
                    <a:lnTo>
                      <a:pt x="458" y="844"/>
                    </a:lnTo>
                    <a:lnTo>
                      <a:pt x="454" y="844"/>
                    </a:lnTo>
                    <a:lnTo>
                      <a:pt x="448" y="844"/>
                    </a:lnTo>
                    <a:lnTo>
                      <a:pt x="444" y="844"/>
                    </a:lnTo>
                    <a:lnTo>
                      <a:pt x="440" y="844"/>
                    </a:lnTo>
                    <a:lnTo>
                      <a:pt x="436" y="844"/>
                    </a:lnTo>
                    <a:lnTo>
                      <a:pt x="432" y="844"/>
                    </a:lnTo>
                    <a:lnTo>
                      <a:pt x="428" y="844"/>
                    </a:lnTo>
                    <a:lnTo>
                      <a:pt x="418" y="844"/>
                    </a:lnTo>
                    <a:lnTo>
                      <a:pt x="414" y="844"/>
                    </a:lnTo>
                    <a:lnTo>
                      <a:pt x="410" y="844"/>
                    </a:lnTo>
                    <a:lnTo>
                      <a:pt x="408" y="844"/>
                    </a:lnTo>
                    <a:lnTo>
                      <a:pt x="404" y="844"/>
                    </a:lnTo>
                    <a:lnTo>
                      <a:pt x="396" y="844"/>
                    </a:lnTo>
                    <a:lnTo>
                      <a:pt x="392" y="844"/>
                    </a:lnTo>
                    <a:lnTo>
                      <a:pt x="388" y="844"/>
                    </a:lnTo>
                    <a:lnTo>
                      <a:pt x="380" y="844"/>
                    </a:lnTo>
                    <a:lnTo>
                      <a:pt x="378" y="844"/>
                    </a:lnTo>
                    <a:lnTo>
                      <a:pt x="374" y="844"/>
                    </a:lnTo>
                    <a:lnTo>
                      <a:pt x="370" y="844"/>
                    </a:lnTo>
                    <a:lnTo>
                      <a:pt x="366" y="844"/>
                    </a:lnTo>
                    <a:lnTo>
                      <a:pt x="362" y="844"/>
                    </a:lnTo>
                    <a:lnTo>
                      <a:pt x="358" y="844"/>
                    </a:lnTo>
                    <a:lnTo>
                      <a:pt x="354" y="844"/>
                    </a:lnTo>
                    <a:lnTo>
                      <a:pt x="340" y="844"/>
                    </a:lnTo>
                    <a:lnTo>
                      <a:pt x="336" y="844"/>
                    </a:lnTo>
                    <a:lnTo>
                      <a:pt x="332" y="844"/>
                    </a:lnTo>
                    <a:lnTo>
                      <a:pt x="328" y="844"/>
                    </a:lnTo>
                    <a:lnTo>
                      <a:pt x="324" y="844"/>
                    </a:lnTo>
                    <a:lnTo>
                      <a:pt x="322" y="844"/>
                    </a:lnTo>
                    <a:lnTo>
                      <a:pt x="314" y="844"/>
                    </a:lnTo>
                    <a:lnTo>
                      <a:pt x="310" y="844"/>
                    </a:lnTo>
                    <a:lnTo>
                      <a:pt x="306" y="844"/>
                    </a:lnTo>
                    <a:lnTo>
                      <a:pt x="298" y="844"/>
                    </a:lnTo>
                    <a:lnTo>
                      <a:pt x="294" y="844"/>
                    </a:lnTo>
                    <a:lnTo>
                      <a:pt x="292" y="844"/>
                    </a:lnTo>
                    <a:lnTo>
                      <a:pt x="284" y="844"/>
                    </a:lnTo>
                    <a:lnTo>
                      <a:pt x="268" y="844"/>
                    </a:lnTo>
                    <a:lnTo>
                      <a:pt x="266" y="844"/>
                    </a:lnTo>
                    <a:lnTo>
                      <a:pt x="262" y="844"/>
                    </a:lnTo>
                    <a:lnTo>
                      <a:pt x="258" y="844"/>
                    </a:lnTo>
                    <a:lnTo>
                      <a:pt x="254" y="844"/>
                    </a:lnTo>
                    <a:lnTo>
                      <a:pt x="250" y="844"/>
                    </a:lnTo>
                    <a:lnTo>
                      <a:pt x="250" y="840"/>
                    </a:lnTo>
                    <a:lnTo>
                      <a:pt x="254" y="840"/>
                    </a:lnTo>
                    <a:lnTo>
                      <a:pt x="258" y="840"/>
                    </a:lnTo>
                    <a:lnTo>
                      <a:pt x="258" y="836"/>
                    </a:lnTo>
                    <a:lnTo>
                      <a:pt x="254" y="836"/>
                    </a:lnTo>
                    <a:lnTo>
                      <a:pt x="254" y="840"/>
                    </a:lnTo>
                    <a:lnTo>
                      <a:pt x="250" y="836"/>
                    </a:lnTo>
                    <a:lnTo>
                      <a:pt x="250" y="832"/>
                    </a:lnTo>
                    <a:lnTo>
                      <a:pt x="254" y="828"/>
                    </a:lnTo>
                    <a:lnTo>
                      <a:pt x="250" y="832"/>
                    </a:lnTo>
                    <a:lnTo>
                      <a:pt x="246" y="832"/>
                    </a:lnTo>
                    <a:lnTo>
                      <a:pt x="246" y="836"/>
                    </a:lnTo>
                    <a:lnTo>
                      <a:pt x="242" y="836"/>
                    </a:lnTo>
                    <a:lnTo>
                      <a:pt x="242" y="832"/>
                    </a:lnTo>
                    <a:lnTo>
                      <a:pt x="238" y="832"/>
                    </a:lnTo>
                    <a:lnTo>
                      <a:pt x="238" y="828"/>
                    </a:lnTo>
                    <a:lnTo>
                      <a:pt x="242" y="828"/>
                    </a:lnTo>
                    <a:lnTo>
                      <a:pt x="242" y="832"/>
                    </a:lnTo>
                    <a:lnTo>
                      <a:pt x="246" y="832"/>
                    </a:lnTo>
                    <a:lnTo>
                      <a:pt x="246" y="828"/>
                    </a:lnTo>
                    <a:lnTo>
                      <a:pt x="246" y="832"/>
                    </a:lnTo>
                    <a:lnTo>
                      <a:pt x="242" y="832"/>
                    </a:lnTo>
                    <a:lnTo>
                      <a:pt x="242" y="828"/>
                    </a:lnTo>
                    <a:lnTo>
                      <a:pt x="242" y="824"/>
                    </a:lnTo>
                    <a:lnTo>
                      <a:pt x="242" y="822"/>
                    </a:lnTo>
                    <a:lnTo>
                      <a:pt x="238" y="822"/>
                    </a:lnTo>
                    <a:lnTo>
                      <a:pt x="242" y="822"/>
                    </a:lnTo>
                    <a:lnTo>
                      <a:pt x="242" y="824"/>
                    </a:lnTo>
                    <a:lnTo>
                      <a:pt x="238" y="824"/>
                    </a:lnTo>
                    <a:lnTo>
                      <a:pt x="242" y="824"/>
                    </a:lnTo>
                    <a:lnTo>
                      <a:pt x="242" y="828"/>
                    </a:lnTo>
                    <a:lnTo>
                      <a:pt x="238" y="828"/>
                    </a:lnTo>
                    <a:lnTo>
                      <a:pt x="238" y="824"/>
                    </a:lnTo>
                    <a:lnTo>
                      <a:pt x="238" y="828"/>
                    </a:lnTo>
                    <a:lnTo>
                      <a:pt x="236" y="828"/>
                    </a:lnTo>
                    <a:lnTo>
                      <a:pt x="232" y="828"/>
                    </a:lnTo>
                    <a:lnTo>
                      <a:pt x="232" y="824"/>
                    </a:lnTo>
                    <a:lnTo>
                      <a:pt x="228" y="824"/>
                    </a:lnTo>
                    <a:lnTo>
                      <a:pt x="228" y="822"/>
                    </a:lnTo>
                    <a:lnTo>
                      <a:pt x="232" y="824"/>
                    </a:lnTo>
                    <a:lnTo>
                      <a:pt x="232" y="822"/>
                    </a:lnTo>
                    <a:lnTo>
                      <a:pt x="232" y="818"/>
                    </a:lnTo>
                    <a:lnTo>
                      <a:pt x="232" y="814"/>
                    </a:lnTo>
                    <a:lnTo>
                      <a:pt x="232" y="818"/>
                    </a:lnTo>
                    <a:lnTo>
                      <a:pt x="232" y="814"/>
                    </a:lnTo>
                    <a:lnTo>
                      <a:pt x="236" y="814"/>
                    </a:lnTo>
                    <a:lnTo>
                      <a:pt x="232" y="814"/>
                    </a:lnTo>
                    <a:lnTo>
                      <a:pt x="232" y="818"/>
                    </a:lnTo>
                    <a:lnTo>
                      <a:pt x="228" y="818"/>
                    </a:lnTo>
                    <a:lnTo>
                      <a:pt x="224" y="818"/>
                    </a:lnTo>
                    <a:lnTo>
                      <a:pt x="224" y="814"/>
                    </a:lnTo>
                    <a:lnTo>
                      <a:pt x="228" y="814"/>
                    </a:lnTo>
                    <a:lnTo>
                      <a:pt x="228" y="810"/>
                    </a:lnTo>
                    <a:lnTo>
                      <a:pt x="228" y="806"/>
                    </a:lnTo>
                    <a:lnTo>
                      <a:pt x="228" y="810"/>
                    </a:lnTo>
                    <a:lnTo>
                      <a:pt x="228" y="814"/>
                    </a:lnTo>
                    <a:lnTo>
                      <a:pt x="224" y="814"/>
                    </a:lnTo>
                    <a:lnTo>
                      <a:pt x="220" y="814"/>
                    </a:lnTo>
                    <a:lnTo>
                      <a:pt x="220" y="810"/>
                    </a:lnTo>
                    <a:lnTo>
                      <a:pt x="216" y="810"/>
                    </a:lnTo>
                    <a:lnTo>
                      <a:pt x="216" y="814"/>
                    </a:lnTo>
                    <a:lnTo>
                      <a:pt x="212" y="814"/>
                    </a:lnTo>
                    <a:lnTo>
                      <a:pt x="210" y="814"/>
                    </a:lnTo>
                    <a:lnTo>
                      <a:pt x="210" y="810"/>
                    </a:lnTo>
                    <a:lnTo>
                      <a:pt x="212" y="810"/>
                    </a:lnTo>
                    <a:lnTo>
                      <a:pt x="216" y="810"/>
                    </a:lnTo>
                    <a:lnTo>
                      <a:pt x="220" y="806"/>
                    </a:lnTo>
                    <a:lnTo>
                      <a:pt x="220" y="802"/>
                    </a:lnTo>
                    <a:lnTo>
                      <a:pt x="216" y="802"/>
                    </a:lnTo>
                    <a:lnTo>
                      <a:pt x="216" y="806"/>
                    </a:lnTo>
                    <a:lnTo>
                      <a:pt x="216" y="810"/>
                    </a:lnTo>
                    <a:lnTo>
                      <a:pt x="212" y="810"/>
                    </a:lnTo>
                    <a:lnTo>
                      <a:pt x="210" y="810"/>
                    </a:lnTo>
                    <a:lnTo>
                      <a:pt x="210" y="806"/>
                    </a:lnTo>
                    <a:lnTo>
                      <a:pt x="206" y="806"/>
                    </a:lnTo>
                    <a:lnTo>
                      <a:pt x="210" y="806"/>
                    </a:lnTo>
                    <a:lnTo>
                      <a:pt x="210" y="802"/>
                    </a:lnTo>
                    <a:lnTo>
                      <a:pt x="210" y="806"/>
                    </a:lnTo>
                    <a:lnTo>
                      <a:pt x="206" y="802"/>
                    </a:lnTo>
                    <a:lnTo>
                      <a:pt x="206" y="806"/>
                    </a:lnTo>
                    <a:lnTo>
                      <a:pt x="202" y="806"/>
                    </a:lnTo>
                    <a:lnTo>
                      <a:pt x="198" y="806"/>
                    </a:lnTo>
                    <a:lnTo>
                      <a:pt x="194" y="806"/>
                    </a:lnTo>
                    <a:lnTo>
                      <a:pt x="198" y="806"/>
                    </a:lnTo>
                    <a:lnTo>
                      <a:pt x="194" y="806"/>
                    </a:lnTo>
                    <a:lnTo>
                      <a:pt x="190" y="802"/>
                    </a:lnTo>
                    <a:lnTo>
                      <a:pt x="194" y="802"/>
                    </a:lnTo>
                    <a:lnTo>
                      <a:pt x="198" y="802"/>
                    </a:lnTo>
                    <a:lnTo>
                      <a:pt x="202" y="802"/>
                    </a:lnTo>
                    <a:lnTo>
                      <a:pt x="202" y="798"/>
                    </a:lnTo>
                    <a:lnTo>
                      <a:pt x="202" y="802"/>
                    </a:lnTo>
                    <a:lnTo>
                      <a:pt x="198" y="802"/>
                    </a:lnTo>
                    <a:lnTo>
                      <a:pt x="194" y="802"/>
                    </a:lnTo>
                    <a:lnTo>
                      <a:pt x="190" y="798"/>
                    </a:lnTo>
                    <a:lnTo>
                      <a:pt x="190" y="802"/>
                    </a:lnTo>
                    <a:lnTo>
                      <a:pt x="186" y="798"/>
                    </a:lnTo>
                    <a:lnTo>
                      <a:pt x="190" y="794"/>
                    </a:lnTo>
                    <a:lnTo>
                      <a:pt x="194" y="798"/>
                    </a:lnTo>
                    <a:lnTo>
                      <a:pt x="194" y="794"/>
                    </a:lnTo>
                    <a:lnTo>
                      <a:pt x="198" y="794"/>
                    </a:lnTo>
                    <a:lnTo>
                      <a:pt x="194" y="794"/>
                    </a:lnTo>
                    <a:lnTo>
                      <a:pt x="190" y="794"/>
                    </a:lnTo>
                    <a:lnTo>
                      <a:pt x="186" y="794"/>
                    </a:lnTo>
                    <a:lnTo>
                      <a:pt x="190" y="794"/>
                    </a:lnTo>
                    <a:lnTo>
                      <a:pt x="190" y="792"/>
                    </a:lnTo>
                    <a:lnTo>
                      <a:pt x="194" y="788"/>
                    </a:lnTo>
                    <a:lnTo>
                      <a:pt x="198" y="788"/>
                    </a:lnTo>
                    <a:lnTo>
                      <a:pt x="202" y="792"/>
                    </a:lnTo>
                    <a:lnTo>
                      <a:pt x="202" y="788"/>
                    </a:lnTo>
                    <a:lnTo>
                      <a:pt x="206" y="788"/>
                    </a:lnTo>
                    <a:lnTo>
                      <a:pt x="202" y="788"/>
                    </a:lnTo>
                    <a:lnTo>
                      <a:pt x="198" y="788"/>
                    </a:lnTo>
                    <a:lnTo>
                      <a:pt x="194" y="788"/>
                    </a:lnTo>
                    <a:lnTo>
                      <a:pt x="190" y="788"/>
                    </a:lnTo>
                    <a:lnTo>
                      <a:pt x="194" y="788"/>
                    </a:lnTo>
                    <a:lnTo>
                      <a:pt x="194" y="784"/>
                    </a:lnTo>
                    <a:lnTo>
                      <a:pt x="190" y="788"/>
                    </a:lnTo>
                    <a:lnTo>
                      <a:pt x="190" y="792"/>
                    </a:lnTo>
                    <a:lnTo>
                      <a:pt x="190" y="794"/>
                    </a:lnTo>
                    <a:lnTo>
                      <a:pt x="186" y="794"/>
                    </a:lnTo>
                    <a:lnTo>
                      <a:pt x="186" y="792"/>
                    </a:lnTo>
                    <a:lnTo>
                      <a:pt x="186" y="788"/>
                    </a:lnTo>
                    <a:lnTo>
                      <a:pt x="186" y="784"/>
                    </a:lnTo>
                    <a:lnTo>
                      <a:pt x="190" y="784"/>
                    </a:lnTo>
                    <a:lnTo>
                      <a:pt x="190" y="780"/>
                    </a:lnTo>
                    <a:lnTo>
                      <a:pt x="190" y="776"/>
                    </a:lnTo>
                    <a:lnTo>
                      <a:pt x="194" y="776"/>
                    </a:lnTo>
                    <a:lnTo>
                      <a:pt x="198" y="776"/>
                    </a:lnTo>
                    <a:lnTo>
                      <a:pt x="202" y="780"/>
                    </a:lnTo>
                    <a:lnTo>
                      <a:pt x="202" y="784"/>
                    </a:lnTo>
                    <a:lnTo>
                      <a:pt x="202" y="780"/>
                    </a:lnTo>
                    <a:lnTo>
                      <a:pt x="202" y="776"/>
                    </a:lnTo>
                    <a:lnTo>
                      <a:pt x="198" y="776"/>
                    </a:lnTo>
                    <a:lnTo>
                      <a:pt x="202" y="772"/>
                    </a:lnTo>
                    <a:lnTo>
                      <a:pt x="198" y="772"/>
                    </a:lnTo>
                    <a:lnTo>
                      <a:pt x="198" y="776"/>
                    </a:lnTo>
                    <a:lnTo>
                      <a:pt x="194" y="772"/>
                    </a:lnTo>
                    <a:lnTo>
                      <a:pt x="194" y="768"/>
                    </a:lnTo>
                    <a:lnTo>
                      <a:pt x="198" y="768"/>
                    </a:lnTo>
                    <a:lnTo>
                      <a:pt x="198" y="766"/>
                    </a:lnTo>
                    <a:lnTo>
                      <a:pt x="198" y="768"/>
                    </a:lnTo>
                    <a:lnTo>
                      <a:pt x="194" y="768"/>
                    </a:lnTo>
                    <a:lnTo>
                      <a:pt x="194" y="772"/>
                    </a:lnTo>
                    <a:lnTo>
                      <a:pt x="190" y="772"/>
                    </a:lnTo>
                    <a:lnTo>
                      <a:pt x="190" y="776"/>
                    </a:lnTo>
                    <a:lnTo>
                      <a:pt x="186" y="776"/>
                    </a:lnTo>
                    <a:lnTo>
                      <a:pt x="186" y="772"/>
                    </a:lnTo>
                    <a:lnTo>
                      <a:pt x="182" y="776"/>
                    </a:lnTo>
                    <a:lnTo>
                      <a:pt x="182" y="772"/>
                    </a:lnTo>
                    <a:lnTo>
                      <a:pt x="186" y="768"/>
                    </a:lnTo>
                    <a:lnTo>
                      <a:pt x="182" y="768"/>
                    </a:lnTo>
                    <a:lnTo>
                      <a:pt x="182" y="772"/>
                    </a:lnTo>
                    <a:lnTo>
                      <a:pt x="180" y="776"/>
                    </a:lnTo>
                    <a:lnTo>
                      <a:pt x="180" y="772"/>
                    </a:lnTo>
                    <a:lnTo>
                      <a:pt x="180" y="768"/>
                    </a:lnTo>
                    <a:lnTo>
                      <a:pt x="182" y="768"/>
                    </a:lnTo>
                    <a:lnTo>
                      <a:pt x="182" y="766"/>
                    </a:lnTo>
                    <a:lnTo>
                      <a:pt x="182" y="762"/>
                    </a:lnTo>
                    <a:lnTo>
                      <a:pt x="182" y="766"/>
                    </a:lnTo>
                    <a:lnTo>
                      <a:pt x="180" y="766"/>
                    </a:lnTo>
                    <a:lnTo>
                      <a:pt x="176" y="762"/>
                    </a:lnTo>
                    <a:lnTo>
                      <a:pt x="176" y="758"/>
                    </a:lnTo>
                    <a:lnTo>
                      <a:pt x="172" y="754"/>
                    </a:lnTo>
                    <a:lnTo>
                      <a:pt x="172" y="750"/>
                    </a:lnTo>
                    <a:lnTo>
                      <a:pt x="176" y="750"/>
                    </a:lnTo>
                    <a:lnTo>
                      <a:pt x="176" y="754"/>
                    </a:lnTo>
                    <a:lnTo>
                      <a:pt x="180" y="750"/>
                    </a:lnTo>
                    <a:lnTo>
                      <a:pt x="182" y="750"/>
                    </a:lnTo>
                    <a:lnTo>
                      <a:pt x="182" y="754"/>
                    </a:lnTo>
                    <a:lnTo>
                      <a:pt x="186" y="754"/>
                    </a:lnTo>
                    <a:lnTo>
                      <a:pt x="182" y="754"/>
                    </a:lnTo>
                    <a:lnTo>
                      <a:pt x="182" y="750"/>
                    </a:lnTo>
                    <a:lnTo>
                      <a:pt x="180" y="750"/>
                    </a:lnTo>
                    <a:lnTo>
                      <a:pt x="176" y="750"/>
                    </a:lnTo>
                    <a:lnTo>
                      <a:pt x="172" y="746"/>
                    </a:lnTo>
                    <a:lnTo>
                      <a:pt x="172" y="742"/>
                    </a:lnTo>
                    <a:lnTo>
                      <a:pt x="176" y="742"/>
                    </a:lnTo>
                    <a:lnTo>
                      <a:pt x="176" y="738"/>
                    </a:lnTo>
                    <a:lnTo>
                      <a:pt x="172" y="742"/>
                    </a:lnTo>
                    <a:lnTo>
                      <a:pt x="168" y="746"/>
                    </a:lnTo>
                    <a:lnTo>
                      <a:pt x="168" y="750"/>
                    </a:lnTo>
                    <a:lnTo>
                      <a:pt x="164" y="754"/>
                    </a:lnTo>
                    <a:lnTo>
                      <a:pt x="164" y="750"/>
                    </a:lnTo>
                    <a:lnTo>
                      <a:pt x="160" y="750"/>
                    </a:lnTo>
                    <a:lnTo>
                      <a:pt x="160" y="746"/>
                    </a:lnTo>
                    <a:lnTo>
                      <a:pt x="156" y="742"/>
                    </a:lnTo>
                    <a:lnTo>
                      <a:pt x="152" y="742"/>
                    </a:lnTo>
                    <a:lnTo>
                      <a:pt x="152" y="738"/>
                    </a:lnTo>
                    <a:lnTo>
                      <a:pt x="152" y="736"/>
                    </a:lnTo>
                    <a:lnTo>
                      <a:pt x="156" y="736"/>
                    </a:lnTo>
                    <a:lnTo>
                      <a:pt x="160" y="736"/>
                    </a:lnTo>
                    <a:lnTo>
                      <a:pt x="164" y="736"/>
                    </a:lnTo>
                    <a:lnTo>
                      <a:pt x="160" y="736"/>
                    </a:lnTo>
                    <a:lnTo>
                      <a:pt x="156" y="736"/>
                    </a:lnTo>
                    <a:lnTo>
                      <a:pt x="152" y="736"/>
                    </a:lnTo>
                    <a:lnTo>
                      <a:pt x="152" y="732"/>
                    </a:lnTo>
                    <a:lnTo>
                      <a:pt x="150" y="732"/>
                    </a:lnTo>
                    <a:lnTo>
                      <a:pt x="150" y="728"/>
                    </a:lnTo>
                    <a:lnTo>
                      <a:pt x="150" y="724"/>
                    </a:lnTo>
                    <a:lnTo>
                      <a:pt x="150" y="728"/>
                    </a:lnTo>
                    <a:lnTo>
                      <a:pt x="152" y="728"/>
                    </a:lnTo>
                    <a:lnTo>
                      <a:pt x="152" y="732"/>
                    </a:lnTo>
                    <a:lnTo>
                      <a:pt x="156" y="732"/>
                    </a:lnTo>
                    <a:lnTo>
                      <a:pt x="152" y="728"/>
                    </a:lnTo>
                    <a:lnTo>
                      <a:pt x="150" y="728"/>
                    </a:lnTo>
                    <a:lnTo>
                      <a:pt x="150" y="724"/>
                    </a:lnTo>
                    <a:lnTo>
                      <a:pt x="152" y="724"/>
                    </a:lnTo>
                    <a:lnTo>
                      <a:pt x="156" y="724"/>
                    </a:lnTo>
                    <a:lnTo>
                      <a:pt x="156" y="728"/>
                    </a:lnTo>
                    <a:lnTo>
                      <a:pt x="156" y="724"/>
                    </a:lnTo>
                    <a:lnTo>
                      <a:pt x="152" y="724"/>
                    </a:lnTo>
                    <a:lnTo>
                      <a:pt x="152" y="720"/>
                    </a:lnTo>
                    <a:lnTo>
                      <a:pt x="152" y="716"/>
                    </a:lnTo>
                    <a:lnTo>
                      <a:pt x="156" y="716"/>
                    </a:lnTo>
                    <a:lnTo>
                      <a:pt x="160" y="716"/>
                    </a:lnTo>
                    <a:lnTo>
                      <a:pt x="156" y="716"/>
                    </a:lnTo>
                    <a:lnTo>
                      <a:pt x="156" y="712"/>
                    </a:lnTo>
                    <a:lnTo>
                      <a:pt x="160" y="708"/>
                    </a:lnTo>
                    <a:lnTo>
                      <a:pt x="164" y="708"/>
                    </a:lnTo>
                    <a:lnTo>
                      <a:pt x="164" y="706"/>
                    </a:lnTo>
                    <a:lnTo>
                      <a:pt x="160" y="708"/>
                    </a:lnTo>
                    <a:lnTo>
                      <a:pt x="160" y="706"/>
                    </a:lnTo>
                    <a:lnTo>
                      <a:pt x="160" y="708"/>
                    </a:lnTo>
                    <a:lnTo>
                      <a:pt x="156" y="706"/>
                    </a:lnTo>
                    <a:lnTo>
                      <a:pt x="160" y="706"/>
                    </a:lnTo>
                    <a:lnTo>
                      <a:pt x="160" y="708"/>
                    </a:lnTo>
                    <a:lnTo>
                      <a:pt x="156" y="712"/>
                    </a:lnTo>
                    <a:lnTo>
                      <a:pt x="156" y="716"/>
                    </a:lnTo>
                    <a:lnTo>
                      <a:pt x="152" y="716"/>
                    </a:lnTo>
                    <a:lnTo>
                      <a:pt x="152" y="712"/>
                    </a:lnTo>
                    <a:lnTo>
                      <a:pt x="156" y="712"/>
                    </a:lnTo>
                    <a:lnTo>
                      <a:pt x="156" y="708"/>
                    </a:lnTo>
                    <a:lnTo>
                      <a:pt x="152" y="706"/>
                    </a:lnTo>
                    <a:lnTo>
                      <a:pt x="152" y="702"/>
                    </a:lnTo>
                    <a:lnTo>
                      <a:pt x="152" y="698"/>
                    </a:lnTo>
                    <a:lnTo>
                      <a:pt x="156" y="698"/>
                    </a:lnTo>
                    <a:lnTo>
                      <a:pt x="156" y="694"/>
                    </a:lnTo>
                    <a:lnTo>
                      <a:pt x="152" y="694"/>
                    </a:lnTo>
                    <a:lnTo>
                      <a:pt x="150" y="694"/>
                    </a:lnTo>
                    <a:lnTo>
                      <a:pt x="150" y="690"/>
                    </a:lnTo>
                    <a:lnTo>
                      <a:pt x="146" y="690"/>
                    </a:lnTo>
                    <a:lnTo>
                      <a:pt x="146" y="686"/>
                    </a:lnTo>
                    <a:lnTo>
                      <a:pt x="142" y="686"/>
                    </a:lnTo>
                    <a:lnTo>
                      <a:pt x="138" y="686"/>
                    </a:lnTo>
                    <a:lnTo>
                      <a:pt x="138" y="682"/>
                    </a:lnTo>
                    <a:lnTo>
                      <a:pt x="134" y="682"/>
                    </a:lnTo>
                    <a:lnTo>
                      <a:pt x="130" y="682"/>
                    </a:lnTo>
                    <a:lnTo>
                      <a:pt x="130" y="680"/>
                    </a:lnTo>
                    <a:lnTo>
                      <a:pt x="126" y="676"/>
                    </a:lnTo>
                    <a:lnTo>
                      <a:pt x="126" y="672"/>
                    </a:lnTo>
                    <a:lnTo>
                      <a:pt x="124" y="672"/>
                    </a:lnTo>
                    <a:lnTo>
                      <a:pt x="124" y="668"/>
                    </a:lnTo>
                    <a:lnTo>
                      <a:pt x="124" y="664"/>
                    </a:lnTo>
                    <a:lnTo>
                      <a:pt x="120" y="664"/>
                    </a:lnTo>
                    <a:lnTo>
                      <a:pt x="120" y="660"/>
                    </a:lnTo>
                    <a:lnTo>
                      <a:pt x="116" y="656"/>
                    </a:lnTo>
                    <a:lnTo>
                      <a:pt x="116" y="652"/>
                    </a:lnTo>
                    <a:lnTo>
                      <a:pt x="112" y="652"/>
                    </a:lnTo>
                    <a:lnTo>
                      <a:pt x="112" y="650"/>
                    </a:lnTo>
                    <a:lnTo>
                      <a:pt x="112" y="646"/>
                    </a:lnTo>
                    <a:lnTo>
                      <a:pt x="108" y="646"/>
                    </a:lnTo>
                    <a:lnTo>
                      <a:pt x="108" y="642"/>
                    </a:lnTo>
                    <a:lnTo>
                      <a:pt x="104" y="638"/>
                    </a:lnTo>
                    <a:lnTo>
                      <a:pt x="100" y="638"/>
                    </a:lnTo>
                    <a:lnTo>
                      <a:pt x="100" y="634"/>
                    </a:lnTo>
                    <a:lnTo>
                      <a:pt x="96" y="634"/>
                    </a:lnTo>
                    <a:lnTo>
                      <a:pt x="96" y="630"/>
                    </a:lnTo>
                    <a:lnTo>
                      <a:pt x="94" y="630"/>
                    </a:lnTo>
                    <a:lnTo>
                      <a:pt x="94" y="626"/>
                    </a:lnTo>
                    <a:lnTo>
                      <a:pt x="90" y="626"/>
                    </a:lnTo>
                    <a:lnTo>
                      <a:pt x="90" y="622"/>
                    </a:lnTo>
                    <a:lnTo>
                      <a:pt x="86" y="622"/>
                    </a:lnTo>
                    <a:lnTo>
                      <a:pt x="82" y="620"/>
                    </a:lnTo>
                    <a:lnTo>
                      <a:pt x="86" y="620"/>
                    </a:lnTo>
                    <a:lnTo>
                      <a:pt x="86" y="616"/>
                    </a:lnTo>
                    <a:lnTo>
                      <a:pt x="82" y="616"/>
                    </a:lnTo>
                    <a:lnTo>
                      <a:pt x="80" y="612"/>
                    </a:lnTo>
                    <a:lnTo>
                      <a:pt x="76" y="612"/>
                    </a:lnTo>
                    <a:lnTo>
                      <a:pt x="72" y="612"/>
                    </a:lnTo>
                    <a:lnTo>
                      <a:pt x="72" y="616"/>
                    </a:lnTo>
                    <a:lnTo>
                      <a:pt x="68" y="616"/>
                    </a:lnTo>
                    <a:lnTo>
                      <a:pt x="68" y="620"/>
                    </a:lnTo>
                    <a:lnTo>
                      <a:pt x="64" y="620"/>
                    </a:lnTo>
                    <a:lnTo>
                      <a:pt x="64" y="622"/>
                    </a:lnTo>
                    <a:lnTo>
                      <a:pt x="64" y="626"/>
                    </a:lnTo>
                    <a:lnTo>
                      <a:pt x="60" y="626"/>
                    </a:lnTo>
                    <a:lnTo>
                      <a:pt x="56" y="626"/>
                    </a:lnTo>
                    <a:lnTo>
                      <a:pt x="54" y="626"/>
                    </a:lnTo>
                    <a:lnTo>
                      <a:pt x="54" y="630"/>
                    </a:lnTo>
                    <a:lnTo>
                      <a:pt x="50" y="630"/>
                    </a:lnTo>
                    <a:lnTo>
                      <a:pt x="50" y="626"/>
                    </a:lnTo>
                    <a:lnTo>
                      <a:pt x="50" y="622"/>
                    </a:lnTo>
                    <a:lnTo>
                      <a:pt x="46" y="620"/>
                    </a:lnTo>
                    <a:lnTo>
                      <a:pt x="42" y="616"/>
                    </a:lnTo>
                    <a:lnTo>
                      <a:pt x="38" y="616"/>
                    </a:lnTo>
                    <a:lnTo>
                      <a:pt x="34" y="612"/>
                    </a:lnTo>
                    <a:lnTo>
                      <a:pt x="34" y="608"/>
                    </a:lnTo>
                    <a:lnTo>
                      <a:pt x="30" y="608"/>
                    </a:lnTo>
                    <a:lnTo>
                      <a:pt x="26" y="604"/>
                    </a:lnTo>
                    <a:lnTo>
                      <a:pt x="26" y="600"/>
                    </a:lnTo>
                    <a:lnTo>
                      <a:pt x="26" y="596"/>
                    </a:lnTo>
                    <a:lnTo>
                      <a:pt x="24" y="596"/>
                    </a:lnTo>
                    <a:lnTo>
                      <a:pt x="20" y="596"/>
                    </a:lnTo>
                    <a:lnTo>
                      <a:pt x="20" y="600"/>
                    </a:lnTo>
                    <a:lnTo>
                      <a:pt x="16" y="600"/>
                    </a:lnTo>
                    <a:lnTo>
                      <a:pt x="8" y="600"/>
                    </a:lnTo>
                    <a:lnTo>
                      <a:pt x="0" y="600"/>
                    </a:lnTo>
                    <a:lnTo>
                      <a:pt x="0" y="596"/>
                    </a:lnTo>
                    <a:lnTo>
                      <a:pt x="0" y="586"/>
                    </a:lnTo>
                    <a:lnTo>
                      <a:pt x="0" y="546"/>
                    </a:lnTo>
                    <a:lnTo>
                      <a:pt x="0" y="534"/>
                    </a:lnTo>
                    <a:lnTo>
                      <a:pt x="0" y="520"/>
                    </a:lnTo>
                    <a:lnTo>
                      <a:pt x="0" y="516"/>
                    </a:lnTo>
                    <a:lnTo>
                      <a:pt x="0" y="508"/>
                    </a:lnTo>
                    <a:lnTo>
                      <a:pt x="0" y="486"/>
                    </a:lnTo>
                    <a:lnTo>
                      <a:pt x="0" y="474"/>
                    </a:lnTo>
                    <a:lnTo>
                      <a:pt x="0" y="464"/>
                    </a:lnTo>
                    <a:lnTo>
                      <a:pt x="0" y="452"/>
                    </a:lnTo>
                    <a:lnTo>
                      <a:pt x="0" y="448"/>
                    </a:lnTo>
                    <a:lnTo>
                      <a:pt x="0" y="444"/>
                    </a:lnTo>
                    <a:lnTo>
                      <a:pt x="0" y="440"/>
                    </a:lnTo>
                    <a:lnTo>
                      <a:pt x="0" y="434"/>
                    </a:lnTo>
                    <a:lnTo>
                      <a:pt x="0" y="430"/>
                    </a:lnTo>
                    <a:lnTo>
                      <a:pt x="0" y="422"/>
                    </a:lnTo>
                    <a:lnTo>
                      <a:pt x="0" y="418"/>
                    </a:lnTo>
                    <a:lnTo>
                      <a:pt x="0" y="414"/>
                    </a:lnTo>
                    <a:lnTo>
                      <a:pt x="0" y="410"/>
                    </a:lnTo>
                    <a:lnTo>
                      <a:pt x="0" y="404"/>
                    </a:lnTo>
                    <a:lnTo>
                      <a:pt x="0" y="392"/>
                    </a:lnTo>
                    <a:lnTo>
                      <a:pt x="0" y="380"/>
                    </a:lnTo>
                    <a:lnTo>
                      <a:pt x="0" y="378"/>
                    </a:lnTo>
                    <a:lnTo>
                      <a:pt x="0" y="374"/>
                    </a:lnTo>
                    <a:lnTo>
                      <a:pt x="4" y="374"/>
                    </a:lnTo>
                    <a:lnTo>
                      <a:pt x="4" y="378"/>
                    </a:lnTo>
                    <a:lnTo>
                      <a:pt x="8" y="378"/>
                    </a:lnTo>
                    <a:lnTo>
                      <a:pt x="12" y="378"/>
                    </a:lnTo>
                    <a:lnTo>
                      <a:pt x="16" y="378"/>
                    </a:lnTo>
                    <a:lnTo>
                      <a:pt x="20" y="378"/>
                    </a:lnTo>
                    <a:lnTo>
                      <a:pt x="24" y="378"/>
                    </a:lnTo>
                    <a:lnTo>
                      <a:pt x="26" y="378"/>
                    </a:lnTo>
                    <a:lnTo>
                      <a:pt x="26" y="380"/>
                    </a:lnTo>
                    <a:lnTo>
                      <a:pt x="30" y="380"/>
                    </a:lnTo>
                    <a:lnTo>
                      <a:pt x="34" y="384"/>
                    </a:lnTo>
                    <a:lnTo>
                      <a:pt x="38" y="384"/>
                    </a:lnTo>
                    <a:lnTo>
                      <a:pt x="38" y="388"/>
                    </a:lnTo>
                    <a:lnTo>
                      <a:pt x="42" y="388"/>
                    </a:lnTo>
                    <a:lnTo>
                      <a:pt x="46" y="388"/>
                    </a:lnTo>
                    <a:lnTo>
                      <a:pt x="50" y="392"/>
                    </a:lnTo>
                    <a:lnTo>
                      <a:pt x="54" y="392"/>
                    </a:lnTo>
                    <a:lnTo>
                      <a:pt x="56" y="392"/>
                    </a:lnTo>
                    <a:lnTo>
                      <a:pt x="60" y="396"/>
                    </a:lnTo>
                    <a:lnTo>
                      <a:pt x="64" y="392"/>
                    </a:lnTo>
                    <a:lnTo>
                      <a:pt x="68" y="392"/>
                    </a:lnTo>
                    <a:lnTo>
                      <a:pt x="68" y="396"/>
                    </a:lnTo>
                    <a:lnTo>
                      <a:pt x="72" y="396"/>
                    </a:lnTo>
                    <a:lnTo>
                      <a:pt x="76" y="396"/>
                    </a:lnTo>
                    <a:lnTo>
                      <a:pt x="80" y="396"/>
                    </a:lnTo>
                    <a:lnTo>
                      <a:pt x="80" y="400"/>
                    </a:lnTo>
                    <a:lnTo>
                      <a:pt x="82" y="400"/>
                    </a:lnTo>
                    <a:lnTo>
                      <a:pt x="80" y="396"/>
                    </a:lnTo>
                    <a:lnTo>
                      <a:pt x="76" y="396"/>
                    </a:lnTo>
                    <a:lnTo>
                      <a:pt x="76" y="392"/>
                    </a:lnTo>
                    <a:lnTo>
                      <a:pt x="80" y="392"/>
                    </a:lnTo>
                    <a:lnTo>
                      <a:pt x="82" y="392"/>
                    </a:lnTo>
                    <a:lnTo>
                      <a:pt x="86" y="396"/>
                    </a:lnTo>
                    <a:lnTo>
                      <a:pt x="86" y="392"/>
                    </a:lnTo>
                    <a:lnTo>
                      <a:pt x="90" y="392"/>
                    </a:lnTo>
                    <a:lnTo>
                      <a:pt x="90" y="396"/>
                    </a:lnTo>
                    <a:lnTo>
                      <a:pt x="94" y="400"/>
                    </a:lnTo>
                    <a:lnTo>
                      <a:pt x="96" y="400"/>
                    </a:lnTo>
                    <a:lnTo>
                      <a:pt x="94" y="400"/>
                    </a:lnTo>
                    <a:lnTo>
                      <a:pt x="94" y="396"/>
                    </a:lnTo>
                    <a:lnTo>
                      <a:pt x="90" y="392"/>
                    </a:lnTo>
                    <a:lnTo>
                      <a:pt x="90" y="388"/>
                    </a:lnTo>
                    <a:lnTo>
                      <a:pt x="94" y="388"/>
                    </a:lnTo>
                    <a:lnTo>
                      <a:pt x="96" y="384"/>
                    </a:lnTo>
                    <a:lnTo>
                      <a:pt x="100" y="384"/>
                    </a:lnTo>
                    <a:lnTo>
                      <a:pt x="104" y="380"/>
                    </a:lnTo>
                    <a:lnTo>
                      <a:pt x="108" y="380"/>
                    </a:lnTo>
                    <a:lnTo>
                      <a:pt x="112" y="380"/>
                    </a:lnTo>
                    <a:lnTo>
                      <a:pt x="112" y="378"/>
                    </a:lnTo>
                    <a:lnTo>
                      <a:pt x="116" y="374"/>
                    </a:lnTo>
                    <a:lnTo>
                      <a:pt x="120" y="374"/>
                    </a:lnTo>
                    <a:lnTo>
                      <a:pt x="124" y="374"/>
                    </a:lnTo>
                    <a:lnTo>
                      <a:pt x="120" y="374"/>
                    </a:lnTo>
                    <a:lnTo>
                      <a:pt x="124" y="374"/>
                    </a:lnTo>
                    <a:lnTo>
                      <a:pt x="126" y="374"/>
                    </a:lnTo>
                    <a:lnTo>
                      <a:pt x="130" y="374"/>
                    </a:lnTo>
                    <a:lnTo>
                      <a:pt x="130" y="370"/>
                    </a:lnTo>
                    <a:lnTo>
                      <a:pt x="134" y="370"/>
                    </a:lnTo>
                    <a:lnTo>
                      <a:pt x="134" y="366"/>
                    </a:lnTo>
                    <a:lnTo>
                      <a:pt x="138" y="366"/>
                    </a:lnTo>
                    <a:lnTo>
                      <a:pt x="138" y="370"/>
                    </a:lnTo>
                    <a:lnTo>
                      <a:pt x="142" y="370"/>
                    </a:lnTo>
                    <a:lnTo>
                      <a:pt x="142" y="366"/>
                    </a:lnTo>
                    <a:lnTo>
                      <a:pt x="142" y="362"/>
                    </a:lnTo>
                    <a:lnTo>
                      <a:pt x="146" y="362"/>
                    </a:lnTo>
                    <a:lnTo>
                      <a:pt x="150" y="362"/>
                    </a:lnTo>
                    <a:lnTo>
                      <a:pt x="152" y="366"/>
                    </a:lnTo>
                    <a:lnTo>
                      <a:pt x="156" y="362"/>
                    </a:lnTo>
                    <a:lnTo>
                      <a:pt x="156" y="358"/>
                    </a:lnTo>
                    <a:lnTo>
                      <a:pt x="160" y="358"/>
                    </a:lnTo>
                    <a:lnTo>
                      <a:pt x="164" y="362"/>
                    </a:lnTo>
                    <a:lnTo>
                      <a:pt x="164" y="366"/>
                    </a:lnTo>
                    <a:lnTo>
                      <a:pt x="160" y="366"/>
                    </a:lnTo>
                    <a:lnTo>
                      <a:pt x="156" y="370"/>
                    </a:lnTo>
                    <a:lnTo>
                      <a:pt x="152" y="370"/>
                    </a:lnTo>
                    <a:lnTo>
                      <a:pt x="150" y="370"/>
                    </a:lnTo>
                    <a:lnTo>
                      <a:pt x="150" y="374"/>
                    </a:lnTo>
                    <a:lnTo>
                      <a:pt x="146" y="374"/>
                    </a:lnTo>
                    <a:lnTo>
                      <a:pt x="142" y="378"/>
                    </a:lnTo>
                    <a:lnTo>
                      <a:pt x="142" y="374"/>
                    </a:lnTo>
                    <a:lnTo>
                      <a:pt x="138" y="374"/>
                    </a:lnTo>
                    <a:lnTo>
                      <a:pt x="138" y="378"/>
                    </a:lnTo>
                    <a:lnTo>
                      <a:pt x="134" y="378"/>
                    </a:lnTo>
                    <a:lnTo>
                      <a:pt x="130" y="378"/>
                    </a:lnTo>
                    <a:lnTo>
                      <a:pt x="126" y="378"/>
                    </a:lnTo>
                    <a:lnTo>
                      <a:pt x="126" y="380"/>
                    </a:lnTo>
                    <a:lnTo>
                      <a:pt x="124" y="384"/>
                    </a:lnTo>
                    <a:lnTo>
                      <a:pt x="120" y="384"/>
                    </a:lnTo>
                    <a:lnTo>
                      <a:pt x="116" y="384"/>
                    </a:lnTo>
                    <a:lnTo>
                      <a:pt x="116" y="388"/>
                    </a:lnTo>
                    <a:lnTo>
                      <a:pt x="112" y="388"/>
                    </a:lnTo>
                    <a:lnTo>
                      <a:pt x="112" y="392"/>
                    </a:lnTo>
                    <a:lnTo>
                      <a:pt x="108" y="392"/>
                    </a:lnTo>
                    <a:lnTo>
                      <a:pt x="112" y="392"/>
                    </a:lnTo>
                    <a:lnTo>
                      <a:pt x="108" y="392"/>
                    </a:lnTo>
                    <a:lnTo>
                      <a:pt x="108" y="396"/>
                    </a:lnTo>
                    <a:lnTo>
                      <a:pt x="108" y="392"/>
                    </a:lnTo>
                    <a:lnTo>
                      <a:pt x="104" y="396"/>
                    </a:lnTo>
                    <a:lnTo>
                      <a:pt x="108" y="396"/>
                    </a:lnTo>
                    <a:lnTo>
                      <a:pt x="112" y="400"/>
                    </a:lnTo>
                    <a:lnTo>
                      <a:pt x="116" y="400"/>
                    </a:lnTo>
                    <a:lnTo>
                      <a:pt x="112" y="400"/>
                    </a:lnTo>
                    <a:lnTo>
                      <a:pt x="108" y="396"/>
                    </a:lnTo>
                    <a:lnTo>
                      <a:pt x="112" y="396"/>
                    </a:lnTo>
                    <a:lnTo>
                      <a:pt x="108" y="396"/>
                    </a:lnTo>
                    <a:lnTo>
                      <a:pt x="112" y="396"/>
                    </a:lnTo>
                    <a:lnTo>
                      <a:pt x="116" y="396"/>
                    </a:lnTo>
                    <a:lnTo>
                      <a:pt x="120" y="396"/>
                    </a:lnTo>
                    <a:lnTo>
                      <a:pt x="124" y="396"/>
                    </a:lnTo>
                    <a:lnTo>
                      <a:pt x="120" y="392"/>
                    </a:lnTo>
                    <a:lnTo>
                      <a:pt x="120" y="396"/>
                    </a:lnTo>
                    <a:lnTo>
                      <a:pt x="116" y="396"/>
                    </a:lnTo>
                    <a:lnTo>
                      <a:pt x="116" y="392"/>
                    </a:lnTo>
                    <a:lnTo>
                      <a:pt x="116" y="388"/>
                    </a:lnTo>
                    <a:lnTo>
                      <a:pt x="120" y="388"/>
                    </a:lnTo>
                    <a:lnTo>
                      <a:pt x="124" y="388"/>
                    </a:lnTo>
                    <a:lnTo>
                      <a:pt x="124" y="384"/>
                    </a:lnTo>
                    <a:lnTo>
                      <a:pt x="124" y="388"/>
                    </a:lnTo>
                    <a:lnTo>
                      <a:pt x="124" y="384"/>
                    </a:lnTo>
                    <a:lnTo>
                      <a:pt x="126" y="384"/>
                    </a:lnTo>
                    <a:lnTo>
                      <a:pt x="130" y="384"/>
                    </a:lnTo>
                    <a:lnTo>
                      <a:pt x="130" y="380"/>
                    </a:lnTo>
                    <a:lnTo>
                      <a:pt x="126" y="380"/>
                    </a:lnTo>
                    <a:lnTo>
                      <a:pt x="130" y="380"/>
                    </a:lnTo>
                    <a:lnTo>
                      <a:pt x="134" y="380"/>
                    </a:lnTo>
                    <a:lnTo>
                      <a:pt x="138" y="378"/>
                    </a:lnTo>
                    <a:lnTo>
                      <a:pt x="138" y="380"/>
                    </a:lnTo>
                    <a:lnTo>
                      <a:pt x="134" y="384"/>
                    </a:lnTo>
                    <a:lnTo>
                      <a:pt x="138" y="384"/>
                    </a:lnTo>
                    <a:lnTo>
                      <a:pt x="138" y="380"/>
                    </a:lnTo>
                    <a:lnTo>
                      <a:pt x="138" y="378"/>
                    </a:lnTo>
                    <a:lnTo>
                      <a:pt x="138" y="380"/>
                    </a:lnTo>
                    <a:lnTo>
                      <a:pt x="142" y="380"/>
                    </a:lnTo>
                    <a:lnTo>
                      <a:pt x="142" y="378"/>
                    </a:lnTo>
                    <a:lnTo>
                      <a:pt x="138" y="378"/>
                    </a:lnTo>
                    <a:lnTo>
                      <a:pt x="142" y="378"/>
                    </a:lnTo>
                    <a:lnTo>
                      <a:pt x="142" y="380"/>
                    </a:lnTo>
                    <a:lnTo>
                      <a:pt x="138" y="384"/>
                    </a:lnTo>
                    <a:lnTo>
                      <a:pt x="142" y="380"/>
                    </a:lnTo>
                    <a:lnTo>
                      <a:pt x="142" y="378"/>
                    </a:lnTo>
                    <a:lnTo>
                      <a:pt x="142" y="380"/>
                    </a:lnTo>
                    <a:lnTo>
                      <a:pt x="142" y="384"/>
                    </a:lnTo>
                    <a:lnTo>
                      <a:pt x="142" y="380"/>
                    </a:lnTo>
                    <a:lnTo>
                      <a:pt x="142" y="384"/>
                    </a:lnTo>
                    <a:lnTo>
                      <a:pt x="142" y="388"/>
                    </a:lnTo>
                    <a:lnTo>
                      <a:pt x="142" y="384"/>
                    </a:lnTo>
                    <a:lnTo>
                      <a:pt x="146" y="380"/>
                    </a:lnTo>
                    <a:lnTo>
                      <a:pt x="150" y="378"/>
                    </a:lnTo>
                    <a:lnTo>
                      <a:pt x="150" y="374"/>
                    </a:lnTo>
                    <a:lnTo>
                      <a:pt x="152" y="374"/>
                    </a:lnTo>
                    <a:lnTo>
                      <a:pt x="156" y="374"/>
                    </a:lnTo>
                    <a:lnTo>
                      <a:pt x="160" y="370"/>
                    </a:lnTo>
                    <a:lnTo>
                      <a:pt x="164" y="370"/>
                    </a:lnTo>
                    <a:lnTo>
                      <a:pt x="168" y="370"/>
                    </a:lnTo>
                    <a:lnTo>
                      <a:pt x="168" y="366"/>
                    </a:lnTo>
                    <a:lnTo>
                      <a:pt x="172" y="366"/>
                    </a:lnTo>
                    <a:lnTo>
                      <a:pt x="172" y="370"/>
                    </a:lnTo>
                    <a:lnTo>
                      <a:pt x="168" y="370"/>
                    </a:lnTo>
                    <a:lnTo>
                      <a:pt x="168" y="374"/>
                    </a:lnTo>
                    <a:lnTo>
                      <a:pt x="172" y="374"/>
                    </a:lnTo>
                    <a:lnTo>
                      <a:pt x="176" y="370"/>
                    </a:lnTo>
                    <a:lnTo>
                      <a:pt x="180" y="366"/>
                    </a:lnTo>
                    <a:lnTo>
                      <a:pt x="180" y="362"/>
                    </a:lnTo>
                    <a:lnTo>
                      <a:pt x="182" y="362"/>
                    </a:lnTo>
                    <a:lnTo>
                      <a:pt x="186" y="362"/>
                    </a:lnTo>
                    <a:lnTo>
                      <a:pt x="190" y="358"/>
                    </a:lnTo>
                    <a:lnTo>
                      <a:pt x="186" y="358"/>
                    </a:lnTo>
                    <a:lnTo>
                      <a:pt x="182" y="358"/>
                    </a:lnTo>
                    <a:lnTo>
                      <a:pt x="186" y="354"/>
                    </a:lnTo>
                    <a:lnTo>
                      <a:pt x="182" y="354"/>
                    </a:lnTo>
                    <a:lnTo>
                      <a:pt x="182" y="350"/>
                    </a:lnTo>
                    <a:lnTo>
                      <a:pt x="186" y="350"/>
                    </a:lnTo>
                    <a:lnTo>
                      <a:pt x="186" y="354"/>
                    </a:lnTo>
                    <a:lnTo>
                      <a:pt x="190" y="354"/>
                    </a:lnTo>
                    <a:lnTo>
                      <a:pt x="194" y="358"/>
                    </a:lnTo>
                    <a:lnTo>
                      <a:pt x="198" y="358"/>
                    </a:lnTo>
                    <a:lnTo>
                      <a:pt x="198" y="362"/>
                    </a:lnTo>
                    <a:lnTo>
                      <a:pt x="198" y="366"/>
                    </a:lnTo>
                    <a:lnTo>
                      <a:pt x="202" y="370"/>
                    </a:lnTo>
                    <a:lnTo>
                      <a:pt x="202" y="374"/>
                    </a:lnTo>
                    <a:lnTo>
                      <a:pt x="206" y="374"/>
                    </a:lnTo>
                    <a:lnTo>
                      <a:pt x="210" y="378"/>
                    </a:lnTo>
                    <a:lnTo>
                      <a:pt x="210" y="380"/>
                    </a:lnTo>
                    <a:lnTo>
                      <a:pt x="212" y="380"/>
                    </a:lnTo>
                    <a:lnTo>
                      <a:pt x="220" y="380"/>
                    </a:lnTo>
                    <a:lnTo>
                      <a:pt x="220" y="384"/>
                    </a:lnTo>
                    <a:lnTo>
                      <a:pt x="220" y="380"/>
                    </a:lnTo>
                    <a:lnTo>
                      <a:pt x="224" y="380"/>
                    </a:lnTo>
                    <a:lnTo>
                      <a:pt x="220" y="380"/>
                    </a:lnTo>
                    <a:lnTo>
                      <a:pt x="216" y="380"/>
                    </a:lnTo>
                    <a:lnTo>
                      <a:pt x="220" y="378"/>
                    </a:lnTo>
                    <a:lnTo>
                      <a:pt x="224" y="378"/>
                    </a:lnTo>
                    <a:lnTo>
                      <a:pt x="220" y="374"/>
                    </a:lnTo>
                    <a:lnTo>
                      <a:pt x="224" y="374"/>
                    </a:lnTo>
                    <a:lnTo>
                      <a:pt x="228" y="374"/>
                    </a:lnTo>
                    <a:lnTo>
                      <a:pt x="224" y="374"/>
                    </a:lnTo>
                    <a:lnTo>
                      <a:pt x="224" y="370"/>
                    </a:lnTo>
                    <a:lnTo>
                      <a:pt x="228" y="370"/>
                    </a:lnTo>
                    <a:lnTo>
                      <a:pt x="228" y="366"/>
                    </a:lnTo>
                    <a:lnTo>
                      <a:pt x="232" y="366"/>
                    </a:lnTo>
                    <a:lnTo>
                      <a:pt x="228" y="366"/>
                    </a:lnTo>
                    <a:lnTo>
                      <a:pt x="224" y="366"/>
                    </a:lnTo>
                    <a:lnTo>
                      <a:pt x="228" y="362"/>
                    </a:lnTo>
                    <a:lnTo>
                      <a:pt x="228" y="366"/>
                    </a:lnTo>
                    <a:lnTo>
                      <a:pt x="232" y="362"/>
                    </a:lnTo>
                    <a:lnTo>
                      <a:pt x="232" y="366"/>
                    </a:lnTo>
                    <a:lnTo>
                      <a:pt x="236" y="366"/>
                    </a:lnTo>
                    <a:lnTo>
                      <a:pt x="236" y="362"/>
                    </a:lnTo>
                    <a:lnTo>
                      <a:pt x="232" y="362"/>
                    </a:lnTo>
                    <a:lnTo>
                      <a:pt x="236" y="362"/>
                    </a:lnTo>
                    <a:lnTo>
                      <a:pt x="236" y="366"/>
                    </a:lnTo>
                    <a:lnTo>
                      <a:pt x="236" y="370"/>
                    </a:lnTo>
                    <a:lnTo>
                      <a:pt x="236" y="374"/>
                    </a:lnTo>
                    <a:lnTo>
                      <a:pt x="238" y="374"/>
                    </a:lnTo>
                    <a:lnTo>
                      <a:pt x="238" y="378"/>
                    </a:lnTo>
                    <a:lnTo>
                      <a:pt x="236" y="378"/>
                    </a:lnTo>
                    <a:lnTo>
                      <a:pt x="232" y="380"/>
                    </a:lnTo>
                    <a:lnTo>
                      <a:pt x="236" y="380"/>
                    </a:lnTo>
                    <a:lnTo>
                      <a:pt x="238" y="380"/>
                    </a:lnTo>
                    <a:lnTo>
                      <a:pt x="242" y="380"/>
                    </a:lnTo>
                    <a:lnTo>
                      <a:pt x="246" y="380"/>
                    </a:lnTo>
                    <a:lnTo>
                      <a:pt x="250" y="380"/>
                    </a:lnTo>
                    <a:lnTo>
                      <a:pt x="250" y="378"/>
                    </a:lnTo>
                    <a:lnTo>
                      <a:pt x="254" y="378"/>
                    </a:lnTo>
                    <a:lnTo>
                      <a:pt x="254" y="374"/>
                    </a:lnTo>
                    <a:lnTo>
                      <a:pt x="254" y="370"/>
                    </a:lnTo>
                    <a:lnTo>
                      <a:pt x="258" y="370"/>
                    </a:lnTo>
                    <a:lnTo>
                      <a:pt x="262" y="370"/>
                    </a:lnTo>
                    <a:lnTo>
                      <a:pt x="266" y="370"/>
                    </a:lnTo>
                    <a:lnTo>
                      <a:pt x="268" y="370"/>
                    </a:lnTo>
                    <a:lnTo>
                      <a:pt x="272" y="370"/>
                    </a:lnTo>
                    <a:lnTo>
                      <a:pt x="276" y="374"/>
                    </a:lnTo>
                    <a:lnTo>
                      <a:pt x="280" y="374"/>
                    </a:lnTo>
                    <a:lnTo>
                      <a:pt x="284" y="374"/>
                    </a:lnTo>
                    <a:lnTo>
                      <a:pt x="284" y="378"/>
                    </a:lnTo>
                    <a:lnTo>
                      <a:pt x="288" y="378"/>
                    </a:lnTo>
                    <a:lnTo>
                      <a:pt x="292" y="380"/>
                    </a:lnTo>
                    <a:lnTo>
                      <a:pt x="294" y="380"/>
                    </a:lnTo>
                    <a:lnTo>
                      <a:pt x="298" y="380"/>
                    </a:lnTo>
                    <a:lnTo>
                      <a:pt x="302" y="384"/>
                    </a:lnTo>
                    <a:lnTo>
                      <a:pt x="306" y="384"/>
                    </a:lnTo>
                    <a:lnTo>
                      <a:pt x="310" y="384"/>
                    </a:lnTo>
                    <a:lnTo>
                      <a:pt x="314" y="384"/>
                    </a:lnTo>
                    <a:lnTo>
                      <a:pt x="318" y="384"/>
                    </a:lnTo>
                    <a:lnTo>
                      <a:pt x="318" y="388"/>
                    </a:lnTo>
                    <a:lnTo>
                      <a:pt x="322" y="388"/>
                    </a:lnTo>
                    <a:lnTo>
                      <a:pt x="324" y="388"/>
                    </a:lnTo>
                    <a:lnTo>
                      <a:pt x="324" y="392"/>
                    </a:lnTo>
                    <a:lnTo>
                      <a:pt x="328" y="392"/>
                    </a:lnTo>
                    <a:lnTo>
                      <a:pt x="332" y="392"/>
                    </a:lnTo>
                    <a:lnTo>
                      <a:pt x="336" y="392"/>
                    </a:lnTo>
                    <a:lnTo>
                      <a:pt x="336" y="396"/>
                    </a:lnTo>
                    <a:lnTo>
                      <a:pt x="340" y="392"/>
                    </a:lnTo>
                    <a:lnTo>
                      <a:pt x="344" y="396"/>
                    </a:lnTo>
                    <a:lnTo>
                      <a:pt x="348" y="396"/>
                    </a:lnTo>
                    <a:lnTo>
                      <a:pt x="352" y="396"/>
                    </a:lnTo>
                    <a:lnTo>
                      <a:pt x="354" y="396"/>
                    </a:lnTo>
                    <a:lnTo>
                      <a:pt x="352" y="396"/>
                    </a:lnTo>
                    <a:lnTo>
                      <a:pt x="352" y="392"/>
                    </a:lnTo>
                    <a:lnTo>
                      <a:pt x="354" y="392"/>
                    </a:lnTo>
                    <a:lnTo>
                      <a:pt x="358" y="392"/>
                    </a:lnTo>
                    <a:lnTo>
                      <a:pt x="354" y="392"/>
                    </a:lnTo>
                    <a:lnTo>
                      <a:pt x="358" y="392"/>
                    </a:lnTo>
                    <a:lnTo>
                      <a:pt x="362" y="392"/>
                    </a:lnTo>
                    <a:lnTo>
                      <a:pt x="366" y="396"/>
                    </a:lnTo>
                    <a:lnTo>
                      <a:pt x="370" y="396"/>
                    </a:lnTo>
                    <a:lnTo>
                      <a:pt x="374" y="396"/>
                    </a:lnTo>
                    <a:lnTo>
                      <a:pt x="374" y="400"/>
                    </a:lnTo>
                    <a:lnTo>
                      <a:pt x="378" y="400"/>
                    </a:lnTo>
                    <a:lnTo>
                      <a:pt x="378" y="404"/>
                    </a:lnTo>
                    <a:lnTo>
                      <a:pt x="380" y="404"/>
                    </a:lnTo>
                    <a:lnTo>
                      <a:pt x="380" y="410"/>
                    </a:lnTo>
                    <a:lnTo>
                      <a:pt x="378" y="410"/>
                    </a:lnTo>
                    <a:lnTo>
                      <a:pt x="374" y="410"/>
                    </a:lnTo>
                    <a:lnTo>
                      <a:pt x="370" y="410"/>
                    </a:lnTo>
                    <a:lnTo>
                      <a:pt x="366" y="410"/>
                    </a:lnTo>
                    <a:lnTo>
                      <a:pt x="366" y="414"/>
                    </a:lnTo>
                    <a:lnTo>
                      <a:pt x="366" y="418"/>
                    </a:lnTo>
                    <a:lnTo>
                      <a:pt x="362" y="418"/>
                    </a:lnTo>
                    <a:lnTo>
                      <a:pt x="366" y="418"/>
                    </a:lnTo>
                    <a:lnTo>
                      <a:pt x="366" y="422"/>
                    </a:lnTo>
                    <a:lnTo>
                      <a:pt x="370" y="422"/>
                    </a:lnTo>
                    <a:lnTo>
                      <a:pt x="374" y="422"/>
                    </a:lnTo>
                    <a:lnTo>
                      <a:pt x="378" y="422"/>
                    </a:lnTo>
                    <a:lnTo>
                      <a:pt x="380" y="422"/>
                    </a:lnTo>
                    <a:lnTo>
                      <a:pt x="384" y="422"/>
                    </a:lnTo>
                    <a:lnTo>
                      <a:pt x="388" y="422"/>
                    </a:lnTo>
                    <a:lnTo>
                      <a:pt x="392" y="422"/>
                    </a:lnTo>
                    <a:lnTo>
                      <a:pt x="396" y="422"/>
                    </a:lnTo>
                    <a:lnTo>
                      <a:pt x="396" y="426"/>
                    </a:lnTo>
                    <a:lnTo>
                      <a:pt x="400" y="426"/>
                    </a:lnTo>
                    <a:lnTo>
                      <a:pt x="404" y="426"/>
                    </a:lnTo>
                    <a:lnTo>
                      <a:pt x="408" y="426"/>
                    </a:lnTo>
                    <a:lnTo>
                      <a:pt x="408" y="422"/>
                    </a:lnTo>
                    <a:lnTo>
                      <a:pt x="410" y="422"/>
                    </a:lnTo>
                    <a:lnTo>
                      <a:pt x="414" y="422"/>
                    </a:lnTo>
                    <a:lnTo>
                      <a:pt x="418" y="422"/>
                    </a:lnTo>
                    <a:lnTo>
                      <a:pt x="422" y="422"/>
                    </a:lnTo>
                    <a:lnTo>
                      <a:pt x="424" y="422"/>
                    </a:lnTo>
                    <a:lnTo>
                      <a:pt x="428" y="422"/>
                    </a:lnTo>
                    <a:lnTo>
                      <a:pt x="428" y="418"/>
                    </a:lnTo>
                    <a:lnTo>
                      <a:pt x="432" y="418"/>
                    </a:lnTo>
                    <a:lnTo>
                      <a:pt x="436" y="418"/>
                    </a:lnTo>
                    <a:lnTo>
                      <a:pt x="436" y="414"/>
                    </a:lnTo>
                    <a:lnTo>
                      <a:pt x="440" y="418"/>
                    </a:lnTo>
                    <a:lnTo>
                      <a:pt x="440" y="422"/>
                    </a:lnTo>
                    <a:lnTo>
                      <a:pt x="440" y="418"/>
                    </a:lnTo>
                    <a:lnTo>
                      <a:pt x="440" y="422"/>
                    </a:lnTo>
                    <a:lnTo>
                      <a:pt x="444" y="422"/>
                    </a:lnTo>
                    <a:lnTo>
                      <a:pt x="444" y="426"/>
                    </a:lnTo>
                    <a:lnTo>
                      <a:pt x="444" y="422"/>
                    </a:lnTo>
                    <a:lnTo>
                      <a:pt x="448" y="422"/>
                    </a:lnTo>
                    <a:lnTo>
                      <a:pt x="450" y="422"/>
                    </a:lnTo>
                    <a:lnTo>
                      <a:pt x="450" y="426"/>
                    </a:lnTo>
                    <a:lnTo>
                      <a:pt x="454" y="430"/>
                    </a:lnTo>
                    <a:lnTo>
                      <a:pt x="450" y="430"/>
                    </a:lnTo>
                    <a:lnTo>
                      <a:pt x="454" y="430"/>
                    </a:lnTo>
                    <a:lnTo>
                      <a:pt x="454" y="434"/>
                    </a:lnTo>
                    <a:lnTo>
                      <a:pt x="454" y="430"/>
                    </a:lnTo>
                    <a:lnTo>
                      <a:pt x="454" y="426"/>
                    </a:lnTo>
                    <a:lnTo>
                      <a:pt x="458" y="426"/>
                    </a:lnTo>
                    <a:lnTo>
                      <a:pt x="458" y="430"/>
                    </a:lnTo>
                    <a:lnTo>
                      <a:pt x="458" y="434"/>
                    </a:lnTo>
                    <a:lnTo>
                      <a:pt x="462" y="434"/>
                    </a:lnTo>
                    <a:lnTo>
                      <a:pt x="458" y="430"/>
                    </a:lnTo>
                    <a:lnTo>
                      <a:pt x="462" y="430"/>
                    </a:lnTo>
                    <a:lnTo>
                      <a:pt x="466" y="434"/>
                    </a:lnTo>
                    <a:lnTo>
                      <a:pt x="466" y="436"/>
                    </a:lnTo>
                    <a:lnTo>
                      <a:pt x="470" y="436"/>
                    </a:lnTo>
                    <a:lnTo>
                      <a:pt x="470" y="440"/>
                    </a:lnTo>
                    <a:lnTo>
                      <a:pt x="466" y="440"/>
                    </a:lnTo>
                    <a:lnTo>
                      <a:pt x="462" y="440"/>
                    </a:lnTo>
                    <a:lnTo>
                      <a:pt x="458" y="440"/>
                    </a:lnTo>
                    <a:lnTo>
                      <a:pt x="458" y="436"/>
                    </a:lnTo>
                    <a:lnTo>
                      <a:pt x="458" y="440"/>
                    </a:lnTo>
                    <a:lnTo>
                      <a:pt x="462" y="440"/>
                    </a:lnTo>
                    <a:lnTo>
                      <a:pt x="466" y="440"/>
                    </a:lnTo>
                    <a:lnTo>
                      <a:pt x="466" y="444"/>
                    </a:lnTo>
                    <a:lnTo>
                      <a:pt x="466" y="448"/>
                    </a:lnTo>
                    <a:lnTo>
                      <a:pt x="470" y="448"/>
                    </a:lnTo>
                    <a:lnTo>
                      <a:pt x="470" y="452"/>
                    </a:lnTo>
                    <a:lnTo>
                      <a:pt x="474" y="452"/>
                    </a:lnTo>
                    <a:lnTo>
                      <a:pt x="474" y="456"/>
                    </a:lnTo>
                    <a:lnTo>
                      <a:pt x="478" y="456"/>
                    </a:lnTo>
                    <a:lnTo>
                      <a:pt x="474" y="452"/>
                    </a:lnTo>
                    <a:lnTo>
                      <a:pt x="474" y="448"/>
                    </a:lnTo>
                    <a:lnTo>
                      <a:pt x="470" y="448"/>
                    </a:lnTo>
                    <a:lnTo>
                      <a:pt x="470" y="444"/>
                    </a:lnTo>
                    <a:lnTo>
                      <a:pt x="470" y="440"/>
                    </a:lnTo>
                    <a:lnTo>
                      <a:pt x="474" y="440"/>
                    </a:lnTo>
                    <a:lnTo>
                      <a:pt x="470" y="440"/>
                    </a:lnTo>
                    <a:lnTo>
                      <a:pt x="474" y="440"/>
                    </a:lnTo>
                    <a:lnTo>
                      <a:pt x="474" y="444"/>
                    </a:lnTo>
                    <a:lnTo>
                      <a:pt x="474" y="440"/>
                    </a:lnTo>
                    <a:lnTo>
                      <a:pt x="470" y="440"/>
                    </a:lnTo>
                    <a:lnTo>
                      <a:pt x="474" y="444"/>
                    </a:lnTo>
                    <a:lnTo>
                      <a:pt x="474" y="440"/>
                    </a:lnTo>
                    <a:lnTo>
                      <a:pt x="478" y="440"/>
                    </a:lnTo>
                    <a:lnTo>
                      <a:pt x="478" y="444"/>
                    </a:lnTo>
                    <a:lnTo>
                      <a:pt x="480" y="444"/>
                    </a:lnTo>
                    <a:lnTo>
                      <a:pt x="478" y="444"/>
                    </a:lnTo>
                    <a:lnTo>
                      <a:pt x="478" y="440"/>
                    </a:lnTo>
                    <a:lnTo>
                      <a:pt x="478" y="436"/>
                    </a:lnTo>
                    <a:lnTo>
                      <a:pt x="474" y="436"/>
                    </a:lnTo>
                    <a:lnTo>
                      <a:pt x="470" y="434"/>
                    </a:lnTo>
                    <a:lnTo>
                      <a:pt x="474" y="430"/>
                    </a:lnTo>
                    <a:lnTo>
                      <a:pt x="470" y="426"/>
                    </a:lnTo>
                    <a:lnTo>
                      <a:pt x="466" y="426"/>
                    </a:lnTo>
                    <a:lnTo>
                      <a:pt x="466" y="422"/>
                    </a:lnTo>
                    <a:lnTo>
                      <a:pt x="466" y="418"/>
                    </a:lnTo>
                    <a:lnTo>
                      <a:pt x="470" y="418"/>
                    </a:lnTo>
                    <a:lnTo>
                      <a:pt x="466" y="414"/>
                    </a:lnTo>
                    <a:lnTo>
                      <a:pt x="470" y="414"/>
                    </a:lnTo>
                    <a:lnTo>
                      <a:pt x="474" y="414"/>
                    </a:lnTo>
                    <a:lnTo>
                      <a:pt x="478" y="414"/>
                    </a:lnTo>
                    <a:lnTo>
                      <a:pt x="480" y="414"/>
                    </a:lnTo>
                    <a:lnTo>
                      <a:pt x="484" y="414"/>
                    </a:lnTo>
                    <a:lnTo>
                      <a:pt x="484" y="410"/>
                    </a:lnTo>
                    <a:lnTo>
                      <a:pt x="488" y="410"/>
                    </a:lnTo>
                    <a:lnTo>
                      <a:pt x="488" y="408"/>
                    </a:lnTo>
                    <a:lnTo>
                      <a:pt x="492" y="408"/>
                    </a:lnTo>
                    <a:lnTo>
                      <a:pt x="500" y="408"/>
                    </a:lnTo>
                    <a:lnTo>
                      <a:pt x="500" y="404"/>
                    </a:lnTo>
                    <a:lnTo>
                      <a:pt x="500" y="400"/>
                    </a:lnTo>
                    <a:lnTo>
                      <a:pt x="496" y="400"/>
                    </a:lnTo>
                    <a:lnTo>
                      <a:pt x="492" y="404"/>
                    </a:lnTo>
                    <a:lnTo>
                      <a:pt x="488" y="404"/>
                    </a:lnTo>
                    <a:lnTo>
                      <a:pt x="484" y="404"/>
                    </a:lnTo>
                    <a:lnTo>
                      <a:pt x="488" y="408"/>
                    </a:lnTo>
                    <a:lnTo>
                      <a:pt x="484" y="408"/>
                    </a:lnTo>
                    <a:lnTo>
                      <a:pt x="480" y="408"/>
                    </a:lnTo>
                    <a:lnTo>
                      <a:pt x="478" y="410"/>
                    </a:lnTo>
                    <a:lnTo>
                      <a:pt x="478" y="408"/>
                    </a:lnTo>
                    <a:lnTo>
                      <a:pt x="474" y="408"/>
                    </a:lnTo>
                    <a:lnTo>
                      <a:pt x="470" y="408"/>
                    </a:lnTo>
                    <a:lnTo>
                      <a:pt x="470" y="410"/>
                    </a:lnTo>
                    <a:lnTo>
                      <a:pt x="474" y="410"/>
                    </a:lnTo>
                    <a:lnTo>
                      <a:pt x="470" y="410"/>
                    </a:lnTo>
                    <a:lnTo>
                      <a:pt x="466" y="410"/>
                    </a:lnTo>
                    <a:lnTo>
                      <a:pt x="462" y="410"/>
                    </a:lnTo>
                    <a:lnTo>
                      <a:pt x="462" y="414"/>
                    </a:lnTo>
                    <a:lnTo>
                      <a:pt x="462" y="410"/>
                    </a:lnTo>
                    <a:lnTo>
                      <a:pt x="462" y="414"/>
                    </a:lnTo>
                    <a:lnTo>
                      <a:pt x="462" y="410"/>
                    </a:lnTo>
                    <a:lnTo>
                      <a:pt x="462" y="408"/>
                    </a:lnTo>
                    <a:lnTo>
                      <a:pt x="458" y="408"/>
                    </a:lnTo>
                    <a:lnTo>
                      <a:pt x="458" y="410"/>
                    </a:lnTo>
                    <a:lnTo>
                      <a:pt x="454" y="410"/>
                    </a:lnTo>
                    <a:lnTo>
                      <a:pt x="454" y="408"/>
                    </a:lnTo>
                    <a:lnTo>
                      <a:pt x="458" y="408"/>
                    </a:lnTo>
                    <a:lnTo>
                      <a:pt x="458" y="404"/>
                    </a:lnTo>
                    <a:lnTo>
                      <a:pt x="462" y="404"/>
                    </a:lnTo>
                    <a:lnTo>
                      <a:pt x="462" y="400"/>
                    </a:lnTo>
                    <a:lnTo>
                      <a:pt x="466" y="400"/>
                    </a:lnTo>
                    <a:lnTo>
                      <a:pt x="470" y="400"/>
                    </a:lnTo>
                    <a:lnTo>
                      <a:pt x="474" y="400"/>
                    </a:lnTo>
                    <a:lnTo>
                      <a:pt x="478" y="400"/>
                    </a:lnTo>
                    <a:lnTo>
                      <a:pt x="480" y="396"/>
                    </a:lnTo>
                    <a:lnTo>
                      <a:pt x="484" y="396"/>
                    </a:lnTo>
                    <a:lnTo>
                      <a:pt x="492" y="392"/>
                    </a:lnTo>
                    <a:lnTo>
                      <a:pt x="496" y="396"/>
                    </a:lnTo>
                    <a:lnTo>
                      <a:pt x="500" y="396"/>
                    </a:lnTo>
                    <a:lnTo>
                      <a:pt x="504" y="400"/>
                    </a:lnTo>
                    <a:lnTo>
                      <a:pt x="504" y="404"/>
                    </a:lnTo>
                    <a:lnTo>
                      <a:pt x="500" y="408"/>
                    </a:lnTo>
                    <a:lnTo>
                      <a:pt x="504" y="408"/>
                    </a:lnTo>
                    <a:lnTo>
                      <a:pt x="508" y="410"/>
                    </a:lnTo>
                    <a:lnTo>
                      <a:pt x="508" y="408"/>
                    </a:lnTo>
                    <a:lnTo>
                      <a:pt x="510" y="408"/>
                    </a:lnTo>
                    <a:lnTo>
                      <a:pt x="510" y="410"/>
                    </a:lnTo>
                    <a:lnTo>
                      <a:pt x="514" y="410"/>
                    </a:lnTo>
                    <a:lnTo>
                      <a:pt x="514" y="414"/>
                    </a:lnTo>
                    <a:lnTo>
                      <a:pt x="518" y="414"/>
                    </a:lnTo>
                    <a:lnTo>
                      <a:pt x="522" y="414"/>
                    </a:lnTo>
                    <a:lnTo>
                      <a:pt x="526" y="414"/>
                    </a:lnTo>
                    <a:lnTo>
                      <a:pt x="530" y="414"/>
                    </a:lnTo>
                    <a:lnTo>
                      <a:pt x="530" y="410"/>
                    </a:lnTo>
                    <a:lnTo>
                      <a:pt x="534" y="410"/>
                    </a:lnTo>
                    <a:lnTo>
                      <a:pt x="534" y="414"/>
                    </a:lnTo>
                    <a:lnTo>
                      <a:pt x="534" y="418"/>
                    </a:lnTo>
                    <a:lnTo>
                      <a:pt x="536" y="418"/>
                    </a:lnTo>
                    <a:lnTo>
                      <a:pt x="540" y="422"/>
                    </a:lnTo>
                    <a:lnTo>
                      <a:pt x="544" y="422"/>
                    </a:lnTo>
                    <a:lnTo>
                      <a:pt x="548" y="422"/>
                    </a:lnTo>
                    <a:lnTo>
                      <a:pt x="552" y="422"/>
                    </a:lnTo>
                    <a:lnTo>
                      <a:pt x="556" y="422"/>
                    </a:lnTo>
                    <a:lnTo>
                      <a:pt x="560" y="426"/>
                    </a:lnTo>
                    <a:lnTo>
                      <a:pt x="560" y="422"/>
                    </a:lnTo>
                    <a:lnTo>
                      <a:pt x="564" y="422"/>
                    </a:lnTo>
                    <a:lnTo>
                      <a:pt x="566" y="422"/>
                    </a:lnTo>
                    <a:lnTo>
                      <a:pt x="570" y="422"/>
                    </a:lnTo>
                    <a:lnTo>
                      <a:pt x="574" y="418"/>
                    </a:lnTo>
                    <a:lnTo>
                      <a:pt x="578" y="418"/>
                    </a:lnTo>
                    <a:lnTo>
                      <a:pt x="578" y="422"/>
                    </a:lnTo>
                    <a:lnTo>
                      <a:pt x="582" y="422"/>
                    </a:lnTo>
                    <a:lnTo>
                      <a:pt x="586" y="422"/>
                    </a:lnTo>
                    <a:lnTo>
                      <a:pt x="590" y="422"/>
                    </a:lnTo>
                    <a:lnTo>
                      <a:pt x="592" y="422"/>
                    </a:lnTo>
                    <a:lnTo>
                      <a:pt x="596" y="422"/>
                    </a:lnTo>
                    <a:lnTo>
                      <a:pt x="600" y="422"/>
                    </a:lnTo>
                    <a:lnTo>
                      <a:pt x="604" y="422"/>
                    </a:lnTo>
                    <a:lnTo>
                      <a:pt x="600" y="418"/>
                    </a:lnTo>
                    <a:lnTo>
                      <a:pt x="596" y="418"/>
                    </a:lnTo>
                    <a:lnTo>
                      <a:pt x="596" y="414"/>
                    </a:lnTo>
                    <a:lnTo>
                      <a:pt x="600" y="414"/>
                    </a:lnTo>
                    <a:lnTo>
                      <a:pt x="604" y="418"/>
                    </a:lnTo>
                    <a:lnTo>
                      <a:pt x="608" y="422"/>
                    </a:lnTo>
                    <a:lnTo>
                      <a:pt x="612" y="426"/>
                    </a:lnTo>
                    <a:lnTo>
                      <a:pt x="616" y="426"/>
                    </a:lnTo>
                    <a:lnTo>
                      <a:pt x="620" y="426"/>
                    </a:lnTo>
                    <a:lnTo>
                      <a:pt x="620" y="422"/>
                    </a:lnTo>
                    <a:lnTo>
                      <a:pt x="620" y="418"/>
                    </a:lnTo>
                    <a:lnTo>
                      <a:pt x="616" y="418"/>
                    </a:lnTo>
                    <a:lnTo>
                      <a:pt x="612" y="414"/>
                    </a:lnTo>
                    <a:lnTo>
                      <a:pt x="612" y="418"/>
                    </a:lnTo>
                    <a:lnTo>
                      <a:pt x="608" y="418"/>
                    </a:lnTo>
                    <a:lnTo>
                      <a:pt x="608" y="422"/>
                    </a:lnTo>
                    <a:lnTo>
                      <a:pt x="604" y="418"/>
                    </a:lnTo>
                    <a:lnTo>
                      <a:pt x="604" y="414"/>
                    </a:lnTo>
                    <a:lnTo>
                      <a:pt x="600" y="410"/>
                    </a:lnTo>
                    <a:lnTo>
                      <a:pt x="600" y="414"/>
                    </a:lnTo>
                    <a:lnTo>
                      <a:pt x="604" y="414"/>
                    </a:lnTo>
                    <a:lnTo>
                      <a:pt x="604" y="410"/>
                    </a:lnTo>
                    <a:lnTo>
                      <a:pt x="600" y="410"/>
                    </a:lnTo>
                    <a:lnTo>
                      <a:pt x="600" y="408"/>
                    </a:lnTo>
                    <a:lnTo>
                      <a:pt x="596" y="408"/>
                    </a:lnTo>
                    <a:lnTo>
                      <a:pt x="600" y="408"/>
                    </a:lnTo>
                    <a:lnTo>
                      <a:pt x="604" y="408"/>
                    </a:lnTo>
                    <a:lnTo>
                      <a:pt x="608" y="408"/>
                    </a:lnTo>
                    <a:lnTo>
                      <a:pt x="612" y="408"/>
                    </a:lnTo>
                    <a:lnTo>
                      <a:pt x="608" y="408"/>
                    </a:lnTo>
                    <a:lnTo>
                      <a:pt x="608" y="404"/>
                    </a:lnTo>
                    <a:lnTo>
                      <a:pt x="612" y="404"/>
                    </a:lnTo>
                    <a:lnTo>
                      <a:pt x="616" y="408"/>
                    </a:lnTo>
                    <a:lnTo>
                      <a:pt x="616" y="404"/>
                    </a:lnTo>
                    <a:lnTo>
                      <a:pt x="620" y="404"/>
                    </a:lnTo>
                    <a:lnTo>
                      <a:pt x="620" y="408"/>
                    </a:lnTo>
                    <a:lnTo>
                      <a:pt x="622" y="408"/>
                    </a:lnTo>
                    <a:lnTo>
                      <a:pt x="622" y="410"/>
                    </a:lnTo>
                    <a:lnTo>
                      <a:pt x="626" y="410"/>
                    </a:lnTo>
                    <a:lnTo>
                      <a:pt x="630" y="410"/>
                    </a:lnTo>
                    <a:lnTo>
                      <a:pt x="630" y="408"/>
                    </a:lnTo>
                    <a:lnTo>
                      <a:pt x="630" y="410"/>
                    </a:lnTo>
                    <a:lnTo>
                      <a:pt x="626" y="414"/>
                    </a:lnTo>
                    <a:lnTo>
                      <a:pt x="630" y="414"/>
                    </a:lnTo>
                    <a:lnTo>
                      <a:pt x="630" y="410"/>
                    </a:lnTo>
                    <a:lnTo>
                      <a:pt x="634" y="410"/>
                    </a:lnTo>
                    <a:lnTo>
                      <a:pt x="638" y="410"/>
                    </a:lnTo>
                    <a:lnTo>
                      <a:pt x="634" y="410"/>
                    </a:lnTo>
                    <a:lnTo>
                      <a:pt x="638" y="414"/>
                    </a:lnTo>
                    <a:lnTo>
                      <a:pt x="634" y="414"/>
                    </a:lnTo>
                    <a:lnTo>
                      <a:pt x="634" y="418"/>
                    </a:lnTo>
                    <a:lnTo>
                      <a:pt x="634" y="422"/>
                    </a:lnTo>
                    <a:lnTo>
                      <a:pt x="634" y="426"/>
                    </a:lnTo>
                    <a:lnTo>
                      <a:pt x="630" y="426"/>
                    </a:lnTo>
                    <a:lnTo>
                      <a:pt x="630" y="430"/>
                    </a:lnTo>
                    <a:lnTo>
                      <a:pt x="634" y="430"/>
                    </a:lnTo>
                    <a:lnTo>
                      <a:pt x="634" y="434"/>
                    </a:lnTo>
                    <a:lnTo>
                      <a:pt x="634" y="436"/>
                    </a:lnTo>
                    <a:lnTo>
                      <a:pt x="638" y="434"/>
                    </a:lnTo>
                    <a:lnTo>
                      <a:pt x="642" y="434"/>
                    </a:lnTo>
                    <a:lnTo>
                      <a:pt x="642" y="436"/>
                    </a:lnTo>
                    <a:lnTo>
                      <a:pt x="638" y="436"/>
                    </a:lnTo>
                    <a:lnTo>
                      <a:pt x="642" y="436"/>
                    </a:lnTo>
                    <a:lnTo>
                      <a:pt x="646" y="436"/>
                    </a:lnTo>
                    <a:lnTo>
                      <a:pt x="646" y="440"/>
                    </a:lnTo>
                    <a:lnTo>
                      <a:pt x="642" y="440"/>
                    </a:lnTo>
                    <a:lnTo>
                      <a:pt x="638" y="440"/>
                    </a:lnTo>
                    <a:lnTo>
                      <a:pt x="634" y="440"/>
                    </a:lnTo>
                    <a:lnTo>
                      <a:pt x="630" y="440"/>
                    </a:lnTo>
                    <a:lnTo>
                      <a:pt x="630" y="436"/>
                    </a:lnTo>
                    <a:lnTo>
                      <a:pt x="630" y="440"/>
                    </a:lnTo>
                    <a:lnTo>
                      <a:pt x="634" y="440"/>
                    </a:lnTo>
                    <a:lnTo>
                      <a:pt x="634" y="444"/>
                    </a:lnTo>
                    <a:lnTo>
                      <a:pt x="638" y="444"/>
                    </a:lnTo>
                    <a:lnTo>
                      <a:pt x="638" y="448"/>
                    </a:lnTo>
                    <a:lnTo>
                      <a:pt x="642" y="448"/>
                    </a:lnTo>
                    <a:lnTo>
                      <a:pt x="638" y="444"/>
                    </a:lnTo>
                    <a:lnTo>
                      <a:pt x="634" y="444"/>
                    </a:lnTo>
                    <a:lnTo>
                      <a:pt x="634" y="440"/>
                    </a:lnTo>
                    <a:lnTo>
                      <a:pt x="638" y="440"/>
                    </a:lnTo>
                    <a:lnTo>
                      <a:pt x="642" y="440"/>
                    </a:lnTo>
                    <a:lnTo>
                      <a:pt x="642" y="444"/>
                    </a:lnTo>
                    <a:lnTo>
                      <a:pt x="646" y="444"/>
                    </a:lnTo>
                    <a:lnTo>
                      <a:pt x="650" y="440"/>
                    </a:lnTo>
                    <a:lnTo>
                      <a:pt x="646" y="440"/>
                    </a:lnTo>
                    <a:lnTo>
                      <a:pt x="646" y="436"/>
                    </a:lnTo>
                    <a:lnTo>
                      <a:pt x="650" y="434"/>
                    </a:lnTo>
                    <a:lnTo>
                      <a:pt x="646" y="434"/>
                    </a:lnTo>
                    <a:lnTo>
                      <a:pt x="646" y="430"/>
                    </a:lnTo>
                    <a:lnTo>
                      <a:pt x="646" y="426"/>
                    </a:lnTo>
                    <a:lnTo>
                      <a:pt x="642" y="426"/>
                    </a:lnTo>
                    <a:lnTo>
                      <a:pt x="642" y="422"/>
                    </a:lnTo>
                    <a:lnTo>
                      <a:pt x="646" y="418"/>
                    </a:lnTo>
                    <a:lnTo>
                      <a:pt x="642" y="418"/>
                    </a:lnTo>
                    <a:lnTo>
                      <a:pt x="646" y="418"/>
                    </a:lnTo>
                    <a:lnTo>
                      <a:pt x="646" y="414"/>
                    </a:lnTo>
                    <a:lnTo>
                      <a:pt x="650" y="414"/>
                    </a:lnTo>
                    <a:lnTo>
                      <a:pt x="652" y="414"/>
                    </a:lnTo>
                    <a:lnTo>
                      <a:pt x="656" y="414"/>
                    </a:lnTo>
                    <a:lnTo>
                      <a:pt x="660" y="410"/>
                    </a:lnTo>
                    <a:lnTo>
                      <a:pt x="664" y="410"/>
                    </a:lnTo>
                    <a:lnTo>
                      <a:pt x="664" y="408"/>
                    </a:lnTo>
                    <a:lnTo>
                      <a:pt x="660" y="408"/>
                    </a:lnTo>
                    <a:lnTo>
                      <a:pt x="664" y="408"/>
                    </a:lnTo>
                    <a:lnTo>
                      <a:pt x="664" y="404"/>
                    </a:lnTo>
                    <a:lnTo>
                      <a:pt x="668" y="404"/>
                    </a:lnTo>
                    <a:lnTo>
                      <a:pt x="672" y="404"/>
                    </a:lnTo>
                    <a:lnTo>
                      <a:pt x="672" y="400"/>
                    </a:lnTo>
                    <a:lnTo>
                      <a:pt x="668" y="400"/>
                    </a:lnTo>
                    <a:lnTo>
                      <a:pt x="668" y="396"/>
                    </a:lnTo>
                    <a:lnTo>
                      <a:pt x="672" y="396"/>
                    </a:lnTo>
                    <a:lnTo>
                      <a:pt x="672" y="392"/>
                    </a:lnTo>
                    <a:lnTo>
                      <a:pt x="668" y="392"/>
                    </a:lnTo>
                    <a:lnTo>
                      <a:pt x="664" y="392"/>
                    </a:lnTo>
                    <a:lnTo>
                      <a:pt x="664" y="396"/>
                    </a:lnTo>
                    <a:lnTo>
                      <a:pt x="668" y="396"/>
                    </a:lnTo>
                    <a:lnTo>
                      <a:pt x="668" y="392"/>
                    </a:lnTo>
                    <a:lnTo>
                      <a:pt x="668" y="396"/>
                    </a:lnTo>
                    <a:lnTo>
                      <a:pt x="664" y="396"/>
                    </a:lnTo>
                    <a:lnTo>
                      <a:pt x="660" y="400"/>
                    </a:lnTo>
                    <a:lnTo>
                      <a:pt x="656" y="400"/>
                    </a:lnTo>
                    <a:lnTo>
                      <a:pt x="656" y="396"/>
                    </a:lnTo>
                    <a:lnTo>
                      <a:pt x="656" y="392"/>
                    </a:lnTo>
                    <a:lnTo>
                      <a:pt x="660" y="392"/>
                    </a:lnTo>
                    <a:lnTo>
                      <a:pt x="664" y="388"/>
                    </a:lnTo>
                    <a:lnTo>
                      <a:pt x="660" y="388"/>
                    </a:lnTo>
                    <a:lnTo>
                      <a:pt x="660" y="384"/>
                    </a:lnTo>
                    <a:lnTo>
                      <a:pt x="664" y="380"/>
                    </a:lnTo>
                    <a:lnTo>
                      <a:pt x="668" y="380"/>
                    </a:lnTo>
                    <a:lnTo>
                      <a:pt x="672" y="380"/>
                    </a:lnTo>
                    <a:lnTo>
                      <a:pt x="668" y="380"/>
                    </a:lnTo>
                    <a:lnTo>
                      <a:pt x="668" y="384"/>
                    </a:lnTo>
                    <a:lnTo>
                      <a:pt x="668" y="388"/>
                    </a:lnTo>
                    <a:lnTo>
                      <a:pt x="672" y="384"/>
                    </a:lnTo>
                    <a:lnTo>
                      <a:pt x="676" y="380"/>
                    </a:lnTo>
                    <a:lnTo>
                      <a:pt x="672" y="380"/>
                    </a:lnTo>
                    <a:lnTo>
                      <a:pt x="672" y="378"/>
                    </a:lnTo>
                    <a:lnTo>
                      <a:pt x="668" y="378"/>
                    </a:lnTo>
                    <a:lnTo>
                      <a:pt x="668" y="380"/>
                    </a:lnTo>
                    <a:lnTo>
                      <a:pt x="664" y="380"/>
                    </a:lnTo>
                    <a:lnTo>
                      <a:pt x="660" y="380"/>
                    </a:lnTo>
                    <a:lnTo>
                      <a:pt x="660" y="378"/>
                    </a:lnTo>
                    <a:lnTo>
                      <a:pt x="656" y="378"/>
                    </a:lnTo>
                    <a:lnTo>
                      <a:pt x="656" y="374"/>
                    </a:lnTo>
                    <a:lnTo>
                      <a:pt x="652" y="374"/>
                    </a:lnTo>
                    <a:lnTo>
                      <a:pt x="656" y="378"/>
                    </a:lnTo>
                    <a:lnTo>
                      <a:pt x="652" y="378"/>
                    </a:lnTo>
                    <a:lnTo>
                      <a:pt x="650" y="378"/>
                    </a:lnTo>
                    <a:lnTo>
                      <a:pt x="650" y="374"/>
                    </a:lnTo>
                    <a:lnTo>
                      <a:pt x="646" y="374"/>
                    </a:lnTo>
                    <a:lnTo>
                      <a:pt x="642" y="374"/>
                    </a:lnTo>
                    <a:lnTo>
                      <a:pt x="642" y="370"/>
                    </a:lnTo>
                    <a:lnTo>
                      <a:pt x="638" y="370"/>
                    </a:lnTo>
                    <a:lnTo>
                      <a:pt x="634" y="370"/>
                    </a:lnTo>
                    <a:lnTo>
                      <a:pt x="634" y="366"/>
                    </a:lnTo>
                    <a:lnTo>
                      <a:pt x="630" y="366"/>
                    </a:lnTo>
                    <a:lnTo>
                      <a:pt x="630" y="362"/>
                    </a:lnTo>
                    <a:lnTo>
                      <a:pt x="630" y="358"/>
                    </a:lnTo>
                    <a:lnTo>
                      <a:pt x="634" y="350"/>
                    </a:lnTo>
                    <a:lnTo>
                      <a:pt x="638" y="350"/>
                    </a:lnTo>
                    <a:lnTo>
                      <a:pt x="634" y="350"/>
                    </a:lnTo>
                    <a:lnTo>
                      <a:pt x="638" y="348"/>
                    </a:lnTo>
                    <a:lnTo>
                      <a:pt x="634" y="348"/>
                    </a:lnTo>
                    <a:lnTo>
                      <a:pt x="634" y="350"/>
                    </a:lnTo>
                    <a:lnTo>
                      <a:pt x="630" y="348"/>
                    </a:lnTo>
                    <a:lnTo>
                      <a:pt x="626" y="348"/>
                    </a:lnTo>
                    <a:lnTo>
                      <a:pt x="626" y="344"/>
                    </a:lnTo>
                    <a:lnTo>
                      <a:pt x="630" y="344"/>
                    </a:lnTo>
                    <a:lnTo>
                      <a:pt x="630" y="340"/>
                    </a:lnTo>
                    <a:lnTo>
                      <a:pt x="630" y="336"/>
                    </a:lnTo>
                    <a:lnTo>
                      <a:pt x="630" y="340"/>
                    </a:lnTo>
                    <a:lnTo>
                      <a:pt x="630" y="336"/>
                    </a:lnTo>
                    <a:lnTo>
                      <a:pt x="630" y="332"/>
                    </a:lnTo>
                    <a:lnTo>
                      <a:pt x="634" y="332"/>
                    </a:lnTo>
                    <a:lnTo>
                      <a:pt x="634" y="328"/>
                    </a:lnTo>
                    <a:lnTo>
                      <a:pt x="638" y="328"/>
                    </a:lnTo>
                    <a:lnTo>
                      <a:pt x="638" y="332"/>
                    </a:lnTo>
                    <a:lnTo>
                      <a:pt x="642" y="332"/>
                    </a:lnTo>
                    <a:lnTo>
                      <a:pt x="646" y="332"/>
                    </a:lnTo>
                    <a:lnTo>
                      <a:pt x="642" y="328"/>
                    </a:lnTo>
                    <a:lnTo>
                      <a:pt x="638" y="328"/>
                    </a:lnTo>
                    <a:lnTo>
                      <a:pt x="638" y="324"/>
                    </a:lnTo>
                    <a:lnTo>
                      <a:pt x="642" y="324"/>
                    </a:lnTo>
                    <a:lnTo>
                      <a:pt x="642" y="322"/>
                    </a:lnTo>
                    <a:lnTo>
                      <a:pt x="646" y="322"/>
                    </a:lnTo>
                    <a:lnTo>
                      <a:pt x="650" y="318"/>
                    </a:lnTo>
                    <a:lnTo>
                      <a:pt x="652" y="318"/>
                    </a:lnTo>
                    <a:lnTo>
                      <a:pt x="656" y="318"/>
                    </a:lnTo>
                    <a:lnTo>
                      <a:pt x="652" y="318"/>
                    </a:lnTo>
                    <a:lnTo>
                      <a:pt x="650" y="318"/>
                    </a:lnTo>
                    <a:lnTo>
                      <a:pt x="652" y="314"/>
                    </a:lnTo>
                    <a:lnTo>
                      <a:pt x="656" y="314"/>
                    </a:lnTo>
                    <a:lnTo>
                      <a:pt x="660" y="318"/>
                    </a:lnTo>
                    <a:lnTo>
                      <a:pt x="656" y="318"/>
                    </a:lnTo>
                    <a:lnTo>
                      <a:pt x="656" y="322"/>
                    </a:lnTo>
                    <a:lnTo>
                      <a:pt x="656" y="318"/>
                    </a:lnTo>
                    <a:lnTo>
                      <a:pt x="660" y="318"/>
                    </a:lnTo>
                    <a:lnTo>
                      <a:pt x="660" y="322"/>
                    </a:lnTo>
                    <a:lnTo>
                      <a:pt x="664" y="322"/>
                    </a:lnTo>
                    <a:lnTo>
                      <a:pt x="668" y="322"/>
                    </a:lnTo>
                    <a:lnTo>
                      <a:pt x="668" y="324"/>
                    </a:lnTo>
                    <a:lnTo>
                      <a:pt x="672" y="324"/>
                    </a:lnTo>
                    <a:lnTo>
                      <a:pt x="676" y="328"/>
                    </a:lnTo>
                    <a:lnTo>
                      <a:pt x="678" y="332"/>
                    </a:lnTo>
                    <a:lnTo>
                      <a:pt x="678" y="336"/>
                    </a:lnTo>
                    <a:lnTo>
                      <a:pt x="682" y="336"/>
                    </a:lnTo>
                    <a:lnTo>
                      <a:pt x="682" y="340"/>
                    </a:lnTo>
                    <a:lnTo>
                      <a:pt x="678" y="344"/>
                    </a:lnTo>
                    <a:lnTo>
                      <a:pt x="682" y="344"/>
                    </a:lnTo>
                    <a:lnTo>
                      <a:pt x="682" y="348"/>
                    </a:lnTo>
                    <a:lnTo>
                      <a:pt x="686" y="348"/>
                    </a:lnTo>
                    <a:lnTo>
                      <a:pt x="690" y="350"/>
                    </a:lnTo>
                    <a:lnTo>
                      <a:pt x="690" y="354"/>
                    </a:lnTo>
                    <a:lnTo>
                      <a:pt x="694" y="354"/>
                    </a:lnTo>
                    <a:lnTo>
                      <a:pt x="694" y="358"/>
                    </a:lnTo>
                    <a:lnTo>
                      <a:pt x="694" y="354"/>
                    </a:lnTo>
                    <a:lnTo>
                      <a:pt x="698" y="354"/>
                    </a:lnTo>
                    <a:lnTo>
                      <a:pt x="698" y="358"/>
                    </a:lnTo>
                    <a:lnTo>
                      <a:pt x="702" y="362"/>
                    </a:lnTo>
                    <a:lnTo>
                      <a:pt x="698" y="362"/>
                    </a:lnTo>
                    <a:lnTo>
                      <a:pt x="694" y="362"/>
                    </a:lnTo>
                    <a:lnTo>
                      <a:pt x="690" y="358"/>
                    </a:lnTo>
                    <a:lnTo>
                      <a:pt x="690" y="362"/>
                    </a:lnTo>
                    <a:lnTo>
                      <a:pt x="686" y="362"/>
                    </a:lnTo>
                    <a:lnTo>
                      <a:pt x="690" y="362"/>
                    </a:lnTo>
                    <a:lnTo>
                      <a:pt x="694" y="362"/>
                    </a:lnTo>
                    <a:lnTo>
                      <a:pt x="694" y="366"/>
                    </a:lnTo>
                    <a:lnTo>
                      <a:pt x="690" y="366"/>
                    </a:lnTo>
                    <a:lnTo>
                      <a:pt x="686" y="370"/>
                    </a:lnTo>
                    <a:lnTo>
                      <a:pt x="682" y="374"/>
                    </a:lnTo>
                    <a:lnTo>
                      <a:pt x="686" y="374"/>
                    </a:lnTo>
                    <a:lnTo>
                      <a:pt x="682" y="374"/>
                    </a:lnTo>
                    <a:lnTo>
                      <a:pt x="678" y="374"/>
                    </a:lnTo>
                    <a:lnTo>
                      <a:pt x="682" y="374"/>
                    </a:lnTo>
                    <a:lnTo>
                      <a:pt x="686" y="374"/>
                    </a:lnTo>
                    <a:lnTo>
                      <a:pt x="690" y="374"/>
                    </a:lnTo>
                    <a:lnTo>
                      <a:pt x="694" y="378"/>
                    </a:lnTo>
                    <a:lnTo>
                      <a:pt x="690" y="378"/>
                    </a:lnTo>
                    <a:lnTo>
                      <a:pt x="690" y="374"/>
                    </a:lnTo>
                    <a:lnTo>
                      <a:pt x="690" y="378"/>
                    </a:lnTo>
                    <a:lnTo>
                      <a:pt x="694" y="378"/>
                    </a:lnTo>
                    <a:lnTo>
                      <a:pt x="698" y="378"/>
                    </a:lnTo>
                    <a:lnTo>
                      <a:pt x="702" y="374"/>
                    </a:lnTo>
                    <a:lnTo>
                      <a:pt x="706" y="374"/>
                    </a:lnTo>
                    <a:lnTo>
                      <a:pt x="702" y="378"/>
                    </a:lnTo>
                    <a:lnTo>
                      <a:pt x="706" y="378"/>
                    </a:lnTo>
                    <a:lnTo>
                      <a:pt x="708" y="378"/>
                    </a:lnTo>
                    <a:lnTo>
                      <a:pt x="712" y="378"/>
                    </a:lnTo>
                    <a:lnTo>
                      <a:pt x="716" y="378"/>
                    </a:lnTo>
                    <a:lnTo>
                      <a:pt x="716" y="380"/>
                    </a:lnTo>
                    <a:lnTo>
                      <a:pt x="712" y="380"/>
                    </a:lnTo>
                    <a:lnTo>
                      <a:pt x="708" y="380"/>
                    </a:lnTo>
                    <a:lnTo>
                      <a:pt x="708" y="384"/>
                    </a:lnTo>
                    <a:lnTo>
                      <a:pt x="706" y="384"/>
                    </a:lnTo>
                    <a:lnTo>
                      <a:pt x="702" y="384"/>
                    </a:lnTo>
                    <a:lnTo>
                      <a:pt x="702" y="380"/>
                    </a:lnTo>
                    <a:lnTo>
                      <a:pt x="702" y="384"/>
                    </a:lnTo>
                    <a:lnTo>
                      <a:pt x="706" y="384"/>
                    </a:lnTo>
                    <a:lnTo>
                      <a:pt x="708" y="384"/>
                    </a:lnTo>
                    <a:lnTo>
                      <a:pt x="708" y="388"/>
                    </a:lnTo>
                    <a:lnTo>
                      <a:pt x="712" y="388"/>
                    </a:lnTo>
                    <a:lnTo>
                      <a:pt x="712" y="392"/>
                    </a:lnTo>
                    <a:lnTo>
                      <a:pt x="716" y="392"/>
                    </a:lnTo>
                    <a:lnTo>
                      <a:pt x="716" y="396"/>
                    </a:lnTo>
                    <a:lnTo>
                      <a:pt x="712" y="396"/>
                    </a:lnTo>
                    <a:lnTo>
                      <a:pt x="716" y="400"/>
                    </a:lnTo>
                    <a:lnTo>
                      <a:pt x="716" y="404"/>
                    </a:lnTo>
                    <a:lnTo>
                      <a:pt x="712" y="404"/>
                    </a:lnTo>
                    <a:lnTo>
                      <a:pt x="712" y="408"/>
                    </a:lnTo>
                    <a:lnTo>
                      <a:pt x="716" y="408"/>
                    </a:lnTo>
                    <a:lnTo>
                      <a:pt x="716" y="410"/>
                    </a:lnTo>
                    <a:lnTo>
                      <a:pt x="720" y="410"/>
                    </a:lnTo>
                    <a:lnTo>
                      <a:pt x="720" y="408"/>
                    </a:lnTo>
                    <a:lnTo>
                      <a:pt x="724" y="408"/>
                    </a:lnTo>
                    <a:lnTo>
                      <a:pt x="724" y="404"/>
                    </a:lnTo>
                    <a:lnTo>
                      <a:pt x="724" y="400"/>
                    </a:lnTo>
                    <a:lnTo>
                      <a:pt x="728" y="396"/>
                    </a:lnTo>
                    <a:lnTo>
                      <a:pt x="724" y="392"/>
                    </a:lnTo>
                    <a:lnTo>
                      <a:pt x="728" y="392"/>
                    </a:lnTo>
                    <a:lnTo>
                      <a:pt x="728" y="388"/>
                    </a:lnTo>
                    <a:lnTo>
                      <a:pt x="732" y="388"/>
                    </a:lnTo>
                    <a:lnTo>
                      <a:pt x="732" y="384"/>
                    </a:lnTo>
                    <a:lnTo>
                      <a:pt x="734" y="384"/>
                    </a:lnTo>
                    <a:lnTo>
                      <a:pt x="738" y="388"/>
                    </a:lnTo>
                    <a:lnTo>
                      <a:pt x="742" y="388"/>
                    </a:lnTo>
                    <a:lnTo>
                      <a:pt x="742" y="392"/>
                    </a:lnTo>
                    <a:lnTo>
                      <a:pt x="746" y="392"/>
                    </a:lnTo>
                    <a:lnTo>
                      <a:pt x="748" y="396"/>
                    </a:lnTo>
                    <a:lnTo>
                      <a:pt x="748" y="400"/>
                    </a:lnTo>
                    <a:lnTo>
                      <a:pt x="748" y="404"/>
                    </a:lnTo>
                    <a:lnTo>
                      <a:pt x="752" y="404"/>
                    </a:lnTo>
                    <a:lnTo>
                      <a:pt x="752" y="408"/>
                    </a:lnTo>
                    <a:lnTo>
                      <a:pt x="752" y="410"/>
                    </a:lnTo>
                    <a:lnTo>
                      <a:pt x="748" y="410"/>
                    </a:lnTo>
                    <a:lnTo>
                      <a:pt x="746" y="408"/>
                    </a:lnTo>
                    <a:lnTo>
                      <a:pt x="746" y="410"/>
                    </a:lnTo>
                    <a:lnTo>
                      <a:pt x="746" y="414"/>
                    </a:lnTo>
                    <a:lnTo>
                      <a:pt x="746" y="418"/>
                    </a:lnTo>
                    <a:lnTo>
                      <a:pt x="746" y="422"/>
                    </a:lnTo>
                    <a:lnTo>
                      <a:pt x="746" y="426"/>
                    </a:lnTo>
                    <a:lnTo>
                      <a:pt x="748" y="426"/>
                    </a:lnTo>
                    <a:lnTo>
                      <a:pt x="752" y="426"/>
                    </a:lnTo>
                    <a:lnTo>
                      <a:pt x="752" y="430"/>
                    </a:lnTo>
                    <a:lnTo>
                      <a:pt x="756" y="430"/>
                    </a:lnTo>
                    <a:lnTo>
                      <a:pt x="756" y="434"/>
                    </a:lnTo>
                    <a:lnTo>
                      <a:pt x="756" y="436"/>
                    </a:lnTo>
                    <a:lnTo>
                      <a:pt x="760" y="436"/>
                    </a:lnTo>
                    <a:lnTo>
                      <a:pt x="764" y="436"/>
                    </a:lnTo>
                    <a:lnTo>
                      <a:pt x="764" y="434"/>
                    </a:lnTo>
                    <a:lnTo>
                      <a:pt x="764" y="430"/>
                    </a:lnTo>
                    <a:lnTo>
                      <a:pt x="768" y="430"/>
                    </a:lnTo>
                    <a:lnTo>
                      <a:pt x="768" y="434"/>
                    </a:lnTo>
                    <a:lnTo>
                      <a:pt x="772" y="434"/>
                    </a:lnTo>
                    <a:lnTo>
                      <a:pt x="772" y="430"/>
                    </a:lnTo>
                    <a:lnTo>
                      <a:pt x="772" y="426"/>
                    </a:lnTo>
                    <a:lnTo>
                      <a:pt x="772" y="422"/>
                    </a:lnTo>
                    <a:lnTo>
                      <a:pt x="776" y="418"/>
                    </a:lnTo>
                    <a:lnTo>
                      <a:pt x="778" y="414"/>
                    </a:lnTo>
                    <a:lnTo>
                      <a:pt x="778" y="410"/>
                    </a:lnTo>
                    <a:lnTo>
                      <a:pt x="778" y="408"/>
                    </a:lnTo>
                    <a:lnTo>
                      <a:pt x="782" y="408"/>
                    </a:lnTo>
                    <a:lnTo>
                      <a:pt x="782" y="404"/>
                    </a:lnTo>
                    <a:lnTo>
                      <a:pt x="782" y="400"/>
                    </a:lnTo>
                    <a:lnTo>
                      <a:pt x="782" y="396"/>
                    </a:lnTo>
                    <a:lnTo>
                      <a:pt x="782" y="400"/>
                    </a:lnTo>
                    <a:lnTo>
                      <a:pt x="786" y="400"/>
                    </a:lnTo>
                    <a:lnTo>
                      <a:pt x="786" y="396"/>
                    </a:lnTo>
                    <a:lnTo>
                      <a:pt x="782" y="396"/>
                    </a:lnTo>
                    <a:lnTo>
                      <a:pt x="786" y="396"/>
                    </a:lnTo>
                    <a:lnTo>
                      <a:pt x="786" y="400"/>
                    </a:lnTo>
                    <a:lnTo>
                      <a:pt x="790" y="400"/>
                    </a:lnTo>
                    <a:lnTo>
                      <a:pt x="790" y="396"/>
                    </a:lnTo>
                    <a:lnTo>
                      <a:pt x="794" y="396"/>
                    </a:lnTo>
                    <a:lnTo>
                      <a:pt x="794" y="400"/>
                    </a:lnTo>
                    <a:lnTo>
                      <a:pt x="794" y="396"/>
                    </a:lnTo>
                    <a:lnTo>
                      <a:pt x="790" y="396"/>
                    </a:lnTo>
                    <a:lnTo>
                      <a:pt x="790" y="392"/>
                    </a:lnTo>
                    <a:lnTo>
                      <a:pt x="794" y="392"/>
                    </a:lnTo>
                    <a:lnTo>
                      <a:pt x="790" y="392"/>
                    </a:lnTo>
                    <a:lnTo>
                      <a:pt x="794" y="392"/>
                    </a:lnTo>
                    <a:lnTo>
                      <a:pt x="798" y="392"/>
                    </a:lnTo>
                    <a:lnTo>
                      <a:pt x="794" y="388"/>
                    </a:lnTo>
                    <a:lnTo>
                      <a:pt x="790" y="388"/>
                    </a:lnTo>
                    <a:lnTo>
                      <a:pt x="786" y="388"/>
                    </a:lnTo>
                    <a:lnTo>
                      <a:pt x="790" y="388"/>
                    </a:lnTo>
                    <a:lnTo>
                      <a:pt x="786" y="384"/>
                    </a:lnTo>
                    <a:lnTo>
                      <a:pt x="786" y="380"/>
                    </a:lnTo>
                    <a:lnTo>
                      <a:pt x="782" y="380"/>
                    </a:lnTo>
                    <a:lnTo>
                      <a:pt x="782" y="374"/>
                    </a:lnTo>
                    <a:lnTo>
                      <a:pt x="786" y="370"/>
                    </a:lnTo>
                    <a:lnTo>
                      <a:pt x="786" y="374"/>
                    </a:lnTo>
                    <a:lnTo>
                      <a:pt x="786" y="370"/>
                    </a:lnTo>
                    <a:lnTo>
                      <a:pt x="782" y="370"/>
                    </a:lnTo>
                    <a:lnTo>
                      <a:pt x="786" y="370"/>
                    </a:lnTo>
                    <a:lnTo>
                      <a:pt x="790" y="370"/>
                    </a:lnTo>
                    <a:lnTo>
                      <a:pt x="790" y="374"/>
                    </a:lnTo>
                    <a:lnTo>
                      <a:pt x="794" y="370"/>
                    </a:lnTo>
                    <a:lnTo>
                      <a:pt x="798" y="370"/>
                    </a:lnTo>
                    <a:lnTo>
                      <a:pt x="802" y="370"/>
                    </a:lnTo>
                    <a:lnTo>
                      <a:pt x="806" y="370"/>
                    </a:lnTo>
                    <a:lnTo>
                      <a:pt x="806" y="374"/>
                    </a:lnTo>
                    <a:lnTo>
                      <a:pt x="808" y="374"/>
                    </a:lnTo>
                    <a:lnTo>
                      <a:pt x="812" y="374"/>
                    </a:lnTo>
                    <a:lnTo>
                      <a:pt x="816" y="374"/>
                    </a:lnTo>
                    <a:lnTo>
                      <a:pt x="820" y="374"/>
                    </a:lnTo>
                    <a:lnTo>
                      <a:pt x="824" y="374"/>
                    </a:lnTo>
                    <a:lnTo>
                      <a:pt x="828" y="374"/>
                    </a:lnTo>
                    <a:lnTo>
                      <a:pt x="832" y="374"/>
                    </a:lnTo>
                    <a:lnTo>
                      <a:pt x="832" y="378"/>
                    </a:lnTo>
                    <a:lnTo>
                      <a:pt x="828" y="378"/>
                    </a:lnTo>
                    <a:lnTo>
                      <a:pt x="828" y="374"/>
                    </a:lnTo>
                    <a:lnTo>
                      <a:pt x="824" y="378"/>
                    </a:lnTo>
                    <a:lnTo>
                      <a:pt x="828" y="378"/>
                    </a:lnTo>
                    <a:lnTo>
                      <a:pt x="824" y="378"/>
                    </a:lnTo>
                    <a:lnTo>
                      <a:pt x="820" y="378"/>
                    </a:lnTo>
                    <a:lnTo>
                      <a:pt x="816" y="378"/>
                    </a:lnTo>
                    <a:lnTo>
                      <a:pt x="820" y="378"/>
                    </a:lnTo>
                    <a:lnTo>
                      <a:pt x="824" y="378"/>
                    </a:lnTo>
                    <a:lnTo>
                      <a:pt x="832" y="380"/>
                    </a:lnTo>
                    <a:lnTo>
                      <a:pt x="832" y="384"/>
                    </a:lnTo>
                    <a:lnTo>
                      <a:pt x="834" y="384"/>
                    </a:lnTo>
                    <a:lnTo>
                      <a:pt x="838" y="384"/>
                    </a:lnTo>
                    <a:lnTo>
                      <a:pt x="842" y="384"/>
                    </a:lnTo>
                    <a:lnTo>
                      <a:pt x="842" y="388"/>
                    </a:lnTo>
                    <a:lnTo>
                      <a:pt x="838" y="392"/>
                    </a:lnTo>
                    <a:lnTo>
                      <a:pt x="834" y="392"/>
                    </a:lnTo>
                    <a:lnTo>
                      <a:pt x="834" y="396"/>
                    </a:lnTo>
                    <a:lnTo>
                      <a:pt x="834" y="392"/>
                    </a:lnTo>
                    <a:lnTo>
                      <a:pt x="838" y="392"/>
                    </a:lnTo>
                    <a:lnTo>
                      <a:pt x="838" y="396"/>
                    </a:lnTo>
                    <a:lnTo>
                      <a:pt x="842" y="396"/>
                    </a:lnTo>
                    <a:lnTo>
                      <a:pt x="846" y="396"/>
                    </a:lnTo>
                    <a:lnTo>
                      <a:pt x="846" y="400"/>
                    </a:lnTo>
                    <a:lnTo>
                      <a:pt x="842" y="400"/>
                    </a:lnTo>
                    <a:lnTo>
                      <a:pt x="838" y="404"/>
                    </a:lnTo>
                    <a:lnTo>
                      <a:pt x="834" y="404"/>
                    </a:lnTo>
                    <a:lnTo>
                      <a:pt x="834" y="408"/>
                    </a:lnTo>
                    <a:lnTo>
                      <a:pt x="834" y="404"/>
                    </a:lnTo>
                    <a:lnTo>
                      <a:pt x="832" y="404"/>
                    </a:lnTo>
                    <a:lnTo>
                      <a:pt x="828" y="404"/>
                    </a:lnTo>
                    <a:lnTo>
                      <a:pt x="824" y="404"/>
                    </a:lnTo>
                    <a:lnTo>
                      <a:pt x="828" y="404"/>
                    </a:lnTo>
                    <a:lnTo>
                      <a:pt x="828" y="408"/>
                    </a:lnTo>
                    <a:lnTo>
                      <a:pt x="828" y="410"/>
                    </a:lnTo>
                    <a:lnTo>
                      <a:pt x="832" y="410"/>
                    </a:lnTo>
                    <a:lnTo>
                      <a:pt x="832" y="414"/>
                    </a:lnTo>
                    <a:lnTo>
                      <a:pt x="832" y="410"/>
                    </a:lnTo>
                    <a:lnTo>
                      <a:pt x="834" y="410"/>
                    </a:lnTo>
                    <a:lnTo>
                      <a:pt x="834" y="414"/>
                    </a:lnTo>
                    <a:lnTo>
                      <a:pt x="832" y="414"/>
                    </a:lnTo>
                    <a:lnTo>
                      <a:pt x="832" y="418"/>
                    </a:lnTo>
                    <a:lnTo>
                      <a:pt x="834" y="418"/>
                    </a:lnTo>
                    <a:lnTo>
                      <a:pt x="834" y="422"/>
                    </a:lnTo>
                    <a:lnTo>
                      <a:pt x="838" y="422"/>
                    </a:lnTo>
                    <a:lnTo>
                      <a:pt x="838" y="426"/>
                    </a:lnTo>
                    <a:lnTo>
                      <a:pt x="842" y="426"/>
                    </a:lnTo>
                    <a:lnTo>
                      <a:pt x="846" y="430"/>
                    </a:lnTo>
                    <a:lnTo>
                      <a:pt x="842" y="430"/>
                    </a:lnTo>
                    <a:lnTo>
                      <a:pt x="842" y="434"/>
                    </a:lnTo>
                    <a:lnTo>
                      <a:pt x="842" y="436"/>
                    </a:lnTo>
                    <a:lnTo>
                      <a:pt x="842" y="440"/>
                    </a:lnTo>
                    <a:lnTo>
                      <a:pt x="838" y="440"/>
                    </a:lnTo>
                    <a:lnTo>
                      <a:pt x="834" y="440"/>
                    </a:lnTo>
                    <a:lnTo>
                      <a:pt x="834" y="444"/>
                    </a:lnTo>
                    <a:lnTo>
                      <a:pt x="832" y="448"/>
                    </a:lnTo>
                    <a:lnTo>
                      <a:pt x="828" y="448"/>
                    </a:lnTo>
                    <a:lnTo>
                      <a:pt x="828" y="452"/>
                    </a:lnTo>
                    <a:lnTo>
                      <a:pt x="824" y="452"/>
                    </a:lnTo>
                    <a:lnTo>
                      <a:pt x="820" y="452"/>
                    </a:lnTo>
                    <a:lnTo>
                      <a:pt x="820" y="456"/>
                    </a:lnTo>
                    <a:lnTo>
                      <a:pt x="816" y="456"/>
                    </a:lnTo>
                    <a:lnTo>
                      <a:pt x="812" y="456"/>
                    </a:lnTo>
                    <a:lnTo>
                      <a:pt x="808" y="452"/>
                    </a:lnTo>
                    <a:lnTo>
                      <a:pt x="806" y="452"/>
                    </a:lnTo>
                    <a:lnTo>
                      <a:pt x="806" y="448"/>
                    </a:lnTo>
                    <a:lnTo>
                      <a:pt x="808" y="444"/>
                    </a:lnTo>
                    <a:lnTo>
                      <a:pt x="806" y="444"/>
                    </a:lnTo>
                    <a:lnTo>
                      <a:pt x="806" y="448"/>
                    </a:lnTo>
                    <a:lnTo>
                      <a:pt x="802" y="448"/>
                    </a:lnTo>
                    <a:lnTo>
                      <a:pt x="802" y="444"/>
                    </a:lnTo>
                    <a:lnTo>
                      <a:pt x="802" y="440"/>
                    </a:lnTo>
                    <a:lnTo>
                      <a:pt x="798" y="440"/>
                    </a:lnTo>
                    <a:lnTo>
                      <a:pt x="794" y="440"/>
                    </a:lnTo>
                    <a:lnTo>
                      <a:pt x="798" y="440"/>
                    </a:lnTo>
                    <a:lnTo>
                      <a:pt x="794" y="440"/>
                    </a:lnTo>
                    <a:lnTo>
                      <a:pt x="790" y="440"/>
                    </a:lnTo>
                    <a:lnTo>
                      <a:pt x="790" y="444"/>
                    </a:lnTo>
                    <a:lnTo>
                      <a:pt x="794" y="444"/>
                    </a:lnTo>
                    <a:lnTo>
                      <a:pt x="794" y="440"/>
                    </a:lnTo>
                    <a:lnTo>
                      <a:pt x="798" y="440"/>
                    </a:lnTo>
                    <a:lnTo>
                      <a:pt x="798" y="444"/>
                    </a:lnTo>
                    <a:lnTo>
                      <a:pt x="794" y="444"/>
                    </a:lnTo>
                    <a:lnTo>
                      <a:pt x="798" y="444"/>
                    </a:lnTo>
                    <a:lnTo>
                      <a:pt x="802" y="448"/>
                    </a:lnTo>
                    <a:lnTo>
                      <a:pt x="806" y="448"/>
                    </a:lnTo>
                    <a:lnTo>
                      <a:pt x="806" y="452"/>
                    </a:lnTo>
                    <a:lnTo>
                      <a:pt x="806" y="456"/>
                    </a:lnTo>
                    <a:lnTo>
                      <a:pt x="808" y="456"/>
                    </a:lnTo>
                    <a:lnTo>
                      <a:pt x="808" y="460"/>
                    </a:lnTo>
                    <a:lnTo>
                      <a:pt x="808" y="464"/>
                    </a:lnTo>
                    <a:lnTo>
                      <a:pt x="806" y="460"/>
                    </a:lnTo>
                    <a:lnTo>
                      <a:pt x="802" y="460"/>
                    </a:lnTo>
                    <a:lnTo>
                      <a:pt x="802" y="456"/>
                    </a:lnTo>
                    <a:lnTo>
                      <a:pt x="798" y="456"/>
                    </a:lnTo>
                    <a:lnTo>
                      <a:pt x="798" y="460"/>
                    </a:lnTo>
                    <a:lnTo>
                      <a:pt x="802" y="460"/>
                    </a:lnTo>
                    <a:lnTo>
                      <a:pt x="802" y="464"/>
                    </a:lnTo>
                    <a:lnTo>
                      <a:pt x="798" y="464"/>
                    </a:lnTo>
                    <a:lnTo>
                      <a:pt x="798" y="460"/>
                    </a:lnTo>
                    <a:lnTo>
                      <a:pt x="794" y="460"/>
                    </a:lnTo>
                    <a:lnTo>
                      <a:pt x="790" y="460"/>
                    </a:lnTo>
                    <a:lnTo>
                      <a:pt x="786" y="460"/>
                    </a:lnTo>
                    <a:lnTo>
                      <a:pt x="786" y="456"/>
                    </a:lnTo>
                    <a:lnTo>
                      <a:pt x="786" y="452"/>
                    </a:lnTo>
                    <a:lnTo>
                      <a:pt x="782" y="452"/>
                    </a:lnTo>
                    <a:lnTo>
                      <a:pt x="778" y="452"/>
                    </a:lnTo>
                    <a:lnTo>
                      <a:pt x="776" y="452"/>
                    </a:lnTo>
                    <a:lnTo>
                      <a:pt x="768" y="452"/>
                    </a:lnTo>
                    <a:lnTo>
                      <a:pt x="768" y="456"/>
                    </a:lnTo>
                    <a:lnTo>
                      <a:pt x="768" y="460"/>
                    </a:lnTo>
                    <a:lnTo>
                      <a:pt x="772" y="460"/>
                    </a:lnTo>
                    <a:lnTo>
                      <a:pt x="776" y="460"/>
                    </a:lnTo>
                    <a:lnTo>
                      <a:pt x="778" y="460"/>
                    </a:lnTo>
                    <a:lnTo>
                      <a:pt x="778" y="464"/>
                    </a:lnTo>
                    <a:lnTo>
                      <a:pt x="776" y="466"/>
                    </a:lnTo>
                    <a:lnTo>
                      <a:pt x="772" y="466"/>
                    </a:lnTo>
                    <a:lnTo>
                      <a:pt x="772" y="470"/>
                    </a:lnTo>
                    <a:lnTo>
                      <a:pt x="772" y="474"/>
                    </a:lnTo>
                    <a:lnTo>
                      <a:pt x="768" y="474"/>
                    </a:lnTo>
                    <a:lnTo>
                      <a:pt x="764" y="474"/>
                    </a:lnTo>
                    <a:lnTo>
                      <a:pt x="764" y="478"/>
                    </a:lnTo>
                    <a:lnTo>
                      <a:pt x="764" y="478"/>
                    </a:lnTo>
                    <a:lnTo>
                      <a:pt x="764" y="478"/>
                    </a:lnTo>
                    <a:close/>
                    <a:moveTo>
                      <a:pt x="408" y="354"/>
                    </a:moveTo>
                    <a:lnTo>
                      <a:pt x="410" y="358"/>
                    </a:lnTo>
                    <a:lnTo>
                      <a:pt x="414" y="358"/>
                    </a:lnTo>
                    <a:lnTo>
                      <a:pt x="410" y="358"/>
                    </a:lnTo>
                    <a:lnTo>
                      <a:pt x="408" y="358"/>
                    </a:lnTo>
                    <a:lnTo>
                      <a:pt x="408" y="354"/>
                    </a:lnTo>
                    <a:lnTo>
                      <a:pt x="408" y="354"/>
                    </a:lnTo>
                    <a:lnTo>
                      <a:pt x="408" y="354"/>
                    </a:lnTo>
                    <a:close/>
                    <a:moveTo>
                      <a:pt x="560" y="384"/>
                    </a:moveTo>
                    <a:lnTo>
                      <a:pt x="560" y="388"/>
                    </a:lnTo>
                    <a:lnTo>
                      <a:pt x="556" y="388"/>
                    </a:lnTo>
                    <a:lnTo>
                      <a:pt x="556" y="384"/>
                    </a:lnTo>
                    <a:lnTo>
                      <a:pt x="560" y="384"/>
                    </a:lnTo>
                    <a:lnTo>
                      <a:pt x="560" y="384"/>
                    </a:lnTo>
                    <a:lnTo>
                      <a:pt x="560" y="384"/>
                    </a:lnTo>
                    <a:close/>
                    <a:moveTo>
                      <a:pt x="1056" y="410"/>
                    </a:moveTo>
                    <a:lnTo>
                      <a:pt x="1052" y="410"/>
                    </a:lnTo>
                    <a:lnTo>
                      <a:pt x="1056" y="410"/>
                    </a:lnTo>
                    <a:lnTo>
                      <a:pt x="1060" y="410"/>
                    </a:lnTo>
                    <a:lnTo>
                      <a:pt x="1056" y="410"/>
                    </a:lnTo>
                    <a:lnTo>
                      <a:pt x="1056" y="410"/>
                    </a:lnTo>
                    <a:lnTo>
                      <a:pt x="1056" y="410"/>
                    </a:lnTo>
                    <a:close/>
                    <a:moveTo>
                      <a:pt x="466" y="418"/>
                    </a:moveTo>
                    <a:lnTo>
                      <a:pt x="462" y="418"/>
                    </a:lnTo>
                    <a:lnTo>
                      <a:pt x="466" y="418"/>
                    </a:lnTo>
                    <a:lnTo>
                      <a:pt x="466" y="418"/>
                    </a:lnTo>
                    <a:lnTo>
                      <a:pt x="466" y="418"/>
                    </a:lnTo>
                    <a:close/>
                    <a:moveTo>
                      <a:pt x="1088" y="426"/>
                    </a:moveTo>
                    <a:lnTo>
                      <a:pt x="1092" y="426"/>
                    </a:lnTo>
                    <a:lnTo>
                      <a:pt x="1092" y="430"/>
                    </a:lnTo>
                    <a:lnTo>
                      <a:pt x="1088" y="430"/>
                    </a:lnTo>
                    <a:lnTo>
                      <a:pt x="1088" y="426"/>
                    </a:lnTo>
                    <a:lnTo>
                      <a:pt x="1088" y="426"/>
                    </a:lnTo>
                    <a:lnTo>
                      <a:pt x="1088" y="426"/>
                    </a:lnTo>
                    <a:close/>
                    <a:moveTo>
                      <a:pt x="996" y="542"/>
                    </a:moveTo>
                    <a:lnTo>
                      <a:pt x="1000" y="546"/>
                    </a:lnTo>
                    <a:lnTo>
                      <a:pt x="1004" y="546"/>
                    </a:lnTo>
                    <a:lnTo>
                      <a:pt x="1000" y="550"/>
                    </a:lnTo>
                    <a:lnTo>
                      <a:pt x="996" y="550"/>
                    </a:lnTo>
                    <a:lnTo>
                      <a:pt x="992" y="550"/>
                    </a:lnTo>
                    <a:lnTo>
                      <a:pt x="992" y="546"/>
                    </a:lnTo>
                    <a:lnTo>
                      <a:pt x="992" y="542"/>
                    </a:lnTo>
                    <a:lnTo>
                      <a:pt x="988" y="542"/>
                    </a:lnTo>
                    <a:lnTo>
                      <a:pt x="992" y="542"/>
                    </a:lnTo>
                    <a:lnTo>
                      <a:pt x="996" y="542"/>
                    </a:lnTo>
                    <a:lnTo>
                      <a:pt x="996" y="542"/>
                    </a:lnTo>
                    <a:lnTo>
                      <a:pt x="996" y="542"/>
                    </a:lnTo>
                    <a:close/>
                    <a:moveTo>
                      <a:pt x="1084" y="596"/>
                    </a:moveTo>
                    <a:lnTo>
                      <a:pt x="1080" y="596"/>
                    </a:lnTo>
                    <a:lnTo>
                      <a:pt x="1080" y="600"/>
                    </a:lnTo>
                    <a:lnTo>
                      <a:pt x="1084" y="600"/>
                    </a:lnTo>
                    <a:lnTo>
                      <a:pt x="1080" y="600"/>
                    </a:lnTo>
                    <a:lnTo>
                      <a:pt x="1080" y="596"/>
                    </a:lnTo>
                    <a:lnTo>
                      <a:pt x="1076" y="596"/>
                    </a:lnTo>
                    <a:lnTo>
                      <a:pt x="1076" y="594"/>
                    </a:lnTo>
                    <a:lnTo>
                      <a:pt x="1080" y="594"/>
                    </a:lnTo>
                    <a:lnTo>
                      <a:pt x="1080" y="596"/>
                    </a:lnTo>
                    <a:lnTo>
                      <a:pt x="1084" y="596"/>
                    </a:lnTo>
                    <a:lnTo>
                      <a:pt x="1084" y="596"/>
                    </a:lnTo>
                    <a:lnTo>
                      <a:pt x="1084" y="596"/>
                    </a:lnTo>
                    <a:close/>
                    <a:moveTo>
                      <a:pt x="862" y="612"/>
                    </a:moveTo>
                    <a:lnTo>
                      <a:pt x="862" y="616"/>
                    </a:lnTo>
                    <a:lnTo>
                      <a:pt x="858" y="616"/>
                    </a:lnTo>
                    <a:lnTo>
                      <a:pt x="858" y="612"/>
                    </a:lnTo>
                    <a:lnTo>
                      <a:pt x="862" y="612"/>
                    </a:lnTo>
                    <a:lnTo>
                      <a:pt x="862" y="612"/>
                    </a:lnTo>
                    <a:lnTo>
                      <a:pt x="862" y="612"/>
                    </a:lnTo>
                    <a:close/>
                    <a:moveTo>
                      <a:pt x="1130" y="682"/>
                    </a:moveTo>
                    <a:lnTo>
                      <a:pt x="1130" y="680"/>
                    </a:lnTo>
                    <a:lnTo>
                      <a:pt x="1130" y="682"/>
                    </a:lnTo>
                    <a:lnTo>
                      <a:pt x="1130" y="682"/>
                    </a:lnTo>
                    <a:lnTo>
                      <a:pt x="1130" y="682"/>
                    </a:lnTo>
                    <a:close/>
                    <a:moveTo>
                      <a:pt x="1122" y="682"/>
                    </a:moveTo>
                    <a:lnTo>
                      <a:pt x="1126" y="682"/>
                    </a:lnTo>
                    <a:lnTo>
                      <a:pt x="1130" y="686"/>
                    </a:lnTo>
                    <a:lnTo>
                      <a:pt x="1126" y="686"/>
                    </a:lnTo>
                    <a:lnTo>
                      <a:pt x="1122" y="686"/>
                    </a:lnTo>
                    <a:lnTo>
                      <a:pt x="1126" y="686"/>
                    </a:lnTo>
                    <a:lnTo>
                      <a:pt x="1126" y="682"/>
                    </a:lnTo>
                    <a:lnTo>
                      <a:pt x="1122" y="682"/>
                    </a:lnTo>
                    <a:lnTo>
                      <a:pt x="1122" y="682"/>
                    </a:lnTo>
                    <a:lnTo>
                      <a:pt x="1122" y="682"/>
                    </a:lnTo>
                    <a:close/>
                    <a:moveTo>
                      <a:pt x="160" y="758"/>
                    </a:moveTo>
                    <a:lnTo>
                      <a:pt x="160" y="754"/>
                    </a:lnTo>
                    <a:lnTo>
                      <a:pt x="156" y="754"/>
                    </a:lnTo>
                    <a:lnTo>
                      <a:pt x="156" y="750"/>
                    </a:lnTo>
                    <a:lnTo>
                      <a:pt x="156" y="746"/>
                    </a:lnTo>
                    <a:lnTo>
                      <a:pt x="152" y="746"/>
                    </a:lnTo>
                    <a:lnTo>
                      <a:pt x="156" y="746"/>
                    </a:lnTo>
                    <a:lnTo>
                      <a:pt x="152" y="746"/>
                    </a:lnTo>
                    <a:lnTo>
                      <a:pt x="152" y="742"/>
                    </a:lnTo>
                    <a:lnTo>
                      <a:pt x="156" y="742"/>
                    </a:lnTo>
                    <a:lnTo>
                      <a:pt x="156" y="746"/>
                    </a:lnTo>
                    <a:lnTo>
                      <a:pt x="160" y="750"/>
                    </a:lnTo>
                    <a:lnTo>
                      <a:pt x="164" y="750"/>
                    </a:lnTo>
                    <a:lnTo>
                      <a:pt x="164" y="754"/>
                    </a:lnTo>
                    <a:lnTo>
                      <a:pt x="164" y="758"/>
                    </a:lnTo>
                    <a:lnTo>
                      <a:pt x="160" y="758"/>
                    </a:lnTo>
                    <a:lnTo>
                      <a:pt x="160" y="758"/>
                    </a:lnTo>
                    <a:lnTo>
                      <a:pt x="160" y="758"/>
                    </a:lnTo>
                    <a:close/>
                    <a:moveTo>
                      <a:pt x="168" y="766"/>
                    </a:moveTo>
                    <a:lnTo>
                      <a:pt x="168" y="762"/>
                    </a:lnTo>
                    <a:lnTo>
                      <a:pt x="172" y="762"/>
                    </a:lnTo>
                    <a:lnTo>
                      <a:pt x="172" y="758"/>
                    </a:lnTo>
                    <a:lnTo>
                      <a:pt x="168" y="758"/>
                    </a:lnTo>
                    <a:lnTo>
                      <a:pt x="172" y="758"/>
                    </a:lnTo>
                    <a:lnTo>
                      <a:pt x="172" y="762"/>
                    </a:lnTo>
                    <a:lnTo>
                      <a:pt x="168" y="762"/>
                    </a:lnTo>
                    <a:lnTo>
                      <a:pt x="168" y="758"/>
                    </a:lnTo>
                    <a:lnTo>
                      <a:pt x="168" y="754"/>
                    </a:lnTo>
                    <a:lnTo>
                      <a:pt x="172" y="754"/>
                    </a:lnTo>
                    <a:lnTo>
                      <a:pt x="172" y="758"/>
                    </a:lnTo>
                    <a:lnTo>
                      <a:pt x="176" y="758"/>
                    </a:lnTo>
                    <a:lnTo>
                      <a:pt x="176" y="762"/>
                    </a:lnTo>
                    <a:lnTo>
                      <a:pt x="176" y="768"/>
                    </a:lnTo>
                    <a:lnTo>
                      <a:pt x="172" y="768"/>
                    </a:lnTo>
                    <a:lnTo>
                      <a:pt x="172" y="766"/>
                    </a:lnTo>
                    <a:lnTo>
                      <a:pt x="176" y="766"/>
                    </a:lnTo>
                    <a:lnTo>
                      <a:pt x="176" y="762"/>
                    </a:lnTo>
                    <a:lnTo>
                      <a:pt x="172" y="766"/>
                    </a:lnTo>
                    <a:lnTo>
                      <a:pt x="172" y="768"/>
                    </a:lnTo>
                    <a:lnTo>
                      <a:pt x="168" y="768"/>
                    </a:lnTo>
                    <a:lnTo>
                      <a:pt x="168" y="766"/>
                    </a:lnTo>
                    <a:lnTo>
                      <a:pt x="168" y="766"/>
                    </a:lnTo>
                    <a:lnTo>
                      <a:pt x="168" y="766"/>
                    </a:lnTo>
                    <a:close/>
                    <a:moveTo>
                      <a:pt x="138" y="780"/>
                    </a:moveTo>
                    <a:lnTo>
                      <a:pt x="134" y="776"/>
                    </a:lnTo>
                    <a:lnTo>
                      <a:pt x="134" y="772"/>
                    </a:lnTo>
                    <a:lnTo>
                      <a:pt x="130" y="772"/>
                    </a:lnTo>
                    <a:lnTo>
                      <a:pt x="126" y="768"/>
                    </a:lnTo>
                    <a:lnTo>
                      <a:pt x="126" y="766"/>
                    </a:lnTo>
                    <a:lnTo>
                      <a:pt x="124" y="766"/>
                    </a:lnTo>
                    <a:lnTo>
                      <a:pt x="124" y="762"/>
                    </a:lnTo>
                    <a:lnTo>
                      <a:pt x="126" y="762"/>
                    </a:lnTo>
                    <a:lnTo>
                      <a:pt x="124" y="762"/>
                    </a:lnTo>
                    <a:lnTo>
                      <a:pt x="120" y="762"/>
                    </a:lnTo>
                    <a:lnTo>
                      <a:pt x="120" y="758"/>
                    </a:lnTo>
                    <a:lnTo>
                      <a:pt x="124" y="758"/>
                    </a:lnTo>
                    <a:lnTo>
                      <a:pt x="126" y="758"/>
                    </a:lnTo>
                    <a:lnTo>
                      <a:pt x="126" y="754"/>
                    </a:lnTo>
                    <a:lnTo>
                      <a:pt x="130" y="754"/>
                    </a:lnTo>
                    <a:lnTo>
                      <a:pt x="130" y="758"/>
                    </a:lnTo>
                    <a:lnTo>
                      <a:pt x="134" y="762"/>
                    </a:lnTo>
                    <a:lnTo>
                      <a:pt x="130" y="762"/>
                    </a:lnTo>
                    <a:lnTo>
                      <a:pt x="130" y="758"/>
                    </a:lnTo>
                    <a:lnTo>
                      <a:pt x="126" y="758"/>
                    </a:lnTo>
                    <a:lnTo>
                      <a:pt x="126" y="762"/>
                    </a:lnTo>
                    <a:lnTo>
                      <a:pt x="130" y="762"/>
                    </a:lnTo>
                    <a:lnTo>
                      <a:pt x="134" y="762"/>
                    </a:lnTo>
                    <a:lnTo>
                      <a:pt x="130" y="762"/>
                    </a:lnTo>
                    <a:lnTo>
                      <a:pt x="130" y="766"/>
                    </a:lnTo>
                    <a:lnTo>
                      <a:pt x="130" y="762"/>
                    </a:lnTo>
                    <a:lnTo>
                      <a:pt x="126" y="762"/>
                    </a:lnTo>
                    <a:lnTo>
                      <a:pt x="130" y="766"/>
                    </a:lnTo>
                    <a:lnTo>
                      <a:pt x="130" y="768"/>
                    </a:lnTo>
                    <a:lnTo>
                      <a:pt x="134" y="768"/>
                    </a:lnTo>
                    <a:lnTo>
                      <a:pt x="134" y="772"/>
                    </a:lnTo>
                    <a:lnTo>
                      <a:pt x="138" y="772"/>
                    </a:lnTo>
                    <a:lnTo>
                      <a:pt x="138" y="776"/>
                    </a:lnTo>
                    <a:lnTo>
                      <a:pt x="142" y="776"/>
                    </a:lnTo>
                    <a:lnTo>
                      <a:pt x="138" y="780"/>
                    </a:lnTo>
                    <a:lnTo>
                      <a:pt x="138" y="780"/>
                    </a:lnTo>
                    <a:lnTo>
                      <a:pt x="138" y="780"/>
                    </a:lnTo>
                    <a:close/>
                    <a:moveTo>
                      <a:pt x="182" y="776"/>
                    </a:moveTo>
                    <a:lnTo>
                      <a:pt x="182" y="780"/>
                    </a:lnTo>
                    <a:lnTo>
                      <a:pt x="180" y="780"/>
                    </a:lnTo>
                    <a:lnTo>
                      <a:pt x="180" y="776"/>
                    </a:lnTo>
                    <a:lnTo>
                      <a:pt x="182" y="776"/>
                    </a:lnTo>
                    <a:lnTo>
                      <a:pt x="182" y="776"/>
                    </a:lnTo>
                    <a:lnTo>
                      <a:pt x="182" y="776"/>
                    </a:lnTo>
                    <a:close/>
                    <a:moveTo>
                      <a:pt x="182" y="780"/>
                    </a:moveTo>
                    <a:lnTo>
                      <a:pt x="182" y="784"/>
                    </a:lnTo>
                    <a:lnTo>
                      <a:pt x="182" y="788"/>
                    </a:lnTo>
                    <a:lnTo>
                      <a:pt x="180" y="784"/>
                    </a:lnTo>
                    <a:lnTo>
                      <a:pt x="182" y="780"/>
                    </a:lnTo>
                    <a:lnTo>
                      <a:pt x="182" y="780"/>
                    </a:lnTo>
                    <a:lnTo>
                      <a:pt x="182" y="780"/>
                    </a:lnTo>
                    <a:close/>
                    <a:moveTo>
                      <a:pt x="884" y="8"/>
                    </a:moveTo>
                    <a:lnTo>
                      <a:pt x="888" y="4"/>
                    </a:lnTo>
                    <a:lnTo>
                      <a:pt x="890" y="8"/>
                    </a:lnTo>
                    <a:lnTo>
                      <a:pt x="888" y="8"/>
                    </a:lnTo>
                    <a:lnTo>
                      <a:pt x="884" y="8"/>
                    </a:lnTo>
                    <a:lnTo>
                      <a:pt x="884" y="8"/>
                    </a:lnTo>
                    <a:lnTo>
                      <a:pt x="884" y="8"/>
                    </a:lnTo>
                    <a:close/>
                    <a:moveTo>
                      <a:pt x="698" y="50"/>
                    </a:moveTo>
                    <a:lnTo>
                      <a:pt x="694" y="50"/>
                    </a:lnTo>
                    <a:lnTo>
                      <a:pt x="694" y="46"/>
                    </a:lnTo>
                    <a:lnTo>
                      <a:pt x="698" y="46"/>
                    </a:lnTo>
                    <a:lnTo>
                      <a:pt x="698" y="50"/>
                    </a:lnTo>
                    <a:lnTo>
                      <a:pt x="698" y="50"/>
                    </a:lnTo>
                    <a:lnTo>
                      <a:pt x="698" y="50"/>
                    </a:lnTo>
                    <a:close/>
                    <a:moveTo>
                      <a:pt x="1052" y="50"/>
                    </a:moveTo>
                    <a:lnTo>
                      <a:pt x="1048" y="50"/>
                    </a:lnTo>
                    <a:lnTo>
                      <a:pt x="1048" y="46"/>
                    </a:lnTo>
                    <a:lnTo>
                      <a:pt x="1052" y="46"/>
                    </a:lnTo>
                    <a:lnTo>
                      <a:pt x="1056" y="46"/>
                    </a:lnTo>
                    <a:lnTo>
                      <a:pt x="1056" y="50"/>
                    </a:lnTo>
                    <a:lnTo>
                      <a:pt x="1052" y="50"/>
                    </a:lnTo>
                    <a:lnTo>
                      <a:pt x="1052" y="50"/>
                    </a:lnTo>
                    <a:lnTo>
                      <a:pt x="1052" y="50"/>
                    </a:lnTo>
                    <a:close/>
                    <a:moveTo>
                      <a:pt x="650" y="76"/>
                    </a:moveTo>
                    <a:lnTo>
                      <a:pt x="652" y="76"/>
                    </a:lnTo>
                    <a:lnTo>
                      <a:pt x="650" y="76"/>
                    </a:lnTo>
                    <a:lnTo>
                      <a:pt x="646" y="76"/>
                    </a:lnTo>
                    <a:lnTo>
                      <a:pt x="642" y="76"/>
                    </a:lnTo>
                    <a:lnTo>
                      <a:pt x="638" y="76"/>
                    </a:lnTo>
                    <a:lnTo>
                      <a:pt x="634" y="76"/>
                    </a:lnTo>
                    <a:lnTo>
                      <a:pt x="638" y="76"/>
                    </a:lnTo>
                    <a:lnTo>
                      <a:pt x="646" y="76"/>
                    </a:lnTo>
                    <a:lnTo>
                      <a:pt x="650" y="76"/>
                    </a:lnTo>
                    <a:lnTo>
                      <a:pt x="650" y="76"/>
                    </a:lnTo>
                    <a:lnTo>
                      <a:pt x="650" y="76"/>
                    </a:lnTo>
                    <a:close/>
                    <a:moveTo>
                      <a:pt x="778" y="120"/>
                    </a:moveTo>
                    <a:lnTo>
                      <a:pt x="782" y="120"/>
                    </a:lnTo>
                    <a:lnTo>
                      <a:pt x="786" y="120"/>
                    </a:lnTo>
                    <a:lnTo>
                      <a:pt x="790" y="120"/>
                    </a:lnTo>
                    <a:lnTo>
                      <a:pt x="790" y="124"/>
                    </a:lnTo>
                    <a:lnTo>
                      <a:pt x="786" y="124"/>
                    </a:lnTo>
                    <a:lnTo>
                      <a:pt x="782" y="124"/>
                    </a:lnTo>
                    <a:lnTo>
                      <a:pt x="778" y="124"/>
                    </a:lnTo>
                    <a:lnTo>
                      <a:pt x="776" y="128"/>
                    </a:lnTo>
                    <a:lnTo>
                      <a:pt x="772" y="128"/>
                    </a:lnTo>
                    <a:lnTo>
                      <a:pt x="772" y="124"/>
                    </a:lnTo>
                    <a:lnTo>
                      <a:pt x="776" y="124"/>
                    </a:lnTo>
                    <a:lnTo>
                      <a:pt x="776" y="120"/>
                    </a:lnTo>
                    <a:lnTo>
                      <a:pt x="778" y="120"/>
                    </a:lnTo>
                    <a:lnTo>
                      <a:pt x="778" y="120"/>
                    </a:lnTo>
                    <a:lnTo>
                      <a:pt x="778" y="120"/>
                    </a:lnTo>
                    <a:close/>
                    <a:moveTo>
                      <a:pt x="944" y="132"/>
                    </a:moveTo>
                    <a:lnTo>
                      <a:pt x="940" y="132"/>
                    </a:lnTo>
                    <a:lnTo>
                      <a:pt x="936" y="132"/>
                    </a:lnTo>
                    <a:lnTo>
                      <a:pt x="940" y="132"/>
                    </a:lnTo>
                    <a:lnTo>
                      <a:pt x="940" y="128"/>
                    </a:lnTo>
                    <a:lnTo>
                      <a:pt x="940" y="132"/>
                    </a:lnTo>
                    <a:lnTo>
                      <a:pt x="944" y="132"/>
                    </a:lnTo>
                    <a:lnTo>
                      <a:pt x="948" y="132"/>
                    </a:lnTo>
                    <a:lnTo>
                      <a:pt x="944" y="132"/>
                    </a:lnTo>
                    <a:lnTo>
                      <a:pt x="944" y="132"/>
                    </a:lnTo>
                    <a:lnTo>
                      <a:pt x="944" y="132"/>
                    </a:lnTo>
                    <a:close/>
                    <a:moveTo>
                      <a:pt x="748" y="138"/>
                    </a:moveTo>
                    <a:lnTo>
                      <a:pt x="746" y="142"/>
                    </a:lnTo>
                    <a:lnTo>
                      <a:pt x="746" y="146"/>
                    </a:lnTo>
                    <a:lnTo>
                      <a:pt x="746" y="142"/>
                    </a:lnTo>
                    <a:lnTo>
                      <a:pt x="742" y="142"/>
                    </a:lnTo>
                    <a:lnTo>
                      <a:pt x="746" y="142"/>
                    </a:lnTo>
                    <a:lnTo>
                      <a:pt x="746" y="138"/>
                    </a:lnTo>
                    <a:lnTo>
                      <a:pt x="748" y="138"/>
                    </a:lnTo>
                    <a:lnTo>
                      <a:pt x="748" y="138"/>
                    </a:lnTo>
                    <a:lnTo>
                      <a:pt x="748" y="138"/>
                    </a:lnTo>
                    <a:close/>
                    <a:moveTo>
                      <a:pt x="556" y="146"/>
                    </a:moveTo>
                    <a:lnTo>
                      <a:pt x="552" y="146"/>
                    </a:lnTo>
                    <a:lnTo>
                      <a:pt x="556" y="146"/>
                    </a:lnTo>
                    <a:lnTo>
                      <a:pt x="556" y="146"/>
                    </a:lnTo>
                    <a:lnTo>
                      <a:pt x="556" y="146"/>
                    </a:lnTo>
                    <a:close/>
                    <a:moveTo>
                      <a:pt x="894" y="154"/>
                    </a:moveTo>
                    <a:lnTo>
                      <a:pt x="898" y="154"/>
                    </a:lnTo>
                    <a:lnTo>
                      <a:pt x="898" y="158"/>
                    </a:lnTo>
                    <a:lnTo>
                      <a:pt x="894" y="158"/>
                    </a:lnTo>
                    <a:lnTo>
                      <a:pt x="890" y="158"/>
                    </a:lnTo>
                    <a:lnTo>
                      <a:pt x="894" y="158"/>
                    </a:lnTo>
                    <a:lnTo>
                      <a:pt x="894" y="154"/>
                    </a:lnTo>
                    <a:lnTo>
                      <a:pt x="894" y="154"/>
                    </a:lnTo>
                    <a:lnTo>
                      <a:pt x="894" y="154"/>
                    </a:lnTo>
                    <a:close/>
                    <a:moveTo>
                      <a:pt x="786" y="164"/>
                    </a:moveTo>
                    <a:lnTo>
                      <a:pt x="790" y="164"/>
                    </a:lnTo>
                    <a:lnTo>
                      <a:pt x="794" y="164"/>
                    </a:lnTo>
                    <a:lnTo>
                      <a:pt x="790" y="168"/>
                    </a:lnTo>
                    <a:lnTo>
                      <a:pt x="790" y="164"/>
                    </a:lnTo>
                    <a:lnTo>
                      <a:pt x="786" y="164"/>
                    </a:lnTo>
                    <a:lnTo>
                      <a:pt x="782" y="164"/>
                    </a:lnTo>
                    <a:lnTo>
                      <a:pt x="786" y="164"/>
                    </a:lnTo>
                    <a:lnTo>
                      <a:pt x="786" y="164"/>
                    </a:lnTo>
                    <a:lnTo>
                      <a:pt x="786" y="164"/>
                    </a:lnTo>
                    <a:close/>
                    <a:moveTo>
                      <a:pt x="806" y="194"/>
                    </a:moveTo>
                    <a:lnTo>
                      <a:pt x="808" y="194"/>
                    </a:lnTo>
                    <a:lnTo>
                      <a:pt x="806" y="194"/>
                    </a:lnTo>
                    <a:lnTo>
                      <a:pt x="806" y="194"/>
                    </a:lnTo>
                    <a:lnTo>
                      <a:pt x="806" y="194"/>
                    </a:lnTo>
                    <a:close/>
                    <a:moveTo>
                      <a:pt x="540" y="198"/>
                    </a:moveTo>
                    <a:lnTo>
                      <a:pt x="544" y="202"/>
                    </a:lnTo>
                    <a:lnTo>
                      <a:pt x="540" y="206"/>
                    </a:lnTo>
                    <a:lnTo>
                      <a:pt x="536" y="206"/>
                    </a:lnTo>
                    <a:lnTo>
                      <a:pt x="534" y="206"/>
                    </a:lnTo>
                    <a:lnTo>
                      <a:pt x="530" y="206"/>
                    </a:lnTo>
                    <a:lnTo>
                      <a:pt x="526" y="206"/>
                    </a:lnTo>
                    <a:lnTo>
                      <a:pt x="522" y="206"/>
                    </a:lnTo>
                    <a:lnTo>
                      <a:pt x="526" y="206"/>
                    </a:lnTo>
                    <a:lnTo>
                      <a:pt x="522" y="206"/>
                    </a:lnTo>
                    <a:lnTo>
                      <a:pt x="518" y="206"/>
                    </a:lnTo>
                    <a:lnTo>
                      <a:pt x="518" y="202"/>
                    </a:lnTo>
                    <a:lnTo>
                      <a:pt x="522" y="202"/>
                    </a:lnTo>
                    <a:lnTo>
                      <a:pt x="526" y="202"/>
                    </a:lnTo>
                    <a:lnTo>
                      <a:pt x="530" y="198"/>
                    </a:lnTo>
                    <a:lnTo>
                      <a:pt x="534" y="198"/>
                    </a:lnTo>
                    <a:lnTo>
                      <a:pt x="536" y="198"/>
                    </a:lnTo>
                    <a:lnTo>
                      <a:pt x="540" y="198"/>
                    </a:lnTo>
                    <a:lnTo>
                      <a:pt x="540" y="198"/>
                    </a:lnTo>
                    <a:lnTo>
                      <a:pt x="540" y="198"/>
                    </a:lnTo>
                    <a:close/>
                    <a:moveTo>
                      <a:pt x="880" y="206"/>
                    </a:moveTo>
                    <a:lnTo>
                      <a:pt x="876" y="206"/>
                    </a:lnTo>
                    <a:lnTo>
                      <a:pt x="876" y="208"/>
                    </a:lnTo>
                    <a:lnTo>
                      <a:pt x="880" y="208"/>
                    </a:lnTo>
                    <a:lnTo>
                      <a:pt x="880" y="212"/>
                    </a:lnTo>
                    <a:lnTo>
                      <a:pt x="876" y="212"/>
                    </a:lnTo>
                    <a:lnTo>
                      <a:pt x="876" y="208"/>
                    </a:lnTo>
                    <a:lnTo>
                      <a:pt x="872" y="208"/>
                    </a:lnTo>
                    <a:lnTo>
                      <a:pt x="872" y="212"/>
                    </a:lnTo>
                    <a:lnTo>
                      <a:pt x="868" y="212"/>
                    </a:lnTo>
                    <a:lnTo>
                      <a:pt x="868" y="208"/>
                    </a:lnTo>
                    <a:lnTo>
                      <a:pt x="864" y="208"/>
                    </a:lnTo>
                    <a:lnTo>
                      <a:pt x="868" y="208"/>
                    </a:lnTo>
                    <a:lnTo>
                      <a:pt x="872" y="206"/>
                    </a:lnTo>
                    <a:lnTo>
                      <a:pt x="876" y="206"/>
                    </a:lnTo>
                    <a:lnTo>
                      <a:pt x="876" y="202"/>
                    </a:lnTo>
                    <a:lnTo>
                      <a:pt x="880" y="206"/>
                    </a:lnTo>
                    <a:lnTo>
                      <a:pt x="880" y="206"/>
                    </a:lnTo>
                    <a:lnTo>
                      <a:pt x="880" y="206"/>
                    </a:lnTo>
                    <a:close/>
                    <a:moveTo>
                      <a:pt x="284" y="208"/>
                    </a:moveTo>
                    <a:lnTo>
                      <a:pt x="284" y="212"/>
                    </a:lnTo>
                    <a:lnTo>
                      <a:pt x="280" y="212"/>
                    </a:lnTo>
                    <a:lnTo>
                      <a:pt x="284" y="212"/>
                    </a:lnTo>
                    <a:lnTo>
                      <a:pt x="284" y="208"/>
                    </a:lnTo>
                    <a:lnTo>
                      <a:pt x="284" y="208"/>
                    </a:lnTo>
                    <a:lnTo>
                      <a:pt x="284" y="208"/>
                    </a:lnTo>
                    <a:close/>
                    <a:moveTo>
                      <a:pt x="262" y="208"/>
                    </a:moveTo>
                    <a:lnTo>
                      <a:pt x="266" y="208"/>
                    </a:lnTo>
                    <a:lnTo>
                      <a:pt x="262" y="208"/>
                    </a:lnTo>
                    <a:lnTo>
                      <a:pt x="258" y="208"/>
                    </a:lnTo>
                    <a:lnTo>
                      <a:pt x="262" y="208"/>
                    </a:lnTo>
                    <a:lnTo>
                      <a:pt x="262" y="208"/>
                    </a:lnTo>
                    <a:lnTo>
                      <a:pt x="262" y="208"/>
                    </a:lnTo>
                    <a:close/>
                    <a:moveTo>
                      <a:pt x="534" y="208"/>
                    </a:moveTo>
                    <a:lnTo>
                      <a:pt x="530" y="212"/>
                    </a:lnTo>
                    <a:lnTo>
                      <a:pt x="526" y="212"/>
                    </a:lnTo>
                    <a:lnTo>
                      <a:pt x="526" y="208"/>
                    </a:lnTo>
                    <a:lnTo>
                      <a:pt x="530" y="208"/>
                    </a:lnTo>
                    <a:lnTo>
                      <a:pt x="534" y="208"/>
                    </a:lnTo>
                    <a:lnTo>
                      <a:pt x="534" y="208"/>
                    </a:lnTo>
                    <a:lnTo>
                      <a:pt x="534" y="208"/>
                    </a:lnTo>
                    <a:close/>
                    <a:moveTo>
                      <a:pt x="574" y="220"/>
                    </a:moveTo>
                    <a:lnTo>
                      <a:pt x="574" y="216"/>
                    </a:lnTo>
                    <a:lnTo>
                      <a:pt x="570" y="220"/>
                    </a:lnTo>
                    <a:lnTo>
                      <a:pt x="566" y="220"/>
                    </a:lnTo>
                    <a:lnTo>
                      <a:pt x="566" y="216"/>
                    </a:lnTo>
                    <a:lnTo>
                      <a:pt x="570" y="216"/>
                    </a:lnTo>
                    <a:lnTo>
                      <a:pt x="574" y="216"/>
                    </a:lnTo>
                    <a:lnTo>
                      <a:pt x="578" y="216"/>
                    </a:lnTo>
                    <a:lnTo>
                      <a:pt x="578" y="220"/>
                    </a:lnTo>
                    <a:lnTo>
                      <a:pt x="574" y="220"/>
                    </a:lnTo>
                    <a:lnTo>
                      <a:pt x="574" y="220"/>
                    </a:lnTo>
                    <a:lnTo>
                      <a:pt x="574" y="220"/>
                    </a:lnTo>
                    <a:close/>
                    <a:moveTo>
                      <a:pt x="862" y="298"/>
                    </a:moveTo>
                    <a:lnTo>
                      <a:pt x="864" y="302"/>
                    </a:lnTo>
                    <a:lnTo>
                      <a:pt x="862" y="302"/>
                    </a:lnTo>
                    <a:lnTo>
                      <a:pt x="862" y="298"/>
                    </a:lnTo>
                    <a:lnTo>
                      <a:pt x="862" y="298"/>
                    </a:lnTo>
                    <a:lnTo>
                      <a:pt x="862" y="298"/>
                    </a:lnTo>
                    <a:close/>
                    <a:moveTo>
                      <a:pt x="868" y="302"/>
                    </a:moveTo>
                    <a:lnTo>
                      <a:pt x="872" y="302"/>
                    </a:lnTo>
                    <a:lnTo>
                      <a:pt x="872" y="306"/>
                    </a:lnTo>
                    <a:lnTo>
                      <a:pt x="868" y="306"/>
                    </a:lnTo>
                    <a:lnTo>
                      <a:pt x="868" y="302"/>
                    </a:lnTo>
                    <a:lnTo>
                      <a:pt x="868" y="302"/>
                    </a:lnTo>
                    <a:lnTo>
                      <a:pt x="868" y="302"/>
                    </a:lnTo>
                    <a:close/>
                    <a:moveTo>
                      <a:pt x="876" y="302"/>
                    </a:moveTo>
                    <a:lnTo>
                      <a:pt x="880" y="302"/>
                    </a:lnTo>
                    <a:lnTo>
                      <a:pt x="880" y="306"/>
                    </a:lnTo>
                    <a:lnTo>
                      <a:pt x="876" y="306"/>
                    </a:lnTo>
                    <a:lnTo>
                      <a:pt x="876" y="302"/>
                    </a:lnTo>
                    <a:lnTo>
                      <a:pt x="876" y="302"/>
                    </a:lnTo>
                    <a:lnTo>
                      <a:pt x="876" y="302"/>
                    </a:lnTo>
                    <a:close/>
                    <a:moveTo>
                      <a:pt x="776" y="306"/>
                    </a:moveTo>
                    <a:lnTo>
                      <a:pt x="778" y="306"/>
                    </a:lnTo>
                    <a:lnTo>
                      <a:pt x="778" y="310"/>
                    </a:lnTo>
                    <a:lnTo>
                      <a:pt x="778" y="306"/>
                    </a:lnTo>
                    <a:lnTo>
                      <a:pt x="776" y="306"/>
                    </a:lnTo>
                    <a:lnTo>
                      <a:pt x="776" y="306"/>
                    </a:lnTo>
                    <a:lnTo>
                      <a:pt x="776" y="306"/>
                    </a:lnTo>
                    <a:close/>
                    <a:moveTo>
                      <a:pt x="646" y="318"/>
                    </a:moveTo>
                    <a:lnTo>
                      <a:pt x="646" y="322"/>
                    </a:lnTo>
                    <a:lnTo>
                      <a:pt x="646" y="318"/>
                    </a:lnTo>
                    <a:lnTo>
                      <a:pt x="646" y="318"/>
                    </a:lnTo>
                    <a:lnTo>
                      <a:pt x="646" y="318"/>
                    </a:lnTo>
                    <a:close/>
                    <a:moveTo>
                      <a:pt x="626" y="332"/>
                    </a:moveTo>
                    <a:lnTo>
                      <a:pt x="630" y="332"/>
                    </a:lnTo>
                    <a:lnTo>
                      <a:pt x="630" y="336"/>
                    </a:lnTo>
                    <a:lnTo>
                      <a:pt x="626" y="336"/>
                    </a:lnTo>
                    <a:lnTo>
                      <a:pt x="626" y="332"/>
                    </a:lnTo>
                    <a:lnTo>
                      <a:pt x="626" y="332"/>
                    </a:lnTo>
                    <a:lnTo>
                      <a:pt x="626" y="332"/>
                    </a:lnTo>
                    <a:close/>
                    <a:moveTo>
                      <a:pt x="336" y="350"/>
                    </a:moveTo>
                    <a:lnTo>
                      <a:pt x="340" y="350"/>
                    </a:lnTo>
                    <a:lnTo>
                      <a:pt x="336" y="350"/>
                    </a:lnTo>
                    <a:lnTo>
                      <a:pt x="336" y="350"/>
                    </a:lnTo>
                    <a:lnTo>
                      <a:pt x="336" y="350"/>
                    </a:lnTo>
                    <a:close/>
                    <a:moveTo>
                      <a:pt x="352" y="350"/>
                    </a:moveTo>
                    <a:lnTo>
                      <a:pt x="348" y="350"/>
                    </a:lnTo>
                    <a:lnTo>
                      <a:pt x="352" y="350"/>
                    </a:lnTo>
                    <a:lnTo>
                      <a:pt x="352" y="350"/>
                    </a:lnTo>
                    <a:lnTo>
                      <a:pt x="352" y="350"/>
                    </a:lnTo>
                    <a:close/>
                    <a:moveTo>
                      <a:pt x="620" y="366"/>
                    </a:moveTo>
                    <a:lnTo>
                      <a:pt x="620" y="370"/>
                    </a:lnTo>
                    <a:lnTo>
                      <a:pt x="616" y="370"/>
                    </a:lnTo>
                    <a:lnTo>
                      <a:pt x="616" y="366"/>
                    </a:lnTo>
                    <a:lnTo>
                      <a:pt x="620" y="366"/>
                    </a:lnTo>
                    <a:lnTo>
                      <a:pt x="620" y="366"/>
                    </a:lnTo>
                    <a:lnTo>
                      <a:pt x="620" y="366"/>
                    </a:lnTo>
                    <a:close/>
                    <a:moveTo>
                      <a:pt x="702" y="374"/>
                    </a:moveTo>
                    <a:lnTo>
                      <a:pt x="698" y="370"/>
                    </a:lnTo>
                    <a:lnTo>
                      <a:pt x="702" y="370"/>
                    </a:lnTo>
                    <a:lnTo>
                      <a:pt x="702" y="374"/>
                    </a:lnTo>
                    <a:lnTo>
                      <a:pt x="702" y="374"/>
                    </a:lnTo>
                    <a:lnTo>
                      <a:pt x="702" y="374"/>
                    </a:lnTo>
                    <a:close/>
                    <a:moveTo>
                      <a:pt x="634" y="378"/>
                    </a:moveTo>
                    <a:lnTo>
                      <a:pt x="634" y="380"/>
                    </a:lnTo>
                    <a:lnTo>
                      <a:pt x="630" y="380"/>
                    </a:lnTo>
                    <a:lnTo>
                      <a:pt x="626" y="378"/>
                    </a:lnTo>
                    <a:lnTo>
                      <a:pt x="630" y="378"/>
                    </a:lnTo>
                    <a:lnTo>
                      <a:pt x="634" y="378"/>
                    </a:lnTo>
                    <a:lnTo>
                      <a:pt x="634" y="378"/>
                    </a:lnTo>
                    <a:lnTo>
                      <a:pt x="634" y="378"/>
                    </a:lnTo>
                    <a:close/>
                    <a:moveTo>
                      <a:pt x="720" y="380"/>
                    </a:moveTo>
                    <a:lnTo>
                      <a:pt x="716" y="384"/>
                    </a:lnTo>
                    <a:lnTo>
                      <a:pt x="716" y="380"/>
                    </a:lnTo>
                    <a:lnTo>
                      <a:pt x="720" y="380"/>
                    </a:lnTo>
                    <a:lnTo>
                      <a:pt x="720" y="380"/>
                    </a:lnTo>
                    <a:lnTo>
                      <a:pt x="720" y="380"/>
                    </a:lnTo>
                    <a:close/>
                    <a:moveTo>
                      <a:pt x="82" y="384"/>
                    </a:moveTo>
                    <a:lnTo>
                      <a:pt x="80" y="384"/>
                    </a:lnTo>
                    <a:lnTo>
                      <a:pt x="80" y="380"/>
                    </a:lnTo>
                    <a:lnTo>
                      <a:pt x="82" y="380"/>
                    </a:lnTo>
                    <a:lnTo>
                      <a:pt x="82" y="384"/>
                    </a:lnTo>
                    <a:lnTo>
                      <a:pt x="82" y="384"/>
                    </a:lnTo>
                    <a:lnTo>
                      <a:pt x="82" y="384"/>
                    </a:lnTo>
                    <a:close/>
                    <a:moveTo>
                      <a:pt x="712" y="384"/>
                    </a:moveTo>
                    <a:lnTo>
                      <a:pt x="712" y="380"/>
                    </a:lnTo>
                    <a:lnTo>
                      <a:pt x="716" y="384"/>
                    </a:lnTo>
                    <a:lnTo>
                      <a:pt x="712" y="384"/>
                    </a:lnTo>
                    <a:lnTo>
                      <a:pt x="712" y="384"/>
                    </a:lnTo>
                    <a:lnTo>
                      <a:pt x="712" y="384"/>
                    </a:lnTo>
                    <a:close/>
                    <a:moveTo>
                      <a:pt x="578" y="388"/>
                    </a:moveTo>
                    <a:lnTo>
                      <a:pt x="582" y="392"/>
                    </a:lnTo>
                    <a:lnTo>
                      <a:pt x="578" y="392"/>
                    </a:lnTo>
                    <a:lnTo>
                      <a:pt x="578" y="388"/>
                    </a:lnTo>
                    <a:lnTo>
                      <a:pt x="578" y="388"/>
                    </a:lnTo>
                    <a:lnTo>
                      <a:pt x="578" y="388"/>
                    </a:lnTo>
                    <a:close/>
                    <a:moveTo>
                      <a:pt x="574" y="392"/>
                    </a:moveTo>
                    <a:lnTo>
                      <a:pt x="578" y="392"/>
                    </a:lnTo>
                    <a:lnTo>
                      <a:pt x="578" y="396"/>
                    </a:lnTo>
                    <a:lnTo>
                      <a:pt x="574" y="396"/>
                    </a:lnTo>
                    <a:lnTo>
                      <a:pt x="574" y="400"/>
                    </a:lnTo>
                    <a:lnTo>
                      <a:pt x="570" y="396"/>
                    </a:lnTo>
                    <a:lnTo>
                      <a:pt x="570" y="392"/>
                    </a:lnTo>
                    <a:lnTo>
                      <a:pt x="570" y="388"/>
                    </a:lnTo>
                    <a:lnTo>
                      <a:pt x="574" y="388"/>
                    </a:lnTo>
                    <a:lnTo>
                      <a:pt x="574" y="392"/>
                    </a:lnTo>
                    <a:lnTo>
                      <a:pt x="574" y="392"/>
                    </a:lnTo>
                    <a:lnTo>
                      <a:pt x="574" y="392"/>
                    </a:lnTo>
                    <a:close/>
                    <a:moveTo>
                      <a:pt x="724" y="392"/>
                    </a:moveTo>
                    <a:lnTo>
                      <a:pt x="720" y="392"/>
                    </a:lnTo>
                    <a:lnTo>
                      <a:pt x="724" y="392"/>
                    </a:lnTo>
                    <a:lnTo>
                      <a:pt x="724" y="392"/>
                    </a:lnTo>
                    <a:lnTo>
                      <a:pt x="724" y="392"/>
                    </a:lnTo>
                    <a:close/>
                    <a:moveTo>
                      <a:pt x="724" y="400"/>
                    </a:moveTo>
                    <a:lnTo>
                      <a:pt x="720" y="400"/>
                    </a:lnTo>
                    <a:lnTo>
                      <a:pt x="720" y="396"/>
                    </a:lnTo>
                    <a:lnTo>
                      <a:pt x="724" y="396"/>
                    </a:lnTo>
                    <a:lnTo>
                      <a:pt x="724" y="400"/>
                    </a:lnTo>
                    <a:lnTo>
                      <a:pt x="724" y="400"/>
                    </a:lnTo>
                    <a:lnTo>
                      <a:pt x="724" y="400"/>
                    </a:lnTo>
                    <a:close/>
                    <a:moveTo>
                      <a:pt x="1026" y="396"/>
                    </a:moveTo>
                    <a:lnTo>
                      <a:pt x="1030" y="396"/>
                    </a:lnTo>
                    <a:lnTo>
                      <a:pt x="1032" y="396"/>
                    </a:lnTo>
                    <a:lnTo>
                      <a:pt x="1036" y="400"/>
                    </a:lnTo>
                    <a:lnTo>
                      <a:pt x="1032" y="400"/>
                    </a:lnTo>
                    <a:lnTo>
                      <a:pt x="1032" y="396"/>
                    </a:lnTo>
                    <a:lnTo>
                      <a:pt x="1030" y="396"/>
                    </a:lnTo>
                    <a:lnTo>
                      <a:pt x="1026" y="396"/>
                    </a:lnTo>
                    <a:lnTo>
                      <a:pt x="1026" y="396"/>
                    </a:lnTo>
                    <a:lnTo>
                      <a:pt x="1026" y="396"/>
                    </a:lnTo>
                    <a:close/>
                    <a:moveTo>
                      <a:pt x="428" y="404"/>
                    </a:moveTo>
                    <a:lnTo>
                      <a:pt x="424" y="404"/>
                    </a:lnTo>
                    <a:lnTo>
                      <a:pt x="422" y="404"/>
                    </a:lnTo>
                    <a:lnTo>
                      <a:pt x="424" y="404"/>
                    </a:lnTo>
                    <a:lnTo>
                      <a:pt x="428" y="404"/>
                    </a:lnTo>
                    <a:lnTo>
                      <a:pt x="428" y="404"/>
                    </a:lnTo>
                    <a:lnTo>
                      <a:pt x="428" y="404"/>
                    </a:lnTo>
                    <a:close/>
                    <a:moveTo>
                      <a:pt x="834" y="408"/>
                    </a:moveTo>
                    <a:lnTo>
                      <a:pt x="832" y="408"/>
                    </a:lnTo>
                    <a:lnTo>
                      <a:pt x="834" y="408"/>
                    </a:lnTo>
                    <a:lnTo>
                      <a:pt x="834" y="408"/>
                    </a:lnTo>
                    <a:lnTo>
                      <a:pt x="834" y="408"/>
                    </a:lnTo>
                    <a:close/>
                    <a:moveTo>
                      <a:pt x="418" y="408"/>
                    </a:moveTo>
                    <a:lnTo>
                      <a:pt x="418" y="410"/>
                    </a:lnTo>
                    <a:lnTo>
                      <a:pt x="414" y="410"/>
                    </a:lnTo>
                    <a:lnTo>
                      <a:pt x="414" y="408"/>
                    </a:lnTo>
                    <a:lnTo>
                      <a:pt x="418" y="408"/>
                    </a:lnTo>
                    <a:lnTo>
                      <a:pt x="418" y="408"/>
                    </a:lnTo>
                    <a:lnTo>
                      <a:pt x="418" y="408"/>
                    </a:lnTo>
                    <a:close/>
                    <a:moveTo>
                      <a:pt x="444" y="410"/>
                    </a:moveTo>
                    <a:lnTo>
                      <a:pt x="440" y="410"/>
                    </a:lnTo>
                    <a:lnTo>
                      <a:pt x="440" y="414"/>
                    </a:lnTo>
                    <a:lnTo>
                      <a:pt x="440" y="410"/>
                    </a:lnTo>
                    <a:lnTo>
                      <a:pt x="444" y="410"/>
                    </a:lnTo>
                    <a:lnTo>
                      <a:pt x="444" y="410"/>
                    </a:lnTo>
                    <a:lnTo>
                      <a:pt x="444" y="410"/>
                    </a:lnTo>
                    <a:close/>
                    <a:moveTo>
                      <a:pt x="518" y="410"/>
                    </a:moveTo>
                    <a:lnTo>
                      <a:pt x="518" y="414"/>
                    </a:lnTo>
                    <a:lnTo>
                      <a:pt x="514" y="414"/>
                    </a:lnTo>
                    <a:lnTo>
                      <a:pt x="514" y="410"/>
                    </a:lnTo>
                    <a:lnTo>
                      <a:pt x="518" y="410"/>
                    </a:lnTo>
                    <a:lnTo>
                      <a:pt x="518" y="410"/>
                    </a:lnTo>
                    <a:lnTo>
                      <a:pt x="518" y="410"/>
                    </a:lnTo>
                    <a:close/>
                    <a:moveTo>
                      <a:pt x="440" y="414"/>
                    </a:moveTo>
                    <a:lnTo>
                      <a:pt x="436" y="414"/>
                    </a:lnTo>
                    <a:lnTo>
                      <a:pt x="440" y="414"/>
                    </a:lnTo>
                    <a:lnTo>
                      <a:pt x="440" y="414"/>
                    </a:lnTo>
                    <a:lnTo>
                      <a:pt x="440" y="414"/>
                    </a:lnTo>
                    <a:close/>
                    <a:moveTo>
                      <a:pt x="448" y="414"/>
                    </a:moveTo>
                    <a:lnTo>
                      <a:pt x="448" y="418"/>
                    </a:lnTo>
                    <a:lnTo>
                      <a:pt x="448" y="414"/>
                    </a:lnTo>
                    <a:lnTo>
                      <a:pt x="444" y="414"/>
                    </a:lnTo>
                    <a:lnTo>
                      <a:pt x="448" y="414"/>
                    </a:lnTo>
                    <a:lnTo>
                      <a:pt x="448" y="414"/>
                    </a:lnTo>
                    <a:lnTo>
                      <a:pt x="448" y="414"/>
                    </a:lnTo>
                    <a:close/>
                    <a:moveTo>
                      <a:pt x="462" y="418"/>
                    </a:moveTo>
                    <a:lnTo>
                      <a:pt x="458" y="418"/>
                    </a:lnTo>
                    <a:lnTo>
                      <a:pt x="462" y="418"/>
                    </a:lnTo>
                    <a:lnTo>
                      <a:pt x="462" y="418"/>
                    </a:lnTo>
                    <a:lnTo>
                      <a:pt x="462" y="418"/>
                    </a:lnTo>
                    <a:close/>
                    <a:moveTo>
                      <a:pt x="620" y="422"/>
                    </a:moveTo>
                    <a:lnTo>
                      <a:pt x="620" y="426"/>
                    </a:lnTo>
                    <a:lnTo>
                      <a:pt x="616" y="426"/>
                    </a:lnTo>
                    <a:lnTo>
                      <a:pt x="616" y="422"/>
                    </a:lnTo>
                    <a:lnTo>
                      <a:pt x="620" y="422"/>
                    </a:lnTo>
                    <a:lnTo>
                      <a:pt x="620" y="422"/>
                    </a:lnTo>
                    <a:lnTo>
                      <a:pt x="620" y="422"/>
                    </a:lnTo>
                    <a:close/>
                    <a:moveTo>
                      <a:pt x="466" y="430"/>
                    </a:moveTo>
                    <a:lnTo>
                      <a:pt x="466" y="426"/>
                    </a:lnTo>
                    <a:lnTo>
                      <a:pt x="466" y="430"/>
                    </a:lnTo>
                    <a:lnTo>
                      <a:pt x="466" y="430"/>
                    </a:lnTo>
                    <a:lnTo>
                      <a:pt x="466" y="430"/>
                    </a:lnTo>
                    <a:close/>
                    <a:moveTo>
                      <a:pt x="466" y="430"/>
                    </a:moveTo>
                    <a:lnTo>
                      <a:pt x="462" y="430"/>
                    </a:lnTo>
                    <a:lnTo>
                      <a:pt x="462" y="426"/>
                    </a:lnTo>
                    <a:lnTo>
                      <a:pt x="466" y="426"/>
                    </a:lnTo>
                    <a:lnTo>
                      <a:pt x="466" y="430"/>
                    </a:lnTo>
                    <a:lnTo>
                      <a:pt x="466" y="430"/>
                    </a:lnTo>
                    <a:lnTo>
                      <a:pt x="466" y="430"/>
                    </a:lnTo>
                    <a:close/>
                    <a:moveTo>
                      <a:pt x="1096" y="434"/>
                    </a:moveTo>
                    <a:lnTo>
                      <a:pt x="1092" y="434"/>
                    </a:lnTo>
                    <a:lnTo>
                      <a:pt x="1096" y="434"/>
                    </a:lnTo>
                    <a:lnTo>
                      <a:pt x="1100" y="434"/>
                    </a:lnTo>
                    <a:lnTo>
                      <a:pt x="1096" y="434"/>
                    </a:lnTo>
                    <a:lnTo>
                      <a:pt x="1096" y="434"/>
                    </a:lnTo>
                    <a:lnTo>
                      <a:pt x="1096" y="434"/>
                    </a:lnTo>
                    <a:close/>
                    <a:moveTo>
                      <a:pt x="646" y="434"/>
                    </a:moveTo>
                    <a:lnTo>
                      <a:pt x="646" y="436"/>
                    </a:lnTo>
                    <a:lnTo>
                      <a:pt x="642" y="436"/>
                    </a:lnTo>
                    <a:lnTo>
                      <a:pt x="642" y="434"/>
                    </a:lnTo>
                    <a:lnTo>
                      <a:pt x="646" y="434"/>
                    </a:lnTo>
                    <a:lnTo>
                      <a:pt x="646" y="434"/>
                    </a:lnTo>
                    <a:lnTo>
                      <a:pt x="646" y="434"/>
                    </a:lnTo>
                    <a:close/>
                    <a:moveTo>
                      <a:pt x="474" y="436"/>
                    </a:moveTo>
                    <a:lnTo>
                      <a:pt x="474" y="440"/>
                    </a:lnTo>
                    <a:lnTo>
                      <a:pt x="474" y="436"/>
                    </a:lnTo>
                    <a:lnTo>
                      <a:pt x="474" y="436"/>
                    </a:lnTo>
                    <a:lnTo>
                      <a:pt x="474" y="436"/>
                    </a:lnTo>
                    <a:close/>
                    <a:moveTo>
                      <a:pt x="1104" y="440"/>
                    </a:moveTo>
                    <a:lnTo>
                      <a:pt x="1100" y="440"/>
                    </a:lnTo>
                    <a:lnTo>
                      <a:pt x="1104" y="440"/>
                    </a:lnTo>
                    <a:lnTo>
                      <a:pt x="1104" y="440"/>
                    </a:lnTo>
                    <a:lnTo>
                      <a:pt x="1104" y="440"/>
                    </a:lnTo>
                    <a:close/>
                    <a:moveTo>
                      <a:pt x="470" y="440"/>
                    </a:moveTo>
                    <a:lnTo>
                      <a:pt x="470" y="444"/>
                    </a:lnTo>
                    <a:lnTo>
                      <a:pt x="466" y="444"/>
                    </a:lnTo>
                    <a:lnTo>
                      <a:pt x="470" y="440"/>
                    </a:lnTo>
                    <a:lnTo>
                      <a:pt x="470" y="440"/>
                    </a:lnTo>
                    <a:lnTo>
                      <a:pt x="470" y="440"/>
                    </a:lnTo>
                    <a:close/>
                    <a:moveTo>
                      <a:pt x="1114" y="460"/>
                    </a:moveTo>
                    <a:lnTo>
                      <a:pt x="1110" y="460"/>
                    </a:lnTo>
                    <a:lnTo>
                      <a:pt x="1114" y="460"/>
                    </a:lnTo>
                    <a:lnTo>
                      <a:pt x="1114" y="460"/>
                    </a:lnTo>
                    <a:lnTo>
                      <a:pt x="1114" y="460"/>
                    </a:lnTo>
                    <a:close/>
                    <a:moveTo>
                      <a:pt x="954" y="500"/>
                    </a:moveTo>
                    <a:lnTo>
                      <a:pt x="954" y="504"/>
                    </a:lnTo>
                    <a:lnTo>
                      <a:pt x="954" y="508"/>
                    </a:lnTo>
                    <a:lnTo>
                      <a:pt x="954" y="504"/>
                    </a:lnTo>
                    <a:lnTo>
                      <a:pt x="950" y="504"/>
                    </a:lnTo>
                    <a:lnTo>
                      <a:pt x="954" y="500"/>
                    </a:lnTo>
                    <a:lnTo>
                      <a:pt x="950" y="500"/>
                    </a:lnTo>
                    <a:lnTo>
                      <a:pt x="954" y="500"/>
                    </a:lnTo>
                    <a:lnTo>
                      <a:pt x="954" y="500"/>
                    </a:lnTo>
                    <a:lnTo>
                      <a:pt x="954" y="500"/>
                    </a:lnTo>
                    <a:close/>
                    <a:moveTo>
                      <a:pt x="944" y="500"/>
                    </a:moveTo>
                    <a:lnTo>
                      <a:pt x="944" y="504"/>
                    </a:lnTo>
                    <a:lnTo>
                      <a:pt x="948" y="504"/>
                    </a:lnTo>
                    <a:lnTo>
                      <a:pt x="944" y="504"/>
                    </a:lnTo>
                    <a:lnTo>
                      <a:pt x="944" y="500"/>
                    </a:lnTo>
                    <a:lnTo>
                      <a:pt x="944" y="500"/>
                    </a:lnTo>
                    <a:lnTo>
                      <a:pt x="944" y="500"/>
                    </a:lnTo>
                    <a:close/>
                    <a:moveTo>
                      <a:pt x="1076" y="504"/>
                    </a:moveTo>
                    <a:lnTo>
                      <a:pt x="1076" y="508"/>
                    </a:lnTo>
                    <a:lnTo>
                      <a:pt x="1076" y="504"/>
                    </a:lnTo>
                    <a:lnTo>
                      <a:pt x="1074" y="504"/>
                    </a:lnTo>
                    <a:lnTo>
                      <a:pt x="1076" y="504"/>
                    </a:lnTo>
                    <a:lnTo>
                      <a:pt x="1076" y="504"/>
                    </a:lnTo>
                    <a:lnTo>
                      <a:pt x="1076" y="504"/>
                    </a:lnTo>
                    <a:close/>
                    <a:moveTo>
                      <a:pt x="950" y="504"/>
                    </a:moveTo>
                    <a:lnTo>
                      <a:pt x="950" y="508"/>
                    </a:lnTo>
                    <a:lnTo>
                      <a:pt x="950" y="504"/>
                    </a:lnTo>
                    <a:lnTo>
                      <a:pt x="950" y="504"/>
                    </a:lnTo>
                    <a:lnTo>
                      <a:pt x="950" y="504"/>
                    </a:lnTo>
                    <a:close/>
                    <a:moveTo>
                      <a:pt x="1074" y="504"/>
                    </a:moveTo>
                    <a:lnTo>
                      <a:pt x="1076" y="508"/>
                    </a:lnTo>
                    <a:lnTo>
                      <a:pt x="1074" y="508"/>
                    </a:lnTo>
                    <a:lnTo>
                      <a:pt x="1074" y="504"/>
                    </a:lnTo>
                    <a:lnTo>
                      <a:pt x="1074" y="504"/>
                    </a:lnTo>
                    <a:lnTo>
                      <a:pt x="1074" y="504"/>
                    </a:lnTo>
                    <a:close/>
                    <a:moveTo>
                      <a:pt x="1080" y="516"/>
                    </a:moveTo>
                    <a:lnTo>
                      <a:pt x="1080" y="520"/>
                    </a:lnTo>
                    <a:lnTo>
                      <a:pt x="1084" y="520"/>
                    </a:lnTo>
                    <a:lnTo>
                      <a:pt x="1084" y="522"/>
                    </a:lnTo>
                    <a:lnTo>
                      <a:pt x="1080" y="522"/>
                    </a:lnTo>
                    <a:lnTo>
                      <a:pt x="1080" y="520"/>
                    </a:lnTo>
                    <a:lnTo>
                      <a:pt x="1076" y="520"/>
                    </a:lnTo>
                    <a:lnTo>
                      <a:pt x="1076" y="516"/>
                    </a:lnTo>
                    <a:lnTo>
                      <a:pt x="1080" y="516"/>
                    </a:lnTo>
                    <a:lnTo>
                      <a:pt x="1080" y="516"/>
                    </a:lnTo>
                    <a:lnTo>
                      <a:pt x="1080" y="516"/>
                    </a:lnTo>
                    <a:close/>
                    <a:moveTo>
                      <a:pt x="1084" y="516"/>
                    </a:moveTo>
                    <a:lnTo>
                      <a:pt x="1084" y="520"/>
                    </a:lnTo>
                    <a:lnTo>
                      <a:pt x="1084" y="516"/>
                    </a:lnTo>
                    <a:lnTo>
                      <a:pt x="1084" y="516"/>
                    </a:lnTo>
                    <a:lnTo>
                      <a:pt x="1084" y="516"/>
                    </a:lnTo>
                    <a:close/>
                    <a:moveTo>
                      <a:pt x="1088" y="520"/>
                    </a:moveTo>
                    <a:lnTo>
                      <a:pt x="1088" y="522"/>
                    </a:lnTo>
                    <a:lnTo>
                      <a:pt x="1084" y="522"/>
                    </a:lnTo>
                    <a:lnTo>
                      <a:pt x="1084" y="520"/>
                    </a:lnTo>
                    <a:lnTo>
                      <a:pt x="1088" y="520"/>
                    </a:lnTo>
                    <a:lnTo>
                      <a:pt x="1088" y="520"/>
                    </a:lnTo>
                    <a:lnTo>
                      <a:pt x="1088" y="520"/>
                    </a:lnTo>
                    <a:close/>
                    <a:moveTo>
                      <a:pt x="1084" y="522"/>
                    </a:moveTo>
                    <a:lnTo>
                      <a:pt x="1088" y="522"/>
                    </a:lnTo>
                    <a:lnTo>
                      <a:pt x="1088" y="526"/>
                    </a:lnTo>
                    <a:lnTo>
                      <a:pt x="1084" y="526"/>
                    </a:lnTo>
                    <a:lnTo>
                      <a:pt x="1084" y="522"/>
                    </a:lnTo>
                    <a:lnTo>
                      <a:pt x="1084" y="522"/>
                    </a:lnTo>
                    <a:lnTo>
                      <a:pt x="1084" y="522"/>
                    </a:lnTo>
                    <a:close/>
                    <a:moveTo>
                      <a:pt x="712" y="522"/>
                    </a:moveTo>
                    <a:lnTo>
                      <a:pt x="712" y="526"/>
                    </a:lnTo>
                    <a:lnTo>
                      <a:pt x="708" y="526"/>
                    </a:lnTo>
                    <a:lnTo>
                      <a:pt x="708" y="522"/>
                    </a:lnTo>
                    <a:lnTo>
                      <a:pt x="712" y="522"/>
                    </a:lnTo>
                    <a:lnTo>
                      <a:pt x="712" y="522"/>
                    </a:lnTo>
                    <a:lnTo>
                      <a:pt x="712" y="522"/>
                    </a:lnTo>
                    <a:close/>
                    <a:moveTo>
                      <a:pt x="890" y="546"/>
                    </a:moveTo>
                    <a:lnTo>
                      <a:pt x="894" y="546"/>
                    </a:lnTo>
                    <a:lnTo>
                      <a:pt x="894" y="550"/>
                    </a:lnTo>
                    <a:lnTo>
                      <a:pt x="890" y="550"/>
                    </a:lnTo>
                    <a:lnTo>
                      <a:pt x="890" y="546"/>
                    </a:lnTo>
                    <a:lnTo>
                      <a:pt x="890" y="546"/>
                    </a:lnTo>
                    <a:lnTo>
                      <a:pt x="890" y="546"/>
                    </a:lnTo>
                    <a:close/>
                    <a:moveTo>
                      <a:pt x="690" y="552"/>
                    </a:moveTo>
                    <a:lnTo>
                      <a:pt x="686" y="552"/>
                    </a:lnTo>
                    <a:lnTo>
                      <a:pt x="690" y="552"/>
                    </a:lnTo>
                    <a:lnTo>
                      <a:pt x="690" y="552"/>
                    </a:lnTo>
                    <a:lnTo>
                      <a:pt x="690" y="552"/>
                    </a:lnTo>
                    <a:close/>
                    <a:moveTo>
                      <a:pt x="1066" y="564"/>
                    </a:moveTo>
                    <a:lnTo>
                      <a:pt x="1066" y="566"/>
                    </a:lnTo>
                    <a:lnTo>
                      <a:pt x="1062" y="566"/>
                    </a:lnTo>
                    <a:lnTo>
                      <a:pt x="1062" y="564"/>
                    </a:lnTo>
                    <a:lnTo>
                      <a:pt x="1066" y="564"/>
                    </a:lnTo>
                    <a:lnTo>
                      <a:pt x="1066" y="564"/>
                    </a:lnTo>
                    <a:lnTo>
                      <a:pt x="1066" y="564"/>
                    </a:lnTo>
                    <a:close/>
                    <a:moveTo>
                      <a:pt x="1088" y="608"/>
                    </a:moveTo>
                    <a:lnTo>
                      <a:pt x="1088" y="612"/>
                    </a:lnTo>
                    <a:lnTo>
                      <a:pt x="1084" y="612"/>
                    </a:lnTo>
                    <a:lnTo>
                      <a:pt x="1088" y="608"/>
                    </a:lnTo>
                    <a:lnTo>
                      <a:pt x="1088" y="608"/>
                    </a:lnTo>
                    <a:lnTo>
                      <a:pt x="1088" y="608"/>
                    </a:lnTo>
                    <a:close/>
                    <a:moveTo>
                      <a:pt x="1118" y="664"/>
                    </a:moveTo>
                    <a:lnTo>
                      <a:pt x="1118" y="660"/>
                    </a:lnTo>
                    <a:lnTo>
                      <a:pt x="1122" y="660"/>
                    </a:lnTo>
                    <a:lnTo>
                      <a:pt x="1118" y="664"/>
                    </a:lnTo>
                    <a:lnTo>
                      <a:pt x="1118" y="664"/>
                    </a:lnTo>
                    <a:lnTo>
                      <a:pt x="1118" y="664"/>
                    </a:lnTo>
                    <a:close/>
                    <a:moveTo>
                      <a:pt x="1122" y="660"/>
                    </a:moveTo>
                    <a:lnTo>
                      <a:pt x="1122" y="664"/>
                    </a:lnTo>
                    <a:lnTo>
                      <a:pt x="1118" y="664"/>
                    </a:lnTo>
                    <a:lnTo>
                      <a:pt x="1122" y="664"/>
                    </a:lnTo>
                    <a:lnTo>
                      <a:pt x="1122" y="660"/>
                    </a:lnTo>
                    <a:lnTo>
                      <a:pt x="1122" y="660"/>
                    </a:lnTo>
                    <a:lnTo>
                      <a:pt x="1122" y="660"/>
                    </a:lnTo>
                    <a:close/>
                    <a:moveTo>
                      <a:pt x="864" y="676"/>
                    </a:moveTo>
                    <a:lnTo>
                      <a:pt x="864" y="680"/>
                    </a:lnTo>
                    <a:lnTo>
                      <a:pt x="864" y="676"/>
                    </a:lnTo>
                    <a:lnTo>
                      <a:pt x="864" y="676"/>
                    </a:lnTo>
                    <a:lnTo>
                      <a:pt x="864" y="676"/>
                    </a:lnTo>
                    <a:close/>
                    <a:moveTo>
                      <a:pt x="1132" y="698"/>
                    </a:moveTo>
                    <a:lnTo>
                      <a:pt x="1136" y="698"/>
                    </a:lnTo>
                    <a:lnTo>
                      <a:pt x="1132" y="698"/>
                    </a:lnTo>
                    <a:lnTo>
                      <a:pt x="1132" y="698"/>
                    </a:lnTo>
                    <a:lnTo>
                      <a:pt x="1132" y="698"/>
                    </a:lnTo>
                    <a:close/>
                    <a:moveTo>
                      <a:pt x="1174" y="720"/>
                    </a:moveTo>
                    <a:lnTo>
                      <a:pt x="1174" y="724"/>
                    </a:lnTo>
                    <a:lnTo>
                      <a:pt x="1170" y="724"/>
                    </a:lnTo>
                    <a:lnTo>
                      <a:pt x="1170" y="720"/>
                    </a:lnTo>
                    <a:lnTo>
                      <a:pt x="1174" y="720"/>
                    </a:lnTo>
                    <a:lnTo>
                      <a:pt x="1174" y="720"/>
                    </a:lnTo>
                    <a:lnTo>
                      <a:pt x="1174" y="720"/>
                    </a:lnTo>
                    <a:close/>
                    <a:moveTo>
                      <a:pt x="150" y="720"/>
                    </a:moveTo>
                    <a:lnTo>
                      <a:pt x="150" y="724"/>
                    </a:lnTo>
                    <a:lnTo>
                      <a:pt x="146" y="724"/>
                    </a:lnTo>
                    <a:lnTo>
                      <a:pt x="150" y="720"/>
                    </a:lnTo>
                    <a:lnTo>
                      <a:pt x="150" y="720"/>
                    </a:lnTo>
                    <a:lnTo>
                      <a:pt x="150" y="720"/>
                    </a:lnTo>
                    <a:close/>
                    <a:moveTo>
                      <a:pt x="1204" y="750"/>
                    </a:moveTo>
                    <a:lnTo>
                      <a:pt x="1208" y="750"/>
                    </a:lnTo>
                    <a:lnTo>
                      <a:pt x="1204" y="754"/>
                    </a:lnTo>
                    <a:lnTo>
                      <a:pt x="1204" y="750"/>
                    </a:lnTo>
                    <a:lnTo>
                      <a:pt x="1204" y="750"/>
                    </a:lnTo>
                    <a:lnTo>
                      <a:pt x="1204" y="750"/>
                    </a:lnTo>
                    <a:close/>
                    <a:moveTo>
                      <a:pt x="176" y="766"/>
                    </a:moveTo>
                    <a:lnTo>
                      <a:pt x="180" y="766"/>
                    </a:lnTo>
                    <a:lnTo>
                      <a:pt x="176" y="768"/>
                    </a:lnTo>
                    <a:lnTo>
                      <a:pt x="176" y="766"/>
                    </a:lnTo>
                    <a:lnTo>
                      <a:pt x="176" y="766"/>
                    </a:lnTo>
                    <a:lnTo>
                      <a:pt x="176" y="766"/>
                    </a:lnTo>
                    <a:close/>
                    <a:moveTo>
                      <a:pt x="182" y="776"/>
                    </a:moveTo>
                    <a:lnTo>
                      <a:pt x="186" y="776"/>
                    </a:lnTo>
                    <a:lnTo>
                      <a:pt x="182" y="776"/>
                    </a:lnTo>
                    <a:lnTo>
                      <a:pt x="182" y="776"/>
                    </a:lnTo>
                    <a:lnTo>
                      <a:pt x="182" y="776"/>
                    </a:lnTo>
                    <a:close/>
                    <a:moveTo>
                      <a:pt x="180" y="780"/>
                    </a:moveTo>
                    <a:lnTo>
                      <a:pt x="180" y="776"/>
                    </a:lnTo>
                    <a:lnTo>
                      <a:pt x="180" y="780"/>
                    </a:lnTo>
                    <a:lnTo>
                      <a:pt x="180" y="780"/>
                    </a:lnTo>
                    <a:lnTo>
                      <a:pt x="180" y="780"/>
                    </a:lnTo>
                    <a:close/>
                    <a:moveTo>
                      <a:pt x="182" y="780"/>
                    </a:moveTo>
                    <a:lnTo>
                      <a:pt x="186" y="780"/>
                    </a:lnTo>
                    <a:lnTo>
                      <a:pt x="182" y="780"/>
                    </a:lnTo>
                    <a:lnTo>
                      <a:pt x="182" y="780"/>
                    </a:lnTo>
                    <a:lnTo>
                      <a:pt x="182" y="780"/>
                    </a:lnTo>
                    <a:close/>
                    <a:moveTo>
                      <a:pt x="202" y="806"/>
                    </a:moveTo>
                    <a:lnTo>
                      <a:pt x="198" y="806"/>
                    </a:lnTo>
                    <a:lnTo>
                      <a:pt x="202" y="806"/>
                    </a:lnTo>
                    <a:lnTo>
                      <a:pt x="206" y="806"/>
                    </a:lnTo>
                    <a:lnTo>
                      <a:pt x="202" y="806"/>
                    </a:lnTo>
                    <a:lnTo>
                      <a:pt x="202" y="806"/>
                    </a:lnTo>
                    <a:lnTo>
                      <a:pt x="202" y="806"/>
                    </a:lnTo>
                    <a:close/>
                    <a:moveTo>
                      <a:pt x="1212" y="806"/>
                    </a:moveTo>
                    <a:lnTo>
                      <a:pt x="1208" y="810"/>
                    </a:lnTo>
                    <a:lnTo>
                      <a:pt x="1208" y="806"/>
                    </a:lnTo>
                    <a:lnTo>
                      <a:pt x="1212" y="806"/>
                    </a:lnTo>
                    <a:lnTo>
                      <a:pt x="1212" y="806"/>
                    </a:lnTo>
                    <a:lnTo>
                      <a:pt x="1212" y="806"/>
                    </a:lnTo>
                    <a:close/>
                    <a:moveTo>
                      <a:pt x="198" y="810"/>
                    </a:moveTo>
                    <a:lnTo>
                      <a:pt x="202" y="810"/>
                    </a:lnTo>
                    <a:lnTo>
                      <a:pt x="198" y="810"/>
                    </a:lnTo>
                    <a:lnTo>
                      <a:pt x="198" y="810"/>
                    </a:lnTo>
                    <a:lnTo>
                      <a:pt x="198" y="810"/>
                    </a:lnTo>
                    <a:close/>
                    <a:moveTo>
                      <a:pt x="210" y="810"/>
                    </a:moveTo>
                    <a:lnTo>
                      <a:pt x="210" y="814"/>
                    </a:lnTo>
                    <a:lnTo>
                      <a:pt x="206" y="814"/>
                    </a:lnTo>
                    <a:lnTo>
                      <a:pt x="202" y="814"/>
                    </a:lnTo>
                    <a:lnTo>
                      <a:pt x="206" y="814"/>
                    </a:lnTo>
                    <a:lnTo>
                      <a:pt x="210" y="810"/>
                    </a:lnTo>
                    <a:lnTo>
                      <a:pt x="210" y="810"/>
                    </a:lnTo>
                    <a:lnTo>
                      <a:pt x="210" y="810"/>
                    </a:lnTo>
                    <a:close/>
                    <a:moveTo>
                      <a:pt x="220" y="814"/>
                    </a:moveTo>
                    <a:lnTo>
                      <a:pt x="220" y="818"/>
                    </a:lnTo>
                    <a:lnTo>
                      <a:pt x="220" y="814"/>
                    </a:lnTo>
                    <a:lnTo>
                      <a:pt x="220" y="814"/>
                    </a:lnTo>
                    <a:lnTo>
                      <a:pt x="220" y="814"/>
                    </a:lnTo>
                    <a:close/>
                    <a:moveTo>
                      <a:pt x="224" y="814"/>
                    </a:moveTo>
                    <a:lnTo>
                      <a:pt x="224" y="818"/>
                    </a:lnTo>
                    <a:lnTo>
                      <a:pt x="224" y="822"/>
                    </a:lnTo>
                    <a:lnTo>
                      <a:pt x="224" y="818"/>
                    </a:lnTo>
                    <a:lnTo>
                      <a:pt x="220" y="818"/>
                    </a:lnTo>
                    <a:lnTo>
                      <a:pt x="224" y="814"/>
                    </a:lnTo>
                    <a:lnTo>
                      <a:pt x="224" y="814"/>
                    </a:lnTo>
                    <a:lnTo>
                      <a:pt x="224" y="814"/>
                    </a:lnTo>
                    <a:close/>
                    <a:moveTo>
                      <a:pt x="232" y="818"/>
                    </a:moveTo>
                    <a:lnTo>
                      <a:pt x="232" y="822"/>
                    </a:lnTo>
                    <a:lnTo>
                      <a:pt x="228" y="818"/>
                    </a:lnTo>
                    <a:lnTo>
                      <a:pt x="232" y="818"/>
                    </a:lnTo>
                    <a:lnTo>
                      <a:pt x="232" y="818"/>
                    </a:lnTo>
                    <a:lnTo>
                      <a:pt x="232" y="818"/>
                    </a:lnTo>
                    <a:close/>
                    <a:moveTo>
                      <a:pt x="228" y="818"/>
                    </a:moveTo>
                    <a:lnTo>
                      <a:pt x="232" y="822"/>
                    </a:lnTo>
                    <a:lnTo>
                      <a:pt x="228" y="822"/>
                    </a:lnTo>
                    <a:lnTo>
                      <a:pt x="228" y="818"/>
                    </a:lnTo>
                    <a:lnTo>
                      <a:pt x="228" y="818"/>
                    </a:lnTo>
                    <a:lnTo>
                      <a:pt x="228" y="818"/>
                    </a:lnTo>
                    <a:close/>
                    <a:moveTo>
                      <a:pt x="228" y="818"/>
                    </a:moveTo>
                    <a:lnTo>
                      <a:pt x="228" y="822"/>
                    </a:lnTo>
                    <a:lnTo>
                      <a:pt x="228" y="824"/>
                    </a:lnTo>
                    <a:lnTo>
                      <a:pt x="228" y="822"/>
                    </a:lnTo>
                    <a:lnTo>
                      <a:pt x="224" y="822"/>
                    </a:lnTo>
                    <a:lnTo>
                      <a:pt x="228" y="822"/>
                    </a:lnTo>
                    <a:lnTo>
                      <a:pt x="228" y="818"/>
                    </a:lnTo>
                    <a:lnTo>
                      <a:pt x="228" y="818"/>
                    </a:lnTo>
                    <a:lnTo>
                      <a:pt x="228" y="818"/>
                    </a:lnTo>
                    <a:close/>
                    <a:moveTo>
                      <a:pt x="238" y="828"/>
                    </a:moveTo>
                    <a:lnTo>
                      <a:pt x="238" y="832"/>
                    </a:lnTo>
                    <a:lnTo>
                      <a:pt x="238" y="828"/>
                    </a:lnTo>
                    <a:lnTo>
                      <a:pt x="238" y="828"/>
                    </a:lnTo>
                    <a:lnTo>
                      <a:pt x="238" y="828"/>
                    </a:lnTo>
                    <a:close/>
                    <a:moveTo>
                      <a:pt x="1230" y="828"/>
                    </a:moveTo>
                    <a:lnTo>
                      <a:pt x="1230" y="832"/>
                    </a:lnTo>
                    <a:lnTo>
                      <a:pt x="1226" y="832"/>
                    </a:lnTo>
                    <a:lnTo>
                      <a:pt x="1226" y="828"/>
                    </a:lnTo>
                    <a:lnTo>
                      <a:pt x="1230" y="828"/>
                    </a:lnTo>
                    <a:lnTo>
                      <a:pt x="1230" y="828"/>
                    </a:lnTo>
                    <a:lnTo>
                      <a:pt x="1230" y="828"/>
                    </a:lnTo>
                    <a:close/>
                    <a:moveTo>
                      <a:pt x="1222" y="832"/>
                    </a:moveTo>
                    <a:lnTo>
                      <a:pt x="1218" y="836"/>
                    </a:lnTo>
                    <a:lnTo>
                      <a:pt x="1218" y="832"/>
                    </a:lnTo>
                    <a:lnTo>
                      <a:pt x="1222" y="832"/>
                    </a:lnTo>
                    <a:lnTo>
                      <a:pt x="1222" y="832"/>
                    </a:lnTo>
                    <a:lnTo>
                      <a:pt x="1222" y="832"/>
                    </a:lnTo>
                    <a:close/>
                    <a:moveTo>
                      <a:pt x="250" y="832"/>
                    </a:moveTo>
                    <a:lnTo>
                      <a:pt x="250" y="836"/>
                    </a:lnTo>
                    <a:lnTo>
                      <a:pt x="246" y="836"/>
                    </a:lnTo>
                    <a:lnTo>
                      <a:pt x="250" y="836"/>
                    </a:lnTo>
                    <a:lnTo>
                      <a:pt x="250" y="832"/>
                    </a:lnTo>
                    <a:lnTo>
                      <a:pt x="250" y="832"/>
                    </a:lnTo>
                    <a:lnTo>
                      <a:pt x="250" y="832"/>
                    </a:lnTo>
                    <a:close/>
                    <a:moveTo>
                      <a:pt x="212" y="840"/>
                    </a:moveTo>
                    <a:lnTo>
                      <a:pt x="216" y="840"/>
                    </a:lnTo>
                    <a:lnTo>
                      <a:pt x="216" y="844"/>
                    </a:lnTo>
                    <a:lnTo>
                      <a:pt x="212" y="844"/>
                    </a:lnTo>
                    <a:lnTo>
                      <a:pt x="212" y="840"/>
                    </a:lnTo>
                    <a:lnTo>
                      <a:pt x="212" y="840"/>
                    </a:lnTo>
                    <a:lnTo>
                      <a:pt x="212" y="840"/>
                    </a:lnTo>
                    <a:close/>
                    <a:moveTo>
                      <a:pt x="1238" y="862"/>
                    </a:moveTo>
                    <a:lnTo>
                      <a:pt x="1234" y="862"/>
                    </a:lnTo>
                    <a:lnTo>
                      <a:pt x="1230" y="862"/>
                    </a:lnTo>
                    <a:lnTo>
                      <a:pt x="1234" y="862"/>
                    </a:lnTo>
                    <a:lnTo>
                      <a:pt x="1238" y="862"/>
                    </a:lnTo>
                    <a:lnTo>
                      <a:pt x="1238" y="862"/>
                    </a:lnTo>
                    <a:lnTo>
                      <a:pt x="1238" y="862"/>
                    </a:lnTo>
                    <a:close/>
                    <a:moveTo>
                      <a:pt x="1204" y="874"/>
                    </a:moveTo>
                    <a:lnTo>
                      <a:pt x="1200" y="874"/>
                    </a:lnTo>
                    <a:lnTo>
                      <a:pt x="1204" y="874"/>
                    </a:lnTo>
                    <a:lnTo>
                      <a:pt x="1204" y="874"/>
                    </a:lnTo>
                    <a:lnTo>
                      <a:pt x="1204" y="874"/>
                    </a:lnTo>
                    <a:close/>
                    <a:moveTo>
                      <a:pt x="1230" y="874"/>
                    </a:moveTo>
                    <a:lnTo>
                      <a:pt x="1226" y="874"/>
                    </a:lnTo>
                    <a:lnTo>
                      <a:pt x="1226" y="878"/>
                    </a:lnTo>
                    <a:lnTo>
                      <a:pt x="1226" y="874"/>
                    </a:lnTo>
                    <a:lnTo>
                      <a:pt x="1230" y="874"/>
                    </a:lnTo>
                    <a:lnTo>
                      <a:pt x="1230" y="874"/>
                    </a:lnTo>
                    <a:lnTo>
                      <a:pt x="1230" y="874"/>
                    </a:lnTo>
                    <a:close/>
                    <a:moveTo>
                      <a:pt x="738" y="146"/>
                    </a:moveTo>
                    <a:lnTo>
                      <a:pt x="734" y="146"/>
                    </a:lnTo>
                    <a:lnTo>
                      <a:pt x="732" y="146"/>
                    </a:lnTo>
                    <a:lnTo>
                      <a:pt x="732" y="142"/>
                    </a:lnTo>
                    <a:lnTo>
                      <a:pt x="728" y="138"/>
                    </a:lnTo>
                    <a:lnTo>
                      <a:pt x="724" y="138"/>
                    </a:lnTo>
                    <a:lnTo>
                      <a:pt x="724" y="136"/>
                    </a:lnTo>
                    <a:lnTo>
                      <a:pt x="720" y="136"/>
                    </a:lnTo>
                    <a:lnTo>
                      <a:pt x="720" y="138"/>
                    </a:lnTo>
                    <a:lnTo>
                      <a:pt x="724" y="138"/>
                    </a:lnTo>
                    <a:lnTo>
                      <a:pt x="724" y="142"/>
                    </a:lnTo>
                    <a:lnTo>
                      <a:pt x="728" y="142"/>
                    </a:lnTo>
                    <a:lnTo>
                      <a:pt x="732" y="146"/>
                    </a:lnTo>
                    <a:lnTo>
                      <a:pt x="728" y="146"/>
                    </a:lnTo>
                    <a:lnTo>
                      <a:pt x="724" y="146"/>
                    </a:lnTo>
                    <a:lnTo>
                      <a:pt x="724" y="142"/>
                    </a:lnTo>
                    <a:lnTo>
                      <a:pt x="720" y="142"/>
                    </a:lnTo>
                    <a:lnTo>
                      <a:pt x="716" y="142"/>
                    </a:lnTo>
                    <a:lnTo>
                      <a:pt x="712" y="142"/>
                    </a:lnTo>
                    <a:lnTo>
                      <a:pt x="716" y="142"/>
                    </a:lnTo>
                    <a:lnTo>
                      <a:pt x="716" y="146"/>
                    </a:lnTo>
                    <a:lnTo>
                      <a:pt x="712" y="146"/>
                    </a:lnTo>
                    <a:lnTo>
                      <a:pt x="708" y="146"/>
                    </a:lnTo>
                    <a:lnTo>
                      <a:pt x="706" y="146"/>
                    </a:lnTo>
                    <a:lnTo>
                      <a:pt x="702" y="146"/>
                    </a:lnTo>
                    <a:lnTo>
                      <a:pt x="698" y="146"/>
                    </a:lnTo>
                    <a:lnTo>
                      <a:pt x="694" y="146"/>
                    </a:lnTo>
                    <a:lnTo>
                      <a:pt x="690" y="146"/>
                    </a:lnTo>
                    <a:lnTo>
                      <a:pt x="690" y="142"/>
                    </a:lnTo>
                    <a:lnTo>
                      <a:pt x="686" y="142"/>
                    </a:lnTo>
                    <a:lnTo>
                      <a:pt x="678" y="138"/>
                    </a:lnTo>
                    <a:lnTo>
                      <a:pt x="682" y="138"/>
                    </a:lnTo>
                    <a:lnTo>
                      <a:pt x="686" y="138"/>
                    </a:lnTo>
                    <a:lnTo>
                      <a:pt x="686" y="136"/>
                    </a:lnTo>
                    <a:lnTo>
                      <a:pt x="690" y="136"/>
                    </a:lnTo>
                    <a:lnTo>
                      <a:pt x="694" y="136"/>
                    </a:lnTo>
                    <a:lnTo>
                      <a:pt x="698" y="136"/>
                    </a:lnTo>
                    <a:lnTo>
                      <a:pt x="694" y="136"/>
                    </a:lnTo>
                    <a:lnTo>
                      <a:pt x="690" y="136"/>
                    </a:lnTo>
                    <a:lnTo>
                      <a:pt x="686" y="136"/>
                    </a:lnTo>
                    <a:lnTo>
                      <a:pt x="682" y="136"/>
                    </a:lnTo>
                    <a:lnTo>
                      <a:pt x="678" y="136"/>
                    </a:lnTo>
                    <a:lnTo>
                      <a:pt x="676" y="136"/>
                    </a:lnTo>
                    <a:lnTo>
                      <a:pt x="672" y="136"/>
                    </a:lnTo>
                    <a:lnTo>
                      <a:pt x="668" y="132"/>
                    </a:lnTo>
                    <a:lnTo>
                      <a:pt x="668" y="128"/>
                    </a:lnTo>
                    <a:lnTo>
                      <a:pt x="672" y="128"/>
                    </a:lnTo>
                    <a:lnTo>
                      <a:pt x="672" y="132"/>
                    </a:lnTo>
                    <a:lnTo>
                      <a:pt x="676" y="132"/>
                    </a:lnTo>
                    <a:lnTo>
                      <a:pt x="678" y="132"/>
                    </a:lnTo>
                    <a:lnTo>
                      <a:pt x="676" y="128"/>
                    </a:lnTo>
                    <a:lnTo>
                      <a:pt x="672" y="128"/>
                    </a:lnTo>
                    <a:lnTo>
                      <a:pt x="668" y="128"/>
                    </a:lnTo>
                    <a:lnTo>
                      <a:pt x="664" y="128"/>
                    </a:lnTo>
                    <a:lnTo>
                      <a:pt x="664" y="124"/>
                    </a:lnTo>
                    <a:lnTo>
                      <a:pt x="660" y="124"/>
                    </a:lnTo>
                    <a:lnTo>
                      <a:pt x="664" y="124"/>
                    </a:lnTo>
                    <a:lnTo>
                      <a:pt x="668" y="120"/>
                    </a:lnTo>
                    <a:lnTo>
                      <a:pt x="668" y="124"/>
                    </a:lnTo>
                    <a:lnTo>
                      <a:pt x="668" y="120"/>
                    </a:lnTo>
                    <a:lnTo>
                      <a:pt x="672" y="120"/>
                    </a:lnTo>
                    <a:lnTo>
                      <a:pt x="676" y="120"/>
                    </a:lnTo>
                    <a:lnTo>
                      <a:pt x="676" y="116"/>
                    </a:lnTo>
                    <a:lnTo>
                      <a:pt x="676" y="120"/>
                    </a:lnTo>
                    <a:lnTo>
                      <a:pt x="678" y="120"/>
                    </a:lnTo>
                    <a:lnTo>
                      <a:pt x="682" y="120"/>
                    </a:lnTo>
                    <a:lnTo>
                      <a:pt x="686" y="120"/>
                    </a:lnTo>
                    <a:lnTo>
                      <a:pt x="690" y="120"/>
                    </a:lnTo>
                    <a:lnTo>
                      <a:pt x="694" y="120"/>
                    </a:lnTo>
                    <a:lnTo>
                      <a:pt x="698" y="116"/>
                    </a:lnTo>
                    <a:lnTo>
                      <a:pt x="702" y="116"/>
                    </a:lnTo>
                    <a:lnTo>
                      <a:pt x="706" y="116"/>
                    </a:lnTo>
                    <a:lnTo>
                      <a:pt x="708" y="116"/>
                    </a:lnTo>
                    <a:lnTo>
                      <a:pt x="712" y="116"/>
                    </a:lnTo>
                    <a:lnTo>
                      <a:pt x="716" y="116"/>
                    </a:lnTo>
                    <a:lnTo>
                      <a:pt x="712" y="116"/>
                    </a:lnTo>
                    <a:lnTo>
                      <a:pt x="708" y="116"/>
                    </a:lnTo>
                    <a:lnTo>
                      <a:pt x="706" y="116"/>
                    </a:lnTo>
                    <a:lnTo>
                      <a:pt x="702" y="116"/>
                    </a:lnTo>
                    <a:lnTo>
                      <a:pt x="694" y="116"/>
                    </a:lnTo>
                    <a:lnTo>
                      <a:pt x="690" y="116"/>
                    </a:lnTo>
                    <a:lnTo>
                      <a:pt x="686" y="116"/>
                    </a:lnTo>
                    <a:lnTo>
                      <a:pt x="682" y="116"/>
                    </a:lnTo>
                    <a:lnTo>
                      <a:pt x="686" y="116"/>
                    </a:lnTo>
                    <a:lnTo>
                      <a:pt x="686" y="112"/>
                    </a:lnTo>
                    <a:lnTo>
                      <a:pt x="690" y="112"/>
                    </a:lnTo>
                    <a:lnTo>
                      <a:pt x="694" y="116"/>
                    </a:lnTo>
                    <a:lnTo>
                      <a:pt x="694" y="112"/>
                    </a:lnTo>
                    <a:lnTo>
                      <a:pt x="698" y="112"/>
                    </a:lnTo>
                    <a:lnTo>
                      <a:pt x="702" y="112"/>
                    </a:lnTo>
                    <a:lnTo>
                      <a:pt x="706" y="112"/>
                    </a:lnTo>
                    <a:lnTo>
                      <a:pt x="702" y="112"/>
                    </a:lnTo>
                    <a:lnTo>
                      <a:pt x="698" y="112"/>
                    </a:lnTo>
                    <a:lnTo>
                      <a:pt x="694" y="112"/>
                    </a:lnTo>
                    <a:lnTo>
                      <a:pt x="690" y="112"/>
                    </a:lnTo>
                    <a:lnTo>
                      <a:pt x="686" y="112"/>
                    </a:lnTo>
                    <a:lnTo>
                      <a:pt x="690" y="112"/>
                    </a:lnTo>
                    <a:lnTo>
                      <a:pt x="690" y="108"/>
                    </a:lnTo>
                    <a:lnTo>
                      <a:pt x="686" y="108"/>
                    </a:lnTo>
                    <a:lnTo>
                      <a:pt x="682" y="108"/>
                    </a:lnTo>
                    <a:lnTo>
                      <a:pt x="682" y="112"/>
                    </a:lnTo>
                    <a:lnTo>
                      <a:pt x="678" y="112"/>
                    </a:lnTo>
                    <a:lnTo>
                      <a:pt x="678" y="108"/>
                    </a:lnTo>
                    <a:lnTo>
                      <a:pt x="678" y="112"/>
                    </a:lnTo>
                    <a:lnTo>
                      <a:pt x="676" y="112"/>
                    </a:lnTo>
                    <a:lnTo>
                      <a:pt x="676" y="108"/>
                    </a:lnTo>
                    <a:lnTo>
                      <a:pt x="672" y="112"/>
                    </a:lnTo>
                    <a:lnTo>
                      <a:pt x="668" y="116"/>
                    </a:lnTo>
                    <a:lnTo>
                      <a:pt x="664" y="116"/>
                    </a:lnTo>
                    <a:lnTo>
                      <a:pt x="660" y="116"/>
                    </a:lnTo>
                    <a:lnTo>
                      <a:pt x="664" y="112"/>
                    </a:lnTo>
                    <a:lnTo>
                      <a:pt x="660" y="112"/>
                    </a:lnTo>
                    <a:lnTo>
                      <a:pt x="656" y="112"/>
                    </a:lnTo>
                    <a:lnTo>
                      <a:pt x="660" y="112"/>
                    </a:lnTo>
                    <a:lnTo>
                      <a:pt x="656" y="112"/>
                    </a:lnTo>
                    <a:lnTo>
                      <a:pt x="652" y="112"/>
                    </a:lnTo>
                    <a:lnTo>
                      <a:pt x="652" y="116"/>
                    </a:lnTo>
                    <a:lnTo>
                      <a:pt x="650" y="116"/>
                    </a:lnTo>
                    <a:lnTo>
                      <a:pt x="646" y="112"/>
                    </a:lnTo>
                    <a:lnTo>
                      <a:pt x="642" y="112"/>
                    </a:lnTo>
                    <a:lnTo>
                      <a:pt x="642" y="108"/>
                    </a:lnTo>
                    <a:lnTo>
                      <a:pt x="642" y="106"/>
                    </a:lnTo>
                    <a:lnTo>
                      <a:pt x="646" y="106"/>
                    </a:lnTo>
                    <a:lnTo>
                      <a:pt x="650" y="106"/>
                    </a:lnTo>
                    <a:lnTo>
                      <a:pt x="652" y="106"/>
                    </a:lnTo>
                    <a:lnTo>
                      <a:pt x="656" y="106"/>
                    </a:lnTo>
                    <a:lnTo>
                      <a:pt x="660" y="106"/>
                    </a:lnTo>
                    <a:lnTo>
                      <a:pt x="660" y="102"/>
                    </a:lnTo>
                    <a:lnTo>
                      <a:pt x="656" y="102"/>
                    </a:lnTo>
                    <a:lnTo>
                      <a:pt x="652" y="106"/>
                    </a:lnTo>
                    <a:lnTo>
                      <a:pt x="650" y="106"/>
                    </a:lnTo>
                    <a:lnTo>
                      <a:pt x="646" y="106"/>
                    </a:lnTo>
                    <a:lnTo>
                      <a:pt x="642" y="106"/>
                    </a:lnTo>
                    <a:lnTo>
                      <a:pt x="638" y="106"/>
                    </a:lnTo>
                    <a:lnTo>
                      <a:pt x="638" y="102"/>
                    </a:lnTo>
                    <a:lnTo>
                      <a:pt x="634" y="102"/>
                    </a:lnTo>
                    <a:lnTo>
                      <a:pt x="630" y="98"/>
                    </a:lnTo>
                    <a:lnTo>
                      <a:pt x="626" y="98"/>
                    </a:lnTo>
                    <a:lnTo>
                      <a:pt x="630" y="98"/>
                    </a:lnTo>
                    <a:lnTo>
                      <a:pt x="634" y="98"/>
                    </a:lnTo>
                    <a:lnTo>
                      <a:pt x="630" y="94"/>
                    </a:lnTo>
                    <a:lnTo>
                      <a:pt x="626" y="94"/>
                    </a:lnTo>
                    <a:lnTo>
                      <a:pt x="630" y="94"/>
                    </a:lnTo>
                    <a:lnTo>
                      <a:pt x="626" y="94"/>
                    </a:lnTo>
                    <a:lnTo>
                      <a:pt x="626" y="90"/>
                    </a:lnTo>
                    <a:lnTo>
                      <a:pt x="630" y="90"/>
                    </a:lnTo>
                    <a:lnTo>
                      <a:pt x="634" y="90"/>
                    </a:lnTo>
                    <a:lnTo>
                      <a:pt x="638" y="90"/>
                    </a:lnTo>
                    <a:lnTo>
                      <a:pt x="638" y="94"/>
                    </a:lnTo>
                    <a:lnTo>
                      <a:pt x="642" y="94"/>
                    </a:lnTo>
                    <a:lnTo>
                      <a:pt x="646" y="94"/>
                    </a:lnTo>
                    <a:lnTo>
                      <a:pt x="650" y="94"/>
                    </a:lnTo>
                    <a:lnTo>
                      <a:pt x="652" y="94"/>
                    </a:lnTo>
                    <a:lnTo>
                      <a:pt x="656" y="94"/>
                    </a:lnTo>
                    <a:lnTo>
                      <a:pt x="660" y="94"/>
                    </a:lnTo>
                    <a:lnTo>
                      <a:pt x="656" y="94"/>
                    </a:lnTo>
                    <a:lnTo>
                      <a:pt x="652" y="90"/>
                    </a:lnTo>
                    <a:lnTo>
                      <a:pt x="656" y="90"/>
                    </a:lnTo>
                    <a:lnTo>
                      <a:pt x="660" y="90"/>
                    </a:lnTo>
                    <a:lnTo>
                      <a:pt x="664" y="90"/>
                    </a:lnTo>
                    <a:lnTo>
                      <a:pt x="660" y="90"/>
                    </a:lnTo>
                    <a:lnTo>
                      <a:pt x="656" y="86"/>
                    </a:lnTo>
                    <a:lnTo>
                      <a:pt x="656" y="90"/>
                    </a:lnTo>
                    <a:lnTo>
                      <a:pt x="652" y="90"/>
                    </a:lnTo>
                    <a:lnTo>
                      <a:pt x="650" y="90"/>
                    </a:lnTo>
                    <a:lnTo>
                      <a:pt x="646" y="90"/>
                    </a:lnTo>
                    <a:lnTo>
                      <a:pt x="642" y="90"/>
                    </a:lnTo>
                    <a:lnTo>
                      <a:pt x="642" y="86"/>
                    </a:lnTo>
                    <a:lnTo>
                      <a:pt x="646" y="86"/>
                    </a:lnTo>
                    <a:lnTo>
                      <a:pt x="650" y="86"/>
                    </a:lnTo>
                    <a:lnTo>
                      <a:pt x="646" y="86"/>
                    </a:lnTo>
                    <a:lnTo>
                      <a:pt x="642" y="86"/>
                    </a:lnTo>
                    <a:lnTo>
                      <a:pt x="638" y="86"/>
                    </a:lnTo>
                    <a:lnTo>
                      <a:pt x="638" y="90"/>
                    </a:lnTo>
                    <a:lnTo>
                      <a:pt x="638" y="86"/>
                    </a:lnTo>
                    <a:lnTo>
                      <a:pt x="634" y="86"/>
                    </a:lnTo>
                    <a:lnTo>
                      <a:pt x="630" y="86"/>
                    </a:lnTo>
                    <a:lnTo>
                      <a:pt x="626" y="82"/>
                    </a:lnTo>
                    <a:lnTo>
                      <a:pt x="630" y="82"/>
                    </a:lnTo>
                    <a:lnTo>
                      <a:pt x="634" y="82"/>
                    </a:lnTo>
                    <a:lnTo>
                      <a:pt x="638" y="82"/>
                    </a:lnTo>
                    <a:lnTo>
                      <a:pt x="642" y="82"/>
                    </a:lnTo>
                    <a:lnTo>
                      <a:pt x="646" y="82"/>
                    </a:lnTo>
                    <a:lnTo>
                      <a:pt x="642" y="82"/>
                    </a:lnTo>
                    <a:lnTo>
                      <a:pt x="638" y="78"/>
                    </a:lnTo>
                    <a:lnTo>
                      <a:pt x="638" y="76"/>
                    </a:lnTo>
                    <a:lnTo>
                      <a:pt x="642" y="76"/>
                    </a:lnTo>
                    <a:lnTo>
                      <a:pt x="646" y="76"/>
                    </a:lnTo>
                    <a:lnTo>
                      <a:pt x="650" y="76"/>
                    </a:lnTo>
                    <a:lnTo>
                      <a:pt x="652" y="76"/>
                    </a:lnTo>
                    <a:lnTo>
                      <a:pt x="652" y="78"/>
                    </a:lnTo>
                    <a:lnTo>
                      <a:pt x="656" y="78"/>
                    </a:lnTo>
                    <a:lnTo>
                      <a:pt x="660" y="78"/>
                    </a:lnTo>
                    <a:lnTo>
                      <a:pt x="664" y="78"/>
                    </a:lnTo>
                    <a:lnTo>
                      <a:pt x="668" y="78"/>
                    </a:lnTo>
                    <a:lnTo>
                      <a:pt x="664" y="78"/>
                    </a:lnTo>
                    <a:lnTo>
                      <a:pt x="664" y="76"/>
                    </a:lnTo>
                    <a:lnTo>
                      <a:pt x="660" y="76"/>
                    </a:lnTo>
                    <a:lnTo>
                      <a:pt x="656" y="76"/>
                    </a:lnTo>
                    <a:lnTo>
                      <a:pt x="660" y="76"/>
                    </a:lnTo>
                    <a:lnTo>
                      <a:pt x="664" y="76"/>
                    </a:lnTo>
                    <a:lnTo>
                      <a:pt x="664" y="72"/>
                    </a:lnTo>
                    <a:lnTo>
                      <a:pt x="660" y="72"/>
                    </a:lnTo>
                    <a:lnTo>
                      <a:pt x="656" y="72"/>
                    </a:lnTo>
                    <a:lnTo>
                      <a:pt x="652" y="72"/>
                    </a:lnTo>
                    <a:lnTo>
                      <a:pt x="650" y="72"/>
                    </a:lnTo>
                    <a:lnTo>
                      <a:pt x="646" y="72"/>
                    </a:lnTo>
                    <a:lnTo>
                      <a:pt x="642" y="72"/>
                    </a:lnTo>
                    <a:lnTo>
                      <a:pt x="646" y="68"/>
                    </a:lnTo>
                    <a:lnTo>
                      <a:pt x="650" y="68"/>
                    </a:lnTo>
                    <a:lnTo>
                      <a:pt x="646" y="68"/>
                    </a:lnTo>
                    <a:lnTo>
                      <a:pt x="650" y="64"/>
                    </a:lnTo>
                    <a:lnTo>
                      <a:pt x="652" y="64"/>
                    </a:lnTo>
                    <a:lnTo>
                      <a:pt x="656" y="64"/>
                    </a:lnTo>
                    <a:lnTo>
                      <a:pt x="660" y="64"/>
                    </a:lnTo>
                    <a:lnTo>
                      <a:pt x="664" y="64"/>
                    </a:lnTo>
                    <a:lnTo>
                      <a:pt x="668" y="64"/>
                    </a:lnTo>
                    <a:lnTo>
                      <a:pt x="664" y="64"/>
                    </a:lnTo>
                    <a:lnTo>
                      <a:pt x="660" y="60"/>
                    </a:lnTo>
                    <a:lnTo>
                      <a:pt x="664" y="60"/>
                    </a:lnTo>
                    <a:lnTo>
                      <a:pt x="668" y="60"/>
                    </a:lnTo>
                    <a:lnTo>
                      <a:pt x="672" y="64"/>
                    </a:lnTo>
                    <a:lnTo>
                      <a:pt x="676" y="64"/>
                    </a:lnTo>
                    <a:lnTo>
                      <a:pt x="676" y="60"/>
                    </a:lnTo>
                    <a:lnTo>
                      <a:pt x="678" y="60"/>
                    </a:lnTo>
                    <a:lnTo>
                      <a:pt x="676" y="56"/>
                    </a:lnTo>
                    <a:lnTo>
                      <a:pt x="672" y="56"/>
                    </a:lnTo>
                    <a:lnTo>
                      <a:pt x="668" y="60"/>
                    </a:lnTo>
                    <a:lnTo>
                      <a:pt x="664" y="60"/>
                    </a:lnTo>
                    <a:lnTo>
                      <a:pt x="664" y="56"/>
                    </a:lnTo>
                    <a:lnTo>
                      <a:pt x="660" y="56"/>
                    </a:lnTo>
                    <a:lnTo>
                      <a:pt x="660" y="52"/>
                    </a:lnTo>
                    <a:lnTo>
                      <a:pt x="664" y="52"/>
                    </a:lnTo>
                    <a:lnTo>
                      <a:pt x="668" y="52"/>
                    </a:lnTo>
                    <a:lnTo>
                      <a:pt x="672" y="56"/>
                    </a:lnTo>
                    <a:lnTo>
                      <a:pt x="672" y="52"/>
                    </a:lnTo>
                    <a:lnTo>
                      <a:pt x="676" y="52"/>
                    </a:lnTo>
                    <a:lnTo>
                      <a:pt x="678" y="52"/>
                    </a:lnTo>
                    <a:lnTo>
                      <a:pt x="678" y="56"/>
                    </a:lnTo>
                    <a:lnTo>
                      <a:pt x="682" y="56"/>
                    </a:lnTo>
                    <a:lnTo>
                      <a:pt x="686" y="56"/>
                    </a:lnTo>
                    <a:lnTo>
                      <a:pt x="690" y="56"/>
                    </a:lnTo>
                    <a:lnTo>
                      <a:pt x="694" y="56"/>
                    </a:lnTo>
                    <a:lnTo>
                      <a:pt x="694" y="60"/>
                    </a:lnTo>
                    <a:lnTo>
                      <a:pt x="698" y="60"/>
                    </a:lnTo>
                    <a:lnTo>
                      <a:pt x="698" y="64"/>
                    </a:lnTo>
                    <a:lnTo>
                      <a:pt x="694" y="64"/>
                    </a:lnTo>
                    <a:lnTo>
                      <a:pt x="698" y="64"/>
                    </a:lnTo>
                    <a:lnTo>
                      <a:pt x="702" y="64"/>
                    </a:lnTo>
                    <a:lnTo>
                      <a:pt x="702" y="68"/>
                    </a:lnTo>
                    <a:lnTo>
                      <a:pt x="706" y="72"/>
                    </a:lnTo>
                    <a:lnTo>
                      <a:pt x="708" y="72"/>
                    </a:lnTo>
                    <a:lnTo>
                      <a:pt x="712" y="72"/>
                    </a:lnTo>
                    <a:lnTo>
                      <a:pt x="712" y="76"/>
                    </a:lnTo>
                    <a:lnTo>
                      <a:pt x="712" y="78"/>
                    </a:lnTo>
                    <a:lnTo>
                      <a:pt x="716" y="78"/>
                    </a:lnTo>
                    <a:lnTo>
                      <a:pt x="720" y="78"/>
                    </a:lnTo>
                    <a:lnTo>
                      <a:pt x="724" y="78"/>
                    </a:lnTo>
                    <a:lnTo>
                      <a:pt x="728" y="78"/>
                    </a:lnTo>
                    <a:lnTo>
                      <a:pt x="732" y="78"/>
                    </a:lnTo>
                    <a:lnTo>
                      <a:pt x="734" y="78"/>
                    </a:lnTo>
                    <a:lnTo>
                      <a:pt x="734" y="82"/>
                    </a:lnTo>
                    <a:lnTo>
                      <a:pt x="732" y="82"/>
                    </a:lnTo>
                    <a:lnTo>
                      <a:pt x="734" y="82"/>
                    </a:lnTo>
                    <a:lnTo>
                      <a:pt x="734" y="86"/>
                    </a:lnTo>
                    <a:lnTo>
                      <a:pt x="732" y="86"/>
                    </a:lnTo>
                    <a:lnTo>
                      <a:pt x="734" y="86"/>
                    </a:lnTo>
                    <a:lnTo>
                      <a:pt x="734" y="90"/>
                    </a:lnTo>
                    <a:lnTo>
                      <a:pt x="738" y="90"/>
                    </a:lnTo>
                    <a:lnTo>
                      <a:pt x="742" y="90"/>
                    </a:lnTo>
                    <a:lnTo>
                      <a:pt x="746" y="90"/>
                    </a:lnTo>
                    <a:lnTo>
                      <a:pt x="746" y="86"/>
                    </a:lnTo>
                    <a:lnTo>
                      <a:pt x="742" y="86"/>
                    </a:lnTo>
                    <a:lnTo>
                      <a:pt x="738" y="82"/>
                    </a:lnTo>
                    <a:lnTo>
                      <a:pt x="742" y="82"/>
                    </a:lnTo>
                    <a:lnTo>
                      <a:pt x="746" y="82"/>
                    </a:lnTo>
                    <a:lnTo>
                      <a:pt x="748" y="82"/>
                    </a:lnTo>
                    <a:lnTo>
                      <a:pt x="752" y="82"/>
                    </a:lnTo>
                    <a:lnTo>
                      <a:pt x="756" y="86"/>
                    </a:lnTo>
                    <a:lnTo>
                      <a:pt x="756" y="90"/>
                    </a:lnTo>
                    <a:lnTo>
                      <a:pt x="752" y="90"/>
                    </a:lnTo>
                    <a:lnTo>
                      <a:pt x="748" y="90"/>
                    </a:lnTo>
                    <a:lnTo>
                      <a:pt x="748" y="94"/>
                    </a:lnTo>
                    <a:lnTo>
                      <a:pt x="752" y="94"/>
                    </a:lnTo>
                    <a:lnTo>
                      <a:pt x="752" y="90"/>
                    </a:lnTo>
                    <a:lnTo>
                      <a:pt x="756" y="90"/>
                    </a:lnTo>
                    <a:lnTo>
                      <a:pt x="760" y="90"/>
                    </a:lnTo>
                    <a:lnTo>
                      <a:pt x="760" y="94"/>
                    </a:lnTo>
                    <a:lnTo>
                      <a:pt x="764" y="94"/>
                    </a:lnTo>
                    <a:lnTo>
                      <a:pt x="760" y="98"/>
                    </a:lnTo>
                    <a:lnTo>
                      <a:pt x="756" y="98"/>
                    </a:lnTo>
                    <a:lnTo>
                      <a:pt x="760" y="98"/>
                    </a:lnTo>
                    <a:lnTo>
                      <a:pt x="764" y="98"/>
                    </a:lnTo>
                    <a:lnTo>
                      <a:pt x="764" y="102"/>
                    </a:lnTo>
                    <a:lnTo>
                      <a:pt x="760" y="106"/>
                    </a:lnTo>
                    <a:lnTo>
                      <a:pt x="756" y="106"/>
                    </a:lnTo>
                    <a:lnTo>
                      <a:pt x="756" y="108"/>
                    </a:lnTo>
                    <a:lnTo>
                      <a:pt x="760" y="108"/>
                    </a:lnTo>
                    <a:lnTo>
                      <a:pt x="760" y="106"/>
                    </a:lnTo>
                    <a:lnTo>
                      <a:pt x="764" y="106"/>
                    </a:lnTo>
                    <a:lnTo>
                      <a:pt x="768" y="106"/>
                    </a:lnTo>
                    <a:lnTo>
                      <a:pt x="764" y="108"/>
                    </a:lnTo>
                    <a:lnTo>
                      <a:pt x="768" y="108"/>
                    </a:lnTo>
                    <a:lnTo>
                      <a:pt x="768" y="106"/>
                    </a:lnTo>
                    <a:lnTo>
                      <a:pt x="772" y="106"/>
                    </a:lnTo>
                    <a:lnTo>
                      <a:pt x="776" y="106"/>
                    </a:lnTo>
                    <a:lnTo>
                      <a:pt x="778" y="108"/>
                    </a:lnTo>
                    <a:lnTo>
                      <a:pt x="776" y="108"/>
                    </a:lnTo>
                    <a:lnTo>
                      <a:pt x="778" y="108"/>
                    </a:lnTo>
                    <a:lnTo>
                      <a:pt x="778" y="106"/>
                    </a:lnTo>
                    <a:lnTo>
                      <a:pt x="782" y="106"/>
                    </a:lnTo>
                    <a:lnTo>
                      <a:pt x="786" y="108"/>
                    </a:lnTo>
                    <a:lnTo>
                      <a:pt x="786" y="112"/>
                    </a:lnTo>
                    <a:lnTo>
                      <a:pt x="790" y="112"/>
                    </a:lnTo>
                    <a:lnTo>
                      <a:pt x="794" y="112"/>
                    </a:lnTo>
                    <a:lnTo>
                      <a:pt x="794" y="116"/>
                    </a:lnTo>
                    <a:lnTo>
                      <a:pt x="790" y="116"/>
                    </a:lnTo>
                    <a:lnTo>
                      <a:pt x="786" y="116"/>
                    </a:lnTo>
                    <a:lnTo>
                      <a:pt x="782" y="120"/>
                    </a:lnTo>
                    <a:lnTo>
                      <a:pt x="778" y="120"/>
                    </a:lnTo>
                    <a:lnTo>
                      <a:pt x="776" y="120"/>
                    </a:lnTo>
                    <a:lnTo>
                      <a:pt x="772" y="120"/>
                    </a:lnTo>
                    <a:lnTo>
                      <a:pt x="768" y="124"/>
                    </a:lnTo>
                    <a:lnTo>
                      <a:pt x="764" y="124"/>
                    </a:lnTo>
                    <a:lnTo>
                      <a:pt x="764" y="120"/>
                    </a:lnTo>
                    <a:lnTo>
                      <a:pt x="764" y="124"/>
                    </a:lnTo>
                    <a:lnTo>
                      <a:pt x="764" y="128"/>
                    </a:lnTo>
                    <a:lnTo>
                      <a:pt x="760" y="128"/>
                    </a:lnTo>
                    <a:lnTo>
                      <a:pt x="756" y="132"/>
                    </a:lnTo>
                    <a:lnTo>
                      <a:pt x="756" y="136"/>
                    </a:lnTo>
                    <a:lnTo>
                      <a:pt x="752" y="136"/>
                    </a:lnTo>
                    <a:lnTo>
                      <a:pt x="752" y="132"/>
                    </a:lnTo>
                    <a:lnTo>
                      <a:pt x="748" y="132"/>
                    </a:lnTo>
                    <a:lnTo>
                      <a:pt x="748" y="128"/>
                    </a:lnTo>
                    <a:lnTo>
                      <a:pt x="748" y="124"/>
                    </a:lnTo>
                    <a:lnTo>
                      <a:pt x="752" y="124"/>
                    </a:lnTo>
                    <a:lnTo>
                      <a:pt x="752" y="120"/>
                    </a:lnTo>
                    <a:lnTo>
                      <a:pt x="748" y="124"/>
                    </a:lnTo>
                    <a:lnTo>
                      <a:pt x="746" y="124"/>
                    </a:lnTo>
                    <a:lnTo>
                      <a:pt x="746" y="128"/>
                    </a:lnTo>
                    <a:lnTo>
                      <a:pt x="746" y="132"/>
                    </a:lnTo>
                    <a:lnTo>
                      <a:pt x="748" y="132"/>
                    </a:lnTo>
                    <a:lnTo>
                      <a:pt x="748" y="136"/>
                    </a:lnTo>
                    <a:lnTo>
                      <a:pt x="748" y="138"/>
                    </a:lnTo>
                    <a:lnTo>
                      <a:pt x="746" y="138"/>
                    </a:lnTo>
                    <a:lnTo>
                      <a:pt x="746" y="136"/>
                    </a:lnTo>
                    <a:lnTo>
                      <a:pt x="742" y="136"/>
                    </a:lnTo>
                    <a:lnTo>
                      <a:pt x="738" y="136"/>
                    </a:lnTo>
                    <a:lnTo>
                      <a:pt x="742" y="138"/>
                    </a:lnTo>
                    <a:lnTo>
                      <a:pt x="742" y="142"/>
                    </a:lnTo>
                    <a:lnTo>
                      <a:pt x="738" y="142"/>
                    </a:lnTo>
                    <a:lnTo>
                      <a:pt x="738" y="146"/>
                    </a:lnTo>
                    <a:lnTo>
                      <a:pt x="738" y="146"/>
                    </a:lnTo>
                    <a:lnTo>
                      <a:pt x="738" y="146"/>
                    </a:lnTo>
                    <a:close/>
                    <a:moveTo>
                      <a:pt x="596" y="106"/>
                    </a:moveTo>
                    <a:lnTo>
                      <a:pt x="596" y="102"/>
                    </a:lnTo>
                    <a:lnTo>
                      <a:pt x="592" y="102"/>
                    </a:lnTo>
                    <a:lnTo>
                      <a:pt x="590" y="102"/>
                    </a:lnTo>
                    <a:lnTo>
                      <a:pt x="590" y="98"/>
                    </a:lnTo>
                    <a:lnTo>
                      <a:pt x="586" y="98"/>
                    </a:lnTo>
                    <a:lnTo>
                      <a:pt x="582" y="98"/>
                    </a:lnTo>
                    <a:lnTo>
                      <a:pt x="578" y="98"/>
                    </a:lnTo>
                    <a:lnTo>
                      <a:pt x="578" y="94"/>
                    </a:lnTo>
                    <a:lnTo>
                      <a:pt x="578" y="90"/>
                    </a:lnTo>
                    <a:lnTo>
                      <a:pt x="582" y="90"/>
                    </a:lnTo>
                    <a:lnTo>
                      <a:pt x="586" y="90"/>
                    </a:lnTo>
                    <a:lnTo>
                      <a:pt x="590" y="90"/>
                    </a:lnTo>
                    <a:lnTo>
                      <a:pt x="592" y="90"/>
                    </a:lnTo>
                    <a:lnTo>
                      <a:pt x="596" y="90"/>
                    </a:lnTo>
                    <a:lnTo>
                      <a:pt x="596" y="94"/>
                    </a:lnTo>
                    <a:lnTo>
                      <a:pt x="600" y="102"/>
                    </a:lnTo>
                    <a:lnTo>
                      <a:pt x="596" y="102"/>
                    </a:lnTo>
                    <a:lnTo>
                      <a:pt x="596" y="106"/>
                    </a:lnTo>
                    <a:lnTo>
                      <a:pt x="596" y="106"/>
                    </a:lnTo>
                    <a:lnTo>
                      <a:pt x="596" y="106"/>
                    </a:lnTo>
                    <a:close/>
                    <a:moveTo>
                      <a:pt x="526" y="132"/>
                    </a:moveTo>
                    <a:lnTo>
                      <a:pt x="526" y="128"/>
                    </a:lnTo>
                    <a:lnTo>
                      <a:pt x="526" y="132"/>
                    </a:lnTo>
                    <a:lnTo>
                      <a:pt x="522" y="132"/>
                    </a:lnTo>
                    <a:lnTo>
                      <a:pt x="522" y="128"/>
                    </a:lnTo>
                    <a:lnTo>
                      <a:pt x="526" y="128"/>
                    </a:lnTo>
                    <a:lnTo>
                      <a:pt x="526" y="124"/>
                    </a:lnTo>
                    <a:lnTo>
                      <a:pt x="522" y="124"/>
                    </a:lnTo>
                    <a:lnTo>
                      <a:pt x="518" y="124"/>
                    </a:lnTo>
                    <a:lnTo>
                      <a:pt x="514" y="124"/>
                    </a:lnTo>
                    <a:lnTo>
                      <a:pt x="514" y="128"/>
                    </a:lnTo>
                    <a:lnTo>
                      <a:pt x="510" y="128"/>
                    </a:lnTo>
                    <a:lnTo>
                      <a:pt x="508" y="128"/>
                    </a:lnTo>
                    <a:lnTo>
                      <a:pt x="510" y="124"/>
                    </a:lnTo>
                    <a:lnTo>
                      <a:pt x="514" y="124"/>
                    </a:lnTo>
                    <a:lnTo>
                      <a:pt x="510" y="120"/>
                    </a:lnTo>
                    <a:lnTo>
                      <a:pt x="508" y="120"/>
                    </a:lnTo>
                    <a:lnTo>
                      <a:pt x="508" y="124"/>
                    </a:lnTo>
                    <a:lnTo>
                      <a:pt x="504" y="124"/>
                    </a:lnTo>
                    <a:lnTo>
                      <a:pt x="500" y="124"/>
                    </a:lnTo>
                    <a:lnTo>
                      <a:pt x="500" y="120"/>
                    </a:lnTo>
                    <a:lnTo>
                      <a:pt x="504" y="112"/>
                    </a:lnTo>
                    <a:lnTo>
                      <a:pt x="508" y="112"/>
                    </a:lnTo>
                    <a:lnTo>
                      <a:pt x="510" y="112"/>
                    </a:lnTo>
                    <a:lnTo>
                      <a:pt x="514" y="112"/>
                    </a:lnTo>
                    <a:lnTo>
                      <a:pt x="518" y="112"/>
                    </a:lnTo>
                    <a:lnTo>
                      <a:pt x="522" y="112"/>
                    </a:lnTo>
                    <a:lnTo>
                      <a:pt x="526" y="112"/>
                    </a:lnTo>
                    <a:lnTo>
                      <a:pt x="530" y="112"/>
                    </a:lnTo>
                    <a:lnTo>
                      <a:pt x="534" y="112"/>
                    </a:lnTo>
                    <a:lnTo>
                      <a:pt x="536" y="116"/>
                    </a:lnTo>
                    <a:lnTo>
                      <a:pt x="540" y="116"/>
                    </a:lnTo>
                    <a:lnTo>
                      <a:pt x="540" y="120"/>
                    </a:lnTo>
                    <a:lnTo>
                      <a:pt x="544" y="120"/>
                    </a:lnTo>
                    <a:lnTo>
                      <a:pt x="540" y="124"/>
                    </a:lnTo>
                    <a:lnTo>
                      <a:pt x="544" y="128"/>
                    </a:lnTo>
                    <a:lnTo>
                      <a:pt x="544" y="124"/>
                    </a:lnTo>
                    <a:lnTo>
                      <a:pt x="548" y="124"/>
                    </a:lnTo>
                    <a:lnTo>
                      <a:pt x="552" y="120"/>
                    </a:lnTo>
                    <a:lnTo>
                      <a:pt x="556" y="120"/>
                    </a:lnTo>
                    <a:lnTo>
                      <a:pt x="560" y="120"/>
                    </a:lnTo>
                    <a:lnTo>
                      <a:pt x="564" y="124"/>
                    </a:lnTo>
                    <a:lnTo>
                      <a:pt x="566" y="124"/>
                    </a:lnTo>
                    <a:lnTo>
                      <a:pt x="564" y="128"/>
                    </a:lnTo>
                    <a:lnTo>
                      <a:pt x="566" y="128"/>
                    </a:lnTo>
                    <a:lnTo>
                      <a:pt x="570" y="128"/>
                    </a:lnTo>
                    <a:lnTo>
                      <a:pt x="574" y="128"/>
                    </a:lnTo>
                    <a:lnTo>
                      <a:pt x="574" y="132"/>
                    </a:lnTo>
                    <a:lnTo>
                      <a:pt x="578" y="132"/>
                    </a:lnTo>
                    <a:lnTo>
                      <a:pt x="582" y="132"/>
                    </a:lnTo>
                    <a:lnTo>
                      <a:pt x="578" y="136"/>
                    </a:lnTo>
                    <a:lnTo>
                      <a:pt x="582" y="136"/>
                    </a:lnTo>
                    <a:lnTo>
                      <a:pt x="586" y="136"/>
                    </a:lnTo>
                    <a:lnTo>
                      <a:pt x="586" y="138"/>
                    </a:lnTo>
                    <a:lnTo>
                      <a:pt x="582" y="138"/>
                    </a:lnTo>
                    <a:lnTo>
                      <a:pt x="582" y="142"/>
                    </a:lnTo>
                    <a:lnTo>
                      <a:pt x="586" y="142"/>
                    </a:lnTo>
                    <a:lnTo>
                      <a:pt x="586" y="146"/>
                    </a:lnTo>
                    <a:lnTo>
                      <a:pt x="590" y="146"/>
                    </a:lnTo>
                    <a:lnTo>
                      <a:pt x="592" y="146"/>
                    </a:lnTo>
                    <a:lnTo>
                      <a:pt x="592" y="150"/>
                    </a:lnTo>
                    <a:lnTo>
                      <a:pt x="596" y="150"/>
                    </a:lnTo>
                    <a:lnTo>
                      <a:pt x="592" y="150"/>
                    </a:lnTo>
                    <a:lnTo>
                      <a:pt x="592" y="154"/>
                    </a:lnTo>
                    <a:lnTo>
                      <a:pt x="590" y="158"/>
                    </a:lnTo>
                    <a:lnTo>
                      <a:pt x="586" y="158"/>
                    </a:lnTo>
                    <a:lnTo>
                      <a:pt x="582" y="158"/>
                    </a:lnTo>
                    <a:lnTo>
                      <a:pt x="578" y="158"/>
                    </a:lnTo>
                    <a:lnTo>
                      <a:pt x="574" y="158"/>
                    </a:lnTo>
                    <a:lnTo>
                      <a:pt x="570" y="154"/>
                    </a:lnTo>
                    <a:lnTo>
                      <a:pt x="566" y="150"/>
                    </a:lnTo>
                    <a:lnTo>
                      <a:pt x="566" y="146"/>
                    </a:lnTo>
                    <a:lnTo>
                      <a:pt x="564" y="146"/>
                    </a:lnTo>
                    <a:lnTo>
                      <a:pt x="560" y="146"/>
                    </a:lnTo>
                    <a:lnTo>
                      <a:pt x="556" y="142"/>
                    </a:lnTo>
                    <a:lnTo>
                      <a:pt x="548" y="142"/>
                    </a:lnTo>
                    <a:lnTo>
                      <a:pt x="544" y="142"/>
                    </a:lnTo>
                    <a:lnTo>
                      <a:pt x="544" y="146"/>
                    </a:lnTo>
                    <a:lnTo>
                      <a:pt x="540" y="146"/>
                    </a:lnTo>
                    <a:lnTo>
                      <a:pt x="540" y="142"/>
                    </a:lnTo>
                    <a:lnTo>
                      <a:pt x="536" y="142"/>
                    </a:lnTo>
                    <a:lnTo>
                      <a:pt x="534" y="142"/>
                    </a:lnTo>
                    <a:lnTo>
                      <a:pt x="530" y="142"/>
                    </a:lnTo>
                    <a:lnTo>
                      <a:pt x="526" y="142"/>
                    </a:lnTo>
                    <a:lnTo>
                      <a:pt x="526" y="146"/>
                    </a:lnTo>
                    <a:lnTo>
                      <a:pt x="522" y="146"/>
                    </a:lnTo>
                    <a:lnTo>
                      <a:pt x="518" y="146"/>
                    </a:lnTo>
                    <a:lnTo>
                      <a:pt x="518" y="142"/>
                    </a:lnTo>
                    <a:lnTo>
                      <a:pt x="514" y="142"/>
                    </a:lnTo>
                    <a:lnTo>
                      <a:pt x="510" y="142"/>
                    </a:lnTo>
                    <a:lnTo>
                      <a:pt x="510" y="138"/>
                    </a:lnTo>
                    <a:lnTo>
                      <a:pt x="508" y="138"/>
                    </a:lnTo>
                    <a:lnTo>
                      <a:pt x="508" y="136"/>
                    </a:lnTo>
                    <a:lnTo>
                      <a:pt x="510" y="136"/>
                    </a:lnTo>
                    <a:lnTo>
                      <a:pt x="514" y="136"/>
                    </a:lnTo>
                    <a:lnTo>
                      <a:pt x="518" y="136"/>
                    </a:lnTo>
                    <a:lnTo>
                      <a:pt x="522" y="136"/>
                    </a:lnTo>
                    <a:lnTo>
                      <a:pt x="526" y="136"/>
                    </a:lnTo>
                    <a:lnTo>
                      <a:pt x="530" y="138"/>
                    </a:lnTo>
                    <a:lnTo>
                      <a:pt x="530" y="136"/>
                    </a:lnTo>
                    <a:lnTo>
                      <a:pt x="534" y="136"/>
                    </a:lnTo>
                    <a:lnTo>
                      <a:pt x="530" y="136"/>
                    </a:lnTo>
                    <a:lnTo>
                      <a:pt x="526" y="136"/>
                    </a:lnTo>
                    <a:lnTo>
                      <a:pt x="522" y="136"/>
                    </a:lnTo>
                    <a:lnTo>
                      <a:pt x="526" y="132"/>
                    </a:lnTo>
                    <a:lnTo>
                      <a:pt x="530" y="132"/>
                    </a:lnTo>
                    <a:lnTo>
                      <a:pt x="534" y="132"/>
                    </a:lnTo>
                    <a:lnTo>
                      <a:pt x="534" y="128"/>
                    </a:lnTo>
                    <a:lnTo>
                      <a:pt x="530" y="128"/>
                    </a:lnTo>
                    <a:lnTo>
                      <a:pt x="530" y="132"/>
                    </a:lnTo>
                    <a:lnTo>
                      <a:pt x="526" y="132"/>
                    </a:lnTo>
                    <a:lnTo>
                      <a:pt x="526" y="132"/>
                    </a:lnTo>
                    <a:lnTo>
                      <a:pt x="526" y="132"/>
                    </a:lnTo>
                    <a:close/>
                    <a:moveTo>
                      <a:pt x="622" y="158"/>
                    </a:moveTo>
                    <a:lnTo>
                      <a:pt x="620" y="154"/>
                    </a:lnTo>
                    <a:lnTo>
                      <a:pt x="622" y="154"/>
                    </a:lnTo>
                    <a:lnTo>
                      <a:pt x="620" y="154"/>
                    </a:lnTo>
                    <a:lnTo>
                      <a:pt x="616" y="154"/>
                    </a:lnTo>
                    <a:lnTo>
                      <a:pt x="616" y="150"/>
                    </a:lnTo>
                    <a:lnTo>
                      <a:pt x="612" y="150"/>
                    </a:lnTo>
                    <a:lnTo>
                      <a:pt x="616" y="150"/>
                    </a:lnTo>
                    <a:lnTo>
                      <a:pt x="620" y="150"/>
                    </a:lnTo>
                    <a:lnTo>
                      <a:pt x="622" y="150"/>
                    </a:lnTo>
                    <a:lnTo>
                      <a:pt x="622" y="146"/>
                    </a:lnTo>
                    <a:lnTo>
                      <a:pt x="620" y="146"/>
                    </a:lnTo>
                    <a:lnTo>
                      <a:pt x="616" y="146"/>
                    </a:lnTo>
                    <a:lnTo>
                      <a:pt x="612" y="146"/>
                    </a:lnTo>
                    <a:lnTo>
                      <a:pt x="612" y="142"/>
                    </a:lnTo>
                    <a:lnTo>
                      <a:pt x="608" y="142"/>
                    </a:lnTo>
                    <a:lnTo>
                      <a:pt x="608" y="138"/>
                    </a:lnTo>
                    <a:lnTo>
                      <a:pt x="604" y="138"/>
                    </a:lnTo>
                    <a:lnTo>
                      <a:pt x="604" y="136"/>
                    </a:lnTo>
                    <a:lnTo>
                      <a:pt x="608" y="136"/>
                    </a:lnTo>
                    <a:lnTo>
                      <a:pt x="604" y="136"/>
                    </a:lnTo>
                    <a:lnTo>
                      <a:pt x="604" y="132"/>
                    </a:lnTo>
                    <a:lnTo>
                      <a:pt x="604" y="128"/>
                    </a:lnTo>
                    <a:lnTo>
                      <a:pt x="608" y="128"/>
                    </a:lnTo>
                    <a:lnTo>
                      <a:pt x="612" y="128"/>
                    </a:lnTo>
                    <a:lnTo>
                      <a:pt x="616" y="128"/>
                    </a:lnTo>
                    <a:lnTo>
                      <a:pt x="616" y="132"/>
                    </a:lnTo>
                    <a:lnTo>
                      <a:pt x="620" y="132"/>
                    </a:lnTo>
                    <a:lnTo>
                      <a:pt x="622" y="132"/>
                    </a:lnTo>
                    <a:lnTo>
                      <a:pt x="626" y="132"/>
                    </a:lnTo>
                    <a:lnTo>
                      <a:pt x="630" y="132"/>
                    </a:lnTo>
                    <a:lnTo>
                      <a:pt x="630" y="136"/>
                    </a:lnTo>
                    <a:lnTo>
                      <a:pt x="634" y="136"/>
                    </a:lnTo>
                    <a:lnTo>
                      <a:pt x="638" y="138"/>
                    </a:lnTo>
                    <a:lnTo>
                      <a:pt x="642" y="138"/>
                    </a:lnTo>
                    <a:lnTo>
                      <a:pt x="642" y="136"/>
                    </a:lnTo>
                    <a:lnTo>
                      <a:pt x="642" y="138"/>
                    </a:lnTo>
                    <a:lnTo>
                      <a:pt x="646" y="138"/>
                    </a:lnTo>
                    <a:lnTo>
                      <a:pt x="650" y="138"/>
                    </a:lnTo>
                    <a:lnTo>
                      <a:pt x="652" y="138"/>
                    </a:lnTo>
                    <a:lnTo>
                      <a:pt x="652" y="142"/>
                    </a:lnTo>
                    <a:lnTo>
                      <a:pt x="650" y="142"/>
                    </a:lnTo>
                    <a:lnTo>
                      <a:pt x="646" y="146"/>
                    </a:lnTo>
                    <a:lnTo>
                      <a:pt x="650" y="146"/>
                    </a:lnTo>
                    <a:lnTo>
                      <a:pt x="652" y="146"/>
                    </a:lnTo>
                    <a:lnTo>
                      <a:pt x="652" y="150"/>
                    </a:lnTo>
                    <a:lnTo>
                      <a:pt x="650" y="150"/>
                    </a:lnTo>
                    <a:lnTo>
                      <a:pt x="650" y="154"/>
                    </a:lnTo>
                    <a:lnTo>
                      <a:pt x="646" y="154"/>
                    </a:lnTo>
                    <a:lnTo>
                      <a:pt x="642" y="154"/>
                    </a:lnTo>
                    <a:lnTo>
                      <a:pt x="638" y="154"/>
                    </a:lnTo>
                    <a:lnTo>
                      <a:pt x="634" y="154"/>
                    </a:lnTo>
                    <a:lnTo>
                      <a:pt x="630" y="158"/>
                    </a:lnTo>
                    <a:lnTo>
                      <a:pt x="630" y="154"/>
                    </a:lnTo>
                    <a:lnTo>
                      <a:pt x="626" y="154"/>
                    </a:lnTo>
                    <a:lnTo>
                      <a:pt x="626" y="158"/>
                    </a:lnTo>
                    <a:lnTo>
                      <a:pt x="630" y="154"/>
                    </a:lnTo>
                    <a:lnTo>
                      <a:pt x="630" y="158"/>
                    </a:lnTo>
                    <a:lnTo>
                      <a:pt x="626" y="158"/>
                    </a:lnTo>
                    <a:lnTo>
                      <a:pt x="622" y="158"/>
                    </a:lnTo>
                    <a:lnTo>
                      <a:pt x="622" y="158"/>
                    </a:lnTo>
                    <a:lnTo>
                      <a:pt x="622" y="158"/>
                    </a:lnTo>
                    <a:close/>
                    <a:moveTo>
                      <a:pt x="440" y="142"/>
                    </a:moveTo>
                    <a:lnTo>
                      <a:pt x="436" y="142"/>
                    </a:lnTo>
                    <a:lnTo>
                      <a:pt x="432" y="142"/>
                    </a:lnTo>
                    <a:lnTo>
                      <a:pt x="428" y="142"/>
                    </a:lnTo>
                    <a:lnTo>
                      <a:pt x="424" y="142"/>
                    </a:lnTo>
                    <a:lnTo>
                      <a:pt x="422" y="138"/>
                    </a:lnTo>
                    <a:lnTo>
                      <a:pt x="422" y="142"/>
                    </a:lnTo>
                    <a:lnTo>
                      <a:pt x="418" y="142"/>
                    </a:lnTo>
                    <a:lnTo>
                      <a:pt x="414" y="142"/>
                    </a:lnTo>
                    <a:lnTo>
                      <a:pt x="410" y="142"/>
                    </a:lnTo>
                    <a:lnTo>
                      <a:pt x="408" y="142"/>
                    </a:lnTo>
                    <a:lnTo>
                      <a:pt x="404" y="142"/>
                    </a:lnTo>
                    <a:lnTo>
                      <a:pt x="400" y="142"/>
                    </a:lnTo>
                    <a:lnTo>
                      <a:pt x="396" y="142"/>
                    </a:lnTo>
                    <a:lnTo>
                      <a:pt x="392" y="142"/>
                    </a:lnTo>
                    <a:lnTo>
                      <a:pt x="392" y="138"/>
                    </a:lnTo>
                    <a:lnTo>
                      <a:pt x="396" y="138"/>
                    </a:lnTo>
                    <a:lnTo>
                      <a:pt x="400" y="138"/>
                    </a:lnTo>
                    <a:lnTo>
                      <a:pt x="404" y="138"/>
                    </a:lnTo>
                    <a:lnTo>
                      <a:pt x="408" y="136"/>
                    </a:lnTo>
                    <a:lnTo>
                      <a:pt x="410" y="136"/>
                    </a:lnTo>
                    <a:lnTo>
                      <a:pt x="414" y="136"/>
                    </a:lnTo>
                    <a:lnTo>
                      <a:pt x="418" y="136"/>
                    </a:lnTo>
                    <a:lnTo>
                      <a:pt x="422" y="132"/>
                    </a:lnTo>
                    <a:lnTo>
                      <a:pt x="424" y="132"/>
                    </a:lnTo>
                    <a:lnTo>
                      <a:pt x="428" y="132"/>
                    </a:lnTo>
                    <a:lnTo>
                      <a:pt x="432" y="132"/>
                    </a:lnTo>
                    <a:lnTo>
                      <a:pt x="436" y="132"/>
                    </a:lnTo>
                    <a:lnTo>
                      <a:pt x="440" y="132"/>
                    </a:lnTo>
                    <a:lnTo>
                      <a:pt x="444" y="136"/>
                    </a:lnTo>
                    <a:lnTo>
                      <a:pt x="448" y="136"/>
                    </a:lnTo>
                    <a:lnTo>
                      <a:pt x="448" y="138"/>
                    </a:lnTo>
                    <a:lnTo>
                      <a:pt x="448" y="142"/>
                    </a:lnTo>
                    <a:lnTo>
                      <a:pt x="444" y="142"/>
                    </a:lnTo>
                    <a:lnTo>
                      <a:pt x="440" y="142"/>
                    </a:lnTo>
                    <a:lnTo>
                      <a:pt x="440" y="142"/>
                    </a:lnTo>
                    <a:lnTo>
                      <a:pt x="440" y="142"/>
                    </a:lnTo>
                    <a:close/>
                    <a:moveTo>
                      <a:pt x="656" y="142"/>
                    </a:moveTo>
                    <a:lnTo>
                      <a:pt x="660" y="146"/>
                    </a:lnTo>
                    <a:lnTo>
                      <a:pt x="656" y="146"/>
                    </a:lnTo>
                    <a:lnTo>
                      <a:pt x="656" y="142"/>
                    </a:lnTo>
                    <a:lnTo>
                      <a:pt x="656" y="142"/>
                    </a:lnTo>
                    <a:lnTo>
                      <a:pt x="656" y="142"/>
                    </a:lnTo>
                    <a:close/>
                    <a:moveTo>
                      <a:pt x="540" y="142"/>
                    </a:moveTo>
                    <a:lnTo>
                      <a:pt x="540" y="146"/>
                    </a:lnTo>
                    <a:lnTo>
                      <a:pt x="536" y="146"/>
                    </a:lnTo>
                    <a:lnTo>
                      <a:pt x="536" y="150"/>
                    </a:lnTo>
                    <a:lnTo>
                      <a:pt x="534" y="150"/>
                    </a:lnTo>
                    <a:lnTo>
                      <a:pt x="534" y="146"/>
                    </a:lnTo>
                    <a:lnTo>
                      <a:pt x="536" y="146"/>
                    </a:lnTo>
                    <a:lnTo>
                      <a:pt x="536" y="142"/>
                    </a:lnTo>
                    <a:lnTo>
                      <a:pt x="540" y="142"/>
                    </a:lnTo>
                    <a:lnTo>
                      <a:pt x="540" y="142"/>
                    </a:lnTo>
                    <a:lnTo>
                      <a:pt x="540" y="142"/>
                    </a:lnTo>
                    <a:close/>
                    <a:moveTo>
                      <a:pt x="440" y="150"/>
                    </a:moveTo>
                    <a:lnTo>
                      <a:pt x="444" y="150"/>
                    </a:lnTo>
                    <a:lnTo>
                      <a:pt x="444" y="154"/>
                    </a:lnTo>
                    <a:lnTo>
                      <a:pt x="440" y="154"/>
                    </a:lnTo>
                    <a:lnTo>
                      <a:pt x="436" y="154"/>
                    </a:lnTo>
                    <a:lnTo>
                      <a:pt x="432" y="154"/>
                    </a:lnTo>
                    <a:lnTo>
                      <a:pt x="428" y="154"/>
                    </a:lnTo>
                    <a:lnTo>
                      <a:pt x="424" y="154"/>
                    </a:lnTo>
                    <a:lnTo>
                      <a:pt x="424" y="158"/>
                    </a:lnTo>
                    <a:lnTo>
                      <a:pt x="428" y="158"/>
                    </a:lnTo>
                    <a:lnTo>
                      <a:pt x="432" y="158"/>
                    </a:lnTo>
                    <a:lnTo>
                      <a:pt x="436" y="158"/>
                    </a:lnTo>
                    <a:lnTo>
                      <a:pt x="436" y="160"/>
                    </a:lnTo>
                    <a:lnTo>
                      <a:pt x="436" y="164"/>
                    </a:lnTo>
                    <a:lnTo>
                      <a:pt x="432" y="164"/>
                    </a:lnTo>
                    <a:lnTo>
                      <a:pt x="432" y="168"/>
                    </a:lnTo>
                    <a:lnTo>
                      <a:pt x="424" y="168"/>
                    </a:lnTo>
                    <a:lnTo>
                      <a:pt x="422" y="168"/>
                    </a:lnTo>
                    <a:lnTo>
                      <a:pt x="418" y="168"/>
                    </a:lnTo>
                    <a:lnTo>
                      <a:pt x="414" y="168"/>
                    </a:lnTo>
                    <a:lnTo>
                      <a:pt x="410" y="172"/>
                    </a:lnTo>
                    <a:lnTo>
                      <a:pt x="408" y="172"/>
                    </a:lnTo>
                    <a:lnTo>
                      <a:pt x="404" y="168"/>
                    </a:lnTo>
                    <a:lnTo>
                      <a:pt x="400" y="168"/>
                    </a:lnTo>
                    <a:lnTo>
                      <a:pt x="396" y="164"/>
                    </a:lnTo>
                    <a:lnTo>
                      <a:pt x="392" y="164"/>
                    </a:lnTo>
                    <a:lnTo>
                      <a:pt x="396" y="160"/>
                    </a:lnTo>
                    <a:lnTo>
                      <a:pt x="392" y="158"/>
                    </a:lnTo>
                    <a:lnTo>
                      <a:pt x="392" y="154"/>
                    </a:lnTo>
                    <a:lnTo>
                      <a:pt x="396" y="154"/>
                    </a:lnTo>
                    <a:lnTo>
                      <a:pt x="400" y="154"/>
                    </a:lnTo>
                    <a:lnTo>
                      <a:pt x="404" y="154"/>
                    </a:lnTo>
                    <a:lnTo>
                      <a:pt x="404" y="150"/>
                    </a:lnTo>
                    <a:lnTo>
                      <a:pt x="408" y="150"/>
                    </a:lnTo>
                    <a:lnTo>
                      <a:pt x="410" y="150"/>
                    </a:lnTo>
                    <a:lnTo>
                      <a:pt x="414" y="150"/>
                    </a:lnTo>
                    <a:lnTo>
                      <a:pt x="418" y="150"/>
                    </a:lnTo>
                    <a:lnTo>
                      <a:pt x="422" y="150"/>
                    </a:lnTo>
                    <a:lnTo>
                      <a:pt x="424" y="150"/>
                    </a:lnTo>
                    <a:lnTo>
                      <a:pt x="428" y="150"/>
                    </a:lnTo>
                    <a:lnTo>
                      <a:pt x="432" y="150"/>
                    </a:lnTo>
                    <a:lnTo>
                      <a:pt x="436" y="150"/>
                    </a:lnTo>
                    <a:lnTo>
                      <a:pt x="440" y="150"/>
                    </a:lnTo>
                    <a:lnTo>
                      <a:pt x="440" y="150"/>
                    </a:lnTo>
                    <a:lnTo>
                      <a:pt x="440" y="150"/>
                    </a:lnTo>
                    <a:close/>
                    <a:moveTo>
                      <a:pt x="380" y="160"/>
                    </a:moveTo>
                    <a:lnTo>
                      <a:pt x="378" y="160"/>
                    </a:lnTo>
                    <a:lnTo>
                      <a:pt x="378" y="158"/>
                    </a:lnTo>
                    <a:lnTo>
                      <a:pt x="374" y="158"/>
                    </a:lnTo>
                    <a:lnTo>
                      <a:pt x="370" y="158"/>
                    </a:lnTo>
                    <a:lnTo>
                      <a:pt x="366" y="154"/>
                    </a:lnTo>
                    <a:lnTo>
                      <a:pt x="370" y="154"/>
                    </a:lnTo>
                    <a:lnTo>
                      <a:pt x="374" y="150"/>
                    </a:lnTo>
                    <a:lnTo>
                      <a:pt x="378" y="150"/>
                    </a:lnTo>
                    <a:lnTo>
                      <a:pt x="380" y="154"/>
                    </a:lnTo>
                    <a:lnTo>
                      <a:pt x="384" y="154"/>
                    </a:lnTo>
                    <a:lnTo>
                      <a:pt x="388" y="154"/>
                    </a:lnTo>
                    <a:lnTo>
                      <a:pt x="388" y="158"/>
                    </a:lnTo>
                    <a:lnTo>
                      <a:pt x="384" y="158"/>
                    </a:lnTo>
                    <a:lnTo>
                      <a:pt x="384" y="160"/>
                    </a:lnTo>
                    <a:lnTo>
                      <a:pt x="380" y="160"/>
                    </a:lnTo>
                    <a:lnTo>
                      <a:pt x="380" y="160"/>
                    </a:lnTo>
                    <a:lnTo>
                      <a:pt x="380" y="160"/>
                    </a:lnTo>
                    <a:close/>
                    <a:moveTo>
                      <a:pt x="556" y="154"/>
                    </a:moveTo>
                    <a:lnTo>
                      <a:pt x="560" y="154"/>
                    </a:lnTo>
                    <a:lnTo>
                      <a:pt x="560" y="158"/>
                    </a:lnTo>
                    <a:lnTo>
                      <a:pt x="564" y="158"/>
                    </a:lnTo>
                    <a:lnTo>
                      <a:pt x="566" y="158"/>
                    </a:lnTo>
                    <a:lnTo>
                      <a:pt x="566" y="160"/>
                    </a:lnTo>
                    <a:lnTo>
                      <a:pt x="564" y="160"/>
                    </a:lnTo>
                    <a:lnTo>
                      <a:pt x="560" y="160"/>
                    </a:lnTo>
                    <a:lnTo>
                      <a:pt x="556" y="160"/>
                    </a:lnTo>
                    <a:lnTo>
                      <a:pt x="552" y="160"/>
                    </a:lnTo>
                    <a:lnTo>
                      <a:pt x="548" y="160"/>
                    </a:lnTo>
                    <a:lnTo>
                      <a:pt x="544" y="158"/>
                    </a:lnTo>
                    <a:lnTo>
                      <a:pt x="544" y="154"/>
                    </a:lnTo>
                    <a:lnTo>
                      <a:pt x="548" y="154"/>
                    </a:lnTo>
                    <a:lnTo>
                      <a:pt x="552" y="154"/>
                    </a:lnTo>
                    <a:lnTo>
                      <a:pt x="556" y="154"/>
                    </a:lnTo>
                    <a:lnTo>
                      <a:pt x="556" y="154"/>
                    </a:lnTo>
                    <a:lnTo>
                      <a:pt x="556" y="154"/>
                    </a:lnTo>
                    <a:close/>
                    <a:moveTo>
                      <a:pt x="676" y="160"/>
                    </a:moveTo>
                    <a:lnTo>
                      <a:pt x="678" y="160"/>
                    </a:lnTo>
                    <a:lnTo>
                      <a:pt x="676" y="160"/>
                    </a:lnTo>
                    <a:lnTo>
                      <a:pt x="672" y="164"/>
                    </a:lnTo>
                    <a:lnTo>
                      <a:pt x="672" y="168"/>
                    </a:lnTo>
                    <a:lnTo>
                      <a:pt x="668" y="168"/>
                    </a:lnTo>
                    <a:lnTo>
                      <a:pt x="660" y="168"/>
                    </a:lnTo>
                    <a:lnTo>
                      <a:pt x="660" y="164"/>
                    </a:lnTo>
                    <a:lnTo>
                      <a:pt x="652" y="164"/>
                    </a:lnTo>
                    <a:lnTo>
                      <a:pt x="650" y="164"/>
                    </a:lnTo>
                    <a:lnTo>
                      <a:pt x="650" y="168"/>
                    </a:lnTo>
                    <a:lnTo>
                      <a:pt x="646" y="164"/>
                    </a:lnTo>
                    <a:lnTo>
                      <a:pt x="642" y="164"/>
                    </a:lnTo>
                    <a:lnTo>
                      <a:pt x="638" y="164"/>
                    </a:lnTo>
                    <a:lnTo>
                      <a:pt x="634" y="164"/>
                    </a:lnTo>
                    <a:lnTo>
                      <a:pt x="630" y="160"/>
                    </a:lnTo>
                    <a:lnTo>
                      <a:pt x="634" y="160"/>
                    </a:lnTo>
                    <a:lnTo>
                      <a:pt x="634" y="158"/>
                    </a:lnTo>
                    <a:lnTo>
                      <a:pt x="638" y="158"/>
                    </a:lnTo>
                    <a:lnTo>
                      <a:pt x="642" y="158"/>
                    </a:lnTo>
                    <a:lnTo>
                      <a:pt x="646" y="158"/>
                    </a:lnTo>
                    <a:lnTo>
                      <a:pt x="650" y="158"/>
                    </a:lnTo>
                    <a:lnTo>
                      <a:pt x="652" y="158"/>
                    </a:lnTo>
                    <a:lnTo>
                      <a:pt x="656" y="158"/>
                    </a:lnTo>
                    <a:lnTo>
                      <a:pt x="660" y="158"/>
                    </a:lnTo>
                    <a:lnTo>
                      <a:pt x="664" y="158"/>
                    </a:lnTo>
                    <a:lnTo>
                      <a:pt x="668" y="158"/>
                    </a:lnTo>
                    <a:lnTo>
                      <a:pt x="672" y="158"/>
                    </a:lnTo>
                    <a:lnTo>
                      <a:pt x="676" y="158"/>
                    </a:lnTo>
                    <a:lnTo>
                      <a:pt x="676" y="160"/>
                    </a:lnTo>
                    <a:lnTo>
                      <a:pt x="676" y="160"/>
                    </a:lnTo>
                    <a:lnTo>
                      <a:pt x="676" y="160"/>
                    </a:lnTo>
                    <a:close/>
                    <a:moveTo>
                      <a:pt x="500" y="158"/>
                    </a:moveTo>
                    <a:lnTo>
                      <a:pt x="504" y="160"/>
                    </a:lnTo>
                    <a:lnTo>
                      <a:pt x="508" y="160"/>
                    </a:lnTo>
                    <a:lnTo>
                      <a:pt x="508" y="164"/>
                    </a:lnTo>
                    <a:lnTo>
                      <a:pt x="510" y="164"/>
                    </a:lnTo>
                    <a:lnTo>
                      <a:pt x="510" y="168"/>
                    </a:lnTo>
                    <a:lnTo>
                      <a:pt x="508" y="168"/>
                    </a:lnTo>
                    <a:lnTo>
                      <a:pt x="510" y="168"/>
                    </a:lnTo>
                    <a:lnTo>
                      <a:pt x="514" y="168"/>
                    </a:lnTo>
                    <a:lnTo>
                      <a:pt x="514" y="172"/>
                    </a:lnTo>
                    <a:lnTo>
                      <a:pt x="518" y="172"/>
                    </a:lnTo>
                    <a:lnTo>
                      <a:pt x="518" y="176"/>
                    </a:lnTo>
                    <a:lnTo>
                      <a:pt x="514" y="176"/>
                    </a:lnTo>
                    <a:lnTo>
                      <a:pt x="510" y="176"/>
                    </a:lnTo>
                    <a:lnTo>
                      <a:pt x="508" y="176"/>
                    </a:lnTo>
                    <a:lnTo>
                      <a:pt x="504" y="172"/>
                    </a:lnTo>
                    <a:lnTo>
                      <a:pt x="500" y="172"/>
                    </a:lnTo>
                    <a:lnTo>
                      <a:pt x="500" y="168"/>
                    </a:lnTo>
                    <a:lnTo>
                      <a:pt x="500" y="164"/>
                    </a:lnTo>
                    <a:lnTo>
                      <a:pt x="496" y="160"/>
                    </a:lnTo>
                    <a:lnTo>
                      <a:pt x="492" y="160"/>
                    </a:lnTo>
                    <a:lnTo>
                      <a:pt x="492" y="158"/>
                    </a:lnTo>
                    <a:lnTo>
                      <a:pt x="496" y="158"/>
                    </a:lnTo>
                    <a:lnTo>
                      <a:pt x="500" y="158"/>
                    </a:lnTo>
                    <a:lnTo>
                      <a:pt x="500" y="158"/>
                    </a:lnTo>
                    <a:lnTo>
                      <a:pt x="500" y="158"/>
                    </a:lnTo>
                    <a:close/>
                    <a:moveTo>
                      <a:pt x="716" y="172"/>
                    </a:moveTo>
                    <a:lnTo>
                      <a:pt x="712" y="172"/>
                    </a:lnTo>
                    <a:lnTo>
                      <a:pt x="708" y="172"/>
                    </a:lnTo>
                    <a:lnTo>
                      <a:pt x="706" y="168"/>
                    </a:lnTo>
                    <a:lnTo>
                      <a:pt x="706" y="164"/>
                    </a:lnTo>
                    <a:lnTo>
                      <a:pt x="706" y="160"/>
                    </a:lnTo>
                    <a:lnTo>
                      <a:pt x="708" y="160"/>
                    </a:lnTo>
                    <a:lnTo>
                      <a:pt x="712" y="160"/>
                    </a:lnTo>
                    <a:lnTo>
                      <a:pt x="716" y="160"/>
                    </a:lnTo>
                    <a:lnTo>
                      <a:pt x="720" y="160"/>
                    </a:lnTo>
                    <a:lnTo>
                      <a:pt x="720" y="164"/>
                    </a:lnTo>
                    <a:lnTo>
                      <a:pt x="724" y="164"/>
                    </a:lnTo>
                    <a:lnTo>
                      <a:pt x="728" y="168"/>
                    </a:lnTo>
                    <a:lnTo>
                      <a:pt x="728" y="172"/>
                    </a:lnTo>
                    <a:lnTo>
                      <a:pt x="724" y="172"/>
                    </a:lnTo>
                    <a:lnTo>
                      <a:pt x="720" y="172"/>
                    </a:lnTo>
                    <a:lnTo>
                      <a:pt x="716" y="172"/>
                    </a:lnTo>
                    <a:lnTo>
                      <a:pt x="716" y="172"/>
                    </a:lnTo>
                    <a:lnTo>
                      <a:pt x="716" y="172"/>
                    </a:lnTo>
                    <a:close/>
                    <a:moveTo>
                      <a:pt x="294" y="212"/>
                    </a:moveTo>
                    <a:lnTo>
                      <a:pt x="294" y="208"/>
                    </a:lnTo>
                    <a:lnTo>
                      <a:pt x="294" y="212"/>
                    </a:lnTo>
                    <a:lnTo>
                      <a:pt x="292" y="212"/>
                    </a:lnTo>
                    <a:lnTo>
                      <a:pt x="292" y="208"/>
                    </a:lnTo>
                    <a:lnTo>
                      <a:pt x="292" y="206"/>
                    </a:lnTo>
                    <a:lnTo>
                      <a:pt x="288" y="206"/>
                    </a:lnTo>
                    <a:lnTo>
                      <a:pt x="288" y="208"/>
                    </a:lnTo>
                    <a:lnTo>
                      <a:pt x="288" y="206"/>
                    </a:lnTo>
                    <a:lnTo>
                      <a:pt x="288" y="202"/>
                    </a:lnTo>
                    <a:lnTo>
                      <a:pt x="284" y="202"/>
                    </a:lnTo>
                    <a:lnTo>
                      <a:pt x="284" y="206"/>
                    </a:lnTo>
                    <a:lnTo>
                      <a:pt x="284" y="208"/>
                    </a:lnTo>
                    <a:lnTo>
                      <a:pt x="284" y="206"/>
                    </a:lnTo>
                    <a:lnTo>
                      <a:pt x="280" y="206"/>
                    </a:lnTo>
                    <a:lnTo>
                      <a:pt x="280" y="208"/>
                    </a:lnTo>
                    <a:lnTo>
                      <a:pt x="276" y="208"/>
                    </a:lnTo>
                    <a:lnTo>
                      <a:pt x="276" y="206"/>
                    </a:lnTo>
                    <a:lnTo>
                      <a:pt x="272" y="206"/>
                    </a:lnTo>
                    <a:lnTo>
                      <a:pt x="266" y="206"/>
                    </a:lnTo>
                    <a:lnTo>
                      <a:pt x="266" y="208"/>
                    </a:lnTo>
                    <a:lnTo>
                      <a:pt x="262" y="208"/>
                    </a:lnTo>
                    <a:lnTo>
                      <a:pt x="258" y="208"/>
                    </a:lnTo>
                    <a:lnTo>
                      <a:pt x="262" y="208"/>
                    </a:lnTo>
                    <a:lnTo>
                      <a:pt x="262" y="206"/>
                    </a:lnTo>
                    <a:lnTo>
                      <a:pt x="262" y="202"/>
                    </a:lnTo>
                    <a:lnTo>
                      <a:pt x="262" y="206"/>
                    </a:lnTo>
                    <a:lnTo>
                      <a:pt x="258" y="206"/>
                    </a:lnTo>
                    <a:lnTo>
                      <a:pt x="262" y="202"/>
                    </a:lnTo>
                    <a:lnTo>
                      <a:pt x="258" y="202"/>
                    </a:lnTo>
                    <a:lnTo>
                      <a:pt x="258" y="206"/>
                    </a:lnTo>
                    <a:lnTo>
                      <a:pt x="254" y="206"/>
                    </a:lnTo>
                    <a:lnTo>
                      <a:pt x="254" y="202"/>
                    </a:lnTo>
                    <a:lnTo>
                      <a:pt x="258" y="202"/>
                    </a:lnTo>
                    <a:lnTo>
                      <a:pt x="262" y="198"/>
                    </a:lnTo>
                    <a:lnTo>
                      <a:pt x="266" y="194"/>
                    </a:lnTo>
                    <a:lnTo>
                      <a:pt x="268" y="194"/>
                    </a:lnTo>
                    <a:lnTo>
                      <a:pt x="272" y="194"/>
                    </a:lnTo>
                    <a:lnTo>
                      <a:pt x="276" y="194"/>
                    </a:lnTo>
                    <a:lnTo>
                      <a:pt x="280" y="190"/>
                    </a:lnTo>
                    <a:lnTo>
                      <a:pt x="280" y="186"/>
                    </a:lnTo>
                    <a:lnTo>
                      <a:pt x="284" y="186"/>
                    </a:lnTo>
                    <a:lnTo>
                      <a:pt x="288" y="186"/>
                    </a:lnTo>
                    <a:lnTo>
                      <a:pt x="292" y="182"/>
                    </a:lnTo>
                    <a:lnTo>
                      <a:pt x="294" y="180"/>
                    </a:lnTo>
                    <a:lnTo>
                      <a:pt x="298" y="180"/>
                    </a:lnTo>
                    <a:lnTo>
                      <a:pt x="298" y="176"/>
                    </a:lnTo>
                    <a:lnTo>
                      <a:pt x="302" y="176"/>
                    </a:lnTo>
                    <a:lnTo>
                      <a:pt x="306" y="176"/>
                    </a:lnTo>
                    <a:lnTo>
                      <a:pt x="306" y="172"/>
                    </a:lnTo>
                    <a:lnTo>
                      <a:pt x="310" y="172"/>
                    </a:lnTo>
                    <a:lnTo>
                      <a:pt x="314" y="172"/>
                    </a:lnTo>
                    <a:lnTo>
                      <a:pt x="314" y="168"/>
                    </a:lnTo>
                    <a:lnTo>
                      <a:pt x="318" y="168"/>
                    </a:lnTo>
                    <a:lnTo>
                      <a:pt x="322" y="168"/>
                    </a:lnTo>
                    <a:lnTo>
                      <a:pt x="324" y="168"/>
                    </a:lnTo>
                    <a:lnTo>
                      <a:pt x="328" y="168"/>
                    </a:lnTo>
                    <a:lnTo>
                      <a:pt x="332" y="172"/>
                    </a:lnTo>
                    <a:lnTo>
                      <a:pt x="336" y="172"/>
                    </a:lnTo>
                    <a:lnTo>
                      <a:pt x="340" y="172"/>
                    </a:lnTo>
                    <a:lnTo>
                      <a:pt x="340" y="168"/>
                    </a:lnTo>
                    <a:lnTo>
                      <a:pt x="336" y="168"/>
                    </a:lnTo>
                    <a:lnTo>
                      <a:pt x="340" y="168"/>
                    </a:lnTo>
                    <a:lnTo>
                      <a:pt x="340" y="172"/>
                    </a:lnTo>
                    <a:lnTo>
                      <a:pt x="344" y="172"/>
                    </a:lnTo>
                    <a:lnTo>
                      <a:pt x="344" y="168"/>
                    </a:lnTo>
                    <a:lnTo>
                      <a:pt x="340" y="168"/>
                    </a:lnTo>
                    <a:lnTo>
                      <a:pt x="336" y="168"/>
                    </a:lnTo>
                    <a:lnTo>
                      <a:pt x="340" y="164"/>
                    </a:lnTo>
                    <a:lnTo>
                      <a:pt x="344" y="164"/>
                    </a:lnTo>
                    <a:lnTo>
                      <a:pt x="340" y="164"/>
                    </a:lnTo>
                    <a:lnTo>
                      <a:pt x="344" y="164"/>
                    </a:lnTo>
                    <a:lnTo>
                      <a:pt x="348" y="164"/>
                    </a:lnTo>
                    <a:lnTo>
                      <a:pt x="352" y="164"/>
                    </a:lnTo>
                    <a:lnTo>
                      <a:pt x="354" y="168"/>
                    </a:lnTo>
                    <a:lnTo>
                      <a:pt x="362" y="168"/>
                    </a:lnTo>
                    <a:lnTo>
                      <a:pt x="362" y="172"/>
                    </a:lnTo>
                    <a:lnTo>
                      <a:pt x="358" y="172"/>
                    </a:lnTo>
                    <a:lnTo>
                      <a:pt x="354" y="172"/>
                    </a:lnTo>
                    <a:lnTo>
                      <a:pt x="352" y="176"/>
                    </a:lnTo>
                    <a:lnTo>
                      <a:pt x="352" y="180"/>
                    </a:lnTo>
                    <a:lnTo>
                      <a:pt x="354" y="180"/>
                    </a:lnTo>
                    <a:lnTo>
                      <a:pt x="358" y="180"/>
                    </a:lnTo>
                    <a:lnTo>
                      <a:pt x="358" y="182"/>
                    </a:lnTo>
                    <a:lnTo>
                      <a:pt x="354" y="182"/>
                    </a:lnTo>
                    <a:lnTo>
                      <a:pt x="352" y="182"/>
                    </a:lnTo>
                    <a:lnTo>
                      <a:pt x="352" y="180"/>
                    </a:lnTo>
                    <a:lnTo>
                      <a:pt x="348" y="180"/>
                    </a:lnTo>
                    <a:lnTo>
                      <a:pt x="348" y="182"/>
                    </a:lnTo>
                    <a:lnTo>
                      <a:pt x="352" y="182"/>
                    </a:lnTo>
                    <a:lnTo>
                      <a:pt x="354" y="182"/>
                    </a:lnTo>
                    <a:lnTo>
                      <a:pt x="354" y="186"/>
                    </a:lnTo>
                    <a:lnTo>
                      <a:pt x="354" y="190"/>
                    </a:lnTo>
                    <a:lnTo>
                      <a:pt x="352" y="190"/>
                    </a:lnTo>
                    <a:lnTo>
                      <a:pt x="348" y="190"/>
                    </a:lnTo>
                    <a:lnTo>
                      <a:pt x="344" y="190"/>
                    </a:lnTo>
                    <a:lnTo>
                      <a:pt x="340" y="190"/>
                    </a:lnTo>
                    <a:lnTo>
                      <a:pt x="340" y="194"/>
                    </a:lnTo>
                    <a:lnTo>
                      <a:pt x="340" y="198"/>
                    </a:lnTo>
                    <a:lnTo>
                      <a:pt x="336" y="198"/>
                    </a:lnTo>
                    <a:lnTo>
                      <a:pt x="332" y="198"/>
                    </a:lnTo>
                    <a:lnTo>
                      <a:pt x="328" y="198"/>
                    </a:lnTo>
                    <a:lnTo>
                      <a:pt x="324" y="194"/>
                    </a:lnTo>
                    <a:lnTo>
                      <a:pt x="324" y="190"/>
                    </a:lnTo>
                    <a:lnTo>
                      <a:pt x="324" y="186"/>
                    </a:lnTo>
                    <a:lnTo>
                      <a:pt x="328" y="186"/>
                    </a:lnTo>
                    <a:lnTo>
                      <a:pt x="328" y="182"/>
                    </a:lnTo>
                    <a:lnTo>
                      <a:pt x="324" y="186"/>
                    </a:lnTo>
                    <a:lnTo>
                      <a:pt x="322" y="186"/>
                    </a:lnTo>
                    <a:lnTo>
                      <a:pt x="318" y="186"/>
                    </a:lnTo>
                    <a:lnTo>
                      <a:pt x="322" y="186"/>
                    </a:lnTo>
                    <a:lnTo>
                      <a:pt x="322" y="190"/>
                    </a:lnTo>
                    <a:lnTo>
                      <a:pt x="318" y="194"/>
                    </a:lnTo>
                    <a:lnTo>
                      <a:pt x="314" y="190"/>
                    </a:lnTo>
                    <a:lnTo>
                      <a:pt x="314" y="194"/>
                    </a:lnTo>
                    <a:lnTo>
                      <a:pt x="318" y="194"/>
                    </a:lnTo>
                    <a:lnTo>
                      <a:pt x="318" y="198"/>
                    </a:lnTo>
                    <a:lnTo>
                      <a:pt x="314" y="198"/>
                    </a:lnTo>
                    <a:lnTo>
                      <a:pt x="314" y="202"/>
                    </a:lnTo>
                    <a:lnTo>
                      <a:pt x="310" y="206"/>
                    </a:lnTo>
                    <a:lnTo>
                      <a:pt x="306" y="206"/>
                    </a:lnTo>
                    <a:lnTo>
                      <a:pt x="306" y="202"/>
                    </a:lnTo>
                    <a:lnTo>
                      <a:pt x="302" y="198"/>
                    </a:lnTo>
                    <a:lnTo>
                      <a:pt x="302" y="202"/>
                    </a:lnTo>
                    <a:lnTo>
                      <a:pt x="302" y="206"/>
                    </a:lnTo>
                    <a:lnTo>
                      <a:pt x="298" y="206"/>
                    </a:lnTo>
                    <a:lnTo>
                      <a:pt x="302" y="206"/>
                    </a:lnTo>
                    <a:lnTo>
                      <a:pt x="306" y="206"/>
                    </a:lnTo>
                    <a:lnTo>
                      <a:pt x="306" y="208"/>
                    </a:lnTo>
                    <a:lnTo>
                      <a:pt x="302" y="208"/>
                    </a:lnTo>
                    <a:lnTo>
                      <a:pt x="302" y="206"/>
                    </a:lnTo>
                    <a:lnTo>
                      <a:pt x="302" y="208"/>
                    </a:lnTo>
                    <a:lnTo>
                      <a:pt x="298" y="208"/>
                    </a:lnTo>
                    <a:lnTo>
                      <a:pt x="298" y="212"/>
                    </a:lnTo>
                    <a:lnTo>
                      <a:pt x="294" y="212"/>
                    </a:lnTo>
                    <a:lnTo>
                      <a:pt x="294" y="212"/>
                    </a:lnTo>
                    <a:lnTo>
                      <a:pt x="294" y="212"/>
                    </a:lnTo>
                    <a:close/>
                    <a:moveTo>
                      <a:pt x="706" y="172"/>
                    </a:moveTo>
                    <a:lnTo>
                      <a:pt x="708" y="172"/>
                    </a:lnTo>
                    <a:lnTo>
                      <a:pt x="712" y="172"/>
                    </a:lnTo>
                    <a:lnTo>
                      <a:pt x="712" y="176"/>
                    </a:lnTo>
                    <a:lnTo>
                      <a:pt x="708" y="176"/>
                    </a:lnTo>
                    <a:lnTo>
                      <a:pt x="706" y="176"/>
                    </a:lnTo>
                    <a:lnTo>
                      <a:pt x="706" y="172"/>
                    </a:lnTo>
                    <a:lnTo>
                      <a:pt x="706" y="172"/>
                    </a:lnTo>
                    <a:lnTo>
                      <a:pt x="706" y="172"/>
                    </a:lnTo>
                    <a:close/>
                    <a:moveTo>
                      <a:pt x="646" y="172"/>
                    </a:moveTo>
                    <a:lnTo>
                      <a:pt x="650" y="172"/>
                    </a:lnTo>
                    <a:lnTo>
                      <a:pt x="650" y="176"/>
                    </a:lnTo>
                    <a:lnTo>
                      <a:pt x="646" y="176"/>
                    </a:lnTo>
                    <a:lnTo>
                      <a:pt x="642" y="172"/>
                    </a:lnTo>
                    <a:lnTo>
                      <a:pt x="646" y="172"/>
                    </a:lnTo>
                    <a:lnTo>
                      <a:pt x="646" y="172"/>
                    </a:lnTo>
                    <a:lnTo>
                      <a:pt x="646" y="172"/>
                    </a:lnTo>
                    <a:close/>
                    <a:moveTo>
                      <a:pt x="522" y="176"/>
                    </a:moveTo>
                    <a:lnTo>
                      <a:pt x="518" y="176"/>
                    </a:lnTo>
                    <a:lnTo>
                      <a:pt x="522" y="176"/>
                    </a:lnTo>
                    <a:lnTo>
                      <a:pt x="522" y="176"/>
                    </a:lnTo>
                    <a:lnTo>
                      <a:pt x="522" y="176"/>
                    </a:lnTo>
                    <a:close/>
                    <a:moveTo>
                      <a:pt x="384" y="176"/>
                    </a:moveTo>
                    <a:lnTo>
                      <a:pt x="388" y="176"/>
                    </a:lnTo>
                    <a:lnTo>
                      <a:pt x="384" y="176"/>
                    </a:lnTo>
                    <a:lnTo>
                      <a:pt x="384" y="176"/>
                    </a:lnTo>
                    <a:lnTo>
                      <a:pt x="384" y="176"/>
                    </a:lnTo>
                    <a:close/>
                    <a:moveTo>
                      <a:pt x="858" y="236"/>
                    </a:moveTo>
                    <a:lnTo>
                      <a:pt x="862" y="236"/>
                    </a:lnTo>
                    <a:lnTo>
                      <a:pt x="858" y="236"/>
                    </a:lnTo>
                    <a:lnTo>
                      <a:pt x="862" y="236"/>
                    </a:lnTo>
                    <a:lnTo>
                      <a:pt x="864" y="236"/>
                    </a:lnTo>
                    <a:lnTo>
                      <a:pt x="868" y="236"/>
                    </a:lnTo>
                    <a:lnTo>
                      <a:pt x="872" y="236"/>
                    </a:lnTo>
                    <a:lnTo>
                      <a:pt x="872" y="238"/>
                    </a:lnTo>
                    <a:lnTo>
                      <a:pt x="868" y="238"/>
                    </a:lnTo>
                    <a:lnTo>
                      <a:pt x="864" y="238"/>
                    </a:lnTo>
                    <a:lnTo>
                      <a:pt x="862" y="238"/>
                    </a:lnTo>
                    <a:lnTo>
                      <a:pt x="858" y="238"/>
                    </a:lnTo>
                    <a:lnTo>
                      <a:pt x="858" y="236"/>
                    </a:lnTo>
                    <a:lnTo>
                      <a:pt x="858" y="238"/>
                    </a:lnTo>
                    <a:lnTo>
                      <a:pt x="862" y="238"/>
                    </a:lnTo>
                    <a:lnTo>
                      <a:pt x="862" y="242"/>
                    </a:lnTo>
                    <a:lnTo>
                      <a:pt x="862" y="246"/>
                    </a:lnTo>
                    <a:lnTo>
                      <a:pt x="858" y="246"/>
                    </a:lnTo>
                    <a:lnTo>
                      <a:pt x="854" y="246"/>
                    </a:lnTo>
                    <a:lnTo>
                      <a:pt x="850" y="246"/>
                    </a:lnTo>
                    <a:lnTo>
                      <a:pt x="846" y="246"/>
                    </a:lnTo>
                    <a:lnTo>
                      <a:pt x="842" y="246"/>
                    </a:lnTo>
                    <a:lnTo>
                      <a:pt x="838" y="246"/>
                    </a:lnTo>
                    <a:lnTo>
                      <a:pt x="838" y="250"/>
                    </a:lnTo>
                    <a:lnTo>
                      <a:pt x="834" y="250"/>
                    </a:lnTo>
                    <a:lnTo>
                      <a:pt x="832" y="246"/>
                    </a:lnTo>
                    <a:lnTo>
                      <a:pt x="828" y="246"/>
                    </a:lnTo>
                    <a:lnTo>
                      <a:pt x="824" y="246"/>
                    </a:lnTo>
                    <a:lnTo>
                      <a:pt x="820" y="246"/>
                    </a:lnTo>
                    <a:lnTo>
                      <a:pt x="820" y="242"/>
                    </a:lnTo>
                    <a:lnTo>
                      <a:pt x="820" y="238"/>
                    </a:lnTo>
                    <a:lnTo>
                      <a:pt x="816" y="238"/>
                    </a:lnTo>
                    <a:lnTo>
                      <a:pt x="812" y="236"/>
                    </a:lnTo>
                    <a:lnTo>
                      <a:pt x="812" y="238"/>
                    </a:lnTo>
                    <a:lnTo>
                      <a:pt x="816" y="238"/>
                    </a:lnTo>
                    <a:lnTo>
                      <a:pt x="816" y="242"/>
                    </a:lnTo>
                    <a:lnTo>
                      <a:pt x="812" y="246"/>
                    </a:lnTo>
                    <a:lnTo>
                      <a:pt x="808" y="246"/>
                    </a:lnTo>
                    <a:lnTo>
                      <a:pt x="806" y="246"/>
                    </a:lnTo>
                    <a:lnTo>
                      <a:pt x="802" y="246"/>
                    </a:lnTo>
                    <a:lnTo>
                      <a:pt x="798" y="246"/>
                    </a:lnTo>
                    <a:lnTo>
                      <a:pt x="794" y="246"/>
                    </a:lnTo>
                    <a:lnTo>
                      <a:pt x="790" y="246"/>
                    </a:lnTo>
                    <a:lnTo>
                      <a:pt x="794" y="242"/>
                    </a:lnTo>
                    <a:lnTo>
                      <a:pt x="790" y="242"/>
                    </a:lnTo>
                    <a:lnTo>
                      <a:pt x="790" y="246"/>
                    </a:lnTo>
                    <a:lnTo>
                      <a:pt x="786" y="246"/>
                    </a:lnTo>
                    <a:lnTo>
                      <a:pt x="786" y="242"/>
                    </a:lnTo>
                    <a:lnTo>
                      <a:pt x="782" y="242"/>
                    </a:lnTo>
                    <a:lnTo>
                      <a:pt x="782" y="246"/>
                    </a:lnTo>
                    <a:lnTo>
                      <a:pt x="786" y="246"/>
                    </a:lnTo>
                    <a:lnTo>
                      <a:pt x="782" y="246"/>
                    </a:lnTo>
                    <a:lnTo>
                      <a:pt x="778" y="246"/>
                    </a:lnTo>
                    <a:lnTo>
                      <a:pt x="776" y="246"/>
                    </a:lnTo>
                    <a:lnTo>
                      <a:pt x="772" y="246"/>
                    </a:lnTo>
                    <a:lnTo>
                      <a:pt x="768" y="246"/>
                    </a:lnTo>
                    <a:lnTo>
                      <a:pt x="768" y="242"/>
                    </a:lnTo>
                    <a:lnTo>
                      <a:pt x="768" y="246"/>
                    </a:lnTo>
                    <a:lnTo>
                      <a:pt x="768" y="250"/>
                    </a:lnTo>
                    <a:lnTo>
                      <a:pt x="764" y="250"/>
                    </a:lnTo>
                    <a:lnTo>
                      <a:pt x="760" y="250"/>
                    </a:lnTo>
                    <a:lnTo>
                      <a:pt x="760" y="246"/>
                    </a:lnTo>
                    <a:lnTo>
                      <a:pt x="756" y="250"/>
                    </a:lnTo>
                    <a:lnTo>
                      <a:pt x="752" y="250"/>
                    </a:lnTo>
                    <a:lnTo>
                      <a:pt x="752" y="246"/>
                    </a:lnTo>
                    <a:lnTo>
                      <a:pt x="752" y="250"/>
                    </a:lnTo>
                    <a:lnTo>
                      <a:pt x="748" y="250"/>
                    </a:lnTo>
                    <a:lnTo>
                      <a:pt x="746" y="246"/>
                    </a:lnTo>
                    <a:lnTo>
                      <a:pt x="742" y="246"/>
                    </a:lnTo>
                    <a:lnTo>
                      <a:pt x="746" y="242"/>
                    </a:lnTo>
                    <a:lnTo>
                      <a:pt x="746" y="238"/>
                    </a:lnTo>
                    <a:lnTo>
                      <a:pt x="742" y="238"/>
                    </a:lnTo>
                    <a:lnTo>
                      <a:pt x="742" y="236"/>
                    </a:lnTo>
                    <a:lnTo>
                      <a:pt x="742" y="238"/>
                    </a:lnTo>
                    <a:lnTo>
                      <a:pt x="738" y="238"/>
                    </a:lnTo>
                    <a:lnTo>
                      <a:pt x="738" y="242"/>
                    </a:lnTo>
                    <a:lnTo>
                      <a:pt x="738" y="238"/>
                    </a:lnTo>
                    <a:lnTo>
                      <a:pt x="734" y="238"/>
                    </a:lnTo>
                    <a:lnTo>
                      <a:pt x="734" y="242"/>
                    </a:lnTo>
                    <a:lnTo>
                      <a:pt x="732" y="242"/>
                    </a:lnTo>
                    <a:lnTo>
                      <a:pt x="732" y="238"/>
                    </a:lnTo>
                    <a:lnTo>
                      <a:pt x="732" y="242"/>
                    </a:lnTo>
                    <a:lnTo>
                      <a:pt x="734" y="242"/>
                    </a:lnTo>
                    <a:lnTo>
                      <a:pt x="734" y="246"/>
                    </a:lnTo>
                    <a:lnTo>
                      <a:pt x="732" y="246"/>
                    </a:lnTo>
                    <a:lnTo>
                      <a:pt x="728" y="246"/>
                    </a:lnTo>
                    <a:lnTo>
                      <a:pt x="724" y="246"/>
                    </a:lnTo>
                    <a:lnTo>
                      <a:pt x="720" y="246"/>
                    </a:lnTo>
                    <a:lnTo>
                      <a:pt x="716" y="246"/>
                    </a:lnTo>
                    <a:lnTo>
                      <a:pt x="712" y="246"/>
                    </a:lnTo>
                    <a:lnTo>
                      <a:pt x="712" y="242"/>
                    </a:lnTo>
                    <a:lnTo>
                      <a:pt x="708" y="242"/>
                    </a:lnTo>
                    <a:lnTo>
                      <a:pt x="708" y="238"/>
                    </a:lnTo>
                    <a:lnTo>
                      <a:pt x="712" y="238"/>
                    </a:lnTo>
                    <a:lnTo>
                      <a:pt x="708" y="238"/>
                    </a:lnTo>
                    <a:lnTo>
                      <a:pt x="706" y="238"/>
                    </a:lnTo>
                    <a:lnTo>
                      <a:pt x="706" y="242"/>
                    </a:lnTo>
                    <a:lnTo>
                      <a:pt x="706" y="238"/>
                    </a:lnTo>
                    <a:lnTo>
                      <a:pt x="706" y="242"/>
                    </a:lnTo>
                    <a:lnTo>
                      <a:pt x="702" y="242"/>
                    </a:lnTo>
                    <a:lnTo>
                      <a:pt x="698" y="242"/>
                    </a:lnTo>
                    <a:lnTo>
                      <a:pt x="694" y="242"/>
                    </a:lnTo>
                    <a:lnTo>
                      <a:pt x="694" y="238"/>
                    </a:lnTo>
                    <a:lnTo>
                      <a:pt x="694" y="236"/>
                    </a:lnTo>
                    <a:lnTo>
                      <a:pt x="690" y="236"/>
                    </a:lnTo>
                    <a:lnTo>
                      <a:pt x="690" y="232"/>
                    </a:lnTo>
                    <a:lnTo>
                      <a:pt x="694" y="232"/>
                    </a:lnTo>
                    <a:lnTo>
                      <a:pt x="690" y="232"/>
                    </a:lnTo>
                    <a:lnTo>
                      <a:pt x="686" y="228"/>
                    </a:lnTo>
                    <a:lnTo>
                      <a:pt x="686" y="224"/>
                    </a:lnTo>
                    <a:lnTo>
                      <a:pt x="686" y="220"/>
                    </a:lnTo>
                    <a:lnTo>
                      <a:pt x="690" y="220"/>
                    </a:lnTo>
                    <a:lnTo>
                      <a:pt x="694" y="220"/>
                    </a:lnTo>
                    <a:lnTo>
                      <a:pt x="694" y="216"/>
                    </a:lnTo>
                    <a:lnTo>
                      <a:pt x="690" y="212"/>
                    </a:lnTo>
                    <a:lnTo>
                      <a:pt x="690" y="208"/>
                    </a:lnTo>
                    <a:lnTo>
                      <a:pt x="686" y="208"/>
                    </a:lnTo>
                    <a:lnTo>
                      <a:pt x="686" y="206"/>
                    </a:lnTo>
                    <a:lnTo>
                      <a:pt x="682" y="206"/>
                    </a:lnTo>
                    <a:lnTo>
                      <a:pt x="682" y="202"/>
                    </a:lnTo>
                    <a:lnTo>
                      <a:pt x="678" y="202"/>
                    </a:lnTo>
                    <a:lnTo>
                      <a:pt x="678" y="198"/>
                    </a:lnTo>
                    <a:lnTo>
                      <a:pt x="676" y="198"/>
                    </a:lnTo>
                    <a:lnTo>
                      <a:pt x="672" y="198"/>
                    </a:lnTo>
                    <a:lnTo>
                      <a:pt x="668" y="198"/>
                    </a:lnTo>
                    <a:lnTo>
                      <a:pt x="668" y="202"/>
                    </a:lnTo>
                    <a:lnTo>
                      <a:pt x="664" y="198"/>
                    </a:lnTo>
                    <a:lnTo>
                      <a:pt x="660" y="198"/>
                    </a:lnTo>
                    <a:lnTo>
                      <a:pt x="656" y="198"/>
                    </a:lnTo>
                    <a:lnTo>
                      <a:pt x="652" y="198"/>
                    </a:lnTo>
                    <a:lnTo>
                      <a:pt x="650" y="202"/>
                    </a:lnTo>
                    <a:lnTo>
                      <a:pt x="646" y="202"/>
                    </a:lnTo>
                    <a:lnTo>
                      <a:pt x="646" y="198"/>
                    </a:lnTo>
                    <a:lnTo>
                      <a:pt x="650" y="198"/>
                    </a:lnTo>
                    <a:lnTo>
                      <a:pt x="652" y="198"/>
                    </a:lnTo>
                    <a:lnTo>
                      <a:pt x="650" y="198"/>
                    </a:lnTo>
                    <a:lnTo>
                      <a:pt x="646" y="198"/>
                    </a:lnTo>
                    <a:lnTo>
                      <a:pt x="642" y="198"/>
                    </a:lnTo>
                    <a:lnTo>
                      <a:pt x="642" y="194"/>
                    </a:lnTo>
                    <a:lnTo>
                      <a:pt x="638" y="194"/>
                    </a:lnTo>
                    <a:lnTo>
                      <a:pt x="634" y="194"/>
                    </a:lnTo>
                    <a:lnTo>
                      <a:pt x="638" y="194"/>
                    </a:lnTo>
                    <a:lnTo>
                      <a:pt x="642" y="194"/>
                    </a:lnTo>
                    <a:lnTo>
                      <a:pt x="642" y="190"/>
                    </a:lnTo>
                    <a:lnTo>
                      <a:pt x="638" y="190"/>
                    </a:lnTo>
                    <a:lnTo>
                      <a:pt x="634" y="190"/>
                    </a:lnTo>
                    <a:lnTo>
                      <a:pt x="630" y="190"/>
                    </a:lnTo>
                    <a:lnTo>
                      <a:pt x="630" y="186"/>
                    </a:lnTo>
                    <a:lnTo>
                      <a:pt x="626" y="186"/>
                    </a:lnTo>
                    <a:lnTo>
                      <a:pt x="622" y="186"/>
                    </a:lnTo>
                    <a:lnTo>
                      <a:pt x="622" y="182"/>
                    </a:lnTo>
                    <a:lnTo>
                      <a:pt x="626" y="186"/>
                    </a:lnTo>
                    <a:lnTo>
                      <a:pt x="630" y="186"/>
                    </a:lnTo>
                    <a:lnTo>
                      <a:pt x="634" y="186"/>
                    </a:lnTo>
                    <a:lnTo>
                      <a:pt x="630" y="182"/>
                    </a:lnTo>
                    <a:lnTo>
                      <a:pt x="626" y="182"/>
                    </a:lnTo>
                    <a:lnTo>
                      <a:pt x="622" y="182"/>
                    </a:lnTo>
                    <a:lnTo>
                      <a:pt x="626" y="180"/>
                    </a:lnTo>
                    <a:lnTo>
                      <a:pt x="630" y="180"/>
                    </a:lnTo>
                    <a:lnTo>
                      <a:pt x="634" y="180"/>
                    </a:lnTo>
                    <a:lnTo>
                      <a:pt x="638" y="180"/>
                    </a:lnTo>
                    <a:lnTo>
                      <a:pt x="642" y="176"/>
                    </a:lnTo>
                    <a:lnTo>
                      <a:pt x="642" y="180"/>
                    </a:lnTo>
                    <a:lnTo>
                      <a:pt x="646" y="180"/>
                    </a:lnTo>
                    <a:lnTo>
                      <a:pt x="650" y="180"/>
                    </a:lnTo>
                    <a:lnTo>
                      <a:pt x="652" y="180"/>
                    </a:lnTo>
                    <a:lnTo>
                      <a:pt x="656" y="180"/>
                    </a:lnTo>
                    <a:lnTo>
                      <a:pt x="660" y="182"/>
                    </a:lnTo>
                    <a:lnTo>
                      <a:pt x="664" y="182"/>
                    </a:lnTo>
                    <a:lnTo>
                      <a:pt x="664" y="180"/>
                    </a:lnTo>
                    <a:lnTo>
                      <a:pt x="668" y="180"/>
                    </a:lnTo>
                    <a:lnTo>
                      <a:pt x="668" y="182"/>
                    </a:lnTo>
                    <a:lnTo>
                      <a:pt x="672" y="182"/>
                    </a:lnTo>
                    <a:lnTo>
                      <a:pt x="676" y="186"/>
                    </a:lnTo>
                    <a:lnTo>
                      <a:pt x="676" y="190"/>
                    </a:lnTo>
                    <a:lnTo>
                      <a:pt x="672" y="194"/>
                    </a:lnTo>
                    <a:lnTo>
                      <a:pt x="672" y="198"/>
                    </a:lnTo>
                    <a:lnTo>
                      <a:pt x="672" y="194"/>
                    </a:lnTo>
                    <a:lnTo>
                      <a:pt x="676" y="194"/>
                    </a:lnTo>
                    <a:lnTo>
                      <a:pt x="678" y="190"/>
                    </a:lnTo>
                    <a:lnTo>
                      <a:pt x="682" y="190"/>
                    </a:lnTo>
                    <a:lnTo>
                      <a:pt x="686" y="190"/>
                    </a:lnTo>
                    <a:lnTo>
                      <a:pt x="690" y="190"/>
                    </a:lnTo>
                    <a:lnTo>
                      <a:pt x="694" y="190"/>
                    </a:lnTo>
                    <a:lnTo>
                      <a:pt x="694" y="186"/>
                    </a:lnTo>
                    <a:lnTo>
                      <a:pt x="698" y="186"/>
                    </a:lnTo>
                    <a:lnTo>
                      <a:pt x="702" y="186"/>
                    </a:lnTo>
                    <a:lnTo>
                      <a:pt x="706" y="186"/>
                    </a:lnTo>
                    <a:lnTo>
                      <a:pt x="708" y="190"/>
                    </a:lnTo>
                    <a:lnTo>
                      <a:pt x="712" y="190"/>
                    </a:lnTo>
                    <a:lnTo>
                      <a:pt x="716" y="190"/>
                    </a:lnTo>
                    <a:lnTo>
                      <a:pt x="716" y="194"/>
                    </a:lnTo>
                    <a:lnTo>
                      <a:pt x="712" y="194"/>
                    </a:lnTo>
                    <a:lnTo>
                      <a:pt x="708" y="194"/>
                    </a:lnTo>
                    <a:lnTo>
                      <a:pt x="706" y="194"/>
                    </a:lnTo>
                    <a:lnTo>
                      <a:pt x="702" y="194"/>
                    </a:lnTo>
                    <a:lnTo>
                      <a:pt x="706" y="194"/>
                    </a:lnTo>
                    <a:lnTo>
                      <a:pt x="708" y="194"/>
                    </a:lnTo>
                    <a:lnTo>
                      <a:pt x="712" y="194"/>
                    </a:lnTo>
                    <a:lnTo>
                      <a:pt x="716" y="194"/>
                    </a:lnTo>
                    <a:lnTo>
                      <a:pt x="716" y="198"/>
                    </a:lnTo>
                    <a:lnTo>
                      <a:pt x="720" y="198"/>
                    </a:lnTo>
                    <a:lnTo>
                      <a:pt x="724" y="198"/>
                    </a:lnTo>
                    <a:lnTo>
                      <a:pt x="728" y="198"/>
                    </a:lnTo>
                    <a:lnTo>
                      <a:pt x="732" y="198"/>
                    </a:lnTo>
                    <a:lnTo>
                      <a:pt x="734" y="202"/>
                    </a:lnTo>
                    <a:lnTo>
                      <a:pt x="732" y="202"/>
                    </a:lnTo>
                    <a:lnTo>
                      <a:pt x="728" y="202"/>
                    </a:lnTo>
                    <a:lnTo>
                      <a:pt x="724" y="202"/>
                    </a:lnTo>
                    <a:lnTo>
                      <a:pt x="716" y="202"/>
                    </a:lnTo>
                    <a:lnTo>
                      <a:pt x="720" y="202"/>
                    </a:lnTo>
                    <a:lnTo>
                      <a:pt x="716" y="202"/>
                    </a:lnTo>
                    <a:lnTo>
                      <a:pt x="712" y="202"/>
                    </a:lnTo>
                    <a:lnTo>
                      <a:pt x="708" y="202"/>
                    </a:lnTo>
                    <a:lnTo>
                      <a:pt x="706" y="202"/>
                    </a:lnTo>
                    <a:lnTo>
                      <a:pt x="702" y="202"/>
                    </a:lnTo>
                    <a:lnTo>
                      <a:pt x="702" y="198"/>
                    </a:lnTo>
                    <a:lnTo>
                      <a:pt x="698" y="198"/>
                    </a:lnTo>
                    <a:lnTo>
                      <a:pt x="698" y="202"/>
                    </a:lnTo>
                    <a:lnTo>
                      <a:pt x="702" y="202"/>
                    </a:lnTo>
                    <a:lnTo>
                      <a:pt x="706" y="202"/>
                    </a:lnTo>
                    <a:lnTo>
                      <a:pt x="708" y="202"/>
                    </a:lnTo>
                    <a:lnTo>
                      <a:pt x="712" y="206"/>
                    </a:lnTo>
                    <a:lnTo>
                      <a:pt x="708" y="206"/>
                    </a:lnTo>
                    <a:lnTo>
                      <a:pt x="712" y="206"/>
                    </a:lnTo>
                    <a:lnTo>
                      <a:pt x="716" y="206"/>
                    </a:lnTo>
                    <a:lnTo>
                      <a:pt x="720" y="206"/>
                    </a:lnTo>
                    <a:lnTo>
                      <a:pt x="716" y="206"/>
                    </a:lnTo>
                    <a:lnTo>
                      <a:pt x="712" y="206"/>
                    </a:lnTo>
                    <a:lnTo>
                      <a:pt x="708" y="206"/>
                    </a:lnTo>
                    <a:lnTo>
                      <a:pt x="706" y="206"/>
                    </a:lnTo>
                    <a:lnTo>
                      <a:pt x="708" y="208"/>
                    </a:lnTo>
                    <a:lnTo>
                      <a:pt x="706" y="208"/>
                    </a:lnTo>
                    <a:lnTo>
                      <a:pt x="706" y="212"/>
                    </a:lnTo>
                    <a:lnTo>
                      <a:pt x="706" y="208"/>
                    </a:lnTo>
                    <a:lnTo>
                      <a:pt x="708" y="208"/>
                    </a:lnTo>
                    <a:lnTo>
                      <a:pt x="708" y="206"/>
                    </a:lnTo>
                    <a:lnTo>
                      <a:pt x="712" y="206"/>
                    </a:lnTo>
                    <a:lnTo>
                      <a:pt x="712" y="208"/>
                    </a:lnTo>
                    <a:lnTo>
                      <a:pt x="716" y="208"/>
                    </a:lnTo>
                    <a:lnTo>
                      <a:pt x="712" y="208"/>
                    </a:lnTo>
                    <a:lnTo>
                      <a:pt x="716" y="208"/>
                    </a:lnTo>
                    <a:lnTo>
                      <a:pt x="720" y="208"/>
                    </a:lnTo>
                    <a:lnTo>
                      <a:pt x="720" y="206"/>
                    </a:lnTo>
                    <a:lnTo>
                      <a:pt x="724" y="206"/>
                    </a:lnTo>
                    <a:lnTo>
                      <a:pt x="724" y="208"/>
                    </a:lnTo>
                    <a:lnTo>
                      <a:pt x="728" y="208"/>
                    </a:lnTo>
                    <a:lnTo>
                      <a:pt x="724" y="212"/>
                    </a:lnTo>
                    <a:lnTo>
                      <a:pt x="728" y="212"/>
                    </a:lnTo>
                    <a:lnTo>
                      <a:pt x="728" y="208"/>
                    </a:lnTo>
                    <a:lnTo>
                      <a:pt x="732" y="212"/>
                    </a:lnTo>
                    <a:lnTo>
                      <a:pt x="734" y="212"/>
                    </a:lnTo>
                    <a:lnTo>
                      <a:pt x="732" y="216"/>
                    </a:lnTo>
                    <a:lnTo>
                      <a:pt x="728" y="216"/>
                    </a:lnTo>
                    <a:lnTo>
                      <a:pt x="724" y="220"/>
                    </a:lnTo>
                    <a:lnTo>
                      <a:pt x="728" y="216"/>
                    </a:lnTo>
                    <a:lnTo>
                      <a:pt x="728" y="220"/>
                    </a:lnTo>
                    <a:lnTo>
                      <a:pt x="728" y="216"/>
                    </a:lnTo>
                    <a:lnTo>
                      <a:pt x="732" y="216"/>
                    </a:lnTo>
                    <a:lnTo>
                      <a:pt x="734" y="220"/>
                    </a:lnTo>
                    <a:lnTo>
                      <a:pt x="734" y="224"/>
                    </a:lnTo>
                    <a:lnTo>
                      <a:pt x="738" y="224"/>
                    </a:lnTo>
                    <a:lnTo>
                      <a:pt x="738" y="220"/>
                    </a:lnTo>
                    <a:lnTo>
                      <a:pt x="738" y="216"/>
                    </a:lnTo>
                    <a:lnTo>
                      <a:pt x="742" y="216"/>
                    </a:lnTo>
                    <a:lnTo>
                      <a:pt x="746" y="216"/>
                    </a:lnTo>
                    <a:lnTo>
                      <a:pt x="746" y="220"/>
                    </a:lnTo>
                    <a:lnTo>
                      <a:pt x="748" y="220"/>
                    </a:lnTo>
                    <a:lnTo>
                      <a:pt x="752" y="220"/>
                    </a:lnTo>
                    <a:lnTo>
                      <a:pt x="756" y="220"/>
                    </a:lnTo>
                    <a:lnTo>
                      <a:pt x="756" y="216"/>
                    </a:lnTo>
                    <a:lnTo>
                      <a:pt x="760" y="216"/>
                    </a:lnTo>
                    <a:lnTo>
                      <a:pt x="764" y="216"/>
                    </a:lnTo>
                    <a:lnTo>
                      <a:pt x="764" y="220"/>
                    </a:lnTo>
                    <a:lnTo>
                      <a:pt x="768" y="220"/>
                    </a:lnTo>
                    <a:lnTo>
                      <a:pt x="772" y="220"/>
                    </a:lnTo>
                    <a:lnTo>
                      <a:pt x="772" y="224"/>
                    </a:lnTo>
                    <a:lnTo>
                      <a:pt x="768" y="224"/>
                    </a:lnTo>
                    <a:lnTo>
                      <a:pt x="772" y="224"/>
                    </a:lnTo>
                    <a:lnTo>
                      <a:pt x="776" y="224"/>
                    </a:lnTo>
                    <a:lnTo>
                      <a:pt x="778" y="224"/>
                    </a:lnTo>
                    <a:lnTo>
                      <a:pt x="782" y="224"/>
                    </a:lnTo>
                    <a:lnTo>
                      <a:pt x="778" y="220"/>
                    </a:lnTo>
                    <a:lnTo>
                      <a:pt x="776" y="220"/>
                    </a:lnTo>
                    <a:lnTo>
                      <a:pt x="778" y="220"/>
                    </a:lnTo>
                    <a:lnTo>
                      <a:pt x="782" y="220"/>
                    </a:lnTo>
                    <a:lnTo>
                      <a:pt x="786" y="220"/>
                    </a:lnTo>
                    <a:lnTo>
                      <a:pt x="790" y="216"/>
                    </a:lnTo>
                    <a:lnTo>
                      <a:pt x="794" y="216"/>
                    </a:lnTo>
                    <a:lnTo>
                      <a:pt x="798" y="216"/>
                    </a:lnTo>
                    <a:lnTo>
                      <a:pt x="802" y="216"/>
                    </a:lnTo>
                    <a:lnTo>
                      <a:pt x="806" y="212"/>
                    </a:lnTo>
                    <a:lnTo>
                      <a:pt x="808" y="212"/>
                    </a:lnTo>
                    <a:lnTo>
                      <a:pt x="812" y="212"/>
                    </a:lnTo>
                    <a:lnTo>
                      <a:pt x="816" y="212"/>
                    </a:lnTo>
                    <a:lnTo>
                      <a:pt x="820" y="212"/>
                    </a:lnTo>
                    <a:lnTo>
                      <a:pt x="824" y="212"/>
                    </a:lnTo>
                    <a:lnTo>
                      <a:pt x="828" y="212"/>
                    </a:lnTo>
                    <a:lnTo>
                      <a:pt x="832" y="212"/>
                    </a:lnTo>
                    <a:lnTo>
                      <a:pt x="834" y="212"/>
                    </a:lnTo>
                    <a:lnTo>
                      <a:pt x="838" y="212"/>
                    </a:lnTo>
                    <a:lnTo>
                      <a:pt x="842" y="212"/>
                    </a:lnTo>
                    <a:lnTo>
                      <a:pt x="846" y="212"/>
                    </a:lnTo>
                    <a:lnTo>
                      <a:pt x="846" y="216"/>
                    </a:lnTo>
                    <a:lnTo>
                      <a:pt x="850" y="216"/>
                    </a:lnTo>
                    <a:lnTo>
                      <a:pt x="854" y="216"/>
                    </a:lnTo>
                    <a:lnTo>
                      <a:pt x="858" y="216"/>
                    </a:lnTo>
                    <a:lnTo>
                      <a:pt x="862" y="216"/>
                    </a:lnTo>
                    <a:lnTo>
                      <a:pt x="864" y="220"/>
                    </a:lnTo>
                    <a:lnTo>
                      <a:pt x="862" y="220"/>
                    </a:lnTo>
                    <a:lnTo>
                      <a:pt x="858" y="220"/>
                    </a:lnTo>
                    <a:lnTo>
                      <a:pt x="862" y="220"/>
                    </a:lnTo>
                    <a:lnTo>
                      <a:pt x="864" y="220"/>
                    </a:lnTo>
                    <a:lnTo>
                      <a:pt x="868" y="220"/>
                    </a:lnTo>
                    <a:lnTo>
                      <a:pt x="868" y="224"/>
                    </a:lnTo>
                    <a:lnTo>
                      <a:pt x="868" y="228"/>
                    </a:lnTo>
                    <a:lnTo>
                      <a:pt x="872" y="228"/>
                    </a:lnTo>
                    <a:lnTo>
                      <a:pt x="868" y="228"/>
                    </a:lnTo>
                    <a:lnTo>
                      <a:pt x="864" y="232"/>
                    </a:lnTo>
                    <a:lnTo>
                      <a:pt x="864" y="228"/>
                    </a:lnTo>
                    <a:lnTo>
                      <a:pt x="864" y="232"/>
                    </a:lnTo>
                    <a:lnTo>
                      <a:pt x="862" y="232"/>
                    </a:lnTo>
                    <a:lnTo>
                      <a:pt x="858" y="232"/>
                    </a:lnTo>
                    <a:lnTo>
                      <a:pt x="858" y="236"/>
                    </a:lnTo>
                    <a:lnTo>
                      <a:pt x="858" y="236"/>
                    </a:lnTo>
                    <a:lnTo>
                      <a:pt x="858" y="236"/>
                    </a:lnTo>
                    <a:close/>
                    <a:moveTo>
                      <a:pt x="620" y="180"/>
                    </a:moveTo>
                    <a:lnTo>
                      <a:pt x="622" y="180"/>
                    </a:lnTo>
                    <a:lnTo>
                      <a:pt x="620" y="180"/>
                    </a:lnTo>
                    <a:lnTo>
                      <a:pt x="616" y="180"/>
                    </a:lnTo>
                    <a:lnTo>
                      <a:pt x="620" y="180"/>
                    </a:lnTo>
                    <a:lnTo>
                      <a:pt x="620" y="180"/>
                    </a:lnTo>
                    <a:lnTo>
                      <a:pt x="620" y="180"/>
                    </a:lnTo>
                    <a:close/>
                    <a:moveTo>
                      <a:pt x="380" y="186"/>
                    </a:moveTo>
                    <a:lnTo>
                      <a:pt x="374" y="186"/>
                    </a:lnTo>
                    <a:lnTo>
                      <a:pt x="370" y="186"/>
                    </a:lnTo>
                    <a:lnTo>
                      <a:pt x="370" y="182"/>
                    </a:lnTo>
                    <a:lnTo>
                      <a:pt x="374" y="182"/>
                    </a:lnTo>
                    <a:lnTo>
                      <a:pt x="378" y="182"/>
                    </a:lnTo>
                    <a:lnTo>
                      <a:pt x="380" y="182"/>
                    </a:lnTo>
                    <a:lnTo>
                      <a:pt x="384" y="182"/>
                    </a:lnTo>
                    <a:lnTo>
                      <a:pt x="388" y="182"/>
                    </a:lnTo>
                    <a:lnTo>
                      <a:pt x="388" y="186"/>
                    </a:lnTo>
                    <a:lnTo>
                      <a:pt x="384" y="186"/>
                    </a:lnTo>
                    <a:lnTo>
                      <a:pt x="380" y="186"/>
                    </a:lnTo>
                    <a:lnTo>
                      <a:pt x="380" y="186"/>
                    </a:lnTo>
                    <a:lnTo>
                      <a:pt x="380" y="186"/>
                    </a:lnTo>
                    <a:close/>
                    <a:moveTo>
                      <a:pt x="370" y="236"/>
                    </a:moveTo>
                    <a:lnTo>
                      <a:pt x="366" y="236"/>
                    </a:lnTo>
                    <a:lnTo>
                      <a:pt x="366" y="232"/>
                    </a:lnTo>
                    <a:lnTo>
                      <a:pt x="366" y="228"/>
                    </a:lnTo>
                    <a:lnTo>
                      <a:pt x="366" y="232"/>
                    </a:lnTo>
                    <a:lnTo>
                      <a:pt x="362" y="232"/>
                    </a:lnTo>
                    <a:lnTo>
                      <a:pt x="358" y="232"/>
                    </a:lnTo>
                    <a:lnTo>
                      <a:pt x="362" y="232"/>
                    </a:lnTo>
                    <a:lnTo>
                      <a:pt x="362" y="236"/>
                    </a:lnTo>
                    <a:lnTo>
                      <a:pt x="358" y="236"/>
                    </a:lnTo>
                    <a:lnTo>
                      <a:pt x="354" y="236"/>
                    </a:lnTo>
                    <a:lnTo>
                      <a:pt x="352" y="232"/>
                    </a:lnTo>
                    <a:lnTo>
                      <a:pt x="352" y="228"/>
                    </a:lnTo>
                    <a:lnTo>
                      <a:pt x="348" y="228"/>
                    </a:lnTo>
                    <a:lnTo>
                      <a:pt x="344" y="232"/>
                    </a:lnTo>
                    <a:lnTo>
                      <a:pt x="336" y="232"/>
                    </a:lnTo>
                    <a:lnTo>
                      <a:pt x="336" y="228"/>
                    </a:lnTo>
                    <a:lnTo>
                      <a:pt x="332" y="228"/>
                    </a:lnTo>
                    <a:lnTo>
                      <a:pt x="328" y="228"/>
                    </a:lnTo>
                    <a:lnTo>
                      <a:pt x="332" y="224"/>
                    </a:lnTo>
                    <a:lnTo>
                      <a:pt x="336" y="224"/>
                    </a:lnTo>
                    <a:lnTo>
                      <a:pt x="336" y="220"/>
                    </a:lnTo>
                    <a:lnTo>
                      <a:pt x="340" y="220"/>
                    </a:lnTo>
                    <a:lnTo>
                      <a:pt x="344" y="220"/>
                    </a:lnTo>
                    <a:lnTo>
                      <a:pt x="352" y="220"/>
                    </a:lnTo>
                    <a:lnTo>
                      <a:pt x="354" y="220"/>
                    </a:lnTo>
                    <a:lnTo>
                      <a:pt x="358" y="220"/>
                    </a:lnTo>
                    <a:lnTo>
                      <a:pt x="358" y="216"/>
                    </a:lnTo>
                    <a:lnTo>
                      <a:pt x="362" y="216"/>
                    </a:lnTo>
                    <a:lnTo>
                      <a:pt x="366" y="216"/>
                    </a:lnTo>
                    <a:lnTo>
                      <a:pt x="370" y="216"/>
                    </a:lnTo>
                    <a:lnTo>
                      <a:pt x="366" y="216"/>
                    </a:lnTo>
                    <a:lnTo>
                      <a:pt x="362" y="216"/>
                    </a:lnTo>
                    <a:lnTo>
                      <a:pt x="358" y="216"/>
                    </a:lnTo>
                    <a:lnTo>
                      <a:pt x="354" y="216"/>
                    </a:lnTo>
                    <a:lnTo>
                      <a:pt x="352" y="216"/>
                    </a:lnTo>
                    <a:lnTo>
                      <a:pt x="352" y="220"/>
                    </a:lnTo>
                    <a:lnTo>
                      <a:pt x="348" y="220"/>
                    </a:lnTo>
                    <a:lnTo>
                      <a:pt x="344" y="220"/>
                    </a:lnTo>
                    <a:lnTo>
                      <a:pt x="336" y="220"/>
                    </a:lnTo>
                    <a:lnTo>
                      <a:pt x="336" y="216"/>
                    </a:lnTo>
                    <a:lnTo>
                      <a:pt x="340" y="216"/>
                    </a:lnTo>
                    <a:lnTo>
                      <a:pt x="340" y="212"/>
                    </a:lnTo>
                    <a:lnTo>
                      <a:pt x="344" y="212"/>
                    </a:lnTo>
                    <a:lnTo>
                      <a:pt x="348" y="212"/>
                    </a:lnTo>
                    <a:lnTo>
                      <a:pt x="352" y="212"/>
                    </a:lnTo>
                    <a:lnTo>
                      <a:pt x="354" y="212"/>
                    </a:lnTo>
                    <a:lnTo>
                      <a:pt x="358" y="212"/>
                    </a:lnTo>
                    <a:lnTo>
                      <a:pt x="358" y="208"/>
                    </a:lnTo>
                    <a:lnTo>
                      <a:pt x="358" y="212"/>
                    </a:lnTo>
                    <a:lnTo>
                      <a:pt x="362" y="212"/>
                    </a:lnTo>
                    <a:lnTo>
                      <a:pt x="362" y="208"/>
                    </a:lnTo>
                    <a:lnTo>
                      <a:pt x="366" y="208"/>
                    </a:lnTo>
                    <a:lnTo>
                      <a:pt x="370" y="208"/>
                    </a:lnTo>
                    <a:lnTo>
                      <a:pt x="366" y="208"/>
                    </a:lnTo>
                    <a:lnTo>
                      <a:pt x="362" y="208"/>
                    </a:lnTo>
                    <a:lnTo>
                      <a:pt x="358" y="208"/>
                    </a:lnTo>
                    <a:lnTo>
                      <a:pt x="354" y="208"/>
                    </a:lnTo>
                    <a:lnTo>
                      <a:pt x="352" y="208"/>
                    </a:lnTo>
                    <a:lnTo>
                      <a:pt x="348" y="208"/>
                    </a:lnTo>
                    <a:lnTo>
                      <a:pt x="344" y="208"/>
                    </a:lnTo>
                    <a:lnTo>
                      <a:pt x="348" y="208"/>
                    </a:lnTo>
                    <a:lnTo>
                      <a:pt x="348" y="206"/>
                    </a:lnTo>
                    <a:lnTo>
                      <a:pt x="344" y="206"/>
                    </a:lnTo>
                    <a:lnTo>
                      <a:pt x="348" y="202"/>
                    </a:lnTo>
                    <a:lnTo>
                      <a:pt x="352" y="202"/>
                    </a:lnTo>
                    <a:lnTo>
                      <a:pt x="354" y="202"/>
                    </a:lnTo>
                    <a:lnTo>
                      <a:pt x="358" y="202"/>
                    </a:lnTo>
                    <a:lnTo>
                      <a:pt x="362" y="202"/>
                    </a:lnTo>
                    <a:lnTo>
                      <a:pt x="366" y="202"/>
                    </a:lnTo>
                    <a:lnTo>
                      <a:pt x="370" y="202"/>
                    </a:lnTo>
                    <a:lnTo>
                      <a:pt x="374" y="202"/>
                    </a:lnTo>
                    <a:lnTo>
                      <a:pt x="370" y="202"/>
                    </a:lnTo>
                    <a:lnTo>
                      <a:pt x="366" y="202"/>
                    </a:lnTo>
                    <a:lnTo>
                      <a:pt x="362" y="202"/>
                    </a:lnTo>
                    <a:lnTo>
                      <a:pt x="358" y="202"/>
                    </a:lnTo>
                    <a:lnTo>
                      <a:pt x="354" y="202"/>
                    </a:lnTo>
                    <a:lnTo>
                      <a:pt x="354" y="198"/>
                    </a:lnTo>
                    <a:lnTo>
                      <a:pt x="358" y="194"/>
                    </a:lnTo>
                    <a:lnTo>
                      <a:pt x="362" y="194"/>
                    </a:lnTo>
                    <a:lnTo>
                      <a:pt x="366" y="194"/>
                    </a:lnTo>
                    <a:lnTo>
                      <a:pt x="370" y="194"/>
                    </a:lnTo>
                    <a:lnTo>
                      <a:pt x="374" y="194"/>
                    </a:lnTo>
                    <a:lnTo>
                      <a:pt x="378" y="194"/>
                    </a:lnTo>
                    <a:lnTo>
                      <a:pt x="380" y="194"/>
                    </a:lnTo>
                    <a:lnTo>
                      <a:pt x="380" y="198"/>
                    </a:lnTo>
                    <a:lnTo>
                      <a:pt x="380" y="202"/>
                    </a:lnTo>
                    <a:lnTo>
                      <a:pt x="384" y="202"/>
                    </a:lnTo>
                    <a:lnTo>
                      <a:pt x="388" y="202"/>
                    </a:lnTo>
                    <a:lnTo>
                      <a:pt x="392" y="198"/>
                    </a:lnTo>
                    <a:lnTo>
                      <a:pt x="396" y="198"/>
                    </a:lnTo>
                    <a:lnTo>
                      <a:pt x="400" y="198"/>
                    </a:lnTo>
                    <a:lnTo>
                      <a:pt x="400" y="202"/>
                    </a:lnTo>
                    <a:lnTo>
                      <a:pt x="404" y="202"/>
                    </a:lnTo>
                    <a:lnTo>
                      <a:pt x="404" y="206"/>
                    </a:lnTo>
                    <a:lnTo>
                      <a:pt x="408" y="206"/>
                    </a:lnTo>
                    <a:lnTo>
                      <a:pt x="410" y="206"/>
                    </a:lnTo>
                    <a:lnTo>
                      <a:pt x="410" y="208"/>
                    </a:lnTo>
                    <a:lnTo>
                      <a:pt x="414" y="208"/>
                    </a:lnTo>
                    <a:lnTo>
                      <a:pt x="410" y="208"/>
                    </a:lnTo>
                    <a:lnTo>
                      <a:pt x="408" y="208"/>
                    </a:lnTo>
                    <a:lnTo>
                      <a:pt x="408" y="212"/>
                    </a:lnTo>
                    <a:lnTo>
                      <a:pt x="410" y="212"/>
                    </a:lnTo>
                    <a:lnTo>
                      <a:pt x="414" y="212"/>
                    </a:lnTo>
                    <a:lnTo>
                      <a:pt x="418" y="212"/>
                    </a:lnTo>
                    <a:lnTo>
                      <a:pt x="418" y="216"/>
                    </a:lnTo>
                    <a:lnTo>
                      <a:pt x="418" y="220"/>
                    </a:lnTo>
                    <a:lnTo>
                      <a:pt x="422" y="220"/>
                    </a:lnTo>
                    <a:lnTo>
                      <a:pt x="424" y="220"/>
                    </a:lnTo>
                    <a:lnTo>
                      <a:pt x="428" y="220"/>
                    </a:lnTo>
                    <a:lnTo>
                      <a:pt x="432" y="220"/>
                    </a:lnTo>
                    <a:lnTo>
                      <a:pt x="436" y="220"/>
                    </a:lnTo>
                    <a:lnTo>
                      <a:pt x="440" y="220"/>
                    </a:lnTo>
                    <a:lnTo>
                      <a:pt x="444" y="220"/>
                    </a:lnTo>
                    <a:lnTo>
                      <a:pt x="448" y="220"/>
                    </a:lnTo>
                    <a:lnTo>
                      <a:pt x="450" y="220"/>
                    </a:lnTo>
                    <a:lnTo>
                      <a:pt x="454" y="220"/>
                    </a:lnTo>
                    <a:lnTo>
                      <a:pt x="454" y="216"/>
                    </a:lnTo>
                    <a:lnTo>
                      <a:pt x="450" y="212"/>
                    </a:lnTo>
                    <a:lnTo>
                      <a:pt x="448" y="212"/>
                    </a:lnTo>
                    <a:lnTo>
                      <a:pt x="444" y="212"/>
                    </a:lnTo>
                    <a:lnTo>
                      <a:pt x="444" y="208"/>
                    </a:lnTo>
                    <a:lnTo>
                      <a:pt x="440" y="208"/>
                    </a:lnTo>
                    <a:lnTo>
                      <a:pt x="436" y="208"/>
                    </a:lnTo>
                    <a:lnTo>
                      <a:pt x="440" y="208"/>
                    </a:lnTo>
                    <a:lnTo>
                      <a:pt x="444" y="208"/>
                    </a:lnTo>
                    <a:lnTo>
                      <a:pt x="448" y="206"/>
                    </a:lnTo>
                    <a:lnTo>
                      <a:pt x="448" y="202"/>
                    </a:lnTo>
                    <a:lnTo>
                      <a:pt x="444" y="202"/>
                    </a:lnTo>
                    <a:lnTo>
                      <a:pt x="440" y="202"/>
                    </a:lnTo>
                    <a:lnTo>
                      <a:pt x="436" y="202"/>
                    </a:lnTo>
                    <a:lnTo>
                      <a:pt x="436" y="198"/>
                    </a:lnTo>
                    <a:lnTo>
                      <a:pt x="432" y="198"/>
                    </a:lnTo>
                    <a:lnTo>
                      <a:pt x="432" y="194"/>
                    </a:lnTo>
                    <a:lnTo>
                      <a:pt x="436" y="194"/>
                    </a:lnTo>
                    <a:lnTo>
                      <a:pt x="440" y="194"/>
                    </a:lnTo>
                    <a:lnTo>
                      <a:pt x="444" y="194"/>
                    </a:lnTo>
                    <a:lnTo>
                      <a:pt x="444" y="190"/>
                    </a:lnTo>
                    <a:lnTo>
                      <a:pt x="440" y="190"/>
                    </a:lnTo>
                    <a:lnTo>
                      <a:pt x="444" y="190"/>
                    </a:lnTo>
                    <a:lnTo>
                      <a:pt x="444" y="186"/>
                    </a:lnTo>
                    <a:lnTo>
                      <a:pt x="448" y="182"/>
                    </a:lnTo>
                    <a:lnTo>
                      <a:pt x="450" y="182"/>
                    </a:lnTo>
                    <a:lnTo>
                      <a:pt x="454" y="182"/>
                    </a:lnTo>
                    <a:lnTo>
                      <a:pt x="458" y="182"/>
                    </a:lnTo>
                    <a:lnTo>
                      <a:pt x="458" y="186"/>
                    </a:lnTo>
                    <a:lnTo>
                      <a:pt x="458" y="190"/>
                    </a:lnTo>
                    <a:lnTo>
                      <a:pt x="454" y="190"/>
                    </a:lnTo>
                    <a:lnTo>
                      <a:pt x="458" y="190"/>
                    </a:lnTo>
                    <a:lnTo>
                      <a:pt x="458" y="194"/>
                    </a:lnTo>
                    <a:lnTo>
                      <a:pt x="462" y="194"/>
                    </a:lnTo>
                    <a:lnTo>
                      <a:pt x="462" y="198"/>
                    </a:lnTo>
                    <a:lnTo>
                      <a:pt x="466" y="198"/>
                    </a:lnTo>
                    <a:lnTo>
                      <a:pt x="462" y="202"/>
                    </a:lnTo>
                    <a:lnTo>
                      <a:pt x="462" y="206"/>
                    </a:lnTo>
                    <a:lnTo>
                      <a:pt x="466" y="206"/>
                    </a:lnTo>
                    <a:lnTo>
                      <a:pt x="470" y="206"/>
                    </a:lnTo>
                    <a:lnTo>
                      <a:pt x="474" y="206"/>
                    </a:lnTo>
                    <a:lnTo>
                      <a:pt x="470" y="208"/>
                    </a:lnTo>
                    <a:lnTo>
                      <a:pt x="466" y="208"/>
                    </a:lnTo>
                    <a:lnTo>
                      <a:pt x="466" y="212"/>
                    </a:lnTo>
                    <a:lnTo>
                      <a:pt x="470" y="212"/>
                    </a:lnTo>
                    <a:lnTo>
                      <a:pt x="470" y="208"/>
                    </a:lnTo>
                    <a:lnTo>
                      <a:pt x="474" y="208"/>
                    </a:lnTo>
                    <a:lnTo>
                      <a:pt x="478" y="208"/>
                    </a:lnTo>
                    <a:lnTo>
                      <a:pt x="480" y="208"/>
                    </a:lnTo>
                    <a:lnTo>
                      <a:pt x="480" y="212"/>
                    </a:lnTo>
                    <a:lnTo>
                      <a:pt x="484" y="212"/>
                    </a:lnTo>
                    <a:lnTo>
                      <a:pt x="480" y="212"/>
                    </a:lnTo>
                    <a:lnTo>
                      <a:pt x="480" y="208"/>
                    </a:lnTo>
                    <a:lnTo>
                      <a:pt x="484" y="206"/>
                    </a:lnTo>
                    <a:lnTo>
                      <a:pt x="488" y="206"/>
                    </a:lnTo>
                    <a:lnTo>
                      <a:pt x="492" y="206"/>
                    </a:lnTo>
                    <a:lnTo>
                      <a:pt x="496" y="206"/>
                    </a:lnTo>
                    <a:lnTo>
                      <a:pt x="500" y="208"/>
                    </a:lnTo>
                    <a:lnTo>
                      <a:pt x="504" y="208"/>
                    </a:lnTo>
                    <a:lnTo>
                      <a:pt x="504" y="212"/>
                    </a:lnTo>
                    <a:lnTo>
                      <a:pt x="504" y="216"/>
                    </a:lnTo>
                    <a:lnTo>
                      <a:pt x="504" y="220"/>
                    </a:lnTo>
                    <a:lnTo>
                      <a:pt x="500" y="220"/>
                    </a:lnTo>
                    <a:lnTo>
                      <a:pt x="500" y="224"/>
                    </a:lnTo>
                    <a:lnTo>
                      <a:pt x="500" y="228"/>
                    </a:lnTo>
                    <a:lnTo>
                      <a:pt x="496" y="228"/>
                    </a:lnTo>
                    <a:lnTo>
                      <a:pt x="496" y="232"/>
                    </a:lnTo>
                    <a:lnTo>
                      <a:pt x="492" y="232"/>
                    </a:lnTo>
                    <a:lnTo>
                      <a:pt x="496" y="232"/>
                    </a:lnTo>
                    <a:lnTo>
                      <a:pt x="492" y="236"/>
                    </a:lnTo>
                    <a:lnTo>
                      <a:pt x="488" y="236"/>
                    </a:lnTo>
                    <a:lnTo>
                      <a:pt x="484" y="236"/>
                    </a:lnTo>
                    <a:lnTo>
                      <a:pt x="480" y="236"/>
                    </a:lnTo>
                    <a:lnTo>
                      <a:pt x="478" y="236"/>
                    </a:lnTo>
                    <a:lnTo>
                      <a:pt x="474" y="236"/>
                    </a:lnTo>
                    <a:lnTo>
                      <a:pt x="470" y="236"/>
                    </a:lnTo>
                    <a:lnTo>
                      <a:pt x="470" y="232"/>
                    </a:lnTo>
                    <a:lnTo>
                      <a:pt x="470" y="236"/>
                    </a:lnTo>
                    <a:lnTo>
                      <a:pt x="466" y="236"/>
                    </a:lnTo>
                    <a:lnTo>
                      <a:pt x="462" y="236"/>
                    </a:lnTo>
                    <a:lnTo>
                      <a:pt x="458" y="236"/>
                    </a:lnTo>
                    <a:lnTo>
                      <a:pt x="454" y="236"/>
                    </a:lnTo>
                    <a:lnTo>
                      <a:pt x="458" y="236"/>
                    </a:lnTo>
                    <a:lnTo>
                      <a:pt x="458" y="232"/>
                    </a:lnTo>
                    <a:lnTo>
                      <a:pt x="454" y="232"/>
                    </a:lnTo>
                    <a:lnTo>
                      <a:pt x="450" y="236"/>
                    </a:lnTo>
                    <a:lnTo>
                      <a:pt x="448" y="236"/>
                    </a:lnTo>
                    <a:lnTo>
                      <a:pt x="444" y="238"/>
                    </a:lnTo>
                    <a:lnTo>
                      <a:pt x="440" y="238"/>
                    </a:lnTo>
                    <a:lnTo>
                      <a:pt x="436" y="238"/>
                    </a:lnTo>
                    <a:lnTo>
                      <a:pt x="432" y="238"/>
                    </a:lnTo>
                    <a:lnTo>
                      <a:pt x="428" y="238"/>
                    </a:lnTo>
                    <a:lnTo>
                      <a:pt x="428" y="242"/>
                    </a:lnTo>
                    <a:lnTo>
                      <a:pt x="424" y="242"/>
                    </a:lnTo>
                    <a:lnTo>
                      <a:pt x="422" y="246"/>
                    </a:lnTo>
                    <a:lnTo>
                      <a:pt x="418" y="246"/>
                    </a:lnTo>
                    <a:lnTo>
                      <a:pt x="414" y="246"/>
                    </a:lnTo>
                    <a:lnTo>
                      <a:pt x="410" y="250"/>
                    </a:lnTo>
                    <a:lnTo>
                      <a:pt x="408" y="250"/>
                    </a:lnTo>
                    <a:lnTo>
                      <a:pt x="404" y="250"/>
                    </a:lnTo>
                    <a:lnTo>
                      <a:pt x="400" y="250"/>
                    </a:lnTo>
                    <a:lnTo>
                      <a:pt x="396" y="250"/>
                    </a:lnTo>
                    <a:lnTo>
                      <a:pt x="392" y="250"/>
                    </a:lnTo>
                    <a:lnTo>
                      <a:pt x="388" y="250"/>
                    </a:lnTo>
                    <a:lnTo>
                      <a:pt x="384" y="246"/>
                    </a:lnTo>
                    <a:lnTo>
                      <a:pt x="380" y="246"/>
                    </a:lnTo>
                    <a:lnTo>
                      <a:pt x="378" y="246"/>
                    </a:lnTo>
                    <a:lnTo>
                      <a:pt x="378" y="242"/>
                    </a:lnTo>
                    <a:lnTo>
                      <a:pt x="380" y="238"/>
                    </a:lnTo>
                    <a:lnTo>
                      <a:pt x="384" y="238"/>
                    </a:lnTo>
                    <a:lnTo>
                      <a:pt x="388" y="238"/>
                    </a:lnTo>
                    <a:lnTo>
                      <a:pt x="392" y="238"/>
                    </a:lnTo>
                    <a:lnTo>
                      <a:pt x="392" y="236"/>
                    </a:lnTo>
                    <a:lnTo>
                      <a:pt x="396" y="236"/>
                    </a:lnTo>
                    <a:lnTo>
                      <a:pt x="400" y="236"/>
                    </a:lnTo>
                    <a:lnTo>
                      <a:pt x="404" y="236"/>
                    </a:lnTo>
                    <a:lnTo>
                      <a:pt x="408" y="236"/>
                    </a:lnTo>
                    <a:lnTo>
                      <a:pt x="410" y="236"/>
                    </a:lnTo>
                    <a:lnTo>
                      <a:pt x="414" y="236"/>
                    </a:lnTo>
                    <a:lnTo>
                      <a:pt x="418" y="236"/>
                    </a:lnTo>
                    <a:lnTo>
                      <a:pt x="422" y="232"/>
                    </a:lnTo>
                    <a:lnTo>
                      <a:pt x="424" y="228"/>
                    </a:lnTo>
                    <a:lnTo>
                      <a:pt x="422" y="228"/>
                    </a:lnTo>
                    <a:lnTo>
                      <a:pt x="418" y="228"/>
                    </a:lnTo>
                    <a:lnTo>
                      <a:pt x="418" y="232"/>
                    </a:lnTo>
                    <a:lnTo>
                      <a:pt x="414" y="232"/>
                    </a:lnTo>
                    <a:lnTo>
                      <a:pt x="414" y="228"/>
                    </a:lnTo>
                    <a:lnTo>
                      <a:pt x="410" y="232"/>
                    </a:lnTo>
                    <a:lnTo>
                      <a:pt x="408" y="232"/>
                    </a:lnTo>
                    <a:lnTo>
                      <a:pt x="404" y="232"/>
                    </a:lnTo>
                    <a:lnTo>
                      <a:pt x="408" y="228"/>
                    </a:lnTo>
                    <a:lnTo>
                      <a:pt x="404" y="228"/>
                    </a:lnTo>
                    <a:lnTo>
                      <a:pt x="400" y="228"/>
                    </a:lnTo>
                    <a:lnTo>
                      <a:pt x="400" y="232"/>
                    </a:lnTo>
                    <a:lnTo>
                      <a:pt x="396" y="232"/>
                    </a:lnTo>
                    <a:lnTo>
                      <a:pt x="392" y="232"/>
                    </a:lnTo>
                    <a:lnTo>
                      <a:pt x="388" y="232"/>
                    </a:lnTo>
                    <a:lnTo>
                      <a:pt x="384" y="232"/>
                    </a:lnTo>
                    <a:lnTo>
                      <a:pt x="380" y="232"/>
                    </a:lnTo>
                    <a:lnTo>
                      <a:pt x="384" y="228"/>
                    </a:lnTo>
                    <a:lnTo>
                      <a:pt x="384" y="224"/>
                    </a:lnTo>
                    <a:lnTo>
                      <a:pt x="388" y="224"/>
                    </a:lnTo>
                    <a:lnTo>
                      <a:pt x="392" y="224"/>
                    </a:lnTo>
                    <a:lnTo>
                      <a:pt x="388" y="224"/>
                    </a:lnTo>
                    <a:lnTo>
                      <a:pt x="384" y="224"/>
                    </a:lnTo>
                    <a:lnTo>
                      <a:pt x="380" y="224"/>
                    </a:lnTo>
                    <a:lnTo>
                      <a:pt x="380" y="220"/>
                    </a:lnTo>
                    <a:lnTo>
                      <a:pt x="380" y="224"/>
                    </a:lnTo>
                    <a:lnTo>
                      <a:pt x="380" y="228"/>
                    </a:lnTo>
                    <a:lnTo>
                      <a:pt x="378" y="228"/>
                    </a:lnTo>
                    <a:lnTo>
                      <a:pt x="374" y="224"/>
                    </a:lnTo>
                    <a:lnTo>
                      <a:pt x="374" y="228"/>
                    </a:lnTo>
                    <a:lnTo>
                      <a:pt x="378" y="228"/>
                    </a:lnTo>
                    <a:lnTo>
                      <a:pt x="378" y="232"/>
                    </a:lnTo>
                    <a:lnTo>
                      <a:pt x="374" y="232"/>
                    </a:lnTo>
                    <a:lnTo>
                      <a:pt x="374" y="236"/>
                    </a:lnTo>
                    <a:lnTo>
                      <a:pt x="370" y="236"/>
                    </a:lnTo>
                    <a:lnTo>
                      <a:pt x="370" y="236"/>
                    </a:lnTo>
                    <a:lnTo>
                      <a:pt x="370" y="236"/>
                    </a:lnTo>
                    <a:close/>
                    <a:moveTo>
                      <a:pt x="724" y="194"/>
                    </a:moveTo>
                    <a:lnTo>
                      <a:pt x="720" y="194"/>
                    </a:lnTo>
                    <a:lnTo>
                      <a:pt x="720" y="190"/>
                    </a:lnTo>
                    <a:lnTo>
                      <a:pt x="716" y="190"/>
                    </a:lnTo>
                    <a:lnTo>
                      <a:pt x="716" y="186"/>
                    </a:lnTo>
                    <a:lnTo>
                      <a:pt x="712" y="186"/>
                    </a:lnTo>
                    <a:lnTo>
                      <a:pt x="716" y="186"/>
                    </a:lnTo>
                    <a:lnTo>
                      <a:pt x="716" y="182"/>
                    </a:lnTo>
                    <a:lnTo>
                      <a:pt x="720" y="182"/>
                    </a:lnTo>
                    <a:lnTo>
                      <a:pt x="724" y="182"/>
                    </a:lnTo>
                    <a:lnTo>
                      <a:pt x="724" y="186"/>
                    </a:lnTo>
                    <a:lnTo>
                      <a:pt x="728" y="186"/>
                    </a:lnTo>
                    <a:lnTo>
                      <a:pt x="724" y="186"/>
                    </a:lnTo>
                    <a:lnTo>
                      <a:pt x="724" y="190"/>
                    </a:lnTo>
                    <a:lnTo>
                      <a:pt x="724" y="194"/>
                    </a:lnTo>
                    <a:lnTo>
                      <a:pt x="728" y="194"/>
                    </a:lnTo>
                    <a:lnTo>
                      <a:pt x="724" y="194"/>
                    </a:lnTo>
                    <a:lnTo>
                      <a:pt x="724" y="194"/>
                    </a:lnTo>
                    <a:lnTo>
                      <a:pt x="724" y="194"/>
                    </a:lnTo>
                    <a:close/>
                    <a:moveTo>
                      <a:pt x="574" y="186"/>
                    </a:moveTo>
                    <a:lnTo>
                      <a:pt x="570" y="190"/>
                    </a:lnTo>
                    <a:lnTo>
                      <a:pt x="566" y="190"/>
                    </a:lnTo>
                    <a:lnTo>
                      <a:pt x="564" y="190"/>
                    </a:lnTo>
                    <a:lnTo>
                      <a:pt x="560" y="190"/>
                    </a:lnTo>
                    <a:lnTo>
                      <a:pt x="556" y="190"/>
                    </a:lnTo>
                    <a:lnTo>
                      <a:pt x="560" y="190"/>
                    </a:lnTo>
                    <a:lnTo>
                      <a:pt x="564" y="190"/>
                    </a:lnTo>
                    <a:lnTo>
                      <a:pt x="564" y="186"/>
                    </a:lnTo>
                    <a:lnTo>
                      <a:pt x="566" y="186"/>
                    </a:lnTo>
                    <a:lnTo>
                      <a:pt x="570" y="186"/>
                    </a:lnTo>
                    <a:lnTo>
                      <a:pt x="574" y="186"/>
                    </a:lnTo>
                    <a:lnTo>
                      <a:pt x="578" y="186"/>
                    </a:lnTo>
                    <a:lnTo>
                      <a:pt x="574" y="186"/>
                    </a:lnTo>
                    <a:lnTo>
                      <a:pt x="574" y="186"/>
                    </a:lnTo>
                    <a:lnTo>
                      <a:pt x="574" y="186"/>
                    </a:lnTo>
                    <a:close/>
                    <a:moveTo>
                      <a:pt x="586" y="186"/>
                    </a:moveTo>
                    <a:lnTo>
                      <a:pt x="590" y="186"/>
                    </a:lnTo>
                    <a:lnTo>
                      <a:pt x="586" y="186"/>
                    </a:lnTo>
                    <a:lnTo>
                      <a:pt x="582" y="186"/>
                    </a:lnTo>
                    <a:lnTo>
                      <a:pt x="578" y="186"/>
                    </a:lnTo>
                    <a:lnTo>
                      <a:pt x="582" y="186"/>
                    </a:lnTo>
                    <a:lnTo>
                      <a:pt x="586" y="186"/>
                    </a:lnTo>
                    <a:lnTo>
                      <a:pt x="586" y="186"/>
                    </a:lnTo>
                    <a:lnTo>
                      <a:pt x="586" y="186"/>
                    </a:lnTo>
                    <a:close/>
                    <a:moveTo>
                      <a:pt x="586" y="236"/>
                    </a:moveTo>
                    <a:lnTo>
                      <a:pt x="582" y="236"/>
                    </a:lnTo>
                    <a:lnTo>
                      <a:pt x="578" y="236"/>
                    </a:lnTo>
                    <a:lnTo>
                      <a:pt x="574" y="236"/>
                    </a:lnTo>
                    <a:lnTo>
                      <a:pt x="574" y="232"/>
                    </a:lnTo>
                    <a:lnTo>
                      <a:pt x="574" y="228"/>
                    </a:lnTo>
                    <a:lnTo>
                      <a:pt x="570" y="228"/>
                    </a:lnTo>
                    <a:lnTo>
                      <a:pt x="574" y="228"/>
                    </a:lnTo>
                    <a:lnTo>
                      <a:pt x="578" y="228"/>
                    </a:lnTo>
                    <a:lnTo>
                      <a:pt x="582" y="228"/>
                    </a:lnTo>
                    <a:lnTo>
                      <a:pt x="578" y="228"/>
                    </a:lnTo>
                    <a:lnTo>
                      <a:pt x="574" y="228"/>
                    </a:lnTo>
                    <a:lnTo>
                      <a:pt x="578" y="224"/>
                    </a:lnTo>
                    <a:lnTo>
                      <a:pt x="574" y="224"/>
                    </a:lnTo>
                    <a:lnTo>
                      <a:pt x="574" y="228"/>
                    </a:lnTo>
                    <a:lnTo>
                      <a:pt x="570" y="224"/>
                    </a:lnTo>
                    <a:lnTo>
                      <a:pt x="574" y="224"/>
                    </a:lnTo>
                    <a:lnTo>
                      <a:pt x="570" y="224"/>
                    </a:lnTo>
                    <a:lnTo>
                      <a:pt x="574" y="220"/>
                    </a:lnTo>
                    <a:lnTo>
                      <a:pt x="578" y="220"/>
                    </a:lnTo>
                    <a:lnTo>
                      <a:pt x="574" y="220"/>
                    </a:lnTo>
                    <a:lnTo>
                      <a:pt x="578" y="220"/>
                    </a:lnTo>
                    <a:lnTo>
                      <a:pt x="582" y="220"/>
                    </a:lnTo>
                    <a:lnTo>
                      <a:pt x="578" y="220"/>
                    </a:lnTo>
                    <a:lnTo>
                      <a:pt x="582" y="216"/>
                    </a:lnTo>
                    <a:lnTo>
                      <a:pt x="586" y="216"/>
                    </a:lnTo>
                    <a:lnTo>
                      <a:pt x="582" y="216"/>
                    </a:lnTo>
                    <a:lnTo>
                      <a:pt x="590" y="216"/>
                    </a:lnTo>
                    <a:lnTo>
                      <a:pt x="592" y="216"/>
                    </a:lnTo>
                    <a:lnTo>
                      <a:pt x="596" y="216"/>
                    </a:lnTo>
                    <a:lnTo>
                      <a:pt x="592" y="216"/>
                    </a:lnTo>
                    <a:lnTo>
                      <a:pt x="590" y="216"/>
                    </a:lnTo>
                    <a:lnTo>
                      <a:pt x="586" y="216"/>
                    </a:lnTo>
                    <a:lnTo>
                      <a:pt x="582" y="216"/>
                    </a:lnTo>
                    <a:lnTo>
                      <a:pt x="578" y="216"/>
                    </a:lnTo>
                    <a:lnTo>
                      <a:pt x="574" y="216"/>
                    </a:lnTo>
                    <a:lnTo>
                      <a:pt x="570" y="216"/>
                    </a:lnTo>
                    <a:lnTo>
                      <a:pt x="566" y="216"/>
                    </a:lnTo>
                    <a:lnTo>
                      <a:pt x="564" y="216"/>
                    </a:lnTo>
                    <a:lnTo>
                      <a:pt x="560" y="216"/>
                    </a:lnTo>
                    <a:lnTo>
                      <a:pt x="556" y="220"/>
                    </a:lnTo>
                    <a:lnTo>
                      <a:pt x="552" y="220"/>
                    </a:lnTo>
                    <a:lnTo>
                      <a:pt x="548" y="220"/>
                    </a:lnTo>
                    <a:lnTo>
                      <a:pt x="544" y="220"/>
                    </a:lnTo>
                    <a:lnTo>
                      <a:pt x="540" y="220"/>
                    </a:lnTo>
                    <a:lnTo>
                      <a:pt x="540" y="216"/>
                    </a:lnTo>
                    <a:lnTo>
                      <a:pt x="544" y="212"/>
                    </a:lnTo>
                    <a:lnTo>
                      <a:pt x="548" y="212"/>
                    </a:lnTo>
                    <a:lnTo>
                      <a:pt x="548" y="216"/>
                    </a:lnTo>
                    <a:lnTo>
                      <a:pt x="552" y="216"/>
                    </a:lnTo>
                    <a:lnTo>
                      <a:pt x="552" y="212"/>
                    </a:lnTo>
                    <a:lnTo>
                      <a:pt x="548" y="212"/>
                    </a:lnTo>
                    <a:lnTo>
                      <a:pt x="548" y="208"/>
                    </a:lnTo>
                    <a:lnTo>
                      <a:pt x="552" y="208"/>
                    </a:lnTo>
                    <a:lnTo>
                      <a:pt x="556" y="208"/>
                    </a:lnTo>
                    <a:lnTo>
                      <a:pt x="560" y="212"/>
                    </a:lnTo>
                    <a:lnTo>
                      <a:pt x="564" y="212"/>
                    </a:lnTo>
                    <a:lnTo>
                      <a:pt x="560" y="212"/>
                    </a:lnTo>
                    <a:lnTo>
                      <a:pt x="560" y="208"/>
                    </a:lnTo>
                    <a:lnTo>
                      <a:pt x="564" y="206"/>
                    </a:lnTo>
                    <a:lnTo>
                      <a:pt x="560" y="206"/>
                    </a:lnTo>
                    <a:lnTo>
                      <a:pt x="556" y="208"/>
                    </a:lnTo>
                    <a:lnTo>
                      <a:pt x="556" y="206"/>
                    </a:lnTo>
                    <a:lnTo>
                      <a:pt x="552" y="206"/>
                    </a:lnTo>
                    <a:lnTo>
                      <a:pt x="556" y="202"/>
                    </a:lnTo>
                    <a:lnTo>
                      <a:pt x="560" y="202"/>
                    </a:lnTo>
                    <a:lnTo>
                      <a:pt x="556" y="202"/>
                    </a:lnTo>
                    <a:lnTo>
                      <a:pt x="552" y="202"/>
                    </a:lnTo>
                    <a:lnTo>
                      <a:pt x="548" y="202"/>
                    </a:lnTo>
                    <a:lnTo>
                      <a:pt x="552" y="202"/>
                    </a:lnTo>
                    <a:lnTo>
                      <a:pt x="552" y="198"/>
                    </a:lnTo>
                    <a:lnTo>
                      <a:pt x="552" y="194"/>
                    </a:lnTo>
                    <a:lnTo>
                      <a:pt x="556" y="194"/>
                    </a:lnTo>
                    <a:lnTo>
                      <a:pt x="560" y="194"/>
                    </a:lnTo>
                    <a:lnTo>
                      <a:pt x="564" y="194"/>
                    </a:lnTo>
                    <a:lnTo>
                      <a:pt x="564" y="198"/>
                    </a:lnTo>
                    <a:lnTo>
                      <a:pt x="566" y="202"/>
                    </a:lnTo>
                    <a:lnTo>
                      <a:pt x="570" y="202"/>
                    </a:lnTo>
                    <a:lnTo>
                      <a:pt x="574" y="206"/>
                    </a:lnTo>
                    <a:lnTo>
                      <a:pt x="578" y="208"/>
                    </a:lnTo>
                    <a:lnTo>
                      <a:pt x="582" y="208"/>
                    </a:lnTo>
                    <a:lnTo>
                      <a:pt x="586" y="208"/>
                    </a:lnTo>
                    <a:lnTo>
                      <a:pt x="590" y="208"/>
                    </a:lnTo>
                    <a:lnTo>
                      <a:pt x="586" y="208"/>
                    </a:lnTo>
                    <a:lnTo>
                      <a:pt x="582" y="208"/>
                    </a:lnTo>
                    <a:lnTo>
                      <a:pt x="578" y="206"/>
                    </a:lnTo>
                    <a:lnTo>
                      <a:pt x="578" y="202"/>
                    </a:lnTo>
                    <a:lnTo>
                      <a:pt x="582" y="202"/>
                    </a:lnTo>
                    <a:lnTo>
                      <a:pt x="586" y="206"/>
                    </a:lnTo>
                    <a:lnTo>
                      <a:pt x="586" y="202"/>
                    </a:lnTo>
                    <a:lnTo>
                      <a:pt x="590" y="202"/>
                    </a:lnTo>
                    <a:lnTo>
                      <a:pt x="586" y="202"/>
                    </a:lnTo>
                    <a:lnTo>
                      <a:pt x="582" y="202"/>
                    </a:lnTo>
                    <a:lnTo>
                      <a:pt x="578" y="202"/>
                    </a:lnTo>
                    <a:lnTo>
                      <a:pt x="574" y="202"/>
                    </a:lnTo>
                    <a:lnTo>
                      <a:pt x="574" y="198"/>
                    </a:lnTo>
                    <a:lnTo>
                      <a:pt x="578" y="198"/>
                    </a:lnTo>
                    <a:lnTo>
                      <a:pt x="582" y="198"/>
                    </a:lnTo>
                    <a:lnTo>
                      <a:pt x="578" y="198"/>
                    </a:lnTo>
                    <a:lnTo>
                      <a:pt x="574" y="198"/>
                    </a:lnTo>
                    <a:lnTo>
                      <a:pt x="570" y="198"/>
                    </a:lnTo>
                    <a:lnTo>
                      <a:pt x="566" y="194"/>
                    </a:lnTo>
                    <a:lnTo>
                      <a:pt x="570" y="190"/>
                    </a:lnTo>
                    <a:lnTo>
                      <a:pt x="574" y="190"/>
                    </a:lnTo>
                    <a:lnTo>
                      <a:pt x="578" y="190"/>
                    </a:lnTo>
                    <a:lnTo>
                      <a:pt x="582" y="190"/>
                    </a:lnTo>
                    <a:lnTo>
                      <a:pt x="586" y="190"/>
                    </a:lnTo>
                    <a:lnTo>
                      <a:pt x="590" y="190"/>
                    </a:lnTo>
                    <a:lnTo>
                      <a:pt x="590" y="194"/>
                    </a:lnTo>
                    <a:lnTo>
                      <a:pt x="592" y="194"/>
                    </a:lnTo>
                    <a:lnTo>
                      <a:pt x="596" y="194"/>
                    </a:lnTo>
                    <a:lnTo>
                      <a:pt x="592" y="194"/>
                    </a:lnTo>
                    <a:lnTo>
                      <a:pt x="592" y="190"/>
                    </a:lnTo>
                    <a:lnTo>
                      <a:pt x="596" y="190"/>
                    </a:lnTo>
                    <a:lnTo>
                      <a:pt x="600" y="190"/>
                    </a:lnTo>
                    <a:lnTo>
                      <a:pt x="596" y="190"/>
                    </a:lnTo>
                    <a:lnTo>
                      <a:pt x="596" y="186"/>
                    </a:lnTo>
                    <a:lnTo>
                      <a:pt x="600" y="186"/>
                    </a:lnTo>
                    <a:lnTo>
                      <a:pt x="604" y="186"/>
                    </a:lnTo>
                    <a:lnTo>
                      <a:pt x="604" y="190"/>
                    </a:lnTo>
                    <a:lnTo>
                      <a:pt x="608" y="190"/>
                    </a:lnTo>
                    <a:lnTo>
                      <a:pt x="608" y="194"/>
                    </a:lnTo>
                    <a:lnTo>
                      <a:pt x="612" y="194"/>
                    </a:lnTo>
                    <a:lnTo>
                      <a:pt x="612" y="198"/>
                    </a:lnTo>
                    <a:lnTo>
                      <a:pt x="612" y="202"/>
                    </a:lnTo>
                    <a:lnTo>
                      <a:pt x="616" y="202"/>
                    </a:lnTo>
                    <a:lnTo>
                      <a:pt x="616" y="206"/>
                    </a:lnTo>
                    <a:lnTo>
                      <a:pt x="612" y="208"/>
                    </a:lnTo>
                    <a:lnTo>
                      <a:pt x="616" y="208"/>
                    </a:lnTo>
                    <a:lnTo>
                      <a:pt x="616" y="212"/>
                    </a:lnTo>
                    <a:lnTo>
                      <a:pt x="612" y="212"/>
                    </a:lnTo>
                    <a:lnTo>
                      <a:pt x="608" y="212"/>
                    </a:lnTo>
                    <a:lnTo>
                      <a:pt x="612" y="212"/>
                    </a:lnTo>
                    <a:lnTo>
                      <a:pt x="616" y="216"/>
                    </a:lnTo>
                    <a:lnTo>
                      <a:pt x="616" y="220"/>
                    </a:lnTo>
                    <a:lnTo>
                      <a:pt x="616" y="224"/>
                    </a:lnTo>
                    <a:lnTo>
                      <a:pt x="620" y="224"/>
                    </a:lnTo>
                    <a:lnTo>
                      <a:pt x="616" y="224"/>
                    </a:lnTo>
                    <a:lnTo>
                      <a:pt x="616" y="220"/>
                    </a:lnTo>
                    <a:lnTo>
                      <a:pt x="612" y="220"/>
                    </a:lnTo>
                    <a:lnTo>
                      <a:pt x="608" y="220"/>
                    </a:lnTo>
                    <a:lnTo>
                      <a:pt x="612" y="224"/>
                    </a:lnTo>
                    <a:lnTo>
                      <a:pt x="608" y="224"/>
                    </a:lnTo>
                    <a:lnTo>
                      <a:pt x="612" y="224"/>
                    </a:lnTo>
                    <a:lnTo>
                      <a:pt x="608" y="224"/>
                    </a:lnTo>
                    <a:lnTo>
                      <a:pt x="604" y="224"/>
                    </a:lnTo>
                    <a:lnTo>
                      <a:pt x="608" y="228"/>
                    </a:lnTo>
                    <a:lnTo>
                      <a:pt x="612" y="228"/>
                    </a:lnTo>
                    <a:lnTo>
                      <a:pt x="612" y="232"/>
                    </a:lnTo>
                    <a:lnTo>
                      <a:pt x="616" y="232"/>
                    </a:lnTo>
                    <a:lnTo>
                      <a:pt x="612" y="232"/>
                    </a:lnTo>
                    <a:lnTo>
                      <a:pt x="608" y="228"/>
                    </a:lnTo>
                    <a:lnTo>
                      <a:pt x="608" y="232"/>
                    </a:lnTo>
                    <a:lnTo>
                      <a:pt x="608" y="236"/>
                    </a:lnTo>
                    <a:lnTo>
                      <a:pt x="604" y="236"/>
                    </a:lnTo>
                    <a:lnTo>
                      <a:pt x="600" y="236"/>
                    </a:lnTo>
                    <a:lnTo>
                      <a:pt x="596" y="236"/>
                    </a:lnTo>
                    <a:lnTo>
                      <a:pt x="592" y="236"/>
                    </a:lnTo>
                    <a:lnTo>
                      <a:pt x="590" y="236"/>
                    </a:lnTo>
                    <a:lnTo>
                      <a:pt x="590" y="232"/>
                    </a:lnTo>
                    <a:lnTo>
                      <a:pt x="586" y="232"/>
                    </a:lnTo>
                    <a:lnTo>
                      <a:pt x="586" y="236"/>
                    </a:lnTo>
                    <a:lnTo>
                      <a:pt x="590" y="236"/>
                    </a:lnTo>
                    <a:lnTo>
                      <a:pt x="586" y="236"/>
                    </a:lnTo>
                    <a:lnTo>
                      <a:pt x="586" y="236"/>
                    </a:lnTo>
                    <a:lnTo>
                      <a:pt x="586" y="236"/>
                    </a:lnTo>
                    <a:close/>
                    <a:moveTo>
                      <a:pt x="522" y="186"/>
                    </a:moveTo>
                    <a:lnTo>
                      <a:pt x="522" y="190"/>
                    </a:lnTo>
                    <a:lnTo>
                      <a:pt x="526" y="190"/>
                    </a:lnTo>
                    <a:lnTo>
                      <a:pt x="522" y="190"/>
                    </a:lnTo>
                    <a:lnTo>
                      <a:pt x="526" y="190"/>
                    </a:lnTo>
                    <a:lnTo>
                      <a:pt x="530" y="190"/>
                    </a:lnTo>
                    <a:lnTo>
                      <a:pt x="530" y="194"/>
                    </a:lnTo>
                    <a:lnTo>
                      <a:pt x="534" y="194"/>
                    </a:lnTo>
                    <a:lnTo>
                      <a:pt x="536" y="194"/>
                    </a:lnTo>
                    <a:lnTo>
                      <a:pt x="536" y="198"/>
                    </a:lnTo>
                    <a:lnTo>
                      <a:pt x="534" y="198"/>
                    </a:lnTo>
                    <a:lnTo>
                      <a:pt x="530" y="198"/>
                    </a:lnTo>
                    <a:lnTo>
                      <a:pt x="526" y="198"/>
                    </a:lnTo>
                    <a:lnTo>
                      <a:pt x="522" y="198"/>
                    </a:lnTo>
                    <a:lnTo>
                      <a:pt x="518" y="198"/>
                    </a:lnTo>
                    <a:lnTo>
                      <a:pt x="518" y="194"/>
                    </a:lnTo>
                    <a:lnTo>
                      <a:pt x="514" y="194"/>
                    </a:lnTo>
                    <a:lnTo>
                      <a:pt x="514" y="190"/>
                    </a:lnTo>
                    <a:lnTo>
                      <a:pt x="518" y="190"/>
                    </a:lnTo>
                    <a:lnTo>
                      <a:pt x="518" y="186"/>
                    </a:lnTo>
                    <a:lnTo>
                      <a:pt x="522" y="186"/>
                    </a:lnTo>
                    <a:lnTo>
                      <a:pt x="522" y="186"/>
                    </a:lnTo>
                    <a:lnTo>
                      <a:pt x="522" y="186"/>
                    </a:lnTo>
                    <a:close/>
                    <a:moveTo>
                      <a:pt x="652" y="202"/>
                    </a:moveTo>
                    <a:lnTo>
                      <a:pt x="652" y="206"/>
                    </a:lnTo>
                    <a:lnTo>
                      <a:pt x="650" y="206"/>
                    </a:lnTo>
                    <a:lnTo>
                      <a:pt x="652" y="206"/>
                    </a:lnTo>
                    <a:lnTo>
                      <a:pt x="652" y="202"/>
                    </a:lnTo>
                    <a:lnTo>
                      <a:pt x="652" y="202"/>
                    </a:lnTo>
                    <a:lnTo>
                      <a:pt x="652" y="202"/>
                    </a:lnTo>
                    <a:close/>
                    <a:moveTo>
                      <a:pt x="332" y="206"/>
                    </a:moveTo>
                    <a:lnTo>
                      <a:pt x="332" y="208"/>
                    </a:lnTo>
                    <a:lnTo>
                      <a:pt x="328" y="208"/>
                    </a:lnTo>
                    <a:lnTo>
                      <a:pt x="324" y="212"/>
                    </a:lnTo>
                    <a:lnTo>
                      <a:pt x="324" y="216"/>
                    </a:lnTo>
                    <a:lnTo>
                      <a:pt x="322" y="216"/>
                    </a:lnTo>
                    <a:lnTo>
                      <a:pt x="322" y="220"/>
                    </a:lnTo>
                    <a:lnTo>
                      <a:pt x="318" y="220"/>
                    </a:lnTo>
                    <a:lnTo>
                      <a:pt x="314" y="220"/>
                    </a:lnTo>
                    <a:lnTo>
                      <a:pt x="310" y="220"/>
                    </a:lnTo>
                    <a:lnTo>
                      <a:pt x="306" y="216"/>
                    </a:lnTo>
                    <a:lnTo>
                      <a:pt x="310" y="216"/>
                    </a:lnTo>
                    <a:lnTo>
                      <a:pt x="310" y="212"/>
                    </a:lnTo>
                    <a:lnTo>
                      <a:pt x="314" y="212"/>
                    </a:lnTo>
                    <a:lnTo>
                      <a:pt x="314" y="208"/>
                    </a:lnTo>
                    <a:lnTo>
                      <a:pt x="318" y="208"/>
                    </a:lnTo>
                    <a:lnTo>
                      <a:pt x="322" y="208"/>
                    </a:lnTo>
                    <a:lnTo>
                      <a:pt x="324" y="208"/>
                    </a:lnTo>
                    <a:lnTo>
                      <a:pt x="324" y="206"/>
                    </a:lnTo>
                    <a:lnTo>
                      <a:pt x="328" y="206"/>
                    </a:lnTo>
                    <a:lnTo>
                      <a:pt x="332" y="206"/>
                    </a:lnTo>
                    <a:lnTo>
                      <a:pt x="332" y="206"/>
                    </a:lnTo>
                    <a:lnTo>
                      <a:pt x="332" y="206"/>
                    </a:lnTo>
                    <a:close/>
                    <a:moveTo>
                      <a:pt x="548" y="206"/>
                    </a:moveTo>
                    <a:lnTo>
                      <a:pt x="544" y="206"/>
                    </a:lnTo>
                    <a:lnTo>
                      <a:pt x="540" y="208"/>
                    </a:lnTo>
                    <a:lnTo>
                      <a:pt x="536" y="208"/>
                    </a:lnTo>
                    <a:lnTo>
                      <a:pt x="534" y="208"/>
                    </a:lnTo>
                    <a:lnTo>
                      <a:pt x="530" y="208"/>
                    </a:lnTo>
                    <a:lnTo>
                      <a:pt x="526" y="208"/>
                    </a:lnTo>
                    <a:lnTo>
                      <a:pt x="522" y="208"/>
                    </a:lnTo>
                    <a:lnTo>
                      <a:pt x="526" y="208"/>
                    </a:lnTo>
                    <a:lnTo>
                      <a:pt x="530" y="208"/>
                    </a:lnTo>
                    <a:lnTo>
                      <a:pt x="530" y="206"/>
                    </a:lnTo>
                    <a:lnTo>
                      <a:pt x="534" y="206"/>
                    </a:lnTo>
                    <a:lnTo>
                      <a:pt x="536" y="206"/>
                    </a:lnTo>
                    <a:lnTo>
                      <a:pt x="540" y="206"/>
                    </a:lnTo>
                    <a:lnTo>
                      <a:pt x="544" y="206"/>
                    </a:lnTo>
                    <a:lnTo>
                      <a:pt x="548" y="206"/>
                    </a:lnTo>
                    <a:lnTo>
                      <a:pt x="548" y="206"/>
                    </a:lnTo>
                    <a:lnTo>
                      <a:pt x="548" y="206"/>
                    </a:lnTo>
                    <a:close/>
                    <a:moveTo>
                      <a:pt x="552" y="208"/>
                    </a:moveTo>
                    <a:lnTo>
                      <a:pt x="548" y="208"/>
                    </a:lnTo>
                    <a:lnTo>
                      <a:pt x="544" y="208"/>
                    </a:lnTo>
                    <a:lnTo>
                      <a:pt x="544" y="212"/>
                    </a:lnTo>
                    <a:lnTo>
                      <a:pt x="540" y="212"/>
                    </a:lnTo>
                    <a:lnTo>
                      <a:pt x="536" y="212"/>
                    </a:lnTo>
                    <a:lnTo>
                      <a:pt x="534" y="212"/>
                    </a:lnTo>
                    <a:lnTo>
                      <a:pt x="536" y="208"/>
                    </a:lnTo>
                    <a:lnTo>
                      <a:pt x="540" y="208"/>
                    </a:lnTo>
                    <a:lnTo>
                      <a:pt x="544" y="208"/>
                    </a:lnTo>
                    <a:lnTo>
                      <a:pt x="548" y="208"/>
                    </a:lnTo>
                    <a:lnTo>
                      <a:pt x="548" y="206"/>
                    </a:lnTo>
                    <a:lnTo>
                      <a:pt x="552" y="208"/>
                    </a:lnTo>
                    <a:lnTo>
                      <a:pt x="552" y="208"/>
                    </a:lnTo>
                    <a:lnTo>
                      <a:pt x="552" y="208"/>
                    </a:lnTo>
                    <a:close/>
                    <a:moveTo>
                      <a:pt x="656" y="208"/>
                    </a:moveTo>
                    <a:lnTo>
                      <a:pt x="660" y="208"/>
                    </a:lnTo>
                    <a:lnTo>
                      <a:pt x="660" y="212"/>
                    </a:lnTo>
                    <a:lnTo>
                      <a:pt x="656" y="212"/>
                    </a:lnTo>
                    <a:lnTo>
                      <a:pt x="652" y="212"/>
                    </a:lnTo>
                    <a:lnTo>
                      <a:pt x="652" y="208"/>
                    </a:lnTo>
                    <a:lnTo>
                      <a:pt x="656" y="208"/>
                    </a:lnTo>
                    <a:lnTo>
                      <a:pt x="656" y="206"/>
                    </a:lnTo>
                    <a:lnTo>
                      <a:pt x="656" y="208"/>
                    </a:lnTo>
                    <a:lnTo>
                      <a:pt x="656" y="208"/>
                    </a:lnTo>
                    <a:lnTo>
                      <a:pt x="656" y="208"/>
                    </a:lnTo>
                    <a:close/>
                    <a:moveTo>
                      <a:pt x="630" y="212"/>
                    </a:moveTo>
                    <a:lnTo>
                      <a:pt x="626" y="212"/>
                    </a:lnTo>
                    <a:lnTo>
                      <a:pt x="630" y="212"/>
                    </a:lnTo>
                    <a:lnTo>
                      <a:pt x="630" y="212"/>
                    </a:lnTo>
                    <a:lnTo>
                      <a:pt x="630" y="212"/>
                    </a:lnTo>
                    <a:close/>
                    <a:moveTo>
                      <a:pt x="638" y="216"/>
                    </a:moveTo>
                    <a:lnTo>
                      <a:pt x="638" y="220"/>
                    </a:lnTo>
                    <a:lnTo>
                      <a:pt x="634" y="220"/>
                    </a:lnTo>
                    <a:lnTo>
                      <a:pt x="630" y="220"/>
                    </a:lnTo>
                    <a:lnTo>
                      <a:pt x="626" y="224"/>
                    </a:lnTo>
                    <a:lnTo>
                      <a:pt x="622" y="224"/>
                    </a:lnTo>
                    <a:lnTo>
                      <a:pt x="622" y="220"/>
                    </a:lnTo>
                    <a:lnTo>
                      <a:pt x="626" y="220"/>
                    </a:lnTo>
                    <a:lnTo>
                      <a:pt x="630" y="216"/>
                    </a:lnTo>
                    <a:lnTo>
                      <a:pt x="634" y="216"/>
                    </a:lnTo>
                    <a:lnTo>
                      <a:pt x="638" y="216"/>
                    </a:lnTo>
                    <a:lnTo>
                      <a:pt x="638" y="216"/>
                    </a:lnTo>
                    <a:lnTo>
                      <a:pt x="638" y="216"/>
                    </a:lnTo>
                    <a:close/>
                    <a:moveTo>
                      <a:pt x="638" y="238"/>
                    </a:moveTo>
                    <a:lnTo>
                      <a:pt x="634" y="236"/>
                    </a:lnTo>
                    <a:lnTo>
                      <a:pt x="630" y="236"/>
                    </a:lnTo>
                    <a:lnTo>
                      <a:pt x="626" y="236"/>
                    </a:lnTo>
                    <a:lnTo>
                      <a:pt x="626" y="232"/>
                    </a:lnTo>
                    <a:lnTo>
                      <a:pt x="630" y="232"/>
                    </a:lnTo>
                    <a:lnTo>
                      <a:pt x="630" y="228"/>
                    </a:lnTo>
                    <a:lnTo>
                      <a:pt x="634" y="228"/>
                    </a:lnTo>
                    <a:lnTo>
                      <a:pt x="638" y="228"/>
                    </a:lnTo>
                    <a:lnTo>
                      <a:pt x="634" y="224"/>
                    </a:lnTo>
                    <a:lnTo>
                      <a:pt x="638" y="224"/>
                    </a:lnTo>
                    <a:lnTo>
                      <a:pt x="634" y="224"/>
                    </a:lnTo>
                    <a:lnTo>
                      <a:pt x="638" y="224"/>
                    </a:lnTo>
                    <a:lnTo>
                      <a:pt x="642" y="224"/>
                    </a:lnTo>
                    <a:lnTo>
                      <a:pt x="638" y="224"/>
                    </a:lnTo>
                    <a:lnTo>
                      <a:pt x="638" y="220"/>
                    </a:lnTo>
                    <a:lnTo>
                      <a:pt x="642" y="220"/>
                    </a:lnTo>
                    <a:lnTo>
                      <a:pt x="646" y="220"/>
                    </a:lnTo>
                    <a:lnTo>
                      <a:pt x="646" y="216"/>
                    </a:lnTo>
                    <a:lnTo>
                      <a:pt x="650" y="216"/>
                    </a:lnTo>
                    <a:lnTo>
                      <a:pt x="652" y="216"/>
                    </a:lnTo>
                    <a:lnTo>
                      <a:pt x="656" y="216"/>
                    </a:lnTo>
                    <a:lnTo>
                      <a:pt x="660" y="216"/>
                    </a:lnTo>
                    <a:lnTo>
                      <a:pt x="660" y="220"/>
                    </a:lnTo>
                    <a:lnTo>
                      <a:pt x="664" y="220"/>
                    </a:lnTo>
                    <a:lnTo>
                      <a:pt x="664" y="224"/>
                    </a:lnTo>
                    <a:lnTo>
                      <a:pt x="668" y="224"/>
                    </a:lnTo>
                    <a:lnTo>
                      <a:pt x="672" y="228"/>
                    </a:lnTo>
                    <a:lnTo>
                      <a:pt x="672" y="232"/>
                    </a:lnTo>
                    <a:lnTo>
                      <a:pt x="672" y="236"/>
                    </a:lnTo>
                    <a:lnTo>
                      <a:pt x="676" y="238"/>
                    </a:lnTo>
                    <a:lnTo>
                      <a:pt x="672" y="242"/>
                    </a:lnTo>
                    <a:lnTo>
                      <a:pt x="668" y="242"/>
                    </a:lnTo>
                    <a:lnTo>
                      <a:pt x="664" y="242"/>
                    </a:lnTo>
                    <a:lnTo>
                      <a:pt x="660" y="242"/>
                    </a:lnTo>
                    <a:lnTo>
                      <a:pt x="656" y="242"/>
                    </a:lnTo>
                    <a:lnTo>
                      <a:pt x="650" y="242"/>
                    </a:lnTo>
                    <a:lnTo>
                      <a:pt x="646" y="238"/>
                    </a:lnTo>
                    <a:lnTo>
                      <a:pt x="642" y="238"/>
                    </a:lnTo>
                    <a:lnTo>
                      <a:pt x="638" y="238"/>
                    </a:lnTo>
                    <a:lnTo>
                      <a:pt x="638" y="238"/>
                    </a:lnTo>
                    <a:lnTo>
                      <a:pt x="638" y="238"/>
                    </a:lnTo>
                    <a:close/>
                    <a:moveTo>
                      <a:pt x="522" y="224"/>
                    </a:moveTo>
                    <a:lnTo>
                      <a:pt x="526" y="224"/>
                    </a:lnTo>
                    <a:lnTo>
                      <a:pt x="526" y="228"/>
                    </a:lnTo>
                    <a:lnTo>
                      <a:pt x="530" y="232"/>
                    </a:lnTo>
                    <a:lnTo>
                      <a:pt x="526" y="232"/>
                    </a:lnTo>
                    <a:lnTo>
                      <a:pt x="518" y="236"/>
                    </a:lnTo>
                    <a:lnTo>
                      <a:pt x="514" y="232"/>
                    </a:lnTo>
                    <a:lnTo>
                      <a:pt x="510" y="232"/>
                    </a:lnTo>
                    <a:lnTo>
                      <a:pt x="510" y="228"/>
                    </a:lnTo>
                    <a:lnTo>
                      <a:pt x="514" y="228"/>
                    </a:lnTo>
                    <a:lnTo>
                      <a:pt x="510" y="228"/>
                    </a:lnTo>
                    <a:lnTo>
                      <a:pt x="514" y="224"/>
                    </a:lnTo>
                    <a:lnTo>
                      <a:pt x="518" y="224"/>
                    </a:lnTo>
                    <a:lnTo>
                      <a:pt x="522" y="224"/>
                    </a:lnTo>
                    <a:lnTo>
                      <a:pt x="522" y="224"/>
                    </a:lnTo>
                    <a:lnTo>
                      <a:pt x="522" y="224"/>
                    </a:lnTo>
                    <a:close/>
                    <a:moveTo>
                      <a:pt x="642" y="242"/>
                    </a:moveTo>
                    <a:lnTo>
                      <a:pt x="646" y="242"/>
                    </a:lnTo>
                    <a:lnTo>
                      <a:pt x="646" y="246"/>
                    </a:lnTo>
                    <a:lnTo>
                      <a:pt x="650" y="246"/>
                    </a:lnTo>
                    <a:lnTo>
                      <a:pt x="646" y="246"/>
                    </a:lnTo>
                    <a:lnTo>
                      <a:pt x="642" y="246"/>
                    </a:lnTo>
                    <a:lnTo>
                      <a:pt x="638" y="246"/>
                    </a:lnTo>
                    <a:lnTo>
                      <a:pt x="642" y="242"/>
                    </a:lnTo>
                    <a:lnTo>
                      <a:pt x="642" y="242"/>
                    </a:lnTo>
                    <a:lnTo>
                      <a:pt x="642" y="242"/>
                    </a:lnTo>
                    <a:close/>
                    <a:moveTo>
                      <a:pt x="620" y="242"/>
                    </a:moveTo>
                    <a:lnTo>
                      <a:pt x="620" y="246"/>
                    </a:lnTo>
                    <a:lnTo>
                      <a:pt x="616" y="246"/>
                    </a:lnTo>
                    <a:lnTo>
                      <a:pt x="616" y="250"/>
                    </a:lnTo>
                    <a:lnTo>
                      <a:pt x="612" y="250"/>
                    </a:lnTo>
                    <a:lnTo>
                      <a:pt x="612" y="246"/>
                    </a:lnTo>
                    <a:lnTo>
                      <a:pt x="616" y="246"/>
                    </a:lnTo>
                    <a:lnTo>
                      <a:pt x="616" y="242"/>
                    </a:lnTo>
                    <a:lnTo>
                      <a:pt x="620" y="242"/>
                    </a:lnTo>
                    <a:lnTo>
                      <a:pt x="620" y="242"/>
                    </a:lnTo>
                    <a:lnTo>
                      <a:pt x="620" y="242"/>
                    </a:lnTo>
                    <a:close/>
                    <a:moveTo>
                      <a:pt x="250" y="332"/>
                    </a:moveTo>
                    <a:lnTo>
                      <a:pt x="246" y="332"/>
                    </a:lnTo>
                    <a:lnTo>
                      <a:pt x="246" y="328"/>
                    </a:lnTo>
                    <a:lnTo>
                      <a:pt x="242" y="324"/>
                    </a:lnTo>
                    <a:lnTo>
                      <a:pt x="242" y="322"/>
                    </a:lnTo>
                    <a:lnTo>
                      <a:pt x="238" y="322"/>
                    </a:lnTo>
                    <a:lnTo>
                      <a:pt x="236" y="322"/>
                    </a:lnTo>
                    <a:lnTo>
                      <a:pt x="232" y="322"/>
                    </a:lnTo>
                    <a:lnTo>
                      <a:pt x="232" y="318"/>
                    </a:lnTo>
                    <a:lnTo>
                      <a:pt x="228" y="318"/>
                    </a:lnTo>
                    <a:lnTo>
                      <a:pt x="224" y="318"/>
                    </a:lnTo>
                    <a:lnTo>
                      <a:pt x="224" y="314"/>
                    </a:lnTo>
                    <a:lnTo>
                      <a:pt x="228" y="318"/>
                    </a:lnTo>
                    <a:lnTo>
                      <a:pt x="228" y="314"/>
                    </a:lnTo>
                    <a:lnTo>
                      <a:pt x="224" y="314"/>
                    </a:lnTo>
                    <a:lnTo>
                      <a:pt x="220" y="314"/>
                    </a:lnTo>
                    <a:lnTo>
                      <a:pt x="216" y="314"/>
                    </a:lnTo>
                    <a:lnTo>
                      <a:pt x="212" y="314"/>
                    </a:lnTo>
                    <a:lnTo>
                      <a:pt x="216" y="314"/>
                    </a:lnTo>
                    <a:lnTo>
                      <a:pt x="216" y="310"/>
                    </a:lnTo>
                    <a:lnTo>
                      <a:pt x="216" y="306"/>
                    </a:lnTo>
                    <a:lnTo>
                      <a:pt x="220" y="306"/>
                    </a:lnTo>
                    <a:lnTo>
                      <a:pt x="220" y="302"/>
                    </a:lnTo>
                    <a:lnTo>
                      <a:pt x="224" y="302"/>
                    </a:lnTo>
                    <a:lnTo>
                      <a:pt x="224" y="298"/>
                    </a:lnTo>
                    <a:lnTo>
                      <a:pt x="228" y="298"/>
                    </a:lnTo>
                    <a:lnTo>
                      <a:pt x="228" y="294"/>
                    </a:lnTo>
                    <a:lnTo>
                      <a:pt x="228" y="292"/>
                    </a:lnTo>
                    <a:lnTo>
                      <a:pt x="232" y="292"/>
                    </a:lnTo>
                    <a:lnTo>
                      <a:pt x="236" y="292"/>
                    </a:lnTo>
                    <a:lnTo>
                      <a:pt x="236" y="288"/>
                    </a:lnTo>
                    <a:lnTo>
                      <a:pt x="232" y="288"/>
                    </a:lnTo>
                    <a:lnTo>
                      <a:pt x="228" y="288"/>
                    </a:lnTo>
                    <a:lnTo>
                      <a:pt x="228" y="284"/>
                    </a:lnTo>
                    <a:lnTo>
                      <a:pt x="232" y="284"/>
                    </a:lnTo>
                    <a:lnTo>
                      <a:pt x="232" y="280"/>
                    </a:lnTo>
                    <a:lnTo>
                      <a:pt x="236" y="280"/>
                    </a:lnTo>
                    <a:lnTo>
                      <a:pt x="236" y="276"/>
                    </a:lnTo>
                    <a:lnTo>
                      <a:pt x="238" y="276"/>
                    </a:lnTo>
                    <a:lnTo>
                      <a:pt x="238" y="272"/>
                    </a:lnTo>
                    <a:lnTo>
                      <a:pt x="238" y="268"/>
                    </a:lnTo>
                    <a:lnTo>
                      <a:pt x="242" y="268"/>
                    </a:lnTo>
                    <a:lnTo>
                      <a:pt x="242" y="264"/>
                    </a:lnTo>
                    <a:lnTo>
                      <a:pt x="238" y="264"/>
                    </a:lnTo>
                    <a:lnTo>
                      <a:pt x="236" y="262"/>
                    </a:lnTo>
                    <a:lnTo>
                      <a:pt x="236" y="258"/>
                    </a:lnTo>
                    <a:lnTo>
                      <a:pt x="232" y="254"/>
                    </a:lnTo>
                    <a:lnTo>
                      <a:pt x="228" y="254"/>
                    </a:lnTo>
                    <a:lnTo>
                      <a:pt x="232" y="250"/>
                    </a:lnTo>
                    <a:lnTo>
                      <a:pt x="236" y="250"/>
                    </a:lnTo>
                    <a:lnTo>
                      <a:pt x="238" y="250"/>
                    </a:lnTo>
                    <a:lnTo>
                      <a:pt x="242" y="250"/>
                    </a:lnTo>
                    <a:lnTo>
                      <a:pt x="246" y="250"/>
                    </a:lnTo>
                    <a:lnTo>
                      <a:pt x="250" y="250"/>
                    </a:lnTo>
                    <a:lnTo>
                      <a:pt x="254" y="250"/>
                    </a:lnTo>
                    <a:lnTo>
                      <a:pt x="258" y="250"/>
                    </a:lnTo>
                    <a:lnTo>
                      <a:pt x="262" y="250"/>
                    </a:lnTo>
                    <a:lnTo>
                      <a:pt x="266" y="250"/>
                    </a:lnTo>
                    <a:lnTo>
                      <a:pt x="268" y="246"/>
                    </a:lnTo>
                    <a:lnTo>
                      <a:pt x="272" y="246"/>
                    </a:lnTo>
                    <a:lnTo>
                      <a:pt x="276" y="246"/>
                    </a:lnTo>
                    <a:lnTo>
                      <a:pt x="280" y="246"/>
                    </a:lnTo>
                    <a:lnTo>
                      <a:pt x="284" y="246"/>
                    </a:lnTo>
                    <a:lnTo>
                      <a:pt x="284" y="250"/>
                    </a:lnTo>
                    <a:lnTo>
                      <a:pt x="288" y="250"/>
                    </a:lnTo>
                    <a:lnTo>
                      <a:pt x="292" y="254"/>
                    </a:lnTo>
                    <a:lnTo>
                      <a:pt x="294" y="254"/>
                    </a:lnTo>
                    <a:lnTo>
                      <a:pt x="298" y="254"/>
                    </a:lnTo>
                    <a:lnTo>
                      <a:pt x="302" y="254"/>
                    </a:lnTo>
                    <a:lnTo>
                      <a:pt x="302" y="258"/>
                    </a:lnTo>
                    <a:lnTo>
                      <a:pt x="298" y="258"/>
                    </a:lnTo>
                    <a:lnTo>
                      <a:pt x="298" y="262"/>
                    </a:lnTo>
                    <a:lnTo>
                      <a:pt x="302" y="262"/>
                    </a:lnTo>
                    <a:lnTo>
                      <a:pt x="302" y="258"/>
                    </a:lnTo>
                    <a:lnTo>
                      <a:pt x="306" y="254"/>
                    </a:lnTo>
                    <a:lnTo>
                      <a:pt x="310" y="254"/>
                    </a:lnTo>
                    <a:lnTo>
                      <a:pt x="310" y="258"/>
                    </a:lnTo>
                    <a:lnTo>
                      <a:pt x="310" y="262"/>
                    </a:lnTo>
                    <a:lnTo>
                      <a:pt x="314" y="262"/>
                    </a:lnTo>
                    <a:lnTo>
                      <a:pt x="314" y="258"/>
                    </a:lnTo>
                    <a:lnTo>
                      <a:pt x="314" y="254"/>
                    </a:lnTo>
                    <a:lnTo>
                      <a:pt x="318" y="254"/>
                    </a:lnTo>
                    <a:lnTo>
                      <a:pt x="324" y="254"/>
                    </a:lnTo>
                    <a:lnTo>
                      <a:pt x="328" y="254"/>
                    </a:lnTo>
                    <a:lnTo>
                      <a:pt x="332" y="254"/>
                    </a:lnTo>
                    <a:lnTo>
                      <a:pt x="336" y="254"/>
                    </a:lnTo>
                    <a:lnTo>
                      <a:pt x="336" y="258"/>
                    </a:lnTo>
                    <a:lnTo>
                      <a:pt x="344" y="258"/>
                    </a:lnTo>
                    <a:lnTo>
                      <a:pt x="344" y="262"/>
                    </a:lnTo>
                    <a:lnTo>
                      <a:pt x="348" y="262"/>
                    </a:lnTo>
                    <a:lnTo>
                      <a:pt x="348" y="264"/>
                    </a:lnTo>
                    <a:lnTo>
                      <a:pt x="352" y="264"/>
                    </a:lnTo>
                    <a:lnTo>
                      <a:pt x="354" y="264"/>
                    </a:lnTo>
                    <a:lnTo>
                      <a:pt x="354" y="268"/>
                    </a:lnTo>
                    <a:lnTo>
                      <a:pt x="358" y="268"/>
                    </a:lnTo>
                    <a:lnTo>
                      <a:pt x="362" y="272"/>
                    </a:lnTo>
                    <a:lnTo>
                      <a:pt x="362" y="276"/>
                    </a:lnTo>
                    <a:lnTo>
                      <a:pt x="358" y="276"/>
                    </a:lnTo>
                    <a:lnTo>
                      <a:pt x="354" y="280"/>
                    </a:lnTo>
                    <a:lnTo>
                      <a:pt x="352" y="280"/>
                    </a:lnTo>
                    <a:lnTo>
                      <a:pt x="348" y="280"/>
                    </a:lnTo>
                    <a:lnTo>
                      <a:pt x="344" y="284"/>
                    </a:lnTo>
                    <a:lnTo>
                      <a:pt x="340" y="284"/>
                    </a:lnTo>
                    <a:lnTo>
                      <a:pt x="336" y="284"/>
                    </a:lnTo>
                    <a:lnTo>
                      <a:pt x="336" y="288"/>
                    </a:lnTo>
                    <a:lnTo>
                      <a:pt x="332" y="288"/>
                    </a:lnTo>
                    <a:lnTo>
                      <a:pt x="328" y="288"/>
                    </a:lnTo>
                    <a:lnTo>
                      <a:pt x="328" y="292"/>
                    </a:lnTo>
                    <a:lnTo>
                      <a:pt x="324" y="292"/>
                    </a:lnTo>
                    <a:lnTo>
                      <a:pt x="322" y="292"/>
                    </a:lnTo>
                    <a:lnTo>
                      <a:pt x="318" y="294"/>
                    </a:lnTo>
                    <a:lnTo>
                      <a:pt x="314" y="294"/>
                    </a:lnTo>
                    <a:lnTo>
                      <a:pt x="310" y="298"/>
                    </a:lnTo>
                    <a:lnTo>
                      <a:pt x="306" y="302"/>
                    </a:lnTo>
                    <a:lnTo>
                      <a:pt x="306" y="306"/>
                    </a:lnTo>
                    <a:lnTo>
                      <a:pt x="302" y="306"/>
                    </a:lnTo>
                    <a:lnTo>
                      <a:pt x="302" y="310"/>
                    </a:lnTo>
                    <a:lnTo>
                      <a:pt x="298" y="310"/>
                    </a:lnTo>
                    <a:lnTo>
                      <a:pt x="294" y="306"/>
                    </a:lnTo>
                    <a:lnTo>
                      <a:pt x="294" y="310"/>
                    </a:lnTo>
                    <a:lnTo>
                      <a:pt x="294" y="314"/>
                    </a:lnTo>
                    <a:lnTo>
                      <a:pt x="292" y="314"/>
                    </a:lnTo>
                    <a:lnTo>
                      <a:pt x="292" y="318"/>
                    </a:lnTo>
                    <a:lnTo>
                      <a:pt x="292" y="322"/>
                    </a:lnTo>
                    <a:lnTo>
                      <a:pt x="292" y="324"/>
                    </a:lnTo>
                    <a:lnTo>
                      <a:pt x="288" y="328"/>
                    </a:lnTo>
                    <a:lnTo>
                      <a:pt x="284" y="328"/>
                    </a:lnTo>
                    <a:lnTo>
                      <a:pt x="280" y="328"/>
                    </a:lnTo>
                    <a:lnTo>
                      <a:pt x="276" y="328"/>
                    </a:lnTo>
                    <a:lnTo>
                      <a:pt x="272" y="328"/>
                    </a:lnTo>
                    <a:lnTo>
                      <a:pt x="268" y="328"/>
                    </a:lnTo>
                    <a:lnTo>
                      <a:pt x="268" y="332"/>
                    </a:lnTo>
                    <a:lnTo>
                      <a:pt x="266" y="332"/>
                    </a:lnTo>
                    <a:lnTo>
                      <a:pt x="266" y="336"/>
                    </a:lnTo>
                    <a:lnTo>
                      <a:pt x="262" y="336"/>
                    </a:lnTo>
                    <a:lnTo>
                      <a:pt x="258" y="336"/>
                    </a:lnTo>
                    <a:lnTo>
                      <a:pt x="258" y="340"/>
                    </a:lnTo>
                    <a:lnTo>
                      <a:pt x="254" y="340"/>
                    </a:lnTo>
                    <a:lnTo>
                      <a:pt x="254" y="336"/>
                    </a:lnTo>
                    <a:lnTo>
                      <a:pt x="250" y="336"/>
                    </a:lnTo>
                    <a:lnTo>
                      <a:pt x="250" y="332"/>
                    </a:lnTo>
                    <a:lnTo>
                      <a:pt x="250" y="332"/>
                    </a:lnTo>
                    <a:lnTo>
                      <a:pt x="250" y="332"/>
                    </a:lnTo>
                    <a:close/>
                    <a:moveTo>
                      <a:pt x="706" y="280"/>
                    </a:moveTo>
                    <a:lnTo>
                      <a:pt x="702" y="284"/>
                    </a:lnTo>
                    <a:lnTo>
                      <a:pt x="702" y="288"/>
                    </a:lnTo>
                    <a:lnTo>
                      <a:pt x="698" y="288"/>
                    </a:lnTo>
                    <a:lnTo>
                      <a:pt x="698" y="292"/>
                    </a:lnTo>
                    <a:lnTo>
                      <a:pt x="694" y="292"/>
                    </a:lnTo>
                    <a:lnTo>
                      <a:pt x="694" y="294"/>
                    </a:lnTo>
                    <a:lnTo>
                      <a:pt x="690" y="294"/>
                    </a:lnTo>
                    <a:lnTo>
                      <a:pt x="686" y="294"/>
                    </a:lnTo>
                    <a:lnTo>
                      <a:pt x="682" y="294"/>
                    </a:lnTo>
                    <a:lnTo>
                      <a:pt x="678" y="294"/>
                    </a:lnTo>
                    <a:lnTo>
                      <a:pt x="676" y="294"/>
                    </a:lnTo>
                    <a:lnTo>
                      <a:pt x="676" y="292"/>
                    </a:lnTo>
                    <a:lnTo>
                      <a:pt x="676" y="294"/>
                    </a:lnTo>
                    <a:lnTo>
                      <a:pt x="672" y="294"/>
                    </a:lnTo>
                    <a:lnTo>
                      <a:pt x="668" y="294"/>
                    </a:lnTo>
                    <a:lnTo>
                      <a:pt x="664" y="294"/>
                    </a:lnTo>
                    <a:lnTo>
                      <a:pt x="660" y="294"/>
                    </a:lnTo>
                    <a:lnTo>
                      <a:pt x="664" y="294"/>
                    </a:lnTo>
                    <a:lnTo>
                      <a:pt x="668" y="294"/>
                    </a:lnTo>
                    <a:lnTo>
                      <a:pt x="668" y="298"/>
                    </a:lnTo>
                    <a:lnTo>
                      <a:pt x="672" y="298"/>
                    </a:lnTo>
                    <a:lnTo>
                      <a:pt x="672" y="302"/>
                    </a:lnTo>
                    <a:lnTo>
                      <a:pt x="672" y="306"/>
                    </a:lnTo>
                    <a:lnTo>
                      <a:pt x="668" y="306"/>
                    </a:lnTo>
                    <a:lnTo>
                      <a:pt x="664" y="310"/>
                    </a:lnTo>
                    <a:lnTo>
                      <a:pt x="664" y="314"/>
                    </a:lnTo>
                    <a:lnTo>
                      <a:pt x="660" y="314"/>
                    </a:lnTo>
                    <a:lnTo>
                      <a:pt x="652" y="314"/>
                    </a:lnTo>
                    <a:lnTo>
                      <a:pt x="650" y="314"/>
                    </a:lnTo>
                    <a:lnTo>
                      <a:pt x="650" y="310"/>
                    </a:lnTo>
                    <a:lnTo>
                      <a:pt x="652" y="310"/>
                    </a:lnTo>
                    <a:lnTo>
                      <a:pt x="650" y="310"/>
                    </a:lnTo>
                    <a:lnTo>
                      <a:pt x="650" y="306"/>
                    </a:lnTo>
                    <a:lnTo>
                      <a:pt x="650" y="302"/>
                    </a:lnTo>
                    <a:lnTo>
                      <a:pt x="650" y="298"/>
                    </a:lnTo>
                    <a:lnTo>
                      <a:pt x="646" y="298"/>
                    </a:lnTo>
                    <a:lnTo>
                      <a:pt x="646" y="294"/>
                    </a:lnTo>
                    <a:lnTo>
                      <a:pt x="642" y="294"/>
                    </a:lnTo>
                    <a:lnTo>
                      <a:pt x="642" y="292"/>
                    </a:lnTo>
                    <a:lnTo>
                      <a:pt x="642" y="288"/>
                    </a:lnTo>
                    <a:lnTo>
                      <a:pt x="642" y="284"/>
                    </a:lnTo>
                    <a:lnTo>
                      <a:pt x="642" y="280"/>
                    </a:lnTo>
                    <a:lnTo>
                      <a:pt x="642" y="276"/>
                    </a:lnTo>
                    <a:lnTo>
                      <a:pt x="642" y="272"/>
                    </a:lnTo>
                    <a:lnTo>
                      <a:pt x="642" y="268"/>
                    </a:lnTo>
                    <a:lnTo>
                      <a:pt x="646" y="268"/>
                    </a:lnTo>
                    <a:lnTo>
                      <a:pt x="650" y="268"/>
                    </a:lnTo>
                    <a:lnTo>
                      <a:pt x="652" y="268"/>
                    </a:lnTo>
                    <a:lnTo>
                      <a:pt x="656" y="268"/>
                    </a:lnTo>
                    <a:lnTo>
                      <a:pt x="652" y="268"/>
                    </a:lnTo>
                    <a:lnTo>
                      <a:pt x="650" y="268"/>
                    </a:lnTo>
                    <a:lnTo>
                      <a:pt x="650" y="264"/>
                    </a:lnTo>
                    <a:lnTo>
                      <a:pt x="652" y="264"/>
                    </a:lnTo>
                    <a:lnTo>
                      <a:pt x="650" y="264"/>
                    </a:lnTo>
                    <a:lnTo>
                      <a:pt x="646" y="264"/>
                    </a:lnTo>
                    <a:lnTo>
                      <a:pt x="646" y="262"/>
                    </a:lnTo>
                    <a:lnTo>
                      <a:pt x="650" y="262"/>
                    </a:lnTo>
                    <a:lnTo>
                      <a:pt x="652" y="262"/>
                    </a:lnTo>
                    <a:lnTo>
                      <a:pt x="652" y="258"/>
                    </a:lnTo>
                    <a:lnTo>
                      <a:pt x="656" y="258"/>
                    </a:lnTo>
                    <a:lnTo>
                      <a:pt x="660" y="258"/>
                    </a:lnTo>
                    <a:lnTo>
                      <a:pt x="664" y="258"/>
                    </a:lnTo>
                    <a:lnTo>
                      <a:pt x="668" y="258"/>
                    </a:lnTo>
                    <a:lnTo>
                      <a:pt x="672" y="258"/>
                    </a:lnTo>
                    <a:lnTo>
                      <a:pt x="676" y="258"/>
                    </a:lnTo>
                    <a:lnTo>
                      <a:pt x="678" y="258"/>
                    </a:lnTo>
                    <a:lnTo>
                      <a:pt x="682" y="258"/>
                    </a:lnTo>
                    <a:lnTo>
                      <a:pt x="686" y="262"/>
                    </a:lnTo>
                    <a:lnTo>
                      <a:pt x="690" y="262"/>
                    </a:lnTo>
                    <a:lnTo>
                      <a:pt x="694" y="262"/>
                    </a:lnTo>
                    <a:lnTo>
                      <a:pt x="702" y="262"/>
                    </a:lnTo>
                    <a:lnTo>
                      <a:pt x="706" y="262"/>
                    </a:lnTo>
                    <a:lnTo>
                      <a:pt x="712" y="262"/>
                    </a:lnTo>
                    <a:lnTo>
                      <a:pt x="716" y="264"/>
                    </a:lnTo>
                    <a:lnTo>
                      <a:pt x="716" y="262"/>
                    </a:lnTo>
                    <a:lnTo>
                      <a:pt x="720" y="264"/>
                    </a:lnTo>
                    <a:lnTo>
                      <a:pt x="716" y="264"/>
                    </a:lnTo>
                    <a:lnTo>
                      <a:pt x="716" y="268"/>
                    </a:lnTo>
                    <a:lnTo>
                      <a:pt x="712" y="268"/>
                    </a:lnTo>
                    <a:lnTo>
                      <a:pt x="712" y="272"/>
                    </a:lnTo>
                    <a:lnTo>
                      <a:pt x="708" y="272"/>
                    </a:lnTo>
                    <a:lnTo>
                      <a:pt x="708" y="276"/>
                    </a:lnTo>
                    <a:lnTo>
                      <a:pt x="706" y="276"/>
                    </a:lnTo>
                    <a:lnTo>
                      <a:pt x="706" y="280"/>
                    </a:lnTo>
                    <a:lnTo>
                      <a:pt x="706" y="280"/>
                    </a:lnTo>
                    <a:lnTo>
                      <a:pt x="706" y="280"/>
                    </a:lnTo>
                    <a:close/>
                    <a:moveTo>
                      <a:pt x="720" y="262"/>
                    </a:moveTo>
                    <a:lnTo>
                      <a:pt x="716" y="262"/>
                    </a:lnTo>
                    <a:lnTo>
                      <a:pt x="720" y="262"/>
                    </a:lnTo>
                    <a:lnTo>
                      <a:pt x="720" y="258"/>
                    </a:lnTo>
                    <a:lnTo>
                      <a:pt x="724" y="258"/>
                    </a:lnTo>
                    <a:lnTo>
                      <a:pt x="724" y="262"/>
                    </a:lnTo>
                    <a:lnTo>
                      <a:pt x="720" y="262"/>
                    </a:lnTo>
                    <a:lnTo>
                      <a:pt x="720" y="262"/>
                    </a:lnTo>
                    <a:lnTo>
                      <a:pt x="720" y="262"/>
                    </a:lnTo>
                    <a:close/>
                    <a:moveTo>
                      <a:pt x="620" y="276"/>
                    </a:moveTo>
                    <a:lnTo>
                      <a:pt x="620" y="280"/>
                    </a:lnTo>
                    <a:lnTo>
                      <a:pt x="616" y="280"/>
                    </a:lnTo>
                    <a:lnTo>
                      <a:pt x="612" y="280"/>
                    </a:lnTo>
                    <a:lnTo>
                      <a:pt x="608" y="284"/>
                    </a:lnTo>
                    <a:lnTo>
                      <a:pt x="604" y="284"/>
                    </a:lnTo>
                    <a:lnTo>
                      <a:pt x="604" y="288"/>
                    </a:lnTo>
                    <a:lnTo>
                      <a:pt x="600" y="288"/>
                    </a:lnTo>
                    <a:lnTo>
                      <a:pt x="600" y="292"/>
                    </a:lnTo>
                    <a:lnTo>
                      <a:pt x="604" y="292"/>
                    </a:lnTo>
                    <a:lnTo>
                      <a:pt x="604" y="288"/>
                    </a:lnTo>
                    <a:lnTo>
                      <a:pt x="608" y="288"/>
                    </a:lnTo>
                    <a:lnTo>
                      <a:pt x="612" y="288"/>
                    </a:lnTo>
                    <a:lnTo>
                      <a:pt x="616" y="288"/>
                    </a:lnTo>
                    <a:lnTo>
                      <a:pt x="620" y="288"/>
                    </a:lnTo>
                    <a:lnTo>
                      <a:pt x="620" y="292"/>
                    </a:lnTo>
                    <a:lnTo>
                      <a:pt x="622" y="294"/>
                    </a:lnTo>
                    <a:lnTo>
                      <a:pt x="620" y="294"/>
                    </a:lnTo>
                    <a:lnTo>
                      <a:pt x="620" y="298"/>
                    </a:lnTo>
                    <a:lnTo>
                      <a:pt x="622" y="298"/>
                    </a:lnTo>
                    <a:lnTo>
                      <a:pt x="622" y="294"/>
                    </a:lnTo>
                    <a:lnTo>
                      <a:pt x="626" y="294"/>
                    </a:lnTo>
                    <a:lnTo>
                      <a:pt x="630" y="294"/>
                    </a:lnTo>
                    <a:lnTo>
                      <a:pt x="630" y="298"/>
                    </a:lnTo>
                    <a:lnTo>
                      <a:pt x="630" y="302"/>
                    </a:lnTo>
                    <a:lnTo>
                      <a:pt x="634" y="302"/>
                    </a:lnTo>
                    <a:lnTo>
                      <a:pt x="630" y="306"/>
                    </a:lnTo>
                    <a:lnTo>
                      <a:pt x="626" y="306"/>
                    </a:lnTo>
                    <a:lnTo>
                      <a:pt x="622" y="306"/>
                    </a:lnTo>
                    <a:lnTo>
                      <a:pt x="626" y="306"/>
                    </a:lnTo>
                    <a:lnTo>
                      <a:pt x="630" y="306"/>
                    </a:lnTo>
                    <a:lnTo>
                      <a:pt x="630" y="310"/>
                    </a:lnTo>
                    <a:lnTo>
                      <a:pt x="630" y="314"/>
                    </a:lnTo>
                    <a:lnTo>
                      <a:pt x="626" y="314"/>
                    </a:lnTo>
                    <a:lnTo>
                      <a:pt x="622" y="314"/>
                    </a:lnTo>
                    <a:lnTo>
                      <a:pt x="626" y="314"/>
                    </a:lnTo>
                    <a:lnTo>
                      <a:pt x="630" y="314"/>
                    </a:lnTo>
                    <a:lnTo>
                      <a:pt x="626" y="314"/>
                    </a:lnTo>
                    <a:lnTo>
                      <a:pt x="626" y="318"/>
                    </a:lnTo>
                    <a:lnTo>
                      <a:pt x="630" y="318"/>
                    </a:lnTo>
                    <a:lnTo>
                      <a:pt x="626" y="318"/>
                    </a:lnTo>
                    <a:lnTo>
                      <a:pt x="626" y="322"/>
                    </a:lnTo>
                    <a:lnTo>
                      <a:pt x="626" y="318"/>
                    </a:lnTo>
                    <a:lnTo>
                      <a:pt x="622" y="322"/>
                    </a:lnTo>
                    <a:lnTo>
                      <a:pt x="620" y="322"/>
                    </a:lnTo>
                    <a:lnTo>
                      <a:pt x="616" y="324"/>
                    </a:lnTo>
                    <a:lnTo>
                      <a:pt x="612" y="324"/>
                    </a:lnTo>
                    <a:lnTo>
                      <a:pt x="608" y="322"/>
                    </a:lnTo>
                    <a:lnTo>
                      <a:pt x="608" y="324"/>
                    </a:lnTo>
                    <a:lnTo>
                      <a:pt x="604" y="324"/>
                    </a:lnTo>
                    <a:lnTo>
                      <a:pt x="604" y="322"/>
                    </a:lnTo>
                    <a:lnTo>
                      <a:pt x="604" y="318"/>
                    </a:lnTo>
                    <a:lnTo>
                      <a:pt x="600" y="322"/>
                    </a:lnTo>
                    <a:lnTo>
                      <a:pt x="604" y="324"/>
                    </a:lnTo>
                    <a:lnTo>
                      <a:pt x="608" y="324"/>
                    </a:lnTo>
                    <a:lnTo>
                      <a:pt x="608" y="328"/>
                    </a:lnTo>
                    <a:lnTo>
                      <a:pt x="604" y="328"/>
                    </a:lnTo>
                    <a:lnTo>
                      <a:pt x="600" y="332"/>
                    </a:lnTo>
                    <a:lnTo>
                      <a:pt x="596" y="332"/>
                    </a:lnTo>
                    <a:lnTo>
                      <a:pt x="592" y="328"/>
                    </a:lnTo>
                    <a:lnTo>
                      <a:pt x="592" y="332"/>
                    </a:lnTo>
                    <a:lnTo>
                      <a:pt x="590" y="332"/>
                    </a:lnTo>
                    <a:lnTo>
                      <a:pt x="590" y="328"/>
                    </a:lnTo>
                    <a:lnTo>
                      <a:pt x="590" y="324"/>
                    </a:lnTo>
                    <a:lnTo>
                      <a:pt x="586" y="324"/>
                    </a:lnTo>
                    <a:lnTo>
                      <a:pt x="586" y="322"/>
                    </a:lnTo>
                    <a:lnTo>
                      <a:pt x="582" y="318"/>
                    </a:lnTo>
                    <a:lnTo>
                      <a:pt x="578" y="318"/>
                    </a:lnTo>
                    <a:lnTo>
                      <a:pt x="574" y="314"/>
                    </a:lnTo>
                    <a:lnTo>
                      <a:pt x="570" y="310"/>
                    </a:lnTo>
                    <a:lnTo>
                      <a:pt x="566" y="310"/>
                    </a:lnTo>
                    <a:lnTo>
                      <a:pt x="566" y="306"/>
                    </a:lnTo>
                    <a:lnTo>
                      <a:pt x="564" y="306"/>
                    </a:lnTo>
                    <a:lnTo>
                      <a:pt x="560" y="306"/>
                    </a:lnTo>
                    <a:lnTo>
                      <a:pt x="556" y="306"/>
                    </a:lnTo>
                    <a:lnTo>
                      <a:pt x="552" y="306"/>
                    </a:lnTo>
                    <a:lnTo>
                      <a:pt x="552" y="302"/>
                    </a:lnTo>
                    <a:lnTo>
                      <a:pt x="552" y="298"/>
                    </a:lnTo>
                    <a:lnTo>
                      <a:pt x="548" y="298"/>
                    </a:lnTo>
                    <a:lnTo>
                      <a:pt x="544" y="298"/>
                    </a:lnTo>
                    <a:lnTo>
                      <a:pt x="544" y="294"/>
                    </a:lnTo>
                    <a:lnTo>
                      <a:pt x="540" y="294"/>
                    </a:lnTo>
                    <a:lnTo>
                      <a:pt x="540" y="292"/>
                    </a:lnTo>
                    <a:lnTo>
                      <a:pt x="544" y="292"/>
                    </a:lnTo>
                    <a:lnTo>
                      <a:pt x="544" y="288"/>
                    </a:lnTo>
                    <a:lnTo>
                      <a:pt x="548" y="288"/>
                    </a:lnTo>
                    <a:lnTo>
                      <a:pt x="548" y="284"/>
                    </a:lnTo>
                    <a:lnTo>
                      <a:pt x="552" y="284"/>
                    </a:lnTo>
                    <a:lnTo>
                      <a:pt x="552" y="288"/>
                    </a:lnTo>
                    <a:lnTo>
                      <a:pt x="556" y="288"/>
                    </a:lnTo>
                    <a:lnTo>
                      <a:pt x="556" y="292"/>
                    </a:lnTo>
                    <a:lnTo>
                      <a:pt x="560" y="292"/>
                    </a:lnTo>
                    <a:lnTo>
                      <a:pt x="560" y="294"/>
                    </a:lnTo>
                    <a:lnTo>
                      <a:pt x="564" y="294"/>
                    </a:lnTo>
                    <a:lnTo>
                      <a:pt x="566" y="294"/>
                    </a:lnTo>
                    <a:lnTo>
                      <a:pt x="570" y="294"/>
                    </a:lnTo>
                    <a:lnTo>
                      <a:pt x="574" y="294"/>
                    </a:lnTo>
                    <a:lnTo>
                      <a:pt x="574" y="292"/>
                    </a:lnTo>
                    <a:lnTo>
                      <a:pt x="574" y="288"/>
                    </a:lnTo>
                    <a:lnTo>
                      <a:pt x="574" y="292"/>
                    </a:lnTo>
                    <a:lnTo>
                      <a:pt x="578" y="292"/>
                    </a:lnTo>
                    <a:lnTo>
                      <a:pt x="578" y="288"/>
                    </a:lnTo>
                    <a:lnTo>
                      <a:pt x="578" y="284"/>
                    </a:lnTo>
                    <a:lnTo>
                      <a:pt x="574" y="284"/>
                    </a:lnTo>
                    <a:lnTo>
                      <a:pt x="570" y="284"/>
                    </a:lnTo>
                    <a:lnTo>
                      <a:pt x="574" y="280"/>
                    </a:lnTo>
                    <a:lnTo>
                      <a:pt x="578" y="284"/>
                    </a:lnTo>
                    <a:lnTo>
                      <a:pt x="582" y="284"/>
                    </a:lnTo>
                    <a:lnTo>
                      <a:pt x="578" y="280"/>
                    </a:lnTo>
                    <a:lnTo>
                      <a:pt x="574" y="280"/>
                    </a:lnTo>
                    <a:lnTo>
                      <a:pt x="574" y="276"/>
                    </a:lnTo>
                    <a:lnTo>
                      <a:pt x="574" y="280"/>
                    </a:lnTo>
                    <a:lnTo>
                      <a:pt x="570" y="280"/>
                    </a:lnTo>
                    <a:lnTo>
                      <a:pt x="566" y="280"/>
                    </a:lnTo>
                    <a:lnTo>
                      <a:pt x="564" y="276"/>
                    </a:lnTo>
                    <a:lnTo>
                      <a:pt x="560" y="276"/>
                    </a:lnTo>
                    <a:lnTo>
                      <a:pt x="556" y="276"/>
                    </a:lnTo>
                    <a:lnTo>
                      <a:pt x="560" y="272"/>
                    </a:lnTo>
                    <a:lnTo>
                      <a:pt x="564" y="272"/>
                    </a:lnTo>
                    <a:lnTo>
                      <a:pt x="566" y="272"/>
                    </a:lnTo>
                    <a:lnTo>
                      <a:pt x="570" y="272"/>
                    </a:lnTo>
                    <a:lnTo>
                      <a:pt x="570" y="276"/>
                    </a:lnTo>
                    <a:lnTo>
                      <a:pt x="574" y="276"/>
                    </a:lnTo>
                    <a:lnTo>
                      <a:pt x="570" y="276"/>
                    </a:lnTo>
                    <a:lnTo>
                      <a:pt x="570" y="272"/>
                    </a:lnTo>
                    <a:lnTo>
                      <a:pt x="566" y="272"/>
                    </a:lnTo>
                    <a:lnTo>
                      <a:pt x="566" y="268"/>
                    </a:lnTo>
                    <a:lnTo>
                      <a:pt x="564" y="268"/>
                    </a:lnTo>
                    <a:lnTo>
                      <a:pt x="566" y="264"/>
                    </a:lnTo>
                    <a:lnTo>
                      <a:pt x="570" y="264"/>
                    </a:lnTo>
                    <a:lnTo>
                      <a:pt x="574" y="264"/>
                    </a:lnTo>
                    <a:lnTo>
                      <a:pt x="578" y="268"/>
                    </a:lnTo>
                    <a:lnTo>
                      <a:pt x="582" y="264"/>
                    </a:lnTo>
                    <a:lnTo>
                      <a:pt x="578" y="264"/>
                    </a:lnTo>
                    <a:lnTo>
                      <a:pt x="574" y="264"/>
                    </a:lnTo>
                    <a:lnTo>
                      <a:pt x="578" y="264"/>
                    </a:lnTo>
                    <a:lnTo>
                      <a:pt x="578" y="262"/>
                    </a:lnTo>
                    <a:lnTo>
                      <a:pt x="582" y="262"/>
                    </a:lnTo>
                    <a:lnTo>
                      <a:pt x="582" y="264"/>
                    </a:lnTo>
                    <a:lnTo>
                      <a:pt x="586" y="264"/>
                    </a:lnTo>
                    <a:lnTo>
                      <a:pt x="590" y="268"/>
                    </a:lnTo>
                    <a:lnTo>
                      <a:pt x="592" y="268"/>
                    </a:lnTo>
                    <a:lnTo>
                      <a:pt x="596" y="268"/>
                    </a:lnTo>
                    <a:lnTo>
                      <a:pt x="600" y="268"/>
                    </a:lnTo>
                    <a:lnTo>
                      <a:pt x="600" y="264"/>
                    </a:lnTo>
                    <a:lnTo>
                      <a:pt x="604" y="264"/>
                    </a:lnTo>
                    <a:lnTo>
                      <a:pt x="608" y="264"/>
                    </a:lnTo>
                    <a:lnTo>
                      <a:pt x="612" y="264"/>
                    </a:lnTo>
                    <a:lnTo>
                      <a:pt x="616" y="264"/>
                    </a:lnTo>
                    <a:lnTo>
                      <a:pt x="620" y="264"/>
                    </a:lnTo>
                    <a:lnTo>
                      <a:pt x="622" y="268"/>
                    </a:lnTo>
                    <a:lnTo>
                      <a:pt x="622" y="272"/>
                    </a:lnTo>
                    <a:lnTo>
                      <a:pt x="620" y="272"/>
                    </a:lnTo>
                    <a:lnTo>
                      <a:pt x="616" y="272"/>
                    </a:lnTo>
                    <a:lnTo>
                      <a:pt x="612" y="276"/>
                    </a:lnTo>
                    <a:lnTo>
                      <a:pt x="616" y="276"/>
                    </a:lnTo>
                    <a:lnTo>
                      <a:pt x="620" y="276"/>
                    </a:lnTo>
                    <a:lnTo>
                      <a:pt x="620" y="276"/>
                    </a:lnTo>
                    <a:lnTo>
                      <a:pt x="620" y="276"/>
                    </a:lnTo>
                    <a:close/>
                    <a:moveTo>
                      <a:pt x="1004" y="542"/>
                    </a:moveTo>
                    <a:lnTo>
                      <a:pt x="1000" y="542"/>
                    </a:lnTo>
                    <a:lnTo>
                      <a:pt x="996" y="542"/>
                    </a:lnTo>
                    <a:lnTo>
                      <a:pt x="992" y="538"/>
                    </a:lnTo>
                    <a:lnTo>
                      <a:pt x="988" y="538"/>
                    </a:lnTo>
                    <a:lnTo>
                      <a:pt x="992" y="538"/>
                    </a:lnTo>
                    <a:lnTo>
                      <a:pt x="992" y="534"/>
                    </a:lnTo>
                    <a:lnTo>
                      <a:pt x="988" y="534"/>
                    </a:lnTo>
                    <a:lnTo>
                      <a:pt x="988" y="538"/>
                    </a:lnTo>
                    <a:lnTo>
                      <a:pt x="984" y="534"/>
                    </a:lnTo>
                    <a:lnTo>
                      <a:pt x="980" y="534"/>
                    </a:lnTo>
                    <a:lnTo>
                      <a:pt x="980" y="530"/>
                    </a:lnTo>
                    <a:lnTo>
                      <a:pt x="980" y="526"/>
                    </a:lnTo>
                    <a:lnTo>
                      <a:pt x="976" y="526"/>
                    </a:lnTo>
                    <a:lnTo>
                      <a:pt x="974" y="526"/>
                    </a:lnTo>
                    <a:lnTo>
                      <a:pt x="976" y="526"/>
                    </a:lnTo>
                    <a:lnTo>
                      <a:pt x="980" y="526"/>
                    </a:lnTo>
                    <a:lnTo>
                      <a:pt x="984" y="526"/>
                    </a:lnTo>
                    <a:lnTo>
                      <a:pt x="984" y="522"/>
                    </a:lnTo>
                    <a:lnTo>
                      <a:pt x="988" y="522"/>
                    </a:lnTo>
                    <a:lnTo>
                      <a:pt x="984" y="522"/>
                    </a:lnTo>
                    <a:lnTo>
                      <a:pt x="980" y="522"/>
                    </a:lnTo>
                    <a:lnTo>
                      <a:pt x="980" y="520"/>
                    </a:lnTo>
                    <a:lnTo>
                      <a:pt x="976" y="520"/>
                    </a:lnTo>
                    <a:lnTo>
                      <a:pt x="976" y="522"/>
                    </a:lnTo>
                    <a:lnTo>
                      <a:pt x="974" y="520"/>
                    </a:lnTo>
                    <a:lnTo>
                      <a:pt x="974" y="522"/>
                    </a:lnTo>
                    <a:lnTo>
                      <a:pt x="970" y="520"/>
                    </a:lnTo>
                    <a:lnTo>
                      <a:pt x="974" y="520"/>
                    </a:lnTo>
                    <a:lnTo>
                      <a:pt x="974" y="516"/>
                    </a:lnTo>
                    <a:lnTo>
                      <a:pt x="970" y="516"/>
                    </a:lnTo>
                    <a:lnTo>
                      <a:pt x="970" y="520"/>
                    </a:lnTo>
                    <a:lnTo>
                      <a:pt x="970" y="516"/>
                    </a:lnTo>
                    <a:lnTo>
                      <a:pt x="966" y="516"/>
                    </a:lnTo>
                    <a:lnTo>
                      <a:pt x="970" y="512"/>
                    </a:lnTo>
                    <a:lnTo>
                      <a:pt x="966" y="512"/>
                    </a:lnTo>
                    <a:lnTo>
                      <a:pt x="966" y="516"/>
                    </a:lnTo>
                    <a:lnTo>
                      <a:pt x="966" y="512"/>
                    </a:lnTo>
                    <a:lnTo>
                      <a:pt x="962" y="512"/>
                    </a:lnTo>
                    <a:lnTo>
                      <a:pt x="962" y="508"/>
                    </a:lnTo>
                    <a:lnTo>
                      <a:pt x="958" y="508"/>
                    </a:lnTo>
                    <a:lnTo>
                      <a:pt x="954" y="504"/>
                    </a:lnTo>
                    <a:lnTo>
                      <a:pt x="958" y="500"/>
                    </a:lnTo>
                    <a:lnTo>
                      <a:pt x="958" y="496"/>
                    </a:lnTo>
                    <a:lnTo>
                      <a:pt x="958" y="500"/>
                    </a:lnTo>
                    <a:lnTo>
                      <a:pt x="954" y="500"/>
                    </a:lnTo>
                    <a:lnTo>
                      <a:pt x="954" y="496"/>
                    </a:lnTo>
                    <a:lnTo>
                      <a:pt x="950" y="496"/>
                    </a:lnTo>
                    <a:lnTo>
                      <a:pt x="950" y="500"/>
                    </a:lnTo>
                    <a:lnTo>
                      <a:pt x="948" y="500"/>
                    </a:lnTo>
                    <a:lnTo>
                      <a:pt x="950" y="500"/>
                    </a:lnTo>
                    <a:lnTo>
                      <a:pt x="948" y="504"/>
                    </a:lnTo>
                    <a:lnTo>
                      <a:pt x="948" y="500"/>
                    </a:lnTo>
                    <a:lnTo>
                      <a:pt x="948" y="496"/>
                    </a:lnTo>
                    <a:lnTo>
                      <a:pt x="944" y="496"/>
                    </a:lnTo>
                    <a:lnTo>
                      <a:pt x="944" y="500"/>
                    </a:lnTo>
                    <a:lnTo>
                      <a:pt x="940" y="500"/>
                    </a:lnTo>
                    <a:lnTo>
                      <a:pt x="940" y="496"/>
                    </a:lnTo>
                    <a:lnTo>
                      <a:pt x="940" y="494"/>
                    </a:lnTo>
                    <a:lnTo>
                      <a:pt x="936" y="494"/>
                    </a:lnTo>
                    <a:lnTo>
                      <a:pt x="936" y="496"/>
                    </a:lnTo>
                    <a:lnTo>
                      <a:pt x="936" y="494"/>
                    </a:lnTo>
                    <a:lnTo>
                      <a:pt x="932" y="494"/>
                    </a:lnTo>
                    <a:lnTo>
                      <a:pt x="936" y="496"/>
                    </a:lnTo>
                    <a:lnTo>
                      <a:pt x="940" y="496"/>
                    </a:lnTo>
                    <a:lnTo>
                      <a:pt x="940" y="500"/>
                    </a:lnTo>
                    <a:lnTo>
                      <a:pt x="940" y="504"/>
                    </a:lnTo>
                    <a:lnTo>
                      <a:pt x="936" y="504"/>
                    </a:lnTo>
                    <a:lnTo>
                      <a:pt x="932" y="504"/>
                    </a:lnTo>
                    <a:lnTo>
                      <a:pt x="932" y="500"/>
                    </a:lnTo>
                    <a:lnTo>
                      <a:pt x="932" y="504"/>
                    </a:lnTo>
                    <a:lnTo>
                      <a:pt x="928" y="504"/>
                    </a:lnTo>
                    <a:lnTo>
                      <a:pt x="928" y="500"/>
                    </a:lnTo>
                    <a:lnTo>
                      <a:pt x="924" y="500"/>
                    </a:lnTo>
                    <a:lnTo>
                      <a:pt x="920" y="500"/>
                    </a:lnTo>
                    <a:lnTo>
                      <a:pt x="924" y="500"/>
                    </a:lnTo>
                    <a:lnTo>
                      <a:pt x="924" y="504"/>
                    </a:lnTo>
                    <a:lnTo>
                      <a:pt x="920" y="504"/>
                    </a:lnTo>
                    <a:lnTo>
                      <a:pt x="920" y="500"/>
                    </a:lnTo>
                    <a:lnTo>
                      <a:pt x="924" y="504"/>
                    </a:lnTo>
                    <a:lnTo>
                      <a:pt x="920" y="504"/>
                    </a:lnTo>
                    <a:lnTo>
                      <a:pt x="918" y="504"/>
                    </a:lnTo>
                    <a:lnTo>
                      <a:pt x="918" y="508"/>
                    </a:lnTo>
                    <a:lnTo>
                      <a:pt x="914" y="508"/>
                    </a:lnTo>
                    <a:lnTo>
                      <a:pt x="910" y="508"/>
                    </a:lnTo>
                    <a:lnTo>
                      <a:pt x="906" y="508"/>
                    </a:lnTo>
                    <a:lnTo>
                      <a:pt x="902" y="508"/>
                    </a:lnTo>
                    <a:lnTo>
                      <a:pt x="898" y="508"/>
                    </a:lnTo>
                    <a:lnTo>
                      <a:pt x="898" y="504"/>
                    </a:lnTo>
                    <a:lnTo>
                      <a:pt x="894" y="504"/>
                    </a:lnTo>
                    <a:lnTo>
                      <a:pt x="890" y="504"/>
                    </a:lnTo>
                    <a:lnTo>
                      <a:pt x="888" y="500"/>
                    </a:lnTo>
                    <a:lnTo>
                      <a:pt x="888" y="496"/>
                    </a:lnTo>
                    <a:lnTo>
                      <a:pt x="890" y="494"/>
                    </a:lnTo>
                    <a:lnTo>
                      <a:pt x="888" y="490"/>
                    </a:lnTo>
                    <a:lnTo>
                      <a:pt x="890" y="490"/>
                    </a:lnTo>
                    <a:lnTo>
                      <a:pt x="894" y="486"/>
                    </a:lnTo>
                    <a:lnTo>
                      <a:pt x="898" y="486"/>
                    </a:lnTo>
                    <a:lnTo>
                      <a:pt x="902" y="486"/>
                    </a:lnTo>
                    <a:lnTo>
                      <a:pt x="898" y="482"/>
                    </a:lnTo>
                    <a:lnTo>
                      <a:pt x="902" y="482"/>
                    </a:lnTo>
                    <a:lnTo>
                      <a:pt x="898" y="478"/>
                    </a:lnTo>
                    <a:lnTo>
                      <a:pt x="902" y="478"/>
                    </a:lnTo>
                    <a:lnTo>
                      <a:pt x="906" y="478"/>
                    </a:lnTo>
                    <a:lnTo>
                      <a:pt x="910" y="482"/>
                    </a:lnTo>
                    <a:lnTo>
                      <a:pt x="914" y="482"/>
                    </a:lnTo>
                    <a:lnTo>
                      <a:pt x="918" y="482"/>
                    </a:lnTo>
                    <a:lnTo>
                      <a:pt x="920" y="482"/>
                    </a:lnTo>
                    <a:lnTo>
                      <a:pt x="920" y="486"/>
                    </a:lnTo>
                    <a:lnTo>
                      <a:pt x="924" y="486"/>
                    </a:lnTo>
                    <a:lnTo>
                      <a:pt x="928" y="490"/>
                    </a:lnTo>
                    <a:lnTo>
                      <a:pt x="924" y="490"/>
                    </a:lnTo>
                    <a:lnTo>
                      <a:pt x="924" y="494"/>
                    </a:lnTo>
                    <a:lnTo>
                      <a:pt x="928" y="494"/>
                    </a:lnTo>
                    <a:lnTo>
                      <a:pt x="928" y="496"/>
                    </a:lnTo>
                    <a:lnTo>
                      <a:pt x="928" y="494"/>
                    </a:lnTo>
                    <a:lnTo>
                      <a:pt x="924" y="494"/>
                    </a:lnTo>
                    <a:lnTo>
                      <a:pt x="928" y="494"/>
                    </a:lnTo>
                    <a:lnTo>
                      <a:pt x="928" y="490"/>
                    </a:lnTo>
                    <a:lnTo>
                      <a:pt x="932" y="490"/>
                    </a:lnTo>
                    <a:lnTo>
                      <a:pt x="932" y="486"/>
                    </a:lnTo>
                    <a:lnTo>
                      <a:pt x="928" y="486"/>
                    </a:lnTo>
                    <a:lnTo>
                      <a:pt x="928" y="490"/>
                    </a:lnTo>
                    <a:lnTo>
                      <a:pt x="928" y="486"/>
                    </a:lnTo>
                    <a:lnTo>
                      <a:pt x="924" y="486"/>
                    </a:lnTo>
                    <a:lnTo>
                      <a:pt x="920" y="486"/>
                    </a:lnTo>
                    <a:lnTo>
                      <a:pt x="920" y="482"/>
                    </a:lnTo>
                    <a:lnTo>
                      <a:pt x="924" y="482"/>
                    </a:lnTo>
                    <a:lnTo>
                      <a:pt x="928" y="482"/>
                    </a:lnTo>
                    <a:lnTo>
                      <a:pt x="932" y="482"/>
                    </a:lnTo>
                    <a:lnTo>
                      <a:pt x="936" y="482"/>
                    </a:lnTo>
                    <a:lnTo>
                      <a:pt x="940" y="482"/>
                    </a:lnTo>
                    <a:lnTo>
                      <a:pt x="944" y="478"/>
                    </a:lnTo>
                    <a:lnTo>
                      <a:pt x="948" y="478"/>
                    </a:lnTo>
                    <a:lnTo>
                      <a:pt x="950" y="478"/>
                    </a:lnTo>
                    <a:lnTo>
                      <a:pt x="954" y="478"/>
                    </a:lnTo>
                    <a:lnTo>
                      <a:pt x="954" y="474"/>
                    </a:lnTo>
                    <a:lnTo>
                      <a:pt x="950" y="474"/>
                    </a:lnTo>
                    <a:lnTo>
                      <a:pt x="950" y="470"/>
                    </a:lnTo>
                    <a:lnTo>
                      <a:pt x="948" y="470"/>
                    </a:lnTo>
                    <a:lnTo>
                      <a:pt x="948" y="466"/>
                    </a:lnTo>
                    <a:lnTo>
                      <a:pt x="944" y="466"/>
                    </a:lnTo>
                    <a:lnTo>
                      <a:pt x="944" y="464"/>
                    </a:lnTo>
                    <a:lnTo>
                      <a:pt x="940" y="464"/>
                    </a:lnTo>
                    <a:lnTo>
                      <a:pt x="944" y="460"/>
                    </a:lnTo>
                    <a:lnTo>
                      <a:pt x="948" y="460"/>
                    </a:lnTo>
                    <a:lnTo>
                      <a:pt x="950" y="456"/>
                    </a:lnTo>
                    <a:lnTo>
                      <a:pt x="954" y="452"/>
                    </a:lnTo>
                    <a:lnTo>
                      <a:pt x="958" y="448"/>
                    </a:lnTo>
                    <a:lnTo>
                      <a:pt x="962" y="448"/>
                    </a:lnTo>
                    <a:lnTo>
                      <a:pt x="962" y="444"/>
                    </a:lnTo>
                    <a:lnTo>
                      <a:pt x="966" y="440"/>
                    </a:lnTo>
                    <a:lnTo>
                      <a:pt x="970" y="440"/>
                    </a:lnTo>
                    <a:lnTo>
                      <a:pt x="970" y="436"/>
                    </a:lnTo>
                    <a:lnTo>
                      <a:pt x="974" y="436"/>
                    </a:lnTo>
                    <a:lnTo>
                      <a:pt x="974" y="434"/>
                    </a:lnTo>
                    <a:lnTo>
                      <a:pt x="970" y="434"/>
                    </a:lnTo>
                    <a:lnTo>
                      <a:pt x="970" y="430"/>
                    </a:lnTo>
                    <a:lnTo>
                      <a:pt x="970" y="426"/>
                    </a:lnTo>
                    <a:lnTo>
                      <a:pt x="966" y="426"/>
                    </a:lnTo>
                    <a:lnTo>
                      <a:pt x="966" y="422"/>
                    </a:lnTo>
                    <a:lnTo>
                      <a:pt x="970" y="422"/>
                    </a:lnTo>
                    <a:lnTo>
                      <a:pt x="966" y="422"/>
                    </a:lnTo>
                    <a:lnTo>
                      <a:pt x="966" y="418"/>
                    </a:lnTo>
                    <a:lnTo>
                      <a:pt x="962" y="418"/>
                    </a:lnTo>
                    <a:lnTo>
                      <a:pt x="962" y="414"/>
                    </a:lnTo>
                    <a:lnTo>
                      <a:pt x="962" y="410"/>
                    </a:lnTo>
                    <a:lnTo>
                      <a:pt x="958" y="410"/>
                    </a:lnTo>
                    <a:lnTo>
                      <a:pt x="954" y="410"/>
                    </a:lnTo>
                    <a:lnTo>
                      <a:pt x="954" y="408"/>
                    </a:lnTo>
                    <a:lnTo>
                      <a:pt x="958" y="408"/>
                    </a:lnTo>
                    <a:lnTo>
                      <a:pt x="954" y="408"/>
                    </a:lnTo>
                    <a:lnTo>
                      <a:pt x="954" y="410"/>
                    </a:lnTo>
                    <a:lnTo>
                      <a:pt x="950" y="408"/>
                    </a:lnTo>
                    <a:lnTo>
                      <a:pt x="950" y="404"/>
                    </a:lnTo>
                    <a:lnTo>
                      <a:pt x="950" y="400"/>
                    </a:lnTo>
                    <a:lnTo>
                      <a:pt x="948" y="400"/>
                    </a:lnTo>
                    <a:lnTo>
                      <a:pt x="950" y="404"/>
                    </a:lnTo>
                    <a:lnTo>
                      <a:pt x="948" y="404"/>
                    </a:lnTo>
                    <a:lnTo>
                      <a:pt x="944" y="404"/>
                    </a:lnTo>
                    <a:lnTo>
                      <a:pt x="940" y="400"/>
                    </a:lnTo>
                    <a:lnTo>
                      <a:pt x="936" y="400"/>
                    </a:lnTo>
                    <a:lnTo>
                      <a:pt x="936" y="396"/>
                    </a:lnTo>
                    <a:lnTo>
                      <a:pt x="940" y="396"/>
                    </a:lnTo>
                    <a:lnTo>
                      <a:pt x="936" y="396"/>
                    </a:lnTo>
                    <a:lnTo>
                      <a:pt x="940" y="396"/>
                    </a:lnTo>
                    <a:lnTo>
                      <a:pt x="936" y="396"/>
                    </a:lnTo>
                    <a:lnTo>
                      <a:pt x="936" y="392"/>
                    </a:lnTo>
                    <a:lnTo>
                      <a:pt x="932" y="392"/>
                    </a:lnTo>
                    <a:lnTo>
                      <a:pt x="936" y="392"/>
                    </a:lnTo>
                    <a:lnTo>
                      <a:pt x="940" y="392"/>
                    </a:lnTo>
                    <a:lnTo>
                      <a:pt x="940" y="388"/>
                    </a:lnTo>
                    <a:lnTo>
                      <a:pt x="936" y="388"/>
                    </a:lnTo>
                    <a:lnTo>
                      <a:pt x="932" y="392"/>
                    </a:lnTo>
                    <a:lnTo>
                      <a:pt x="928" y="392"/>
                    </a:lnTo>
                    <a:lnTo>
                      <a:pt x="924" y="392"/>
                    </a:lnTo>
                    <a:lnTo>
                      <a:pt x="924" y="396"/>
                    </a:lnTo>
                    <a:lnTo>
                      <a:pt x="920" y="396"/>
                    </a:lnTo>
                    <a:lnTo>
                      <a:pt x="918" y="396"/>
                    </a:lnTo>
                    <a:lnTo>
                      <a:pt x="918" y="400"/>
                    </a:lnTo>
                    <a:lnTo>
                      <a:pt x="914" y="400"/>
                    </a:lnTo>
                    <a:lnTo>
                      <a:pt x="910" y="400"/>
                    </a:lnTo>
                    <a:lnTo>
                      <a:pt x="910" y="396"/>
                    </a:lnTo>
                    <a:lnTo>
                      <a:pt x="914" y="396"/>
                    </a:lnTo>
                    <a:lnTo>
                      <a:pt x="910" y="396"/>
                    </a:lnTo>
                    <a:lnTo>
                      <a:pt x="910" y="392"/>
                    </a:lnTo>
                    <a:lnTo>
                      <a:pt x="914" y="388"/>
                    </a:lnTo>
                    <a:lnTo>
                      <a:pt x="918" y="388"/>
                    </a:lnTo>
                    <a:lnTo>
                      <a:pt x="918" y="392"/>
                    </a:lnTo>
                    <a:lnTo>
                      <a:pt x="920" y="392"/>
                    </a:lnTo>
                    <a:lnTo>
                      <a:pt x="920" y="388"/>
                    </a:lnTo>
                    <a:lnTo>
                      <a:pt x="924" y="388"/>
                    </a:lnTo>
                    <a:lnTo>
                      <a:pt x="924" y="384"/>
                    </a:lnTo>
                    <a:lnTo>
                      <a:pt x="920" y="384"/>
                    </a:lnTo>
                    <a:lnTo>
                      <a:pt x="920" y="380"/>
                    </a:lnTo>
                    <a:lnTo>
                      <a:pt x="918" y="380"/>
                    </a:lnTo>
                    <a:lnTo>
                      <a:pt x="914" y="380"/>
                    </a:lnTo>
                    <a:lnTo>
                      <a:pt x="910" y="378"/>
                    </a:lnTo>
                    <a:lnTo>
                      <a:pt x="914" y="374"/>
                    </a:lnTo>
                    <a:lnTo>
                      <a:pt x="918" y="374"/>
                    </a:lnTo>
                    <a:lnTo>
                      <a:pt x="914" y="374"/>
                    </a:lnTo>
                    <a:lnTo>
                      <a:pt x="910" y="374"/>
                    </a:lnTo>
                    <a:lnTo>
                      <a:pt x="914" y="374"/>
                    </a:lnTo>
                    <a:lnTo>
                      <a:pt x="910" y="378"/>
                    </a:lnTo>
                    <a:lnTo>
                      <a:pt x="906" y="378"/>
                    </a:lnTo>
                    <a:lnTo>
                      <a:pt x="902" y="374"/>
                    </a:lnTo>
                    <a:lnTo>
                      <a:pt x="906" y="374"/>
                    </a:lnTo>
                    <a:lnTo>
                      <a:pt x="910" y="374"/>
                    </a:lnTo>
                    <a:lnTo>
                      <a:pt x="906" y="370"/>
                    </a:lnTo>
                    <a:lnTo>
                      <a:pt x="902" y="370"/>
                    </a:lnTo>
                    <a:lnTo>
                      <a:pt x="906" y="366"/>
                    </a:lnTo>
                    <a:lnTo>
                      <a:pt x="902" y="366"/>
                    </a:lnTo>
                    <a:lnTo>
                      <a:pt x="902" y="370"/>
                    </a:lnTo>
                    <a:lnTo>
                      <a:pt x="898" y="370"/>
                    </a:lnTo>
                    <a:lnTo>
                      <a:pt x="898" y="374"/>
                    </a:lnTo>
                    <a:lnTo>
                      <a:pt x="894" y="374"/>
                    </a:lnTo>
                    <a:lnTo>
                      <a:pt x="894" y="370"/>
                    </a:lnTo>
                    <a:lnTo>
                      <a:pt x="894" y="366"/>
                    </a:lnTo>
                    <a:lnTo>
                      <a:pt x="894" y="362"/>
                    </a:lnTo>
                    <a:lnTo>
                      <a:pt x="894" y="358"/>
                    </a:lnTo>
                    <a:lnTo>
                      <a:pt x="890" y="358"/>
                    </a:lnTo>
                    <a:lnTo>
                      <a:pt x="888" y="358"/>
                    </a:lnTo>
                    <a:lnTo>
                      <a:pt x="888" y="362"/>
                    </a:lnTo>
                    <a:lnTo>
                      <a:pt x="884" y="358"/>
                    </a:lnTo>
                    <a:lnTo>
                      <a:pt x="884" y="354"/>
                    </a:lnTo>
                    <a:lnTo>
                      <a:pt x="884" y="358"/>
                    </a:lnTo>
                    <a:lnTo>
                      <a:pt x="880" y="354"/>
                    </a:lnTo>
                    <a:lnTo>
                      <a:pt x="876" y="354"/>
                    </a:lnTo>
                    <a:lnTo>
                      <a:pt x="876" y="350"/>
                    </a:lnTo>
                    <a:lnTo>
                      <a:pt x="880" y="350"/>
                    </a:lnTo>
                    <a:lnTo>
                      <a:pt x="876" y="350"/>
                    </a:lnTo>
                    <a:lnTo>
                      <a:pt x="876" y="348"/>
                    </a:lnTo>
                    <a:lnTo>
                      <a:pt x="876" y="350"/>
                    </a:lnTo>
                    <a:lnTo>
                      <a:pt x="876" y="354"/>
                    </a:lnTo>
                    <a:lnTo>
                      <a:pt x="872" y="354"/>
                    </a:lnTo>
                    <a:lnTo>
                      <a:pt x="868" y="354"/>
                    </a:lnTo>
                    <a:lnTo>
                      <a:pt x="872" y="354"/>
                    </a:lnTo>
                    <a:lnTo>
                      <a:pt x="872" y="358"/>
                    </a:lnTo>
                    <a:lnTo>
                      <a:pt x="876" y="358"/>
                    </a:lnTo>
                    <a:lnTo>
                      <a:pt x="880" y="358"/>
                    </a:lnTo>
                    <a:lnTo>
                      <a:pt x="880" y="362"/>
                    </a:lnTo>
                    <a:lnTo>
                      <a:pt x="880" y="366"/>
                    </a:lnTo>
                    <a:lnTo>
                      <a:pt x="880" y="370"/>
                    </a:lnTo>
                    <a:lnTo>
                      <a:pt x="876" y="370"/>
                    </a:lnTo>
                    <a:lnTo>
                      <a:pt x="872" y="370"/>
                    </a:lnTo>
                    <a:lnTo>
                      <a:pt x="868" y="370"/>
                    </a:lnTo>
                    <a:lnTo>
                      <a:pt x="864" y="370"/>
                    </a:lnTo>
                    <a:lnTo>
                      <a:pt x="864" y="366"/>
                    </a:lnTo>
                    <a:lnTo>
                      <a:pt x="862" y="366"/>
                    </a:lnTo>
                    <a:lnTo>
                      <a:pt x="858" y="366"/>
                    </a:lnTo>
                    <a:lnTo>
                      <a:pt x="854" y="366"/>
                    </a:lnTo>
                    <a:lnTo>
                      <a:pt x="850" y="366"/>
                    </a:lnTo>
                    <a:lnTo>
                      <a:pt x="850" y="362"/>
                    </a:lnTo>
                    <a:lnTo>
                      <a:pt x="846" y="362"/>
                    </a:lnTo>
                    <a:lnTo>
                      <a:pt x="842" y="362"/>
                    </a:lnTo>
                    <a:lnTo>
                      <a:pt x="838" y="362"/>
                    </a:lnTo>
                    <a:lnTo>
                      <a:pt x="838" y="366"/>
                    </a:lnTo>
                    <a:lnTo>
                      <a:pt x="842" y="366"/>
                    </a:lnTo>
                    <a:lnTo>
                      <a:pt x="846" y="366"/>
                    </a:lnTo>
                    <a:lnTo>
                      <a:pt x="846" y="370"/>
                    </a:lnTo>
                    <a:lnTo>
                      <a:pt x="850" y="370"/>
                    </a:lnTo>
                    <a:lnTo>
                      <a:pt x="854" y="374"/>
                    </a:lnTo>
                    <a:lnTo>
                      <a:pt x="850" y="374"/>
                    </a:lnTo>
                    <a:lnTo>
                      <a:pt x="846" y="374"/>
                    </a:lnTo>
                    <a:lnTo>
                      <a:pt x="846" y="370"/>
                    </a:lnTo>
                    <a:lnTo>
                      <a:pt x="842" y="370"/>
                    </a:lnTo>
                    <a:lnTo>
                      <a:pt x="842" y="366"/>
                    </a:lnTo>
                    <a:lnTo>
                      <a:pt x="838" y="366"/>
                    </a:lnTo>
                    <a:lnTo>
                      <a:pt x="834" y="366"/>
                    </a:lnTo>
                    <a:lnTo>
                      <a:pt x="834" y="362"/>
                    </a:lnTo>
                    <a:lnTo>
                      <a:pt x="832" y="362"/>
                    </a:lnTo>
                    <a:lnTo>
                      <a:pt x="828" y="362"/>
                    </a:lnTo>
                    <a:lnTo>
                      <a:pt x="824" y="358"/>
                    </a:lnTo>
                    <a:lnTo>
                      <a:pt x="820" y="358"/>
                    </a:lnTo>
                    <a:lnTo>
                      <a:pt x="824" y="358"/>
                    </a:lnTo>
                    <a:lnTo>
                      <a:pt x="824" y="362"/>
                    </a:lnTo>
                    <a:lnTo>
                      <a:pt x="828" y="362"/>
                    </a:lnTo>
                    <a:lnTo>
                      <a:pt x="832" y="362"/>
                    </a:lnTo>
                    <a:lnTo>
                      <a:pt x="834" y="366"/>
                    </a:lnTo>
                    <a:lnTo>
                      <a:pt x="838" y="366"/>
                    </a:lnTo>
                    <a:lnTo>
                      <a:pt x="838" y="370"/>
                    </a:lnTo>
                    <a:lnTo>
                      <a:pt x="834" y="370"/>
                    </a:lnTo>
                    <a:lnTo>
                      <a:pt x="832" y="370"/>
                    </a:lnTo>
                    <a:lnTo>
                      <a:pt x="828" y="370"/>
                    </a:lnTo>
                    <a:lnTo>
                      <a:pt x="824" y="370"/>
                    </a:lnTo>
                    <a:lnTo>
                      <a:pt x="820" y="366"/>
                    </a:lnTo>
                    <a:lnTo>
                      <a:pt x="816" y="366"/>
                    </a:lnTo>
                    <a:lnTo>
                      <a:pt x="812" y="366"/>
                    </a:lnTo>
                    <a:lnTo>
                      <a:pt x="808" y="366"/>
                    </a:lnTo>
                    <a:lnTo>
                      <a:pt x="806" y="366"/>
                    </a:lnTo>
                    <a:lnTo>
                      <a:pt x="802" y="366"/>
                    </a:lnTo>
                    <a:lnTo>
                      <a:pt x="798" y="366"/>
                    </a:lnTo>
                    <a:lnTo>
                      <a:pt x="794" y="366"/>
                    </a:lnTo>
                    <a:lnTo>
                      <a:pt x="790" y="362"/>
                    </a:lnTo>
                    <a:lnTo>
                      <a:pt x="786" y="362"/>
                    </a:lnTo>
                    <a:lnTo>
                      <a:pt x="782" y="362"/>
                    </a:lnTo>
                    <a:lnTo>
                      <a:pt x="778" y="362"/>
                    </a:lnTo>
                    <a:lnTo>
                      <a:pt x="778" y="366"/>
                    </a:lnTo>
                    <a:lnTo>
                      <a:pt x="782" y="362"/>
                    </a:lnTo>
                    <a:lnTo>
                      <a:pt x="786" y="366"/>
                    </a:lnTo>
                    <a:lnTo>
                      <a:pt x="790" y="366"/>
                    </a:lnTo>
                    <a:lnTo>
                      <a:pt x="786" y="366"/>
                    </a:lnTo>
                    <a:lnTo>
                      <a:pt x="782" y="366"/>
                    </a:lnTo>
                    <a:lnTo>
                      <a:pt x="778" y="366"/>
                    </a:lnTo>
                    <a:lnTo>
                      <a:pt x="776" y="366"/>
                    </a:lnTo>
                    <a:lnTo>
                      <a:pt x="776" y="362"/>
                    </a:lnTo>
                    <a:lnTo>
                      <a:pt x="772" y="362"/>
                    </a:lnTo>
                    <a:lnTo>
                      <a:pt x="772" y="358"/>
                    </a:lnTo>
                    <a:lnTo>
                      <a:pt x="768" y="354"/>
                    </a:lnTo>
                    <a:lnTo>
                      <a:pt x="772" y="354"/>
                    </a:lnTo>
                    <a:lnTo>
                      <a:pt x="776" y="354"/>
                    </a:lnTo>
                    <a:lnTo>
                      <a:pt x="772" y="354"/>
                    </a:lnTo>
                    <a:lnTo>
                      <a:pt x="772" y="350"/>
                    </a:lnTo>
                    <a:lnTo>
                      <a:pt x="772" y="354"/>
                    </a:lnTo>
                    <a:lnTo>
                      <a:pt x="768" y="354"/>
                    </a:lnTo>
                    <a:lnTo>
                      <a:pt x="768" y="358"/>
                    </a:lnTo>
                    <a:lnTo>
                      <a:pt x="764" y="358"/>
                    </a:lnTo>
                    <a:lnTo>
                      <a:pt x="764" y="354"/>
                    </a:lnTo>
                    <a:lnTo>
                      <a:pt x="760" y="354"/>
                    </a:lnTo>
                    <a:lnTo>
                      <a:pt x="764" y="354"/>
                    </a:lnTo>
                    <a:lnTo>
                      <a:pt x="764" y="358"/>
                    </a:lnTo>
                    <a:lnTo>
                      <a:pt x="760" y="358"/>
                    </a:lnTo>
                    <a:lnTo>
                      <a:pt x="756" y="358"/>
                    </a:lnTo>
                    <a:lnTo>
                      <a:pt x="752" y="358"/>
                    </a:lnTo>
                    <a:lnTo>
                      <a:pt x="756" y="358"/>
                    </a:lnTo>
                    <a:lnTo>
                      <a:pt x="752" y="358"/>
                    </a:lnTo>
                    <a:lnTo>
                      <a:pt x="748" y="358"/>
                    </a:lnTo>
                    <a:lnTo>
                      <a:pt x="746" y="358"/>
                    </a:lnTo>
                    <a:lnTo>
                      <a:pt x="748" y="358"/>
                    </a:lnTo>
                    <a:lnTo>
                      <a:pt x="748" y="354"/>
                    </a:lnTo>
                    <a:lnTo>
                      <a:pt x="746" y="354"/>
                    </a:lnTo>
                    <a:lnTo>
                      <a:pt x="742" y="354"/>
                    </a:lnTo>
                    <a:lnTo>
                      <a:pt x="738" y="354"/>
                    </a:lnTo>
                    <a:lnTo>
                      <a:pt x="738" y="350"/>
                    </a:lnTo>
                    <a:lnTo>
                      <a:pt x="734" y="350"/>
                    </a:lnTo>
                    <a:lnTo>
                      <a:pt x="734" y="348"/>
                    </a:lnTo>
                    <a:lnTo>
                      <a:pt x="732" y="348"/>
                    </a:lnTo>
                    <a:lnTo>
                      <a:pt x="732" y="344"/>
                    </a:lnTo>
                    <a:lnTo>
                      <a:pt x="734" y="340"/>
                    </a:lnTo>
                    <a:lnTo>
                      <a:pt x="732" y="340"/>
                    </a:lnTo>
                    <a:lnTo>
                      <a:pt x="728" y="340"/>
                    </a:lnTo>
                    <a:lnTo>
                      <a:pt x="728" y="336"/>
                    </a:lnTo>
                    <a:lnTo>
                      <a:pt x="732" y="340"/>
                    </a:lnTo>
                    <a:lnTo>
                      <a:pt x="734" y="340"/>
                    </a:lnTo>
                    <a:lnTo>
                      <a:pt x="738" y="340"/>
                    </a:lnTo>
                    <a:lnTo>
                      <a:pt x="742" y="340"/>
                    </a:lnTo>
                    <a:lnTo>
                      <a:pt x="746" y="340"/>
                    </a:lnTo>
                    <a:lnTo>
                      <a:pt x="748" y="344"/>
                    </a:lnTo>
                    <a:lnTo>
                      <a:pt x="752" y="340"/>
                    </a:lnTo>
                    <a:lnTo>
                      <a:pt x="756" y="340"/>
                    </a:lnTo>
                    <a:lnTo>
                      <a:pt x="760" y="340"/>
                    </a:lnTo>
                    <a:lnTo>
                      <a:pt x="764" y="340"/>
                    </a:lnTo>
                    <a:lnTo>
                      <a:pt x="760" y="340"/>
                    </a:lnTo>
                    <a:lnTo>
                      <a:pt x="756" y="340"/>
                    </a:lnTo>
                    <a:lnTo>
                      <a:pt x="756" y="336"/>
                    </a:lnTo>
                    <a:lnTo>
                      <a:pt x="752" y="336"/>
                    </a:lnTo>
                    <a:lnTo>
                      <a:pt x="752" y="332"/>
                    </a:lnTo>
                    <a:lnTo>
                      <a:pt x="748" y="332"/>
                    </a:lnTo>
                    <a:lnTo>
                      <a:pt x="748" y="336"/>
                    </a:lnTo>
                    <a:lnTo>
                      <a:pt x="746" y="332"/>
                    </a:lnTo>
                    <a:lnTo>
                      <a:pt x="742" y="332"/>
                    </a:lnTo>
                    <a:lnTo>
                      <a:pt x="738" y="332"/>
                    </a:lnTo>
                    <a:lnTo>
                      <a:pt x="734" y="332"/>
                    </a:lnTo>
                    <a:lnTo>
                      <a:pt x="732" y="332"/>
                    </a:lnTo>
                    <a:lnTo>
                      <a:pt x="728" y="332"/>
                    </a:lnTo>
                    <a:lnTo>
                      <a:pt x="724" y="332"/>
                    </a:lnTo>
                    <a:lnTo>
                      <a:pt x="724" y="328"/>
                    </a:lnTo>
                    <a:lnTo>
                      <a:pt x="720" y="324"/>
                    </a:lnTo>
                    <a:lnTo>
                      <a:pt x="724" y="324"/>
                    </a:lnTo>
                    <a:lnTo>
                      <a:pt x="724" y="322"/>
                    </a:lnTo>
                    <a:lnTo>
                      <a:pt x="724" y="318"/>
                    </a:lnTo>
                    <a:lnTo>
                      <a:pt x="720" y="318"/>
                    </a:lnTo>
                    <a:lnTo>
                      <a:pt x="720" y="314"/>
                    </a:lnTo>
                    <a:lnTo>
                      <a:pt x="724" y="314"/>
                    </a:lnTo>
                    <a:lnTo>
                      <a:pt x="724" y="310"/>
                    </a:lnTo>
                    <a:lnTo>
                      <a:pt x="728" y="310"/>
                    </a:lnTo>
                    <a:lnTo>
                      <a:pt x="724" y="310"/>
                    </a:lnTo>
                    <a:lnTo>
                      <a:pt x="724" y="306"/>
                    </a:lnTo>
                    <a:lnTo>
                      <a:pt x="724" y="302"/>
                    </a:lnTo>
                    <a:lnTo>
                      <a:pt x="724" y="298"/>
                    </a:lnTo>
                    <a:lnTo>
                      <a:pt x="728" y="298"/>
                    </a:lnTo>
                    <a:lnTo>
                      <a:pt x="728" y="294"/>
                    </a:lnTo>
                    <a:lnTo>
                      <a:pt x="732" y="294"/>
                    </a:lnTo>
                    <a:lnTo>
                      <a:pt x="732" y="288"/>
                    </a:lnTo>
                    <a:lnTo>
                      <a:pt x="732" y="284"/>
                    </a:lnTo>
                    <a:lnTo>
                      <a:pt x="734" y="280"/>
                    </a:lnTo>
                    <a:lnTo>
                      <a:pt x="738" y="280"/>
                    </a:lnTo>
                    <a:lnTo>
                      <a:pt x="738" y="276"/>
                    </a:lnTo>
                    <a:lnTo>
                      <a:pt x="742" y="276"/>
                    </a:lnTo>
                    <a:lnTo>
                      <a:pt x="742" y="272"/>
                    </a:lnTo>
                    <a:lnTo>
                      <a:pt x="746" y="272"/>
                    </a:lnTo>
                    <a:lnTo>
                      <a:pt x="748" y="272"/>
                    </a:lnTo>
                    <a:lnTo>
                      <a:pt x="748" y="268"/>
                    </a:lnTo>
                    <a:lnTo>
                      <a:pt x="752" y="268"/>
                    </a:lnTo>
                    <a:lnTo>
                      <a:pt x="756" y="268"/>
                    </a:lnTo>
                    <a:lnTo>
                      <a:pt x="760" y="264"/>
                    </a:lnTo>
                    <a:lnTo>
                      <a:pt x="764" y="264"/>
                    </a:lnTo>
                    <a:lnTo>
                      <a:pt x="768" y="264"/>
                    </a:lnTo>
                    <a:lnTo>
                      <a:pt x="772" y="264"/>
                    </a:lnTo>
                    <a:lnTo>
                      <a:pt x="776" y="264"/>
                    </a:lnTo>
                    <a:lnTo>
                      <a:pt x="782" y="264"/>
                    </a:lnTo>
                    <a:lnTo>
                      <a:pt x="786" y="264"/>
                    </a:lnTo>
                    <a:lnTo>
                      <a:pt x="790" y="264"/>
                    </a:lnTo>
                    <a:lnTo>
                      <a:pt x="794" y="268"/>
                    </a:lnTo>
                    <a:lnTo>
                      <a:pt x="790" y="268"/>
                    </a:lnTo>
                    <a:lnTo>
                      <a:pt x="786" y="272"/>
                    </a:lnTo>
                    <a:lnTo>
                      <a:pt x="782" y="276"/>
                    </a:lnTo>
                    <a:lnTo>
                      <a:pt x="778" y="276"/>
                    </a:lnTo>
                    <a:lnTo>
                      <a:pt x="778" y="280"/>
                    </a:lnTo>
                    <a:lnTo>
                      <a:pt x="776" y="280"/>
                    </a:lnTo>
                    <a:lnTo>
                      <a:pt x="776" y="284"/>
                    </a:lnTo>
                    <a:lnTo>
                      <a:pt x="776" y="288"/>
                    </a:lnTo>
                    <a:lnTo>
                      <a:pt x="772" y="288"/>
                    </a:lnTo>
                    <a:lnTo>
                      <a:pt x="768" y="292"/>
                    </a:lnTo>
                    <a:lnTo>
                      <a:pt x="768" y="294"/>
                    </a:lnTo>
                    <a:lnTo>
                      <a:pt x="768" y="298"/>
                    </a:lnTo>
                    <a:lnTo>
                      <a:pt x="772" y="298"/>
                    </a:lnTo>
                    <a:lnTo>
                      <a:pt x="772" y="302"/>
                    </a:lnTo>
                    <a:lnTo>
                      <a:pt x="776" y="302"/>
                    </a:lnTo>
                    <a:lnTo>
                      <a:pt x="772" y="306"/>
                    </a:lnTo>
                    <a:lnTo>
                      <a:pt x="772" y="310"/>
                    </a:lnTo>
                    <a:lnTo>
                      <a:pt x="772" y="314"/>
                    </a:lnTo>
                    <a:lnTo>
                      <a:pt x="776" y="318"/>
                    </a:lnTo>
                    <a:lnTo>
                      <a:pt x="776" y="322"/>
                    </a:lnTo>
                    <a:lnTo>
                      <a:pt x="778" y="322"/>
                    </a:lnTo>
                    <a:lnTo>
                      <a:pt x="786" y="328"/>
                    </a:lnTo>
                    <a:lnTo>
                      <a:pt x="790" y="328"/>
                    </a:lnTo>
                    <a:lnTo>
                      <a:pt x="794" y="328"/>
                    </a:lnTo>
                    <a:lnTo>
                      <a:pt x="794" y="332"/>
                    </a:lnTo>
                    <a:lnTo>
                      <a:pt x="790" y="332"/>
                    </a:lnTo>
                    <a:lnTo>
                      <a:pt x="786" y="336"/>
                    </a:lnTo>
                    <a:lnTo>
                      <a:pt x="782" y="336"/>
                    </a:lnTo>
                    <a:lnTo>
                      <a:pt x="778" y="336"/>
                    </a:lnTo>
                    <a:lnTo>
                      <a:pt x="776" y="336"/>
                    </a:lnTo>
                    <a:lnTo>
                      <a:pt x="776" y="340"/>
                    </a:lnTo>
                    <a:lnTo>
                      <a:pt x="772" y="340"/>
                    </a:lnTo>
                    <a:lnTo>
                      <a:pt x="768" y="340"/>
                    </a:lnTo>
                    <a:lnTo>
                      <a:pt x="772" y="340"/>
                    </a:lnTo>
                    <a:lnTo>
                      <a:pt x="776" y="340"/>
                    </a:lnTo>
                    <a:lnTo>
                      <a:pt x="778" y="340"/>
                    </a:lnTo>
                    <a:lnTo>
                      <a:pt x="778" y="336"/>
                    </a:lnTo>
                    <a:lnTo>
                      <a:pt x="782" y="336"/>
                    </a:lnTo>
                    <a:lnTo>
                      <a:pt x="786" y="336"/>
                    </a:lnTo>
                    <a:lnTo>
                      <a:pt x="790" y="336"/>
                    </a:lnTo>
                    <a:lnTo>
                      <a:pt x="794" y="336"/>
                    </a:lnTo>
                    <a:lnTo>
                      <a:pt x="794" y="340"/>
                    </a:lnTo>
                    <a:lnTo>
                      <a:pt x="794" y="336"/>
                    </a:lnTo>
                    <a:lnTo>
                      <a:pt x="790" y="336"/>
                    </a:lnTo>
                    <a:lnTo>
                      <a:pt x="790" y="340"/>
                    </a:lnTo>
                    <a:lnTo>
                      <a:pt x="794" y="340"/>
                    </a:lnTo>
                    <a:lnTo>
                      <a:pt x="794" y="344"/>
                    </a:lnTo>
                    <a:lnTo>
                      <a:pt x="794" y="340"/>
                    </a:lnTo>
                    <a:lnTo>
                      <a:pt x="794" y="336"/>
                    </a:lnTo>
                    <a:lnTo>
                      <a:pt x="794" y="332"/>
                    </a:lnTo>
                    <a:lnTo>
                      <a:pt x="794" y="328"/>
                    </a:lnTo>
                    <a:lnTo>
                      <a:pt x="798" y="328"/>
                    </a:lnTo>
                    <a:lnTo>
                      <a:pt x="798" y="324"/>
                    </a:lnTo>
                    <a:lnTo>
                      <a:pt x="798" y="322"/>
                    </a:lnTo>
                    <a:lnTo>
                      <a:pt x="794" y="322"/>
                    </a:lnTo>
                    <a:lnTo>
                      <a:pt x="794" y="324"/>
                    </a:lnTo>
                    <a:lnTo>
                      <a:pt x="790" y="324"/>
                    </a:lnTo>
                    <a:lnTo>
                      <a:pt x="790" y="322"/>
                    </a:lnTo>
                    <a:lnTo>
                      <a:pt x="786" y="322"/>
                    </a:lnTo>
                    <a:lnTo>
                      <a:pt x="782" y="322"/>
                    </a:lnTo>
                    <a:lnTo>
                      <a:pt x="786" y="322"/>
                    </a:lnTo>
                    <a:lnTo>
                      <a:pt x="786" y="318"/>
                    </a:lnTo>
                    <a:lnTo>
                      <a:pt x="782" y="318"/>
                    </a:lnTo>
                    <a:lnTo>
                      <a:pt x="778" y="314"/>
                    </a:lnTo>
                    <a:lnTo>
                      <a:pt x="776" y="314"/>
                    </a:lnTo>
                    <a:lnTo>
                      <a:pt x="778" y="314"/>
                    </a:lnTo>
                    <a:lnTo>
                      <a:pt x="782" y="314"/>
                    </a:lnTo>
                    <a:lnTo>
                      <a:pt x="786" y="314"/>
                    </a:lnTo>
                    <a:lnTo>
                      <a:pt x="786" y="310"/>
                    </a:lnTo>
                    <a:lnTo>
                      <a:pt x="786" y="306"/>
                    </a:lnTo>
                    <a:lnTo>
                      <a:pt x="790" y="306"/>
                    </a:lnTo>
                    <a:lnTo>
                      <a:pt x="794" y="306"/>
                    </a:lnTo>
                    <a:lnTo>
                      <a:pt x="794" y="310"/>
                    </a:lnTo>
                    <a:lnTo>
                      <a:pt x="798" y="310"/>
                    </a:lnTo>
                    <a:lnTo>
                      <a:pt x="802" y="314"/>
                    </a:lnTo>
                    <a:lnTo>
                      <a:pt x="802" y="318"/>
                    </a:lnTo>
                    <a:lnTo>
                      <a:pt x="806" y="318"/>
                    </a:lnTo>
                    <a:lnTo>
                      <a:pt x="806" y="314"/>
                    </a:lnTo>
                    <a:lnTo>
                      <a:pt x="802" y="314"/>
                    </a:lnTo>
                    <a:lnTo>
                      <a:pt x="802" y="310"/>
                    </a:lnTo>
                    <a:lnTo>
                      <a:pt x="798" y="310"/>
                    </a:lnTo>
                    <a:lnTo>
                      <a:pt x="794" y="310"/>
                    </a:lnTo>
                    <a:lnTo>
                      <a:pt x="794" y="306"/>
                    </a:lnTo>
                    <a:lnTo>
                      <a:pt x="798" y="306"/>
                    </a:lnTo>
                    <a:lnTo>
                      <a:pt x="802" y="302"/>
                    </a:lnTo>
                    <a:lnTo>
                      <a:pt x="798" y="302"/>
                    </a:lnTo>
                    <a:lnTo>
                      <a:pt x="798" y="306"/>
                    </a:lnTo>
                    <a:lnTo>
                      <a:pt x="794" y="306"/>
                    </a:lnTo>
                    <a:lnTo>
                      <a:pt x="794" y="302"/>
                    </a:lnTo>
                    <a:lnTo>
                      <a:pt x="790" y="302"/>
                    </a:lnTo>
                    <a:lnTo>
                      <a:pt x="790" y="306"/>
                    </a:lnTo>
                    <a:lnTo>
                      <a:pt x="786" y="302"/>
                    </a:lnTo>
                    <a:lnTo>
                      <a:pt x="782" y="302"/>
                    </a:lnTo>
                    <a:lnTo>
                      <a:pt x="782" y="298"/>
                    </a:lnTo>
                    <a:lnTo>
                      <a:pt x="786" y="298"/>
                    </a:lnTo>
                    <a:lnTo>
                      <a:pt x="782" y="298"/>
                    </a:lnTo>
                    <a:lnTo>
                      <a:pt x="782" y="294"/>
                    </a:lnTo>
                    <a:lnTo>
                      <a:pt x="782" y="292"/>
                    </a:lnTo>
                    <a:lnTo>
                      <a:pt x="782" y="288"/>
                    </a:lnTo>
                    <a:lnTo>
                      <a:pt x="786" y="288"/>
                    </a:lnTo>
                    <a:lnTo>
                      <a:pt x="790" y="292"/>
                    </a:lnTo>
                    <a:lnTo>
                      <a:pt x="794" y="292"/>
                    </a:lnTo>
                    <a:lnTo>
                      <a:pt x="798" y="292"/>
                    </a:lnTo>
                    <a:lnTo>
                      <a:pt x="802" y="292"/>
                    </a:lnTo>
                    <a:lnTo>
                      <a:pt x="802" y="294"/>
                    </a:lnTo>
                    <a:lnTo>
                      <a:pt x="806" y="294"/>
                    </a:lnTo>
                    <a:lnTo>
                      <a:pt x="802" y="294"/>
                    </a:lnTo>
                    <a:lnTo>
                      <a:pt x="802" y="292"/>
                    </a:lnTo>
                    <a:lnTo>
                      <a:pt x="798" y="292"/>
                    </a:lnTo>
                    <a:lnTo>
                      <a:pt x="794" y="292"/>
                    </a:lnTo>
                    <a:lnTo>
                      <a:pt x="794" y="288"/>
                    </a:lnTo>
                    <a:lnTo>
                      <a:pt x="790" y="288"/>
                    </a:lnTo>
                    <a:lnTo>
                      <a:pt x="782" y="288"/>
                    </a:lnTo>
                    <a:lnTo>
                      <a:pt x="786" y="284"/>
                    </a:lnTo>
                    <a:lnTo>
                      <a:pt x="786" y="288"/>
                    </a:lnTo>
                    <a:lnTo>
                      <a:pt x="790" y="288"/>
                    </a:lnTo>
                    <a:lnTo>
                      <a:pt x="790" y="284"/>
                    </a:lnTo>
                    <a:lnTo>
                      <a:pt x="794" y="284"/>
                    </a:lnTo>
                    <a:lnTo>
                      <a:pt x="794" y="288"/>
                    </a:lnTo>
                    <a:lnTo>
                      <a:pt x="798" y="288"/>
                    </a:lnTo>
                    <a:lnTo>
                      <a:pt x="802" y="288"/>
                    </a:lnTo>
                    <a:lnTo>
                      <a:pt x="806" y="288"/>
                    </a:lnTo>
                    <a:lnTo>
                      <a:pt x="808" y="288"/>
                    </a:lnTo>
                    <a:lnTo>
                      <a:pt x="812" y="288"/>
                    </a:lnTo>
                    <a:lnTo>
                      <a:pt x="808" y="288"/>
                    </a:lnTo>
                    <a:lnTo>
                      <a:pt x="806" y="288"/>
                    </a:lnTo>
                    <a:lnTo>
                      <a:pt x="802" y="288"/>
                    </a:lnTo>
                    <a:lnTo>
                      <a:pt x="802" y="284"/>
                    </a:lnTo>
                    <a:lnTo>
                      <a:pt x="798" y="284"/>
                    </a:lnTo>
                    <a:lnTo>
                      <a:pt x="794" y="284"/>
                    </a:lnTo>
                    <a:lnTo>
                      <a:pt x="790" y="284"/>
                    </a:lnTo>
                    <a:lnTo>
                      <a:pt x="790" y="280"/>
                    </a:lnTo>
                    <a:lnTo>
                      <a:pt x="794" y="280"/>
                    </a:lnTo>
                    <a:lnTo>
                      <a:pt x="794" y="276"/>
                    </a:lnTo>
                    <a:lnTo>
                      <a:pt x="798" y="280"/>
                    </a:lnTo>
                    <a:lnTo>
                      <a:pt x="802" y="280"/>
                    </a:lnTo>
                    <a:lnTo>
                      <a:pt x="798" y="280"/>
                    </a:lnTo>
                    <a:lnTo>
                      <a:pt x="798" y="276"/>
                    </a:lnTo>
                    <a:lnTo>
                      <a:pt x="802" y="276"/>
                    </a:lnTo>
                    <a:lnTo>
                      <a:pt x="806" y="276"/>
                    </a:lnTo>
                    <a:lnTo>
                      <a:pt x="808" y="276"/>
                    </a:lnTo>
                    <a:lnTo>
                      <a:pt x="808" y="280"/>
                    </a:lnTo>
                    <a:lnTo>
                      <a:pt x="812" y="280"/>
                    </a:lnTo>
                    <a:lnTo>
                      <a:pt x="812" y="276"/>
                    </a:lnTo>
                    <a:lnTo>
                      <a:pt x="808" y="276"/>
                    </a:lnTo>
                    <a:lnTo>
                      <a:pt x="806" y="276"/>
                    </a:lnTo>
                    <a:lnTo>
                      <a:pt x="806" y="272"/>
                    </a:lnTo>
                    <a:lnTo>
                      <a:pt x="808" y="272"/>
                    </a:lnTo>
                    <a:lnTo>
                      <a:pt x="812" y="272"/>
                    </a:lnTo>
                    <a:lnTo>
                      <a:pt x="816" y="268"/>
                    </a:lnTo>
                    <a:lnTo>
                      <a:pt x="820" y="268"/>
                    </a:lnTo>
                    <a:lnTo>
                      <a:pt x="824" y="268"/>
                    </a:lnTo>
                    <a:lnTo>
                      <a:pt x="828" y="268"/>
                    </a:lnTo>
                    <a:lnTo>
                      <a:pt x="832" y="268"/>
                    </a:lnTo>
                    <a:lnTo>
                      <a:pt x="834" y="268"/>
                    </a:lnTo>
                    <a:lnTo>
                      <a:pt x="838" y="268"/>
                    </a:lnTo>
                    <a:lnTo>
                      <a:pt x="842" y="268"/>
                    </a:lnTo>
                    <a:lnTo>
                      <a:pt x="846" y="272"/>
                    </a:lnTo>
                    <a:lnTo>
                      <a:pt x="846" y="276"/>
                    </a:lnTo>
                    <a:lnTo>
                      <a:pt x="846" y="280"/>
                    </a:lnTo>
                    <a:lnTo>
                      <a:pt x="850" y="284"/>
                    </a:lnTo>
                    <a:lnTo>
                      <a:pt x="854" y="284"/>
                    </a:lnTo>
                    <a:lnTo>
                      <a:pt x="854" y="288"/>
                    </a:lnTo>
                    <a:lnTo>
                      <a:pt x="854" y="292"/>
                    </a:lnTo>
                    <a:lnTo>
                      <a:pt x="858" y="292"/>
                    </a:lnTo>
                    <a:lnTo>
                      <a:pt x="858" y="294"/>
                    </a:lnTo>
                    <a:lnTo>
                      <a:pt x="854" y="298"/>
                    </a:lnTo>
                    <a:lnTo>
                      <a:pt x="850" y="302"/>
                    </a:lnTo>
                    <a:lnTo>
                      <a:pt x="846" y="306"/>
                    </a:lnTo>
                    <a:lnTo>
                      <a:pt x="842" y="306"/>
                    </a:lnTo>
                    <a:lnTo>
                      <a:pt x="846" y="306"/>
                    </a:lnTo>
                    <a:lnTo>
                      <a:pt x="850" y="302"/>
                    </a:lnTo>
                    <a:lnTo>
                      <a:pt x="854" y="302"/>
                    </a:lnTo>
                    <a:lnTo>
                      <a:pt x="858" y="302"/>
                    </a:lnTo>
                    <a:lnTo>
                      <a:pt x="854" y="302"/>
                    </a:lnTo>
                    <a:lnTo>
                      <a:pt x="854" y="306"/>
                    </a:lnTo>
                    <a:lnTo>
                      <a:pt x="850" y="306"/>
                    </a:lnTo>
                    <a:lnTo>
                      <a:pt x="850" y="310"/>
                    </a:lnTo>
                    <a:lnTo>
                      <a:pt x="854" y="310"/>
                    </a:lnTo>
                    <a:lnTo>
                      <a:pt x="854" y="314"/>
                    </a:lnTo>
                    <a:lnTo>
                      <a:pt x="854" y="310"/>
                    </a:lnTo>
                    <a:lnTo>
                      <a:pt x="850" y="314"/>
                    </a:lnTo>
                    <a:lnTo>
                      <a:pt x="846" y="314"/>
                    </a:lnTo>
                    <a:lnTo>
                      <a:pt x="850" y="314"/>
                    </a:lnTo>
                    <a:lnTo>
                      <a:pt x="850" y="318"/>
                    </a:lnTo>
                    <a:lnTo>
                      <a:pt x="854" y="318"/>
                    </a:lnTo>
                    <a:lnTo>
                      <a:pt x="854" y="314"/>
                    </a:lnTo>
                    <a:lnTo>
                      <a:pt x="858" y="314"/>
                    </a:lnTo>
                    <a:lnTo>
                      <a:pt x="858" y="310"/>
                    </a:lnTo>
                    <a:lnTo>
                      <a:pt x="862" y="310"/>
                    </a:lnTo>
                    <a:lnTo>
                      <a:pt x="858" y="310"/>
                    </a:lnTo>
                    <a:lnTo>
                      <a:pt x="858" y="306"/>
                    </a:lnTo>
                    <a:lnTo>
                      <a:pt x="862" y="306"/>
                    </a:lnTo>
                    <a:lnTo>
                      <a:pt x="862" y="310"/>
                    </a:lnTo>
                    <a:lnTo>
                      <a:pt x="864" y="310"/>
                    </a:lnTo>
                    <a:lnTo>
                      <a:pt x="868" y="310"/>
                    </a:lnTo>
                    <a:lnTo>
                      <a:pt x="864" y="310"/>
                    </a:lnTo>
                    <a:lnTo>
                      <a:pt x="862" y="306"/>
                    </a:lnTo>
                    <a:lnTo>
                      <a:pt x="862" y="302"/>
                    </a:lnTo>
                    <a:lnTo>
                      <a:pt x="864" y="302"/>
                    </a:lnTo>
                    <a:lnTo>
                      <a:pt x="868" y="302"/>
                    </a:lnTo>
                    <a:lnTo>
                      <a:pt x="864" y="302"/>
                    </a:lnTo>
                    <a:lnTo>
                      <a:pt x="868" y="302"/>
                    </a:lnTo>
                    <a:lnTo>
                      <a:pt x="868" y="306"/>
                    </a:lnTo>
                    <a:lnTo>
                      <a:pt x="864" y="306"/>
                    </a:lnTo>
                    <a:lnTo>
                      <a:pt x="864" y="310"/>
                    </a:lnTo>
                    <a:lnTo>
                      <a:pt x="868" y="310"/>
                    </a:lnTo>
                    <a:lnTo>
                      <a:pt x="868" y="306"/>
                    </a:lnTo>
                    <a:lnTo>
                      <a:pt x="872" y="302"/>
                    </a:lnTo>
                    <a:lnTo>
                      <a:pt x="876" y="306"/>
                    </a:lnTo>
                    <a:lnTo>
                      <a:pt x="876" y="310"/>
                    </a:lnTo>
                    <a:lnTo>
                      <a:pt x="876" y="314"/>
                    </a:lnTo>
                    <a:lnTo>
                      <a:pt x="872" y="314"/>
                    </a:lnTo>
                    <a:lnTo>
                      <a:pt x="876" y="314"/>
                    </a:lnTo>
                    <a:lnTo>
                      <a:pt x="880" y="318"/>
                    </a:lnTo>
                    <a:lnTo>
                      <a:pt x="884" y="318"/>
                    </a:lnTo>
                    <a:lnTo>
                      <a:pt x="880" y="314"/>
                    </a:lnTo>
                    <a:lnTo>
                      <a:pt x="880" y="310"/>
                    </a:lnTo>
                    <a:lnTo>
                      <a:pt x="884" y="310"/>
                    </a:lnTo>
                    <a:lnTo>
                      <a:pt x="884" y="314"/>
                    </a:lnTo>
                    <a:lnTo>
                      <a:pt x="888" y="314"/>
                    </a:lnTo>
                    <a:lnTo>
                      <a:pt x="888" y="318"/>
                    </a:lnTo>
                    <a:lnTo>
                      <a:pt x="890" y="318"/>
                    </a:lnTo>
                    <a:lnTo>
                      <a:pt x="890" y="322"/>
                    </a:lnTo>
                    <a:lnTo>
                      <a:pt x="890" y="318"/>
                    </a:lnTo>
                    <a:lnTo>
                      <a:pt x="888" y="318"/>
                    </a:lnTo>
                    <a:lnTo>
                      <a:pt x="888" y="314"/>
                    </a:lnTo>
                    <a:lnTo>
                      <a:pt x="890" y="318"/>
                    </a:lnTo>
                    <a:lnTo>
                      <a:pt x="894" y="322"/>
                    </a:lnTo>
                    <a:lnTo>
                      <a:pt x="894" y="318"/>
                    </a:lnTo>
                    <a:lnTo>
                      <a:pt x="890" y="318"/>
                    </a:lnTo>
                    <a:lnTo>
                      <a:pt x="890" y="314"/>
                    </a:lnTo>
                    <a:lnTo>
                      <a:pt x="888" y="314"/>
                    </a:lnTo>
                    <a:lnTo>
                      <a:pt x="888" y="310"/>
                    </a:lnTo>
                    <a:lnTo>
                      <a:pt x="884" y="310"/>
                    </a:lnTo>
                    <a:lnTo>
                      <a:pt x="880" y="310"/>
                    </a:lnTo>
                    <a:lnTo>
                      <a:pt x="880" y="306"/>
                    </a:lnTo>
                    <a:lnTo>
                      <a:pt x="884" y="306"/>
                    </a:lnTo>
                    <a:lnTo>
                      <a:pt x="884" y="310"/>
                    </a:lnTo>
                    <a:lnTo>
                      <a:pt x="888" y="310"/>
                    </a:lnTo>
                    <a:lnTo>
                      <a:pt x="884" y="310"/>
                    </a:lnTo>
                    <a:lnTo>
                      <a:pt x="884" y="306"/>
                    </a:lnTo>
                    <a:lnTo>
                      <a:pt x="888" y="306"/>
                    </a:lnTo>
                    <a:lnTo>
                      <a:pt x="890" y="306"/>
                    </a:lnTo>
                    <a:lnTo>
                      <a:pt x="894" y="306"/>
                    </a:lnTo>
                    <a:lnTo>
                      <a:pt x="894" y="310"/>
                    </a:lnTo>
                    <a:lnTo>
                      <a:pt x="898" y="310"/>
                    </a:lnTo>
                    <a:lnTo>
                      <a:pt x="902" y="310"/>
                    </a:lnTo>
                    <a:lnTo>
                      <a:pt x="906" y="310"/>
                    </a:lnTo>
                    <a:lnTo>
                      <a:pt x="902" y="310"/>
                    </a:lnTo>
                    <a:lnTo>
                      <a:pt x="898" y="310"/>
                    </a:lnTo>
                    <a:lnTo>
                      <a:pt x="894" y="310"/>
                    </a:lnTo>
                    <a:lnTo>
                      <a:pt x="894" y="306"/>
                    </a:lnTo>
                    <a:lnTo>
                      <a:pt x="890" y="306"/>
                    </a:lnTo>
                    <a:lnTo>
                      <a:pt x="888" y="306"/>
                    </a:lnTo>
                    <a:lnTo>
                      <a:pt x="884" y="302"/>
                    </a:lnTo>
                    <a:lnTo>
                      <a:pt x="884" y="298"/>
                    </a:lnTo>
                    <a:lnTo>
                      <a:pt x="888" y="298"/>
                    </a:lnTo>
                    <a:lnTo>
                      <a:pt x="890" y="294"/>
                    </a:lnTo>
                    <a:lnTo>
                      <a:pt x="894" y="294"/>
                    </a:lnTo>
                    <a:lnTo>
                      <a:pt x="898" y="294"/>
                    </a:lnTo>
                    <a:lnTo>
                      <a:pt x="902" y="294"/>
                    </a:lnTo>
                    <a:lnTo>
                      <a:pt x="906" y="294"/>
                    </a:lnTo>
                    <a:lnTo>
                      <a:pt x="910" y="294"/>
                    </a:lnTo>
                    <a:lnTo>
                      <a:pt x="910" y="298"/>
                    </a:lnTo>
                    <a:lnTo>
                      <a:pt x="914" y="298"/>
                    </a:lnTo>
                    <a:lnTo>
                      <a:pt x="918" y="298"/>
                    </a:lnTo>
                    <a:lnTo>
                      <a:pt x="918" y="302"/>
                    </a:lnTo>
                    <a:lnTo>
                      <a:pt x="918" y="298"/>
                    </a:lnTo>
                    <a:lnTo>
                      <a:pt x="920" y="298"/>
                    </a:lnTo>
                    <a:lnTo>
                      <a:pt x="924" y="298"/>
                    </a:lnTo>
                    <a:lnTo>
                      <a:pt x="928" y="298"/>
                    </a:lnTo>
                    <a:lnTo>
                      <a:pt x="928" y="302"/>
                    </a:lnTo>
                    <a:lnTo>
                      <a:pt x="932" y="302"/>
                    </a:lnTo>
                    <a:lnTo>
                      <a:pt x="932" y="306"/>
                    </a:lnTo>
                    <a:lnTo>
                      <a:pt x="936" y="306"/>
                    </a:lnTo>
                    <a:lnTo>
                      <a:pt x="932" y="310"/>
                    </a:lnTo>
                    <a:lnTo>
                      <a:pt x="928" y="310"/>
                    </a:lnTo>
                    <a:lnTo>
                      <a:pt x="924" y="310"/>
                    </a:lnTo>
                    <a:lnTo>
                      <a:pt x="920" y="310"/>
                    </a:lnTo>
                    <a:lnTo>
                      <a:pt x="920" y="314"/>
                    </a:lnTo>
                    <a:lnTo>
                      <a:pt x="918" y="314"/>
                    </a:lnTo>
                    <a:lnTo>
                      <a:pt x="914" y="318"/>
                    </a:lnTo>
                    <a:lnTo>
                      <a:pt x="918" y="314"/>
                    </a:lnTo>
                    <a:lnTo>
                      <a:pt x="920" y="314"/>
                    </a:lnTo>
                    <a:lnTo>
                      <a:pt x="920" y="310"/>
                    </a:lnTo>
                    <a:lnTo>
                      <a:pt x="924" y="310"/>
                    </a:lnTo>
                    <a:lnTo>
                      <a:pt x="928" y="310"/>
                    </a:lnTo>
                    <a:lnTo>
                      <a:pt x="932" y="314"/>
                    </a:lnTo>
                    <a:lnTo>
                      <a:pt x="928" y="314"/>
                    </a:lnTo>
                    <a:lnTo>
                      <a:pt x="924" y="314"/>
                    </a:lnTo>
                    <a:lnTo>
                      <a:pt x="924" y="318"/>
                    </a:lnTo>
                    <a:lnTo>
                      <a:pt x="920" y="322"/>
                    </a:lnTo>
                    <a:lnTo>
                      <a:pt x="918" y="322"/>
                    </a:lnTo>
                    <a:lnTo>
                      <a:pt x="920" y="322"/>
                    </a:lnTo>
                    <a:lnTo>
                      <a:pt x="924" y="318"/>
                    </a:lnTo>
                    <a:lnTo>
                      <a:pt x="924" y="314"/>
                    </a:lnTo>
                    <a:lnTo>
                      <a:pt x="928" y="314"/>
                    </a:lnTo>
                    <a:lnTo>
                      <a:pt x="932" y="314"/>
                    </a:lnTo>
                    <a:lnTo>
                      <a:pt x="932" y="310"/>
                    </a:lnTo>
                    <a:lnTo>
                      <a:pt x="936" y="310"/>
                    </a:lnTo>
                    <a:lnTo>
                      <a:pt x="940" y="310"/>
                    </a:lnTo>
                    <a:lnTo>
                      <a:pt x="944" y="314"/>
                    </a:lnTo>
                    <a:lnTo>
                      <a:pt x="948" y="314"/>
                    </a:lnTo>
                    <a:lnTo>
                      <a:pt x="948" y="318"/>
                    </a:lnTo>
                    <a:lnTo>
                      <a:pt x="944" y="318"/>
                    </a:lnTo>
                    <a:lnTo>
                      <a:pt x="944" y="322"/>
                    </a:lnTo>
                    <a:lnTo>
                      <a:pt x="940" y="318"/>
                    </a:lnTo>
                    <a:lnTo>
                      <a:pt x="940" y="322"/>
                    </a:lnTo>
                    <a:lnTo>
                      <a:pt x="936" y="322"/>
                    </a:lnTo>
                    <a:lnTo>
                      <a:pt x="932" y="322"/>
                    </a:lnTo>
                    <a:lnTo>
                      <a:pt x="928" y="322"/>
                    </a:lnTo>
                    <a:lnTo>
                      <a:pt x="932" y="322"/>
                    </a:lnTo>
                    <a:lnTo>
                      <a:pt x="936" y="322"/>
                    </a:lnTo>
                    <a:lnTo>
                      <a:pt x="932" y="324"/>
                    </a:lnTo>
                    <a:lnTo>
                      <a:pt x="928" y="324"/>
                    </a:lnTo>
                    <a:lnTo>
                      <a:pt x="932" y="324"/>
                    </a:lnTo>
                    <a:lnTo>
                      <a:pt x="936" y="324"/>
                    </a:lnTo>
                    <a:lnTo>
                      <a:pt x="936" y="322"/>
                    </a:lnTo>
                    <a:lnTo>
                      <a:pt x="940" y="322"/>
                    </a:lnTo>
                    <a:lnTo>
                      <a:pt x="940" y="324"/>
                    </a:lnTo>
                    <a:lnTo>
                      <a:pt x="936" y="324"/>
                    </a:lnTo>
                    <a:lnTo>
                      <a:pt x="932" y="324"/>
                    </a:lnTo>
                    <a:lnTo>
                      <a:pt x="932" y="328"/>
                    </a:lnTo>
                    <a:lnTo>
                      <a:pt x="932" y="324"/>
                    </a:lnTo>
                    <a:lnTo>
                      <a:pt x="936" y="324"/>
                    </a:lnTo>
                    <a:lnTo>
                      <a:pt x="936" y="328"/>
                    </a:lnTo>
                    <a:lnTo>
                      <a:pt x="940" y="328"/>
                    </a:lnTo>
                    <a:lnTo>
                      <a:pt x="936" y="332"/>
                    </a:lnTo>
                    <a:lnTo>
                      <a:pt x="932" y="336"/>
                    </a:lnTo>
                    <a:lnTo>
                      <a:pt x="936" y="332"/>
                    </a:lnTo>
                    <a:lnTo>
                      <a:pt x="940" y="332"/>
                    </a:lnTo>
                    <a:lnTo>
                      <a:pt x="940" y="328"/>
                    </a:lnTo>
                    <a:lnTo>
                      <a:pt x="936" y="328"/>
                    </a:lnTo>
                    <a:lnTo>
                      <a:pt x="936" y="324"/>
                    </a:lnTo>
                    <a:lnTo>
                      <a:pt x="940" y="324"/>
                    </a:lnTo>
                    <a:lnTo>
                      <a:pt x="944" y="322"/>
                    </a:lnTo>
                    <a:lnTo>
                      <a:pt x="948" y="322"/>
                    </a:lnTo>
                    <a:lnTo>
                      <a:pt x="948" y="324"/>
                    </a:lnTo>
                    <a:lnTo>
                      <a:pt x="944" y="324"/>
                    </a:lnTo>
                    <a:lnTo>
                      <a:pt x="948" y="324"/>
                    </a:lnTo>
                    <a:lnTo>
                      <a:pt x="948" y="322"/>
                    </a:lnTo>
                    <a:lnTo>
                      <a:pt x="950" y="322"/>
                    </a:lnTo>
                    <a:lnTo>
                      <a:pt x="954" y="322"/>
                    </a:lnTo>
                    <a:lnTo>
                      <a:pt x="950" y="322"/>
                    </a:lnTo>
                    <a:lnTo>
                      <a:pt x="950" y="324"/>
                    </a:lnTo>
                    <a:lnTo>
                      <a:pt x="948" y="324"/>
                    </a:lnTo>
                    <a:lnTo>
                      <a:pt x="948" y="328"/>
                    </a:lnTo>
                    <a:lnTo>
                      <a:pt x="944" y="328"/>
                    </a:lnTo>
                    <a:lnTo>
                      <a:pt x="948" y="328"/>
                    </a:lnTo>
                    <a:lnTo>
                      <a:pt x="948" y="332"/>
                    </a:lnTo>
                    <a:lnTo>
                      <a:pt x="944" y="332"/>
                    </a:lnTo>
                    <a:lnTo>
                      <a:pt x="944" y="336"/>
                    </a:lnTo>
                    <a:lnTo>
                      <a:pt x="948" y="336"/>
                    </a:lnTo>
                    <a:lnTo>
                      <a:pt x="948" y="332"/>
                    </a:lnTo>
                    <a:lnTo>
                      <a:pt x="948" y="328"/>
                    </a:lnTo>
                    <a:lnTo>
                      <a:pt x="950" y="324"/>
                    </a:lnTo>
                    <a:lnTo>
                      <a:pt x="954" y="324"/>
                    </a:lnTo>
                    <a:lnTo>
                      <a:pt x="954" y="328"/>
                    </a:lnTo>
                    <a:lnTo>
                      <a:pt x="954" y="332"/>
                    </a:lnTo>
                    <a:lnTo>
                      <a:pt x="954" y="328"/>
                    </a:lnTo>
                    <a:lnTo>
                      <a:pt x="958" y="328"/>
                    </a:lnTo>
                    <a:lnTo>
                      <a:pt x="954" y="332"/>
                    </a:lnTo>
                    <a:lnTo>
                      <a:pt x="950" y="332"/>
                    </a:lnTo>
                    <a:lnTo>
                      <a:pt x="950" y="336"/>
                    </a:lnTo>
                    <a:lnTo>
                      <a:pt x="950" y="340"/>
                    </a:lnTo>
                    <a:lnTo>
                      <a:pt x="950" y="336"/>
                    </a:lnTo>
                    <a:lnTo>
                      <a:pt x="954" y="332"/>
                    </a:lnTo>
                    <a:lnTo>
                      <a:pt x="958" y="332"/>
                    </a:lnTo>
                    <a:lnTo>
                      <a:pt x="962" y="332"/>
                    </a:lnTo>
                    <a:lnTo>
                      <a:pt x="958" y="332"/>
                    </a:lnTo>
                    <a:lnTo>
                      <a:pt x="958" y="336"/>
                    </a:lnTo>
                    <a:lnTo>
                      <a:pt x="958" y="340"/>
                    </a:lnTo>
                    <a:lnTo>
                      <a:pt x="954" y="340"/>
                    </a:lnTo>
                    <a:lnTo>
                      <a:pt x="958" y="340"/>
                    </a:lnTo>
                    <a:lnTo>
                      <a:pt x="958" y="336"/>
                    </a:lnTo>
                    <a:lnTo>
                      <a:pt x="962" y="332"/>
                    </a:lnTo>
                    <a:lnTo>
                      <a:pt x="962" y="336"/>
                    </a:lnTo>
                    <a:lnTo>
                      <a:pt x="962" y="332"/>
                    </a:lnTo>
                    <a:lnTo>
                      <a:pt x="962" y="328"/>
                    </a:lnTo>
                    <a:lnTo>
                      <a:pt x="966" y="328"/>
                    </a:lnTo>
                    <a:lnTo>
                      <a:pt x="966" y="324"/>
                    </a:lnTo>
                    <a:lnTo>
                      <a:pt x="970" y="324"/>
                    </a:lnTo>
                    <a:lnTo>
                      <a:pt x="970" y="322"/>
                    </a:lnTo>
                    <a:lnTo>
                      <a:pt x="970" y="324"/>
                    </a:lnTo>
                    <a:lnTo>
                      <a:pt x="974" y="324"/>
                    </a:lnTo>
                    <a:lnTo>
                      <a:pt x="976" y="324"/>
                    </a:lnTo>
                    <a:lnTo>
                      <a:pt x="980" y="324"/>
                    </a:lnTo>
                    <a:lnTo>
                      <a:pt x="980" y="328"/>
                    </a:lnTo>
                    <a:lnTo>
                      <a:pt x="984" y="328"/>
                    </a:lnTo>
                    <a:lnTo>
                      <a:pt x="988" y="332"/>
                    </a:lnTo>
                    <a:lnTo>
                      <a:pt x="988" y="336"/>
                    </a:lnTo>
                    <a:lnTo>
                      <a:pt x="984" y="336"/>
                    </a:lnTo>
                    <a:lnTo>
                      <a:pt x="984" y="340"/>
                    </a:lnTo>
                    <a:lnTo>
                      <a:pt x="980" y="340"/>
                    </a:lnTo>
                    <a:lnTo>
                      <a:pt x="980" y="336"/>
                    </a:lnTo>
                    <a:lnTo>
                      <a:pt x="976" y="336"/>
                    </a:lnTo>
                    <a:lnTo>
                      <a:pt x="974" y="340"/>
                    </a:lnTo>
                    <a:lnTo>
                      <a:pt x="974" y="344"/>
                    </a:lnTo>
                    <a:lnTo>
                      <a:pt x="970" y="344"/>
                    </a:lnTo>
                    <a:lnTo>
                      <a:pt x="966" y="344"/>
                    </a:lnTo>
                    <a:lnTo>
                      <a:pt x="970" y="344"/>
                    </a:lnTo>
                    <a:lnTo>
                      <a:pt x="974" y="344"/>
                    </a:lnTo>
                    <a:lnTo>
                      <a:pt x="970" y="348"/>
                    </a:lnTo>
                    <a:lnTo>
                      <a:pt x="970" y="350"/>
                    </a:lnTo>
                    <a:lnTo>
                      <a:pt x="966" y="350"/>
                    </a:lnTo>
                    <a:lnTo>
                      <a:pt x="970" y="350"/>
                    </a:lnTo>
                    <a:lnTo>
                      <a:pt x="970" y="348"/>
                    </a:lnTo>
                    <a:lnTo>
                      <a:pt x="974" y="348"/>
                    </a:lnTo>
                    <a:lnTo>
                      <a:pt x="976" y="348"/>
                    </a:lnTo>
                    <a:lnTo>
                      <a:pt x="976" y="344"/>
                    </a:lnTo>
                    <a:lnTo>
                      <a:pt x="980" y="344"/>
                    </a:lnTo>
                    <a:lnTo>
                      <a:pt x="984" y="344"/>
                    </a:lnTo>
                    <a:lnTo>
                      <a:pt x="988" y="340"/>
                    </a:lnTo>
                    <a:lnTo>
                      <a:pt x="992" y="336"/>
                    </a:lnTo>
                    <a:lnTo>
                      <a:pt x="996" y="336"/>
                    </a:lnTo>
                    <a:lnTo>
                      <a:pt x="996" y="340"/>
                    </a:lnTo>
                    <a:lnTo>
                      <a:pt x="996" y="344"/>
                    </a:lnTo>
                    <a:lnTo>
                      <a:pt x="996" y="348"/>
                    </a:lnTo>
                    <a:lnTo>
                      <a:pt x="992" y="348"/>
                    </a:lnTo>
                    <a:lnTo>
                      <a:pt x="988" y="348"/>
                    </a:lnTo>
                    <a:lnTo>
                      <a:pt x="988" y="350"/>
                    </a:lnTo>
                    <a:lnTo>
                      <a:pt x="984" y="350"/>
                    </a:lnTo>
                    <a:lnTo>
                      <a:pt x="980" y="350"/>
                    </a:lnTo>
                    <a:lnTo>
                      <a:pt x="980" y="354"/>
                    </a:lnTo>
                    <a:lnTo>
                      <a:pt x="980" y="358"/>
                    </a:lnTo>
                    <a:lnTo>
                      <a:pt x="976" y="358"/>
                    </a:lnTo>
                    <a:lnTo>
                      <a:pt x="980" y="358"/>
                    </a:lnTo>
                    <a:lnTo>
                      <a:pt x="980" y="354"/>
                    </a:lnTo>
                    <a:lnTo>
                      <a:pt x="984" y="350"/>
                    </a:lnTo>
                    <a:lnTo>
                      <a:pt x="988" y="350"/>
                    </a:lnTo>
                    <a:lnTo>
                      <a:pt x="988" y="354"/>
                    </a:lnTo>
                    <a:lnTo>
                      <a:pt x="984" y="358"/>
                    </a:lnTo>
                    <a:lnTo>
                      <a:pt x="984" y="362"/>
                    </a:lnTo>
                    <a:lnTo>
                      <a:pt x="984" y="366"/>
                    </a:lnTo>
                    <a:lnTo>
                      <a:pt x="984" y="362"/>
                    </a:lnTo>
                    <a:lnTo>
                      <a:pt x="988" y="358"/>
                    </a:lnTo>
                    <a:lnTo>
                      <a:pt x="988" y="354"/>
                    </a:lnTo>
                    <a:lnTo>
                      <a:pt x="988" y="350"/>
                    </a:lnTo>
                    <a:lnTo>
                      <a:pt x="992" y="350"/>
                    </a:lnTo>
                    <a:lnTo>
                      <a:pt x="992" y="348"/>
                    </a:lnTo>
                    <a:lnTo>
                      <a:pt x="996" y="348"/>
                    </a:lnTo>
                    <a:lnTo>
                      <a:pt x="1000" y="348"/>
                    </a:lnTo>
                    <a:lnTo>
                      <a:pt x="1000" y="344"/>
                    </a:lnTo>
                    <a:lnTo>
                      <a:pt x="1004" y="344"/>
                    </a:lnTo>
                    <a:lnTo>
                      <a:pt x="1006" y="344"/>
                    </a:lnTo>
                    <a:lnTo>
                      <a:pt x="1006" y="348"/>
                    </a:lnTo>
                    <a:lnTo>
                      <a:pt x="1004" y="348"/>
                    </a:lnTo>
                    <a:lnTo>
                      <a:pt x="1004" y="350"/>
                    </a:lnTo>
                    <a:lnTo>
                      <a:pt x="1000" y="350"/>
                    </a:lnTo>
                    <a:lnTo>
                      <a:pt x="1000" y="354"/>
                    </a:lnTo>
                    <a:lnTo>
                      <a:pt x="1000" y="350"/>
                    </a:lnTo>
                    <a:lnTo>
                      <a:pt x="1004" y="350"/>
                    </a:lnTo>
                    <a:lnTo>
                      <a:pt x="1004" y="348"/>
                    </a:lnTo>
                    <a:lnTo>
                      <a:pt x="1006" y="348"/>
                    </a:lnTo>
                    <a:lnTo>
                      <a:pt x="1010" y="348"/>
                    </a:lnTo>
                    <a:lnTo>
                      <a:pt x="1014" y="348"/>
                    </a:lnTo>
                    <a:lnTo>
                      <a:pt x="1018" y="348"/>
                    </a:lnTo>
                    <a:lnTo>
                      <a:pt x="1022" y="350"/>
                    </a:lnTo>
                    <a:lnTo>
                      <a:pt x="1026" y="350"/>
                    </a:lnTo>
                    <a:lnTo>
                      <a:pt x="1030" y="350"/>
                    </a:lnTo>
                    <a:lnTo>
                      <a:pt x="1030" y="354"/>
                    </a:lnTo>
                    <a:lnTo>
                      <a:pt x="1026" y="354"/>
                    </a:lnTo>
                    <a:lnTo>
                      <a:pt x="1022" y="354"/>
                    </a:lnTo>
                    <a:lnTo>
                      <a:pt x="1022" y="358"/>
                    </a:lnTo>
                    <a:lnTo>
                      <a:pt x="1018" y="358"/>
                    </a:lnTo>
                    <a:lnTo>
                      <a:pt x="1014" y="358"/>
                    </a:lnTo>
                    <a:lnTo>
                      <a:pt x="1010" y="358"/>
                    </a:lnTo>
                    <a:lnTo>
                      <a:pt x="1010" y="362"/>
                    </a:lnTo>
                    <a:lnTo>
                      <a:pt x="1006" y="362"/>
                    </a:lnTo>
                    <a:lnTo>
                      <a:pt x="1004" y="362"/>
                    </a:lnTo>
                    <a:lnTo>
                      <a:pt x="1004" y="366"/>
                    </a:lnTo>
                    <a:lnTo>
                      <a:pt x="1006" y="366"/>
                    </a:lnTo>
                    <a:lnTo>
                      <a:pt x="1004" y="366"/>
                    </a:lnTo>
                    <a:lnTo>
                      <a:pt x="1000" y="370"/>
                    </a:lnTo>
                    <a:lnTo>
                      <a:pt x="1004" y="370"/>
                    </a:lnTo>
                    <a:lnTo>
                      <a:pt x="1004" y="366"/>
                    </a:lnTo>
                    <a:lnTo>
                      <a:pt x="1006" y="366"/>
                    </a:lnTo>
                    <a:lnTo>
                      <a:pt x="1006" y="362"/>
                    </a:lnTo>
                    <a:lnTo>
                      <a:pt x="1010" y="362"/>
                    </a:lnTo>
                    <a:lnTo>
                      <a:pt x="1014" y="362"/>
                    </a:lnTo>
                    <a:lnTo>
                      <a:pt x="1018" y="362"/>
                    </a:lnTo>
                    <a:lnTo>
                      <a:pt x="1022" y="362"/>
                    </a:lnTo>
                    <a:lnTo>
                      <a:pt x="1026" y="362"/>
                    </a:lnTo>
                    <a:lnTo>
                      <a:pt x="1022" y="366"/>
                    </a:lnTo>
                    <a:lnTo>
                      <a:pt x="1018" y="366"/>
                    </a:lnTo>
                    <a:lnTo>
                      <a:pt x="1014" y="370"/>
                    </a:lnTo>
                    <a:lnTo>
                      <a:pt x="1010" y="370"/>
                    </a:lnTo>
                    <a:lnTo>
                      <a:pt x="1006" y="370"/>
                    </a:lnTo>
                    <a:lnTo>
                      <a:pt x="1004" y="374"/>
                    </a:lnTo>
                    <a:lnTo>
                      <a:pt x="1004" y="378"/>
                    </a:lnTo>
                    <a:lnTo>
                      <a:pt x="1006" y="374"/>
                    </a:lnTo>
                    <a:lnTo>
                      <a:pt x="1006" y="370"/>
                    </a:lnTo>
                    <a:lnTo>
                      <a:pt x="1010" y="370"/>
                    </a:lnTo>
                    <a:lnTo>
                      <a:pt x="1014" y="370"/>
                    </a:lnTo>
                    <a:lnTo>
                      <a:pt x="1018" y="370"/>
                    </a:lnTo>
                    <a:lnTo>
                      <a:pt x="1018" y="366"/>
                    </a:lnTo>
                    <a:lnTo>
                      <a:pt x="1022" y="366"/>
                    </a:lnTo>
                    <a:lnTo>
                      <a:pt x="1026" y="366"/>
                    </a:lnTo>
                    <a:lnTo>
                      <a:pt x="1030" y="366"/>
                    </a:lnTo>
                    <a:lnTo>
                      <a:pt x="1030" y="362"/>
                    </a:lnTo>
                    <a:lnTo>
                      <a:pt x="1030" y="358"/>
                    </a:lnTo>
                    <a:lnTo>
                      <a:pt x="1032" y="358"/>
                    </a:lnTo>
                    <a:lnTo>
                      <a:pt x="1036" y="358"/>
                    </a:lnTo>
                    <a:lnTo>
                      <a:pt x="1036" y="362"/>
                    </a:lnTo>
                    <a:lnTo>
                      <a:pt x="1040" y="362"/>
                    </a:lnTo>
                    <a:lnTo>
                      <a:pt x="1040" y="366"/>
                    </a:lnTo>
                    <a:lnTo>
                      <a:pt x="1044" y="366"/>
                    </a:lnTo>
                    <a:lnTo>
                      <a:pt x="1044" y="370"/>
                    </a:lnTo>
                    <a:lnTo>
                      <a:pt x="1044" y="374"/>
                    </a:lnTo>
                    <a:lnTo>
                      <a:pt x="1040" y="374"/>
                    </a:lnTo>
                    <a:lnTo>
                      <a:pt x="1036" y="374"/>
                    </a:lnTo>
                    <a:lnTo>
                      <a:pt x="1036" y="370"/>
                    </a:lnTo>
                    <a:lnTo>
                      <a:pt x="1032" y="370"/>
                    </a:lnTo>
                    <a:lnTo>
                      <a:pt x="1032" y="374"/>
                    </a:lnTo>
                    <a:lnTo>
                      <a:pt x="1030" y="374"/>
                    </a:lnTo>
                    <a:lnTo>
                      <a:pt x="1026" y="374"/>
                    </a:lnTo>
                    <a:lnTo>
                      <a:pt x="1022" y="378"/>
                    </a:lnTo>
                    <a:lnTo>
                      <a:pt x="1018" y="378"/>
                    </a:lnTo>
                    <a:lnTo>
                      <a:pt x="1014" y="378"/>
                    </a:lnTo>
                    <a:lnTo>
                      <a:pt x="1010" y="378"/>
                    </a:lnTo>
                    <a:lnTo>
                      <a:pt x="1006" y="378"/>
                    </a:lnTo>
                    <a:lnTo>
                      <a:pt x="1004" y="378"/>
                    </a:lnTo>
                    <a:lnTo>
                      <a:pt x="1006" y="378"/>
                    </a:lnTo>
                    <a:lnTo>
                      <a:pt x="1010" y="378"/>
                    </a:lnTo>
                    <a:lnTo>
                      <a:pt x="1014" y="378"/>
                    </a:lnTo>
                    <a:lnTo>
                      <a:pt x="1018" y="378"/>
                    </a:lnTo>
                    <a:lnTo>
                      <a:pt x="1022" y="378"/>
                    </a:lnTo>
                    <a:lnTo>
                      <a:pt x="1026" y="378"/>
                    </a:lnTo>
                    <a:lnTo>
                      <a:pt x="1030" y="378"/>
                    </a:lnTo>
                    <a:lnTo>
                      <a:pt x="1032" y="380"/>
                    </a:lnTo>
                    <a:lnTo>
                      <a:pt x="1036" y="380"/>
                    </a:lnTo>
                    <a:lnTo>
                      <a:pt x="1036" y="378"/>
                    </a:lnTo>
                    <a:lnTo>
                      <a:pt x="1040" y="380"/>
                    </a:lnTo>
                    <a:lnTo>
                      <a:pt x="1044" y="380"/>
                    </a:lnTo>
                    <a:lnTo>
                      <a:pt x="1048" y="380"/>
                    </a:lnTo>
                    <a:lnTo>
                      <a:pt x="1052" y="380"/>
                    </a:lnTo>
                    <a:lnTo>
                      <a:pt x="1052" y="384"/>
                    </a:lnTo>
                    <a:lnTo>
                      <a:pt x="1052" y="388"/>
                    </a:lnTo>
                    <a:lnTo>
                      <a:pt x="1048" y="388"/>
                    </a:lnTo>
                    <a:lnTo>
                      <a:pt x="1044" y="384"/>
                    </a:lnTo>
                    <a:lnTo>
                      <a:pt x="1040" y="384"/>
                    </a:lnTo>
                    <a:lnTo>
                      <a:pt x="1040" y="388"/>
                    </a:lnTo>
                    <a:lnTo>
                      <a:pt x="1036" y="388"/>
                    </a:lnTo>
                    <a:lnTo>
                      <a:pt x="1032" y="384"/>
                    </a:lnTo>
                    <a:lnTo>
                      <a:pt x="1030" y="384"/>
                    </a:lnTo>
                    <a:lnTo>
                      <a:pt x="1026" y="384"/>
                    </a:lnTo>
                    <a:lnTo>
                      <a:pt x="1022" y="384"/>
                    </a:lnTo>
                    <a:lnTo>
                      <a:pt x="1022" y="380"/>
                    </a:lnTo>
                    <a:lnTo>
                      <a:pt x="1018" y="380"/>
                    </a:lnTo>
                    <a:lnTo>
                      <a:pt x="1014" y="384"/>
                    </a:lnTo>
                    <a:lnTo>
                      <a:pt x="1018" y="384"/>
                    </a:lnTo>
                    <a:lnTo>
                      <a:pt x="1018" y="380"/>
                    </a:lnTo>
                    <a:lnTo>
                      <a:pt x="1022" y="384"/>
                    </a:lnTo>
                    <a:lnTo>
                      <a:pt x="1026" y="384"/>
                    </a:lnTo>
                    <a:lnTo>
                      <a:pt x="1030" y="384"/>
                    </a:lnTo>
                    <a:lnTo>
                      <a:pt x="1032" y="384"/>
                    </a:lnTo>
                    <a:lnTo>
                      <a:pt x="1030" y="384"/>
                    </a:lnTo>
                    <a:lnTo>
                      <a:pt x="1026" y="384"/>
                    </a:lnTo>
                    <a:lnTo>
                      <a:pt x="1022" y="384"/>
                    </a:lnTo>
                    <a:lnTo>
                      <a:pt x="1018" y="384"/>
                    </a:lnTo>
                    <a:lnTo>
                      <a:pt x="1022" y="384"/>
                    </a:lnTo>
                    <a:lnTo>
                      <a:pt x="1026" y="384"/>
                    </a:lnTo>
                    <a:lnTo>
                      <a:pt x="1022" y="388"/>
                    </a:lnTo>
                    <a:lnTo>
                      <a:pt x="1018" y="388"/>
                    </a:lnTo>
                    <a:lnTo>
                      <a:pt x="1018" y="392"/>
                    </a:lnTo>
                    <a:lnTo>
                      <a:pt x="1022" y="388"/>
                    </a:lnTo>
                    <a:lnTo>
                      <a:pt x="1026" y="388"/>
                    </a:lnTo>
                    <a:lnTo>
                      <a:pt x="1030" y="388"/>
                    </a:lnTo>
                    <a:lnTo>
                      <a:pt x="1032" y="388"/>
                    </a:lnTo>
                    <a:lnTo>
                      <a:pt x="1036" y="392"/>
                    </a:lnTo>
                    <a:lnTo>
                      <a:pt x="1032" y="392"/>
                    </a:lnTo>
                    <a:lnTo>
                      <a:pt x="1030" y="392"/>
                    </a:lnTo>
                    <a:lnTo>
                      <a:pt x="1026" y="392"/>
                    </a:lnTo>
                    <a:lnTo>
                      <a:pt x="1030" y="392"/>
                    </a:lnTo>
                    <a:lnTo>
                      <a:pt x="1032" y="392"/>
                    </a:lnTo>
                    <a:lnTo>
                      <a:pt x="1032" y="396"/>
                    </a:lnTo>
                    <a:lnTo>
                      <a:pt x="1030" y="396"/>
                    </a:lnTo>
                    <a:lnTo>
                      <a:pt x="1030" y="392"/>
                    </a:lnTo>
                    <a:lnTo>
                      <a:pt x="1026" y="392"/>
                    </a:lnTo>
                    <a:lnTo>
                      <a:pt x="1026" y="396"/>
                    </a:lnTo>
                    <a:lnTo>
                      <a:pt x="1030" y="396"/>
                    </a:lnTo>
                    <a:lnTo>
                      <a:pt x="1032" y="396"/>
                    </a:lnTo>
                    <a:lnTo>
                      <a:pt x="1036" y="396"/>
                    </a:lnTo>
                    <a:lnTo>
                      <a:pt x="1032" y="396"/>
                    </a:lnTo>
                    <a:lnTo>
                      <a:pt x="1030" y="396"/>
                    </a:lnTo>
                    <a:lnTo>
                      <a:pt x="1026" y="396"/>
                    </a:lnTo>
                    <a:lnTo>
                      <a:pt x="1022" y="396"/>
                    </a:lnTo>
                    <a:lnTo>
                      <a:pt x="1018" y="396"/>
                    </a:lnTo>
                    <a:lnTo>
                      <a:pt x="1014" y="396"/>
                    </a:lnTo>
                    <a:lnTo>
                      <a:pt x="1018" y="396"/>
                    </a:lnTo>
                    <a:lnTo>
                      <a:pt x="1014" y="396"/>
                    </a:lnTo>
                    <a:lnTo>
                      <a:pt x="1018" y="396"/>
                    </a:lnTo>
                    <a:lnTo>
                      <a:pt x="1030" y="400"/>
                    </a:lnTo>
                    <a:lnTo>
                      <a:pt x="1032" y="400"/>
                    </a:lnTo>
                    <a:lnTo>
                      <a:pt x="1030" y="400"/>
                    </a:lnTo>
                    <a:lnTo>
                      <a:pt x="1026" y="400"/>
                    </a:lnTo>
                    <a:lnTo>
                      <a:pt x="1022" y="400"/>
                    </a:lnTo>
                    <a:lnTo>
                      <a:pt x="1026" y="400"/>
                    </a:lnTo>
                    <a:lnTo>
                      <a:pt x="1026" y="404"/>
                    </a:lnTo>
                    <a:lnTo>
                      <a:pt x="1022" y="404"/>
                    </a:lnTo>
                    <a:lnTo>
                      <a:pt x="1026" y="404"/>
                    </a:lnTo>
                    <a:lnTo>
                      <a:pt x="1026" y="400"/>
                    </a:lnTo>
                    <a:lnTo>
                      <a:pt x="1030" y="400"/>
                    </a:lnTo>
                    <a:lnTo>
                      <a:pt x="1030" y="404"/>
                    </a:lnTo>
                    <a:lnTo>
                      <a:pt x="1032" y="404"/>
                    </a:lnTo>
                    <a:lnTo>
                      <a:pt x="1036" y="404"/>
                    </a:lnTo>
                    <a:lnTo>
                      <a:pt x="1040" y="404"/>
                    </a:lnTo>
                    <a:lnTo>
                      <a:pt x="1036" y="404"/>
                    </a:lnTo>
                    <a:lnTo>
                      <a:pt x="1036" y="408"/>
                    </a:lnTo>
                    <a:lnTo>
                      <a:pt x="1040" y="408"/>
                    </a:lnTo>
                    <a:lnTo>
                      <a:pt x="1040" y="404"/>
                    </a:lnTo>
                    <a:lnTo>
                      <a:pt x="1044" y="404"/>
                    </a:lnTo>
                    <a:lnTo>
                      <a:pt x="1044" y="408"/>
                    </a:lnTo>
                    <a:lnTo>
                      <a:pt x="1040" y="408"/>
                    </a:lnTo>
                    <a:lnTo>
                      <a:pt x="1044" y="408"/>
                    </a:lnTo>
                    <a:lnTo>
                      <a:pt x="1044" y="404"/>
                    </a:lnTo>
                    <a:lnTo>
                      <a:pt x="1048" y="404"/>
                    </a:lnTo>
                    <a:lnTo>
                      <a:pt x="1052" y="404"/>
                    </a:lnTo>
                    <a:lnTo>
                      <a:pt x="1052" y="408"/>
                    </a:lnTo>
                    <a:lnTo>
                      <a:pt x="1048" y="408"/>
                    </a:lnTo>
                    <a:lnTo>
                      <a:pt x="1044" y="408"/>
                    </a:lnTo>
                    <a:lnTo>
                      <a:pt x="1040" y="408"/>
                    </a:lnTo>
                    <a:lnTo>
                      <a:pt x="1036" y="408"/>
                    </a:lnTo>
                    <a:lnTo>
                      <a:pt x="1032" y="408"/>
                    </a:lnTo>
                    <a:lnTo>
                      <a:pt x="1032" y="410"/>
                    </a:lnTo>
                    <a:lnTo>
                      <a:pt x="1036" y="410"/>
                    </a:lnTo>
                    <a:lnTo>
                      <a:pt x="1036" y="408"/>
                    </a:lnTo>
                    <a:lnTo>
                      <a:pt x="1040" y="408"/>
                    </a:lnTo>
                    <a:lnTo>
                      <a:pt x="1040" y="410"/>
                    </a:lnTo>
                    <a:lnTo>
                      <a:pt x="1036" y="410"/>
                    </a:lnTo>
                    <a:lnTo>
                      <a:pt x="1040" y="410"/>
                    </a:lnTo>
                    <a:lnTo>
                      <a:pt x="1040" y="408"/>
                    </a:lnTo>
                    <a:lnTo>
                      <a:pt x="1044" y="408"/>
                    </a:lnTo>
                    <a:lnTo>
                      <a:pt x="1048" y="408"/>
                    </a:lnTo>
                    <a:lnTo>
                      <a:pt x="1044" y="408"/>
                    </a:lnTo>
                    <a:lnTo>
                      <a:pt x="1044" y="410"/>
                    </a:lnTo>
                    <a:lnTo>
                      <a:pt x="1040" y="410"/>
                    </a:lnTo>
                    <a:lnTo>
                      <a:pt x="1044" y="410"/>
                    </a:lnTo>
                    <a:lnTo>
                      <a:pt x="1040" y="410"/>
                    </a:lnTo>
                    <a:lnTo>
                      <a:pt x="1036" y="410"/>
                    </a:lnTo>
                    <a:lnTo>
                      <a:pt x="1040" y="410"/>
                    </a:lnTo>
                    <a:lnTo>
                      <a:pt x="1040" y="414"/>
                    </a:lnTo>
                    <a:lnTo>
                      <a:pt x="1044" y="410"/>
                    </a:lnTo>
                    <a:lnTo>
                      <a:pt x="1048" y="408"/>
                    </a:lnTo>
                    <a:lnTo>
                      <a:pt x="1048" y="410"/>
                    </a:lnTo>
                    <a:lnTo>
                      <a:pt x="1052" y="410"/>
                    </a:lnTo>
                    <a:lnTo>
                      <a:pt x="1048" y="414"/>
                    </a:lnTo>
                    <a:lnTo>
                      <a:pt x="1052" y="414"/>
                    </a:lnTo>
                    <a:lnTo>
                      <a:pt x="1052" y="410"/>
                    </a:lnTo>
                    <a:lnTo>
                      <a:pt x="1052" y="414"/>
                    </a:lnTo>
                    <a:lnTo>
                      <a:pt x="1052" y="418"/>
                    </a:lnTo>
                    <a:lnTo>
                      <a:pt x="1052" y="414"/>
                    </a:lnTo>
                    <a:lnTo>
                      <a:pt x="1052" y="410"/>
                    </a:lnTo>
                    <a:lnTo>
                      <a:pt x="1056" y="410"/>
                    </a:lnTo>
                    <a:lnTo>
                      <a:pt x="1056" y="414"/>
                    </a:lnTo>
                    <a:lnTo>
                      <a:pt x="1060" y="414"/>
                    </a:lnTo>
                    <a:lnTo>
                      <a:pt x="1056" y="414"/>
                    </a:lnTo>
                    <a:lnTo>
                      <a:pt x="1056" y="418"/>
                    </a:lnTo>
                    <a:lnTo>
                      <a:pt x="1052" y="418"/>
                    </a:lnTo>
                    <a:lnTo>
                      <a:pt x="1056" y="422"/>
                    </a:lnTo>
                    <a:lnTo>
                      <a:pt x="1056" y="418"/>
                    </a:lnTo>
                    <a:lnTo>
                      <a:pt x="1060" y="418"/>
                    </a:lnTo>
                    <a:lnTo>
                      <a:pt x="1062" y="414"/>
                    </a:lnTo>
                    <a:lnTo>
                      <a:pt x="1062" y="410"/>
                    </a:lnTo>
                    <a:lnTo>
                      <a:pt x="1062" y="414"/>
                    </a:lnTo>
                    <a:lnTo>
                      <a:pt x="1062" y="418"/>
                    </a:lnTo>
                    <a:lnTo>
                      <a:pt x="1060" y="418"/>
                    </a:lnTo>
                    <a:lnTo>
                      <a:pt x="1062" y="418"/>
                    </a:lnTo>
                    <a:lnTo>
                      <a:pt x="1062" y="422"/>
                    </a:lnTo>
                    <a:lnTo>
                      <a:pt x="1060" y="422"/>
                    </a:lnTo>
                    <a:lnTo>
                      <a:pt x="1060" y="426"/>
                    </a:lnTo>
                    <a:lnTo>
                      <a:pt x="1062" y="426"/>
                    </a:lnTo>
                    <a:lnTo>
                      <a:pt x="1062" y="422"/>
                    </a:lnTo>
                    <a:lnTo>
                      <a:pt x="1062" y="418"/>
                    </a:lnTo>
                    <a:lnTo>
                      <a:pt x="1066" y="414"/>
                    </a:lnTo>
                    <a:lnTo>
                      <a:pt x="1070" y="414"/>
                    </a:lnTo>
                    <a:lnTo>
                      <a:pt x="1070" y="418"/>
                    </a:lnTo>
                    <a:lnTo>
                      <a:pt x="1066" y="418"/>
                    </a:lnTo>
                    <a:lnTo>
                      <a:pt x="1066" y="422"/>
                    </a:lnTo>
                    <a:lnTo>
                      <a:pt x="1070" y="422"/>
                    </a:lnTo>
                    <a:lnTo>
                      <a:pt x="1070" y="426"/>
                    </a:lnTo>
                    <a:lnTo>
                      <a:pt x="1070" y="422"/>
                    </a:lnTo>
                    <a:lnTo>
                      <a:pt x="1066" y="422"/>
                    </a:lnTo>
                    <a:lnTo>
                      <a:pt x="1070" y="418"/>
                    </a:lnTo>
                    <a:lnTo>
                      <a:pt x="1074" y="418"/>
                    </a:lnTo>
                    <a:lnTo>
                      <a:pt x="1074" y="414"/>
                    </a:lnTo>
                    <a:lnTo>
                      <a:pt x="1076" y="418"/>
                    </a:lnTo>
                    <a:lnTo>
                      <a:pt x="1074" y="418"/>
                    </a:lnTo>
                    <a:lnTo>
                      <a:pt x="1074" y="422"/>
                    </a:lnTo>
                    <a:lnTo>
                      <a:pt x="1074" y="426"/>
                    </a:lnTo>
                    <a:lnTo>
                      <a:pt x="1074" y="422"/>
                    </a:lnTo>
                    <a:lnTo>
                      <a:pt x="1076" y="422"/>
                    </a:lnTo>
                    <a:lnTo>
                      <a:pt x="1076" y="426"/>
                    </a:lnTo>
                    <a:lnTo>
                      <a:pt x="1076" y="422"/>
                    </a:lnTo>
                    <a:lnTo>
                      <a:pt x="1080" y="422"/>
                    </a:lnTo>
                    <a:lnTo>
                      <a:pt x="1084" y="422"/>
                    </a:lnTo>
                    <a:lnTo>
                      <a:pt x="1080" y="422"/>
                    </a:lnTo>
                    <a:lnTo>
                      <a:pt x="1080" y="426"/>
                    </a:lnTo>
                    <a:lnTo>
                      <a:pt x="1080" y="422"/>
                    </a:lnTo>
                    <a:lnTo>
                      <a:pt x="1084" y="422"/>
                    </a:lnTo>
                    <a:lnTo>
                      <a:pt x="1088" y="426"/>
                    </a:lnTo>
                    <a:lnTo>
                      <a:pt x="1088" y="430"/>
                    </a:lnTo>
                    <a:lnTo>
                      <a:pt x="1084" y="430"/>
                    </a:lnTo>
                    <a:lnTo>
                      <a:pt x="1080" y="430"/>
                    </a:lnTo>
                    <a:lnTo>
                      <a:pt x="1084" y="430"/>
                    </a:lnTo>
                    <a:lnTo>
                      <a:pt x="1088" y="430"/>
                    </a:lnTo>
                    <a:lnTo>
                      <a:pt x="1088" y="434"/>
                    </a:lnTo>
                    <a:lnTo>
                      <a:pt x="1084" y="434"/>
                    </a:lnTo>
                    <a:lnTo>
                      <a:pt x="1080" y="434"/>
                    </a:lnTo>
                    <a:lnTo>
                      <a:pt x="1076" y="434"/>
                    </a:lnTo>
                    <a:lnTo>
                      <a:pt x="1080" y="434"/>
                    </a:lnTo>
                    <a:lnTo>
                      <a:pt x="1084" y="434"/>
                    </a:lnTo>
                    <a:lnTo>
                      <a:pt x="1080" y="434"/>
                    </a:lnTo>
                    <a:lnTo>
                      <a:pt x="1076" y="436"/>
                    </a:lnTo>
                    <a:lnTo>
                      <a:pt x="1080" y="436"/>
                    </a:lnTo>
                    <a:lnTo>
                      <a:pt x="1084" y="436"/>
                    </a:lnTo>
                    <a:lnTo>
                      <a:pt x="1084" y="434"/>
                    </a:lnTo>
                    <a:lnTo>
                      <a:pt x="1088" y="434"/>
                    </a:lnTo>
                    <a:lnTo>
                      <a:pt x="1088" y="436"/>
                    </a:lnTo>
                    <a:lnTo>
                      <a:pt x="1084" y="436"/>
                    </a:lnTo>
                    <a:lnTo>
                      <a:pt x="1080" y="436"/>
                    </a:lnTo>
                    <a:lnTo>
                      <a:pt x="1076" y="440"/>
                    </a:lnTo>
                    <a:lnTo>
                      <a:pt x="1080" y="440"/>
                    </a:lnTo>
                    <a:lnTo>
                      <a:pt x="1080" y="436"/>
                    </a:lnTo>
                    <a:lnTo>
                      <a:pt x="1084" y="436"/>
                    </a:lnTo>
                    <a:lnTo>
                      <a:pt x="1088" y="436"/>
                    </a:lnTo>
                    <a:lnTo>
                      <a:pt x="1092" y="436"/>
                    </a:lnTo>
                    <a:lnTo>
                      <a:pt x="1092" y="434"/>
                    </a:lnTo>
                    <a:lnTo>
                      <a:pt x="1096" y="436"/>
                    </a:lnTo>
                    <a:lnTo>
                      <a:pt x="1096" y="440"/>
                    </a:lnTo>
                    <a:lnTo>
                      <a:pt x="1092" y="440"/>
                    </a:lnTo>
                    <a:lnTo>
                      <a:pt x="1096" y="440"/>
                    </a:lnTo>
                    <a:lnTo>
                      <a:pt x="1096" y="436"/>
                    </a:lnTo>
                    <a:lnTo>
                      <a:pt x="1100" y="434"/>
                    </a:lnTo>
                    <a:lnTo>
                      <a:pt x="1104" y="434"/>
                    </a:lnTo>
                    <a:lnTo>
                      <a:pt x="1104" y="436"/>
                    </a:lnTo>
                    <a:lnTo>
                      <a:pt x="1100" y="436"/>
                    </a:lnTo>
                    <a:lnTo>
                      <a:pt x="1100" y="440"/>
                    </a:lnTo>
                    <a:lnTo>
                      <a:pt x="1096" y="444"/>
                    </a:lnTo>
                    <a:lnTo>
                      <a:pt x="1092" y="444"/>
                    </a:lnTo>
                    <a:lnTo>
                      <a:pt x="1096" y="444"/>
                    </a:lnTo>
                    <a:lnTo>
                      <a:pt x="1096" y="448"/>
                    </a:lnTo>
                    <a:lnTo>
                      <a:pt x="1100" y="444"/>
                    </a:lnTo>
                    <a:lnTo>
                      <a:pt x="1104" y="440"/>
                    </a:lnTo>
                    <a:lnTo>
                      <a:pt x="1106" y="440"/>
                    </a:lnTo>
                    <a:lnTo>
                      <a:pt x="1106" y="444"/>
                    </a:lnTo>
                    <a:lnTo>
                      <a:pt x="1106" y="448"/>
                    </a:lnTo>
                    <a:lnTo>
                      <a:pt x="1104" y="448"/>
                    </a:lnTo>
                    <a:lnTo>
                      <a:pt x="1106" y="448"/>
                    </a:lnTo>
                    <a:lnTo>
                      <a:pt x="1106" y="444"/>
                    </a:lnTo>
                    <a:lnTo>
                      <a:pt x="1106" y="440"/>
                    </a:lnTo>
                    <a:lnTo>
                      <a:pt x="1110" y="440"/>
                    </a:lnTo>
                    <a:lnTo>
                      <a:pt x="1110" y="444"/>
                    </a:lnTo>
                    <a:lnTo>
                      <a:pt x="1114" y="448"/>
                    </a:lnTo>
                    <a:lnTo>
                      <a:pt x="1110" y="444"/>
                    </a:lnTo>
                    <a:lnTo>
                      <a:pt x="1110" y="440"/>
                    </a:lnTo>
                    <a:lnTo>
                      <a:pt x="1114" y="440"/>
                    </a:lnTo>
                    <a:lnTo>
                      <a:pt x="1118" y="440"/>
                    </a:lnTo>
                    <a:lnTo>
                      <a:pt x="1114" y="444"/>
                    </a:lnTo>
                    <a:lnTo>
                      <a:pt x="1118" y="444"/>
                    </a:lnTo>
                    <a:lnTo>
                      <a:pt x="1118" y="440"/>
                    </a:lnTo>
                    <a:lnTo>
                      <a:pt x="1122" y="440"/>
                    </a:lnTo>
                    <a:lnTo>
                      <a:pt x="1122" y="444"/>
                    </a:lnTo>
                    <a:lnTo>
                      <a:pt x="1126" y="448"/>
                    </a:lnTo>
                    <a:lnTo>
                      <a:pt x="1130" y="452"/>
                    </a:lnTo>
                    <a:lnTo>
                      <a:pt x="1126" y="452"/>
                    </a:lnTo>
                    <a:lnTo>
                      <a:pt x="1122" y="452"/>
                    </a:lnTo>
                    <a:lnTo>
                      <a:pt x="1122" y="448"/>
                    </a:lnTo>
                    <a:lnTo>
                      <a:pt x="1118" y="448"/>
                    </a:lnTo>
                    <a:lnTo>
                      <a:pt x="1114" y="452"/>
                    </a:lnTo>
                    <a:lnTo>
                      <a:pt x="1118" y="452"/>
                    </a:lnTo>
                    <a:lnTo>
                      <a:pt x="1118" y="448"/>
                    </a:lnTo>
                    <a:lnTo>
                      <a:pt x="1118" y="452"/>
                    </a:lnTo>
                    <a:lnTo>
                      <a:pt x="1122" y="452"/>
                    </a:lnTo>
                    <a:lnTo>
                      <a:pt x="1122" y="456"/>
                    </a:lnTo>
                    <a:lnTo>
                      <a:pt x="1118" y="456"/>
                    </a:lnTo>
                    <a:lnTo>
                      <a:pt x="1122" y="456"/>
                    </a:lnTo>
                    <a:lnTo>
                      <a:pt x="1126" y="456"/>
                    </a:lnTo>
                    <a:lnTo>
                      <a:pt x="1122" y="456"/>
                    </a:lnTo>
                    <a:lnTo>
                      <a:pt x="1118" y="460"/>
                    </a:lnTo>
                    <a:lnTo>
                      <a:pt x="1114" y="460"/>
                    </a:lnTo>
                    <a:lnTo>
                      <a:pt x="1114" y="456"/>
                    </a:lnTo>
                    <a:lnTo>
                      <a:pt x="1110" y="456"/>
                    </a:lnTo>
                    <a:lnTo>
                      <a:pt x="1106" y="456"/>
                    </a:lnTo>
                    <a:lnTo>
                      <a:pt x="1110" y="456"/>
                    </a:lnTo>
                    <a:lnTo>
                      <a:pt x="1110" y="460"/>
                    </a:lnTo>
                    <a:lnTo>
                      <a:pt x="1114" y="460"/>
                    </a:lnTo>
                    <a:lnTo>
                      <a:pt x="1110" y="460"/>
                    </a:lnTo>
                    <a:lnTo>
                      <a:pt x="1106" y="460"/>
                    </a:lnTo>
                    <a:lnTo>
                      <a:pt x="1104" y="456"/>
                    </a:lnTo>
                    <a:lnTo>
                      <a:pt x="1106" y="460"/>
                    </a:lnTo>
                    <a:lnTo>
                      <a:pt x="1110" y="460"/>
                    </a:lnTo>
                    <a:lnTo>
                      <a:pt x="1114" y="464"/>
                    </a:lnTo>
                    <a:lnTo>
                      <a:pt x="1118" y="464"/>
                    </a:lnTo>
                    <a:lnTo>
                      <a:pt x="1114" y="466"/>
                    </a:lnTo>
                    <a:lnTo>
                      <a:pt x="1110" y="466"/>
                    </a:lnTo>
                    <a:lnTo>
                      <a:pt x="1110" y="464"/>
                    </a:lnTo>
                    <a:lnTo>
                      <a:pt x="1106" y="464"/>
                    </a:lnTo>
                    <a:lnTo>
                      <a:pt x="1104" y="464"/>
                    </a:lnTo>
                    <a:lnTo>
                      <a:pt x="1106" y="464"/>
                    </a:lnTo>
                    <a:lnTo>
                      <a:pt x="1106" y="466"/>
                    </a:lnTo>
                    <a:lnTo>
                      <a:pt x="1110" y="466"/>
                    </a:lnTo>
                    <a:lnTo>
                      <a:pt x="1114" y="470"/>
                    </a:lnTo>
                    <a:lnTo>
                      <a:pt x="1110" y="470"/>
                    </a:lnTo>
                    <a:lnTo>
                      <a:pt x="1106" y="470"/>
                    </a:lnTo>
                    <a:lnTo>
                      <a:pt x="1106" y="466"/>
                    </a:lnTo>
                    <a:lnTo>
                      <a:pt x="1104" y="466"/>
                    </a:lnTo>
                    <a:lnTo>
                      <a:pt x="1106" y="470"/>
                    </a:lnTo>
                    <a:lnTo>
                      <a:pt x="1110" y="470"/>
                    </a:lnTo>
                    <a:lnTo>
                      <a:pt x="1106" y="470"/>
                    </a:lnTo>
                    <a:lnTo>
                      <a:pt x="1106" y="474"/>
                    </a:lnTo>
                    <a:lnTo>
                      <a:pt x="1104" y="474"/>
                    </a:lnTo>
                    <a:lnTo>
                      <a:pt x="1104" y="470"/>
                    </a:lnTo>
                    <a:lnTo>
                      <a:pt x="1104" y="474"/>
                    </a:lnTo>
                    <a:lnTo>
                      <a:pt x="1100" y="474"/>
                    </a:lnTo>
                    <a:lnTo>
                      <a:pt x="1096" y="470"/>
                    </a:lnTo>
                    <a:lnTo>
                      <a:pt x="1100" y="474"/>
                    </a:lnTo>
                    <a:lnTo>
                      <a:pt x="1096" y="474"/>
                    </a:lnTo>
                    <a:lnTo>
                      <a:pt x="1092" y="474"/>
                    </a:lnTo>
                    <a:lnTo>
                      <a:pt x="1096" y="474"/>
                    </a:lnTo>
                    <a:lnTo>
                      <a:pt x="1100" y="474"/>
                    </a:lnTo>
                    <a:lnTo>
                      <a:pt x="1100" y="478"/>
                    </a:lnTo>
                    <a:lnTo>
                      <a:pt x="1096" y="478"/>
                    </a:lnTo>
                    <a:lnTo>
                      <a:pt x="1096" y="474"/>
                    </a:lnTo>
                    <a:lnTo>
                      <a:pt x="1096" y="478"/>
                    </a:lnTo>
                    <a:lnTo>
                      <a:pt x="1100" y="478"/>
                    </a:lnTo>
                    <a:lnTo>
                      <a:pt x="1096" y="478"/>
                    </a:lnTo>
                    <a:lnTo>
                      <a:pt x="1092" y="478"/>
                    </a:lnTo>
                    <a:lnTo>
                      <a:pt x="1096" y="478"/>
                    </a:lnTo>
                    <a:lnTo>
                      <a:pt x="1100" y="482"/>
                    </a:lnTo>
                    <a:lnTo>
                      <a:pt x="1096" y="486"/>
                    </a:lnTo>
                    <a:lnTo>
                      <a:pt x="1096" y="490"/>
                    </a:lnTo>
                    <a:lnTo>
                      <a:pt x="1096" y="494"/>
                    </a:lnTo>
                    <a:lnTo>
                      <a:pt x="1092" y="494"/>
                    </a:lnTo>
                    <a:lnTo>
                      <a:pt x="1092" y="490"/>
                    </a:lnTo>
                    <a:lnTo>
                      <a:pt x="1088" y="486"/>
                    </a:lnTo>
                    <a:lnTo>
                      <a:pt x="1088" y="490"/>
                    </a:lnTo>
                    <a:lnTo>
                      <a:pt x="1084" y="486"/>
                    </a:lnTo>
                    <a:lnTo>
                      <a:pt x="1088" y="486"/>
                    </a:lnTo>
                    <a:lnTo>
                      <a:pt x="1084" y="486"/>
                    </a:lnTo>
                    <a:lnTo>
                      <a:pt x="1084" y="482"/>
                    </a:lnTo>
                    <a:lnTo>
                      <a:pt x="1084" y="478"/>
                    </a:lnTo>
                    <a:lnTo>
                      <a:pt x="1080" y="482"/>
                    </a:lnTo>
                    <a:lnTo>
                      <a:pt x="1080" y="486"/>
                    </a:lnTo>
                    <a:lnTo>
                      <a:pt x="1076" y="486"/>
                    </a:lnTo>
                    <a:lnTo>
                      <a:pt x="1076" y="482"/>
                    </a:lnTo>
                    <a:lnTo>
                      <a:pt x="1076" y="486"/>
                    </a:lnTo>
                    <a:lnTo>
                      <a:pt x="1076" y="482"/>
                    </a:lnTo>
                    <a:lnTo>
                      <a:pt x="1080" y="482"/>
                    </a:lnTo>
                    <a:lnTo>
                      <a:pt x="1076" y="482"/>
                    </a:lnTo>
                    <a:lnTo>
                      <a:pt x="1080" y="478"/>
                    </a:lnTo>
                    <a:lnTo>
                      <a:pt x="1084" y="478"/>
                    </a:lnTo>
                    <a:lnTo>
                      <a:pt x="1080" y="478"/>
                    </a:lnTo>
                    <a:lnTo>
                      <a:pt x="1076" y="478"/>
                    </a:lnTo>
                    <a:lnTo>
                      <a:pt x="1074" y="478"/>
                    </a:lnTo>
                    <a:lnTo>
                      <a:pt x="1074" y="482"/>
                    </a:lnTo>
                    <a:lnTo>
                      <a:pt x="1074" y="478"/>
                    </a:lnTo>
                    <a:lnTo>
                      <a:pt x="1076" y="478"/>
                    </a:lnTo>
                    <a:lnTo>
                      <a:pt x="1076" y="474"/>
                    </a:lnTo>
                    <a:lnTo>
                      <a:pt x="1074" y="478"/>
                    </a:lnTo>
                    <a:lnTo>
                      <a:pt x="1070" y="478"/>
                    </a:lnTo>
                    <a:lnTo>
                      <a:pt x="1070" y="474"/>
                    </a:lnTo>
                    <a:lnTo>
                      <a:pt x="1074" y="474"/>
                    </a:lnTo>
                    <a:lnTo>
                      <a:pt x="1076" y="474"/>
                    </a:lnTo>
                    <a:lnTo>
                      <a:pt x="1076" y="470"/>
                    </a:lnTo>
                    <a:lnTo>
                      <a:pt x="1074" y="470"/>
                    </a:lnTo>
                    <a:lnTo>
                      <a:pt x="1074" y="474"/>
                    </a:lnTo>
                    <a:lnTo>
                      <a:pt x="1070" y="474"/>
                    </a:lnTo>
                    <a:lnTo>
                      <a:pt x="1070" y="470"/>
                    </a:lnTo>
                    <a:lnTo>
                      <a:pt x="1066" y="470"/>
                    </a:lnTo>
                    <a:lnTo>
                      <a:pt x="1070" y="470"/>
                    </a:lnTo>
                    <a:lnTo>
                      <a:pt x="1070" y="466"/>
                    </a:lnTo>
                    <a:lnTo>
                      <a:pt x="1074" y="466"/>
                    </a:lnTo>
                    <a:lnTo>
                      <a:pt x="1076" y="466"/>
                    </a:lnTo>
                    <a:lnTo>
                      <a:pt x="1076" y="464"/>
                    </a:lnTo>
                    <a:lnTo>
                      <a:pt x="1076" y="460"/>
                    </a:lnTo>
                    <a:lnTo>
                      <a:pt x="1080" y="460"/>
                    </a:lnTo>
                    <a:lnTo>
                      <a:pt x="1084" y="460"/>
                    </a:lnTo>
                    <a:lnTo>
                      <a:pt x="1084" y="456"/>
                    </a:lnTo>
                    <a:lnTo>
                      <a:pt x="1080" y="456"/>
                    </a:lnTo>
                    <a:lnTo>
                      <a:pt x="1076" y="460"/>
                    </a:lnTo>
                    <a:lnTo>
                      <a:pt x="1076" y="464"/>
                    </a:lnTo>
                    <a:lnTo>
                      <a:pt x="1074" y="464"/>
                    </a:lnTo>
                    <a:lnTo>
                      <a:pt x="1070" y="466"/>
                    </a:lnTo>
                    <a:lnTo>
                      <a:pt x="1062" y="466"/>
                    </a:lnTo>
                    <a:lnTo>
                      <a:pt x="1062" y="464"/>
                    </a:lnTo>
                    <a:lnTo>
                      <a:pt x="1066" y="464"/>
                    </a:lnTo>
                    <a:lnTo>
                      <a:pt x="1066" y="460"/>
                    </a:lnTo>
                    <a:lnTo>
                      <a:pt x="1070" y="456"/>
                    </a:lnTo>
                    <a:lnTo>
                      <a:pt x="1066" y="460"/>
                    </a:lnTo>
                    <a:lnTo>
                      <a:pt x="1062" y="464"/>
                    </a:lnTo>
                    <a:lnTo>
                      <a:pt x="1060" y="464"/>
                    </a:lnTo>
                    <a:lnTo>
                      <a:pt x="1060" y="460"/>
                    </a:lnTo>
                    <a:lnTo>
                      <a:pt x="1056" y="460"/>
                    </a:lnTo>
                    <a:lnTo>
                      <a:pt x="1052" y="456"/>
                    </a:lnTo>
                    <a:lnTo>
                      <a:pt x="1056" y="456"/>
                    </a:lnTo>
                    <a:lnTo>
                      <a:pt x="1052" y="456"/>
                    </a:lnTo>
                    <a:lnTo>
                      <a:pt x="1048" y="456"/>
                    </a:lnTo>
                    <a:lnTo>
                      <a:pt x="1048" y="452"/>
                    </a:lnTo>
                    <a:lnTo>
                      <a:pt x="1048" y="448"/>
                    </a:lnTo>
                    <a:lnTo>
                      <a:pt x="1048" y="452"/>
                    </a:lnTo>
                    <a:lnTo>
                      <a:pt x="1044" y="452"/>
                    </a:lnTo>
                    <a:lnTo>
                      <a:pt x="1040" y="452"/>
                    </a:lnTo>
                    <a:lnTo>
                      <a:pt x="1036" y="452"/>
                    </a:lnTo>
                    <a:lnTo>
                      <a:pt x="1040" y="452"/>
                    </a:lnTo>
                    <a:lnTo>
                      <a:pt x="1044" y="452"/>
                    </a:lnTo>
                    <a:lnTo>
                      <a:pt x="1044" y="456"/>
                    </a:lnTo>
                    <a:lnTo>
                      <a:pt x="1040" y="456"/>
                    </a:lnTo>
                    <a:lnTo>
                      <a:pt x="1044" y="456"/>
                    </a:lnTo>
                    <a:lnTo>
                      <a:pt x="1044" y="460"/>
                    </a:lnTo>
                    <a:lnTo>
                      <a:pt x="1040" y="460"/>
                    </a:lnTo>
                    <a:lnTo>
                      <a:pt x="1040" y="456"/>
                    </a:lnTo>
                    <a:lnTo>
                      <a:pt x="1036" y="456"/>
                    </a:lnTo>
                    <a:lnTo>
                      <a:pt x="1036" y="452"/>
                    </a:lnTo>
                    <a:lnTo>
                      <a:pt x="1032" y="452"/>
                    </a:lnTo>
                    <a:lnTo>
                      <a:pt x="1032" y="456"/>
                    </a:lnTo>
                    <a:lnTo>
                      <a:pt x="1036" y="456"/>
                    </a:lnTo>
                    <a:lnTo>
                      <a:pt x="1036" y="460"/>
                    </a:lnTo>
                    <a:lnTo>
                      <a:pt x="1040" y="460"/>
                    </a:lnTo>
                    <a:lnTo>
                      <a:pt x="1040" y="464"/>
                    </a:lnTo>
                    <a:lnTo>
                      <a:pt x="1044" y="464"/>
                    </a:lnTo>
                    <a:lnTo>
                      <a:pt x="1044" y="466"/>
                    </a:lnTo>
                    <a:lnTo>
                      <a:pt x="1040" y="466"/>
                    </a:lnTo>
                    <a:lnTo>
                      <a:pt x="1036" y="466"/>
                    </a:lnTo>
                    <a:lnTo>
                      <a:pt x="1032" y="466"/>
                    </a:lnTo>
                    <a:lnTo>
                      <a:pt x="1032" y="464"/>
                    </a:lnTo>
                    <a:lnTo>
                      <a:pt x="1030" y="464"/>
                    </a:lnTo>
                    <a:lnTo>
                      <a:pt x="1030" y="460"/>
                    </a:lnTo>
                    <a:lnTo>
                      <a:pt x="1026" y="460"/>
                    </a:lnTo>
                    <a:lnTo>
                      <a:pt x="1022" y="460"/>
                    </a:lnTo>
                    <a:lnTo>
                      <a:pt x="1026" y="460"/>
                    </a:lnTo>
                    <a:lnTo>
                      <a:pt x="1026" y="464"/>
                    </a:lnTo>
                    <a:lnTo>
                      <a:pt x="1030" y="464"/>
                    </a:lnTo>
                    <a:lnTo>
                      <a:pt x="1032" y="464"/>
                    </a:lnTo>
                    <a:lnTo>
                      <a:pt x="1032" y="466"/>
                    </a:lnTo>
                    <a:lnTo>
                      <a:pt x="1030" y="466"/>
                    </a:lnTo>
                    <a:lnTo>
                      <a:pt x="1030" y="464"/>
                    </a:lnTo>
                    <a:lnTo>
                      <a:pt x="1030" y="466"/>
                    </a:lnTo>
                    <a:lnTo>
                      <a:pt x="1030" y="470"/>
                    </a:lnTo>
                    <a:lnTo>
                      <a:pt x="1032" y="470"/>
                    </a:lnTo>
                    <a:lnTo>
                      <a:pt x="1036" y="470"/>
                    </a:lnTo>
                    <a:lnTo>
                      <a:pt x="1032" y="474"/>
                    </a:lnTo>
                    <a:lnTo>
                      <a:pt x="1032" y="478"/>
                    </a:lnTo>
                    <a:lnTo>
                      <a:pt x="1032" y="474"/>
                    </a:lnTo>
                    <a:lnTo>
                      <a:pt x="1036" y="474"/>
                    </a:lnTo>
                    <a:lnTo>
                      <a:pt x="1040" y="474"/>
                    </a:lnTo>
                    <a:lnTo>
                      <a:pt x="1044" y="474"/>
                    </a:lnTo>
                    <a:lnTo>
                      <a:pt x="1040" y="478"/>
                    </a:lnTo>
                    <a:lnTo>
                      <a:pt x="1044" y="478"/>
                    </a:lnTo>
                    <a:lnTo>
                      <a:pt x="1048" y="478"/>
                    </a:lnTo>
                    <a:lnTo>
                      <a:pt x="1044" y="482"/>
                    </a:lnTo>
                    <a:lnTo>
                      <a:pt x="1040" y="482"/>
                    </a:lnTo>
                    <a:lnTo>
                      <a:pt x="1044" y="482"/>
                    </a:lnTo>
                    <a:lnTo>
                      <a:pt x="1048" y="486"/>
                    </a:lnTo>
                    <a:lnTo>
                      <a:pt x="1044" y="486"/>
                    </a:lnTo>
                    <a:lnTo>
                      <a:pt x="1044" y="490"/>
                    </a:lnTo>
                    <a:lnTo>
                      <a:pt x="1048" y="486"/>
                    </a:lnTo>
                    <a:lnTo>
                      <a:pt x="1052" y="486"/>
                    </a:lnTo>
                    <a:lnTo>
                      <a:pt x="1048" y="490"/>
                    </a:lnTo>
                    <a:lnTo>
                      <a:pt x="1052" y="490"/>
                    </a:lnTo>
                    <a:lnTo>
                      <a:pt x="1052" y="494"/>
                    </a:lnTo>
                    <a:lnTo>
                      <a:pt x="1052" y="496"/>
                    </a:lnTo>
                    <a:lnTo>
                      <a:pt x="1052" y="494"/>
                    </a:lnTo>
                    <a:lnTo>
                      <a:pt x="1052" y="490"/>
                    </a:lnTo>
                    <a:lnTo>
                      <a:pt x="1056" y="490"/>
                    </a:lnTo>
                    <a:lnTo>
                      <a:pt x="1056" y="494"/>
                    </a:lnTo>
                    <a:lnTo>
                      <a:pt x="1060" y="494"/>
                    </a:lnTo>
                    <a:lnTo>
                      <a:pt x="1060" y="496"/>
                    </a:lnTo>
                    <a:lnTo>
                      <a:pt x="1060" y="494"/>
                    </a:lnTo>
                    <a:lnTo>
                      <a:pt x="1062" y="494"/>
                    </a:lnTo>
                    <a:lnTo>
                      <a:pt x="1060" y="496"/>
                    </a:lnTo>
                    <a:lnTo>
                      <a:pt x="1062" y="496"/>
                    </a:lnTo>
                    <a:lnTo>
                      <a:pt x="1062" y="494"/>
                    </a:lnTo>
                    <a:lnTo>
                      <a:pt x="1066" y="494"/>
                    </a:lnTo>
                    <a:lnTo>
                      <a:pt x="1066" y="496"/>
                    </a:lnTo>
                    <a:lnTo>
                      <a:pt x="1066" y="500"/>
                    </a:lnTo>
                    <a:lnTo>
                      <a:pt x="1070" y="500"/>
                    </a:lnTo>
                    <a:lnTo>
                      <a:pt x="1074" y="500"/>
                    </a:lnTo>
                    <a:lnTo>
                      <a:pt x="1074" y="504"/>
                    </a:lnTo>
                    <a:lnTo>
                      <a:pt x="1074" y="508"/>
                    </a:lnTo>
                    <a:lnTo>
                      <a:pt x="1070" y="508"/>
                    </a:lnTo>
                    <a:lnTo>
                      <a:pt x="1070" y="504"/>
                    </a:lnTo>
                    <a:lnTo>
                      <a:pt x="1066" y="504"/>
                    </a:lnTo>
                    <a:lnTo>
                      <a:pt x="1066" y="508"/>
                    </a:lnTo>
                    <a:lnTo>
                      <a:pt x="1070" y="508"/>
                    </a:lnTo>
                    <a:lnTo>
                      <a:pt x="1074" y="512"/>
                    </a:lnTo>
                    <a:lnTo>
                      <a:pt x="1076" y="512"/>
                    </a:lnTo>
                    <a:lnTo>
                      <a:pt x="1080" y="512"/>
                    </a:lnTo>
                    <a:lnTo>
                      <a:pt x="1080" y="516"/>
                    </a:lnTo>
                    <a:lnTo>
                      <a:pt x="1076" y="516"/>
                    </a:lnTo>
                    <a:lnTo>
                      <a:pt x="1074" y="516"/>
                    </a:lnTo>
                    <a:lnTo>
                      <a:pt x="1074" y="520"/>
                    </a:lnTo>
                    <a:lnTo>
                      <a:pt x="1076" y="520"/>
                    </a:lnTo>
                    <a:lnTo>
                      <a:pt x="1080" y="520"/>
                    </a:lnTo>
                    <a:lnTo>
                      <a:pt x="1080" y="522"/>
                    </a:lnTo>
                    <a:lnTo>
                      <a:pt x="1080" y="526"/>
                    </a:lnTo>
                    <a:lnTo>
                      <a:pt x="1080" y="530"/>
                    </a:lnTo>
                    <a:lnTo>
                      <a:pt x="1076" y="530"/>
                    </a:lnTo>
                    <a:lnTo>
                      <a:pt x="1076" y="526"/>
                    </a:lnTo>
                    <a:lnTo>
                      <a:pt x="1076" y="522"/>
                    </a:lnTo>
                    <a:lnTo>
                      <a:pt x="1074" y="522"/>
                    </a:lnTo>
                    <a:lnTo>
                      <a:pt x="1074" y="520"/>
                    </a:lnTo>
                    <a:lnTo>
                      <a:pt x="1070" y="520"/>
                    </a:lnTo>
                    <a:lnTo>
                      <a:pt x="1074" y="520"/>
                    </a:lnTo>
                    <a:lnTo>
                      <a:pt x="1074" y="522"/>
                    </a:lnTo>
                    <a:lnTo>
                      <a:pt x="1074" y="526"/>
                    </a:lnTo>
                    <a:lnTo>
                      <a:pt x="1076" y="530"/>
                    </a:lnTo>
                    <a:lnTo>
                      <a:pt x="1074" y="530"/>
                    </a:lnTo>
                    <a:lnTo>
                      <a:pt x="1074" y="534"/>
                    </a:lnTo>
                    <a:lnTo>
                      <a:pt x="1076" y="534"/>
                    </a:lnTo>
                    <a:lnTo>
                      <a:pt x="1076" y="538"/>
                    </a:lnTo>
                    <a:lnTo>
                      <a:pt x="1080" y="538"/>
                    </a:lnTo>
                    <a:lnTo>
                      <a:pt x="1076" y="542"/>
                    </a:lnTo>
                    <a:lnTo>
                      <a:pt x="1074" y="538"/>
                    </a:lnTo>
                    <a:lnTo>
                      <a:pt x="1070" y="538"/>
                    </a:lnTo>
                    <a:lnTo>
                      <a:pt x="1074" y="542"/>
                    </a:lnTo>
                    <a:lnTo>
                      <a:pt x="1074" y="546"/>
                    </a:lnTo>
                    <a:lnTo>
                      <a:pt x="1076" y="546"/>
                    </a:lnTo>
                    <a:lnTo>
                      <a:pt x="1074" y="546"/>
                    </a:lnTo>
                    <a:lnTo>
                      <a:pt x="1074" y="550"/>
                    </a:lnTo>
                    <a:lnTo>
                      <a:pt x="1070" y="546"/>
                    </a:lnTo>
                    <a:lnTo>
                      <a:pt x="1070" y="542"/>
                    </a:lnTo>
                    <a:lnTo>
                      <a:pt x="1066" y="542"/>
                    </a:lnTo>
                    <a:lnTo>
                      <a:pt x="1066" y="538"/>
                    </a:lnTo>
                    <a:lnTo>
                      <a:pt x="1062" y="538"/>
                    </a:lnTo>
                    <a:lnTo>
                      <a:pt x="1060" y="538"/>
                    </a:lnTo>
                    <a:lnTo>
                      <a:pt x="1060" y="534"/>
                    </a:lnTo>
                    <a:lnTo>
                      <a:pt x="1056" y="534"/>
                    </a:lnTo>
                    <a:lnTo>
                      <a:pt x="1060" y="538"/>
                    </a:lnTo>
                    <a:lnTo>
                      <a:pt x="1056" y="538"/>
                    </a:lnTo>
                    <a:lnTo>
                      <a:pt x="1056" y="534"/>
                    </a:lnTo>
                    <a:lnTo>
                      <a:pt x="1052" y="534"/>
                    </a:lnTo>
                    <a:lnTo>
                      <a:pt x="1052" y="530"/>
                    </a:lnTo>
                    <a:lnTo>
                      <a:pt x="1052" y="526"/>
                    </a:lnTo>
                    <a:lnTo>
                      <a:pt x="1052" y="530"/>
                    </a:lnTo>
                    <a:lnTo>
                      <a:pt x="1052" y="534"/>
                    </a:lnTo>
                    <a:lnTo>
                      <a:pt x="1052" y="538"/>
                    </a:lnTo>
                    <a:lnTo>
                      <a:pt x="1052" y="534"/>
                    </a:lnTo>
                    <a:lnTo>
                      <a:pt x="1052" y="530"/>
                    </a:lnTo>
                    <a:lnTo>
                      <a:pt x="1048" y="530"/>
                    </a:lnTo>
                    <a:lnTo>
                      <a:pt x="1048" y="534"/>
                    </a:lnTo>
                    <a:lnTo>
                      <a:pt x="1048" y="530"/>
                    </a:lnTo>
                    <a:lnTo>
                      <a:pt x="1048" y="526"/>
                    </a:lnTo>
                    <a:lnTo>
                      <a:pt x="1048" y="530"/>
                    </a:lnTo>
                    <a:lnTo>
                      <a:pt x="1044" y="530"/>
                    </a:lnTo>
                    <a:lnTo>
                      <a:pt x="1040" y="526"/>
                    </a:lnTo>
                    <a:lnTo>
                      <a:pt x="1036" y="522"/>
                    </a:lnTo>
                    <a:lnTo>
                      <a:pt x="1036" y="520"/>
                    </a:lnTo>
                    <a:lnTo>
                      <a:pt x="1032" y="520"/>
                    </a:lnTo>
                    <a:lnTo>
                      <a:pt x="1036" y="522"/>
                    </a:lnTo>
                    <a:lnTo>
                      <a:pt x="1036" y="526"/>
                    </a:lnTo>
                    <a:lnTo>
                      <a:pt x="1036" y="530"/>
                    </a:lnTo>
                    <a:lnTo>
                      <a:pt x="1036" y="526"/>
                    </a:lnTo>
                    <a:lnTo>
                      <a:pt x="1032" y="526"/>
                    </a:lnTo>
                    <a:lnTo>
                      <a:pt x="1032" y="522"/>
                    </a:lnTo>
                    <a:lnTo>
                      <a:pt x="1030" y="522"/>
                    </a:lnTo>
                    <a:lnTo>
                      <a:pt x="1026" y="522"/>
                    </a:lnTo>
                    <a:lnTo>
                      <a:pt x="1026" y="520"/>
                    </a:lnTo>
                    <a:lnTo>
                      <a:pt x="1022" y="520"/>
                    </a:lnTo>
                    <a:lnTo>
                      <a:pt x="1018" y="520"/>
                    </a:lnTo>
                    <a:lnTo>
                      <a:pt x="1022" y="522"/>
                    </a:lnTo>
                    <a:lnTo>
                      <a:pt x="1026" y="526"/>
                    </a:lnTo>
                    <a:lnTo>
                      <a:pt x="1030" y="530"/>
                    </a:lnTo>
                    <a:lnTo>
                      <a:pt x="1030" y="534"/>
                    </a:lnTo>
                    <a:lnTo>
                      <a:pt x="1032" y="534"/>
                    </a:lnTo>
                    <a:lnTo>
                      <a:pt x="1036" y="534"/>
                    </a:lnTo>
                    <a:lnTo>
                      <a:pt x="1036" y="538"/>
                    </a:lnTo>
                    <a:lnTo>
                      <a:pt x="1040" y="538"/>
                    </a:lnTo>
                    <a:lnTo>
                      <a:pt x="1036" y="538"/>
                    </a:lnTo>
                    <a:lnTo>
                      <a:pt x="1040" y="538"/>
                    </a:lnTo>
                    <a:lnTo>
                      <a:pt x="1044" y="542"/>
                    </a:lnTo>
                    <a:lnTo>
                      <a:pt x="1048" y="542"/>
                    </a:lnTo>
                    <a:lnTo>
                      <a:pt x="1048" y="546"/>
                    </a:lnTo>
                    <a:lnTo>
                      <a:pt x="1052" y="546"/>
                    </a:lnTo>
                    <a:lnTo>
                      <a:pt x="1056" y="550"/>
                    </a:lnTo>
                    <a:lnTo>
                      <a:pt x="1056" y="552"/>
                    </a:lnTo>
                    <a:lnTo>
                      <a:pt x="1060" y="552"/>
                    </a:lnTo>
                    <a:lnTo>
                      <a:pt x="1060" y="556"/>
                    </a:lnTo>
                    <a:lnTo>
                      <a:pt x="1062" y="556"/>
                    </a:lnTo>
                    <a:lnTo>
                      <a:pt x="1060" y="556"/>
                    </a:lnTo>
                    <a:lnTo>
                      <a:pt x="1060" y="560"/>
                    </a:lnTo>
                    <a:lnTo>
                      <a:pt x="1062" y="560"/>
                    </a:lnTo>
                    <a:lnTo>
                      <a:pt x="1062" y="564"/>
                    </a:lnTo>
                    <a:lnTo>
                      <a:pt x="1060" y="564"/>
                    </a:lnTo>
                    <a:lnTo>
                      <a:pt x="1056" y="564"/>
                    </a:lnTo>
                    <a:lnTo>
                      <a:pt x="1052" y="564"/>
                    </a:lnTo>
                    <a:lnTo>
                      <a:pt x="1052" y="560"/>
                    </a:lnTo>
                    <a:lnTo>
                      <a:pt x="1048" y="560"/>
                    </a:lnTo>
                    <a:lnTo>
                      <a:pt x="1044" y="560"/>
                    </a:lnTo>
                    <a:lnTo>
                      <a:pt x="1040" y="556"/>
                    </a:lnTo>
                    <a:lnTo>
                      <a:pt x="1036" y="556"/>
                    </a:lnTo>
                    <a:lnTo>
                      <a:pt x="1032" y="556"/>
                    </a:lnTo>
                    <a:lnTo>
                      <a:pt x="1030" y="556"/>
                    </a:lnTo>
                    <a:lnTo>
                      <a:pt x="1026" y="556"/>
                    </a:lnTo>
                    <a:lnTo>
                      <a:pt x="1026" y="552"/>
                    </a:lnTo>
                    <a:lnTo>
                      <a:pt x="1022" y="552"/>
                    </a:lnTo>
                    <a:lnTo>
                      <a:pt x="1018" y="552"/>
                    </a:lnTo>
                    <a:lnTo>
                      <a:pt x="1018" y="550"/>
                    </a:lnTo>
                    <a:lnTo>
                      <a:pt x="1014" y="550"/>
                    </a:lnTo>
                    <a:lnTo>
                      <a:pt x="1014" y="546"/>
                    </a:lnTo>
                    <a:lnTo>
                      <a:pt x="1014" y="550"/>
                    </a:lnTo>
                    <a:lnTo>
                      <a:pt x="1010" y="546"/>
                    </a:lnTo>
                    <a:lnTo>
                      <a:pt x="1010" y="542"/>
                    </a:lnTo>
                    <a:lnTo>
                      <a:pt x="1006" y="542"/>
                    </a:lnTo>
                    <a:lnTo>
                      <a:pt x="1004" y="542"/>
                    </a:lnTo>
                    <a:lnTo>
                      <a:pt x="1004" y="542"/>
                    </a:lnTo>
                    <a:lnTo>
                      <a:pt x="1004" y="542"/>
                    </a:lnTo>
                    <a:close/>
                    <a:moveTo>
                      <a:pt x="902" y="292"/>
                    </a:moveTo>
                    <a:lnTo>
                      <a:pt x="898" y="292"/>
                    </a:lnTo>
                    <a:lnTo>
                      <a:pt x="894" y="292"/>
                    </a:lnTo>
                    <a:lnTo>
                      <a:pt x="890" y="292"/>
                    </a:lnTo>
                    <a:lnTo>
                      <a:pt x="888" y="292"/>
                    </a:lnTo>
                    <a:lnTo>
                      <a:pt x="884" y="292"/>
                    </a:lnTo>
                    <a:lnTo>
                      <a:pt x="880" y="292"/>
                    </a:lnTo>
                    <a:lnTo>
                      <a:pt x="876" y="294"/>
                    </a:lnTo>
                    <a:lnTo>
                      <a:pt x="872" y="294"/>
                    </a:lnTo>
                    <a:lnTo>
                      <a:pt x="868" y="294"/>
                    </a:lnTo>
                    <a:lnTo>
                      <a:pt x="864" y="292"/>
                    </a:lnTo>
                    <a:lnTo>
                      <a:pt x="862" y="292"/>
                    </a:lnTo>
                    <a:lnTo>
                      <a:pt x="862" y="288"/>
                    </a:lnTo>
                    <a:lnTo>
                      <a:pt x="862" y="284"/>
                    </a:lnTo>
                    <a:lnTo>
                      <a:pt x="862" y="280"/>
                    </a:lnTo>
                    <a:lnTo>
                      <a:pt x="858" y="280"/>
                    </a:lnTo>
                    <a:lnTo>
                      <a:pt x="854" y="280"/>
                    </a:lnTo>
                    <a:lnTo>
                      <a:pt x="850" y="280"/>
                    </a:lnTo>
                    <a:lnTo>
                      <a:pt x="850" y="276"/>
                    </a:lnTo>
                    <a:lnTo>
                      <a:pt x="850" y="268"/>
                    </a:lnTo>
                    <a:lnTo>
                      <a:pt x="854" y="268"/>
                    </a:lnTo>
                    <a:lnTo>
                      <a:pt x="858" y="268"/>
                    </a:lnTo>
                    <a:lnTo>
                      <a:pt x="862" y="268"/>
                    </a:lnTo>
                    <a:lnTo>
                      <a:pt x="864" y="268"/>
                    </a:lnTo>
                    <a:lnTo>
                      <a:pt x="868" y="268"/>
                    </a:lnTo>
                    <a:lnTo>
                      <a:pt x="868" y="272"/>
                    </a:lnTo>
                    <a:lnTo>
                      <a:pt x="872" y="272"/>
                    </a:lnTo>
                    <a:lnTo>
                      <a:pt x="876" y="272"/>
                    </a:lnTo>
                    <a:lnTo>
                      <a:pt x="876" y="268"/>
                    </a:lnTo>
                    <a:lnTo>
                      <a:pt x="880" y="268"/>
                    </a:lnTo>
                    <a:lnTo>
                      <a:pt x="884" y="268"/>
                    </a:lnTo>
                    <a:lnTo>
                      <a:pt x="888" y="268"/>
                    </a:lnTo>
                    <a:lnTo>
                      <a:pt x="890" y="268"/>
                    </a:lnTo>
                    <a:lnTo>
                      <a:pt x="890" y="272"/>
                    </a:lnTo>
                    <a:lnTo>
                      <a:pt x="894" y="272"/>
                    </a:lnTo>
                    <a:lnTo>
                      <a:pt x="898" y="272"/>
                    </a:lnTo>
                    <a:lnTo>
                      <a:pt x="902" y="272"/>
                    </a:lnTo>
                    <a:lnTo>
                      <a:pt x="902" y="276"/>
                    </a:lnTo>
                    <a:lnTo>
                      <a:pt x="906" y="276"/>
                    </a:lnTo>
                    <a:lnTo>
                      <a:pt x="906" y="280"/>
                    </a:lnTo>
                    <a:lnTo>
                      <a:pt x="910" y="280"/>
                    </a:lnTo>
                    <a:lnTo>
                      <a:pt x="910" y="284"/>
                    </a:lnTo>
                    <a:lnTo>
                      <a:pt x="914" y="284"/>
                    </a:lnTo>
                    <a:lnTo>
                      <a:pt x="914" y="288"/>
                    </a:lnTo>
                    <a:lnTo>
                      <a:pt x="918" y="288"/>
                    </a:lnTo>
                    <a:lnTo>
                      <a:pt x="918" y="292"/>
                    </a:lnTo>
                    <a:lnTo>
                      <a:pt x="914" y="292"/>
                    </a:lnTo>
                    <a:lnTo>
                      <a:pt x="910" y="292"/>
                    </a:lnTo>
                    <a:lnTo>
                      <a:pt x="906" y="292"/>
                    </a:lnTo>
                    <a:lnTo>
                      <a:pt x="902" y="292"/>
                    </a:lnTo>
                    <a:lnTo>
                      <a:pt x="902" y="292"/>
                    </a:lnTo>
                    <a:lnTo>
                      <a:pt x="902" y="292"/>
                    </a:lnTo>
                    <a:close/>
                    <a:moveTo>
                      <a:pt x="508" y="292"/>
                    </a:moveTo>
                    <a:lnTo>
                      <a:pt x="504" y="288"/>
                    </a:lnTo>
                    <a:lnTo>
                      <a:pt x="504" y="292"/>
                    </a:lnTo>
                    <a:lnTo>
                      <a:pt x="508" y="292"/>
                    </a:lnTo>
                    <a:lnTo>
                      <a:pt x="504" y="292"/>
                    </a:lnTo>
                    <a:lnTo>
                      <a:pt x="500" y="288"/>
                    </a:lnTo>
                    <a:lnTo>
                      <a:pt x="496" y="284"/>
                    </a:lnTo>
                    <a:lnTo>
                      <a:pt x="492" y="284"/>
                    </a:lnTo>
                    <a:lnTo>
                      <a:pt x="492" y="280"/>
                    </a:lnTo>
                    <a:lnTo>
                      <a:pt x="488" y="276"/>
                    </a:lnTo>
                    <a:lnTo>
                      <a:pt x="484" y="276"/>
                    </a:lnTo>
                    <a:lnTo>
                      <a:pt x="480" y="276"/>
                    </a:lnTo>
                    <a:lnTo>
                      <a:pt x="480" y="272"/>
                    </a:lnTo>
                    <a:lnTo>
                      <a:pt x="484" y="268"/>
                    </a:lnTo>
                    <a:lnTo>
                      <a:pt x="488" y="268"/>
                    </a:lnTo>
                    <a:lnTo>
                      <a:pt x="492" y="268"/>
                    </a:lnTo>
                    <a:lnTo>
                      <a:pt x="496" y="268"/>
                    </a:lnTo>
                    <a:lnTo>
                      <a:pt x="500" y="268"/>
                    </a:lnTo>
                    <a:lnTo>
                      <a:pt x="504" y="268"/>
                    </a:lnTo>
                    <a:lnTo>
                      <a:pt x="508" y="268"/>
                    </a:lnTo>
                    <a:lnTo>
                      <a:pt x="510" y="268"/>
                    </a:lnTo>
                    <a:lnTo>
                      <a:pt x="514" y="272"/>
                    </a:lnTo>
                    <a:lnTo>
                      <a:pt x="514" y="276"/>
                    </a:lnTo>
                    <a:lnTo>
                      <a:pt x="514" y="280"/>
                    </a:lnTo>
                    <a:lnTo>
                      <a:pt x="510" y="284"/>
                    </a:lnTo>
                    <a:lnTo>
                      <a:pt x="510" y="288"/>
                    </a:lnTo>
                    <a:lnTo>
                      <a:pt x="508" y="288"/>
                    </a:lnTo>
                    <a:lnTo>
                      <a:pt x="508" y="292"/>
                    </a:lnTo>
                    <a:lnTo>
                      <a:pt x="508" y="292"/>
                    </a:lnTo>
                    <a:lnTo>
                      <a:pt x="508" y="292"/>
                    </a:lnTo>
                    <a:close/>
                    <a:moveTo>
                      <a:pt x="236" y="272"/>
                    </a:moveTo>
                    <a:lnTo>
                      <a:pt x="238" y="272"/>
                    </a:lnTo>
                    <a:lnTo>
                      <a:pt x="236" y="272"/>
                    </a:lnTo>
                    <a:lnTo>
                      <a:pt x="236" y="272"/>
                    </a:lnTo>
                    <a:lnTo>
                      <a:pt x="236" y="272"/>
                    </a:lnTo>
                    <a:close/>
                    <a:moveTo>
                      <a:pt x="474" y="272"/>
                    </a:moveTo>
                    <a:lnTo>
                      <a:pt x="470" y="272"/>
                    </a:lnTo>
                    <a:lnTo>
                      <a:pt x="466" y="272"/>
                    </a:lnTo>
                    <a:lnTo>
                      <a:pt x="470" y="272"/>
                    </a:lnTo>
                    <a:lnTo>
                      <a:pt x="474" y="272"/>
                    </a:lnTo>
                    <a:lnTo>
                      <a:pt x="474" y="272"/>
                    </a:lnTo>
                    <a:lnTo>
                      <a:pt x="474" y="272"/>
                    </a:lnTo>
                    <a:close/>
                    <a:moveTo>
                      <a:pt x="354" y="350"/>
                    </a:moveTo>
                    <a:lnTo>
                      <a:pt x="352" y="350"/>
                    </a:lnTo>
                    <a:lnTo>
                      <a:pt x="348" y="350"/>
                    </a:lnTo>
                    <a:lnTo>
                      <a:pt x="344" y="350"/>
                    </a:lnTo>
                    <a:lnTo>
                      <a:pt x="340" y="350"/>
                    </a:lnTo>
                    <a:lnTo>
                      <a:pt x="336" y="350"/>
                    </a:lnTo>
                    <a:lnTo>
                      <a:pt x="332" y="350"/>
                    </a:lnTo>
                    <a:lnTo>
                      <a:pt x="328" y="350"/>
                    </a:lnTo>
                    <a:lnTo>
                      <a:pt x="328" y="348"/>
                    </a:lnTo>
                    <a:lnTo>
                      <a:pt x="324" y="348"/>
                    </a:lnTo>
                    <a:lnTo>
                      <a:pt x="324" y="344"/>
                    </a:lnTo>
                    <a:lnTo>
                      <a:pt x="322" y="344"/>
                    </a:lnTo>
                    <a:lnTo>
                      <a:pt x="322" y="340"/>
                    </a:lnTo>
                    <a:lnTo>
                      <a:pt x="324" y="336"/>
                    </a:lnTo>
                    <a:lnTo>
                      <a:pt x="328" y="336"/>
                    </a:lnTo>
                    <a:lnTo>
                      <a:pt x="332" y="336"/>
                    </a:lnTo>
                    <a:lnTo>
                      <a:pt x="336" y="336"/>
                    </a:lnTo>
                    <a:lnTo>
                      <a:pt x="340" y="332"/>
                    </a:lnTo>
                    <a:lnTo>
                      <a:pt x="344" y="332"/>
                    </a:lnTo>
                    <a:lnTo>
                      <a:pt x="348" y="332"/>
                    </a:lnTo>
                    <a:lnTo>
                      <a:pt x="352" y="332"/>
                    </a:lnTo>
                    <a:lnTo>
                      <a:pt x="354" y="332"/>
                    </a:lnTo>
                    <a:lnTo>
                      <a:pt x="358" y="332"/>
                    </a:lnTo>
                    <a:lnTo>
                      <a:pt x="358" y="328"/>
                    </a:lnTo>
                    <a:lnTo>
                      <a:pt x="354" y="328"/>
                    </a:lnTo>
                    <a:lnTo>
                      <a:pt x="358" y="328"/>
                    </a:lnTo>
                    <a:lnTo>
                      <a:pt x="362" y="328"/>
                    </a:lnTo>
                    <a:lnTo>
                      <a:pt x="366" y="328"/>
                    </a:lnTo>
                    <a:lnTo>
                      <a:pt x="366" y="324"/>
                    </a:lnTo>
                    <a:lnTo>
                      <a:pt x="366" y="328"/>
                    </a:lnTo>
                    <a:lnTo>
                      <a:pt x="362" y="328"/>
                    </a:lnTo>
                    <a:lnTo>
                      <a:pt x="362" y="324"/>
                    </a:lnTo>
                    <a:lnTo>
                      <a:pt x="358" y="324"/>
                    </a:lnTo>
                    <a:lnTo>
                      <a:pt x="354" y="324"/>
                    </a:lnTo>
                    <a:lnTo>
                      <a:pt x="352" y="328"/>
                    </a:lnTo>
                    <a:lnTo>
                      <a:pt x="348" y="328"/>
                    </a:lnTo>
                    <a:lnTo>
                      <a:pt x="344" y="328"/>
                    </a:lnTo>
                    <a:lnTo>
                      <a:pt x="340" y="328"/>
                    </a:lnTo>
                    <a:lnTo>
                      <a:pt x="336" y="328"/>
                    </a:lnTo>
                    <a:lnTo>
                      <a:pt x="332" y="328"/>
                    </a:lnTo>
                    <a:lnTo>
                      <a:pt x="336" y="328"/>
                    </a:lnTo>
                    <a:lnTo>
                      <a:pt x="332" y="328"/>
                    </a:lnTo>
                    <a:lnTo>
                      <a:pt x="332" y="332"/>
                    </a:lnTo>
                    <a:lnTo>
                      <a:pt x="328" y="328"/>
                    </a:lnTo>
                    <a:lnTo>
                      <a:pt x="328" y="332"/>
                    </a:lnTo>
                    <a:lnTo>
                      <a:pt x="328" y="328"/>
                    </a:lnTo>
                    <a:lnTo>
                      <a:pt x="324" y="328"/>
                    </a:lnTo>
                    <a:lnTo>
                      <a:pt x="322" y="328"/>
                    </a:lnTo>
                    <a:lnTo>
                      <a:pt x="324" y="324"/>
                    </a:lnTo>
                    <a:lnTo>
                      <a:pt x="328" y="324"/>
                    </a:lnTo>
                    <a:lnTo>
                      <a:pt x="332" y="324"/>
                    </a:lnTo>
                    <a:lnTo>
                      <a:pt x="328" y="324"/>
                    </a:lnTo>
                    <a:lnTo>
                      <a:pt x="328" y="322"/>
                    </a:lnTo>
                    <a:lnTo>
                      <a:pt x="324" y="322"/>
                    </a:lnTo>
                    <a:lnTo>
                      <a:pt x="324" y="324"/>
                    </a:lnTo>
                    <a:lnTo>
                      <a:pt x="322" y="324"/>
                    </a:lnTo>
                    <a:lnTo>
                      <a:pt x="318" y="324"/>
                    </a:lnTo>
                    <a:lnTo>
                      <a:pt x="318" y="322"/>
                    </a:lnTo>
                    <a:lnTo>
                      <a:pt x="314" y="322"/>
                    </a:lnTo>
                    <a:lnTo>
                      <a:pt x="314" y="324"/>
                    </a:lnTo>
                    <a:lnTo>
                      <a:pt x="310" y="324"/>
                    </a:lnTo>
                    <a:lnTo>
                      <a:pt x="310" y="322"/>
                    </a:lnTo>
                    <a:lnTo>
                      <a:pt x="310" y="318"/>
                    </a:lnTo>
                    <a:lnTo>
                      <a:pt x="314" y="314"/>
                    </a:lnTo>
                    <a:lnTo>
                      <a:pt x="318" y="314"/>
                    </a:lnTo>
                    <a:lnTo>
                      <a:pt x="314" y="310"/>
                    </a:lnTo>
                    <a:lnTo>
                      <a:pt x="318" y="310"/>
                    </a:lnTo>
                    <a:lnTo>
                      <a:pt x="322" y="310"/>
                    </a:lnTo>
                    <a:lnTo>
                      <a:pt x="324" y="310"/>
                    </a:lnTo>
                    <a:lnTo>
                      <a:pt x="324" y="306"/>
                    </a:lnTo>
                    <a:lnTo>
                      <a:pt x="322" y="306"/>
                    </a:lnTo>
                    <a:lnTo>
                      <a:pt x="318" y="306"/>
                    </a:lnTo>
                    <a:lnTo>
                      <a:pt x="318" y="302"/>
                    </a:lnTo>
                    <a:lnTo>
                      <a:pt x="322" y="298"/>
                    </a:lnTo>
                    <a:lnTo>
                      <a:pt x="324" y="298"/>
                    </a:lnTo>
                    <a:lnTo>
                      <a:pt x="328" y="294"/>
                    </a:lnTo>
                    <a:lnTo>
                      <a:pt x="332" y="294"/>
                    </a:lnTo>
                    <a:lnTo>
                      <a:pt x="332" y="292"/>
                    </a:lnTo>
                    <a:lnTo>
                      <a:pt x="336" y="292"/>
                    </a:lnTo>
                    <a:lnTo>
                      <a:pt x="340" y="292"/>
                    </a:lnTo>
                    <a:lnTo>
                      <a:pt x="340" y="288"/>
                    </a:lnTo>
                    <a:lnTo>
                      <a:pt x="344" y="288"/>
                    </a:lnTo>
                    <a:lnTo>
                      <a:pt x="348" y="288"/>
                    </a:lnTo>
                    <a:lnTo>
                      <a:pt x="352" y="284"/>
                    </a:lnTo>
                    <a:lnTo>
                      <a:pt x="354" y="284"/>
                    </a:lnTo>
                    <a:lnTo>
                      <a:pt x="358" y="284"/>
                    </a:lnTo>
                    <a:lnTo>
                      <a:pt x="362" y="280"/>
                    </a:lnTo>
                    <a:lnTo>
                      <a:pt x="366" y="280"/>
                    </a:lnTo>
                    <a:lnTo>
                      <a:pt x="370" y="280"/>
                    </a:lnTo>
                    <a:lnTo>
                      <a:pt x="374" y="276"/>
                    </a:lnTo>
                    <a:lnTo>
                      <a:pt x="378" y="280"/>
                    </a:lnTo>
                    <a:lnTo>
                      <a:pt x="380" y="280"/>
                    </a:lnTo>
                    <a:lnTo>
                      <a:pt x="380" y="284"/>
                    </a:lnTo>
                    <a:lnTo>
                      <a:pt x="384" y="284"/>
                    </a:lnTo>
                    <a:lnTo>
                      <a:pt x="380" y="288"/>
                    </a:lnTo>
                    <a:lnTo>
                      <a:pt x="380" y="292"/>
                    </a:lnTo>
                    <a:lnTo>
                      <a:pt x="380" y="294"/>
                    </a:lnTo>
                    <a:lnTo>
                      <a:pt x="378" y="294"/>
                    </a:lnTo>
                    <a:lnTo>
                      <a:pt x="378" y="298"/>
                    </a:lnTo>
                    <a:lnTo>
                      <a:pt x="374" y="298"/>
                    </a:lnTo>
                    <a:lnTo>
                      <a:pt x="378" y="298"/>
                    </a:lnTo>
                    <a:lnTo>
                      <a:pt x="380" y="298"/>
                    </a:lnTo>
                    <a:lnTo>
                      <a:pt x="384" y="294"/>
                    </a:lnTo>
                    <a:lnTo>
                      <a:pt x="384" y="298"/>
                    </a:lnTo>
                    <a:lnTo>
                      <a:pt x="388" y="294"/>
                    </a:lnTo>
                    <a:lnTo>
                      <a:pt x="388" y="298"/>
                    </a:lnTo>
                    <a:lnTo>
                      <a:pt x="384" y="298"/>
                    </a:lnTo>
                    <a:lnTo>
                      <a:pt x="388" y="298"/>
                    </a:lnTo>
                    <a:lnTo>
                      <a:pt x="388" y="294"/>
                    </a:lnTo>
                    <a:lnTo>
                      <a:pt x="392" y="294"/>
                    </a:lnTo>
                    <a:lnTo>
                      <a:pt x="388" y="294"/>
                    </a:lnTo>
                    <a:lnTo>
                      <a:pt x="392" y="292"/>
                    </a:lnTo>
                    <a:lnTo>
                      <a:pt x="392" y="288"/>
                    </a:lnTo>
                    <a:lnTo>
                      <a:pt x="396" y="288"/>
                    </a:lnTo>
                    <a:lnTo>
                      <a:pt x="400" y="288"/>
                    </a:lnTo>
                    <a:lnTo>
                      <a:pt x="404" y="288"/>
                    </a:lnTo>
                    <a:lnTo>
                      <a:pt x="404" y="292"/>
                    </a:lnTo>
                    <a:lnTo>
                      <a:pt x="408" y="292"/>
                    </a:lnTo>
                    <a:lnTo>
                      <a:pt x="410" y="292"/>
                    </a:lnTo>
                    <a:lnTo>
                      <a:pt x="414" y="292"/>
                    </a:lnTo>
                    <a:lnTo>
                      <a:pt x="418" y="292"/>
                    </a:lnTo>
                    <a:lnTo>
                      <a:pt x="418" y="294"/>
                    </a:lnTo>
                    <a:lnTo>
                      <a:pt x="422" y="294"/>
                    </a:lnTo>
                    <a:lnTo>
                      <a:pt x="422" y="298"/>
                    </a:lnTo>
                    <a:lnTo>
                      <a:pt x="418" y="302"/>
                    </a:lnTo>
                    <a:lnTo>
                      <a:pt x="414" y="302"/>
                    </a:lnTo>
                    <a:lnTo>
                      <a:pt x="414" y="306"/>
                    </a:lnTo>
                    <a:lnTo>
                      <a:pt x="410" y="306"/>
                    </a:lnTo>
                    <a:lnTo>
                      <a:pt x="414" y="306"/>
                    </a:lnTo>
                    <a:lnTo>
                      <a:pt x="418" y="306"/>
                    </a:lnTo>
                    <a:lnTo>
                      <a:pt x="414" y="306"/>
                    </a:lnTo>
                    <a:lnTo>
                      <a:pt x="418" y="302"/>
                    </a:lnTo>
                    <a:lnTo>
                      <a:pt x="422" y="302"/>
                    </a:lnTo>
                    <a:lnTo>
                      <a:pt x="422" y="306"/>
                    </a:lnTo>
                    <a:lnTo>
                      <a:pt x="422" y="302"/>
                    </a:lnTo>
                    <a:lnTo>
                      <a:pt x="424" y="302"/>
                    </a:lnTo>
                    <a:lnTo>
                      <a:pt x="428" y="302"/>
                    </a:lnTo>
                    <a:lnTo>
                      <a:pt x="424" y="302"/>
                    </a:lnTo>
                    <a:lnTo>
                      <a:pt x="428" y="298"/>
                    </a:lnTo>
                    <a:lnTo>
                      <a:pt x="432" y="298"/>
                    </a:lnTo>
                    <a:lnTo>
                      <a:pt x="428" y="302"/>
                    </a:lnTo>
                    <a:lnTo>
                      <a:pt x="432" y="302"/>
                    </a:lnTo>
                    <a:lnTo>
                      <a:pt x="432" y="298"/>
                    </a:lnTo>
                    <a:lnTo>
                      <a:pt x="436" y="302"/>
                    </a:lnTo>
                    <a:lnTo>
                      <a:pt x="440" y="302"/>
                    </a:lnTo>
                    <a:lnTo>
                      <a:pt x="436" y="302"/>
                    </a:lnTo>
                    <a:lnTo>
                      <a:pt x="436" y="298"/>
                    </a:lnTo>
                    <a:lnTo>
                      <a:pt x="440" y="298"/>
                    </a:lnTo>
                    <a:lnTo>
                      <a:pt x="440" y="302"/>
                    </a:lnTo>
                    <a:lnTo>
                      <a:pt x="440" y="298"/>
                    </a:lnTo>
                    <a:lnTo>
                      <a:pt x="436" y="298"/>
                    </a:lnTo>
                    <a:lnTo>
                      <a:pt x="432" y="294"/>
                    </a:lnTo>
                    <a:lnTo>
                      <a:pt x="436" y="294"/>
                    </a:lnTo>
                    <a:lnTo>
                      <a:pt x="440" y="294"/>
                    </a:lnTo>
                    <a:lnTo>
                      <a:pt x="436" y="294"/>
                    </a:lnTo>
                    <a:lnTo>
                      <a:pt x="436" y="292"/>
                    </a:lnTo>
                    <a:lnTo>
                      <a:pt x="432" y="292"/>
                    </a:lnTo>
                    <a:lnTo>
                      <a:pt x="428" y="292"/>
                    </a:lnTo>
                    <a:lnTo>
                      <a:pt x="428" y="288"/>
                    </a:lnTo>
                    <a:lnTo>
                      <a:pt x="432" y="288"/>
                    </a:lnTo>
                    <a:lnTo>
                      <a:pt x="436" y="288"/>
                    </a:lnTo>
                    <a:lnTo>
                      <a:pt x="440" y="288"/>
                    </a:lnTo>
                    <a:lnTo>
                      <a:pt x="444" y="292"/>
                    </a:lnTo>
                    <a:lnTo>
                      <a:pt x="448" y="294"/>
                    </a:lnTo>
                    <a:lnTo>
                      <a:pt x="450" y="294"/>
                    </a:lnTo>
                    <a:lnTo>
                      <a:pt x="450" y="298"/>
                    </a:lnTo>
                    <a:lnTo>
                      <a:pt x="454" y="298"/>
                    </a:lnTo>
                    <a:lnTo>
                      <a:pt x="458" y="298"/>
                    </a:lnTo>
                    <a:lnTo>
                      <a:pt x="458" y="302"/>
                    </a:lnTo>
                    <a:lnTo>
                      <a:pt x="458" y="306"/>
                    </a:lnTo>
                    <a:lnTo>
                      <a:pt x="458" y="310"/>
                    </a:lnTo>
                    <a:lnTo>
                      <a:pt x="462" y="310"/>
                    </a:lnTo>
                    <a:lnTo>
                      <a:pt x="462" y="314"/>
                    </a:lnTo>
                    <a:lnTo>
                      <a:pt x="462" y="318"/>
                    </a:lnTo>
                    <a:lnTo>
                      <a:pt x="462" y="322"/>
                    </a:lnTo>
                    <a:lnTo>
                      <a:pt x="466" y="322"/>
                    </a:lnTo>
                    <a:lnTo>
                      <a:pt x="466" y="324"/>
                    </a:lnTo>
                    <a:lnTo>
                      <a:pt x="470" y="324"/>
                    </a:lnTo>
                    <a:lnTo>
                      <a:pt x="470" y="322"/>
                    </a:lnTo>
                    <a:lnTo>
                      <a:pt x="474" y="322"/>
                    </a:lnTo>
                    <a:lnTo>
                      <a:pt x="474" y="318"/>
                    </a:lnTo>
                    <a:lnTo>
                      <a:pt x="478" y="318"/>
                    </a:lnTo>
                    <a:lnTo>
                      <a:pt x="474" y="314"/>
                    </a:lnTo>
                    <a:lnTo>
                      <a:pt x="470" y="314"/>
                    </a:lnTo>
                    <a:lnTo>
                      <a:pt x="474" y="314"/>
                    </a:lnTo>
                    <a:lnTo>
                      <a:pt x="474" y="310"/>
                    </a:lnTo>
                    <a:lnTo>
                      <a:pt x="470" y="310"/>
                    </a:lnTo>
                    <a:lnTo>
                      <a:pt x="470" y="306"/>
                    </a:lnTo>
                    <a:lnTo>
                      <a:pt x="470" y="302"/>
                    </a:lnTo>
                    <a:lnTo>
                      <a:pt x="470" y="298"/>
                    </a:lnTo>
                    <a:lnTo>
                      <a:pt x="466" y="298"/>
                    </a:lnTo>
                    <a:lnTo>
                      <a:pt x="466" y="294"/>
                    </a:lnTo>
                    <a:lnTo>
                      <a:pt x="466" y="292"/>
                    </a:lnTo>
                    <a:lnTo>
                      <a:pt x="466" y="288"/>
                    </a:lnTo>
                    <a:lnTo>
                      <a:pt x="462" y="284"/>
                    </a:lnTo>
                    <a:lnTo>
                      <a:pt x="466" y="284"/>
                    </a:lnTo>
                    <a:lnTo>
                      <a:pt x="470" y="284"/>
                    </a:lnTo>
                    <a:lnTo>
                      <a:pt x="466" y="284"/>
                    </a:lnTo>
                    <a:lnTo>
                      <a:pt x="466" y="280"/>
                    </a:lnTo>
                    <a:lnTo>
                      <a:pt x="470" y="280"/>
                    </a:lnTo>
                    <a:lnTo>
                      <a:pt x="474" y="280"/>
                    </a:lnTo>
                    <a:lnTo>
                      <a:pt x="478" y="280"/>
                    </a:lnTo>
                    <a:lnTo>
                      <a:pt x="478" y="284"/>
                    </a:lnTo>
                    <a:lnTo>
                      <a:pt x="480" y="284"/>
                    </a:lnTo>
                    <a:lnTo>
                      <a:pt x="480" y="280"/>
                    </a:lnTo>
                    <a:lnTo>
                      <a:pt x="484" y="280"/>
                    </a:lnTo>
                    <a:lnTo>
                      <a:pt x="484" y="284"/>
                    </a:lnTo>
                    <a:lnTo>
                      <a:pt x="488" y="284"/>
                    </a:lnTo>
                    <a:lnTo>
                      <a:pt x="492" y="284"/>
                    </a:lnTo>
                    <a:lnTo>
                      <a:pt x="496" y="288"/>
                    </a:lnTo>
                    <a:lnTo>
                      <a:pt x="500" y="288"/>
                    </a:lnTo>
                    <a:lnTo>
                      <a:pt x="500" y="292"/>
                    </a:lnTo>
                    <a:lnTo>
                      <a:pt x="504" y="292"/>
                    </a:lnTo>
                    <a:lnTo>
                      <a:pt x="504" y="294"/>
                    </a:lnTo>
                    <a:lnTo>
                      <a:pt x="504" y="298"/>
                    </a:lnTo>
                    <a:lnTo>
                      <a:pt x="508" y="298"/>
                    </a:lnTo>
                    <a:lnTo>
                      <a:pt x="508" y="302"/>
                    </a:lnTo>
                    <a:lnTo>
                      <a:pt x="504" y="302"/>
                    </a:lnTo>
                    <a:lnTo>
                      <a:pt x="508" y="302"/>
                    </a:lnTo>
                    <a:lnTo>
                      <a:pt x="508" y="306"/>
                    </a:lnTo>
                    <a:lnTo>
                      <a:pt x="508" y="310"/>
                    </a:lnTo>
                    <a:lnTo>
                      <a:pt x="510" y="310"/>
                    </a:lnTo>
                    <a:lnTo>
                      <a:pt x="508" y="310"/>
                    </a:lnTo>
                    <a:lnTo>
                      <a:pt x="508" y="314"/>
                    </a:lnTo>
                    <a:lnTo>
                      <a:pt x="510" y="314"/>
                    </a:lnTo>
                    <a:lnTo>
                      <a:pt x="510" y="318"/>
                    </a:lnTo>
                    <a:lnTo>
                      <a:pt x="514" y="318"/>
                    </a:lnTo>
                    <a:lnTo>
                      <a:pt x="514" y="322"/>
                    </a:lnTo>
                    <a:lnTo>
                      <a:pt x="518" y="324"/>
                    </a:lnTo>
                    <a:lnTo>
                      <a:pt x="518" y="328"/>
                    </a:lnTo>
                    <a:lnTo>
                      <a:pt x="518" y="332"/>
                    </a:lnTo>
                    <a:lnTo>
                      <a:pt x="514" y="332"/>
                    </a:lnTo>
                    <a:lnTo>
                      <a:pt x="518" y="332"/>
                    </a:lnTo>
                    <a:lnTo>
                      <a:pt x="518" y="336"/>
                    </a:lnTo>
                    <a:lnTo>
                      <a:pt x="514" y="336"/>
                    </a:lnTo>
                    <a:lnTo>
                      <a:pt x="514" y="340"/>
                    </a:lnTo>
                    <a:lnTo>
                      <a:pt x="518" y="340"/>
                    </a:lnTo>
                    <a:lnTo>
                      <a:pt x="522" y="344"/>
                    </a:lnTo>
                    <a:lnTo>
                      <a:pt x="522" y="348"/>
                    </a:lnTo>
                    <a:lnTo>
                      <a:pt x="526" y="348"/>
                    </a:lnTo>
                    <a:lnTo>
                      <a:pt x="530" y="350"/>
                    </a:lnTo>
                    <a:lnTo>
                      <a:pt x="534" y="350"/>
                    </a:lnTo>
                    <a:lnTo>
                      <a:pt x="536" y="350"/>
                    </a:lnTo>
                    <a:lnTo>
                      <a:pt x="536" y="354"/>
                    </a:lnTo>
                    <a:lnTo>
                      <a:pt x="536" y="350"/>
                    </a:lnTo>
                    <a:lnTo>
                      <a:pt x="536" y="348"/>
                    </a:lnTo>
                    <a:lnTo>
                      <a:pt x="540" y="350"/>
                    </a:lnTo>
                    <a:lnTo>
                      <a:pt x="540" y="354"/>
                    </a:lnTo>
                    <a:lnTo>
                      <a:pt x="544" y="354"/>
                    </a:lnTo>
                    <a:lnTo>
                      <a:pt x="548" y="354"/>
                    </a:lnTo>
                    <a:lnTo>
                      <a:pt x="548" y="358"/>
                    </a:lnTo>
                    <a:lnTo>
                      <a:pt x="552" y="358"/>
                    </a:lnTo>
                    <a:lnTo>
                      <a:pt x="556" y="358"/>
                    </a:lnTo>
                    <a:lnTo>
                      <a:pt x="556" y="362"/>
                    </a:lnTo>
                    <a:lnTo>
                      <a:pt x="560" y="362"/>
                    </a:lnTo>
                    <a:lnTo>
                      <a:pt x="564" y="362"/>
                    </a:lnTo>
                    <a:lnTo>
                      <a:pt x="566" y="362"/>
                    </a:lnTo>
                    <a:lnTo>
                      <a:pt x="566" y="366"/>
                    </a:lnTo>
                    <a:lnTo>
                      <a:pt x="566" y="370"/>
                    </a:lnTo>
                    <a:lnTo>
                      <a:pt x="566" y="374"/>
                    </a:lnTo>
                    <a:lnTo>
                      <a:pt x="564" y="374"/>
                    </a:lnTo>
                    <a:lnTo>
                      <a:pt x="560" y="374"/>
                    </a:lnTo>
                    <a:lnTo>
                      <a:pt x="560" y="370"/>
                    </a:lnTo>
                    <a:lnTo>
                      <a:pt x="560" y="374"/>
                    </a:lnTo>
                    <a:lnTo>
                      <a:pt x="556" y="374"/>
                    </a:lnTo>
                    <a:lnTo>
                      <a:pt x="552" y="374"/>
                    </a:lnTo>
                    <a:lnTo>
                      <a:pt x="552" y="370"/>
                    </a:lnTo>
                    <a:lnTo>
                      <a:pt x="548" y="370"/>
                    </a:lnTo>
                    <a:lnTo>
                      <a:pt x="544" y="374"/>
                    </a:lnTo>
                    <a:lnTo>
                      <a:pt x="540" y="374"/>
                    </a:lnTo>
                    <a:lnTo>
                      <a:pt x="544" y="374"/>
                    </a:lnTo>
                    <a:lnTo>
                      <a:pt x="544" y="378"/>
                    </a:lnTo>
                    <a:lnTo>
                      <a:pt x="540" y="378"/>
                    </a:lnTo>
                    <a:lnTo>
                      <a:pt x="536" y="378"/>
                    </a:lnTo>
                    <a:lnTo>
                      <a:pt x="534" y="374"/>
                    </a:lnTo>
                    <a:lnTo>
                      <a:pt x="530" y="374"/>
                    </a:lnTo>
                    <a:lnTo>
                      <a:pt x="530" y="378"/>
                    </a:lnTo>
                    <a:lnTo>
                      <a:pt x="534" y="378"/>
                    </a:lnTo>
                    <a:lnTo>
                      <a:pt x="536" y="378"/>
                    </a:lnTo>
                    <a:lnTo>
                      <a:pt x="536" y="380"/>
                    </a:lnTo>
                    <a:lnTo>
                      <a:pt x="536" y="384"/>
                    </a:lnTo>
                    <a:lnTo>
                      <a:pt x="534" y="384"/>
                    </a:lnTo>
                    <a:lnTo>
                      <a:pt x="534" y="388"/>
                    </a:lnTo>
                    <a:lnTo>
                      <a:pt x="536" y="388"/>
                    </a:lnTo>
                    <a:lnTo>
                      <a:pt x="536" y="384"/>
                    </a:lnTo>
                    <a:lnTo>
                      <a:pt x="540" y="380"/>
                    </a:lnTo>
                    <a:lnTo>
                      <a:pt x="544" y="380"/>
                    </a:lnTo>
                    <a:lnTo>
                      <a:pt x="544" y="378"/>
                    </a:lnTo>
                    <a:lnTo>
                      <a:pt x="548" y="378"/>
                    </a:lnTo>
                    <a:lnTo>
                      <a:pt x="552" y="378"/>
                    </a:lnTo>
                    <a:lnTo>
                      <a:pt x="552" y="380"/>
                    </a:lnTo>
                    <a:lnTo>
                      <a:pt x="552" y="384"/>
                    </a:lnTo>
                    <a:lnTo>
                      <a:pt x="548" y="384"/>
                    </a:lnTo>
                    <a:lnTo>
                      <a:pt x="548" y="388"/>
                    </a:lnTo>
                    <a:lnTo>
                      <a:pt x="552" y="388"/>
                    </a:lnTo>
                    <a:lnTo>
                      <a:pt x="552" y="384"/>
                    </a:lnTo>
                    <a:lnTo>
                      <a:pt x="556" y="384"/>
                    </a:lnTo>
                    <a:lnTo>
                      <a:pt x="556" y="388"/>
                    </a:lnTo>
                    <a:lnTo>
                      <a:pt x="556" y="392"/>
                    </a:lnTo>
                    <a:lnTo>
                      <a:pt x="552" y="392"/>
                    </a:lnTo>
                    <a:lnTo>
                      <a:pt x="548" y="392"/>
                    </a:lnTo>
                    <a:lnTo>
                      <a:pt x="544" y="392"/>
                    </a:lnTo>
                    <a:lnTo>
                      <a:pt x="544" y="396"/>
                    </a:lnTo>
                    <a:lnTo>
                      <a:pt x="540" y="396"/>
                    </a:lnTo>
                    <a:lnTo>
                      <a:pt x="536" y="396"/>
                    </a:lnTo>
                    <a:lnTo>
                      <a:pt x="534" y="396"/>
                    </a:lnTo>
                    <a:lnTo>
                      <a:pt x="530" y="396"/>
                    </a:lnTo>
                    <a:lnTo>
                      <a:pt x="526" y="396"/>
                    </a:lnTo>
                    <a:lnTo>
                      <a:pt x="522" y="396"/>
                    </a:lnTo>
                    <a:lnTo>
                      <a:pt x="518" y="392"/>
                    </a:lnTo>
                    <a:lnTo>
                      <a:pt x="514" y="396"/>
                    </a:lnTo>
                    <a:lnTo>
                      <a:pt x="510" y="396"/>
                    </a:lnTo>
                    <a:lnTo>
                      <a:pt x="508" y="392"/>
                    </a:lnTo>
                    <a:lnTo>
                      <a:pt x="510" y="388"/>
                    </a:lnTo>
                    <a:lnTo>
                      <a:pt x="508" y="388"/>
                    </a:lnTo>
                    <a:lnTo>
                      <a:pt x="504" y="388"/>
                    </a:lnTo>
                    <a:lnTo>
                      <a:pt x="500" y="388"/>
                    </a:lnTo>
                    <a:lnTo>
                      <a:pt x="496" y="388"/>
                    </a:lnTo>
                    <a:lnTo>
                      <a:pt x="492" y="388"/>
                    </a:lnTo>
                    <a:lnTo>
                      <a:pt x="488" y="384"/>
                    </a:lnTo>
                    <a:lnTo>
                      <a:pt x="492" y="384"/>
                    </a:lnTo>
                    <a:lnTo>
                      <a:pt x="492" y="380"/>
                    </a:lnTo>
                    <a:lnTo>
                      <a:pt x="488" y="380"/>
                    </a:lnTo>
                    <a:lnTo>
                      <a:pt x="488" y="378"/>
                    </a:lnTo>
                    <a:lnTo>
                      <a:pt x="484" y="378"/>
                    </a:lnTo>
                    <a:lnTo>
                      <a:pt x="484" y="380"/>
                    </a:lnTo>
                    <a:lnTo>
                      <a:pt x="480" y="380"/>
                    </a:lnTo>
                    <a:lnTo>
                      <a:pt x="480" y="384"/>
                    </a:lnTo>
                    <a:lnTo>
                      <a:pt x="480" y="388"/>
                    </a:lnTo>
                    <a:lnTo>
                      <a:pt x="478" y="388"/>
                    </a:lnTo>
                    <a:lnTo>
                      <a:pt x="478" y="392"/>
                    </a:lnTo>
                    <a:lnTo>
                      <a:pt x="474" y="392"/>
                    </a:lnTo>
                    <a:lnTo>
                      <a:pt x="470" y="392"/>
                    </a:lnTo>
                    <a:lnTo>
                      <a:pt x="466" y="392"/>
                    </a:lnTo>
                    <a:lnTo>
                      <a:pt x="462" y="392"/>
                    </a:lnTo>
                    <a:lnTo>
                      <a:pt x="458" y="392"/>
                    </a:lnTo>
                    <a:lnTo>
                      <a:pt x="458" y="396"/>
                    </a:lnTo>
                    <a:lnTo>
                      <a:pt x="454" y="396"/>
                    </a:lnTo>
                    <a:lnTo>
                      <a:pt x="450" y="400"/>
                    </a:lnTo>
                    <a:lnTo>
                      <a:pt x="448" y="400"/>
                    </a:lnTo>
                    <a:lnTo>
                      <a:pt x="444" y="400"/>
                    </a:lnTo>
                    <a:lnTo>
                      <a:pt x="440" y="400"/>
                    </a:lnTo>
                    <a:lnTo>
                      <a:pt x="436" y="400"/>
                    </a:lnTo>
                    <a:lnTo>
                      <a:pt x="432" y="400"/>
                    </a:lnTo>
                    <a:lnTo>
                      <a:pt x="432" y="404"/>
                    </a:lnTo>
                    <a:lnTo>
                      <a:pt x="432" y="400"/>
                    </a:lnTo>
                    <a:lnTo>
                      <a:pt x="428" y="400"/>
                    </a:lnTo>
                    <a:lnTo>
                      <a:pt x="428" y="404"/>
                    </a:lnTo>
                    <a:lnTo>
                      <a:pt x="424" y="404"/>
                    </a:lnTo>
                    <a:lnTo>
                      <a:pt x="424" y="400"/>
                    </a:lnTo>
                    <a:lnTo>
                      <a:pt x="424" y="404"/>
                    </a:lnTo>
                    <a:lnTo>
                      <a:pt x="422" y="404"/>
                    </a:lnTo>
                    <a:lnTo>
                      <a:pt x="418" y="404"/>
                    </a:lnTo>
                    <a:lnTo>
                      <a:pt x="422" y="404"/>
                    </a:lnTo>
                    <a:lnTo>
                      <a:pt x="418" y="404"/>
                    </a:lnTo>
                    <a:lnTo>
                      <a:pt x="414" y="404"/>
                    </a:lnTo>
                    <a:lnTo>
                      <a:pt x="410" y="404"/>
                    </a:lnTo>
                    <a:lnTo>
                      <a:pt x="408" y="404"/>
                    </a:lnTo>
                    <a:lnTo>
                      <a:pt x="404" y="404"/>
                    </a:lnTo>
                    <a:lnTo>
                      <a:pt x="400" y="404"/>
                    </a:lnTo>
                    <a:lnTo>
                      <a:pt x="396" y="404"/>
                    </a:lnTo>
                    <a:lnTo>
                      <a:pt x="392" y="404"/>
                    </a:lnTo>
                    <a:lnTo>
                      <a:pt x="396" y="404"/>
                    </a:lnTo>
                    <a:lnTo>
                      <a:pt x="392" y="404"/>
                    </a:lnTo>
                    <a:lnTo>
                      <a:pt x="392" y="400"/>
                    </a:lnTo>
                    <a:lnTo>
                      <a:pt x="388" y="400"/>
                    </a:lnTo>
                    <a:lnTo>
                      <a:pt x="388" y="396"/>
                    </a:lnTo>
                    <a:lnTo>
                      <a:pt x="388" y="392"/>
                    </a:lnTo>
                    <a:lnTo>
                      <a:pt x="388" y="388"/>
                    </a:lnTo>
                    <a:lnTo>
                      <a:pt x="388" y="384"/>
                    </a:lnTo>
                    <a:lnTo>
                      <a:pt x="388" y="388"/>
                    </a:lnTo>
                    <a:lnTo>
                      <a:pt x="388" y="384"/>
                    </a:lnTo>
                    <a:lnTo>
                      <a:pt x="384" y="384"/>
                    </a:lnTo>
                    <a:lnTo>
                      <a:pt x="378" y="384"/>
                    </a:lnTo>
                    <a:lnTo>
                      <a:pt x="374" y="384"/>
                    </a:lnTo>
                    <a:lnTo>
                      <a:pt x="370" y="384"/>
                    </a:lnTo>
                    <a:lnTo>
                      <a:pt x="366" y="384"/>
                    </a:lnTo>
                    <a:lnTo>
                      <a:pt x="362" y="384"/>
                    </a:lnTo>
                    <a:lnTo>
                      <a:pt x="358" y="384"/>
                    </a:lnTo>
                    <a:lnTo>
                      <a:pt x="354" y="384"/>
                    </a:lnTo>
                    <a:lnTo>
                      <a:pt x="352" y="380"/>
                    </a:lnTo>
                    <a:lnTo>
                      <a:pt x="348" y="380"/>
                    </a:lnTo>
                    <a:lnTo>
                      <a:pt x="344" y="380"/>
                    </a:lnTo>
                    <a:lnTo>
                      <a:pt x="348" y="378"/>
                    </a:lnTo>
                    <a:lnTo>
                      <a:pt x="344" y="378"/>
                    </a:lnTo>
                    <a:lnTo>
                      <a:pt x="340" y="378"/>
                    </a:lnTo>
                    <a:lnTo>
                      <a:pt x="344" y="378"/>
                    </a:lnTo>
                    <a:lnTo>
                      <a:pt x="344" y="374"/>
                    </a:lnTo>
                    <a:lnTo>
                      <a:pt x="340" y="374"/>
                    </a:lnTo>
                    <a:lnTo>
                      <a:pt x="336" y="374"/>
                    </a:lnTo>
                    <a:lnTo>
                      <a:pt x="336" y="370"/>
                    </a:lnTo>
                    <a:lnTo>
                      <a:pt x="336" y="366"/>
                    </a:lnTo>
                    <a:lnTo>
                      <a:pt x="332" y="366"/>
                    </a:lnTo>
                    <a:lnTo>
                      <a:pt x="336" y="366"/>
                    </a:lnTo>
                    <a:lnTo>
                      <a:pt x="336" y="362"/>
                    </a:lnTo>
                    <a:lnTo>
                      <a:pt x="340" y="362"/>
                    </a:lnTo>
                    <a:lnTo>
                      <a:pt x="348" y="362"/>
                    </a:lnTo>
                    <a:lnTo>
                      <a:pt x="352" y="362"/>
                    </a:lnTo>
                    <a:lnTo>
                      <a:pt x="354" y="358"/>
                    </a:lnTo>
                    <a:lnTo>
                      <a:pt x="358" y="358"/>
                    </a:lnTo>
                    <a:lnTo>
                      <a:pt x="362" y="358"/>
                    </a:lnTo>
                    <a:lnTo>
                      <a:pt x="366" y="358"/>
                    </a:lnTo>
                    <a:lnTo>
                      <a:pt x="370" y="358"/>
                    </a:lnTo>
                    <a:lnTo>
                      <a:pt x="374" y="358"/>
                    </a:lnTo>
                    <a:lnTo>
                      <a:pt x="378" y="358"/>
                    </a:lnTo>
                    <a:lnTo>
                      <a:pt x="380" y="358"/>
                    </a:lnTo>
                    <a:lnTo>
                      <a:pt x="384" y="358"/>
                    </a:lnTo>
                    <a:lnTo>
                      <a:pt x="388" y="358"/>
                    </a:lnTo>
                    <a:lnTo>
                      <a:pt x="392" y="358"/>
                    </a:lnTo>
                    <a:lnTo>
                      <a:pt x="396" y="358"/>
                    </a:lnTo>
                    <a:lnTo>
                      <a:pt x="400" y="362"/>
                    </a:lnTo>
                    <a:lnTo>
                      <a:pt x="404" y="362"/>
                    </a:lnTo>
                    <a:lnTo>
                      <a:pt x="404" y="358"/>
                    </a:lnTo>
                    <a:lnTo>
                      <a:pt x="408" y="358"/>
                    </a:lnTo>
                    <a:lnTo>
                      <a:pt x="410" y="358"/>
                    </a:lnTo>
                    <a:lnTo>
                      <a:pt x="414" y="358"/>
                    </a:lnTo>
                    <a:lnTo>
                      <a:pt x="418" y="358"/>
                    </a:lnTo>
                    <a:lnTo>
                      <a:pt x="414" y="354"/>
                    </a:lnTo>
                    <a:lnTo>
                      <a:pt x="414" y="358"/>
                    </a:lnTo>
                    <a:lnTo>
                      <a:pt x="410" y="354"/>
                    </a:lnTo>
                    <a:lnTo>
                      <a:pt x="408" y="354"/>
                    </a:lnTo>
                    <a:lnTo>
                      <a:pt x="404" y="350"/>
                    </a:lnTo>
                    <a:lnTo>
                      <a:pt x="400" y="350"/>
                    </a:lnTo>
                    <a:lnTo>
                      <a:pt x="396" y="350"/>
                    </a:lnTo>
                    <a:lnTo>
                      <a:pt x="392" y="350"/>
                    </a:lnTo>
                    <a:lnTo>
                      <a:pt x="388" y="348"/>
                    </a:lnTo>
                    <a:lnTo>
                      <a:pt x="388" y="350"/>
                    </a:lnTo>
                    <a:lnTo>
                      <a:pt x="388" y="348"/>
                    </a:lnTo>
                    <a:lnTo>
                      <a:pt x="384" y="348"/>
                    </a:lnTo>
                    <a:lnTo>
                      <a:pt x="380" y="348"/>
                    </a:lnTo>
                    <a:lnTo>
                      <a:pt x="378" y="348"/>
                    </a:lnTo>
                    <a:lnTo>
                      <a:pt x="378" y="350"/>
                    </a:lnTo>
                    <a:lnTo>
                      <a:pt x="374" y="350"/>
                    </a:lnTo>
                    <a:lnTo>
                      <a:pt x="370" y="350"/>
                    </a:lnTo>
                    <a:lnTo>
                      <a:pt x="366" y="350"/>
                    </a:lnTo>
                    <a:lnTo>
                      <a:pt x="362" y="350"/>
                    </a:lnTo>
                    <a:lnTo>
                      <a:pt x="354" y="350"/>
                    </a:lnTo>
                    <a:lnTo>
                      <a:pt x="354" y="350"/>
                    </a:lnTo>
                    <a:lnTo>
                      <a:pt x="354" y="350"/>
                    </a:lnTo>
                    <a:close/>
                    <a:moveTo>
                      <a:pt x="626" y="284"/>
                    </a:moveTo>
                    <a:lnTo>
                      <a:pt x="630" y="288"/>
                    </a:lnTo>
                    <a:lnTo>
                      <a:pt x="626" y="288"/>
                    </a:lnTo>
                    <a:lnTo>
                      <a:pt x="626" y="292"/>
                    </a:lnTo>
                    <a:lnTo>
                      <a:pt x="622" y="292"/>
                    </a:lnTo>
                    <a:lnTo>
                      <a:pt x="622" y="288"/>
                    </a:lnTo>
                    <a:lnTo>
                      <a:pt x="620" y="288"/>
                    </a:lnTo>
                    <a:lnTo>
                      <a:pt x="620" y="284"/>
                    </a:lnTo>
                    <a:lnTo>
                      <a:pt x="622" y="284"/>
                    </a:lnTo>
                    <a:lnTo>
                      <a:pt x="626" y="284"/>
                    </a:lnTo>
                    <a:lnTo>
                      <a:pt x="626" y="284"/>
                    </a:lnTo>
                    <a:lnTo>
                      <a:pt x="626" y="284"/>
                    </a:lnTo>
                    <a:close/>
                    <a:moveTo>
                      <a:pt x="626" y="292"/>
                    </a:moveTo>
                    <a:lnTo>
                      <a:pt x="626" y="294"/>
                    </a:lnTo>
                    <a:lnTo>
                      <a:pt x="622" y="294"/>
                    </a:lnTo>
                    <a:lnTo>
                      <a:pt x="622" y="292"/>
                    </a:lnTo>
                    <a:lnTo>
                      <a:pt x="626" y="292"/>
                    </a:lnTo>
                    <a:lnTo>
                      <a:pt x="626" y="292"/>
                    </a:lnTo>
                    <a:lnTo>
                      <a:pt x="626" y="292"/>
                    </a:lnTo>
                    <a:close/>
                    <a:moveTo>
                      <a:pt x="936" y="310"/>
                    </a:moveTo>
                    <a:lnTo>
                      <a:pt x="940" y="310"/>
                    </a:lnTo>
                    <a:lnTo>
                      <a:pt x="936" y="310"/>
                    </a:lnTo>
                    <a:lnTo>
                      <a:pt x="936" y="310"/>
                    </a:lnTo>
                    <a:lnTo>
                      <a:pt x="936" y="310"/>
                    </a:lnTo>
                    <a:close/>
                    <a:moveTo>
                      <a:pt x="958" y="322"/>
                    </a:moveTo>
                    <a:lnTo>
                      <a:pt x="958" y="324"/>
                    </a:lnTo>
                    <a:lnTo>
                      <a:pt x="954" y="324"/>
                    </a:lnTo>
                    <a:lnTo>
                      <a:pt x="958" y="324"/>
                    </a:lnTo>
                    <a:lnTo>
                      <a:pt x="958" y="322"/>
                    </a:lnTo>
                    <a:lnTo>
                      <a:pt x="958" y="322"/>
                    </a:lnTo>
                    <a:lnTo>
                      <a:pt x="958" y="322"/>
                    </a:lnTo>
                    <a:close/>
                    <a:moveTo>
                      <a:pt x="962" y="324"/>
                    </a:moveTo>
                    <a:lnTo>
                      <a:pt x="966" y="324"/>
                    </a:lnTo>
                    <a:lnTo>
                      <a:pt x="966" y="322"/>
                    </a:lnTo>
                    <a:lnTo>
                      <a:pt x="966" y="324"/>
                    </a:lnTo>
                    <a:lnTo>
                      <a:pt x="962" y="324"/>
                    </a:lnTo>
                    <a:lnTo>
                      <a:pt x="962" y="324"/>
                    </a:lnTo>
                    <a:lnTo>
                      <a:pt x="962" y="324"/>
                    </a:lnTo>
                    <a:close/>
                    <a:moveTo>
                      <a:pt x="962" y="332"/>
                    </a:moveTo>
                    <a:lnTo>
                      <a:pt x="958" y="332"/>
                    </a:lnTo>
                    <a:lnTo>
                      <a:pt x="958" y="328"/>
                    </a:lnTo>
                    <a:lnTo>
                      <a:pt x="958" y="324"/>
                    </a:lnTo>
                    <a:lnTo>
                      <a:pt x="962" y="324"/>
                    </a:lnTo>
                    <a:lnTo>
                      <a:pt x="962" y="328"/>
                    </a:lnTo>
                    <a:lnTo>
                      <a:pt x="958" y="328"/>
                    </a:lnTo>
                    <a:lnTo>
                      <a:pt x="962" y="328"/>
                    </a:lnTo>
                    <a:lnTo>
                      <a:pt x="962" y="324"/>
                    </a:lnTo>
                    <a:lnTo>
                      <a:pt x="962" y="328"/>
                    </a:lnTo>
                    <a:lnTo>
                      <a:pt x="966" y="328"/>
                    </a:lnTo>
                    <a:lnTo>
                      <a:pt x="962" y="328"/>
                    </a:lnTo>
                    <a:lnTo>
                      <a:pt x="962" y="332"/>
                    </a:lnTo>
                    <a:lnTo>
                      <a:pt x="962" y="332"/>
                    </a:lnTo>
                    <a:lnTo>
                      <a:pt x="962" y="332"/>
                    </a:lnTo>
                    <a:close/>
                    <a:moveTo>
                      <a:pt x="988" y="336"/>
                    </a:moveTo>
                    <a:lnTo>
                      <a:pt x="988" y="340"/>
                    </a:lnTo>
                    <a:lnTo>
                      <a:pt x="988" y="336"/>
                    </a:lnTo>
                    <a:lnTo>
                      <a:pt x="988" y="336"/>
                    </a:lnTo>
                    <a:lnTo>
                      <a:pt x="988" y="336"/>
                    </a:lnTo>
                    <a:close/>
                    <a:moveTo>
                      <a:pt x="980" y="340"/>
                    </a:moveTo>
                    <a:lnTo>
                      <a:pt x="984" y="340"/>
                    </a:lnTo>
                    <a:lnTo>
                      <a:pt x="984" y="344"/>
                    </a:lnTo>
                    <a:lnTo>
                      <a:pt x="980" y="344"/>
                    </a:lnTo>
                    <a:lnTo>
                      <a:pt x="976" y="344"/>
                    </a:lnTo>
                    <a:lnTo>
                      <a:pt x="974" y="344"/>
                    </a:lnTo>
                    <a:lnTo>
                      <a:pt x="976" y="344"/>
                    </a:lnTo>
                    <a:lnTo>
                      <a:pt x="976" y="340"/>
                    </a:lnTo>
                    <a:lnTo>
                      <a:pt x="980" y="340"/>
                    </a:lnTo>
                    <a:lnTo>
                      <a:pt x="980" y="340"/>
                    </a:lnTo>
                    <a:lnTo>
                      <a:pt x="980" y="340"/>
                    </a:lnTo>
                    <a:close/>
                    <a:moveTo>
                      <a:pt x="574" y="348"/>
                    </a:moveTo>
                    <a:lnTo>
                      <a:pt x="574" y="350"/>
                    </a:lnTo>
                    <a:lnTo>
                      <a:pt x="578" y="350"/>
                    </a:lnTo>
                    <a:lnTo>
                      <a:pt x="578" y="354"/>
                    </a:lnTo>
                    <a:lnTo>
                      <a:pt x="574" y="354"/>
                    </a:lnTo>
                    <a:lnTo>
                      <a:pt x="574" y="350"/>
                    </a:lnTo>
                    <a:lnTo>
                      <a:pt x="570" y="350"/>
                    </a:lnTo>
                    <a:lnTo>
                      <a:pt x="570" y="348"/>
                    </a:lnTo>
                    <a:lnTo>
                      <a:pt x="574" y="348"/>
                    </a:lnTo>
                    <a:lnTo>
                      <a:pt x="574" y="348"/>
                    </a:lnTo>
                    <a:lnTo>
                      <a:pt x="574" y="348"/>
                    </a:lnTo>
                    <a:close/>
                    <a:moveTo>
                      <a:pt x="182" y="350"/>
                    </a:moveTo>
                    <a:lnTo>
                      <a:pt x="180" y="350"/>
                    </a:lnTo>
                    <a:lnTo>
                      <a:pt x="180" y="348"/>
                    </a:lnTo>
                    <a:lnTo>
                      <a:pt x="182" y="350"/>
                    </a:lnTo>
                    <a:lnTo>
                      <a:pt x="182" y="350"/>
                    </a:lnTo>
                    <a:lnTo>
                      <a:pt x="182" y="350"/>
                    </a:lnTo>
                    <a:close/>
                    <a:moveTo>
                      <a:pt x="760" y="362"/>
                    </a:moveTo>
                    <a:lnTo>
                      <a:pt x="764" y="362"/>
                    </a:lnTo>
                    <a:lnTo>
                      <a:pt x="768" y="362"/>
                    </a:lnTo>
                    <a:lnTo>
                      <a:pt x="772" y="362"/>
                    </a:lnTo>
                    <a:lnTo>
                      <a:pt x="772" y="366"/>
                    </a:lnTo>
                    <a:lnTo>
                      <a:pt x="768" y="366"/>
                    </a:lnTo>
                    <a:lnTo>
                      <a:pt x="764" y="366"/>
                    </a:lnTo>
                    <a:lnTo>
                      <a:pt x="760" y="366"/>
                    </a:lnTo>
                    <a:lnTo>
                      <a:pt x="760" y="362"/>
                    </a:lnTo>
                    <a:lnTo>
                      <a:pt x="756" y="362"/>
                    </a:lnTo>
                    <a:lnTo>
                      <a:pt x="760" y="362"/>
                    </a:lnTo>
                    <a:lnTo>
                      <a:pt x="760" y="362"/>
                    </a:lnTo>
                    <a:lnTo>
                      <a:pt x="760" y="362"/>
                    </a:lnTo>
                    <a:close/>
                    <a:moveTo>
                      <a:pt x="638" y="396"/>
                    </a:moveTo>
                    <a:lnTo>
                      <a:pt x="642" y="392"/>
                    </a:lnTo>
                    <a:lnTo>
                      <a:pt x="642" y="396"/>
                    </a:lnTo>
                    <a:lnTo>
                      <a:pt x="646" y="396"/>
                    </a:lnTo>
                    <a:lnTo>
                      <a:pt x="646" y="392"/>
                    </a:lnTo>
                    <a:lnTo>
                      <a:pt x="650" y="396"/>
                    </a:lnTo>
                    <a:lnTo>
                      <a:pt x="646" y="396"/>
                    </a:lnTo>
                    <a:lnTo>
                      <a:pt x="646" y="400"/>
                    </a:lnTo>
                    <a:lnTo>
                      <a:pt x="642" y="400"/>
                    </a:lnTo>
                    <a:lnTo>
                      <a:pt x="642" y="396"/>
                    </a:lnTo>
                    <a:lnTo>
                      <a:pt x="638" y="400"/>
                    </a:lnTo>
                    <a:lnTo>
                      <a:pt x="634" y="404"/>
                    </a:lnTo>
                    <a:lnTo>
                      <a:pt x="630" y="404"/>
                    </a:lnTo>
                    <a:lnTo>
                      <a:pt x="626" y="404"/>
                    </a:lnTo>
                    <a:lnTo>
                      <a:pt x="622" y="404"/>
                    </a:lnTo>
                    <a:lnTo>
                      <a:pt x="620" y="404"/>
                    </a:lnTo>
                    <a:lnTo>
                      <a:pt x="616" y="404"/>
                    </a:lnTo>
                    <a:lnTo>
                      <a:pt x="612" y="400"/>
                    </a:lnTo>
                    <a:lnTo>
                      <a:pt x="608" y="400"/>
                    </a:lnTo>
                    <a:lnTo>
                      <a:pt x="604" y="400"/>
                    </a:lnTo>
                    <a:lnTo>
                      <a:pt x="604" y="396"/>
                    </a:lnTo>
                    <a:lnTo>
                      <a:pt x="600" y="396"/>
                    </a:lnTo>
                    <a:lnTo>
                      <a:pt x="596" y="396"/>
                    </a:lnTo>
                    <a:lnTo>
                      <a:pt x="596" y="392"/>
                    </a:lnTo>
                    <a:lnTo>
                      <a:pt x="592" y="392"/>
                    </a:lnTo>
                    <a:lnTo>
                      <a:pt x="592" y="396"/>
                    </a:lnTo>
                    <a:lnTo>
                      <a:pt x="590" y="396"/>
                    </a:lnTo>
                    <a:lnTo>
                      <a:pt x="590" y="392"/>
                    </a:lnTo>
                    <a:lnTo>
                      <a:pt x="586" y="392"/>
                    </a:lnTo>
                    <a:lnTo>
                      <a:pt x="586" y="388"/>
                    </a:lnTo>
                    <a:lnTo>
                      <a:pt x="590" y="388"/>
                    </a:lnTo>
                    <a:lnTo>
                      <a:pt x="592" y="388"/>
                    </a:lnTo>
                    <a:lnTo>
                      <a:pt x="596" y="388"/>
                    </a:lnTo>
                    <a:lnTo>
                      <a:pt x="596" y="384"/>
                    </a:lnTo>
                    <a:lnTo>
                      <a:pt x="600" y="384"/>
                    </a:lnTo>
                    <a:lnTo>
                      <a:pt x="604" y="384"/>
                    </a:lnTo>
                    <a:lnTo>
                      <a:pt x="600" y="380"/>
                    </a:lnTo>
                    <a:lnTo>
                      <a:pt x="604" y="380"/>
                    </a:lnTo>
                    <a:lnTo>
                      <a:pt x="600" y="378"/>
                    </a:lnTo>
                    <a:lnTo>
                      <a:pt x="604" y="378"/>
                    </a:lnTo>
                    <a:lnTo>
                      <a:pt x="608" y="380"/>
                    </a:lnTo>
                    <a:lnTo>
                      <a:pt x="604" y="378"/>
                    </a:lnTo>
                    <a:lnTo>
                      <a:pt x="604" y="374"/>
                    </a:lnTo>
                    <a:lnTo>
                      <a:pt x="604" y="370"/>
                    </a:lnTo>
                    <a:lnTo>
                      <a:pt x="608" y="370"/>
                    </a:lnTo>
                    <a:lnTo>
                      <a:pt x="612" y="370"/>
                    </a:lnTo>
                    <a:lnTo>
                      <a:pt x="616" y="370"/>
                    </a:lnTo>
                    <a:lnTo>
                      <a:pt x="616" y="374"/>
                    </a:lnTo>
                    <a:lnTo>
                      <a:pt x="620" y="374"/>
                    </a:lnTo>
                    <a:lnTo>
                      <a:pt x="616" y="374"/>
                    </a:lnTo>
                    <a:lnTo>
                      <a:pt x="616" y="378"/>
                    </a:lnTo>
                    <a:lnTo>
                      <a:pt x="620" y="374"/>
                    </a:lnTo>
                    <a:lnTo>
                      <a:pt x="620" y="378"/>
                    </a:lnTo>
                    <a:lnTo>
                      <a:pt x="622" y="378"/>
                    </a:lnTo>
                    <a:lnTo>
                      <a:pt x="626" y="380"/>
                    </a:lnTo>
                    <a:lnTo>
                      <a:pt x="630" y="380"/>
                    </a:lnTo>
                    <a:lnTo>
                      <a:pt x="634" y="380"/>
                    </a:lnTo>
                    <a:lnTo>
                      <a:pt x="634" y="384"/>
                    </a:lnTo>
                    <a:lnTo>
                      <a:pt x="634" y="388"/>
                    </a:lnTo>
                    <a:lnTo>
                      <a:pt x="634" y="392"/>
                    </a:lnTo>
                    <a:lnTo>
                      <a:pt x="634" y="388"/>
                    </a:lnTo>
                    <a:lnTo>
                      <a:pt x="634" y="384"/>
                    </a:lnTo>
                    <a:lnTo>
                      <a:pt x="638" y="384"/>
                    </a:lnTo>
                    <a:lnTo>
                      <a:pt x="638" y="388"/>
                    </a:lnTo>
                    <a:lnTo>
                      <a:pt x="638" y="392"/>
                    </a:lnTo>
                    <a:lnTo>
                      <a:pt x="638" y="396"/>
                    </a:lnTo>
                    <a:lnTo>
                      <a:pt x="638" y="396"/>
                    </a:lnTo>
                    <a:lnTo>
                      <a:pt x="638" y="396"/>
                    </a:lnTo>
                    <a:close/>
                    <a:moveTo>
                      <a:pt x="824" y="370"/>
                    </a:moveTo>
                    <a:lnTo>
                      <a:pt x="828" y="370"/>
                    </a:lnTo>
                    <a:lnTo>
                      <a:pt x="824" y="370"/>
                    </a:lnTo>
                    <a:lnTo>
                      <a:pt x="824" y="370"/>
                    </a:lnTo>
                    <a:lnTo>
                      <a:pt x="824" y="370"/>
                    </a:lnTo>
                    <a:close/>
                    <a:moveTo>
                      <a:pt x="812" y="370"/>
                    </a:moveTo>
                    <a:lnTo>
                      <a:pt x="808" y="374"/>
                    </a:lnTo>
                    <a:lnTo>
                      <a:pt x="812" y="374"/>
                    </a:lnTo>
                    <a:lnTo>
                      <a:pt x="808" y="374"/>
                    </a:lnTo>
                    <a:lnTo>
                      <a:pt x="808" y="370"/>
                    </a:lnTo>
                    <a:lnTo>
                      <a:pt x="812" y="370"/>
                    </a:lnTo>
                    <a:lnTo>
                      <a:pt x="812" y="370"/>
                    </a:lnTo>
                    <a:lnTo>
                      <a:pt x="812" y="370"/>
                    </a:lnTo>
                    <a:close/>
                    <a:moveTo>
                      <a:pt x="864" y="374"/>
                    </a:moveTo>
                    <a:lnTo>
                      <a:pt x="864" y="370"/>
                    </a:lnTo>
                    <a:lnTo>
                      <a:pt x="868" y="370"/>
                    </a:lnTo>
                    <a:lnTo>
                      <a:pt x="872" y="370"/>
                    </a:lnTo>
                    <a:lnTo>
                      <a:pt x="872" y="374"/>
                    </a:lnTo>
                    <a:lnTo>
                      <a:pt x="868" y="374"/>
                    </a:lnTo>
                    <a:lnTo>
                      <a:pt x="868" y="378"/>
                    </a:lnTo>
                    <a:lnTo>
                      <a:pt x="864" y="378"/>
                    </a:lnTo>
                    <a:lnTo>
                      <a:pt x="864" y="374"/>
                    </a:lnTo>
                    <a:lnTo>
                      <a:pt x="862" y="374"/>
                    </a:lnTo>
                    <a:lnTo>
                      <a:pt x="862" y="378"/>
                    </a:lnTo>
                    <a:lnTo>
                      <a:pt x="864" y="378"/>
                    </a:lnTo>
                    <a:lnTo>
                      <a:pt x="862" y="378"/>
                    </a:lnTo>
                    <a:lnTo>
                      <a:pt x="858" y="378"/>
                    </a:lnTo>
                    <a:lnTo>
                      <a:pt x="858" y="374"/>
                    </a:lnTo>
                    <a:lnTo>
                      <a:pt x="854" y="374"/>
                    </a:lnTo>
                    <a:lnTo>
                      <a:pt x="850" y="374"/>
                    </a:lnTo>
                    <a:lnTo>
                      <a:pt x="854" y="374"/>
                    </a:lnTo>
                    <a:lnTo>
                      <a:pt x="858" y="374"/>
                    </a:lnTo>
                    <a:lnTo>
                      <a:pt x="858" y="370"/>
                    </a:lnTo>
                    <a:lnTo>
                      <a:pt x="862" y="370"/>
                    </a:lnTo>
                    <a:lnTo>
                      <a:pt x="862" y="374"/>
                    </a:lnTo>
                    <a:lnTo>
                      <a:pt x="864" y="374"/>
                    </a:lnTo>
                    <a:lnTo>
                      <a:pt x="864" y="374"/>
                    </a:lnTo>
                    <a:lnTo>
                      <a:pt x="864" y="374"/>
                    </a:lnTo>
                    <a:close/>
                    <a:moveTo>
                      <a:pt x="824" y="370"/>
                    </a:moveTo>
                    <a:lnTo>
                      <a:pt x="828" y="370"/>
                    </a:lnTo>
                    <a:lnTo>
                      <a:pt x="828" y="374"/>
                    </a:lnTo>
                    <a:lnTo>
                      <a:pt x="824" y="374"/>
                    </a:lnTo>
                    <a:lnTo>
                      <a:pt x="820" y="370"/>
                    </a:lnTo>
                    <a:lnTo>
                      <a:pt x="824" y="370"/>
                    </a:lnTo>
                    <a:lnTo>
                      <a:pt x="824" y="370"/>
                    </a:lnTo>
                    <a:lnTo>
                      <a:pt x="824" y="370"/>
                    </a:lnTo>
                    <a:close/>
                    <a:moveTo>
                      <a:pt x="888" y="374"/>
                    </a:moveTo>
                    <a:lnTo>
                      <a:pt x="890" y="374"/>
                    </a:lnTo>
                    <a:lnTo>
                      <a:pt x="890" y="378"/>
                    </a:lnTo>
                    <a:lnTo>
                      <a:pt x="888" y="378"/>
                    </a:lnTo>
                    <a:lnTo>
                      <a:pt x="884" y="378"/>
                    </a:lnTo>
                    <a:lnTo>
                      <a:pt x="880" y="378"/>
                    </a:lnTo>
                    <a:lnTo>
                      <a:pt x="880" y="380"/>
                    </a:lnTo>
                    <a:lnTo>
                      <a:pt x="880" y="378"/>
                    </a:lnTo>
                    <a:lnTo>
                      <a:pt x="884" y="378"/>
                    </a:lnTo>
                    <a:lnTo>
                      <a:pt x="884" y="374"/>
                    </a:lnTo>
                    <a:lnTo>
                      <a:pt x="888" y="374"/>
                    </a:lnTo>
                    <a:lnTo>
                      <a:pt x="888" y="374"/>
                    </a:lnTo>
                    <a:lnTo>
                      <a:pt x="888" y="374"/>
                    </a:lnTo>
                    <a:close/>
                    <a:moveTo>
                      <a:pt x="76" y="392"/>
                    </a:moveTo>
                    <a:lnTo>
                      <a:pt x="80" y="392"/>
                    </a:lnTo>
                    <a:lnTo>
                      <a:pt x="76" y="388"/>
                    </a:lnTo>
                    <a:lnTo>
                      <a:pt x="72" y="388"/>
                    </a:lnTo>
                    <a:lnTo>
                      <a:pt x="72" y="384"/>
                    </a:lnTo>
                    <a:lnTo>
                      <a:pt x="76" y="384"/>
                    </a:lnTo>
                    <a:lnTo>
                      <a:pt x="76" y="388"/>
                    </a:lnTo>
                    <a:lnTo>
                      <a:pt x="80" y="388"/>
                    </a:lnTo>
                    <a:lnTo>
                      <a:pt x="76" y="388"/>
                    </a:lnTo>
                    <a:lnTo>
                      <a:pt x="76" y="384"/>
                    </a:lnTo>
                    <a:lnTo>
                      <a:pt x="72" y="384"/>
                    </a:lnTo>
                    <a:lnTo>
                      <a:pt x="76" y="384"/>
                    </a:lnTo>
                    <a:lnTo>
                      <a:pt x="80" y="380"/>
                    </a:lnTo>
                    <a:lnTo>
                      <a:pt x="80" y="384"/>
                    </a:lnTo>
                    <a:lnTo>
                      <a:pt x="82" y="384"/>
                    </a:lnTo>
                    <a:lnTo>
                      <a:pt x="82" y="380"/>
                    </a:lnTo>
                    <a:lnTo>
                      <a:pt x="86" y="378"/>
                    </a:lnTo>
                    <a:lnTo>
                      <a:pt x="90" y="378"/>
                    </a:lnTo>
                    <a:lnTo>
                      <a:pt x="90" y="380"/>
                    </a:lnTo>
                    <a:lnTo>
                      <a:pt x="94" y="380"/>
                    </a:lnTo>
                    <a:lnTo>
                      <a:pt x="94" y="378"/>
                    </a:lnTo>
                    <a:lnTo>
                      <a:pt x="94" y="374"/>
                    </a:lnTo>
                    <a:lnTo>
                      <a:pt x="96" y="374"/>
                    </a:lnTo>
                    <a:lnTo>
                      <a:pt x="96" y="378"/>
                    </a:lnTo>
                    <a:lnTo>
                      <a:pt x="100" y="378"/>
                    </a:lnTo>
                    <a:lnTo>
                      <a:pt x="100" y="380"/>
                    </a:lnTo>
                    <a:lnTo>
                      <a:pt x="96" y="380"/>
                    </a:lnTo>
                    <a:lnTo>
                      <a:pt x="96" y="384"/>
                    </a:lnTo>
                    <a:lnTo>
                      <a:pt x="94" y="384"/>
                    </a:lnTo>
                    <a:lnTo>
                      <a:pt x="94" y="388"/>
                    </a:lnTo>
                    <a:lnTo>
                      <a:pt x="90" y="388"/>
                    </a:lnTo>
                    <a:lnTo>
                      <a:pt x="90" y="392"/>
                    </a:lnTo>
                    <a:lnTo>
                      <a:pt x="94" y="396"/>
                    </a:lnTo>
                    <a:lnTo>
                      <a:pt x="96" y="400"/>
                    </a:lnTo>
                    <a:lnTo>
                      <a:pt x="94" y="400"/>
                    </a:lnTo>
                    <a:lnTo>
                      <a:pt x="90" y="396"/>
                    </a:lnTo>
                    <a:lnTo>
                      <a:pt x="90" y="392"/>
                    </a:lnTo>
                    <a:lnTo>
                      <a:pt x="86" y="392"/>
                    </a:lnTo>
                    <a:lnTo>
                      <a:pt x="82" y="392"/>
                    </a:lnTo>
                    <a:lnTo>
                      <a:pt x="80" y="392"/>
                    </a:lnTo>
                    <a:lnTo>
                      <a:pt x="76" y="392"/>
                    </a:lnTo>
                    <a:lnTo>
                      <a:pt x="72" y="392"/>
                    </a:lnTo>
                    <a:lnTo>
                      <a:pt x="72" y="388"/>
                    </a:lnTo>
                    <a:lnTo>
                      <a:pt x="72" y="392"/>
                    </a:lnTo>
                    <a:lnTo>
                      <a:pt x="76" y="392"/>
                    </a:lnTo>
                    <a:lnTo>
                      <a:pt x="76" y="392"/>
                    </a:lnTo>
                    <a:lnTo>
                      <a:pt x="76" y="392"/>
                    </a:lnTo>
                    <a:close/>
                    <a:moveTo>
                      <a:pt x="1032" y="374"/>
                    </a:moveTo>
                    <a:lnTo>
                      <a:pt x="1036" y="374"/>
                    </a:lnTo>
                    <a:lnTo>
                      <a:pt x="1036" y="378"/>
                    </a:lnTo>
                    <a:lnTo>
                      <a:pt x="1032" y="378"/>
                    </a:lnTo>
                    <a:lnTo>
                      <a:pt x="1030" y="378"/>
                    </a:lnTo>
                    <a:lnTo>
                      <a:pt x="1032" y="374"/>
                    </a:lnTo>
                    <a:lnTo>
                      <a:pt x="1032" y="374"/>
                    </a:lnTo>
                    <a:lnTo>
                      <a:pt x="1032" y="374"/>
                    </a:lnTo>
                    <a:close/>
                    <a:moveTo>
                      <a:pt x="26" y="378"/>
                    </a:moveTo>
                    <a:lnTo>
                      <a:pt x="24" y="378"/>
                    </a:lnTo>
                    <a:lnTo>
                      <a:pt x="26" y="378"/>
                    </a:lnTo>
                    <a:lnTo>
                      <a:pt x="26" y="374"/>
                    </a:lnTo>
                    <a:lnTo>
                      <a:pt x="30" y="378"/>
                    </a:lnTo>
                    <a:lnTo>
                      <a:pt x="26" y="378"/>
                    </a:lnTo>
                    <a:lnTo>
                      <a:pt x="26" y="378"/>
                    </a:lnTo>
                    <a:lnTo>
                      <a:pt x="26" y="378"/>
                    </a:lnTo>
                    <a:close/>
                    <a:moveTo>
                      <a:pt x="646" y="378"/>
                    </a:moveTo>
                    <a:lnTo>
                      <a:pt x="646" y="380"/>
                    </a:lnTo>
                    <a:lnTo>
                      <a:pt x="642" y="384"/>
                    </a:lnTo>
                    <a:lnTo>
                      <a:pt x="642" y="380"/>
                    </a:lnTo>
                    <a:lnTo>
                      <a:pt x="642" y="378"/>
                    </a:lnTo>
                    <a:lnTo>
                      <a:pt x="638" y="378"/>
                    </a:lnTo>
                    <a:lnTo>
                      <a:pt x="638" y="380"/>
                    </a:lnTo>
                    <a:lnTo>
                      <a:pt x="638" y="378"/>
                    </a:lnTo>
                    <a:lnTo>
                      <a:pt x="638" y="374"/>
                    </a:lnTo>
                    <a:lnTo>
                      <a:pt x="642" y="374"/>
                    </a:lnTo>
                    <a:lnTo>
                      <a:pt x="642" y="378"/>
                    </a:lnTo>
                    <a:lnTo>
                      <a:pt x="646" y="378"/>
                    </a:lnTo>
                    <a:lnTo>
                      <a:pt x="646" y="378"/>
                    </a:lnTo>
                    <a:lnTo>
                      <a:pt x="646" y="378"/>
                    </a:lnTo>
                    <a:close/>
                    <a:moveTo>
                      <a:pt x="1040" y="378"/>
                    </a:moveTo>
                    <a:lnTo>
                      <a:pt x="1036" y="378"/>
                    </a:lnTo>
                    <a:lnTo>
                      <a:pt x="1040" y="378"/>
                    </a:lnTo>
                    <a:lnTo>
                      <a:pt x="1044" y="378"/>
                    </a:lnTo>
                    <a:lnTo>
                      <a:pt x="1040" y="378"/>
                    </a:lnTo>
                    <a:lnTo>
                      <a:pt x="1040" y="378"/>
                    </a:lnTo>
                    <a:lnTo>
                      <a:pt x="1040" y="378"/>
                    </a:lnTo>
                    <a:close/>
                    <a:moveTo>
                      <a:pt x="566" y="378"/>
                    </a:moveTo>
                    <a:lnTo>
                      <a:pt x="566" y="380"/>
                    </a:lnTo>
                    <a:lnTo>
                      <a:pt x="564" y="380"/>
                    </a:lnTo>
                    <a:lnTo>
                      <a:pt x="564" y="378"/>
                    </a:lnTo>
                    <a:lnTo>
                      <a:pt x="560" y="378"/>
                    </a:lnTo>
                    <a:lnTo>
                      <a:pt x="564" y="378"/>
                    </a:lnTo>
                    <a:lnTo>
                      <a:pt x="566" y="378"/>
                    </a:lnTo>
                    <a:lnTo>
                      <a:pt x="566" y="378"/>
                    </a:lnTo>
                    <a:lnTo>
                      <a:pt x="566" y="378"/>
                    </a:lnTo>
                    <a:close/>
                    <a:moveTo>
                      <a:pt x="902" y="380"/>
                    </a:moveTo>
                    <a:lnTo>
                      <a:pt x="906" y="380"/>
                    </a:lnTo>
                    <a:lnTo>
                      <a:pt x="910" y="380"/>
                    </a:lnTo>
                    <a:lnTo>
                      <a:pt x="910" y="384"/>
                    </a:lnTo>
                    <a:lnTo>
                      <a:pt x="906" y="384"/>
                    </a:lnTo>
                    <a:lnTo>
                      <a:pt x="906" y="388"/>
                    </a:lnTo>
                    <a:lnTo>
                      <a:pt x="902" y="388"/>
                    </a:lnTo>
                    <a:lnTo>
                      <a:pt x="898" y="384"/>
                    </a:lnTo>
                    <a:lnTo>
                      <a:pt x="898" y="380"/>
                    </a:lnTo>
                    <a:lnTo>
                      <a:pt x="902" y="380"/>
                    </a:lnTo>
                    <a:lnTo>
                      <a:pt x="902" y="380"/>
                    </a:lnTo>
                    <a:lnTo>
                      <a:pt x="902" y="380"/>
                    </a:lnTo>
                    <a:close/>
                    <a:moveTo>
                      <a:pt x="884" y="380"/>
                    </a:moveTo>
                    <a:lnTo>
                      <a:pt x="888" y="380"/>
                    </a:lnTo>
                    <a:lnTo>
                      <a:pt x="888" y="384"/>
                    </a:lnTo>
                    <a:lnTo>
                      <a:pt x="884" y="384"/>
                    </a:lnTo>
                    <a:lnTo>
                      <a:pt x="884" y="388"/>
                    </a:lnTo>
                    <a:lnTo>
                      <a:pt x="880" y="392"/>
                    </a:lnTo>
                    <a:lnTo>
                      <a:pt x="876" y="392"/>
                    </a:lnTo>
                    <a:lnTo>
                      <a:pt x="876" y="396"/>
                    </a:lnTo>
                    <a:lnTo>
                      <a:pt x="872" y="396"/>
                    </a:lnTo>
                    <a:lnTo>
                      <a:pt x="872" y="392"/>
                    </a:lnTo>
                    <a:lnTo>
                      <a:pt x="872" y="388"/>
                    </a:lnTo>
                    <a:lnTo>
                      <a:pt x="876" y="388"/>
                    </a:lnTo>
                    <a:lnTo>
                      <a:pt x="880" y="388"/>
                    </a:lnTo>
                    <a:lnTo>
                      <a:pt x="880" y="384"/>
                    </a:lnTo>
                    <a:lnTo>
                      <a:pt x="880" y="380"/>
                    </a:lnTo>
                    <a:lnTo>
                      <a:pt x="884" y="380"/>
                    </a:lnTo>
                    <a:lnTo>
                      <a:pt x="884" y="380"/>
                    </a:lnTo>
                    <a:lnTo>
                      <a:pt x="884" y="380"/>
                    </a:lnTo>
                    <a:close/>
                    <a:moveTo>
                      <a:pt x="556" y="396"/>
                    </a:moveTo>
                    <a:lnTo>
                      <a:pt x="556" y="400"/>
                    </a:lnTo>
                    <a:lnTo>
                      <a:pt x="556" y="404"/>
                    </a:lnTo>
                    <a:lnTo>
                      <a:pt x="552" y="404"/>
                    </a:lnTo>
                    <a:lnTo>
                      <a:pt x="552" y="400"/>
                    </a:lnTo>
                    <a:lnTo>
                      <a:pt x="548" y="400"/>
                    </a:lnTo>
                    <a:lnTo>
                      <a:pt x="548" y="396"/>
                    </a:lnTo>
                    <a:lnTo>
                      <a:pt x="552" y="396"/>
                    </a:lnTo>
                    <a:lnTo>
                      <a:pt x="556" y="396"/>
                    </a:lnTo>
                    <a:lnTo>
                      <a:pt x="556" y="396"/>
                    </a:lnTo>
                    <a:lnTo>
                      <a:pt x="556" y="396"/>
                    </a:lnTo>
                    <a:close/>
                    <a:moveTo>
                      <a:pt x="932" y="400"/>
                    </a:moveTo>
                    <a:lnTo>
                      <a:pt x="936" y="404"/>
                    </a:lnTo>
                    <a:lnTo>
                      <a:pt x="936" y="408"/>
                    </a:lnTo>
                    <a:lnTo>
                      <a:pt x="932" y="408"/>
                    </a:lnTo>
                    <a:lnTo>
                      <a:pt x="928" y="408"/>
                    </a:lnTo>
                    <a:lnTo>
                      <a:pt x="928" y="404"/>
                    </a:lnTo>
                    <a:lnTo>
                      <a:pt x="928" y="400"/>
                    </a:lnTo>
                    <a:lnTo>
                      <a:pt x="932" y="400"/>
                    </a:lnTo>
                    <a:lnTo>
                      <a:pt x="932" y="400"/>
                    </a:lnTo>
                    <a:lnTo>
                      <a:pt x="932" y="400"/>
                    </a:lnTo>
                    <a:close/>
                    <a:moveTo>
                      <a:pt x="936" y="400"/>
                    </a:moveTo>
                    <a:lnTo>
                      <a:pt x="940" y="400"/>
                    </a:lnTo>
                    <a:lnTo>
                      <a:pt x="940" y="404"/>
                    </a:lnTo>
                    <a:lnTo>
                      <a:pt x="936" y="404"/>
                    </a:lnTo>
                    <a:lnTo>
                      <a:pt x="936" y="400"/>
                    </a:lnTo>
                    <a:lnTo>
                      <a:pt x="936" y="400"/>
                    </a:lnTo>
                    <a:lnTo>
                      <a:pt x="936" y="400"/>
                    </a:lnTo>
                    <a:close/>
                    <a:moveTo>
                      <a:pt x="880" y="408"/>
                    </a:moveTo>
                    <a:lnTo>
                      <a:pt x="880" y="404"/>
                    </a:lnTo>
                    <a:lnTo>
                      <a:pt x="876" y="404"/>
                    </a:lnTo>
                    <a:lnTo>
                      <a:pt x="880" y="404"/>
                    </a:lnTo>
                    <a:lnTo>
                      <a:pt x="880" y="400"/>
                    </a:lnTo>
                    <a:lnTo>
                      <a:pt x="884" y="400"/>
                    </a:lnTo>
                    <a:lnTo>
                      <a:pt x="884" y="404"/>
                    </a:lnTo>
                    <a:lnTo>
                      <a:pt x="880" y="404"/>
                    </a:lnTo>
                    <a:lnTo>
                      <a:pt x="884" y="404"/>
                    </a:lnTo>
                    <a:lnTo>
                      <a:pt x="880" y="404"/>
                    </a:lnTo>
                    <a:lnTo>
                      <a:pt x="880" y="408"/>
                    </a:lnTo>
                    <a:lnTo>
                      <a:pt x="880" y="408"/>
                    </a:lnTo>
                    <a:lnTo>
                      <a:pt x="880" y="408"/>
                    </a:lnTo>
                    <a:close/>
                    <a:moveTo>
                      <a:pt x="514" y="404"/>
                    </a:moveTo>
                    <a:lnTo>
                      <a:pt x="518" y="404"/>
                    </a:lnTo>
                    <a:lnTo>
                      <a:pt x="518" y="408"/>
                    </a:lnTo>
                    <a:lnTo>
                      <a:pt x="514" y="408"/>
                    </a:lnTo>
                    <a:lnTo>
                      <a:pt x="510" y="408"/>
                    </a:lnTo>
                    <a:lnTo>
                      <a:pt x="510" y="404"/>
                    </a:lnTo>
                    <a:lnTo>
                      <a:pt x="508" y="404"/>
                    </a:lnTo>
                    <a:lnTo>
                      <a:pt x="510" y="404"/>
                    </a:lnTo>
                    <a:lnTo>
                      <a:pt x="514" y="404"/>
                    </a:lnTo>
                    <a:lnTo>
                      <a:pt x="514" y="404"/>
                    </a:lnTo>
                    <a:lnTo>
                      <a:pt x="514" y="404"/>
                    </a:lnTo>
                    <a:close/>
                    <a:moveTo>
                      <a:pt x="944" y="404"/>
                    </a:moveTo>
                    <a:lnTo>
                      <a:pt x="944" y="408"/>
                    </a:lnTo>
                    <a:lnTo>
                      <a:pt x="948" y="408"/>
                    </a:lnTo>
                    <a:lnTo>
                      <a:pt x="948" y="410"/>
                    </a:lnTo>
                    <a:lnTo>
                      <a:pt x="944" y="410"/>
                    </a:lnTo>
                    <a:lnTo>
                      <a:pt x="944" y="408"/>
                    </a:lnTo>
                    <a:lnTo>
                      <a:pt x="944" y="404"/>
                    </a:lnTo>
                    <a:lnTo>
                      <a:pt x="944" y="404"/>
                    </a:lnTo>
                    <a:lnTo>
                      <a:pt x="944" y="404"/>
                    </a:lnTo>
                    <a:close/>
                    <a:moveTo>
                      <a:pt x="876" y="408"/>
                    </a:moveTo>
                    <a:lnTo>
                      <a:pt x="880" y="408"/>
                    </a:lnTo>
                    <a:lnTo>
                      <a:pt x="880" y="410"/>
                    </a:lnTo>
                    <a:lnTo>
                      <a:pt x="876" y="410"/>
                    </a:lnTo>
                    <a:lnTo>
                      <a:pt x="872" y="410"/>
                    </a:lnTo>
                    <a:lnTo>
                      <a:pt x="872" y="408"/>
                    </a:lnTo>
                    <a:lnTo>
                      <a:pt x="876" y="408"/>
                    </a:lnTo>
                    <a:lnTo>
                      <a:pt x="876" y="408"/>
                    </a:lnTo>
                    <a:lnTo>
                      <a:pt x="876" y="408"/>
                    </a:lnTo>
                    <a:close/>
                    <a:moveTo>
                      <a:pt x="910" y="436"/>
                    </a:moveTo>
                    <a:lnTo>
                      <a:pt x="906" y="434"/>
                    </a:lnTo>
                    <a:lnTo>
                      <a:pt x="902" y="434"/>
                    </a:lnTo>
                    <a:lnTo>
                      <a:pt x="902" y="430"/>
                    </a:lnTo>
                    <a:lnTo>
                      <a:pt x="902" y="426"/>
                    </a:lnTo>
                    <a:lnTo>
                      <a:pt x="902" y="422"/>
                    </a:lnTo>
                    <a:lnTo>
                      <a:pt x="902" y="418"/>
                    </a:lnTo>
                    <a:lnTo>
                      <a:pt x="906" y="410"/>
                    </a:lnTo>
                    <a:lnTo>
                      <a:pt x="910" y="410"/>
                    </a:lnTo>
                    <a:lnTo>
                      <a:pt x="918" y="408"/>
                    </a:lnTo>
                    <a:lnTo>
                      <a:pt x="920" y="408"/>
                    </a:lnTo>
                    <a:lnTo>
                      <a:pt x="924" y="408"/>
                    </a:lnTo>
                    <a:lnTo>
                      <a:pt x="928" y="410"/>
                    </a:lnTo>
                    <a:lnTo>
                      <a:pt x="932" y="410"/>
                    </a:lnTo>
                    <a:lnTo>
                      <a:pt x="932" y="414"/>
                    </a:lnTo>
                    <a:lnTo>
                      <a:pt x="932" y="418"/>
                    </a:lnTo>
                    <a:lnTo>
                      <a:pt x="932" y="422"/>
                    </a:lnTo>
                    <a:lnTo>
                      <a:pt x="932" y="426"/>
                    </a:lnTo>
                    <a:lnTo>
                      <a:pt x="932" y="430"/>
                    </a:lnTo>
                    <a:lnTo>
                      <a:pt x="928" y="434"/>
                    </a:lnTo>
                    <a:lnTo>
                      <a:pt x="924" y="434"/>
                    </a:lnTo>
                    <a:lnTo>
                      <a:pt x="920" y="434"/>
                    </a:lnTo>
                    <a:lnTo>
                      <a:pt x="918" y="434"/>
                    </a:lnTo>
                    <a:lnTo>
                      <a:pt x="914" y="434"/>
                    </a:lnTo>
                    <a:lnTo>
                      <a:pt x="914" y="436"/>
                    </a:lnTo>
                    <a:lnTo>
                      <a:pt x="910" y="436"/>
                    </a:lnTo>
                    <a:lnTo>
                      <a:pt x="910" y="436"/>
                    </a:lnTo>
                    <a:lnTo>
                      <a:pt x="910" y="436"/>
                    </a:lnTo>
                    <a:close/>
                    <a:moveTo>
                      <a:pt x="772" y="410"/>
                    </a:moveTo>
                    <a:lnTo>
                      <a:pt x="772" y="414"/>
                    </a:lnTo>
                    <a:lnTo>
                      <a:pt x="772" y="418"/>
                    </a:lnTo>
                    <a:lnTo>
                      <a:pt x="772" y="422"/>
                    </a:lnTo>
                    <a:lnTo>
                      <a:pt x="768" y="422"/>
                    </a:lnTo>
                    <a:lnTo>
                      <a:pt x="764" y="422"/>
                    </a:lnTo>
                    <a:lnTo>
                      <a:pt x="764" y="418"/>
                    </a:lnTo>
                    <a:lnTo>
                      <a:pt x="764" y="414"/>
                    </a:lnTo>
                    <a:lnTo>
                      <a:pt x="764" y="410"/>
                    </a:lnTo>
                    <a:lnTo>
                      <a:pt x="768" y="410"/>
                    </a:lnTo>
                    <a:lnTo>
                      <a:pt x="768" y="408"/>
                    </a:lnTo>
                    <a:lnTo>
                      <a:pt x="772" y="410"/>
                    </a:lnTo>
                    <a:lnTo>
                      <a:pt x="772" y="410"/>
                    </a:lnTo>
                    <a:lnTo>
                      <a:pt x="772" y="410"/>
                    </a:lnTo>
                    <a:close/>
                    <a:moveTo>
                      <a:pt x="1066" y="410"/>
                    </a:moveTo>
                    <a:lnTo>
                      <a:pt x="1066" y="414"/>
                    </a:lnTo>
                    <a:lnTo>
                      <a:pt x="1066" y="410"/>
                    </a:lnTo>
                    <a:lnTo>
                      <a:pt x="1066" y="410"/>
                    </a:lnTo>
                    <a:lnTo>
                      <a:pt x="1066" y="410"/>
                    </a:lnTo>
                    <a:close/>
                    <a:moveTo>
                      <a:pt x="950" y="414"/>
                    </a:moveTo>
                    <a:lnTo>
                      <a:pt x="954" y="414"/>
                    </a:lnTo>
                    <a:lnTo>
                      <a:pt x="954" y="418"/>
                    </a:lnTo>
                    <a:lnTo>
                      <a:pt x="958" y="422"/>
                    </a:lnTo>
                    <a:lnTo>
                      <a:pt x="954" y="422"/>
                    </a:lnTo>
                    <a:lnTo>
                      <a:pt x="950" y="422"/>
                    </a:lnTo>
                    <a:lnTo>
                      <a:pt x="948" y="422"/>
                    </a:lnTo>
                    <a:lnTo>
                      <a:pt x="944" y="422"/>
                    </a:lnTo>
                    <a:lnTo>
                      <a:pt x="940" y="422"/>
                    </a:lnTo>
                    <a:lnTo>
                      <a:pt x="940" y="418"/>
                    </a:lnTo>
                    <a:lnTo>
                      <a:pt x="936" y="418"/>
                    </a:lnTo>
                    <a:lnTo>
                      <a:pt x="936" y="414"/>
                    </a:lnTo>
                    <a:lnTo>
                      <a:pt x="940" y="414"/>
                    </a:lnTo>
                    <a:lnTo>
                      <a:pt x="944" y="414"/>
                    </a:lnTo>
                    <a:lnTo>
                      <a:pt x="944" y="410"/>
                    </a:lnTo>
                    <a:lnTo>
                      <a:pt x="944" y="414"/>
                    </a:lnTo>
                    <a:lnTo>
                      <a:pt x="948" y="414"/>
                    </a:lnTo>
                    <a:lnTo>
                      <a:pt x="950" y="414"/>
                    </a:lnTo>
                    <a:lnTo>
                      <a:pt x="950" y="414"/>
                    </a:lnTo>
                    <a:lnTo>
                      <a:pt x="950" y="414"/>
                    </a:lnTo>
                    <a:close/>
                    <a:moveTo>
                      <a:pt x="454" y="418"/>
                    </a:moveTo>
                    <a:lnTo>
                      <a:pt x="450" y="418"/>
                    </a:lnTo>
                    <a:lnTo>
                      <a:pt x="454" y="418"/>
                    </a:lnTo>
                    <a:lnTo>
                      <a:pt x="454" y="418"/>
                    </a:lnTo>
                    <a:lnTo>
                      <a:pt x="454" y="418"/>
                    </a:lnTo>
                    <a:close/>
                    <a:moveTo>
                      <a:pt x="424" y="418"/>
                    </a:moveTo>
                    <a:lnTo>
                      <a:pt x="422" y="418"/>
                    </a:lnTo>
                    <a:lnTo>
                      <a:pt x="424" y="418"/>
                    </a:lnTo>
                    <a:lnTo>
                      <a:pt x="424" y="418"/>
                    </a:lnTo>
                    <a:lnTo>
                      <a:pt x="424" y="418"/>
                    </a:lnTo>
                    <a:close/>
                    <a:moveTo>
                      <a:pt x="462" y="430"/>
                    </a:moveTo>
                    <a:lnTo>
                      <a:pt x="458" y="430"/>
                    </a:lnTo>
                    <a:lnTo>
                      <a:pt x="458" y="426"/>
                    </a:lnTo>
                    <a:lnTo>
                      <a:pt x="462" y="426"/>
                    </a:lnTo>
                    <a:lnTo>
                      <a:pt x="462" y="430"/>
                    </a:lnTo>
                    <a:lnTo>
                      <a:pt x="462" y="430"/>
                    </a:lnTo>
                    <a:lnTo>
                      <a:pt x="462" y="430"/>
                    </a:lnTo>
                    <a:close/>
                    <a:moveTo>
                      <a:pt x="470" y="430"/>
                    </a:moveTo>
                    <a:lnTo>
                      <a:pt x="470" y="434"/>
                    </a:lnTo>
                    <a:lnTo>
                      <a:pt x="466" y="434"/>
                    </a:lnTo>
                    <a:lnTo>
                      <a:pt x="466" y="430"/>
                    </a:lnTo>
                    <a:lnTo>
                      <a:pt x="470" y="430"/>
                    </a:lnTo>
                    <a:lnTo>
                      <a:pt x="470" y="430"/>
                    </a:lnTo>
                    <a:lnTo>
                      <a:pt x="470" y="430"/>
                    </a:lnTo>
                    <a:close/>
                    <a:moveTo>
                      <a:pt x="1104" y="440"/>
                    </a:moveTo>
                    <a:lnTo>
                      <a:pt x="1106" y="440"/>
                    </a:lnTo>
                    <a:lnTo>
                      <a:pt x="1106" y="436"/>
                    </a:lnTo>
                    <a:lnTo>
                      <a:pt x="1110" y="436"/>
                    </a:lnTo>
                    <a:lnTo>
                      <a:pt x="1106" y="436"/>
                    </a:lnTo>
                    <a:lnTo>
                      <a:pt x="1106" y="440"/>
                    </a:lnTo>
                    <a:lnTo>
                      <a:pt x="1104" y="440"/>
                    </a:lnTo>
                    <a:lnTo>
                      <a:pt x="1104" y="440"/>
                    </a:lnTo>
                    <a:lnTo>
                      <a:pt x="1104" y="440"/>
                    </a:lnTo>
                    <a:close/>
                    <a:moveTo>
                      <a:pt x="1048" y="456"/>
                    </a:moveTo>
                    <a:lnTo>
                      <a:pt x="1052" y="456"/>
                    </a:lnTo>
                    <a:lnTo>
                      <a:pt x="1052" y="460"/>
                    </a:lnTo>
                    <a:lnTo>
                      <a:pt x="1048" y="456"/>
                    </a:lnTo>
                    <a:lnTo>
                      <a:pt x="1048" y="456"/>
                    </a:lnTo>
                    <a:lnTo>
                      <a:pt x="1048" y="456"/>
                    </a:lnTo>
                    <a:close/>
                    <a:moveTo>
                      <a:pt x="820" y="460"/>
                    </a:moveTo>
                    <a:lnTo>
                      <a:pt x="816" y="460"/>
                    </a:lnTo>
                    <a:lnTo>
                      <a:pt x="816" y="456"/>
                    </a:lnTo>
                    <a:lnTo>
                      <a:pt x="816" y="460"/>
                    </a:lnTo>
                    <a:lnTo>
                      <a:pt x="820" y="460"/>
                    </a:lnTo>
                    <a:lnTo>
                      <a:pt x="820" y="460"/>
                    </a:lnTo>
                    <a:lnTo>
                      <a:pt x="820" y="460"/>
                    </a:lnTo>
                    <a:close/>
                    <a:moveTo>
                      <a:pt x="808" y="466"/>
                    </a:moveTo>
                    <a:lnTo>
                      <a:pt x="808" y="470"/>
                    </a:lnTo>
                    <a:lnTo>
                      <a:pt x="812" y="470"/>
                    </a:lnTo>
                    <a:lnTo>
                      <a:pt x="816" y="470"/>
                    </a:lnTo>
                    <a:lnTo>
                      <a:pt x="816" y="474"/>
                    </a:lnTo>
                    <a:lnTo>
                      <a:pt x="812" y="474"/>
                    </a:lnTo>
                    <a:lnTo>
                      <a:pt x="808" y="474"/>
                    </a:lnTo>
                    <a:lnTo>
                      <a:pt x="808" y="470"/>
                    </a:lnTo>
                    <a:lnTo>
                      <a:pt x="806" y="470"/>
                    </a:lnTo>
                    <a:lnTo>
                      <a:pt x="806" y="466"/>
                    </a:lnTo>
                    <a:lnTo>
                      <a:pt x="802" y="466"/>
                    </a:lnTo>
                    <a:lnTo>
                      <a:pt x="802" y="464"/>
                    </a:lnTo>
                    <a:lnTo>
                      <a:pt x="798" y="464"/>
                    </a:lnTo>
                    <a:lnTo>
                      <a:pt x="802" y="464"/>
                    </a:lnTo>
                    <a:lnTo>
                      <a:pt x="806" y="464"/>
                    </a:lnTo>
                    <a:lnTo>
                      <a:pt x="808" y="466"/>
                    </a:lnTo>
                    <a:lnTo>
                      <a:pt x="808" y="466"/>
                    </a:lnTo>
                    <a:lnTo>
                      <a:pt x="808" y="466"/>
                    </a:lnTo>
                    <a:close/>
                    <a:moveTo>
                      <a:pt x="794" y="466"/>
                    </a:moveTo>
                    <a:lnTo>
                      <a:pt x="794" y="470"/>
                    </a:lnTo>
                    <a:lnTo>
                      <a:pt x="798" y="470"/>
                    </a:lnTo>
                    <a:lnTo>
                      <a:pt x="798" y="474"/>
                    </a:lnTo>
                    <a:lnTo>
                      <a:pt x="794" y="478"/>
                    </a:lnTo>
                    <a:lnTo>
                      <a:pt x="794" y="474"/>
                    </a:lnTo>
                    <a:lnTo>
                      <a:pt x="790" y="470"/>
                    </a:lnTo>
                    <a:lnTo>
                      <a:pt x="790" y="466"/>
                    </a:lnTo>
                    <a:lnTo>
                      <a:pt x="790" y="464"/>
                    </a:lnTo>
                    <a:lnTo>
                      <a:pt x="794" y="466"/>
                    </a:lnTo>
                    <a:lnTo>
                      <a:pt x="794" y="466"/>
                    </a:lnTo>
                    <a:lnTo>
                      <a:pt x="794" y="466"/>
                    </a:lnTo>
                    <a:close/>
                    <a:moveTo>
                      <a:pt x="772" y="496"/>
                    </a:moveTo>
                    <a:lnTo>
                      <a:pt x="776" y="496"/>
                    </a:lnTo>
                    <a:lnTo>
                      <a:pt x="776" y="494"/>
                    </a:lnTo>
                    <a:lnTo>
                      <a:pt x="776" y="490"/>
                    </a:lnTo>
                    <a:lnTo>
                      <a:pt x="776" y="486"/>
                    </a:lnTo>
                    <a:lnTo>
                      <a:pt x="776" y="482"/>
                    </a:lnTo>
                    <a:lnTo>
                      <a:pt x="776" y="478"/>
                    </a:lnTo>
                    <a:lnTo>
                      <a:pt x="778" y="470"/>
                    </a:lnTo>
                    <a:lnTo>
                      <a:pt x="782" y="470"/>
                    </a:lnTo>
                    <a:lnTo>
                      <a:pt x="782" y="466"/>
                    </a:lnTo>
                    <a:lnTo>
                      <a:pt x="786" y="466"/>
                    </a:lnTo>
                    <a:lnTo>
                      <a:pt x="786" y="470"/>
                    </a:lnTo>
                    <a:lnTo>
                      <a:pt x="782" y="470"/>
                    </a:lnTo>
                    <a:lnTo>
                      <a:pt x="786" y="470"/>
                    </a:lnTo>
                    <a:lnTo>
                      <a:pt x="790" y="470"/>
                    </a:lnTo>
                    <a:lnTo>
                      <a:pt x="790" y="474"/>
                    </a:lnTo>
                    <a:lnTo>
                      <a:pt x="790" y="478"/>
                    </a:lnTo>
                    <a:lnTo>
                      <a:pt x="786" y="474"/>
                    </a:lnTo>
                    <a:lnTo>
                      <a:pt x="786" y="478"/>
                    </a:lnTo>
                    <a:lnTo>
                      <a:pt x="790" y="478"/>
                    </a:lnTo>
                    <a:lnTo>
                      <a:pt x="790" y="482"/>
                    </a:lnTo>
                    <a:lnTo>
                      <a:pt x="794" y="486"/>
                    </a:lnTo>
                    <a:lnTo>
                      <a:pt x="794" y="482"/>
                    </a:lnTo>
                    <a:lnTo>
                      <a:pt x="798" y="478"/>
                    </a:lnTo>
                    <a:lnTo>
                      <a:pt x="802" y="478"/>
                    </a:lnTo>
                    <a:lnTo>
                      <a:pt x="802" y="482"/>
                    </a:lnTo>
                    <a:lnTo>
                      <a:pt x="806" y="482"/>
                    </a:lnTo>
                    <a:lnTo>
                      <a:pt x="802" y="482"/>
                    </a:lnTo>
                    <a:lnTo>
                      <a:pt x="806" y="486"/>
                    </a:lnTo>
                    <a:lnTo>
                      <a:pt x="808" y="486"/>
                    </a:lnTo>
                    <a:lnTo>
                      <a:pt x="812" y="486"/>
                    </a:lnTo>
                    <a:lnTo>
                      <a:pt x="816" y="486"/>
                    </a:lnTo>
                    <a:lnTo>
                      <a:pt x="816" y="490"/>
                    </a:lnTo>
                    <a:lnTo>
                      <a:pt x="820" y="494"/>
                    </a:lnTo>
                    <a:lnTo>
                      <a:pt x="824" y="494"/>
                    </a:lnTo>
                    <a:lnTo>
                      <a:pt x="824" y="496"/>
                    </a:lnTo>
                    <a:lnTo>
                      <a:pt x="828" y="496"/>
                    </a:lnTo>
                    <a:lnTo>
                      <a:pt x="832" y="496"/>
                    </a:lnTo>
                    <a:lnTo>
                      <a:pt x="834" y="496"/>
                    </a:lnTo>
                    <a:lnTo>
                      <a:pt x="834" y="500"/>
                    </a:lnTo>
                    <a:lnTo>
                      <a:pt x="838" y="500"/>
                    </a:lnTo>
                    <a:lnTo>
                      <a:pt x="838" y="504"/>
                    </a:lnTo>
                    <a:lnTo>
                      <a:pt x="838" y="508"/>
                    </a:lnTo>
                    <a:lnTo>
                      <a:pt x="838" y="512"/>
                    </a:lnTo>
                    <a:lnTo>
                      <a:pt x="834" y="512"/>
                    </a:lnTo>
                    <a:lnTo>
                      <a:pt x="834" y="516"/>
                    </a:lnTo>
                    <a:lnTo>
                      <a:pt x="838" y="512"/>
                    </a:lnTo>
                    <a:lnTo>
                      <a:pt x="842" y="512"/>
                    </a:lnTo>
                    <a:lnTo>
                      <a:pt x="846" y="512"/>
                    </a:lnTo>
                    <a:lnTo>
                      <a:pt x="850" y="516"/>
                    </a:lnTo>
                    <a:lnTo>
                      <a:pt x="850" y="512"/>
                    </a:lnTo>
                    <a:lnTo>
                      <a:pt x="854" y="512"/>
                    </a:lnTo>
                    <a:lnTo>
                      <a:pt x="854" y="516"/>
                    </a:lnTo>
                    <a:lnTo>
                      <a:pt x="858" y="516"/>
                    </a:lnTo>
                    <a:lnTo>
                      <a:pt x="854" y="516"/>
                    </a:lnTo>
                    <a:lnTo>
                      <a:pt x="858" y="516"/>
                    </a:lnTo>
                    <a:lnTo>
                      <a:pt x="858" y="520"/>
                    </a:lnTo>
                    <a:lnTo>
                      <a:pt x="862" y="520"/>
                    </a:lnTo>
                    <a:lnTo>
                      <a:pt x="858" y="520"/>
                    </a:lnTo>
                    <a:lnTo>
                      <a:pt x="854" y="522"/>
                    </a:lnTo>
                    <a:lnTo>
                      <a:pt x="850" y="522"/>
                    </a:lnTo>
                    <a:lnTo>
                      <a:pt x="850" y="526"/>
                    </a:lnTo>
                    <a:lnTo>
                      <a:pt x="846" y="526"/>
                    </a:lnTo>
                    <a:lnTo>
                      <a:pt x="842" y="526"/>
                    </a:lnTo>
                    <a:lnTo>
                      <a:pt x="838" y="522"/>
                    </a:lnTo>
                    <a:lnTo>
                      <a:pt x="834" y="522"/>
                    </a:lnTo>
                    <a:lnTo>
                      <a:pt x="834" y="520"/>
                    </a:lnTo>
                    <a:lnTo>
                      <a:pt x="832" y="520"/>
                    </a:lnTo>
                    <a:lnTo>
                      <a:pt x="832" y="522"/>
                    </a:lnTo>
                    <a:lnTo>
                      <a:pt x="828" y="522"/>
                    </a:lnTo>
                    <a:lnTo>
                      <a:pt x="828" y="520"/>
                    </a:lnTo>
                    <a:lnTo>
                      <a:pt x="828" y="516"/>
                    </a:lnTo>
                    <a:lnTo>
                      <a:pt x="824" y="516"/>
                    </a:lnTo>
                    <a:lnTo>
                      <a:pt x="820" y="516"/>
                    </a:lnTo>
                    <a:lnTo>
                      <a:pt x="816" y="512"/>
                    </a:lnTo>
                    <a:lnTo>
                      <a:pt x="820" y="512"/>
                    </a:lnTo>
                    <a:lnTo>
                      <a:pt x="820" y="508"/>
                    </a:lnTo>
                    <a:lnTo>
                      <a:pt x="816" y="508"/>
                    </a:lnTo>
                    <a:lnTo>
                      <a:pt x="816" y="512"/>
                    </a:lnTo>
                    <a:lnTo>
                      <a:pt x="812" y="512"/>
                    </a:lnTo>
                    <a:lnTo>
                      <a:pt x="808" y="512"/>
                    </a:lnTo>
                    <a:lnTo>
                      <a:pt x="808" y="516"/>
                    </a:lnTo>
                    <a:lnTo>
                      <a:pt x="812" y="516"/>
                    </a:lnTo>
                    <a:lnTo>
                      <a:pt x="812" y="520"/>
                    </a:lnTo>
                    <a:lnTo>
                      <a:pt x="808" y="520"/>
                    </a:lnTo>
                    <a:lnTo>
                      <a:pt x="806" y="522"/>
                    </a:lnTo>
                    <a:lnTo>
                      <a:pt x="802" y="522"/>
                    </a:lnTo>
                    <a:lnTo>
                      <a:pt x="802" y="526"/>
                    </a:lnTo>
                    <a:lnTo>
                      <a:pt x="798" y="526"/>
                    </a:lnTo>
                    <a:lnTo>
                      <a:pt x="798" y="530"/>
                    </a:lnTo>
                    <a:lnTo>
                      <a:pt x="794" y="530"/>
                    </a:lnTo>
                    <a:lnTo>
                      <a:pt x="794" y="534"/>
                    </a:lnTo>
                    <a:lnTo>
                      <a:pt x="790" y="534"/>
                    </a:lnTo>
                    <a:lnTo>
                      <a:pt x="786" y="534"/>
                    </a:lnTo>
                    <a:lnTo>
                      <a:pt x="782" y="534"/>
                    </a:lnTo>
                    <a:lnTo>
                      <a:pt x="782" y="530"/>
                    </a:lnTo>
                    <a:lnTo>
                      <a:pt x="782" y="526"/>
                    </a:lnTo>
                    <a:lnTo>
                      <a:pt x="782" y="522"/>
                    </a:lnTo>
                    <a:lnTo>
                      <a:pt x="782" y="520"/>
                    </a:lnTo>
                    <a:lnTo>
                      <a:pt x="778" y="520"/>
                    </a:lnTo>
                    <a:lnTo>
                      <a:pt x="776" y="522"/>
                    </a:lnTo>
                    <a:lnTo>
                      <a:pt x="772" y="522"/>
                    </a:lnTo>
                    <a:lnTo>
                      <a:pt x="768" y="522"/>
                    </a:lnTo>
                    <a:lnTo>
                      <a:pt x="764" y="522"/>
                    </a:lnTo>
                    <a:lnTo>
                      <a:pt x="760" y="522"/>
                    </a:lnTo>
                    <a:lnTo>
                      <a:pt x="760" y="520"/>
                    </a:lnTo>
                    <a:lnTo>
                      <a:pt x="764" y="516"/>
                    </a:lnTo>
                    <a:lnTo>
                      <a:pt x="768" y="516"/>
                    </a:lnTo>
                    <a:lnTo>
                      <a:pt x="772" y="512"/>
                    </a:lnTo>
                    <a:lnTo>
                      <a:pt x="776" y="512"/>
                    </a:lnTo>
                    <a:lnTo>
                      <a:pt x="776" y="508"/>
                    </a:lnTo>
                    <a:lnTo>
                      <a:pt x="772" y="508"/>
                    </a:lnTo>
                    <a:lnTo>
                      <a:pt x="772" y="504"/>
                    </a:lnTo>
                    <a:lnTo>
                      <a:pt x="772" y="500"/>
                    </a:lnTo>
                    <a:lnTo>
                      <a:pt x="772" y="496"/>
                    </a:lnTo>
                    <a:lnTo>
                      <a:pt x="772" y="496"/>
                    </a:lnTo>
                    <a:lnTo>
                      <a:pt x="772" y="496"/>
                    </a:lnTo>
                    <a:close/>
                    <a:moveTo>
                      <a:pt x="816" y="470"/>
                    </a:moveTo>
                    <a:lnTo>
                      <a:pt x="812" y="470"/>
                    </a:lnTo>
                    <a:lnTo>
                      <a:pt x="812" y="466"/>
                    </a:lnTo>
                    <a:lnTo>
                      <a:pt x="816" y="466"/>
                    </a:lnTo>
                    <a:lnTo>
                      <a:pt x="816" y="470"/>
                    </a:lnTo>
                    <a:lnTo>
                      <a:pt x="816" y="470"/>
                    </a:lnTo>
                    <a:lnTo>
                      <a:pt x="816" y="470"/>
                    </a:lnTo>
                    <a:close/>
                    <a:moveTo>
                      <a:pt x="1114" y="470"/>
                    </a:moveTo>
                    <a:lnTo>
                      <a:pt x="1114" y="474"/>
                    </a:lnTo>
                    <a:lnTo>
                      <a:pt x="1114" y="470"/>
                    </a:lnTo>
                    <a:lnTo>
                      <a:pt x="1114" y="474"/>
                    </a:lnTo>
                    <a:lnTo>
                      <a:pt x="1110" y="474"/>
                    </a:lnTo>
                    <a:lnTo>
                      <a:pt x="1110" y="470"/>
                    </a:lnTo>
                    <a:lnTo>
                      <a:pt x="1114" y="470"/>
                    </a:lnTo>
                    <a:lnTo>
                      <a:pt x="1114" y="470"/>
                    </a:lnTo>
                    <a:lnTo>
                      <a:pt x="1114" y="470"/>
                    </a:lnTo>
                    <a:close/>
                    <a:moveTo>
                      <a:pt x="1070" y="496"/>
                    </a:moveTo>
                    <a:lnTo>
                      <a:pt x="1074" y="496"/>
                    </a:lnTo>
                    <a:lnTo>
                      <a:pt x="1070" y="500"/>
                    </a:lnTo>
                    <a:lnTo>
                      <a:pt x="1066" y="500"/>
                    </a:lnTo>
                    <a:lnTo>
                      <a:pt x="1070" y="496"/>
                    </a:lnTo>
                    <a:lnTo>
                      <a:pt x="1070" y="496"/>
                    </a:lnTo>
                    <a:lnTo>
                      <a:pt x="1070" y="496"/>
                    </a:lnTo>
                    <a:close/>
                    <a:moveTo>
                      <a:pt x="894" y="516"/>
                    </a:moveTo>
                    <a:lnTo>
                      <a:pt x="890" y="516"/>
                    </a:lnTo>
                    <a:lnTo>
                      <a:pt x="890" y="512"/>
                    </a:lnTo>
                    <a:lnTo>
                      <a:pt x="894" y="512"/>
                    </a:lnTo>
                    <a:lnTo>
                      <a:pt x="898" y="512"/>
                    </a:lnTo>
                    <a:lnTo>
                      <a:pt x="894" y="516"/>
                    </a:lnTo>
                    <a:lnTo>
                      <a:pt x="894" y="516"/>
                    </a:lnTo>
                    <a:lnTo>
                      <a:pt x="894" y="516"/>
                    </a:lnTo>
                    <a:close/>
                    <a:moveTo>
                      <a:pt x="970" y="520"/>
                    </a:moveTo>
                    <a:lnTo>
                      <a:pt x="970" y="522"/>
                    </a:lnTo>
                    <a:lnTo>
                      <a:pt x="966" y="522"/>
                    </a:lnTo>
                    <a:lnTo>
                      <a:pt x="970" y="520"/>
                    </a:lnTo>
                    <a:lnTo>
                      <a:pt x="970" y="520"/>
                    </a:lnTo>
                    <a:lnTo>
                      <a:pt x="970" y="520"/>
                    </a:lnTo>
                    <a:close/>
                    <a:moveTo>
                      <a:pt x="910" y="526"/>
                    </a:moveTo>
                    <a:lnTo>
                      <a:pt x="914" y="526"/>
                    </a:lnTo>
                    <a:lnTo>
                      <a:pt x="910" y="526"/>
                    </a:lnTo>
                    <a:lnTo>
                      <a:pt x="910" y="530"/>
                    </a:lnTo>
                    <a:lnTo>
                      <a:pt x="906" y="526"/>
                    </a:lnTo>
                    <a:lnTo>
                      <a:pt x="902" y="526"/>
                    </a:lnTo>
                    <a:lnTo>
                      <a:pt x="902" y="522"/>
                    </a:lnTo>
                    <a:lnTo>
                      <a:pt x="898" y="522"/>
                    </a:lnTo>
                    <a:lnTo>
                      <a:pt x="898" y="520"/>
                    </a:lnTo>
                    <a:lnTo>
                      <a:pt x="902" y="522"/>
                    </a:lnTo>
                    <a:lnTo>
                      <a:pt x="906" y="522"/>
                    </a:lnTo>
                    <a:lnTo>
                      <a:pt x="910" y="522"/>
                    </a:lnTo>
                    <a:lnTo>
                      <a:pt x="910" y="526"/>
                    </a:lnTo>
                    <a:lnTo>
                      <a:pt x="910" y="526"/>
                    </a:lnTo>
                    <a:lnTo>
                      <a:pt x="910" y="526"/>
                    </a:lnTo>
                    <a:close/>
                    <a:moveTo>
                      <a:pt x="1084" y="522"/>
                    </a:moveTo>
                    <a:lnTo>
                      <a:pt x="1084" y="526"/>
                    </a:lnTo>
                    <a:lnTo>
                      <a:pt x="1088" y="530"/>
                    </a:lnTo>
                    <a:lnTo>
                      <a:pt x="1084" y="530"/>
                    </a:lnTo>
                    <a:lnTo>
                      <a:pt x="1084" y="526"/>
                    </a:lnTo>
                    <a:lnTo>
                      <a:pt x="1080" y="522"/>
                    </a:lnTo>
                    <a:lnTo>
                      <a:pt x="1084" y="522"/>
                    </a:lnTo>
                    <a:lnTo>
                      <a:pt x="1084" y="522"/>
                    </a:lnTo>
                    <a:lnTo>
                      <a:pt x="1084" y="522"/>
                    </a:lnTo>
                    <a:close/>
                    <a:moveTo>
                      <a:pt x="1076" y="522"/>
                    </a:moveTo>
                    <a:lnTo>
                      <a:pt x="1076" y="526"/>
                    </a:lnTo>
                    <a:lnTo>
                      <a:pt x="1074" y="526"/>
                    </a:lnTo>
                    <a:lnTo>
                      <a:pt x="1074" y="522"/>
                    </a:lnTo>
                    <a:lnTo>
                      <a:pt x="1076" y="522"/>
                    </a:lnTo>
                    <a:lnTo>
                      <a:pt x="1076" y="522"/>
                    </a:lnTo>
                    <a:lnTo>
                      <a:pt x="1076" y="522"/>
                    </a:lnTo>
                    <a:close/>
                    <a:moveTo>
                      <a:pt x="888" y="526"/>
                    </a:moveTo>
                    <a:lnTo>
                      <a:pt x="890" y="526"/>
                    </a:lnTo>
                    <a:lnTo>
                      <a:pt x="894" y="526"/>
                    </a:lnTo>
                    <a:lnTo>
                      <a:pt x="898" y="530"/>
                    </a:lnTo>
                    <a:lnTo>
                      <a:pt x="898" y="534"/>
                    </a:lnTo>
                    <a:lnTo>
                      <a:pt x="894" y="534"/>
                    </a:lnTo>
                    <a:lnTo>
                      <a:pt x="890" y="534"/>
                    </a:lnTo>
                    <a:lnTo>
                      <a:pt x="888" y="530"/>
                    </a:lnTo>
                    <a:lnTo>
                      <a:pt x="884" y="530"/>
                    </a:lnTo>
                    <a:lnTo>
                      <a:pt x="884" y="526"/>
                    </a:lnTo>
                    <a:lnTo>
                      <a:pt x="888" y="526"/>
                    </a:lnTo>
                    <a:lnTo>
                      <a:pt x="888" y="526"/>
                    </a:lnTo>
                    <a:lnTo>
                      <a:pt x="888" y="526"/>
                    </a:lnTo>
                    <a:close/>
                    <a:moveTo>
                      <a:pt x="832" y="538"/>
                    </a:moveTo>
                    <a:lnTo>
                      <a:pt x="834" y="538"/>
                    </a:lnTo>
                    <a:lnTo>
                      <a:pt x="834" y="542"/>
                    </a:lnTo>
                    <a:lnTo>
                      <a:pt x="834" y="546"/>
                    </a:lnTo>
                    <a:lnTo>
                      <a:pt x="832" y="546"/>
                    </a:lnTo>
                    <a:lnTo>
                      <a:pt x="832" y="550"/>
                    </a:lnTo>
                    <a:lnTo>
                      <a:pt x="828" y="550"/>
                    </a:lnTo>
                    <a:lnTo>
                      <a:pt x="828" y="552"/>
                    </a:lnTo>
                    <a:lnTo>
                      <a:pt x="824" y="552"/>
                    </a:lnTo>
                    <a:lnTo>
                      <a:pt x="820" y="556"/>
                    </a:lnTo>
                    <a:lnTo>
                      <a:pt x="816" y="556"/>
                    </a:lnTo>
                    <a:lnTo>
                      <a:pt x="812" y="556"/>
                    </a:lnTo>
                    <a:lnTo>
                      <a:pt x="808" y="556"/>
                    </a:lnTo>
                    <a:lnTo>
                      <a:pt x="808" y="552"/>
                    </a:lnTo>
                    <a:lnTo>
                      <a:pt x="806" y="550"/>
                    </a:lnTo>
                    <a:lnTo>
                      <a:pt x="808" y="550"/>
                    </a:lnTo>
                    <a:lnTo>
                      <a:pt x="812" y="546"/>
                    </a:lnTo>
                    <a:lnTo>
                      <a:pt x="812" y="542"/>
                    </a:lnTo>
                    <a:lnTo>
                      <a:pt x="816" y="538"/>
                    </a:lnTo>
                    <a:lnTo>
                      <a:pt x="816" y="542"/>
                    </a:lnTo>
                    <a:lnTo>
                      <a:pt x="820" y="542"/>
                    </a:lnTo>
                    <a:lnTo>
                      <a:pt x="824" y="542"/>
                    </a:lnTo>
                    <a:lnTo>
                      <a:pt x="824" y="538"/>
                    </a:lnTo>
                    <a:lnTo>
                      <a:pt x="828" y="538"/>
                    </a:lnTo>
                    <a:lnTo>
                      <a:pt x="832" y="538"/>
                    </a:lnTo>
                    <a:lnTo>
                      <a:pt x="832" y="538"/>
                    </a:lnTo>
                    <a:lnTo>
                      <a:pt x="832" y="538"/>
                    </a:lnTo>
                    <a:close/>
                    <a:moveTo>
                      <a:pt x="940" y="542"/>
                    </a:moveTo>
                    <a:lnTo>
                      <a:pt x="944" y="546"/>
                    </a:lnTo>
                    <a:lnTo>
                      <a:pt x="948" y="546"/>
                    </a:lnTo>
                    <a:lnTo>
                      <a:pt x="944" y="546"/>
                    </a:lnTo>
                    <a:lnTo>
                      <a:pt x="940" y="546"/>
                    </a:lnTo>
                    <a:lnTo>
                      <a:pt x="940" y="542"/>
                    </a:lnTo>
                    <a:lnTo>
                      <a:pt x="940" y="542"/>
                    </a:lnTo>
                    <a:lnTo>
                      <a:pt x="940" y="542"/>
                    </a:lnTo>
                    <a:close/>
                    <a:moveTo>
                      <a:pt x="1076" y="546"/>
                    </a:moveTo>
                    <a:lnTo>
                      <a:pt x="1076" y="550"/>
                    </a:lnTo>
                    <a:lnTo>
                      <a:pt x="1074" y="550"/>
                    </a:lnTo>
                    <a:lnTo>
                      <a:pt x="1074" y="546"/>
                    </a:lnTo>
                    <a:lnTo>
                      <a:pt x="1076" y="546"/>
                    </a:lnTo>
                    <a:lnTo>
                      <a:pt x="1076" y="546"/>
                    </a:lnTo>
                    <a:lnTo>
                      <a:pt x="1076" y="546"/>
                    </a:lnTo>
                    <a:close/>
                    <a:moveTo>
                      <a:pt x="1084" y="550"/>
                    </a:moveTo>
                    <a:lnTo>
                      <a:pt x="1080" y="552"/>
                    </a:lnTo>
                    <a:lnTo>
                      <a:pt x="1076" y="552"/>
                    </a:lnTo>
                    <a:lnTo>
                      <a:pt x="1076" y="550"/>
                    </a:lnTo>
                    <a:lnTo>
                      <a:pt x="1074" y="550"/>
                    </a:lnTo>
                    <a:lnTo>
                      <a:pt x="1076" y="550"/>
                    </a:lnTo>
                    <a:lnTo>
                      <a:pt x="1080" y="550"/>
                    </a:lnTo>
                    <a:lnTo>
                      <a:pt x="1084" y="550"/>
                    </a:lnTo>
                    <a:lnTo>
                      <a:pt x="1084" y="550"/>
                    </a:lnTo>
                    <a:lnTo>
                      <a:pt x="1084" y="550"/>
                    </a:lnTo>
                    <a:close/>
                    <a:moveTo>
                      <a:pt x="868" y="564"/>
                    </a:moveTo>
                    <a:lnTo>
                      <a:pt x="868" y="566"/>
                    </a:lnTo>
                    <a:lnTo>
                      <a:pt x="864" y="570"/>
                    </a:lnTo>
                    <a:lnTo>
                      <a:pt x="864" y="566"/>
                    </a:lnTo>
                    <a:lnTo>
                      <a:pt x="862" y="566"/>
                    </a:lnTo>
                    <a:lnTo>
                      <a:pt x="858" y="564"/>
                    </a:lnTo>
                    <a:lnTo>
                      <a:pt x="858" y="560"/>
                    </a:lnTo>
                    <a:lnTo>
                      <a:pt x="858" y="556"/>
                    </a:lnTo>
                    <a:lnTo>
                      <a:pt x="862" y="556"/>
                    </a:lnTo>
                    <a:lnTo>
                      <a:pt x="862" y="552"/>
                    </a:lnTo>
                    <a:lnTo>
                      <a:pt x="864" y="552"/>
                    </a:lnTo>
                    <a:lnTo>
                      <a:pt x="868" y="552"/>
                    </a:lnTo>
                    <a:lnTo>
                      <a:pt x="868" y="550"/>
                    </a:lnTo>
                    <a:lnTo>
                      <a:pt x="868" y="552"/>
                    </a:lnTo>
                    <a:lnTo>
                      <a:pt x="872" y="552"/>
                    </a:lnTo>
                    <a:lnTo>
                      <a:pt x="872" y="556"/>
                    </a:lnTo>
                    <a:lnTo>
                      <a:pt x="872" y="560"/>
                    </a:lnTo>
                    <a:lnTo>
                      <a:pt x="868" y="564"/>
                    </a:lnTo>
                    <a:lnTo>
                      <a:pt x="868" y="564"/>
                    </a:lnTo>
                    <a:lnTo>
                      <a:pt x="868" y="564"/>
                    </a:lnTo>
                    <a:close/>
                    <a:moveTo>
                      <a:pt x="1074" y="564"/>
                    </a:moveTo>
                    <a:lnTo>
                      <a:pt x="1076" y="564"/>
                    </a:lnTo>
                    <a:lnTo>
                      <a:pt x="1076" y="566"/>
                    </a:lnTo>
                    <a:lnTo>
                      <a:pt x="1074" y="564"/>
                    </a:lnTo>
                    <a:lnTo>
                      <a:pt x="1070" y="564"/>
                    </a:lnTo>
                    <a:lnTo>
                      <a:pt x="1074" y="560"/>
                    </a:lnTo>
                    <a:lnTo>
                      <a:pt x="1074" y="564"/>
                    </a:lnTo>
                    <a:lnTo>
                      <a:pt x="1074" y="564"/>
                    </a:lnTo>
                    <a:lnTo>
                      <a:pt x="1074" y="564"/>
                    </a:lnTo>
                    <a:close/>
                    <a:moveTo>
                      <a:pt x="678" y="564"/>
                    </a:moveTo>
                    <a:lnTo>
                      <a:pt x="676" y="564"/>
                    </a:lnTo>
                    <a:lnTo>
                      <a:pt x="678" y="564"/>
                    </a:lnTo>
                    <a:lnTo>
                      <a:pt x="678" y="564"/>
                    </a:lnTo>
                    <a:lnTo>
                      <a:pt x="678" y="564"/>
                    </a:lnTo>
                    <a:close/>
                    <a:moveTo>
                      <a:pt x="1080" y="570"/>
                    </a:moveTo>
                    <a:lnTo>
                      <a:pt x="1076" y="570"/>
                    </a:lnTo>
                    <a:lnTo>
                      <a:pt x="1080" y="570"/>
                    </a:lnTo>
                    <a:lnTo>
                      <a:pt x="1076" y="574"/>
                    </a:lnTo>
                    <a:lnTo>
                      <a:pt x="1074" y="574"/>
                    </a:lnTo>
                    <a:lnTo>
                      <a:pt x="1074" y="570"/>
                    </a:lnTo>
                    <a:lnTo>
                      <a:pt x="1070" y="570"/>
                    </a:lnTo>
                    <a:lnTo>
                      <a:pt x="1066" y="570"/>
                    </a:lnTo>
                    <a:lnTo>
                      <a:pt x="1070" y="566"/>
                    </a:lnTo>
                    <a:lnTo>
                      <a:pt x="1074" y="566"/>
                    </a:lnTo>
                    <a:lnTo>
                      <a:pt x="1076" y="566"/>
                    </a:lnTo>
                    <a:lnTo>
                      <a:pt x="1080" y="570"/>
                    </a:lnTo>
                    <a:lnTo>
                      <a:pt x="1080" y="570"/>
                    </a:lnTo>
                    <a:lnTo>
                      <a:pt x="1080" y="570"/>
                    </a:lnTo>
                    <a:close/>
                    <a:moveTo>
                      <a:pt x="888" y="586"/>
                    </a:moveTo>
                    <a:lnTo>
                      <a:pt x="888" y="590"/>
                    </a:lnTo>
                    <a:lnTo>
                      <a:pt x="884" y="590"/>
                    </a:lnTo>
                    <a:lnTo>
                      <a:pt x="880" y="590"/>
                    </a:lnTo>
                    <a:lnTo>
                      <a:pt x="884" y="590"/>
                    </a:lnTo>
                    <a:lnTo>
                      <a:pt x="884" y="586"/>
                    </a:lnTo>
                    <a:lnTo>
                      <a:pt x="888" y="586"/>
                    </a:lnTo>
                    <a:lnTo>
                      <a:pt x="888" y="586"/>
                    </a:lnTo>
                    <a:lnTo>
                      <a:pt x="888" y="586"/>
                    </a:lnTo>
                    <a:close/>
                    <a:moveTo>
                      <a:pt x="1032" y="594"/>
                    </a:moveTo>
                    <a:lnTo>
                      <a:pt x="1036" y="596"/>
                    </a:lnTo>
                    <a:lnTo>
                      <a:pt x="1032" y="596"/>
                    </a:lnTo>
                    <a:lnTo>
                      <a:pt x="1032" y="600"/>
                    </a:lnTo>
                    <a:lnTo>
                      <a:pt x="1030" y="600"/>
                    </a:lnTo>
                    <a:lnTo>
                      <a:pt x="1026" y="600"/>
                    </a:lnTo>
                    <a:lnTo>
                      <a:pt x="1030" y="600"/>
                    </a:lnTo>
                    <a:lnTo>
                      <a:pt x="1030" y="596"/>
                    </a:lnTo>
                    <a:lnTo>
                      <a:pt x="1030" y="594"/>
                    </a:lnTo>
                    <a:lnTo>
                      <a:pt x="1032" y="594"/>
                    </a:lnTo>
                    <a:lnTo>
                      <a:pt x="1032" y="594"/>
                    </a:lnTo>
                    <a:lnTo>
                      <a:pt x="1032" y="594"/>
                    </a:lnTo>
                    <a:close/>
                    <a:moveTo>
                      <a:pt x="864" y="608"/>
                    </a:moveTo>
                    <a:lnTo>
                      <a:pt x="864" y="612"/>
                    </a:lnTo>
                    <a:lnTo>
                      <a:pt x="862" y="612"/>
                    </a:lnTo>
                    <a:lnTo>
                      <a:pt x="862" y="608"/>
                    </a:lnTo>
                    <a:lnTo>
                      <a:pt x="864" y="608"/>
                    </a:lnTo>
                    <a:lnTo>
                      <a:pt x="864" y="608"/>
                    </a:lnTo>
                    <a:lnTo>
                      <a:pt x="864" y="608"/>
                    </a:lnTo>
                    <a:close/>
                    <a:moveTo>
                      <a:pt x="1014" y="626"/>
                    </a:moveTo>
                    <a:lnTo>
                      <a:pt x="1014" y="630"/>
                    </a:lnTo>
                    <a:lnTo>
                      <a:pt x="1014" y="626"/>
                    </a:lnTo>
                    <a:lnTo>
                      <a:pt x="1014" y="626"/>
                    </a:lnTo>
                    <a:lnTo>
                      <a:pt x="1014" y="626"/>
                    </a:lnTo>
                    <a:close/>
                    <a:moveTo>
                      <a:pt x="1118" y="652"/>
                    </a:moveTo>
                    <a:lnTo>
                      <a:pt x="1118" y="656"/>
                    </a:lnTo>
                    <a:lnTo>
                      <a:pt x="1114" y="656"/>
                    </a:lnTo>
                    <a:lnTo>
                      <a:pt x="1114" y="652"/>
                    </a:lnTo>
                    <a:lnTo>
                      <a:pt x="1118" y="652"/>
                    </a:lnTo>
                    <a:lnTo>
                      <a:pt x="1118" y="652"/>
                    </a:lnTo>
                    <a:lnTo>
                      <a:pt x="1118" y="652"/>
                    </a:lnTo>
                    <a:close/>
                    <a:moveTo>
                      <a:pt x="1122" y="656"/>
                    </a:moveTo>
                    <a:lnTo>
                      <a:pt x="1118" y="656"/>
                    </a:lnTo>
                    <a:lnTo>
                      <a:pt x="1118" y="652"/>
                    </a:lnTo>
                    <a:lnTo>
                      <a:pt x="1122" y="652"/>
                    </a:lnTo>
                    <a:lnTo>
                      <a:pt x="1122" y="656"/>
                    </a:lnTo>
                    <a:lnTo>
                      <a:pt x="1122" y="656"/>
                    </a:lnTo>
                    <a:lnTo>
                      <a:pt x="1122" y="656"/>
                    </a:lnTo>
                    <a:close/>
                    <a:moveTo>
                      <a:pt x="868" y="660"/>
                    </a:moveTo>
                    <a:lnTo>
                      <a:pt x="868" y="664"/>
                    </a:lnTo>
                    <a:lnTo>
                      <a:pt x="864" y="664"/>
                    </a:lnTo>
                    <a:lnTo>
                      <a:pt x="864" y="660"/>
                    </a:lnTo>
                    <a:lnTo>
                      <a:pt x="868" y="660"/>
                    </a:lnTo>
                    <a:lnTo>
                      <a:pt x="868" y="660"/>
                    </a:lnTo>
                    <a:lnTo>
                      <a:pt x="868" y="660"/>
                    </a:lnTo>
                    <a:close/>
                    <a:moveTo>
                      <a:pt x="1122" y="664"/>
                    </a:moveTo>
                    <a:lnTo>
                      <a:pt x="1122" y="668"/>
                    </a:lnTo>
                    <a:lnTo>
                      <a:pt x="1122" y="664"/>
                    </a:lnTo>
                    <a:lnTo>
                      <a:pt x="1122" y="664"/>
                    </a:lnTo>
                    <a:lnTo>
                      <a:pt x="1122" y="664"/>
                    </a:lnTo>
                    <a:close/>
                    <a:moveTo>
                      <a:pt x="1126" y="676"/>
                    </a:moveTo>
                    <a:lnTo>
                      <a:pt x="1126" y="680"/>
                    </a:lnTo>
                    <a:lnTo>
                      <a:pt x="1122" y="680"/>
                    </a:lnTo>
                    <a:lnTo>
                      <a:pt x="1126" y="680"/>
                    </a:lnTo>
                    <a:lnTo>
                      <a:pt x="1126" y="682"/>
                    </a:lnTo>
                    <a:lnTo>
                      <a:pt x="1126" y="680"/>
                    </a:lnTo>
                    <a:lnTo>
                      <a:pt x="1122" y="680"/>
                    </a:lnTo>
                    <a:lnTo>
                      <a:pt x="1122" y="676"/>
                    </a:lnTo>
                    <a:lnTo>
                      <a:pt x="1126" y="676"/>
                    </a:lnTo>
                    <a:lnTo>
                      <a:pt x="1126" y="676"/>
                    </a:lnTo>
                    <a:lnTo>
                      <a:pt x="1126" y="676"/>
                    </a:lnTo>
                    <a:close/>
                    <a:moveTo>
                      <a:pt x="864" y="676"/>
                    </a:moveTo>
                    <a:lnTo>
                      <a:pt x="864" y="680"/>
                    </a:lnTo>
                    <a:lnTo>
                      <a:pt x="864" y="676"/>
                    </a:lnTo>
                    <a:lnTo>
                      <a:pt x="864" y="676"/>
                    </a:lnTo>
                    <a:lnTo>
                      <a:pt x="864" y="676"/>
                    </a:lnTo>
                    <a:close/>
                    <a:moveTo>
                      <a:pt x="868" y="680"/>
                    </a:moveTo>
                    <a:lnTo>
                      <a:pt x="868" y="682"/>
                    </a:lnTo>
                    <a:lnTo>
                      <a:pt x="868" y="680"/>
                    </a:lnTo>
                    <a:lnTo>
                      <a:pt x="868" y="680"/>
                    </a:lnTo>
                    <a:lnTo>
                      <a:pt x="868" y="680"/>
                    </a:lnTo>
                    <a:close/>
                    <a:moveTo>
                      <a:pt x="864" y="702"/>
                    </a:moveTo>
                    <a:lnTo>
                      <a:pt x="864" y="698"/>
                    </a:lnTo>
                    <a:lnTo>
                      <a:pt x="868" y="698"/>
                    </a:lnTo>
                    <a:lnTo>
                      <a:pt x="868" y="694"/>
                    </a:lnTo>
                    <a:lnTo>
                      <a:pt x="864" y="698"/>
                    </a:lnTo>
                    <a:lnTo>
                      <a:pt x="862" y="698"/>
                    </a:lnTo>
                    <a:lnTo>
                      <a:pt x="864" y="698"/>
                    </a:lnTo>
                    <a:lnTo>
                      <a:pt x="864" y="694"/>
                    </a:lnTo>
                    <a:lnTo>
                      <a:pt x="868" y="690"/>
                    </a:lnTo>
                    <a:lnTo>
                      <a:pt x="868" y="686"/>
                    </a:lnTo>
                    <a:lnTo>
                      <a:pt x="868" y="682"/>
                    </a:lnTo>
                    <a:lnTo>
                      <a:pt x="872" y="682"/>
                    </a:lnTo>
                    <a:lnTo>
                      <a:pt x="872" y="686"/>
                    </a:lnTo>
                    <a:lnTo>
                      <a:pt x="868" y="690"/>
                    </a:lnTo>
                    <a:lnTo>
                      <a:pt x="872" y="690"/>
                    </a:lnTo>
                    <a:lnTo>
                      <a:pt x="872" y="686"/>
                    </a:lnTo>
                    <a:lnTo>
                      <a:pt x="872" y="682"/>
                    </a:lnTo>
                    <a:lnTo>
                      <a:pt x="876" y="682"/>
                    </a:lnTo>
                    <a:lnTo>
                      <a:pt x="876" y="686"/>
                    </a:lnTo>
                    <a:lnTo>
                      <a:pt x="880" y="686"/>
                    </a:lnTo>
                    <a:lnTo>
                      <a:pt x="876" y="690"/>
                    </a:lnTo>
                    <a:lnTo>
                      <a:pt x="876" y="694"/>
                    </a:lnTo>
                    <a:lnTo>
                      <a:pt x="876" y="698"/>
                    </a:lnTo>
                    <a:lnTo>
                      <a:pt x="872" y="698"/>
                    </a:lnTo>
                    <a:lnTo>
                      <a:pt x="876" y="698"/>
                    </a:lnTo>
                    <a:lnTo>
                      <a:pt x="876" y="694"/>
                    </a:lnTo>
                    <a:lnTo>
                      <a:pt x="876" y="690"/>
                    </a:lnTo>
                    <a:lnTo>
                      <a:pt x="876" y="686"/>
                    </a:lnTo>
                    <a:lnTo>
                      <a:pt x="876" y="690"/>
                    </a:lnTo>
                    <a:lnTo>
                      <a:pt x="872" y="698"/>
                    </a:lnTo>
                    <a:lnTo>
                      <a:pt x="876" y="694"/>
                    </a:lnTo>
                    <a:lnTo>
                      <a:pt x="876" y="690"/>
                    </a:lnTo>
                    <a:lnTo>
                      <a:pt x="872" y="690"/>
                    </a:lnTo>
                    <a:lnTo>
                      <a:pt x="872" y="694"/>
                    </a:lnTo>
                    <a:lnTo>
                      <a:pt x="872" y="698"/>
                    </a:lnTo>
                    <a:lnTo>
                      <a:pt x="868" y="698"/>
                    </a:lnTo>
                    <a:lnTo>
                      <a:pt x="864" y="702"/>
                    </a:lnTo>
                    <a:lnTo>
                      <a:pt x="864" y="702"/>
                    </a:lnTo>
                    <a:lnTo>
                      <a:pt x="864" y="702"/>
                    </a:lnTo>
                    <a:close/>
                    <a:moveTo>
                      <a:pt x="862" y="690"/>
                    </a:moveTo>
                    <a:lnTo>
                      <a:pt x="864" y="686"/>
                    </a:lnTo>
                    <a:lnTo>
                      <a:pt x="868" y="686"/>
                    </a:lnTo>
                    <a:lnTo>
                      <a:pt x="868" y="682"/>
                    </a:lnTo>
                    <a:lnTo>
                      <a:pt x="868" y="686"/>
                    </a:lnTo>
                    <a:lnTo>
                      <a:pt x="868" y="690"/>
                    </a:lnTo>
                    <a:lnTo>
                      <a:pt x="864" y="690"/>
                    </a:lnTo>
                    <a:lnTo>
                      <a:pt x="862" y="690"/>
                    </a:lnTo>
                    <a:lnTo>
                      <a:pt x="862" y="690"/>
                    </a:lnTo>
                    <a:lnTo>
                      <a:pt x="862" y="690"/>
                    </a:lnTo>
                    <a:close/>
                    <a:moveTo>
                      <a:pt x="876" y="694"/>
                    </a:moveTo>
                    <a:lnTo>
                      <a:pt x="880" y="690"/>
                    </a:lnTo>
                    <a:lnTo>
                      <a:pt x="880" y="686"/>
                    </a:lnTo>
                    <a:lnTo>
                      <a:pt x="884" y="690"/>
                    </a:lnTo>
                    <a:lnTo>
                      <a:pt x="880" y="690"/>
                    </a:lnTo>
                    <a:lnTo>
                      <a:pt x="880" y="694"/>
                    </a:lnTo>
                    <a:lnTo>
                      <a:pt x="876" y="694"/>
                    </a:lnTo>
                    <a:lnTo>
                      <a:pt x="876" y="694"/>
                    </a:lnTo>
                    <a:lnTo>
                      <a:pt x="876" y="694"/>
                    </a:lnTo>
                    <a:close/>
                    <a:moveTo>
                      <a:pt x="1122" y="686"/>
                    </a:moveTo>
                    <a:lnTo>
                      <a:pt x="1126" y="686"/>
                    </a:lnTo>
                    <a:lnTo>
                      <a:pt x="1126" y="690"/>
                    </a:lnTo>
                    <a:lnTo>
                      <a:pt x="1122" y="690"/>
                    </a:lnTo>
                    <a:lnTo>
                      <a:pt x="1122" y="686"/>
                    </a:lnTo>
                    <a:lnTo>
                      <a:pt x="1122" y="686"/>
                    </a:lnTo>
                    <a:lnTo>
                      <a:pt x="1122" y="686"/>
                    </a:lnTo>
                    <a:close/>
                    <a:moveTo>
                      <a:pt x="1130" y="690"/>
                    </a:moveTo>
                    <a:lnTo>
                      <a:pt x="1132" y="694"/>
                    </a:lnTo>
                    <a:lnTo>
                      <a:pt x="1130" y="694"/>
                    </a:lnTo>
                    <a:lnTo>
                      <a:pt x="1130" y="690"/>
                    </a:lnTo>
                    <a:lnTo>
                      <a:pt x="1130" y="690"/>
                    </a:lnTo>
                    <a:lnTo>
                      <a:pt x="1130" y="690"/>
                    </a:lnTo>
                    <a:close/>
                    <a:moveTo>
                      <a:pt x="876" y="694"/>
                    </a:moveTo>
                    <a:lnTo>
                      <a:pt x="876" y="698"/>
                    </a:lnTo>
                    <a:lnTo>
                      <a:pt x="876" y="702"/>
                    </a:lnTo>
                    <a:lnTo>
                      <a:pt x="876" y="698"/>
                    </a:lnTo>
                    <a:lnTo>
                      <a:pt x="876" y="694"/>
                    </a:lnTo>
                    <a:lnTo>
                      <a:pt x="876" y="694"/>
                    </a:lnTo>
                    <a:lnTo>
                      <a:pt x="876" y="694"/>
                    </a:lnTo>
                    <a:close/>
                    <a:moveTo>
                      <a:pt x="152" y="716"/>
                    </a:moveTo>
                    <a:lnTo>
                      <a:pt x="152" y="720"/>
                    </a:lnTo>
                    <a:lnTo>
                      <a:pt x="150" y="724"/>
                    </a:lnTo>
                    <a:lnTo>
                      <a:pt x="150" y="720"/>
                    </a:lnTo>
                    <a:lnTo>
                      <a:pt x="152" y="720"/>
                    </a:lnTo>
                    <a:lnTo>
                      <a:pt x="152" y="716"/>
                    </a:lnTo>
                    <a:lnTo>
                      <a:pt x="152" y="716"/>
                    </a:lnTo>
                    <a:lnTo>
                      <a:pt x="152" y="716"/>
                    </a:lnTo>
                    <a:close/>
                    <a:moveTo>
                      <a:pt x="876" y="720"/>
                    </a:moveTo>
                    <a:lnTo>
                      <a:pt x="872" y="720"/>
                    </a:lnTo>
                    <a:lnTo>
                      <a:pt x="868" y="720"/>
                    </a:lnTo>
                    <a:lnTo>
                      <a:pt x="864" y="724"/>
                    </a:lnTo>
                    <a:lnTo>
                      <a:pt x="864" y="720"/>
                    </a:lnTo>
                    <a:lnTo>
                      <a:pt x="868" y="720"/>
                    </a:lnTo>
                    <a:lnTo>
                      <a:pt x="872" y="720"/>
                    </a:lnTo>
                    <a:lnTo>
                      <a:pt x="876" y="720"/>
                    </a:lnTo>
                    <a:lnTo>
                      <a:pt x="876" y="720"/>
                    </a:lnTo>
                    <a:lnTo>
                      <a:pt x="876" y="720"/>
                    </a:lnTo>
                    <a:close/>
                    <a:moveTo>
                      <a:pt x="146" y="724"/>
                    </a:moveTo>
                    <a:lnTo>
                      <a:pt x="146" y="728"/>
                    </a:lnTo>
                    <a:lnTo>
                      <a:pt x="142" y="728"/>
                    </a:lnTo>
                    <a:lnTo>
                      <a:pt x="142" y="724"/>
                    </a:lnTo>
                    <a:lnTo>
                      <a:pt x="146" y="724"/>
                    </a:lnTo>
                    <a:lnTo>
                      <a:pt x="146" y="724"/>
                    </a:lnTo>
                    <a:lnTo>
                      <a:pt x="146" y="724"/>
                    </a:lnTo>
                    <a:close/>
                    <a:moveTo>
                      <a:pt x="112" y="746"/>
                    </a:moveTo>
                    <a:lnTo>
                      <a:pt x="112" y="742"/>
                    </a:lnTo>
                    <a:lnTo>
                      <a:pt x="112" y="738"/>
                    </a:lnTo>
                    <a:lnTo>
                      <a:pt x="112" y="736"/>
                    </a:lnTo>
                    <a:lnTo>
                      <a:pt x="116" y="736"/>
                    </a:lnTo>
                    <a:lnTo>
                      <a:pt x="120" y="736"/>
                    </a:lnTo>
                    <a:lnTo>
                      <a:pt x="120" y="738"/>
                    </a:lnTo>
                    <a:lnTo>
                      <a:pt x="116" y="738"/>
                    </a:lnTo>
                    <a:lnTo>
                      <a:pt x="120" y="738"/>
                    </a:lnTo>
                    <a:lnTo>
                      <a:pt x="124" y="736"/>
                    </a:lnTo>
                    <a:lnTo>
                      <a:pt x="124" y="738"/>
                    </a:lnTo>
                    <a:lnTo>
                      <a:pt x="126" y="738"/>
                    </a:lnTo>
                    <a:lnTo>
                      <a:pt x="126" y="742"/>
                    </a:lnTo>
                    <a:lnTo>
                      <a:pt x="124" y="742"/>
                    </a:lnTo>
                    <a:lnTo>
                      <a:pt x="120" y="746"/>
                    </a:lnTo>
                    <a:lnTo>
                      <a:pt x="124" y="746"/>
                    </a:lnTo>
                    <a:lnTo>
                      <a:pt x="126" y="742"/>
                    </a:lnTo>
                    <a:lnTo>
                      <a:pt x="126" y="738"/>
                    </a:lnTo>
                    <a:lnTo>
                      <a:pt x="130" y="738"/>
                    </a:lnTo>
                    <a:lnTo>
                      <a:pt x="130" y="736"/>
                    </a:lnTo>
                    <a:lnTo>
                      <a:pt x="130" y="738"/>
                    </a:lnTo>
                    <a:lnTo>
                      <a:pt x="130" y="742"/>
                    </a:lnTo>
                    <a:lnTo>
                      <a:pt x="126" y="746"/>
                    </a:lnTo>
                    <a:lnTo>
                      <a:pt x="126" y="750"/>
                    </a:lnTo>
                    <a:lnTo>
                      <a:pt x="126" y="754"/>
                    </a:lnTo>
                    <a:lnTo>
                      <a:pt x="124" y="754"/>
                    </a:lnTo>
                    <a:lnTo>
                      <a:pt x="124" y="758"/>
                    </a:lnTo>
                    <a:lnTo>
                      <a:pt x="126" y="758"/>
                    </a:lnTo>
                    <a:lnTo>
                      <a:pt x="124" y="758"/>
                    </a:lnTo>
                    <a:lnTo>
                      <a:pt x="120" y="758"/>
                    </a:lnTo>
                    <a:lnTo>
                      <a:pt x="120" y="754"/>
                    </a:lnTo>
                    <a:lnTo>
                      <a:pt x="116" y="754"/>
                    </a:lnTo>
                    <a:lnTo>
                      <a:pt x="120" y="754"/>
                    </a:lnTo>
                    <a:lnTo>
                      <a:pt x="124" y="754"/>
                    </a:lnTo>
                    <a:lnTo>
                      <a:pt x="120" y="750"/>
                    </a:lnTo>
                    <a:lnTo>
                      <a:pt x="116" y="750"/>
                    </a:lnTo>
                    <a:lnTo>
                      <a:pt x="112" y="750"/>
                    </a:lnTo>
                    <a:lnTo>
                      <a:pt x="112" y="746"/>
                    </a:lnTo>
                    <a:lnTo>
                      <a:pt x="116" y="746"/>
                    </a:lnTo>
                    <a:lnTo>
                      <a:pt x="112" y="746"/>
                    </a:lnTo>
                    <a:lnTo>
                      <a:pt x="112" y="746"/>
                    </a:lnTo>
                    <a:lnTo>
                      <a:pt x="112" y="746"/>
                    </a:lnTo>
                    <a:close/>
                    <a:moveTo>
                      <a:pt x="150" y="738"/>
                    </a:moveTo>
                    <a:lnTo>
                      <a:pt x="152" y="738"/>
                    </a:lnTo>
                    <a:lnTo>
                      <a:pt x="150" y="742"/>
                    </a:lnTo>
                    <a:lnTo>
                      <a:pt x="150" y="738"/>
                    </a:lnTo>
                    <a:lnTo>
                      <a:pt x="150" y="742"/>
                    </a:lnTo>
                    <a:lnTo>
                      <a:pt x="150" y="738"/>
                    </a:lnTo>
                    <a:lnTo>
                      <a:pt x="146" y="738"/>
                    </a:lnTo>
                    <a:lnTo>
                      <a:pt x="146" y="742"/>
                    </a:lnTo>
                    <a:lnTo>
                      <a:pt x="146" y="738"/>
                    </a:lnTo>
                    <a:lnTo>
                      <a:pt x="150" y="738"/>
                    </a:lnTo>
                    <a:lnTo>
                      <a:pt x="150" y="736"/>
                    </a:lnTo>
                    <a:lnTo>
                      <a:pt x="150" y="738"/>
                    </a:lnTo>
                    <a:lnTo>
                      <a:pt x="150" y="738"/>
                    </a:lnTo>
                    <a:lnTo>
                      <a:pt x="150" y="738"/>
                    </a:lnTo>
                    <a:close/>
                    <a:moveTo>
                      <a:pt x="152" y="742"/>
                    </a:moveTo>
                    <a:lnTo>
                      <a:pt x="152" y="746"/>
                    </a:lnTo>
                    <a:lnTo>
                      <a:pt x="152" y="750"/>
                    </a:lnTo>
                    <a:lnTo>
                      <a:pt x="152" y="746"/>
                    </a:lnTo>
                    <a:lnTo>
                      <a:pt x="150" y="746"/>
                    </a:lnTo>
                    <a:lnTo>
                      <a:pt x="152" y="742"/>
                    </a:lnTo>
                    <a:lnTo>
                      <a:pt x="152" y="742"/>
                    </a:lnTo>
                    <a:lnTo>
                      <a:pt x="152" y="742"/>
                    </a:lnTo>
                    <a:close/>
                    <a:moveTo>
                      <a:pt x="172" y="746"/>
                    </a:moveTo>
                    <a:lnTo>
                      <a:pt x="168" y="746"/>
                    </a:lnTo>
                    <a:lnTo>
                      <a:pt x="168" y="750"/>
                    </a:lnTo>
                    <a:lnTo>
                      <a:pt x="168" y="754"/>
                    </a:lnTo>
                    <a:lnTo>
                      <a:pt x="168" y="746"/>
                    </a:lnTo>
                    <a:lnTo>
                      <a:pt x="172" y="746"/>
                    </a:lnTo>
                    <a:lnTo>
                      <a:pt x="172" y="746"/>
                    </a:lnTo>
                    <a:lnTo>
                      <a:pt x="172" y="746"/>
                    </a:lnTo>
                    <a:close/>
                    <a:moveTo>
                      <a:pt x="150" y="746"/>
                    </a:moveTo>
                    <a:lnTo>
                      <a:pt x="152" y="746"/>
                    </a:lnTo>
                    <a:lnTo>
                      <a:pt x="152" y="750"/>
                    </a:lnTo>
                    <a:lnTo>
                      <a:pt x="156" y="750"/>
                    </a:lnTo>
                    <a:lnTo>
                      <a:pt x="156" y="754"/>
                    </a:lnTo>
                    <a:lnTo>
                      <a:pt x="160" y="758"/>
                    </a:lnTo>
                    <a:lnTo>
                      <a:pt x="156" y="758"/>
                    </a:lnTo>
                    <a:lnTo>
                      <a:pt x="152" y="754"/>
                    </a:lnTo>
                    <a:lnTo>
                      <a:pt x="150" y="754"/>
                    </a:lnTo>
                    <a:lnTo>
                      <a:pt x="150" y="750"/>
                    </a:lnTo>
                    <a:lnTo>
                      <a:pt x="150" y="746"/>
                    </a:lnTo>
                    <a:lnTo>
                      <a:pt x="150" y="746"/>
                    </a:lnTo>
                    <a:lnTo>
                      <a:pt x="150" y="746"/>
                    </a:lnTo>
                    <a:close/>
                    <a:moveTo>
                      <a:pt x="172" y="750"/>
                    </a:moveTo>
                    <a:lnTo>
                      <a:pt x="172" y="754"/>
                    </a:lnTo>
                    <a:lnTo>
                      <a:pt x="168" y="754"/>
                    </a:lnTo>
                    <a:lnTo>
                      <a:pt x="168" y="750"/>
                    </a:lnTo>
                    <a:lnTo>
                      <a:pt x="172" y="750"/>
                    </a:lnTo>
                    <a:lnTo>
                      <a:pt x="172" y="750"/>
                    </a:lnTo>
                    <a:lnTo>
                      <a:pt x="172" y="750"/>
                    </a:lnTo>
                    <a:close/>
                    <a:moveTo>
                      <a:pt x="864" y="754"/>
                    </a:moveTo>
                    <a:lnTo>
                      <a:pt x="862" y="754"/>
                    </a:lnTo>
                    <a:lnTo>
                      <a:pt x="864" y="754"/>
                    </a:lnTo>
                    <a:lnTo>
                      <a:pt x="864" y="754"/>
                    </a:lnTo>
                    <a:lnTo>
                      <a:pt x="864" y="754"/>
                    </a:lnTo>
                    <a:close/>
                    <a:moveTo>
                      <a:pt x="168" y="754"/>
                    </a:moveTo>
                    <a:lnTo>
                      <a:pt x="168" y="758"/>
                    </a:lnTo>
                    <a:lnTo>
                      <a:pt x="164" y="758"/>
                    </a:lnTo>
                    <a:lnTo>
                      <a:pt x="164" y="754"/>
                    </a:lnTo>
                    <a:lnTo>
                      <a:pt x="168" y="754"/>
                    </a:lnTo>
                    <a:lnTo>
                      <a:pt x="168" y="754"/>
                    </a:lnTo>
                    <a:lnTo>
                      <a:pt x="168" y="754"/>
                    </a:lnTo>
                    <a:close/>
                    <a:moveTo>
                      <a:pt x="846" y="758"/>
                    </a:moveTo>
                    <a:lnTo>
                      <a:pt x="850" y="758"/>
                    </a:lnTo>
                    <a:lnTo>
                      <a:pt x="850" y="762"/>
                    </a:lnTo>
                    <a:lnTo>
                      <a:pt x="854" y="766"/>
                    </a:lnTo>
                    <a:lnTo>
                      <a:pt x="854" y="768"/>
                    </a:lnTo>
                    <a:lnTo>
                      <a:pt x="854" y="766"/>
                    </a:lnTo>
                    <a:lnTo>
                      <a:pt x="850" y="766"/>
                    </a:lnTo>
                    <a:lnTo>
                      <a:pt x="846" y="766"/>
                    </a:lnTo>
                    <a:lnTo>
                      <a:pt x="842" y="766"/>
                    </a:lnTo>
                    <a:lnTo>
                      <a:pt x="838" y="762"/>
                    </a:lnTo>
                    <a:lnTo>
                      <a:pt x="834" y="762"/>
                    </a:lnTo>
                    <a:lnTo>
                      <a:pt x="834" y="758"/>
                    </a:lnTo>
                    <a:lnTo>
                      <a:pt x="838" y="758"/>
                    </a:lnTo>
                    <a:lnTo>
                      <a:pt x="842" y="758"/>
                    </a:lnTo>
                    <a:lnTo>
                      <a:pt x="842" y="754"/>
                    </a:lnTo>
                    <a:lnTo>
                      <a:pt x="842" y="758"/>
                    </a:lnTo>
                    <a:lnTo>
                      <a:pt x="846" y="758"/>
                    </a:lnTo>
                    <a:lnTo>
                      <a:pt x="846" y="758"/>
                    </a:lnTo>
                    <a:lnTo>
                      <a:pt x="846" y="758"/>
                    </a:lnTo>
                    <a:close/>
                    <a:moveTo>
                      <a:pt x="164" y="758"/>
                    </a:moveTo>
                    <a:lnTo>
                      <a:pt x="164" y="762"/>
                    </a:lnTo>
                    <a:lnTo>
                      <a:pt x="164" y="758"/>
                    </a:lnTo>
                    <a:lnTo>
                      <a:pt x="160" y="758"/>
                    </a:lnTo>
                    <a:lnTo>
                      <a:pt x="164" y="758"/>
                    </a:lnTo>
                    <a:lnTo>
                      <a:pt x="164" y="758"/>
                    </a:lnTo>
                    <a:lnTo>
                      <a:pt x="164" y="758"/>
                    </a:lnTo>
                    <a:close/>
                    <a:moveTo>
                      <a:pt x="168" y="766"/>
                    </a:moveTo>
                    <a:lnTo>
                      <a:pt x="172" y="768"/>
                    </a:lnTo>
                    <a:lnTo>
                      <a:pt x="172" y="772"/>
                    </a:lnTo>
                    <a:lnTo>
                      <a:pt x="168" y="768"/>
                    </a:lnTo>
                    <a:lnTo>
                      <a:pt x="164" y="766"/>
                    </a:lnTo>
                    <a:lnTo>
                      <a:pt x="168" y="766"/>
                    </a:lnTo>
                    <a:lnTo>
                      <a:pt x="168" y="766"/>
                    </a:lnTo>
                    <a:lnTo>
                      <a:pt x="168" y="766"/>
                    </a:lnTo>
                    <a:close/>
                    <a:moveTo>
                      <a:pt x="182" y="766"/>
                    </a:moveTo>
                    <a:lnTo>
                      <a:pt x="180" y="766"/>
                    </a:lnTo>
                    <a:lnTo>
                      <a:pt x="180" y="768"/>
                    </a:lnTo>
                    <a:lnTo>
                      <a:pt x="180" y="766"/>
                    </a:lnTo>
                    <a:lnTo>
                      <a:pt x="182" y="766"/>
                    </a:lnTo>
                    <a:lnTo>
                      <a:pt x="182" y="766"/>
                    </a:lnTo>
                    <a:lnTo>
                      <a:pt x="182" y="766"/>
                    </a:lnTo>
                    <a:close/>
                    <a:moveTo>
                      <a:pt x="180" y="766"/>
                    </a:moveTo>
                    <a:lnTo>
                      <a:pt x="180" y="768"/>
                    </a:lnTo>
                    <a:lnTo>
                      <a:pt x="180" y="772"/>
                    </a:lnTo>
                    <a:lnTo>
                      <a:pt x="176" y="772"/>
                    </a:lnTo>
                    <a:lnTo>
                      <a:pt x="180" y="768"/>
                    </a:lnTo>
                    <a:lnTo>
                      <a:pt x="180" y="766"/>
                    </a:lnTo>
                    <a:lnTo>
                      <a:pt x="180" y="766"/>
                    </a:lnTo>
                    <a:lnTo>
                      <a:pt x="180" y="766"/>
                    </a:lnTo>
                    <a:close/>
                    <a:moveTo>
                      <a:pt x="134" y="766"/>
                    </a:moveTo>
                    <a:lnTo>
                      <a:pt x="134" y="768"/>
                    </a:lnTo>
                    <a:lnTo>
                      <a:pt x="130" y="766"/>
                    </a:lnTo>
                    <a:lnTo>
                      <a:pt x="134" y="766"/>
                    </a:lnTo>
                    <a:lnTo>
                      <a:pt x="134" y="766"/>
                    </a:lnTo>
                    <a:lnTo>
                      <a:pt x="134" y="766"/>
                    </a:lnTo>
                    <a:close/>
                    <a:moveTo>
                      <a:pt x="176" y="768"/>
                    </a:moveTo>
                    <a:lnTo>
                      <a:pt x="176" y="772"/>
                    </a:lnTo>
                    <a:lnTo>
                      <a:pt x="172" y="772"/>
                    </a:lnTo>
                    <a:lnTo>
                      <a:pt x="172" y="768"/>
                    </a:lnTo>
                    <a:lnTo>
                      <a:pt x="176" y="768"/>
                    </a:lnTo>
                    <a:lnTo>
                      <a:pt x="176" y="768"/>
                    </a:lnTo>
                    <a:lnTo>
                      <a:pt x="176" y="768"/>
                    </a:lnTo>
                    <a:close/>
                    <a:moveTo>
                      <a:pt x="176" y="772"/>
                    </a:moveTo>
                    <a:lnTo>
                      <a:pt x="176" y="776"/>
                    </a:lnTo>
                    <a:lnTo>
                      <a:pt x="172" y="772"/>
                    </a:lnTo>
                    <a:lnTo>
                      <a:pt x="176" y="772"/>
                    </a:lnTo>
                    <a:lnTo>
                      <a:pt x="176" y="772"/>
                    </a:lnTo>
                    <a:lnTo>
                      <a:pt x="176" y="772"/>
                    </a:lnTo>
                    <a:close/>
                    <a:moveTo>
                      <a:pt x="190" y="780"/>
                    </a:moveTo>
                    <a:lnTo>
                      <a:pt x="186" y="780"/>
                    </a:lnTo>
                    <a:lnTo>
                      <a:pt x="186" y="784"/>
                    </a:lnTo>
                    <a:lnTo>
                      <a:pt x="186" y="780"/>
                    </a:lnTo>
                    <a:lnTo>
                      <a:pt x="186" y="776"/>
                    </a:lnTo>
                    <a:lnTo>
                      <a:pt x="190" y="776"/>
                    </a:lnTo>
                    <a:lnTo>
                      <a:pt x="190" y="772"/>
                    </a:lnTo>
                    <a:lnTo>
                      <a:pt x="194" y="772"/>
                    </a:lnTo>
                    <a:lnTo>
                      <a:pt x="194" y="776"/>
                    </a:lnTo>
                    <a:lnTo>
                      <a:pt x="190" y="776"/>
                    </a:lnTo>
                    <a:lnTo>
                      <a:pt x="190" y="780"/>
                    </a:lnTo>
                    <a:lnTo>
                      <a:pt x="190" y="780"/>
                    </a:lnTo>
                    <a:lnTo>
                      <a:pt x="190" y="780"/>
                    </a:lnTo>
                    <a:close/>
                    <a:moveTo>
                      <a:pt x="182" y="772"/>
                    </a:moveTo>
                    <a:lnTo>
                      <a:pt x="182" y="776"/>
                    </a:lnTo>
                    <a:lnTo>
                      <a:pt x="180" y="776"/>
                    </a:lnTo>
                    <a:lnTo>
                      <a:pt x="182" y="776"/>
                    </a:lnTo>
                    <a:lnTo>
                      <a:pt x="182" y="772"/>
                    </a:lnTo>
                    <a:lnTo>
                      <a:pt x="182" y="772"/>
                    </a:lnTo>
                    <a:lnTo>
                      <a:pt x="182" y="772"/>
                    </a:lnTo>
                    <a:close/>
                    <a:moveTo>
                      <a:pt x="142" y="780"/>
                    </a:moveTo>
                    <a:lnTo>
                      <a:pt x="142" y="784"/>
                    </a:lnTo>
                    <a:lnTo>
                      <a:pt x="138" y="780"/>
                    </a:lnTo>
                    <a:lnTo>
                      <a:pt x="142" y="780"/>
                    </a:lnTo>
                    <a:lnTo>
                      <a:pt x="142" y="780"/>
                    </a:lnTo>
                    <a:lnTo>
                      <a:pt x="142" y="780"/>
                    </a:lnTo>
                    <a:close/>
                    <a:moveTo>
                      <a:pt x="872" y="780"/>
                    </a:moveTo>
                    <a:lnTo>
                      <a:pt x="872" y="784"/>
                    </a:lnTo>
                    <a:lnTo>
                      <a:pt x="868" y="784"/>
                    </a:lnTo>
                    <a:lnTo>
                      <a:pt x="868" y="780"/>
                    </a:lnTo>
                    <a:lnTo>
                      <a:pt x="872" y="780"/>
                    </a:lnTo>
                    <a:lnTo>
                      <a:pt x="872" y="780"/>
                    </a:lnTo>
                    <a:lnTo>
                      <a:pt x="872" y="780"/>
                    </a:lnTo>
                    <a:close/>
                    <a:moveTo>
                      <a:pt x="182" y="788"/>
                    </a:moveTo>
                    <a:lnTo>
                      <a:pt x="182" y="792"/>
                    </a:lnTo>
                    <a:lnTo>
                      <a:pt x="186" y="792"/>
                    </a:lnTo>
                    <a:lnTo>
                      <a:pt x="186" y="794"/>
                    </a:lnTo>
                    <a:lnTo>
                      <a:pt x="182" y="794"/>
                    </a:lnTo>
                    <a:lnTo>
                      <a:pt x="182" y="792"/>
                    </a:lnTo>
                    <a:lnTo>
                      <a:pt x="182" y="788"/>
                    </a:lnTo>
                    <a:lnTo>
                      <a:pt x="182" y="788"/>
                    </a:lnTo>
                    <a:lnTo>
                      <a:pt x="182" y="788"/>
                    </a:lnTo>
                    <a:close/>
                    <a:moveTo>
                      <a:pt x="1188" y="874"/>
                    </a:moveTo>
                    <a:lnTo>
                      <a:pt x="1186" y="874"/>
                    </a:lnTo>
                    <a:lnTo>
                      <a:pt x="1182" y="874"/>
                    </a:lnTo>
                    <a:lnTo>
                      <a:pt x="1178" y="874"/>
                    </a:lnTo>
                    <a:lnTo>
                      <a:pt x="1174" y="874"/>
                    </a:lnTo>
                    <a:lnTo>
                      <a:pt x="1174" y="870"/>
                    </a:lnTo>
                    <a:lnTo>
                      <a:pt x="1170" y="874"/>
                    </a:lnTo>
                    <a:lnTo>
                      <a:pt x="1162" y="874"/>
                    </a:lnTo>
                    <a:lnTo>
                      <a:pt x="1160" y="874"/>
                    </a:lnTo>
                    <a:lnTo>
                      <a:pt x="1156" y="874"/>
                    </a:lnTo>
                    <a:lnTo>
                      <a:pt x="1156" y="870"/>
                    </a:lnTo>
                    <a:lnTo>
                      <a:pt x="1156" y="866"/>
                    </a:lnTo>
                    <a:lnTo>
                      <a:pt x="1160" y="862"/>
                    </a:lnTo>
                    <a:lnTo>
                      <a:pt x="1162" y="858"/>
                    </a:lnTo>
                    <a:lnTo>
                      <a:pt x="1166" y="854"/>
                    </a:lnTo>
                    <a:lnTo>
                      <a:pt x="1166" y="858"/>
                    </a:lnTo>
                    <a:lnTo>
                      <a:pt x="1166" y="854"/>
                    </a:lnTo>
                    <a:lnTo>
                      <a:pt x="1162" y="854"/>
                    </a:lnTo>
                    <a:lnTo>
                      <a:pt x="1160" y="854"/>
                    </a:lnTo>
                    <a:lnTo>
                      <a:pt x="1156" y="854"/>
                    </a:lnTo>
                    <a:lnTo>
                      <a:pt x="1160" y="852"/>
                    </a:lnTo>
                    <a:lnTo>
                      <a:pt x="1162" y="852"/>
                    </a:lnTo>
                    <a:lnTo>
                      <a:pt x="1160" y="852"/>
                    </a:lnTo>
                    <a:lnTo>
                      <a:pt x="1162" y="854"/>
                    </a:lnTo>
                    <a:lnTo>
                      <a:pt x="1162" y="852"/>
                    </a:lnTo>
                    <a:lnTo>
                      <a:pt x="1166" y="848"/>
                    </a:lnTo>
                    <a:lnTo>
                      <a:pt x="1166" y="844"/>
                    </a:lnTo>
                    <a:lnTo>
                      <a:pt x="1170" y="840"/>
                    </a:lnTo>
                    <a:lnTo>
                      <a:pt x="1170" y="844"/>
                    </a:lnTo>
                    <a:lnTo>
                      <a:pt x="1174" y="844"/>
                    </a:lnTo>
                    <a:lnTo>
                      <a:pt x="1174" y="848"/>
                    </a:lnTo>
                    <a:lnTo>
                      <a:pt x="1174" y="844"/>
                    </a:lnTo>
                    <a:lnTo>
                      <a:pt x="1170" y="844"/>
                    </a:lnTo>
                    <a:lnTo>
                      <a:pt x="1174" y="844"/>
                    </a:lnTo>
                    <a:lnTo>
                      <a:pt x="1174" y="840"/>
                    </a:lnTo>
                    <a:lnTo>
                      <a:pt x="1170" y="840"/>
                    </a:lnTo>
                    <a:lnTo>
                      <a:pt x="1170" y="836"/>
                    </a:lnTo>
                    <a:lnTo>
                      <a:pt x="1174" y="832"/>
                    </a:lnTo>
                    <a:lnTo>
                      <a:pt x="1178" y="836"/>
                    </a:lnTo>
                    <a:lnTo>
                      <a:pt x="1174" y="832"/>
                    </a:lnTo>
                    <a:lnTo>
                      <a:pt x="1174" y="828"/>
                    </a:lnTo>
                    <a:lnTo>
                      <a:pt x="1178" y="828"/>
                    </a:lnTo>
                    <a:lnTo>
                      <a:pt x="1178" y="822"/>
                    </a:lnTo>
                    <a:lnTo>
                      <a:pt x="1182" y="818"/>
                    </a:lnTo>
                    <a:lnTo>
                      <a:pt x="1182" y="814"/>
                    </a:lnTo>
                    <a:lnTo>
                      <a:pt x="1182" y="810"/>
                    </a:lnTo>
                    <a:lnTo>
                      <a:pt x="1186" y="810"/>
                    </a:lnTo>
                    <a:lnTo>
                      <a:pt x="1182" y="810"/>
                    </a:lnTo>
                    <a:lnTo>
                      <a:pt x="1186" y="810"/>
                    </a:lnTo>
                    <a:lnTo>
                      <a:pt x="1186" y="806"/>
                    </a:lnTo>
                    <a:lnTo>
                      <a:pt x="1188" y="806"/>
                    </a:lnTo>
                    <a:lnTo>
                      <a:pt x="1188" y="802"/>
                    </a:lnTo>
                    <a:lnTo>
                      <a:pt x="1188" y="798"/>
                    </a:lnTo>
                    <a:lnTo>
                      <a:pt x="1192" y="794"/>
                    </a:lnTo>
                    <a:lnTo>
                      <a:pt x="1196" y="794"/>
                    </a:lnTo>
                    <a:lnTo>
                      <a:pt x="1196" y="792"/>
                    </a:lnTo>
                    <a:lnTo>
                      <a:pt x="1200" y="792"/>
                    </a:lnTo>
                    <a:lnTo>
                      <a:pt x="1204" y="792"/>
                    </a:lnTo>
                    <a:lnTo>
                      <a:pt x="1208" y="792"/>
                    </a:lnTo>
                    <a:lnTo>
                      <a:pt x="1204" y="792"/>
                    </a:lnTo>
                    <a:lnTo>
                      <a:pt x="1208" y="792"/>
                    </a:lnTo>
                    <a:lnTo>
                      <a:pt x="1212" y="792"/>
                    </a:lnTo>
                    <a:lnTo>
                      <a:pt x="1212" y="794"/>
                    </a:lnTo>
                    <a:lnTo>
                      <a:pt x="1208" y="794"/>
                    </a:lnTo>
                    <a:lnTo>
                      <a:pt x="1204" y="794"/>
                    </a:lnTo>
                    <a:lnTo>
                      <a:pt x="1200" y="794"/>
                    </a:lnTo>
                    <a:lnTo>
                      <a:pt x="1200" y="798"/>
                    </a:lnTo>
                    <a:lnTo>
                      <a:pt x="1204" y="798"/>
                    </a:lnTo>
                    <a:lnTo>
                      <a:pt x="1208" y="798"/>
                    </a:lnTo>
                    <a:lnTo>
                      <a:pt x="1208" y="802"/>
                    </a:lnTo>
                    <a:lnTo>
                      <a:pt x="1204" y="802"/>
                    </a:lnTo>
                    <a:lnTo>
                      <a:pt x="1200" y="806"/>
                    </a:lnTo>
                    <a:lnTo>
                      <a:pt x="1200" y="810"/>
                    </a:lnTo>
                    <a:lnTo>
                      <a:pt x="1200" y="806"/>
                    </a:lnTo>
                    <a:lnTo>
                      <a:pt x="1200" y="810"/>
                    </a:lnTo>
                    <a:lnTo>
                      <a:pt x="1200" y="814"/>
                    </a:lnTo>
                    <a:lnTo>
                      <a:pt x="1196" y="814"/>
                    </a:lnTo>
                    <a:lnTo>
                      <a:pt x="1196" y="818"/>
                    </a:lnTo>
                    <a:lnTo>
                      <a:pt x="1196" y="822"/>
                    </a:lnTo>
                    <a:lnTo>
                      <a:pt x="1192" y="822"/>
                    </a:lnTo>
                    <a:lnTo>
                      <a:pt x="1192" y="824"/>
                    </a:lnTo>
                    <a:lnTo>
                      <a:pt x="1192" y="828"/>
                    </a:lnTo>
                    <a:lnTo>
                      <a:pt x="1188" y="828"/>
                    </a:lnTo>
                    <a:lnTo>
                      <a:pt x="1192" y="828"/>
                    </a:lnTo>
                    <a:lnTo>
                      <a:pt x="1188" y="832"/>
                    </a:lnTo>
                    <a:lnTo>
                      <a:pt x="1192" y="832"/>
                    </a:lnTo>
                    <a:lnTo>
                      <a:pt x="1192" y="828"/>
                    </a:lnTo>
                    <a:lnTo>
                      <a:pt x="1196" y="824"/>
                    </a:lnTo>
                    <a:lnTo>
                      <a:pt x="1200" y="822"/>
                    </a:lnTo>
                    <a:lnTo>
                      <a:pt x="1200" y="824"/>
                    </a:lnTo>
                    <a:lnTo>
                      <a:pt x="1204" y="824"/>
                    </a:lnTo>
                    <a:lnTo>
                      <a:pt x="1208" y="824"/>
                    </a:lnTo>
                    <a:lnTo>
                      <a:pt x="1212" y="824"/>
                    </a:lnTo>
                    <a:lnTo>
                      <a:pt x="1208" y="824"/>
                    </a:lnTo>
                    <a:lnTo>
                      <a:pt x="1208" y="828"/>
                    </a:lnTo>
                    <a:lnTo>
                      <a:pt x="1204" y="828"/>
                    </a:lnTo>
                    <a:lnTo>
                      <a:pt x="1200" y="832"/>
                    </a:lnTo>
                    <a:lnTo>
                      <a:pt x="1204" y="828"/>
                    </a:lnTo>
                    <a:lnTo>
                      <a:pt x="1204" y="832"/>
                    </a:lnTo>
                    <a:lnTo>
                      <a:pt x="1200" y="832"/>
                    </a:lnTo>
                    <a:lnTo>
                      <a:pt x="1200" y="836"/>
                    </a:lnTo>
                    <a:lnTo>
                      <a:pt x="1204" y="836"/>
                    </a:lnTo>
                    <a:lnTo>
                      <a:pt x="1204" y="832"/>
                    </a:lnTo>
                    <a:lnTo>
                      <a:pt x="1208" y="836"/>
                    </a:lnTo>
                    <a:lnTo>
                      <a:pt x="1212" y="836"/>
                    </a:lnTo>
                    <a:lnTo>
                      <a:pt x="1212" y="832"/>
                    </a:lnTo>
                    <a:lnTo>
                      <a:pt x="1212" y="836"/>
                    </a:lnTo>
                    <a:lnTo>
                      <a:pt x="1212" y="840"/>
                    </a:lnTo>
                    <a:lnTo>
                      <a:pt x="1212" y="836"/>
                    </a:lnTo>
                    <a:lnTo>
                      <a:pt x="1212" y="832"/>
                    </a:lnTo>
                    <a:lnTo>
                      <a:pt x="1216" y="832"/>
                    </a:lnTo>
                    <a:lnTo>
                      <a:pt x="1216" y="836"/>
                    </a:lnTo>
                    <a:lnTo>
                      <a:pt x="1212" y="840"/>
                    </a:lnTo>
                    <a:lnTo>
                      <a:pt x="1212" y="844"/>
                    </a:lnTo>
                    <a:lnTo>
                      <a:pt x="1212" y="840"/>
                    </a:lnTo>
                    <a:lnTo>
                      <a:pt x="1216" y="840"/>
                    </a:lnTo>
                    <a:lnTo>
                      <a:pt x="1216" y="836"/>
                    </a:lnTo>
                    <a:lnTo>
                      <a:pt x="1216" y="840"/>
                    </a:lnTo>
                    <a:lnTo>
                      <a:pt x="1218" y="840"/>
                    </a:lnTo>
                    <a:lnTo>
                      <a:pt x="1222" y="836"/>
                    </a:lnTo>
                    <a:lnTo>
                      <a:pt x="1222" y="832"/>
                    </a:lnTo>
                    <a:lnTo>
                      <a:pt x="1222" y="836"/>
                    </a:lnTo>
                    <a:lnTo>
                      <a:pt x="1222" y="840"/>
                    </a:lnTo>
                    <a:lnTo>
                      <a:pt x="1226" y="836"/>
                    </a:lnTo>
                    <a:lnTo>
                      <a:pt x="1230" y="836"/>
                    </a:lnTo>
                    <a:lnTo>
                      <a:pt x="1234" y="836"/>
                    </a:lnTo>
                    <a:lnTo>
                      <a:pt x="1238" y="840"/>
                    </a:lnTo>
                    <a:lnTo>
                      <a:pt x="1238" y="844"/>
                    </a:lnTo>
                    <a:lnTo>
                      <a:pt x="1234" y="844"/>
                    </a:lnTo>
                    <a:lnTo>
                      <a:pt x="1234" y="848"/>
                    </a:lnTo>
                    <a:lnTo>
                      <a:pt x="1230" y="848"/>
                    </a:lnTo>
                    <a:lnTo>
                      <a:pt x="1234" y="848"/>
                    </a:lnTo>
                    <a:lnTo>
                      <a:pt x="1234" y="852"/>
                    </a:lnTo>
                    <a:lnTo>
                      <a:pt x="1230" y="852"/>
                    </a:lnTo>
                    <a:lnTo>
                      <a:pt x="1234" y="852"/>
                    </a:lnTo>
                    <a:lnTo>
                      <a:pt x="1230" y="852"/>
                    </a:lnTo>
                    <a:lnTo>
                      <a:pt x="1234" y="852"/>
                    </a:lnTo>
                    <a:lnTo>
                      <a:pt x="1238" y="852"/>
                    </a:lnTo>
                    <a:lnTo>
                      <a:pt x="1234" y="852"/>
                    </a:lnTo>
                    <a:lnTo>
                      <a:pt x="1230" y="854"/>
                    </a:lnTo>
                    <a:lnTo>
                      <a:pt x="1234" y="854"/>
                    </a:lnTo>
                    <a:lnTo>
                      <a:pt x="1238" y="854"/>
                    </a:lnTo>
                    <a:lnTo>
                      <a:pt x="1238" y="852"/>
                    </a:lnTo>
                    <a:lnTo>
                      <a:pt x="1242" y="852"/>
                    </a:lnTo>
                    <a:lnTo>
                      <a:pt x="1242" y="854"/>
                    </a:lnTo>
                    <a:lnTo>
                      <a:pt x="1242" y="852"/>
                    </a:lnTo>
                    <a:lnTo>
                      <a:pt x="1244" y="852"/>
                    </a:lnTo>
                    <a:lnTo>
                      <a:pt x="1244" y="854"/>
                    </a:lnTo>
                    <a:lnTo>
                      <a:pt x="1244" y="858"/>
                    </a:lnTo>
                    <a:lnTo>
                      <a:pt x="1242" y="858"/>
                    </a:lnTo>
                    <a:lnTo>
                      <a:pt x="1238" y="858"/>
                    </a:lnTo>
                    <a:lnTo>
                      <a:pt x="1234" y="862"/>
                    </a:lnTo>
                    <a:lnTo>
                      <a:pt x="1230" y="862"/>
                    </a:lnTo>
                    <a:lnTo>
                      <a:pt x="1234" y="862"/>
                    </a:lnTo>
                    <a:lnTo>
                      <a:pt x="1234" y="866"/>
                    </a:lnTo>
                    <a:lnTo>
                      <a:pt x="1230" y="866"/>
                    </a:lnTo>
                    <a:lnTo>
                      <a:pt x="1234" y="866"/>
                    </a:lnTo>
                    <a:lnTo>
                      <a:pt x="1238" y="866"/>
                    </a:lnTo>
                    <a:lnTo>
                      <a:pt x="1234" y="870"/>
                    </a:lnTo>
                    <a:lnTo>
                      <a:pt x="1234" y="874"/>
                    </a:lnTo>
                    <a:lnTo>
                      <a:pt x="1238" y="874"/>
                    </a:lnTo>
                    <a:lnTo>
                      <a:pt x="1238" y="870"/>
                    </a:lnTo>
                    <a:lnTo>
                      <a:pt x="1242" y="866"/>
                    </a:lnTo>
                    <a:lnTo>
                      <a:pt x="1242" y="862"/>
                    </a:lnTo>
                    <a:lnTo>
                      <a:pt x="1242" y="866"/>
                    </a:lnTo>
                    <a:lnTo>
                      <a:pt x="1244" y="862"/>
                    </a:lnTo>
                    <a:lnTo>
                      <a:pt x="1248" y="862"/>
                    </a:lnTo>
                    <a:lnTo>
                      <a:pt x="1244" y="862"/>
                    </a:lnTo>
                    <a:lnTo>
                      <a:pt x="1244" y="866"/>
                    </a:lnTo>
                    <a:lnTo>
                      <a:pt x="1244" y="870"/>
                    </a:lnTo>
                    <a:lnTo>
                      <a:pt x="1242" y="874"/>
                    </a:lnTo>
                    <a:lnTo>
                      <a:pt x="1242" y="878"/>
                    </a:lnTo>
                    <a:lnTo>
                      <a:pt x="1244" y="878"/>
                    </a:lnTo>
                    <a:lnTo>
                      <a:pt x="1244" y="874"/>
                    </a:lnTo>
                    <a:lnTo>
                      <a:pt x="1248" y="870"/>
                    </a:lnTo>
                    <a:lnTo>
                      <a:pt x="1248" y="874"/>
                    </a:lnTo>
                    <a:lnTo>
                      <a:pt x="1248" y="878"/>
                    </a:lnTo>
                    <a:lnTo>
                      <a:pt x="1248" y="880"/>
                    </a:lnTo>
                    <a:lnTo>
                      <a:pt x="1244" y="880"/>
                    </a:lnTo>
                    <a:lnTo>
                      <a:pt x="1244" y="884"/>
                    </a:lnTo>
                    <a:lnTo>
                      <a:pt x="1244" y="888"/>
                    </a:lnTo>
                    <a:lnTo>
                      <a:pt x="1244" y="892"/>
                    </a:lnTo>
                    <a:lnTo>
                      <a:pt x="1242" y="892"/>
                    </a:lnTo>
                    <a:lnTo>
                      <a:pt x="1238" y="892"/>
                    </a:lnTo>
                    <a:lnTo>
                      <a:pt x="1234" y="892"/>
                    </a:lnTo>
                    <a:lnTo>
                      <a:pt x="1234" y="888"/>
                    </a:lnTo>
                    <a:lnTo>
                      <a:pt x="1238" y="888"/>
                    </a:lnTo>
                    <a:lnTo>
                      <a:pt x="1234" y="884"/>
                    </a:lnTo>
                    <a:lnTo>
                      <a:pt x="1238" y="884"/>
                    </a:lnTo>
                    <a:lnTo>
                      <a:pt x="1238" y="880"/>
                    </a:lnTo>
                    <a:lnTo>
                      <a:pt x="1234" y="884"/>
                    </a:lnTo>
                    <a:lnTo>
                      <a:pt x="1230" y="888"/>
                    </a:lnTo>
                    <a:lnTo>
                      <a:pt x="1226" y="888"/>
                    </a:lnTo>
                    <a:lnTo>
                      <a:pt x="1226" y="884"/>
                    </a:lnTo>
                    <a:lnTo>
                      <a:pt x="1230" y="884"/>
                    </a:lnTo>
                    <a:lnTo>
                      <a:pt x="1230" y="880"/>
                    </a:lnTo>
                    <a:lnTo>
                      <a:pt x="1234" y="878"/>
                    </a:lnTo>
                    <a:lnTo>
                      <a:pt x="1230" y="878"/>
                    </a:lnTo>
                    <a:lnTo>
                      <a:pt x="1230" y="874"/>
                    </a:lnTo>
                    <a:lnTo>
                      <a:pt x="1234" y="874"/>
                    </a:lnTo>
                    <a:lnTo>
                      <a:pt x="1230" y="874"/>
                    </a:lnTo>
                    <a:lnTo>
                      <a:pt x="1230" y="870"/>
                    </a:lnTo>
                    <a:lnTo>
                      <a:pt x="1226" y="870"/>
                    </a:lnTo>
                    <a:lnTo>
                      <a:pt x="1226" y="874"/>
                    </a:lnTo>
                    <a:lnTo>
                      <a:pt x="1222" y="874"/>
                    </a:lnTo>
                    <a:lnTo>
                      <a:pt x="1222" y="878"/>
                    </a:lnTo>
                    <a:lnTo>
                      <a:pt x="1226" y="874"/>
                    </a:lnTo>
                    <a:lnTo>
                      <a:pt x="1222" y="874"/>
                    </a:lnTo>
                    <a:lnTo>
                      <a:pt x="1222" y="878"/>
                    </a:lnTo>
                    <a:lnTo>
                      <a:pt x="1218" y="878"/>
                    </a:lnTo>
                    <a:lnTo>
                      <a:pt x="1216" y="880"/>
                    </a:lnTo>
                    <a:lnTo>
                      <a:pt x="1216" y="884"/>
                    </a:lnTo>
                    <a:lnTo>
                      <a:pt x="1212" y="888"/>
                    </a:lnTo>
                    <a:lnTo>
                      <a:pt x="1208" y="888"/>
                    </a:lnTo>
                    <a:lnTo>
                      <a:pt x="1204" y="888"/>
                    </a:lnTo>
                    <a:lnTo>
                      <a:pt x="1204" y="884"/>
                    </a:lnTo>
                    <a:lnTo>
                      <a:pt x="1208" y="884"/>
                    </a:lnTo>
                    <a:lnTo>
                      <a:pt x="1212" y="880"/>
                    </a:lnTo>
                    <a:lnTo>
                      <a:pt x="1212" y="878"/>
                    </a:lnTo>
                    <a:lnTo>
                      <a:pt x="1216" y="878"/>
                    </a:lnTo>
                    <a:lnTo>
                      <a:pt x="1218" y="874"/>
                    </a:lnTo>
                    <a:lnTo>
                      <a:pt x="1216" y="874"/>
                    </a:lnTo>
                    <a:lnTo>
                      <a:pt x="1216" y="870"/>
                    </a:lnTo>
                    <a:lnTo>
                      <a:pt x="1218" y="870"/>
                    </a:lnTo>
                    <a:lnTo>
                      <a:pt x="1216" y="870"/>
                    </a:lnTo>
                    <a:lnTo>
                      <a:pt x="1216" y="874"/>
                    </a:lnTo>
                    <a:lnTo>
                      <a:pt x="1212" y="874"/>
                    </a:lnTo>
                    <a:lnTo>
                      <a:pt x="1212" y="870"/>
                    </a:lnTo>
                    <a:lnTo>
                      <a:pt x="1212" y="874"/>
                    </a:lnTo>
                    <a:lnTo>
                      <a:pt x="1212" y="878"/>
                    </a:lnTo>
                    <a:lnTo>
                      <a:pt x="1208" y="878"/>
                    </a:lnTo>
                    <a:lnTo>
                      <a:pt x="1204" y="878"/>
                    </a:lnTo>
                    <a:lnTo>
                      <a:pt x="1204" y="874"/>
                    </a:lnTo>
                    <a:lnTo>
                      <a:pt x="1204" y="878"/>
                    </a:lnTo>
                    <a:lnTo>
                      <a:pt x="1200" y="878"/>
                    </a:lnTo>
                    <a:lnTo>
                      <a:pt x="1200" y="874"/>
                    </a:lnTo>
                    <a:lnTo>
                      <a:pt x="1204" y="874"/>
                    </a:lnTo>
                    <a:lnTo>
                      <a:pt x="1208" y="874"/>
                    </a:lnTo>
                    <a:lnTo>
                      <a:pt x="1204" y="874"/>
                    </a:lnTo>
                    <a:lnTo>
                      <a:pt x="1204" y="870"/>
                    </a:lnTo>
                    <a:lnTo>
                      <a:pt x="1204" y="866"/>
                    </a:lnTo>
                    <a:lnTo>
                      <a:pt x="1204" y="870"/>
                    </a:lnTo>
                    <a:lnTo>
                      <a:pt x="1200" y="870"/>
                    </a:lnTo>
                    <a:lnTo>
                      <a:pt x="1200" y="874"/>
                    </a:lnTo>
                    <a:lnTo>
                      <a:pt x="1196" y="874"/>
                    </a:lnTo>
                    <a:lnTo>
                      <a:pt x="1192" y="874"/>
                    </a:lnTo>
                    <a:lnTo>
                      <a:pt x="1188" y="874"/>
                    </a:lnTo>
                    <a:lnTo>
                      <a:pt x="1188" y="874"/>
                    </a:lnTo>
                    <a:lnTo>
                      <a:pt x="1188" y="874"/>
                    </a:lnTo>
                    <a:close/>
                    <a:moveTo>
                      <a:pt x="190" y="818"/>
                    </a:moveTo>
                    <a:lnTo>
                      <a:pt x="190" y="814"/>
                    </a:lnTo>
                    <a:lnTo>
                      <a:pt x="190" y="810"/>
                    </a:lnTo>
                    <a:lnTo>
                      <a:pt x="186" y="810"/>
                    </a:lnTo>
                    <a:lnTo>
                      <a:pt x="190" y="810"/>
                    </a:lnTo>
                    <a:lnTo>
                      <a:pt x="190" y="814"/>
                    </a:lnTo>
                    <a:lnTo>
                      <a:pt x="182" y="814"/>
                    </a:lnTo>
                    <a:lnTo>
                      <a:pt x="180" y="814"/>
                    </a:lnTo>
                    <a:lnTo>
                      <a:pt x="180" y="810"/>
                    </a:lnTo>
                    <a:lnTo>
                      <a:pt x="180" y="806"/>
                    </a:lnTo>
                    <a:lnTo>
                      <a:pt x="182" y="806"/>
                    </a:lnTo>
                    <a:lnTo>
                      <a:pt x="186" y="806"/>
                    </a:lnTo>
                    <a:lnTo>
                      <a:pt x="190" y="806"/>
                    </a:lnTo>
                    <a:lnTo>
                      <a:pt x="190" y="810"/>
                    </a:lnTo>
                    <a:lnTo>
                      <a:pt x="194" y="810"/>
                    </a:lnTo>
                    <a:lnTo>
                      <a:pt x="198" y="810"/>
                    </a:lnTo>
                    <a:lnTo>
                      <a:pt x="202" y="814"/>
                    </a:lnTo>
                    <a:lnTo>
                      <a:pt x="206" y="814"/>
                    </a:lnTo>
                    <a:lnTo>
                      <a:pt x="210" y="814"/>
                    </a:lnTo>
                    <a:lnTo>
                      <a:pt x="212" y="814"/>
                    </a:lnTo>
                    <a:lnTo>
                      <a:pt x="212" y="818"/>
                    </a:lnTo>
                    <a:lnTo>
                      <a:pt x="216" y="818"/>
                    </a:lnTo>
                    <a:lnTo>
                      <a:pt x="220" y="818"/>
                    </a:lnTo>
                    <a:lnTo>
                      <a:pt x="220" y="822"/>
                    </a:lnTo>
                    <a:lnTo>
                      <a:pt x="224" y="822"/>
                    </a:lnTo>
                    <a:lnTo>
                      <a:pt x="224" y="824"/>
                    </a:lnTo>
                    <a:lnTo>
                      <a:pt x="228" y="828"/>
                    </a:lnTo>
                    <a:lnTo>
                      <a:pt x="228" y="832"/>
                    </a:lnTo>
                    <a:lnTo>
                      <a:pt x="228" y="836"/>
                    </a:lnTo>
                    <a:lnTo>
                      <a:pt x="232" y="836"/>
                    </a:lnTo>
                    <a:lnTo>
                      <a:pt x="236" y="840"/>
                    </a:lnTo>
                    <a:lnTo>
                      <a:pt x="238" y="840"/>
                    </a:lnTo>
                    <a:lnTo>
                      <a:pt x="242" y="840"/>
                    </a:lnTo>
                    <a:lnTo>
                      <a:pt x="242" y="844"/>
                    </a:lnTo>
                    <a:lnTo>
                      <a:pt x="246" y="848"/>
                    </a:lnTo>
                    <a:lnTo>
                      <a:pt x="246" y="852"/>
                    </a:lnTo>
                    <a:lnTo>
                      <a:pt x="246" y="854"/>
                    </a:lnTo>
                    <a:lnTo>
                      <a:pt x="246" y="852"/>
                    </a:lnTo>
                    <a:lnTo>
                      <a:pt x="250" y="852"/>
                    </a:lnTo>
                    <a:lnTo>
                      <a:pt x="250" y="854"/>
                    </a:lnTo>
                    <a:lnTo>
                      <a:pt x="250" y="858"/>
                    </a:lnTo>
                    <a:lnTo>
                      <a:pt x="250" y="854"/>
                    </a:lnTo>
                    <a:lnTo>
                      <a:pt x="246" y="858"/>
                    </a:lnTo>
                    <a:lnTo>
                      <a:pt x="242" y="858"/>
                    </a:lnTo>
                    <a:lnTo>
                      <a:pt x="236" y="854"/>
                    </a:lnTo>
                    <a:lnTo>
                      <a:pt x="232" y="854"/>
                    </a:lnTo>
                    <a:lnTo>
                      <a:pt x="232" y="852"/>
                    </a:lnTo>
                    <a:lnTo>
                      <a:pt x="228" y="852"/>
                    </a:lnTo>
                    <a:lnTo>
                      <a:pt x="224" y="852"/>
                    </a:lnTo>
                    <a:lnTo>
                      <a:pt x="224" y="848"/>
                    </a:lnTo>
                    <a:lnTo>
                      <a:pt x="228" y="848"/>
                    </a:lnTo>
                    <a:lnTo>
                      <a:pt x="228" y="844"/>
                    </a:lnTo>
                    <a:lnTo>
                      <a:pt x="228" y="840"/>
                    </a:lnTo>
                    <a:lnTo>
                      <a:pt x="228" y="844"/>
                    </a:lnTo>
                    <a:lnTo>
                      <a:pt x="224" y="844"/>
                    </a:lnTo>
                    <a:lnTo>
                      <a:pt x="224" y="848"/>
                    </a:lnTo>
                    <a:lnTo>
                      <a:pt x="220" y="844"/>
                    </a:lnTo>
                    <a:lnTo>
                      <a:pt x="220" y="848"/>
                    </a:lnTo>
                    <a:lnTo>
                      <a:pt x="216" y="844"/>
                    </a:lnTo>
                    <a:lnTo>
                      <a:pt x="216" y="840"/>
                    </a:lnTo>
                    <a:lnTo>
                      <a:pt x="212" y="840"/>
                    </a:lnTo>
                    <a:lnTo>
                      <a:pt x="212" y="836"/>
                    </a:lnTo>
                    <a:lnTo>
                      <a:pt x="210" y="836"/>
                    </a:lnTo>
                    <a:lnTo>
                      <a:pt x="206" y="836"/>
                    </a:lnTo>
                    <a:lnTo>
                      <a:pt x="206" y="832"/>
                    </a:lnTo>
                    <a:lnTo>
                      <a:pt x="210" y="832"/>
                    </a:lnTo>
                    <a:lnTo>
                      <a:pt x="212" y="832"/>
                    </a:lnTo>
                    <a:lnTo>
                      <a:pt x="210" y="832"/>
                    </a:lnTo>
                    <a:lnTo>
                      <a:pt x="206" y="832"/>
                    </a:lnTo>
                    <a:lnTo>
                      <a:pt x="206" y="828"/>
                    </a:lnTo>
                    <a:lnTo>
                      <a:pt x="202" y="828"/>
                    </a:lnTo>
                    <a:lnTo>
                      <a:pt x="202" y="824"/>
                    </a:lnTo>
                    <a:lnTo>
                      <a:pt x="198" y="824"/>
                    </a:lnTo>
                    <a:lnTo>
                      <a:pt x="198" y="828"/>
                    </a:lnTo>
                    <a:lnTo>
                      <a:pt x="194" y="824"/>
                    </a:lnTo>
                    <a:lnTo>
                      <a:pt x="194" y="822"/>
                    </a:lnTo>
                    <a:lnTo>
                      <a:pt x="198" y="822"/>
                    </a:lnTo>
                    <a:lnTo>
                      <a:pt x="194" y="822"/>
                    </a:lnTo>
                    <a:lnTo>
                      <a:pt x="194" y="824"/>
                    </a:lnTo>
                    <a:lnTo>
                      <a:pt x="190" y="822"/>
                    </a:lnTo>
                    <a:lnTo>
                      <a:pt x="186" y="822"/>
                    </a:lnTo>
                    <a:lnTo>
                      <a:pt x="186" y="818"/>
                    </a:lnTo>
                    <a:lnTo>
                      <a:pt x="182" y="818"/>
                    </a:lnTo>
                    <a:lnTo>
                      <a:pt x="186" y="814"/>
                    </a:lnTo>
                    <a:lnTo>
                      <a:pt x="190" y="814"/>
                    </a:lnTo>
                    <a:lnTo>
                      <a:pt x="190" y="818"/>
                    </a:lnTo>
                    <a:lnTo>
                      <a:pt x="190" y="818"/>
                    </a:lnTo>
                    <a:lnTo>
                      <a:pt x="190" y="818"/>
                    </a:lnTo>
                    <a:close/>
                    <a:moveTo>
                      <a:pt x="210" y="806"/>
                    </a:moveTo>
                    <a:lnTo>
                      <a:pt x="210" y="810"/>
                    </a:lnTo>
                    <a:lnTo>
                      <a:pt x="206" y="810"/>
                    </a:lnTo>
                    <a:lnTo>
                      <a:pt x="206" y="806"/>
                    </a:lnTo>
                    <a:lnTo>
                      <a:pt x="210" y="806"/>
                    </a:lnTo>
                    <a:lnTo>
                      <a:pt x="210" y="806"/>
                    </a:lnTo>
                    <a:lnTo>
                      <a:pt x="210" y="806"/>
                    </a:lnTo>
                    <a:close/>
                    <a:moveTo>
                      <a:pt x="220" y="818"/>
                    </a:moveTo>
                    <a:lnTo>
                      <a:pt x="224" y="818"/>
                    </a:lnTo>
                    <a:lnTo>
                      <a:pt x="224" y="822"/>
                    </a:lnTo>
                    <a:lnTo>
                      <a:pt x="224" y="824"/>
                    </a:lnTo>
                    <a:lnTo>
                      <a:pt x="224" y="822"/>
                    </a:lnTo>
                    <a:lnTo>
                      <a:pt x="220" y="822"/>
                    </a:lnTo>
                    <a:lnTo>
                      <a:pt x="220" y="818"/>
                    </a:lnTo>
                    <a:lnTo>
                      <a:pt x="220" y="818"/>
                    </a:lnTo>
                    <a:lnTo>
                      <a:pt x="220" y="818"/>
                    </a:lnTo>
                    <a:close/>
                    <a:moveTo>
                      <a:pt x="1096" y="828"/>
                    </a:moveTo>
                    <a:lnTo>
                      <a:pt x="1100" y="828"/>
                    </a:lnTo>
                    <a:lnTo>
                      <a:pt x="1104" y="828"/>
                    </a:lnTo>
                    <a:lnTo>
                      <a:pt x="1106" y="832"/>
                    </a:lnTo>
                    <a:lnTo>
                      <a:pt x="1110" y="832"/>
                    </a:lnTo>
                    <a:lnTo>
                      <a:pt x="1110" y="836"/>
                    </a:lnTo>
                    <a:lnTo>
                      <a:pt x="1114" y="836"/>
                    </a:lnTo>
                    <a:lnTo>
                      <a:pt x="1118" y="836"/>
                    </a:lnTo>
                    <a:lnTo>
                      <a:pt x="1118" y="840"/>
                    </a:lnTo>
                    <a:lnTo>
                      <a:pt x="1122" y="840"/>
                    </a:lnTo>
                    <a:lnTo>
                      <a:pt x="1122" y="844"/>
                    </a:lnTo>
                    <a:lnTo>
                      <a:pt x="1118" y="844"/>
                    </a:lnTo>
                    <a:lnTo>
                      <a:pt x="1114" y="844"/>
                    </a:lnTo>
                    <a:lnTo>
                      <a:pt x="1110" y="844"/>
                    </a:lnTo>
                    <a:lnTo>
                      <a:pt x="1106" y="840"/>
                    </a:lnTo>
                    <a:lnTo>
                      <a:pt x="1104" y="840"/>
                    </a:lnTo>
                    <a:lnTo>
                      <a:pt x="1100" y="840"/>
                    </a:lnTo>
                    <a:lnTo>
                      <a:pt x="1096" y="836"/>
                    </a:lnTo>
                    <a:lnTo>
                      <a:pt x="1092" y="832"/>
                    </a:lnTo>
                    <a:lnTo>
                      <a:pt x="1088" y="832"/>
                    </a:lnTo>
                    <a:lnTo>
                      <a:pt x="1088" y="828"/>
                    </a:lnTo>
                    <a:lnTo>
                      <a:pt x="1084" y="828"/>
                    </a:lnTo>
                    <a:lnTo>
                      <a:pt x="1080" y="824"/>
                    </a:lnTo>
                    <a:lnTo>
                      <a:pt x="1084" y="824"/>
                    </a:lnTo>
                    <a:lnTo>
                      <a:pt x="1088" y="824"/>
                    </a:lnTo>
                    <a:lnTo>
                      <a:pt x="1096" y="828"/>
                    </a:lnTo>
                    <a:lnTo>
                      <a:pt x="1096" y="828"/>
                    </a:lnTo>
                    <a:lnTo>
                      <a:pt x="1096" y="828"/>
                    </a:lnTo>
                    <a:close/>
                    <a:moveTo>
                      <a:pt x="202" y="824"/>
                    </a:moveTo>
                    <a:lnTo>
                      <a:pt x="202" y="828"/>
                    </a:lnTo>
                    <a:lnTo>
                      <a:pt x="206" y="832"/>
                    </a:lnTo>
                    <a:lnTo>
                      <a:pt x="202" y="832"/>
                    </a:lnTo>
                    <a:lnTo>
                      <a:pt x="198" y="828"/>
                    </a:lnTo>
                    <a:lnTo>
                      <a:pt x="202" y="824"/>
                    </a:lnTo>
                    <a:lnTo>
                      <a:pt x="202" y="824"/>
                    </a:lnTo>
                    <a:lnTo>
                      <a:pt x="202" y="824"/>
                    </a:lnTo>
                    <a:close/>
                    <a:moveTo>
                      <a:pt x="238" y="836"/>
                    </a:moveTo>
                    <a:lnTo>
                      <a:pt x="236" y="832"/>
                    </a:lnTo>
                    <a:lnTo>
                      <a:pt x="232" y="828"/>
                    </a:lnTo>
                    <a:lnTo>
                      <a:pt x="236" y="828"/>
                    </a:lnTo>
                    <a:lnTo>
                      <a:pt x="238" y="832"/>
                    </a:lnTo>
                    <a:lnTo>
                      <a:pt x="238" y="836"/>
                    </a:lnTo>
                    <a:lnTo>
                      <a:pt x="238" y="836"/>
                    </a:lnTo>
                    <a:lnTo>
                      <a:pt x="238" y="836"/>
                    </a:lnTo>
                    <a:close/>
                    <a:moveTo>
                      <a:pt x="210" y="836"/>
                    </a:moveTo>
                    <a:lnTo>
                      <a:pt x="212" y="836"/>
                    </a:lnTo>
                    <a:lnTo>
                      <a:pt x="212" y="840"/>
                    </a:lnTo>
                    <a:lnTo>
                      <a:pt x="210" y="840"/>
                    </a:lnTo>
                    <a:lnTo>
                      <a:pt x="210" y="836"/>
                    </a:lnTo>
                    <a:lnTo>
                      <a:pt x="210" y="836"/>
                    </a:lnTo>
                    <a:lnTo>
                      <a:pt x="210" y="836"/>
                    </a:lnTo>
                    <a:close/>
                    <a:moveTo>
                      <a:pt x="246" y="844"/>
                    </a:moveTo>
                    <a:lnTo>
                      <a:pt x="246" y="848"/>
                    </a:lnTo>
                    <a:lnTo>
                      <a:pt x="250" y="848"/>
                    </a:lnTo>
                    <a:lnTo>
                      <a:pt x="246" y="848"/>
                    </a:lnTo>
                    <a:lnTo>
                      <a:pt x="246" y="844"/>
                    </a:lnTo>
                    <a:lnTo>
                      <a:pt x="246" y="844"/>
                    </a:lnTo>
                    <a:lnTo>
                      <a:pt x="246" y="844"/>
                    </a:lnTo>
                    <a:close/>
                    <a:moveTo>
                      <a:pt x="246" y="848"/>
                    </a:moveTo>
                    <a:lnTo>
                      <a:pt x="250" y="848"/>
                    </a:lnTo>
                    <a:lnTo>
                      <a:pt x="250" y="852"/>
                    </a:lnTo>
                    <a:lnTo>
                      <a:pt x="246" y="852"/>
                    </a:lnTo>
                    <a:lnTo>
                      <a:pt x="246" y="848"/>
                    </a:lnTo>
                    <a:lnTo>
                      <a:pt x="246" y="848"/>
                    </a:lnTo>
                    <a:lnTo>
                      <a:pt x="246" y="848"/>
                    </a:lnTo>
                    <a:close/>
                    <a:moveTo>
                      <a:pt x="1080" y="866"/>
                    </a:moveTo>
                    <a:lnTo>
                      <a:pt x="1080" y="870"/>
                    </a:lnTo>
                    <a:lnTo>
                      <a:pt x="1076" y="870"/>
                    </a:lnTo>
                    <a:lnTo>
                      <a:pt x="1080" y="870"/>
                    </a:lnTo>
                    <a:lnTo>
                      <a:pt x="1080" y="866"/>
                    </a:lnTo>
                    <a:lnTo>
                      <a:pt x="1080" y="866"/>
                    </a:lnTo>
                    <a:lnTo>
                      <a:pt x="1080" y="866"/>
                    </a:lnTo>
                    <a:close/>
                    <a:moveTo>
                      <a:pt x="1126" y="874"/>
                    </a:moveTo>
                    <a:lnTo>
                      <a:pt x="1122" y="874"/>
                    </a:lnTo>
                    <a:lnTo>
                      <a:pt x="1126" y="874"/>
                    </a:lnTo>
                    <a:lnTo>
                      <a:pt x="1122" y="874"/>
                    </a:lnTo>
                    <a:lnTo>
                      <a:pt x="1118" y="878"/>
                    </a:lnTo>
                    <a:lnTo>
                      <a:pt x="1122" y="878"/>
                    </a:lnTo>
                    <a:lnTo>
                      <a:pt x="1122" y="874"/>
                    </a:lnTo>
                    <a:lnTo>
                      <a:pt x="1122" y="878"/>
                    </a:lnTo>
                    <a:lnTo>
                      <a:pt x="1118" y="878"/>
                    </a:lnTo>
                    <a:lnTo>
                      <a:pt x="1118" y="880"/>
                    </a:lnTo>
                    <a:lnTo>
                      <a:pt x="1122" y="880"/>
                    </a:lnTo>
                    <a:lnTo>
                      <a:pt x="1118" y="880"/>
                    </a:lnTo>
                    <a:lnTo>
                      <a:pt x="1118" y="878"/>
                    </a:lnTo>
                    <a:lnTo>
                      <a:pt x="1122" y="874"/>
                    </a:lnTo>
                    <a:lnTo>
                      <a:pt x="1126" y="874"/>
                    </a:lnTo>
                    <a:lnTo>
                      <a:pt x="1126" y="874"/>
                    </a:lnTo>
                    <a:lnTo>
                      <a:pt x="1126" y="874"/>
                    </a:lnTo>
                    <a:close/>
                    <a:moveTo>
                      <a:pt x="1114" y="900"/>
                    </a:moveTo>
                    <a:lnTo>
                      <a:pt x="1110" y="900"/>
                    </a:lnTo>
                    <a:lnTo>
                      <a:pt x="1110" y="904"/>
                    </a:lnTo>
                    <a:lnTo>
                      <a:pt x="1106" y="904"/>
                    </a:lnTo>
                    <a:lnTo>
                      <a:pt x="1110" y="904"/>
                    </a:lnTo>
                    <a:lnTo>
                      <a:pt x="1110" y="908"/>
                    </a:lnTo>
                    <a:lnTo>
                      <a:pt x="1106" y="908"/>
                    </a:lnTo>
                    <a:lnTo>
                      <a:pt x="1104" y="908"/>
                    </a:lnTo>
                    <a:lnTo>
                      <a:pt x="1104" y="904"/>
                    </a:lnTo>
                    <a:lnTo>
                      <a:pt x="1100" y="904"/>
                    </a:lnTo>
                    <a:lnTo>
                      <a:pt x="1104" y="900"/>
                    </a:lnTo>
                    <a:lnTo>
                      <a:pt x="1100" y="904"/>
                    </a:lnTo>
                    <a:lnTo>
                      <a:pt x="1096" y="904"/>
                    </a:lnTo>
                    <a:lnTo>
                      <a:pt x="1092" y="900"/>
                    </a:lnTo>
                    <a:lnTo>
                      <a:pt x="1088" y="900"/>
                    </a:lnTo>
                    <a:lnTo>
                      <a:pt x="1088" y="896"/>
                    </a:lnTo>
                    <a:lnTo>
                      <a:pt x="1088" y="892"/>
                    </a:lnTo>
                    <a:lnTo>
                      <a:pt x="1084" y="892"/>
                    </a:lnTo>
                    <a:lnTo>
                      <a:pt x="1084" y="888"/>
                    </a:lnTo>
                    <a:lnTo>
                      <a:pt x="1088" y="884"/>
                    </a:lnTo>
                    <a:lnTo>
                      <a:pt x="1088" y="888"/>
                    </a:lnTo>
                    <a:lnTo>
                      <a:pt x="1088" y="892"/>
                    </a:lnTo>
                    <a:lnTo>
                      <a:pt x="1092" y="892"/>
                    </a:lnTo>
                    <a:lnTo>
                      <a:pt x="1092" y="896"/>
                    </a:lnTo>
                    <a:lnTo>
                      <a:pt x="1096" y="896"/>
                    </a:lnTo>
                    <a:lnTo>
                      <a:pt x="1100" y="896"/>
                    </a:lnTo>
                    <a:lnTo>
                      <a:pt x="1104" y="896"/>
                    </a:lnTo>
                    <a:lnTo>
                      <a:pt x="1106" y="896"/>
                    </a:lnTo>
                    <a:lnTo>
                      <a:pt x="1110" y="896"/>
                    </a:lnTo>
                    <a:lnTo>
                      <a:pt x="1114" y="896"/>
                    </a:lnTo>
                    <a:lnTo>
                      <a:pt x="1118" y="896"/>
                    </a:lnTo>
                    <a:lnTo>
                      <a:pt x="1114" y="900"/>
                    </a:lnTo>
                    <a:lnTo>
                      <a:pt x="1114" y="900"/>
                    </a:lnTo>
                    <a:lnTo>
                      <a:pt x="1114" y="900"/>
                    </a:lnTo>
                    <a:close/>
                    <a:moveTo>
                      <a:pt x="1136" y="914"/>
                    </a:moveTo>
                    <a:lnTo>
                      <a:pt x="1132" y="914"/>
                    </a:lnTo>
                    <a:lnTo>
                      <a:pt x="1130" y="914"/>
                    </a:lnTo>
                    <a:lnTo>
                      <a:pt x="1126" y="914"/>
                    </a:lnTo>
                    <a:lnTo>
                      <a:pt x="1126" y="910"/>
                    </a:lnTo>
                    <a:lnTo>
                      <a:pt x="1126" y="908"/>
                    </a:lnTo>
                    <a:lnTo>
                      <a:pt x="1126" y="904"/>
                    </a:lnTo>
                    <a:lnTo>
                      <a:pt x="1126" y="900"/>
                    </a:lnTo>
                    <a:lnTo>
                      <a:pt x="1130" y="896"/>
                    </a:lnTo>
                    <a:lnTo>
                      <a:pt x="1132" y="892"/>
                    </a:lnTo>
                    <a:lnTo>
                      <a:pt x="1132" y="888"/>
                    </a:lnTo>
                    <a:lnTo>
                      <a:pt x="1136" y="888"/>
                    </a:lnTo>
                    <a:lnTo>
                      <a:pt x="1136" y="884"/>
                    </a:lnTo>
                    <a:lnTo>
                      <a:pt x="1140" y="884"/>
                    </a:lnTo>
                    <a:lnTo>
                      <a:pt x="1136" y="888"/>
                    </a:lnTo>
                    <a:lnTo>
                      <a:pt x="1140" y="888"/>
                    </a:lnTo>
                    <a:lnTo>
                      <a:pt x="1140" y="892"/>
                    </a:lnTo>
                    <a:lnTo>
                      <a:pt x="1136" y="900"/>
                    </a:lnTo>
                    <a:lnTo>
                      <a:pt x="1136" y="904"/>
                    </a:lnTo>
                    <a:lnTo>
                      <a:pt x="1136" y="900"/>
                    </a:lnTo>
                    <a:lnTo>
                      <a:pt x="1140" y="900"/>
                    </a:lnTo>
                    <a:lnTo>
                      <a:pt x="1136" y="904"/>
                    </a:lnTo>
                    <a:lnTo>
                      <a:pt x="1132" y="904"/>
                    </a:lnTo>
                    <a:lnTo>
                      <a:pt x="1132" y="908"/>
                    </a:lnTo>
                    <a:lnTo>
                      <a:pt x="1130" y="908"/>
                    </a:lnTo>
                    <a:lnTo>
                      <a:pt x="1132" y="908"/>
                    </a:lnTo>
                    <a:lnTo>
                      <a:pt x="1132" y="904"/>
                    </a:lnTo>
                    <a:lnTo>
                      <a:pt x="1136" y="904"/>
                    </a:lnTo>
                    <a:lnTo>
                      <a:pt x="1132" y="908"/>
                    </a:lnTo>
                    <a:lnTo>
                      <a:pt x="1130" y="908"/>
                    </a:lnTo>
                    <a:lnTo>
                      <a:pt x="1132" y="908"/>
                    </a:lnTo>
                    <a:lnTo>
                      <a:pt x="1132" y="910"/>
                    </a:lnTo>
                    <a:lnTo>
                      <a:pt x="1130" y="910"/>
                    </a:lnTo>
                    <a:lnTo>
                      <a:pt x="1132" y="910"/>
                    </a:lnTo>
                    <a:lnTo>
                      <a:pt x="1136" y="910"/>
                    </a:lnTo>
                    <a:lnTo>
                      <a:pt x="1136" y="908"/>
                    </a:lnTo>
                    <a:lnTo>
                      <a:pt x="1140" y="908"/>
                    </a:lnTo>
                    <a:lnTo>
                      <a:pt x="1136" y="908"/>
                    </a:lnTo>
                    <a:lnTo>
                      <a:pt x="1132" y="908"/>
                    </a:lnTo>
                    <a:lnTo>
                      <a:pt x="1136" y="908"/>
                    </a:lnTo>
                    <a:lnTo>
                      <a:pt x="1136" y="904"/>
                    </a:lnTo>
                    <a:lnTo>
                      <a:pt x="1140" y="904"/>
                    </a:lnTo>
                    <a:lnTo>
                      <a:pt x="1140" y="900"/>
                    </a:lnTo>
                    <a:lnTo>
                      <a:pt x="1140" y="904"/>
                    </a:lnTo>
                    <a:lnTo>
                      <a:pt x="1136" y="904"/>
                    </a:lnTo>
                    <a:lnTo>
                      <a:pt x="1140" y="900"/>
                    </a:lnTo>
                    <a:lnTo>
                      <a:pt x="1144" y="900"/>
                    </a:lnTo>
                    <a:lnTo>
                      <a:pt x="1144" y="904"/>
                    </a:lnTo>
                    <a:lnTo>
                      <a:pt x="1148" y="904"/>
                    </a:lnTo>
                    <a:lnTo>
                      <a:pt x="1148" y="908"/>
                    </a:lnTo>
                    <a:lnTo>
                      <a:pt x="1144" y="908"/>
                    </a:lnTo>
                    <a:lnTo>
                      <a:pt x="1144" y="910"/>
                    </a:lnTo>
                    <a:lnTo>
                      <a:pt x="1140" y="910"/>
                    </a:lnTo>
                    <a:lnTo>
                      <a:pt x="1140" y="914"/>
                    </a:lnTo>
                    <a:lnTo>
                      <a:pt x="1136" y="914"/>
                    </a:lnTo>
                    <a:lnTo>
                      <a:pt x="1136" y="914"/>
                    </a:lnTo>
                    <a:lnTo>
                      <a:pt x="1136" y="914"/>
                    </a:lnTo>
                    <a:close/>
                    <a:moveTo>
                      <a:pt x="992" y="884"/>
                    </a:moveTo>
                    <a:lnTo>
                      <a:pt x="992" y="888"/>
                    </a:lnTo>
                    <a:lnTo>
                      <a:pt x="988" y="888"/>
                    </a:lnTo>
                    <a:lnTo>
                      <a:pt x="992" y="884"/>
                    </a:lnTo>
                    <a:lnTo>
                      <a:pt x="992" y="884"/>
                    </a:lnTo>
                    <a:lnTo>
                      <a:pt x="992" y="884"/>
                    </a:lnTo>
                    <a:close/>
                    <a:moveTo>
                      <a:pt x="1132" y="914"/>
                    </a:moveTo>
                    <a:lnTo>
                      <a:pt x="1132" y="918"/>
                    </a:lnTo>
                    <a:lnTo>
                      <a:pt x="1130" y="918"/>
                    </a:lnTo>
                    <a:lnTo>
                      <a:pt x="1130" y="914"/>
                    </a:lnTo>
                    <a:lnTo>
                      <a:pt x="1132" y="914"/>
                    </a:lnTo>
                    <a:lnTo>
                      <a:pt x="1132" y="914"/>
                    </a:lnTo>
                    <a:lnTo>
                      <a:pt x="1132" y="914"/>
                    </a:lnTo>
                    <a:close/>
                    <a:moveTo>
                      <a:pt x="1052" y="930"/>
                    </a:moveTo>
                    <a:lnTo>
                      <a:pt x="1052" y="934"/>
                    </a:lnTo>
                    <a:lnTo>
                      <a:pt x="1048" y="934"/>
                    </a:lnTo>
                    <a:lnTo>
                      <a:pt x="1048" y="930"/>
                    </a:lnTo>
                    <a:lnTo>
                      <a:pt x="1052" y="930"/>
                    </a:lnTo>
                    <a:lnTo>
                      <a:pt x="1052" y="930"/>
                    </a:lnTo>
                    <a:lnTo>
                      <a:pt x="1052" y="930"/>
                    </a:lnTo>
                    <a:close/>
                    <a:moveTo>
                      <a:pt x="820" y="78"/>
                    </a:moveTo>
                    <a:lnTo>
                      <a:pt x="816" y="78"/>
                    </a:lnTo>
                    <a:lnTo>
                      <a:pt x="816" y="76"/>
                    </a:lnTo>
                    <a:lnTo>
                      <a:pt x="820" y="76"/>
                    </a:lnTo>
                    <a:lnTo>
                      <a:pt x="824" y="76"/>
                    </a:lnTo>
                    <a:lnTo>
                      <a:pt x="828" y="76"/>
                    </a:lnTo>
                    <a:lnTo>
                      <a:pt x="828" y="72"/>
                    </a:lnTo>
                    <a:lnTo>
                      <a:pt x="832" y="72"/>
                    </a:lnTo>
                    <a:lnTo>
                      <a:pt x="834" y="72"/>
                    </a:lnTo>
                    <a:lnTo>
                      <a:pt x="838" y="72"/>
                    </a:lnTo>
                    <a:lnTo>
                      <a:pt x="834" y="68"/>
                    </a:lnTo>
                    <a:lnTo>
                      <a:pt x="834" y="72"/>
                    </a:lnTo>
                    <a:lnTo>
                      <a:pt x="832" y="72"/>
                    </a:lnTo>
                    <a:lnTo>
                      <a:pt x="828" y="72"/>
                    </a:lnTo>
                    <a:lnTo>
                      <a:pt x="820" y="72"/>
                    </a:lnTo>
                    <a:lnTo>
                      <a:pt x="816" y="76"/>
                    </a:lnTo>
                    <a:lnTo>
                      <a:pt x="812" y="76"/>
                    </a:lnTo>
                    <a:lnTo>
                      <a:pt x="812" y="72"/>
                    </a:lnTo>
                    <a:lnTo>
                      <a:pt x="816" y="72"/>
                    </a:lnTo>
                    <a:lnTo>
                      <a:pt x="820" y="72"/>
                    </a:lnTo>
                    <a:lnTo>
                      <a:pt x="816" y="68"/>
                    </a:lnTo>
                    <a:lnTo>
                      <a:pt x="816" y="72"/>
                    </a:lnTo>
                    <a:lnTo>
                      <a:pt x="812" y="72"/>
                    </a:lnTo>
                    <a:lnTo>
                      <a:pt x="808" y="72"/>
                    </a:lnTo>
                    <a:lnTo>
                      <a:pt x="808" y="76"/>
                    </a:lnTo>
                    <a:lnTo>
                      <a:pt x="808" y="78"/>
                    </a:lnTo>
                    <a:lnTo>
                      <a:pt x="806" y="78"/>
                    </a:lnTo>
                    <a:lnTo>
                      <a:pt x="802" y="78"/>
                    </a:lnTo>
                    <a:lnTo>
                      <a:pt x="798" y="78"/>
                    </a:lnTo>
                    <a:lnTo>
                      <a:pt x="794" y="78"/>
                    </a:lnTo>
                    <a:lnTo>
                      <a:pt x="790" y="78"/>
                    </a:lnTo>
                    <a:lnTo>
                      <a:pt x="786" y="78"/>
                    </a:lnTo>
                    <a:lnTo>
                      <a:pt x="782" y="78"/>
                    </a:lnTo>
                    <a:lnTo>
                      <a:pt x="778" y="78"/>
                    </a:lnTo>
                    <a:lnTo>
                      <a:pt x="782" y="76"/>
                    </a:lnTo>
                    <a:lnTo>
                      <a:pt x="778" y="76"/>
                    </a:lnTo>
                    <a:lnTo>
                      <a:pt x="778" y="78"/>
                    </a:lnTo>
                    <a:lnTo>
                      <a:pt x="776" y="78"/>
                    </a:lnTo>
                    <a:lnTo>
                      <a:pt x="772" y="78"/>
                    </a:lnTo>
                    <a:lnTo>
                      <a:pt x="768" y="76"/>
                    </a:lnTo>
                    <a:lnTo>
                      <a:pt x="772" y="72"/>
                    </a:lnTo>
                    <a:lnTo>
                      <a:pt x="776" y="72"/>
                    </a:lnTo>
                    <a:lnTo>
                      <a:pt x="776" y="68"/>
                    </a:lnTo>
                    <a:lnTo>
                      <a:pt x="778" y="68"/>
                    </a:lnTo>
                    <a:lnTo>
                      <a:pt x="782" y="68"/>
                    </a:lnTo>
                    <a:lnTo>
                      <a:pt x="782" y="64"/>
                    </a:lnTo>
                    <a:lnTo>
                      <a:pt x="790" y="64"/>
                    </a:lnTo>
                    <a:lnTo>
                      <a:pt x="794" y="64"/>
                    </a:lnTo>
                    <a:lnTo>
                      <a:pt x="802" y="64"/>
                    </a:lnTo>
                    <a:lnTo>
                      <a:pt x="806" y="64"/>
                    </a:lnTo>
                    <a:lnTo>
                      <a:pt x="808" y="64"/>
                    </a:lnTo>
                    <a:lnTo>
                      <a:pt x="812" y="60"/>
                    </a:lnTo>
                    <a:lnTo>
                      <a:pt x="816" y="60"/>
                    </a:lnTo>
                    <a:lnTo>
                      <a:pt x="820" y="60"/>
                    </a:lnTo>
                    <a:lnTo>
                      <a:pt x="824" y="60"/>
                    </a:lnTo>
                    <a:lnTo>
                      <a:pt x="828" y="60"/>
                    </a:lnTo>
                    <a:lnTo>
                      <a:pt x="824" y="60"/>
                    </a:lnTo>
                    <a:lnTo>
                      <a:pt x="820" y="60"/>
                    </a:lnTo>
                    <a:lnTo>
                      <a:pt x="816" y="60"/>
                    </a:lnTo>
                    <a:lnTo>
                      <a:pt x="812" y="60"/>
                    </a:lnTo>
                    <a:lnTo>
                      <a:pt x="808" y="60"/>
                    </a:lnTo>
                    <a:lnTo>
                      <a:pt x="806" y="60"/>
                    </a:lnTo>
                    <a:lnTo>
                      <a:pt x="802" y="60"/>
                    </a:lnTo>
                    <a:lnTo>
                      <a:pt x="798" y="60"/>
                    </a:lnTo>
                    <a:lnTo>
                      <a:pt x="794" y="64"/>
                    </a:lnTo>
                    <a:lnTo>
                      <a:pt x="790" y="64"/>
                    </a:lnTo>
                    <a:lnTo>
                      <a:pt x="786" y="64"/>
                    </a:lnTo>
                    <a:lnTo>
                      <a:pt x="782" y="64"/>
                    </a:lnTo>
                    <a:lnTo>
                      <a:pt x="778" y="64"/>
                    </a:lnTo>
                    <a:lnTo>
                      <a:pt x="776" y="64"/>
                    </a:lnTo>
                    <a:lnTo>
                      <a:pt x="772" y="68"/>
                    </a:lnTo>
                    <a:lnTo>
                      <a:pt x="764" y="72"/>
                    </a:lnTo>
                    <a:lnTo>
                      <a:pt x="760" y="76"/>
                    </a:lnTo>
                    <a:lnTo>
                      <a:pt x="756" y="76"/>
                    </a:lnTo>
                    <a:lnTo>
                      <a:pt x="752" y="76"/>
                    </a:lnTo>
                    <a:lnTo>
                      <a:pt x="748" y="76"/>
                    </a:lnTo>
                    <a:lnTo>
                      <a:pt x="746" y="76"/>
                    </a:lnTo>
                    <a:lnTo>
                      <a:pt x="746" y="72"/>
                    </a:lnTo>
                    <a:lnTo>
                      <a:pt x="742" y="72"/>
                    </a:lnTo>
                    <a:lnTo>
                      <a:pt x="738" y="72"/>
                    </a:lnTo>
                    <a:lnTo>
                      <a:pt x="734" y="72"/>
                    </a:lnTo>
                    <a:lnTo>
                      <a:pt x="732" y="68"/>
                    </a:lnTo>
                    <a:lnTo>
                      <a:pt x="734" y="68"/>
                    </a:lnTo>
                    <a:lnTo>
                      <a:pt x="738" y="64"/>
                    </a:lnTo>
                    <a:lnTo>
                      <a:pt x="742" y="64"/>
                    </a:lnTo>
                    <a:lnTo>
                      <a:pt x="746" y="64"/>
                    </a:lnTo>
                    <a:lnTo>
                      <a:pt x="748" y="64"/>
                    </a:lnTo>
                    <a:lnTo>
                      <a:pt x="752" y="64"/>
                    </a:lnTo>
                    <a:lnTo>
                      <a:pt x="756" y="64"/>
                    </a:lnTo>
                    <a:lnTo>
                      <a:pt x="760" y="64"/>
                    </a:lnTo>
                    <a:lnTo>
                      <a:pt x="764" y="64"/>
                    </a:lnTo>
                    <a:lnTo>
                      <a:pt x="768" y="64"/>
                    </a:lnTo>
                    <a:lnTo>
                      <a:pt x="772" y="64"/>
                    </a:lnTo>
                    <a:lnTo>
                      <a:pt x="776" y="64"/>
                    </a:lnTo>
                    <a:lnTo>
                      <a:pt x="778" y="60"/>
                    </a:lnTo>
                    <a:lnTo>
                      <a:pt x="782" y="60"/>
                    </a:lnTo>
                    <a:lnTo>
                      <a:pt x="786" y="60"/>
                    </a:lnTo>
                    <a:lnTo>
                      <a:pt x="786" y="56"/>
                    </a:lnTo>
                    <a:lnTo>
                      <a:pt x="790" y="56"/>
                    </a:lnTo>
                    <a:lnTo>
                      <a:pt x="794" y="56"/>
                    </a:lnTo>
                    <a:lnTo>
                      <a:pt x="790" y="56"/>
                    </a:lnTo>
                    <a:lnTo>
                      <a:pt x="786" y="56"/>
                    </a:lnTo>
                    <a:lnTo>
                      <a:pt x="782" y="56"/>
                    </a:lnTo>
                    <a:lnTo>
                      <a:pt x="778" y="56"/>
                    </a:lnTo>
                    <a:lnTo>
                      <a:pt x="776" y="60"/>
                    </a:lnTo>
                    <a:lnTo>
                      <a:pt x="772" y="60"/>
                    </a:lnTo>
                    <a:lnTo>
                      <a:pt x="768" y="60"/>
                    </a:lnTo>
                    <a:lnTo>
                      <a:pt x="764" y="60"/>
                    </a:lnTo>
                    <a:lnTo>
                      <a:pt x="760" y="60"/>
                    </a:lnTo>
                    <a:lnTo>
                      <a:pt x="760" y="64"/>
                    </a:lnTo>
                    <a:lnTo>
                      <a:pt x="752" y="64"/>
                    </a:lnTo>
                    <a:lnTo>
                      <a:pt x="748" y="64"/>
                    </a:lnTo>
                    <a:lnTo>
                      <a:pt x="746" y="64"/>
                    </a:lnTo>
                    <a:lnTo>
                      <a:pt x="742" y="64"/>
                    </a:lnTo>
                    <a:lnTo>
                      <a:pt x="738" y="64"/>
                    </a:lnTo>
                    <a:lnTo>
                      <a:pt x="734" y="64"/>
                    </a:lnTo>
                    <a:lnTo>
                      <a:pt x="732" y="64"/>
                    </a:lnTo>
                    <a:lnTo>
                      <a:pt x="728" y="64"/>
                    </a:lnTo>
                    <a:lnTo>
                      <a:pt x="724" y="64"/>
                    </a:lnTo>
                    <a:lnTo>
                      <a:pt x="720" y="64"/>
                    </a:lnTo>
                    <a:lnTo>
                      <a:pt x="716" y="60"/>
                    </a:lnTo>
                    <a:lnTo>
                      <a:pt x="720" y="56"/>
                    </a:lnTo>
                    <a:lnTo>
                      <a:pt x="724" y="56"/>
                    </a:lnTo>
                    <a:lnTo>
                      <a:pt x="728" y="56"/>
                    </a:lnTo>
                    <a:lnTo>
                      <a:pt x="728" y="60"/>
                    </a:lnTo>
                    <a:lnTo>
                      <a:pt x="732" y="60"/>
                    </a:lnTo>
                    <a:lnTo>
                      <a:pt x="732" y="56"/>
                    </a:lnTo>
                    <a:lnTo>
                      <a:pt x="734" y="56"/>
                    </a:lnTo>
                    <a:lnTo>
                      <a:pt x="732" y="56"/>
                    </a:lnTo>
                    <a:lnTo>
                      <a:pt x="728" y="56"/>
                    </a:lnTo>
                    <a:lnTo>
                      <a:pt x="724" y="56"/>
                    </a:lnTo>
                    <a:lnTo>
                      <a:pt x="724" y="52"/>
                    </a:lnTo>
                    <a:lnTo>
                      <a:pt x="728" y="52"/>
                    </a:lnTo>
                    <a:lnTo>
                      <a:pt x="732" y="52"/>
                    </a:lnTo>
                    <a:lnTo>
                      <a:pt x="734" y="52"/>
                    </a:lnTo>
                    <a:lnTo>
                      <a:pt x="738" y="50"/>
                    </a:lnTo>
                    <a:lnTo>
                      <a:pt x="742" y="50"/>
                    </a:lnTo>
                    <a:lnTo>
                      <a:pt x="746" y="50"/>
                    </a:lnTo>
                    <a:lnTo>
                      <a:pt x="748" y="50"/>
                    </a:lnTo>
                    <a:lnTo>
                      <a:pt x="752" y="50"/>
                    </a:lnTo>
                    <a:lnTo>
                      <a:pt x="756" y="50"/>
                    </a:lnTo>
                    <a:lnTo>
                      <a:pt x="760" y="50"/>
                    </a:lnTo>
                    <a:lnTo>
                      <a:pt x="756" y="50"/>
                    </a:lnTo>
                    <a:lnTo>
                      <a:pt x="752" y="50"/>
                    </a:lnTo>
                    <a:lnTo>
                      <a:pt x="748" y="50"/>
                    </a:lnTo>
                    <a:lnTo>
                      <a:pt x="746" y="50"/>
                    </a:lnTo>
                    <a:lnTo>
                      <a:pt x="742" y="50"/>
                    </a:lnTo>
                    <a:lnTo>
                      <a:pt x="738" y="50"/>
                    </a:lnTo>
                    <a:lnTo>
                      <a:pt x="734" y="50"/>
                    </a:lnTo>
                    <a:lnTo>
                      <a:pt x="732" y="50"/>
                    </a:lnTo>
                    <a:lnTo>
                      <a:pt x="728" y="50"/>
                    </a:lnTo>
                    <a:lnTo>
                      <a:pt x="728" y="52"/>
                    </a:lnTo>
                    <a:lnTo>
                      <a:pt x="720" y="52"/>
                    </a:lnTo>
                    <a:lnTo>
                      <a:pt x="716" y="52"/>
                    </a:lnTo>
                    <a:lnTo>
                      <a:pt x="712" y="52"/>
                    </a:lnTo>
                    <a:lnTo>
                      <a:pt x="716" y="52"/>
                    </a:lnTo>
                    <a:lnTo>
                      <a:pt x="712" y="52"/>
                    </a:lnTo>
                    <a:lnTo>
                      <a:pt x="708" y="52"/>
                    </a:lnTo>
                    <a:lnTo>
                      <a:pt x="708" y="50"/>
                    </a:lnTo>
                    <a:lnTo>
                      <a:pt x="712" y="50"/>
                    </a:lnTo>
                    <a:lnTo>
                      <a:pt x="716" y="50"/>
                    </a:lnTo>
                    <a:lnTo>
                      <a:pt x="720" y="50"/>
                    </a:lnTo>
                    <a:lnTo>
                      <a:pt x="724" y="46"/>
                    </a:lnTo>
                    <a:lnTo>
                      <a:pt x="728" y="46"/>
                    </a:lnTo>
                    <a:lnTo>
                      <a:pt x="724" y="46"/>
                    </a:lnTo>
                    <a:lnTo>
                      <a:pt x="720" y="46"/>
                    </a:lnTo>
                    <a:lnTo>
                      <a:pt x="716" y="46"/>
                    </a:lnTo>
                    <a:lnTo>
                      <a:pt x="712" y="46"/>
                    </a:lnTo>
                    <a:lnTo>
                      <a:pt x="708" y="46"/>
                    </a:lnTo>
                    <a:lnTo>
                      <a:pt x="708" y="50"/>
                    </a:lnTo>
                    <a:lnTo>
                      <a:pt x="706" y="50"/>
                    </a:lnTo>
                    <a:lnTo>
                      <a:pt x="702" y="50"/>
                    </a:lnTo>
                    <a:lnTo>
                      <a:pt x="702" y="46"/>
                    </a:lnTo>
                    <a:lnTo>
                      <a:pt x="698" y="46"/>
                    </a:lnTo>
                    <a:lnTo>
                      <a:pt x="694" y="46"/>
                    </a:lnTo>
                    <a:lnTo>
                      <a:pt x="698" y="46"/>
                    </a:lnTo>
                    <a:lnTo>
                      <a:pt x="698" y="42"/>
                    </a:lnTo>
                    <a:lnTo>
                      <a:pt x="702" y="42"/>
                    </a:lnTo>
                    <a:lnTo>
                      <a:pt x="706" y="42"/>
                    </a:lnTo>
                    <a:lnTo>
                      <a:pt x="708" y="42"/>
                    </a:lnTo>
                    <a:lnTo>
                      <a:pt x="708" y="38"/>
                    </a:lnTo>
                    <a:lnTo>
                      <a:pt x="712" y="38"/>
                    </a:lnTo>
                    <a:lnTo>
                      <a:pt x="716" y="38"/>
                    </a:lnTo>
                    <a:lnTo>
                      <a:pt x="720" y="38"/>
                    </a:lnTo>
                    <a:lnTo>
                      <a:pt x="724" y="38"/>
                    </a:lnTo>
                    <a:lnTo>
                      <a:pt x="728" y="38"/>
                    </a:lnTo>
                    <a:lnTo>
                      <a:pt x="732" y="42"/>
                    </a:lnTo>
                    <a:lnTo>
                      <a:pt x="732" y="38"/>
                    </a:lnTo>
                    <a:lnTo>
                      <a:pt x="734" y="38"/>
                    </a:lnTo>
                    <a:lnTo>
                      <a:pt x="734" y="34"/>
                    </a:lnTo>
                    <a:lnTo>
                      <a:pt x="738" y="34"/>
                    </a:lnTo>
                    <a:lnTo>
                      <a:pt x="742" y="34"/>
                    </a:lnTo>
                    <a:lnTo>
                      <a:pt x="746" y="34"/>
                    </a:lnTo>
                    <a:lnTo>
                      <a:pt x="748" y="30"/>
                    </a:lnTo>
                    <a:lnTo>
                      <a:pt x="752" y="34"/>
                    </a:lnTo>
                    <a:lnTo>
                      <a:pt x="752" y="30"/>
                    </a:lnTo>
                    <a:lnTo>
                      <a:pt x="756" y="30"/>
                    </a:lnTo>
                    <a:lnTo>
                      <a:pt x="756" y="34"/>
                    </a:lnTo>
                    <a:lnTo>
                      <a:pt x="760" y="34"/>
                    </a:lnTo>
                    <a:lnTo>
                      <a:pt x="760" y="38"/>
                    </a:lnTo>
                    <a:lnTo>
                      <a:pt x="764" y="38"/>
                    </a:lnTo>
                    <a:lnTo>
                      <a:pt x="768" y="38"/>
                    </a:lnTo>
                    <a:lnTo>
                      <a:pt x="764" y="38"/>
                    </a:lnTo>
                    <a:lnTo>
                      <a:pt x="760" y="38"/>
                    </a:lnTo>
                    <a:lnTo>
                      <a:pt x="760" y="34"/>
                    </a:lnTo>
                    <a:lnTo>
                      <a:pt x="764" y="34"/>
                    </a:lnTo>
                    <a:lnTo>
                      <a:pt x="768" y="34"/>
                    </a:lnTo>
                    <a:lnTo>
                      <a:pt x="772" y="34"/>
                    </a:lnTo>
                    <a:lnTo>
                      <a:pt x="776" y="34"/>
                    </a:lnTo>
                    <a:lnTo>
                      <a:pt x="778" y="34"/>
                    </a:lnTo>
                    <a:lnTo>
                      <a:pt x="782" y="34"/>
                    </a:lnTo>
                    <a:lnTo>
                      <a:pt x="782" y="38"/>
                    </a:lnTo>
                    <a:lnTo>
                      <a:pt x="786" y="38"/>
                    </a:lnTo>
                    <a:lnTo>
                      <a:pt x="782" y="38"/>
                    </a:lnTo>
                    <a:lnTo>
                      <a:pt x="782" y="34"/>
                    </a:lnTo>
                    <a:lnTo>
                      <a:pt x="786" y="34"/>
                    </a:lnTo>
                    <a:lnTo>
                      <a:pt x="790" y="34"/>
                    </a:lnTo>
                    <a:lnTo>
                      <a:pt x="790" y="38"/>
                    </a:lnTo>
                    <a:lnTo>
                      <a:pt x="794" y="38"/>
                    </a:lnTo>
                    <a:lnTo>
                      <a:pt x="790" y="38"/>
                    </a:lnTo>
                    <a:lnTo>
                      <a:pt x="790" y="34"/>
                    </a:lnTo>
                    <a:lnTo>
                      <a:pt x="794" y="34"/>
                    </a:lnTo>
                    <a:lnTo>
                      <a:pt x="794" y="38"/>
                    </a:lnTo>
                    <a:lnTo>
                      <a:pt x="798" y="38"/>
                    </a:lnTo>
                    <a:lnTo>
                      <a:pt x="794" y="34"/>
                    </a:lnTo>
                    <a:lnTo>
                      <a:pt x="790" y="34"/>
                    </a:lnTo>
                    <a:lnTo>
                      <a:pt x="786" y="34"/>
                    </a:lnTo>
                    <a:lnTo>
                      <a:pt x="782" y="34"/>
                    </a:lnTo>
                    <a:lnTo>
                      <a:pt x="778" y="34"/>
                    </a:lnTo>
                    <a:lnTo>
                      <a:pt x="778" y="30"/>
                    </a:lnTo>
                    <a:lnTo>
                      <a:pt x="776" y="30"/>
                    </a:lnTo>
                    <a:lnTo>
                      <a:pt x="772" y="30"/>
                    </a:lnTo>
                    <a:lnTo>
                      <a:pt x="768" y="30"/>
                    </a:lnTo>
                    <a:lnTo>
                      <a:pt x="764" y="30"/>
                    </a:lnTo>
                    <a:lnTo>
                      <a:pt x="764" y="26"/>
                    </a:lnTo>
                    <a:lnTo>
                      <a:pt x="768" y="26"/>
                    </a:lnTo>
                    <a:lnTo>
                      <a:pt x="772" y="26"/>
                    </a:lnTo>
                    <a:lnTo>
                      <a:pt x="776" y="26"/>
                    </a:lnTo>
                    <a:lnTo>
                      <a:pt x="778" y="26"/>
                    </a:lnTo>
                    <a:lnTo>
                      <a:pt x="782" y="26"/>
                    </a:lnTo>
                    <a:lnTo>
                      <a:pt x="786" y="26"/>
                    </a:lnTo>
                    <a:lnTo>
                      <a:pt x="782" y="22"/>
                    </a:lnTo>
                    <a:lnTo>
                      <a:pt x="786" y="22"/>
                    </a:lnTo>
                    <a:lnTo>
                      <a:pt x="782" y="22"/>
                    </a:lnTo>
                    <a:lnTo>
                      <a:pt x="778" y="22"/>
                    </a:lnTo>
                    <a:lnTo>
                      <a:pt x="778" y="20"/>
                    </a:lnTo>
                    <a:lnTo>
                      <a:pt x="782" y="20"/>
                    </a:lnTo>
                    <a:lnTo>
                      <a:pt x="786" y="20"/>
                    </a:lnTo>
                    <a:lnTo>
                      <a:pt x="790" y="20"/>
                    </a:lnTo>
                    <a:lnTo>
                      <a:pt x="798" y="20"/>
                    </a:lnTo>
                    <a:lnTo>
                      <a:pt x="798" y="22"/>
                    </a:lnTo>
                    <a:lnTo>
                      <a:pt x="794" y="22"/>
                    </a:lnTo>
                    <a:lnTo>
                      <a:pt x="798" y="22"/>
                    </a:lnTo>
                    <a:lnTo>
                      <a:pt x="802" y="22"/>
                    </a:lnTo>
                    <a:lnTo>
                      <a:pt x="806" y="22"/>
                    </a:lnTo>
                    <a:lnTo>
                      <a:pt x="808" y="22"/>
                    </a:lnTo>
                    <a:lnTo>
                      <a:pt x="812" y="26"/>
                    </a:lnTo>
                    <a:lnTo>
                      <a:pt x="816" y="26"/>
                    </a:lnTo>
                    <a:lnTo>
                      <a:pt x="816" y="30"/>
                    </a:lnTo>
                    <a:lnTo>
                      <a:pt x="820" y="30"/>
                    </a:lnTo>
                    <a:lnTo>
                      <a:pt x="820" y="34"/>
                    </a:lnTo>
                    <a:lnTo>
                      <a:pt x="824" y="34"/>
                    </a:lnTo>
                    <a:lnTo>
                      <a:pt x="828" y="34"/>
                    </a:lnTo>
                    <a:lnTo>
                      <a:pt x="832" y="34"/>
                    </a:lnTo>
                    <a:lnTo>
                      <a:pt x="834" y="34"/>
                    </a:lnTo>
                    <a:lnTo>
                      <a:pt x="832" y="34"/>
                    </a:lnTo>
                    <a:lnTo>
                      <a:pt x="828" y="30"/>
                    </a:lnTo>
                    <a:lnTo>
                      <a:pt x="824" y="30"/>
                    </a:lnTo>
                    <a:lnTo>
                      <a:pt x="820" y="30"/>
                    </a:lnTo>
                    <a:lnTo>
                      <a:pt x="820" y="26"/>
                    </a:lnTo>
                    <a:lnTo>
                      <a:pt x="824" y="26"/>
                    </a:lnTo>
                    <a:lnTo>
                      <a:pt x="828" y="26"/>
                    </a:lnTo>
                    <a:lnTo>
                      <a:pt x="832" y="26"/>
                    </a:lnTo>
                    <a:lnTo>
                      <a:pt x="832" y="30"/>
                    </a:lnTo>
                    <a:lnTo>
                      <a:pt x="834" y="30"/>
                    </a:lnTo>
                    <a:lnTo>
                      <a:pt x="838" y="30"/>
                    </a:lnTo>
                    <a:lnTo>
                      <a:pt x="842" y="30"/>
                    </a:lnTo>
                    <a:lnTo>
                      <a:pt x="846" y="34"/>
                    </a:lnTo>
                    <a:lnTo>
                      <a:pt x="850" y="34"/>
                    </a:lnTo>
                    <a:lnTo>
                      <a:pt x="854" y="34"/>
                    </a:lnTo>
                    <a:lnTo>
                      <a:pt x="858" y="34"/>
                    </a:lnTo>
                    <a:lnTo>
                      <a:pt x="862" y="34"/>
                    </a:lnTo>
                    <a:lnTo>
                      <a:pt x="864" y="38"/>
                    </a:lnTo>
                    <a:lnTo>
                      <a:pt x="868" y="38"/>
                    </a:lnTo>
                    <a:lnTo>
                      <a:pt x="868" y="42"/>
                    </a:lnTo>
                    <a:lnTo>
                      <a:pt x="872" y="42"/>
                    </a:lnTo>
                    <a:lnTo>
                      <a:pt x="868" y="38"/>
                    </a:lnTo>
                    <a:lnTo>
                      <a:pt x="864" y="34"/>
                    </a:lnTo>
                    <a:lnTo>
                      <a:pt x="862" y="34"/>
                    </a:lnTo>
                    <a:lnTo>
                      <a:pt x="858" y="34"/>
                    </a:lnTo>
                    <a:lnTo>
                      <a:pt x="854" y="34"/>
                    </a:lnTo>
                    <a:lnTo>
                      <a:pt x="850" y="34"/>
                    </a:lnTo>
                    <a:lnTo>
                      <a:pt x="850" y="30"/>
                    </a:lnTo>
                    <a:lnTo>
                      <a:pt x="846" y="30"/>
                    </a:lnTo>
                    <a:lnTo>
                      <a:pt x="842" y="30"/>
                    </a:lnTo>
                    <a:lnTo>
                      <a:pt x="838" y="26"/>
                    </a:lnTo>
                    <a:lnTo>
                      <a:pt x="834" y="26"/>
                    </a:lnTo>
                    <a:lnTo>
                      <a:pt x="832" y="26"/>
                    </a:lnTo>
                    <a:lnTo>
                      <a:pt x="828" y="26"/>
                    </a:lnTo>
                    <a:lnTo>
                      <a:pt x="828" y="22"/>
                    </a:lnTo>
                    <a:lnTo>
                      <a:pt x="824" y="22"/>
                    </a:lnTo>
                    <a:lnTo>
                      <a:pt x="828" y="20"/>
                    </a:lnTo>
                    <a:lnTo>
                      <a:pt x="832" y="20"/>
                    </a:lnTo>
                    <a:lnTo>
                      <a:pt x="838" y="20"/>
                    </a:lnTo>
                    <a:lnTo>
                      <a:pt x="842" y="20"/>
                    </a:lnTo>
                    <a:lnTo>
                      <a:pt x="838" y="20"/>
                    </a:lnTo>
                    <a:lnTo>
                      <a:pt x="834" y="20"/>
                    </a:lnTo>
                    <a:lnTo>
                      <a:pt x="832" y="20"/>
                    </a:lnTo>
                    <a:lnTo>
                      <a:pt x="832" y="16"/>
                    </a:lnTo>
                    <a:lnTo>
                      <a:pt x="828" y="16"/>
                    </a:lnTo>
                    <a:lnTo>
                      <a:pt x="832" y="16"/>
                    </a:lnTo>
                    <a:lnTo>
                      <a:pt x="834" y="16"/>
                    </a:lnTo>
                    <a:lnTo>
                      <a:pt x="842" y="16"/>
                    </a:lnTo>
                    <a:lnTo>
                      <a:pt x="846" y="20"/>
                    </a:lnTo>
                    <a:lnTo>
                      <a:pt x="850" y="20"/>
                    </a:lnTo>
                    <a:lnTo>
                      <a:pt x="854" y="20"/>
                    </a:lnTo>
                    <a:lnTo>
                      <a:pt x="850" y="16"/>
                    </a:lnTo>
                    <a:lnTo>
                      <a:pt x="846" y="16"/>
                    </a:lnTo>
                    <a:lnTo>
                      <a:pt x="846" y="12"/>
                    </a:lnTo>
                    <a:lnTo>
                      <a:pt x="842" y="12"/>
                    </a:lnTo>
                    <a:lnTo>
                      <a:pt x="838" y="12"/>
                    </a:lnTo>
                    <a:lnTo>
                      <a:pt x="842" y="12"/>
                    </a:lnTo>
                    <a:lnTo>
                      <a:pt x="842" y="8"/>
                    </a:lnTo>
                    <a:lnTo>
                      <a:pt x="850" y="12"/>
                    </a:lnTo>
                    <a:lnTo>
                      <a:pt x="858" y="12"/>
                    </a:lnTo>
                    <a:lnTo>
                      <a:pt x="862" y="12"/>
                    </a:lnTo>
                    <a:lnTo>
                      <a:pt x="862" y="16"/>
                    </a:lnTo>
                    <a:lnTo>
                      <a:pt x="864" y="16"/>
                    </a:lnTo>
                    <a:lnTo>
                      <a:pt x="864" y="12"/>
                    </a:lnTo>
                    <a:lnTo>
                      <a:pt x="868" y="16"/>
                    </a:lnTo>
                    <a:lnTo>
                      <a:pt x="872" y="16"/>
                    </a:lnTo>
                    <a:lnTo>
                      <a:pt x="876" y="16"/>
                    </a:lnTo>
                    <a:lnTo>
                      <a:pt x="880" y="16"/>
                    </a:lnTo>
                    <a:lnTo>
                      <a:pt x="884" y="16"/>
                    </a:lnTo>
                    <a:lnTo>
                      <a:pt x="880" y="16"/>
                    </a:lnTo>
                    <a:lnTo>
                      <a:pt x="876" y="16"/>
                    </a:lnTo>
                    <a:lnTo>
                      <a:pt x="872" y="16"/>
                    </a:lnTo>
                    <a:lnTo>
                      <a:pt x="872" y="12"/>
                    </a:lnTo>
                    <a:lnTo>
                      <a:pt x="868" y="12"/>
                    </a:lnTo>
                    <a:lnTo>
                      <a:pt x="864" y="12"/>
                    </a:lnTo>
                    <a:lnTo>
                      <a:pt x="862" y="12"/>
                    </a:lnTo>
                    <a:lnTo>
                      <a:pt x="864" y="12"/>
                    </a:lnTo>
                    <a:lnTo>
                      <a:pt x="868" y="12"/>
                    </a:lnTo>
                    <a:lnTo>
                      <a:pt x="864" y="8"/>
                    </a:lnTo>
                    <a:lnTo>
                      <a:pt x="862" y="8"/>
                    </a:lnTo>
                    <a:lnTo>
                      <a:pt x="858" y="8"/>
                    </a:lnTo>
                    <a:lnTo>
                      <a:pt x="862" y="8"/>
                    </a:lnTo>
                    <a:lnTo>
                      <a:pt x="864" y="4"/>
                    </a:lnTo>
                    <a:lnTo>
                      <a:pt x="868" y="4"/>
                    </a:lnTo>
                    <a:lnTo>
                      <a:pt x="872" y="4"/>
                    </a:lnTo>
                    <a:lnTo>
                      <a:pt x="876" y="4"/>
                    </a:lnTo>
                    <a:lnTo>
                      <a:pt x="876" y="8"/>
                    </a:lnTo>
                    <a:lnTo>
                      <a:pt x="880" y="8"/>
                    </a:lnTo>
                    <a:lnTo>
                      <a:pt x="884" y="8"/>
                    </a:lnTo>
                    <a:lnTo>
                      <a:pt x="888" y="8"/>
                    </a:lnTo>
                    <a:lnTo>
                      <a:pt x="888" y="12"/>
                    </a:lnTo>
                    <a:lnTo>
                      <a:pt x="890" y="8"/>
                    </a:lnTo>
                    <a:lnTo>
                      <a:pt x="888" y="8"/>
                    </a:lnTo>
                    <a:lnTo>
                      <a:pt x="890" y="8"/>
                    </a:lnTo>
                    <a:lnTo>
                      <a:pt x="894" y="8"/>
                    </a:lnTo>
                    <a:lnTo>
                      <a:pt x="898" y="8"/>
                    </a:lnTo>
                    <a:lnTo>
                      <a:pt x="902" y="8"/>
                    </a:lnTo>
                    <a:lnTo>
                      <a:pt x="906" y="12"/>
                    </a:lnTo>
                    <a:lnTo>
                      <a:pt x="910" y="12"/>
                    </a:lnTo>
                    <a:lnTo>
                      <a:pt x="910" y="16"/>
                    </a:lnTo>
                    <a:lnTo>
                      <a:pt x="914" y="16"/>
                    </a:lnTo>
                    <a:lnTo>
                      <a:pt x="918" y="16"/>
                    </a:lnTo>
                    <a:lnTo>
                      <a:pt x="920" y="16"/>
                    </a:lnTo>
                    <a:lnTo>
                      <a:pt x="920" y="20"/>
                    </a:lnTo>
                    <a:lnTo>
                      <a:pt x="918" y="20"/>
                    </a:lnTo>
                    <a:lnTo>
                      <a:pt x="918" y="22"/>
                    </a:lnTo>
                    <a:lnTo>
                      <a:pt x="918" y="20"/>
                    </a:lnTo>
                    <a:lnTo>
                      <a:pt x="920" y="20"/>
                    </a:lnTo>
                    <a:lnTo>
                      <a:pt x="924" y="16"/>
                    </a:lnTo>
                    <a:lnTo>
                      <a:pt x="928" y="16"/>
                    </a:lnTo>
                    <a:lnTo>
                      <a:pt x="924" y="16"/>
                    </a:lnTo>
                    <a:lnTo>
                      <a:pt x="920" y="16"/>
                    </a:lnTo>
                    <a:lnTo>
                      <a:pt x="918" y="16"/>
                    </a:lnTo>
                    <a:lnTo>
                      <a:pt x="918" y="12"/>
                    </a:lnTo>
                    <a:lnTo>
                      <a:pt x="914" y="12"/>
                    </a:lnTo>
                    <a:lnTo>
                      <a:pt x="918" y="12"/>
                    </a:lnTo>
                    <a:lnTo>
                      <a:pt x="920" y="12"/>
                    </a:lnTo>
                    <a:lnTo>
                      <a:pt x="918" y="12"/>
                    </a:lnTo>
                    <a:lnTo>
                      <a:pt x="914" y="12"/>
                    </a:lnTo>
                    <a:lnTo>
                      <a:pt x="910" y="8"/>
                    </a:lnTo>
                    <a:lnTo>
                      <a:pt x="906" y="8"/>
                    </a:lnTo>
                    <a:lnTo>
                      <a:pt x="902" y="8"/>
                    </a:lnTo>
                    <a:lnTo>
                      <a:pt x="898" y="4"/>
                    </a:lnTo>
                    <a:lnTo>
                      <a:pt x="902" y="4"/>
                    </a:lnTo>
                    <a:lnTo>
                      <a:pt x="906" y="4"/>
                    </a:lnTo>
                    <a:lnTo>
                      <a:pt x="910" y="4"/>
                    </a:lnTo>
                    <a:lnTo>
                      <a:pt x="914" y="4"/>
                    </a:lnTo>
                    <a:lnTo>
                      <a:pt x="918" y="4"/>
                    </a:lnTo>
                    <a:lnTo>
                      <a:pt x="920" y="4"/>
                    </a:lnTo>
                    <a:lnTo>
                      <a:pt x="924" y="4"/>
                    </a:lnTo>
                    <a:lnTo>
                      <a:pt x="928" y="4"/>
                    </a:lnTo>
                    <a:lnTo>
                      <a:pt x="932" y="4"/>
                    </a:lnTo>
                    <a:lnTo>
                      <a:pt x="936" y="4"/>
                    </a:lnTo>
                    <a:lnTo>
                      <a:pt x="940" y="4"/>
                    </a:lnTo>
                    <a:lnTo>
                      <a:pt x="944" y="4"/>
                    </a:lnTo>
                    <a:lnTo>
                      <a:pt x="948" y="4"/>
                    </a:lnTo>
                    <a:lnTo>
                      <a:pt x="950" y="8"/>
                    </a:lnTo>
                    <a:lnTo>
                      <a:pt x="954" y="12"/>
                    </a:lnTo>
                    <a:lnTo>
                      <a:pt x="958" y="12"/>
                    </a:lnTo>
                    <a:lnTo>
                      <a:pt x="962" y="12"/>
                    </a:lnTo>
                    <a:lnTo>
                      <a:pt x="966" y="12"/>
                    </a:lnTo>
                    <a:lnTo>
                      <a:pt x="966" y="16"/>
                    </a:lnTo>
                    <a:lnTo>
                      <a:pt x="970" y="12"/>
                    </a:lnTo>
                    <a:lnTo>
                      <a:pt x="966" y="12"/>
                    </a:lnTo>
                    <a:lnTo>
                      <a:pt x="962" y="12"/>
                    </a:lnTo>
                    <a:lnTo>
                      <a:pt x="958" y="12"/>
                    </a:lnTo>
                    <a:lnTo>
                      <a:pt x="954" y="8"/>
                    </a:lnTo>
                    <a:lnTo>
                      <a:pt x="958" y="4"/>
                    </a:lnTo>
                    <a:lnTo>
                      <a:pt x="962" y="4"/>
                    </a:lnTo>
                    <a:lnTo>
                      <a:pt x="966" y="0"/>
                    </a:lnTo>
                    <a:lnTo>
                      <a:pt x="970" y="0"/>
                    </a:lnTo>
                    <a:lnTo>
                      <a:pt x="974" y="0"/>
                    </a:lnTo>
                    <a:lnTo>
                      <a:pt x="976" y="0"/>
                    </a:lnTo>
                    <a:lnTo>
                      <a:pt x="980" y="0"/>
                    </a:lnTo>
                    <a:lnTo>
                      <a:pt x="980" y="4"/>
                    </a:lnTo>
                    <a:lnTo>
                      <a:pt x="980" y="8"/>
                    </a:lnTo>
                    <a:lnTo>
                      <a:pt x="984" y="8"/>
                    </a:lnTo>
                    <a:lnTo>
                      <a:pt x="988" y="8"/>
                    </a:lnTo>
                    <a:lnTo>
                      <a:pt x="992" y="8"/>
                    </a:lnTo>
                    <a:lnTo>
                      <a:pt x="988" y="8"/>
                    </a:lnTo>
                    <a:lnTo>
                      <a:pt x="984" y="4"/>
                    </a:lnTo>
                    <a:lnTo>
                      <a:pt x="988" y="0"/>
                    </a:lnTo>
                    <a:lnTo>
                      <a:pt x="992" y="0"/>
                    </a:lnTo>
                    <a:lnTo>
                      <a:pt x="996" y="0"/>
                    </a:lnTo>
                    <a:lnTo>
                      <a:pt x="1000" y="0"/>
                    </a:lnTo>
                    <a:lnTo>
                      <a:pt x="1004" y="0"/>
                    </a:lnTo>
                    <a:lnTo>
                      <a:pt x="1006" y="0"/>
                    </a:lnTo>
                    <a:lnTo>
                      <a:pt x="1010" y="0"/>
                    </a:lnTo>
                    <a:lnTo>
                      <a:pt x="1010" y="4"/>
                    </a:lnTo>
                    <a:lnTo>
                      <a:pt x="1006" y="4"/>
                    </a:lnTo>
                    <a:lnTo>
                      <a:pt x="1010" y="4"/>
                    </a:lnTo>
                    <a:lnTo>
                      <a:pt x="1014" y="4"/>
                    </a:lnTo>
                    <a:lnTo>
                      <a:pt x="1018" y="4"/>
                    </a:lnTo>
                    <a:lnTo>
                      <a:pt x="1022" y="4"/>
                    </a:lnTo>
                    <a:lnTo>
                      <a:pt x="1026" y="4"/>
                    </a:lnTo>
                    <a:lnTo>
                      <a:pt x="1030" y="4"/>
                    </a:lnTo>
                    <a:lnTo>
                      <a:pt x="1030" y="8"/>
                    </a:lnTo>
                    <a:lnTo>
                      <a:pt x="1032" y="8"/>
                    </a:lnTo>
                    <a:lnTo>
                      <a:pt x="1032" y="4"/>
                    </a:lnTo>
                    <a:lnTo>
                      <a:pt x="1036" y="4"/>
                    </a:lnTo>
                    <a:lnTo>
                      <a:pt x="1040" y="4"/>
                    </a:lnTo>
                    <a:lnTo>
                      <a:pt x="1040" y="8"/>
                    </a:lnTo>
                    <a:lnTo>
                      <a:pt x="1044" y="8"/>
                    </a:lnTo>
                    <a:lnTo>
                      <a:pt x="1044" y="4"/>
                    </a:lnTo>
                    <a:lnTo>
                      <a:pt x="1048" y="4"/>
                    </a:lnTo>
                    <a:lnTo>
                      <a:pt x="1048" y="8"/>
                    </a:lnTo>
                    <a:lnTo>
                      <a:pt x="1052" y="8"/>
                    </a:lnTo>
                    <a:lnTo>
                      <a:pt x="1056" y="8"/>
                    </a:lnTo>
                    <a:lnTo>
                      <a:pt x="1048" y="12"/>
                    </a:lnTo>
                    <a:lnTo>
                      <a:pt x="1044" y="12"/>
                    </a:lnTo>
                    <a:lnTo>
                      <a:pt x="1040" y="12"/>
                    </a:lnTo>
                    <a:lnTo>
                      <a:pt x="1036" y="12"/>
                    </a:lnTo>
                    <a:lnTo>
                      <a:pt x="1032" y="12"/>
                    </a:lnTo>
                    <a:lnTo>
                      <a:pt x="1032" y="16"/>
                    </a:lnTo>
                    <a:lnTo>
                      <a:pt x="1030" y="16"/>
                    </a:lnTo>
                    <a:lnTo>
                      <a:pt x="1026" y="16"/>
                    </a:lnTo>
                    <a:lnTo>
                      <a:pt x="1022" y="16"/>
                    </a:lnTo>
                    <a:lnTo>
                      <a:pt x="1026" y="16"/>
                    </a:lnTo>
                    <a:lnTo>
                      <a:pt x="1030" y="16"/>
                    </a:lnTo>
                    <a:lnTo>
                      <a:pt x="1032" y="16"/>
                    </a:lnTo>
                    <a:lnTo>
                      <a:pt x="1036" y="16"/>
                    </a:lnTo>
                    <a:lnTo>
                      <a:pt x="1040" y="16"/>
                    </a:lnTo>
                    <a:lnTo>
                      <a:pt x="1044" y="16"/>
                    </a:lnTo>
                    <a:lnTo>
                      <a:pt x="1048" y="12"/>
                    </a:lnTo>
                    <a:lnTo>
                      <a:pt x="1052" y="12"/>
                    </a:lnTo>
                    <a:lnTo>
                      <a:pt x="1060" y="12"/>
                    </a:lnTo>
                    <a:lnTo>
                      <a:pt x="1062" y="8"/>
                    </a:lnTo>
                    <a:lnTo>
                      <a:pt x="1066" y="8"/>
                    </a:lnTo>
                    <a:lnTo>
                      <a:pt x="1070" y="8"/>
                    </a:lnTo>
                    <a:lnTo>
                      <a:pt x="1066" y="12"/>
                    </a:lnTo>
                    <a:lnTo>
                      <a:pt x="1070" y="12"/>
                    </a:lnTo>
                    <a:lnTo>
                      <a:pt x="1074" y="12"/>
                    </a:lnTo>
                    <a:lnTo>
                      <a:pt x="1070" y="12"/>
                    </a:lnTo>
                    <a:lnTo>
                      <a:pt x="1070" y="8"/>
                    </a:lnTo>
                    <a:lnTo>
                      <a:pt x="1074" y="8"/>
                    </a:lnTo>
                    <a:lnTo>
                      <a:pt x="1070" y="8"/>
                    </a:lnTo>
                    <a:lnTo>
                      <a:pt x="1074" y="8"/>
                    </a:lnTo>
                    <a:lnTo>
                      <a:pt x="1076" y="8"/>
                    </a:lnTo>
                    <a:lnTo>
                      <a:pt x="1080" y="8"/>
                    </a:lnTo>
                    <a:lnTo>
                      <a:pt x="1076" y="8"/>
                    </a:lnTo>
                    <a:lnTo>
                      <a:pt x="1076" y="12"/>
                    </a:lnTo>
                    <a:lnTo>
                      <a:pt x="1080" y="12"/>
                    </a:lnTo>
                    <a:lnTo>
                      <a:pt x="1084" y="12"/>
                    </a:lnTo>
                    <a:lnTo>
                      <a:pt x="1088" y="8"/>
                    </a:lnTo>
                    <a:lnTo>
                      <a:pt x="1092" y="8"/>
                    </a:lnTo>
                    <a:lnTo>
                      <a:pt x="1096" y="8"/>
                    </a:lnTo>
                    <a:lnTo>
                      <a:pt x="1096" y="12"/>
                    </a:lnTo>
                    <a:lnTo>
                      <a:pt x="1092" y="12"/>
                    </a:lnTo>
                    <a:lnTo>
                      <a:pt x="1096" y="16"/>
                    </a:lnTo>
                    <a:lnTo>
                      <a:pt x="1100" y="16"/>
                    </a:lnTo>
                    <a:lnTo>
                      <a:pt x="1104" y="16"/>
                    </a:lnTo>
                    <a:lnTo>
                      <a:pt x="1104" y="20"/>
                    </a:lnTo>
                    <a:lnTo>
                      <a:pt x="1100" y="20"/>
                    </a:lnTo>
                    <a:lnTo>
                      <a:pt x="1100" y="22"/>
                    </a:lnTo>
                    <a:lnTo>
                      <a:pt x="1104" y="22"/>
                    </a:lnTo>
                    <a:lnTo>
                      <a:pt x="1104" y="20"/>
                    </a:lnTo>
                    <a:lnTo>
                      <a:pt x="1106" y="20"/>
                    </a:lnTo>
                    <a:lnTo>
                      <a:pt x="1110" y="20"/>
                    </a:lnTo>
                    <a:lnTo>
                      <a:pt x="1114" y="20"/>
                    </a:lnTo>
                    <a:lnTo>
                      <a:pt x="1110" y="20"/>
                    </a:lnTo>
                    <a:lnTo>
                      <a:pt x="1114" y="20"/>
                    </a:lnTo>
                    <a:lnTo>
                      <a:pt x="1118" y="20"/>
                    </a:lnTo>
                    <a:lnTo>
                      <a:pt x="1122" y="20"/>
                    </a:lnTo>
                    <a:lnTo>
                      <a:pt x="1126" y="20"/>
                    </a:lnTo>
                    <a:lnTo>
                      <a:pt x="1126" y="22"/>
                    </a:lnTo>
                    <a:lnTo>
                      <a:pt x="1130" y="22"/>
                    </a:lnTo>
                    <a:lnTo>
                      <a:pt x="1130" y="26"/>
                    </a:lnTo>
                    <a:lnTo>
                      <a:pt x="1126" y="30"/>
                    </a:lnTo>
                    <a:lnTo>
                      <a:pt x="1122" y="30"/>
                    </a:lnTo>
                    <a:lnTo>
                      <a:pt x="1118" y="30"/>
                    </a:lnTo>
                    <a:lnTo>
                      <a:pt x="1114" y="34"/>
                    </a:lnTo>
                    <a:lnTo>
                      <a:pt x="1110" y="34"/>
                    </a:lnTo>
                    <a:lnTo>
                      <a:pt x="1104" y="38"/>
                    </a:lnTo>
                    <a:lnTo>
                      <a:pt x="1100" y="38"/>
                    </a:lnTo>
                    <a:lnTo>
                      <a:pt x="1096" y="38"/>
                    </a:lnTo>
                    <a:lnTo>
                      <a:pt x="1092" y="38"/>
                    </a:lnTo>
                    <a:lnTo>
                      <a:pt x="1092" y="42"/>
                    </a:lnTo>
                    <a:lnTo>
                      <a:pt x="1088" y="42"/>
                    </a:lnTo>
                    <a:lnTo>
                      <a:pt x="1084" y="42"/>
                    </a:lnTo>
                    <a:lnTo>
                      <a:pt x="1088" y="42"/>
                    </a:lnTo>
                    <a:lnTo>
                      <a:pt x="1084" y="42"/>
                    </a:lnTo>
                    <a:lnTo>
                      <a:pt x="1080" y="42"/>
                    </a:lnTo>
                    <a:lnTo>
                      <a:pt x="1076" y="42"/>
                    </a:lnTo>
                    <a:lnTo>
                      <a:pt x="1074" y="42"/>
                    </a:lnTo>
                    <a:lnTo>
                      <a:pt x="1070" y="42"/>
                    </a:lnTo>
                    <a:lnTo>
                      <a:pt x="1066" y="46"/>
                    </a:lnTo>
                    <a:lnTo>
                      <a:pt x="1062" y="46"/>
                    </a:lnTo>
                    <a:lnTo>
                      <a:pt x="1060" y="46"/>
                    </a:lnTo>
                    <a:lnTo>
                      <a:pt x="1062" y="46"/>
                    </a:lnTo>
                    <a:lnTo>
                      <a:pt x="1066" y="46"/>
                    </a:lnTo>
                    <a:lnTo>
                      <a:pt x="1070" y="46"/>
                    </a:lnTo>
                    <a:lnTo>
                      <a:pt x="1066" y="46"/>
                    </a:lnTo>
                    <a:lnTo>
                      <a:pt x="1062" y="46"/>
                    </a:lnTo>
                    <a:lnTo>
                      <a:pt x="1060" y="46"/>
                    </a:lnTo>
                    <a:lnTo>
                      <a:pt x="1056" y="46"/>
                    </a:lnTo>
                    <a:lnTo>
                      <a:pt x="1052" y="46"/>
                    </a:lnTo>
                    <a:lnTo>
                      <a:pt x="1048" y="46"/>
                    </a:lnTo>
                    <a:lnTo>
                      <a:pt x="1044" y="46"/>
                    </a:lnTo>
                    <a:lnTo>
                      <a:pt x="1040" y="46"/>
                    </a:lnTo>
                    <a:lnTo>
                      <a:pt x="1036" y="46"/>
                    </a:lnTo>
                    <a:lnTo>
                      <a:pt x="1032" y="50"/>
                    </a:lnTo>
                    <a:lnTo>
                      <a:pt x="1030" y="50"/>
                    </a:lnTo>
                    <a:lnTo>
                      <a:pt x="1026" y="46"/>
                    </a:lnTo>
                    <a:lnTo>
                      <a:pt x="1022" y="46"/>
                    </a:lnTo>
                    <a:lnTo>
                      <a:pt x="1018" y="46"/>
                    </a:lnTo>
                    <a:lnTo>
                      <a:pt x="1014" y="42"/>
                    </a:lnTo>
                    <a:lnTo>
                      <a:pt x="1014" y="46"/>
                    </a:lnTo>
                    <a:lnTo>
                      <a:pt x="1018" y="46"/>
                    </a:lnTo>
                    <a:lnTo>
                      <a:pt x="1022" y="46"/>
                    </a:lnTo>
                    <a:lnTo>
                      <a:pt x="1026" y="46"/>
                    </a:lnTo>
                    <a:lnTo>
                      <a:pt x="1026" y="50"/>
                    </a:lnTo>
                    <a:lnTo>
                      <a:pt x="1030" y="50"/>
                    </a:lnTo>
                    <a:lnTo>
                      <a:pt x="1026" y="50"/>
                    </a:lnTo>
                    <a:lnTo>
                      <a:pt x="1022" y="50"/>
                    </a:lnTo>
                    <a:lnTo>
                      <a:pt x="1026" y="50"/>
                    </a:lnTo>
                    <a:lnTo>
                      <a:pt x="1030" y="50"/>
                    </a:lnTo>
                    <a:lnTo>
                      <a:pt x="1032" y="50"/>
                    </a:lnTo>
                    <a:lnTo>
                      <a:pt x="1036" y="50"/>
                    </a:lnTo>
                    <a:lnTo>
                      <a:pt x="1040" y="50"/>
                    </a:lnTo>
                    <a:lnTo>
                      <a:pt x="1044" y="50"/>
                    </a:lnTo>
                    <a:lnTo>
                      <a:pt x="1048" y="50"/>
                    </a:lnTo>
                    <a:lnTo>
                      <a:pt x="1052" y="50"/>
                    </a:lnTo>
                    <a:lnTo>
                      <a:pt x="1048" y="50"/>
                    </a:lnTo>
                    <a:lnTo>
                      <a:pt x="1044" y="52"/>
                    </a:lnTo>
                    <a:lnTo>
                      <a:pt x="1040" y="52"/>
                    </a:lnTo>
                    <a:lnTo>
                      <a:pt x="1036" y="52"/>
                    </a:lnTo>
                    <a:lnTo>
                      <a:pt x="1032" y="52"/>
                    </a:lnTo>
                    <a:lnTo>
                      <a:pt x="1030" y="52"/>
                    </a:lnTo>
                    <a:lnTo>
                      <a:pt x="1030" y="56"/>
                    </a:lnTo>
                    <a:lnTo>
                      <a:pt x="1026" y="56"/>
                    </a:lnTo>
                    <a:lnTo>
                      <a:pt x="1022" y="56"/>
                    </a:lnTo>
                    <a:lnTo>
                      <a:pt x="1018" y="56"/>
                    </a:lnTo>
                    <a:lnTo>
                      <a:pt x="1014" y="56"/>
                    </a:lnTo>
                    <a:lnTo>
                      <a:pt x="1010" y="56"/>
                    </a:lnTo>
                    <a:lnTo>
                      <a:pt x="1014" y="56"/>
                    </a:lnTo>
                    <a:lnTo>
                      <a:pt x="1010" y="56"/>
                    </a:lnTo>
                    <a:lnTo>
                      <a:pt x="1006" y="60"/>
                    </a:lnTo>
                    <a:lnTo>
                      <a:pt x="1004" y="60"/>
                    </a:lnTo>
                    <a:lnTo>
                      <a:pt x="1006" y="60"/>
                    </a:lnTo>
                    <a:lnTo>
                      <a:pt x="1010" y="60"/>
                    </a:lnTo>
                    <a:lnTo>
                      <a:pt x="1006" y="60"/>
                    </a:lnTo>
                    <a:lnTo>
                      <a:pt x="1004" y="60"/>
                    </a:lnTo>
                    <a:lnTo>
                      <a:pt x="1006" y="60"/>
                    </a:lnTo>
                    <a:lnTo>
                      <a:pt x="1010" y="60"/>
                    </a:lnTo>
                    <a:lnTo>
                      <a:pt x="1014" y="60"/>
                    </a:lnTo>
                    <a:lnTo>
                      <a:pt x="1022" y="56"/>
                    </a:lnTo>
                    <a:lnTo>
                      <a:pt x="1030" y="56"/>
                    </a:lnTo>
                    <a:lnTo>
                      <a:pt x="1032" y="56"/>
                    </a:lnTo>
                    <a:lnTo>
                      <a:pt x="1036" y="56"/>
                    </a:lnTo>
                    <a:lnTo>
                      <a:pt x="1036" y="52"/>
                    </a:lnTo>
                    <a:lnTo>
                      <a:pt x="1040" y="52"/>
                    </a:lnTo>
                    <a:lnTo>
                      <a:pt x="1044" y="52"/>
                    </a:lnTo>
                    <a:lnTo>
                      <a:pt x="1048" y="52"/>
                    </a:lnTo>
                    <a:lnTo>
                      <a:pt x="1052" y="52"/>
                    </a:lnTo>
                    <a:lnTo>
                      <a:pt x="1056" y="52"/>
                    </a:lnTo>
                    <a:lnTo>
                      <a:pt x="1060" y="52"/>
                    </a:lnTo>
                    <a:lnTo>
                      <a:pt x="1062" y="50"/>
                    </a:lnTo>
                    <a:lnTo>
                      <a:pt x="1066" y="50"/>
                    </a:lnTo>
                    <a:lnTo>
                      <a:pt x="1070" y="50"/>
                    </a:lnTo>
                    <a:lnTo>
                      <a:pt x="1074" y="50"/>
                    </a:lnTo>
                    <a:lnTo>
                      <a:pt x="1080" y="50"/>
                    </a:lnTo>
                    <a:lnTo>
                      <a:pt x="1080" y="52"/>
                    </a:lnTo>
                    <a:lnTo>
                      <a:pt x="1076" y="52"/>
                    </a:lnTo>
                    <a:lnTo>
                      <a:pt x="1074" y="56"/>
                    </a:lnTo>
                    <a:lnTo>
                      <a:pt x="1070" y="56"/>
                    </a:lnTo>
                    <a:lnTo>
                      <a:pt x="1066" y="56"/>
                    </a:lnTo>
                    <a:lnTo>
                      <a:pt x="1062" y="56"/>
                    </a:lnTo>
                    <a:lnTo>
                      <a:pt x="1060" y="60"/>
                    </a:lnTo>
                    <a:lnTo>
                      <a:pt x="1056" y="60"/>
                    </a:lnTo>
                    <a:lnTo>
                      <a:pt x="1056" y="64"/>
                    </a:lnTo>
                    <a:lnTo>
                      <a:pt x="1052" y="64"/>
                    </a:lnTo>
                    <a:lnTo>
                      <a:pt x="1048" y="64"/>
                    </a:lnTo>
                    <a:lnTo>
                      <a:pt x="1044" y="68"/>
                    </a:lnTo>
                    <a:lnTo>
                      <a:pt x="1040" y="68"/>
                    </a:lnTo>
                    <a:lnTo>
                      <a:pt x="1036" y="68"/>
                    </a:lnTo>
                    <a:lnTo>
                      <a:pt x="1040" y="68"/>
                    </a:lnTo>
                    <a:lnTo>
                      <a:pt x="1036" y="68"/>
                    </a:lnTo>
                    <a:lnTo>
                      <a:pt x="1032" y="68"/>
                    </a:lnTo>
                    <a:lnTo>
                      <a:pt x="1032" y="72"/>
                    </a:lnTo>
                    <a:lnTo>
                      <a:pt x="1030" y="72"/>
                    </a:lnTo>
                    <a:lnTo>
                      <a:pt x="1022" y="76"/>
                    </a:lnTo>
                    <a:lnTo>
                      <a:pt x="1018" y="76"/>
                    </a:lnTo>
                    <a:lnTo>
                      <a:pt x="1018" y="78"/>
                    </a:lnTo>
                    <a:lnTo>
                      <a:pt x="1014" y="78"/>
                    </a:lnTo>
                    <a:lnTo>
                      <a:pt x="1014" y="82"/>
                    </a:lnTo>
                    <a:lnTo>
                      <a:pt x="1010" y="82"/>
                    </a:lnTo>
                    <a:lnTo>
                      <a:pt x="1006" y="82"/>
                    </a:lnTo>
                    <a:lnTo>
                      <a:pt x="1004" y="82"/>
                    </a:lnTo>
                    <a:lnTo>
                      <a:pt x="1000" y="82"/>
                    </a:lnTo>
                    <a:lnTo>
                      <a:pt x="1000" y="78"/>
                    </a:lnTo>
                    <a:lnTo>
                      <a:pt x="996" y="78"/>
                    </a:lnTo>
                    <a:lnTo>
                      <a:pt x="992" y="78"/>
                    </a:lnTo>
                    <a:lnTo>
                      <a:pt x="996" y="78"/>
                    </a:lnTo>
                    <a:lnTo>
                      <a:pt x="1000" y="78"/>
                    </a:lnTo>
                    <a:lnTo>
                      <a:pt x="1000" y="82"/>
                    </a:lnTo>
                    <a:lnTo>
                      <a:pt x="1000" y="86"/>
                    </a:lnTo>
                    <a:lnTo>
                      <a:pt x="1004" y="86"/>
                    </a:lnTo>
                    <a:lnTo>
                      <a:pt x="1006" y="86"/>
                    </a:lnTo>
                    <a:lnTo>
                      <a:pt x="1004" y="86"/>
                    </a:lnTo>
                    <a:lnTo>
                      <a:pt x="1004" y="90"/>
                    </a:lnTo>
                    <a:lnTo>
                      <a:pt x="1000" y="90"/>
                    </a:lnTo>
                    <a:lnTo>
                      <a:pt x="996" y="86"/>
                    </a:lnTo>
                    <a:lnTo>
                      <a:pt x="992" y="90"/>
                    </a:lnTo>
                    <a:lnTo>
                      <a:pt x="988" y="90"/>
                    </a:lnTo>
                    <a:lnTo>
                      <a:pt x="984" y="90"/>
                    </a:lnTo>
                    <a:lnTo>
                      <a:pt x="980" y="90"/>
                    </a:lnTo>
                    <a:lnTo>
                      <a:pt x="976" y="90"/>
                    </a:lnTo>
                    <a:lnTo>
                      <a:pt x="974" y="90"/>
                    </a:lnTo>
                    <a:lnTo>
                      <a:pt x="974" y="86"/>
                    </a:lnTo>
                    <a:lnTo>
                      <a:pt x="970" y="86"/>
                    </a:lnTo>
                    <a:lnTo>
                      <a:pt x="974" y="90"/>
                    </a:lnTo>
                    <a:lnTo>
                      <a:pt x="976" y="90"/>
                    </a:lnTo>
                    <a:lnTo>
                      <a:pt x="974" y="90"/>
                    </a:lnTo>
                    <a:lnTo>
                      <a:pt x="970" y="90"/>
                    </a:lnTo>
                    <a:lnTo>
                      <a:pt x="970" y="94"/>
                    </a:lnTo>
                    <a:lnTo>
                      <a:pt x="974" y="94"/>
                    </a:lnTo>
                    <a:lnTo>
                      <a:pt x="976" y="94"/>
                    </a:lnTo>
                    <a:lnTo>
                      <a:pt x="980" y="94"/>
                    </a:lnTo>
                    <a:lnTo>
                      <a:pt x="984" y="94"/>
                    </a:lnTo>
                    <a:lnTo>
                      <a:pt x="984" y="90"/>
                    </a:lnTo>
                    <a:lnTo>
                      <a:pt x="988" y="90"/>
                    </a:lnTo>
                    <a:lnTo>
                      <a:pt x="992" y="90"/>
                    </a:lnTo>
                    <a:lnTo>
                      <a:pt x="996" y="90"/>
                    </a:lnTo>
                    <a:lnTo>
                      <a:pt x="996" y="94"/>
                    </a:lnTo>
                    <a:lnTo>
                      <a:pt x="992" y="94"/>
                    </a:lnTo>
                    <a:lnTo>
                      <a:pt x="988" y="94"/>
                    </a:lnTo>
                    <a:lnTo>
                      <a:pt x="984" y="98"/>
                    </a:lnTo>
                    <a:lnTo>
                      <a:pt x="988" y="98"/>
                    </a:lnTo>
                    <a:lnTo>
                      <a:pt x="992" y="98"/>
                    </a:lnTo>
                    <a:lnTo>
                      <a:pt x="988" y="102"/>
                    </a:lnTo>
                    <a:lnTo>
                      <a:pt x="984" y="102"/>
                    </a:lnTo>
                    <a:lnTo>
                      <a:pt x="980" y="102"/>
                    </a:lnTo>
                    <a:lnTo>
                      <a:pt x="976" y="102"/>
                    </a:lnTo>
                    <a:lnTo>
                      <a:pt x="974" y="106"/>
                    </a:lnTo>
                    <a:lnTo>
                      <a:pt x="970" y="106"/>
                    </a:lnTo>
                    <a:lnTo>
                      <a:pt x="970" y="102"/>
                    </a:lnTo>
                    <a:lnTo>
                      <a:pt x="970" y="106"/>
                    </a:lnTo>
                    <a:lnTo>
                      <a:pt x="966" y="106"/>
                    </a:lnTo>
                    <a:lnTo>
                      <a:pt x="962" y="102"/>
                    </a:lnTo>
                    <a:lnTo>
                      <a:pt x="962" y="98"/>
                    </a:lnTo>
                    <a:lnTo>
                      <a:pt x="958" y="98"/>
                    </a:lnTo>
                    <a:lnTo>
                      <a:pt x="954" y="98"/>
                    </a:lnTo>
                    <a:lnTo>
                      <a:pt x="950" y="98"/>
                    </a:lnTo>
                    <a:lnTo>
                      <a:pt x="948" y="98"/>
                    </a:lnTo>
                    <a:lnTo>
                      <a:pt x="944" y="98"/>
                    </a:lnTo>
                    <a:lnTo>
                      <a:pt x="940" y="98"/>
                    </a:lnTo>
                    <a:lnTo>
                      <a:pt x="936" y="98"/>
                    </a:lnTo>
                    <a:lnTo>
                      <a:pt x="936" y="102"/>
                    </a:lnTo>
                    <a:lnTo>
                      <a:pt x="940" y="102"/>
                    </a:lnTo>
                    <a:lnTo>
                      <a:pt x="944" y="102"/>
                    </a:lnTo>
                    <a:lnTo>
                      <a:pt x="948" y="102"/>
                    </a:lnTo>
                    <a:lnTo>
                      <a:pt x="950" y="102"/>
                    </a:lnTo>
                    <a:lnTo>
                      <a:pt x="954" y="102"/>
                    </a:lnTo>
                    <a:lnTo>
                      <a:pt x="958" y="102"/>
                    </a:lnTo>
                    <a:lnTo>
                      <a:pt x="958" y="106"/>
                    </a:lnTo>
                    <a:lnTo>
                      <a:pt x="958" y="108"/>
                    </a:lnTo>
                    <a:lnTo>
                      <a:pt x="954" y="108"/>
                    </a:lnTo>
                    <a:lnTo>
                      <a:pt x="950" y="108"/>
                    </a:lnTo>
                    <a:lnTo>
                      <a:pt x="948" y="108"/>
                    </a:lnTo>
                    <a:lnTo>
                      <a:pt x="944" y="108"/>
                    </a:lnTo>
                    <a:lnTo>
                      <a:pt x="940" y="108"/>
                    </a:lnTo>
                    <a:lnTo>
                      <a:pt x="936" y="108"/>
                    </a:lnTo>
                    <a:lnTo>
                      <a:pt x="932" y="108"/>
                    </a:lnTo>
                    <a:lnTo>
                      <a:pt x="936" y="108"/>
                    </a:lnTo>
                    <a:lnTo>
                      <a:pt x="936" y="112"/>
                    </a:lnTo>
                    <a:lnTo>
                      <a:pt x="932" y="112"/>
                    </a:lnTo>
                    <a:lnTo>
                      <a:pt x="928" y="112"/>
                    </a:lnTo>
                    <a:lnTo>
                      <a:pt x="924" y="112"/>
                    </a:lnTo>
                    <a:lnTo>
                      <a:pt x="920" y="108"/>
                    </a:lnTo>
                    <a:lnTo>
                      <a:pt x="920" y="112"/>
                    </a:lnTo>
                    <a:lnTo>
                      <a:pt x="920" y="108"/>
                    </a:lnTo>
                    <a:lnTo>
                      <a:pt x="918" y="108"/>
                    </a:lnTo>
                    <a:lnTo>
                      <a:pt x="914" y="108"/>
                    </a:lnTo>
                    <a:lnTo>
                      <a:pt x="910" y="108"/>
                    </a:lnTo>
                    <a:lnTo>
                      <a:pt x="906" y="108"/>
                    </a:lnTo>
                    <a:lnTo>
                      <a:pt x="902" y="108"/>
                    </a:lnTo>
                    <a:lnTo>
                      <a:pt x="906" y="108"/>
                    </a:lnTo>
                    <a:lnTo>
                      <a:pt x="910" y="108"/>
                    </a:lnTo>
                    <a:lnTo>
                      <a:pt x="914" y="108"/>
                    </a:lnTo>
                    <a:lnTo>
                      <a:pt x="918" y="108"/>
                    </a:lnTo>
                    <a:lnTo>
                      <a:pt x="918" y="112"/>
                    </a:lnTo>
                    <a:lnTo>
                      <a:pt x="920" y="112"/>
                    </a:lnTo>
                    <a:lnTo>
                      <a:pt x="918" y="112"/>
                    </a:lnTo>
                    <a:lnTo>
                      <a:pt x="914" y="112"/>
                    </a:lnTo>
                    <a:lnTo>
                      <a:pt x="910" y="112"/>
                    </a:lnTo>
                    <a:lnTo>
                      <a:pt x="906" y="112"/>
                    </a:lnTo>
                    <a:lnTo>
                      <a:pt x="902" y="112"/>
                    </a:lnTo>
                    <a:lnTo>
                      <a:pt x="902" y="108"/>
                    </a:lnTo>
                    <a:lnTo>
                      <a:pt x="898" y="108"/>
                    </a:lnTo>
                    <a:lnTo>
                      <a:pt x="902" y="112"/>
                    </a:lnTo>
                    <a:lnTo>
                      <a:pt x="898" y="112"/>
                    </a:lnTo>
                    <a:lnTo>
                      <a:pt x="894" y="112"/>
                    </a:lnTo>
                    <a:lnTo>
                      <a:pt x="890" y="112"/>
                    </a:lnTo>
                    <a:lnTo>
                      <a:pt x="894" y="112"/>
                    </a:lnTo>
                    <a:lnTo>
                      <a:pt x="898" y="112"/>
                    </a:lnTo>
                    <a:lnTo>
                      <a:pt x="898" y="116"/>
                    </a:lnTo>
                    <a:lnTo>
                      <a:pt x="902" y="116"/>
                    </a:lnTo>
                    <a:lnTo>
                      <a:pt x="898" y="116"/>
                    </a:lnTo>
                    <a:lnTo>
                      <a:pt x="902" y="116"/>
                    </a:lnTo>
                    <a:lnTo>
                      <a:pt x="906" y="116"/>
                    </a:lnTo>
                    <a:lnTo>
                      <a:pt x="910" y="116"/>
                    </a:lnTo>
                    <a:lnTo>
                      <a:pt x="918" y="116"/>
                    </a:lnTo>
                    <a:lnTo>
                      <a:pt x="920" y="116"/>
                    </a:lnTo>
                    <a:lnTo>
                      <a:pt x="924" y="116"/>
                    </a:lnTo>
                    <a:lnTo>
                      <a:pt x="928" y="116"/>
                    </a:lnTo>
                    <a:lnTo>
                      <a:pt x="932" y="116"/>
                    </a:lnTo>
                    <a:lnTo>
                      <a:pt x="936" y="116"/>
                    </a:lnTo>
                    <a:lnTo>
                      <a:pt x="940" y="116"/>
                    </a:lnTo>
                    <a:lnTo>
                      <a:pt x="936" y="116"/>
                    </a:lnTo>
                    <a:lnTo>
                      <a:pt x="936" y="120"/>
                    </a:lnTo>
                    <a:lnTo>
                      <a:pt x="940" y="120"/>
                    </a:lnTo>
                    <a:lnTo>
                      <a:pt x="944" y="120"/>
                    </a:lnTo>
                    <a:lnTo>
                      <a:pt x="940" y="120"/>
                    </a:lnTo>
                    <a:lnTo>
                      <a:pt x="940" y="124"/>
                    </a:lnTo>
                    <a:lnTo>
                      <a:pt x="936" y="124"/>
                    </a:lnTo>
                    <a:lnTo>
                      <a:pt x="932" y="124"/>
                    </a:lnTo>
                    <a:lnTo>
                      <a:pt x="928" y="120"/>
                    </a:lnTo>
                    <a:lnTo>
                      <a:pt x="924" y="120"/>
                    </a:lnTo>
                    <a:lnTo>
                      <a:pt x="920" y="120"/>
                    </a:lnTo>
                    <a:lnTo>
                      <a:pt x="920" y="116"/>
                    </a:lnTo>
                    <a:lnTo>
                      <a:pt x="918" y="116"/>
                    </a:lnTo>
                    <a:lnTo>
                      <a:pt x="914" y="116"/>
                    </a:lnTo>
                    <a:lnTo>
                      <a:pt x="906" y="116"/>
                    </a:lnTo>
                    <a:lnTo>
                      <a:pt x="902" y="116"/>
                    </a:lnTo>
                    <a:lnTo>
                      <a:pt x="898" y="116"/>
                    </a:lnTo>
                    <a:lnTo>
                      <a:pt x="894" y="116"/>
                    </a:lnTo>
                    <a:lnTo>
                      <a:pt x="888" y="116"/>
                    </a:lnTo>
                    <a:lnTo>
                      <a:pt x="888" y="120"/>
                    </a:lnTo>
                    <a:lnTo>
                      <a:pt x="890" y="116"/>
                    </a:lnTo>
                    <a:lnTo>
                      <a:pt x="894" y="116"/>
                    </a:lnTo>
                    <a:lnTo>
                      <a:pt x="898" y="116"/>
                    </a:lnTo>
                    <a:lnTo>
                      <a:pt x="902" y="120"/>
                    </a:lnTo>
                    <a:lnTo>
                      <a:pt x="906" y="120"/>
                    </a:lnTo>
                    <a:lnTo>
                      <a:pt x="910" y="120"/>
                    </a:lnTo>
                    <a:lnTo>
                      <a:pt x="914" y="120"/>
                    </a:lnTo>
                    <a:lnTo>
                      <a:pt x="918" y="120"/>
                    </a:lnTo>
                    <a:lnTo>
                      <a:pt x="914" y="120"/>
                    </a:lnTo>
                    <a:lnTo>
                      <a:pt x="910" y="120"/>
                    </a:lnTo>
                    <a:lnTo>
                      <a:pt x="906" y="120"/>
                    </a:lnTo>
                    <a:lnTo>
                      <a:pt x="902" y="120"/>
                    </a:lnTo>
                    <a:lnTo>
                      <a:pt x="898" y="120"/>
                    </a:lnTo>
                    <a:lnTo>
                      <a:pt x="898" y="124"/>
                    </a:lnTo>
                    <a:lnTo>
                      <a:pt x="894" y="124"/>
                    </a:lnTo>
                    <a:lnTo>
                      <a:pt x="894" y="120"/>
                    </a:lnTo>
                    <a:lnTo>
                      <a:pt x="890" y="120"/>
                    </a:lnTo>
                    <a:lnTo>
                      <a:pt x="888" y="120"/>
                    </a:lnTo>
                    <a:lnTo>
                      <a:pt x="884" y="120"/>
                    </a:lnTo>
                    <a:lnTo>
                      <a:pt x="880" y="120"/>
                    </a:lnTo>
                    <a:lnTo>
                      <a:pt x="884" y="120"/>
                    </a:lnTo>
                    <a:lnTo>
                      <a:pt x="888" y="120"/>
                    </a:lnTo>
                    <a:lnTo>
                      <a:pt x="890" y="120"/>
                    </a:lnTo>
                    <a:lnTo>
                      <a:pt x="894" y="120"/>
                    </a:lnTo>
                    <a:lnTo>
                      <a:pt x="894" y="124"/>
                    </a:lnTo>
                    <a:lnTo>
                      <a:pt x="890" y="124"/>
                    </a:lnTo>
                    <a:lnTo>
                      <a:pt x="890" y="128"/>
                    </a:lnTo>
                    <a:lnTo>
                      <a:pt x="888" y="128"/>
                    </a:lnTo>
                    <a:lnTo>
                      <a:pt x="888" y="132"/>
                    </a:lnTo>
                    <a:lnTo>
                      <a:pt x="888" y="128"/>
                    </a:lnTo>
                    <a:lnTo>
                      <a:pt x="890" y="128"/>
                    </a:lnTo>
                    <a:lnTo>
                      <a:pt x="890" y="124"/>
                    </a:lnTo>
                    <a:lnTo>
                      <a:pt x="894" y="124"/>
                    </a:lnTo>
                    <a:lnTo>
                      <a:pt x="898" y="124"/>
                    </a:lnTo>
                    <a:lnTo>
                      <a:pt x="902" y="124"/>
                    </a:lnTo>
                    <a:lnTo>
                      <a:pt x="906" y="124"/>
                    </a:lnTo>
                    <a:lnTo>
                      <a:pt x="910" y="124"/>
                    </a:lnTo>
                    <a:lnTo>
                      <a:pt x="914" y="124"/>
                    </a:lnTo>
                    <a:lnTo>
                      <a:pt x="920" y="124"/>
                    </a:lnTo>
                    <a:lnTo>
                      <a:pt x="924" y="124"/>
                    </a:lnTo>
                    <a:lnTo>
                      <a:pt x="920" y="124"/>
                    </a:lnTo>
                    <a:lnTo>
                      <a:pt x="918" y="124"/>
                    </a:lnTo>
                    <a:lnTo>
                      <a:pt x="918" y="128"/>
                    </a:lnTo>
                    <a:lnTo>
                      <a:pt x="914" y="128"/>
                    </a:lnTo>
                    <a:lnTo>
                      <a:pt x="918" y="128"/>
                    </a:lnTo>
                    <a:lnTo>
                      <a:pt x="920" y="128"/>
                    </a:lnTo>
                    <a:lnTo>
                      <a:pt x="928" y="128"/>
                    </a:lnTo>
                    <a:lnTo>
                      <a:pt x="932" y="128"/>
                    </a:lnTo>
                    <a:lnTo>
                      <a:pt x="936" y="128"/>
                    </a:lnTo>
                    <a:lnTo>
                      <a:pt x="936" y="132"/>
                    </a:lnTo>
                    <a:lnTo>
                      <a:pt x="936" y="136"/>
                    </a:lnTo>
                    <a:lnTo>
                      <a:pt x="932" y="136"/>
                    </a:lnTo>
                    <a:lnTo>
                      <a:pt x="928" y="136"/>
                    </a:lnTo>
                    <a:lnTo>
                      <a:pt x="928" y="138"/>
                    </a:lnTo>
                    <a:lnTo>
                      <a:pt x="920" y="138"/>
                    </a:lnTo>
                    <a:lnTo>
                      <a:pt x="918" y="136"/>
                    </a:lnTo>
                    <a:lnTo>
                      <a:pt x="914" y="136"/>
                    </a:lnTo>
                    <a:lnTo>
                      <a:pt x="910" y="136"/>
                    </a:lnTo>
                    <a:lnTo>
                      <a:pt x="910" y="138"/>
                    </a:lnTo>
                    <a:lnTo>
                      <a:pt x="914" y="138"/>
                    </a:lnTo>
                    <a:lnTo>
                      <a:pt x="918" y="138"/>
                    </a:lnTo>
                    <a:lnTo>
                      <a:pt x="920" y="138"/>
                    </a:lnTo>
                    <a:lnTo>
                      <a:pt x="924" y="138"/>
                    </a:lnTo>
                    <a:lnTo>
                      <a:pt x="928" y="138"/>
                    </a:lnTo>
                    <a:lnTo>
                      <a:pt x="932" y="142"/>
                    </a:lnTo>
                    <a:lnTo>
                      <a:pt x="928" y="142"/>
                    </a:lnTo>
                    <a:lnTo>
                      <a:pt x="928" y="146"/>
                    </a:lnTo>
                    <a:lnTo>
                      <a:pt x="924" y="146"/>
                    </a:lnTo>
                    <a:lnTo>
                      <a:pt x="920" y="146"/>
                    </a:lnTo>
                    <a:lnTo>
                      <a:pt x="918" y="146"/>
                    </a:lnTo>
                    <a:lnTo>
                      <a:pt x="914" y="146"/>
                    </a:lnTo>
                    <a:lnTo>
                      <a:pt x="910" y="146"/>
                    </a:lnTo>
                    <a:lnTo>
                      <a:pt x="906" y="146"/>
                    </a:lnTo>
                    <a:lnTo>
                      <a:pt x="910" y="146"/>
                    </a:lnTo>
                    <a:lnTo>
                      <a:pt x="914" y="146"/>
                    </a:lnTo>
                    <a:lnTo>
                      <a:pt x="920" y="146"/>
                    </a:lnTo>
                    <a:lnTo>
                      <a:pt x="924" y="146"/>
                    </a:lnTo>
                    <a:lnTo>
                      <a:pt x="924" y="150"/>
                    </a:lnTo>
                    <a:lnTo>
                      <a:pt x="920" y="150"/>
                    </a:lnTo>
                    <a:lnTo>
                      <a:pt x="920" y="154"/>
                    </a:lnTo>
                    <a:lnTo>
                      <a:pt x="918" y="150"/>
                    </a:lnTo>
                    <a:lnTo>
                      <a:pt x="914" y="150"/>
                    </a:lnTo>
                    <a:lnTo>
                      <a:pt x="914" y="154"/>
                    </a:lnTo>
                    <a:lnTo>
                      <a:pt x="910" y="154"/>
                    </a:lnTo>
                    <a:lnTo>
                      <a:pt x="906" y="154"/>
                    </a:lnTo>
                    <a:lnTo>
                      <a:pt x="902" y="154"/>
                    </a:lnTo>
                    <a:lnTo>
                      <a:pt x="894" y="154"/>
                    </a:lnTo>
                    <a:lnTo>
                      <a:pt x="890" y="154"/>
                    </a:lnTo>
                    <a:lnTo>
                      <a:pt x="888" y="154"/>
                    </a:lnTo>
                    <a:lnTo>
                      <a:pt x="888" y="150"/>
                    </a:lnTo>
                    <a:lnTo>
                      <a:pt x="884" y="154"/>
                    </a:lnTo>
                    <a:lnTo>
                      <a:pt x="888" y="154"/>
                    </a:lnTo>
                    <a:lnTo>
                      <a:pt x="888" y="158"/>
                    </a:lnTo>
                    <a:lnTo>
                      <a:pt x="890" y="158"/>
                    </a:lnTo>
                    <a:lnTo>
                      <a:pt x="890" y="160"/>
                    </a:lnTo>
                    <a:lnTo>
                      <a:pt x="894" y="160"/>
                    </a:lnTo>
                    <a:lnTo>
                      <a:pt x="890" y="164"/>
                    </a:lnTo>
                    <a:lnTo>
                      <a:pt x="888" y="168"/>
                    </a:lnTo>
                    <a:lnTo>
                      <a:pt x="880" y="172"/>
                    </a:lnTo>
                    <a:lnTo>
                      <a:pt x="880" y="168"/>
                    </a:lnTo>
                    <a:lnTo>
                      <a:pt x="876" y="168"/>
                    </a:lnTo>
                    <a:lnTo>
                      <a:pt x="876" y="172"/>
                    </a:lnTo>
                    <a:lnTo>
                      <a:pt x="872" y="172"/>
                    </a:lnTo>
                    <a:lnTo>
                      <a:pt x="868" y="172"/>
                    </a:lnTo>
                    <a:lnTo>
                      <a:pt x="864" y="172"/>
                    </a:lnTo>
                    <a:lnTo>
                      <a:pt x="862" y="172"/>
                    </a:lnTo>
                    <a:lnTo>
                      <a:pt x="858" y="172"/>
                    </a:lnTo>
                    <a:lnTo>
                      <a:pt x="854" y="168"/>
                    </a:lnTo>
                    <a:lnTo>
                      <a:pt x="850" y="168"/>
                    </a:lnTo>
                    <a:lnTo>
                      <a:pt x="846" y="168"/>
                    </a:lnTo>
                    <a:lnTo>
                      <a:pt x="842" y="168"/>
                    </a:lnTo>
                    <a:lnTo>
                      <a:pt x="842" y="164"/>
                    </a:lnTo>
                    <a:lnTo>
                      <a:pt x="838" y="164"/>
                    </a:lnTo>
                    <a:lnTo>
                      <a:pt x="834" y="160"/>
                    </a:lnTo>
                    <a:lnTo>
                      <a:pt x="838" y="164"/>
                    </a:lnTo>
                    <a:lnTo>
                      <a:pt x="838" y="168"/>
                    </a:lnTo>
                    <a:lnTo>
                      <a:pt x="842" y="168"/>
                    </a:lnTo>
                    <a:lnTo>
                      <a:pt x="846" y="168"/>
                    </a:lnTo>
                    <a:lnTo>
                      <a:pt x="846" y="172"/>
                    </a:lnTo>
                    <a:lnTo>
                      <a:pt x="842" y="172"/>
                    </a:lnTo>
                    <a:lnTo>
                      <a:pt x="834" y="172"/>
                    </a:lnTo>
                    <a:lnTo>
                      <a:pt x="832" y="172"/>
                    </a:lnTo>
                    <a:lnTo>
                      <a:pt x="834" y="172"/>
                    </a:lnTo>
                    <a:lnTo>
                      <a:pt x="834" y="176"/>
                    </a:lnTo>
                    <a:lnTo>
                      <a:pt x="838" y="176"/>
                    </a:lnTo>
                    <a:lnTo>
                      <a:pt x="838" y="172"/>
                    </a:lnTo>
                    <a:lnTo>
                      <a:pt x="842" y="172"/>
                    </a:lnTo>
                    <a:lnTo>
                      <a:pt x="846" y="172"/>
                    </a:lnTo>
                    <a:lnTo>
                      <a:pt x="850" y="172"/>
                    </a:lnTo>
                    <a:lnTo>
                      <a:pt x="854" y="172"/>
                    </a:lnTo>
                    <a:lnTo>
                      <a:pt x="858" y="172"/>
                    </a:lnTo>
                    <a:lnTo>
                      <a:pt x="862" y="172"/>
                    </a:lnTo>
                    <a:lnTo>
                      <a:pt x="862" y="176"/>
                    </a:lnTo>
                    <a:lnTo>
                      <a:pt x="858" y="176"/>
                    </a:lnTo>
                    <a:lnTo>
                      <a:pt x="862" y="176"/>
                    </a:lnTo>
                    <a:lnTo>
                      <a:pt x="864" y="172"/>
                    </a:lnTo>
                    <a:lnTo>
                      <a:pt x="868" y="172"/>
                    </a:lnTo>
                    <a:lnTo>
                      <a:pt x="872" y="172"/>
                    </a:lnTo>
                    <a:lnTo>
                      <a:pt x="876" y="176"/>
                    </a:lnTo>
                    <a:lnTo>
                      <a:pt x="876" y="180"/>
                    </a:lnTo>
                    <a:lnTo>
                      <a:pt x="872" y="180"/>
                    </a:lnTo>
                    <a:lnTo>
                      <a:pt x="872" y="182"/>
                    </a:lnTo>
                    <a:lnTo>
                      <a:pt x="872" y="180"/>
                    </a:lnTo>
                    <a:lnTo>
                      <a:pt x="876" y="180"/>
                    </a:lnTo>
                    <a:lnTo>
                      <a:pt x="880" y="182"/>
                    </a:lnTo>
                    <a:lnTo>
                      <a:pt x="884" y="182"/>
                    </a:lnTo>
                    <a:lnTo>
                      <a:pt x="884" y="180"/>
                    </a:lnTo>
                    <a:lnTo>
                      <a:pt x="888" y="180"/>
                    </a:lnTo>
                    <a:lnTo>
                      <a:pt x="890" y="180"/>
                    </a:lnTo>
                    <a:lnTo>
                      <a:pt x="894" y="186"/>
                    </a:lnTo>
                    <a:lnTo>
                      <a:pt x="894" y="190"/>
                    </a:lnTo>
                    <a:lnTo>
                      <a:pt x="890" y="190"/>
                    </a:lnTo>
                    <a:lnTo>
                      <a:pt x="888" y="190"/>
                    </a:lnTo>
                    <a:lnTo>
                      <a:pt x="888" y="194"/>
                    </a:lnTo>
                    <a:lnTo>
                      <a:pt x="884" y="194"/>
                    </a:lnTo>
                    <a:lnTo>
                      <a:pt x="884" y="190"/>
                    </a:lnTo>
                    <a:lnTo>
                      <a:pt x="880" y="190"/>
                    </a:lnTo>
                    <a:lnTo>
                      <a:pt x="880" y="194"/>
                    </a:lnTo>
                    <a:lnTo>
                      <a:pt x="876" y="194"/>
                    </a:lnTo>
                    <a:lnTo>
                      <a:pt x="872" y="194"/>
                    </a:lnTo>
                    <a:lnTo>
                      <a:pt x="872" y="198"/>
                    </a:lnTo>
                    <a:lnTo>
                      <a:pt x="868" y="198"/>
                    </a:lnTo>
                    <a:lnTo>
                      <a:pt x="864" y="198"/>
                    </a:lnTo>
                    <a:lnTo>
                      <a:pt x="864" y="202"/>
                    </a:lnTo>
                    <a:lnTo>
                      <a:pt x="862" y="202"/>
                    </a:lnTo>
                    <a:lnTo>
                      <a:pt x="858" y="202"/>
                    </a:lnTo>
                    <a:lnTo>
                      <a:pt x="854" y="202"/>
                    </a:lnTo>
                    <a:lnTo>
                      <a:pt x="850" y="202"/>
                    </a:lnTo>
                    <a:lnTo>
                      <a:pt x="846" y="202"/>
                    </a:lnTo>
                    <a:lnTo>
                      <a:pt x="850" y="198"/>
                    </a:lnTo>
                    <a:lnTo>
                      <a:pt x="854" y="194"/>
                    </a:lnTo>
                    <a:lnTo>
                      <a:pt x="850" y="194"/>
                    </a:lnTo>
                    <a:lnTo>
                      <a:pt x="846" y="194"/>
                    </a:lnTo>
                    <a:lnTo>
                      <a:pt x="846" y="190"/>
                    </a:lnTo>
                    <a:lnTo>
                      <a:pt x="842" y="194"/>
                    </a:lnTo>
                    <a:lnTo>
                      <a:pt x="838" y="194"/>
                    </a:lnTo>
                    <a:lnTo>
                      <a:pt x="834" y="194"/>
                    </a:lnTo>
                    <a:lnTo>
                      <a:pt x="834" y="190"/>
                    </a:lnTo>
                    <a:lnTo>
                      <a:pt x="838" y="190"/>
                    </a:lnTo>
                    <a:lnTo>
                      <a:pt x="838" y="186"/>
                    </a:lnTo>
                    <a:lnTo>
                      <a:pt x="834" y="186"/>
                    </a:lnTo>
                    <a:lnTo>
                      <a:pt x="834" y="190"/>
                    </a:lnTo>
                    <a:lnTo>
                      <a:pt x="832" y="190"/>
                    </a:lnTo>
                    <a:lnTo>
                      <a:pt x="828" y="190"/>
                    </a:lnTo>
                    <a:lnTo>
                      <a:pt x="828" y="186"/>
                    </a:lnTo>
                    <a:lnTo>
                      <a:pt x="824" y="182"/>
                    </a:lnTo>
                    <a:lnTo>
                      <a:pt x="824" y="186"/>
                    </a:lnTo>
                    <a:lnTo>
                      <a:pt x="828" y="186"/>
                    </a:lnTo>
                    <a:lnTo>
                      <a:pt x="828" y="190"/>
                    </a:lnTo>
                    <a:lnTo>
                      <a:pt x="832" y="190"/>
                    </a:lnTo>
                    <a:lnTo>
                      <a:pt x="832" y="194"/>
                    </a:lnTo>
                    <a:lnTo>
                      <a:pt x="828" y="194"/>
                    </a:lnTo>
                    <a:lnTo>
                      <a:pt x="824" y="198"/>
                    </a:lnTo>
                    <a:lnTo>
                      <a:pt x="824" y="194"/>
                    </a:lnTo>
                    <a:lnTo>
                      <a:pt x="820" y="194"/>
                    </a:lnTo>
                    <a:lnTo>
                      <a:pt x="820" y="190"/>
                    </a:lnTo>
                    <a:lnTo>
                      <a:pt x="816" y="190"/>
                    </a:lnTo>
                    <a:lnTo>
                      <a:pt x="816" y="186"/>
                    </a:lnTo>
                    <a:lnTo>
                      <a:pt x="812" y="186"/>
                    </a:lnTo>
                    <a:lnTo>
                      <a:pt x="816" y="190"/>
                    </a:lnTo>
                    <a:lnTo>
                      <a:pt x="816" y="194"/>
                    </a:lnTo>
                    <a:lnTo>
                      <a:pt x="812" y="194"/>
                    </a:lnTo>
                    <a:lnTo>
                      <a:pt x="808" y="194"/>
                    </a:lnTo>
                    <a:lnTo>
                      <a:pt x="806" y="194"/>
                    </a:lnTo>
                    <a:lnTo>
                      <a:pt x="806" y="190"/>
                    </a:lnTo>
                    <a:lnTo>
                      <a:pt x="802" y="190"/>
                    </a:lnTo>
                    <a:lnTo>
                      <a:pt x="802" y="194"/>
                    </a:lnTo>
                    <a:lnTo>
                      <a:pt x="806" y="194"/>
                    </a:lnTo>
                    <a:lnTo>
                      <a:pt x="802" y="194"/>
                    </a:lnTo>
                    <a:lnTo>
                      <a:pt x="798" y="194"/>
                    </a:lnTo>
                    <a:lnTo>
                      <a:pt x="794" y="194"/>
                    </a:lnTo>
                    <a:lnTo>
                      <a:pt x="794" y="190"/>
                    </a:lnTo>
                    <a:lnTo>
                      <a:pt x="790" y="190"/>
                    </a:lnTo>
                    <a:lnTo>
                      <a:pt x="790" y="194"/>
                    </a:lnTo>
                    <a:lnTo>
                      <a:pt x="794" y="194"/>
                    </a:lnTo>
                    <a:lnTo>
                      <a:pt x="802" y="198"/>
                    </a:lnTo>
                    <a:lnTo>
                      <a:pt x="798" y="198"/>
                    </a:lnTo>
                    <a:lnTo>
                      <a:pt x="794" y="198"/>
                    </a:lnTo>
                    <a:lnTo>
                      <a:pt x="790" y="198"/>
                    </a:lnTo>
                    <a:lnTo>
                      <a:pt x="786" y="198"/>
                    </a:lnTo>
                    <a:lnTo>
                      <a:pt x="782" y="198"/>
                    </a:lnTo>
                    <a:lnTo>
                      <a:pt x="778" y="198"/>
                    </a:lnTo>
                    <a:lnTo>
                      <a:pt x="776" y="198"/>
                    </a:lnTo>
                    <a:lnTo>
                      <a:pt x="772" y="198"/>
                    </a:lnTo>
                    <a:lnTo>
                      <a:pt x="772" y="194"/>
                    </a:lnTo>
                    <a:lnTo>
                      <a:pt x="776" y="194"/>
                    </a:lnTo>
                    <a:lnTo>
                      <a:pt x="772" y="190"/>
                    </a:lnTo>
                    <a:lnTo>
                      <a:pt x="768" y="190"/>
                    </a:lnTo>
                    <a:lnTo>
                      <a:pt x="772" y="190"/>
                    </a:lnTo>
                    <a:lnTo>
                      <a:pt x="772" y="194"/>
                    </a:lnTo>
                    <a:lnTo>
                      <a:pt x="768" y="194"/>
                    </a:lnTo>
                    <a:lnTo>
                      <a:pt x="768" y="198"/>
                    </a:lnTo>
                    <a:lnTo>
                      <a:pt x="764" y="198"/>
                    </a:lnTo>
                    <a:lnTo>
                      <a:pt x="760" y="194"/>
                    </a:lnTo>
                    <a:lnTo>
                      <a:pt x="756" y="194"/>
                    </a:lnTo>
                    <a:lnTo>
                      <a:pt x="756" y="190"/>
                    </a:lnTo>
                    <a:lnTo>
                      <a:pt x="756" y="194"/>
                    </a:lnTo>
                    <a:lnTo>
                      <a:pt x="756" y="198"/>
                    </a:lnTo>
                    <a:lnTo>
                      <a:pt x="752" y="198"/>
                    </a:lnTo>
                    <a:lnTo>
                      <a:pt x="752" y="194"/>
                    </a:lnTo>
                    <a:lnTo>
                      <a:pt x="752" y="198"/>
                    </a:lnTo>
                    <a:lnTo>
                      <a:pt x="748" y="198"/>
                    </a:lnTo>
                    <a:lnTo>
                      <a:pt x="746" y="198"/>
                    </a:lnTo>
                    <a:lnTo>
                      <a:pt x="742" y="194"/>
                    </a:lnTo>
                    <a:lnTo>
                      <a:pt x="746" y="194"/>
                    </a:lnTo>
                    <a:lnTo>
                      <a:pt x="742" y="190"/>
                    </a:lnTo>
                    <a:lnTo>
                      <a:pt x="742" y="186"/>
                    </a:lnTo>
                    <a:lnTo>
                      <a:pt x="742" y="182"/>
                    </a:lnTo>
                    <a:lnTo>
                      <a:pt x="738" y="186"/>
                    </a:lnTo>
                    <a:lnTo>
                      <a:pt x="742" y="186"/>
                    </a:lnTo>
                    <a:lnTo>
                      <a:pt x="742" y="190"/>
                    </a:lnTo>
                    <a:lnTo>
                      <a:pt x="742" y="194"/>
                    </a:lnTo>
                    <a:lnTo>
                      <a:pt x="738" y="194"/>
                    </a:lnTo>
                    <a:lnTo>
                      <a:pt x="742" y="194"/>
                    </a:lnTo>
                    <a:lnTo>
                      <a:pt x="742" y="190"/>
                    </a:lnTo>
                    <a:lnTo>
                      <a:pt x="738" y="190"/>
                    </a:lnTo>
                    <a:lnTo>
                      <a:pt x="738" y="194"/>
                    </a:lnTo>
                    <a:lnTo>
                      <a:pt x="734" y="194"/>
                    </a:lnTo>
                    <a:lnTo>
                      <a:pt x="732" y="194"/>
                    </a:lnTo>
                    <a:lnTo>
                      <a:pt x="728" y="190"/>
                    </a:lnTo>
                    <a:lnTo>
                      <a:pt x="732" y="186"/>
                    </a:lnTo>
                    <a:lnTo>
                      <a:pt x="728" y="186"/>
                    </a:lnTo>
                    <a:lnTo>
                      <a:pt x="728" y="182"/>
                    </a:lnTo>
                    <a:lnTo>
                      <a:pt x="732" y="182"/>
                    </a:lnTo>
                    <a:lnTo>
                      <a:pt x="734" y="182"/>
                    </a:lnTo>
                    <a:lnTo>
                      <a:pt x="734" y="180"/>
                    </a:lnTo>
                    <a:lnTo>
                      <a:pt x="738" y="180"/>
                    </a:lnTo>
                    <a:lnTo>
                      <a:pt x="742" y="176"/>
                    </a:lnTo>
                    <a:lnTo>
                      <a:pt x="746" y="176"/>
                    </a:lnTo>
                    <a:lnTo>
                      <a:pt x="748" y="176"/>
                    </a:lnTo>
                    <a:lnTo>
                      <a:pt x="752" y="176"/>
                    </a:lnTo>
                    <a:lnTo>
                      <a:pt x="756" y="176"/>
                    </a:lnTo>
                    <a:lnTo>
                      <a:pt x="760" y="176"/>
                    </a:lnTo>
                    <a:lnTo>
                      <a:pt x="756" y="176"/>
                    </a:lnTo>
                    <a:lnTo>
                      <a:pt x="760" y="176"/>
                    </a:lnTo>
                    <a:lnTo>
                      <a:pt x="764" y="176"/>
                    </a:lnTo>
                    <a:lnTo>
                      <a:pt x="768" y="176"/>
                    </a:lnTo>
                    <a:lnTo>
                      <a:pt x="764" y="172"/>
                    </a:lnTo>
                    <a:lnTo>
                      <a:pt x="760" y="172"/>
                    </a:lnTo>
                    <a:lnTo>
                      <a:pt x="764" y="172"/>
                    </a:lnTo>
                    <a:lnTo>
                      <a:pt x="760" y="172"/>
                    </a:lnTo>
                    <a:lnTo>
                      <a:pt x="760" y="168"/>
                    </a:lnTo>
                    <a:lnTo>
                      <a:pt x="764" y="168"/>
                    </a:lnTo>
                    <a:lnTo>
                      <a:pt x="760" y="168"/>
                    </a:lnTo>
                    <a:lnTo>
                      <a:pt x="756" y="168"/>
                    </a:lnTo>
                    <a:lnTo>
                      <a:pt x="752" y="168"/>
                    </a:lnTo>
                    <a:lnTo>
                      <a:pt x="752" y="164"/>
                    </a:lnTo>
                    <a:lnTo>
                      <a:pt x="748" y="160"/>
                    </a:lnTo>
                    <a:lnTo>
                      <a:pt x="746" y="160"/>
                    </a:lnTo>
                    <a:lnTo>
                      <a:pt x="746" y="158"/>
                    </a:lnTo>
                    <a:lnTo>
                      <a:pt x="748" y="158"/>
                    </a:lnTo>
                    <a:lnTo>
                      <a:pt x="752" y="158"/>
                    </a:lnTo>
                    <a:lnTo>
                      <a:pt x="752" y="154"/>
                    </a:lnTo>
                    <a:lnTo>
                      <a:pt x="760" y="154"/>
                    </a:lnTo>
                    <a:lnTo>
                      <a:pt x="764" y="154"/>
                    </a:lnTo>
                    <a:lnTo>
                      <a:pt x="768" y="154"/>
                    </a:lnTo>
                    <a:lnTo>
                      <a:pt x="772" y="158"/>
                    </a:lnTo>
                    <a:lnTo>
                      <a:pt x="776" y="158"/>
                    </a:lnTo>
                    <a:lnTo>
                      <a:pt x="778" y="160"/>
                    </a:lnTo>
                    <a:lnTo>
                      <a:pt x="782" y="164"/>
                    </a:lnTo>
                    <a:lnTo>
                      <a:pt x="782" y="168"/>
                    </a:lnTo>
                    <a:lnTo>
                      <a:pt x="778" y="168"/>
                    </a:lnTo>
                    <a:lnTo>
                      <a:pt x="782" y="168"/>
                    </a:lnTo>
                    <a:lnTo>
                      <a:pt x="782" y="164"/>
                    </a:lnTo>
                    <a:lnTo>
                      <a:pt x="786" y="168"/>
                    </a:lnTo>
                    <a:lnTo>
                      <a:pt x="790" y="168"/>
                    </a:lnTo>
                    <a:lnTo>
                      <a:pt x="794" y="168"/>
                    </a:lnTo>
                    <a:lnTo>
                      <a:pt x="794" y="172"/>
                    </a:lnTo>
                    <a:lnTo>
                      <a:pt x="798" y="172"/>
                    </a:lnTo>
                    <a:lnTo>
                      <a:pt x="798" y="168"/>
                    </a:lnTo>
                    <a:lnTo>
                      <a:pt x="802" y="168"/>
                    </a:lnTo>
                    <a:lnTo>
                      <a:pt x="806" y="168"/>
                    </a:lnTo>
                    <a:lnTo>
                      <a:pt x="808" y="168"/>
                    </a:lnTo>
                    <a:lnTo>
                      <a:pt x="812" y="168"/>
                    </a:lnTo>
                    <a:lnTo>
                      <a:pt x="808" y="168"/>
                    </a:lnTo>
                    <a:lnTo>
                      <a:pt x="808" y="164"/>
                    </a:lnTo>
                    <a:lnTo>
                      <a:pt x="812" y="164"/>
                    </a:lnTo>
                    <a:lnTo>
                      <a:pt x="816" y="164"/>
                    </a:lnTo>
                    <a:lnTo>
                      <a:pt x="820" y="160"/>
                    </a:lnTo>
                    <a:lnTo>
                      <a:pt x="824" y="158"/>
                    </a:lnTo>
                    <a:lnTo>
                      <a:pt x="828" y="154"/>
                    </a:lnTo>
                    <a:lnTo>
                      <a:pt x="828" y="150"/>
                    </a:lnTo>
                    <a:lnTo>
                      <a:pt x="832" y="150"/>
                    </a:lnTo>
                    <a:lnTo>
                      <a:pt x="828" y="150"/>
                    </a:lnTo>
                    <a:lnTo>
                      <a:pt x="824" y="150"/>
                    </a:lnTo>
                    <a:lnTo>
                      <a:pt x="824" y="154"/>
                    </a:lnTo>
                    <a:lnTo>
                      <a:pt x="820" y="154"/>
                    </a:lnTo>
                    <a:lnTo>
                      <a:pt x="820" y="158"/>
                    </a:lnTo>
                    <a:lnTo>
                      <a:pt x="816" y="158"/>
                    </a:lnTo>
                    <a:lnTo>
                      <a:pt x="816" y="160"/>
                    </a:lnTo>
                    <a:lnTo>
                      <a:pt x="812" y="160"/>
                    </a:lnTo>
                    <a:lnTo>
                      <a:pt x="812" y="164"/>
                    </a:lnTo>
                    <a:lnTo>
                      <a:pt x="808" y="164"/>
                    </a:lnTo>
                    <a:lnTo>
                      <a:pt x="806" y="164"/>
                    </a:lnTo>
                    <a:lnTo>
                      <a:pt x="802" y="164"/>
                    </a:lnTo>
                    <a:lnTo>
                      <a:pt x="798" y="164"/>
                    </a:lnTo>
                    <a:lnTo>
                      <a:pt x="794" y="164"/>
                    </a:lnTo>
                    <a:lnTo>
                      <a:pt x="794" y="160"/>
                    </a:lnTo>
                    <a:lnTo>
                      <a:pt x="798" y="160"/>
                    </a:lnTo>
                    <a:lnTo>
                      <a:pt x="802" y="160"/>
                    </a:lnTo>
                    <a:lnTo>
                      <a:pt x="798" y="158"/>
                    </a:lnTo>
                    <a:lnTo>
                      <a:pt x="798" y="160"/>
                    </a:lnTo>
                    <a:lnTo>
                      <a:pt x="794" y="160"/>
                    </a:lnTo>
                    <a:lnTo>
                      <a:pt x="790" y="160"/>
                    </a:lnTo>
                    <a:lnTo>
                      <a:pt x="786" y="160"/>
                    </a:lnTo>
                    <a:lnTo>
                      <a:pt x="786" y="158"/>
                    </a:lnTo>
                    <a:lnTo>
                      <a:pt x="790" y="158"/>
                    </a:lnTo>
                    <a:lnTo>
                      <a:pt x="786" y="158"/>
                    </a:lnTo>
                    <a:lnTo>
                      <a:pt x="786" y="154"/>
                    </a:lnTo>
                    <a:lnTo>
                      <a:pt x="790" y="154"/>
                    </a:lnTo>
                    <a:lnTo>
                      <a:pt x="794" y="154"/>
                    </a:lnTo>
                    <a:lnTo>
                      <a:pt x="798" y="154"/>
                    </a:lnTo>
                    <a:lnTo>
                      <a:pt x="802" y="154"/>
                    </a:lnTo>
                    <a:lnTo>
                      <a:pt x="798" y="154"/>
                    </a:lnTo>
                    <a:lnTo>
                      <a:pt x="794" y="154"/>
                    </a:lnTo>
                    <a:lnTo>
                      <a:pt x="790" y="154"/>
                    </a:lnTo>
                    <a:lnTo>
                      <a:pt x="786" y="154"/>
                    </a:lnTo>
                    <a:lnTo>
                      <a:pt x="782" y="154"/>
                    </a:lnTo>
                    <a:lnTo>
                      <a:pt x="786" y="150"/>
                    </a:lnTo>
                    <a:lnTo>
                      <a:pt x="790" y="150"/>
                    </a:lnTo>
                    <a:lnTo>
                      <a:pt x="794" y="150"/>
                    </a:lnTo>
                    <a:lnTo>
                      <a:pt x="798" y="150"/>
                    </a:lnTo>
                    <a:lnTo>
                      <a:pt x="802" y="150"/>
                    </a:lnTo>
                    <a:lnTo>
                      <a:pt x="798" y="150"/>
                    </a:lnTo>
                    <a:lnTo>
                      <a:pt x="794" y="150"/>
                    </a:lnTo>
                    <a:lnTo>
                      <a:pt x="790" y="150"/>
                    </a:lnTo>
                    <a:lnTo>
                      <a:pt x="790" y="146"/>
                    </a:lnTo>
                    <a:lnTo>
                      <a:pt x="794" y="146"/>
                    </a:lnTo>
                    <a:lnTo>
                      <a:pt x="798" y="146"/>
                    </a:lnTo>
                    <a:lnTo>
                      <a:pt x="802" y="146"/>
                    </a:lnTo>
                    <a:lnTo>
                      <a:pt x="806" y="146"/>
                    </a:lnTo>
                    <a:lnTo>
                      <a:pt x="802" y="146"/>
                    </a:lnTo>
                    <a:lnTo>
                      <a:pt x="798" y="146"/>
                    </a:lnTo>
                    <a:lnTo>
                      <a:pt x="794" y="146"/>
                    </a:lnTo>
                    <a:lnTo>
                      <a:pt x="794" y="142"/>
                    </a:lnTo>
                    <a:lnTo>
                      <a:pt x="798" y="142"/>
                    </a:lnTo>
                    <a:lnTo>
                      <a:pt x="794" y="142"/>
                    </a:lnTo>
                    <a:lnTo>
                      <a:pt x="794" y="138"/>
                    </a:lnTo>
                    <a:lnTo>
                      <a:pt x="794" y="136"/>
                    </a:lnTo>
                    <a:lnTo>
                      <a:pt x="798" y="136"/>
                    </a:lnTo>
                    <a:lnTo>
                      <a:pt x="794" y="138"/>
                    </a:lnTo>
                    <a:lnTo>
                      <a:pt x="794" y="142"/>
                    </a:lnTo>
                    <a:lnTo>
                      <a:pt x="790" y="142"/>
                    </a:lnTo>
                    <a:lnTo>
                      <a:pt x="790" y="146"/>
                    </a:lnTo>
                    <a:lnTo>
                      <a:pt x="786" y="150"/>
                    </a:lnTo>
                    <a:lnTo>
                      <a:pt x="782" y="150"/>
                    </a:lnTo>
                    <a:lnTo>
                      <a:pt x="778" y="150"/>
                    </a:lnTo>
                    <a:lnTo>
                      <a:pt x="776" y="150"/>
                    </a:lnTo>
                    <a:lnTo>
                      <a:pt x="776" y="146"/>
                    </a:lnTo>
                    <a:lnTo>
                      <a:pt x="778" y="146"/>
                    </a:lnTo>
                    <a:lnTo>
                      <a:pt x="778" y="142"/>
                    </a:lnTo>
                    <a:lnTo>
                      <a:pt x="776" y="142"/>
                    </a:lnTo>
                    <a:lnTo>
                      <a:pt x="776" y="146"/>
                    </a:lnTo>
                    <a:lnTo>
                      <a:pt x="772" y="146"/>
                    </a:lnTo>
                    <a:lnTo>
                      <a:pt x="768" y="146"/>
                    </a:lnTo>
                    <a:lnTo>
                      <a:pt x="768" y="150"/>
                    </a:lnTo>
                    <a:lnTo>
                      <a:pt x="764" y="150"/>
                    </a:lnTo>
                    <a:lnTo>
                      <a:pt x="760" y="150"/>
                    </a:lnTo>
                    <a:lnTo>
                      <a:pt x="756" y="150"/>
                    </a:lnTo>
                    <a:lnTo>
                      <a:pt x="756" y="146"/>
                    </a:lnTo>
                    <a:lnTo>
                      <a:pt x="760" y="146"/>
                    </a:lnTo>
                    <a:lnTo>
                      <a:pt x="756" y="146"/>
                    </a:lnTo>
                    <a:lnTo>
                      <a:pt x="756" y="142"/>
                    </a:lnTo>
                    <a:lnTo>
                      <a:pt x="756" y="138"/>
                    </a:lnTo>
                    <a:lnTo>
                      <a:pt x="760" y="138"/>
                    </a:lnTo>
                    <a:lnTo>
                      <a:pt x="760" y="136"/>
                    </a:lnTo>
                    <a:lnTo>
                      <a:pt x="764" y="136"/>
                    </a:lnTo>
                    <a:lnTo>
                      <a:pt x="760" y="136"/>
                    </a:lnTo>
                    <a:lnTo>
                      <a:pt x="764" y="132"/>
                    </a:lnTo>
                    <a:lnTo>
                      <a:pt x="768" y="128"/>
                    </a:lnTo>
                    <a:lnTo>
                      <a:pt x="772" y="128"/>
                    </a:lnTo>
                    <a:lnTo>
                      <a:pt x="776" y="128"/>
                    </a:lnTo>
                    <a:lnTo>
                      <a:pt x="778" y="128"/>
                    </a:lnTo>
                    <a:lnTo>
                      <a:pt x="782" y="128"/>
                    </a:lnTo>
                    <a:lnTo>
                      <a:pt x="786" y="128"/>
                    </a:lnTo>
                    <a:lnTo>
                      <a:pt x="786" y="124"/>
                    </a:lnTo>
                    <a:lnTo>
                      <a:pt x="790" y="124"/>
                    </a:lnTo>
                    <a:lnTo>
                      <a:pt x="794" y="128"/>
                    </a:lnTo>
                    <a:lnTo>
                      <a:pt x="798" y="128"/>
                    </a:lnTo>
                    <a:lnTo>
                      <a:pt x="802" y="128"/>
                    </a:lnTo>
                    <a:lnTo>
                      <a:pt x="806" y="128"/>
                    </a:lnTo>
                    <a:lnTo>
                      <a:pt x="808" y="128"/>
                    </a:lnTo>
                    <a:lnTo>
                      <a:pt x="812" y="128"/>
                    </a:lnTo>
                    <a:lnTo>
                      <a:pt x="816" y="128"/>
                    </a:lnTo>
                    <a:lnTo>
                      <a:pt x="816" y="132"/>
                    </a:lnTo>
                    <a:lnTo>
                      <a:pt x="820" y="132"/>
                    </a:lnTo>
                    <a:lnTo>
                      <a:pt x="824" y="132"/>
                    </a:lnTo>
                    <a:lnTo>
                      <a:pt x="828" y="136"/>
                    </a:lnTo>
                    <a:lnTo>
                      <a:pt x="832" y="136"/>
                    </a:lnTo>
                    <a:lnTo>
                      <a:pt x="828" y="136"/>
                    </a:lnTo>
                    <a:lnTo>
                      <a:pt x="828" y="132"/>
                    </a:lnTo>
                    <a:lnTo>
                      <a:pt x="832" y="132"/>
                    </a:lnTo>
                    <a:lnTo>
                      <a:pt x="828" y="132"/>
                    </a:lnTo>
                    <a:lnTo>
                      <a:pt x="824" y="132"/>
                    </a:lnTo>
                    <a:lnTo>
                      <a:pt x="820" y="132"/>
                    </a:lnTo>
                    <a:lnTo>
                      <a:pt x="820" y="128"/>
                    </a:lnTo>
                    <a:lnTo>
                      <a:pt x="816" y="128"/>
                    </a:lnTo>
                    <a:lnTo>
                      <a:pt x="820" y="128"/>
                    </a:lnTo>
                    <a:lnTo>
                      <a:pt x="824" y="128"/>
                    </a:lnTo>
                    <a:lnTo>
                      <a:pt x="828" y="128"/>
                    </a:lnTo>
                    <a:lnTo>
                      <a:pt x="832" y="128"/>
                    </a:lnTo>
                    <a:lnTo>
                      <a:pt x="834" y="128"/>
                    </a:lnTo>
                    <a:lnTo>
                      <a:pt x="838" y="128"/>
                    </a:lnTo>
                    <a:lnTo>
                      <a:pt x="834" y="128"/>
                    </a:lnTo>
                    <a:lnTo>
                      <a:pt x="838" y="128"/>
                    </a:lnTo>
                    <a:lnTo>
                      <a:pt x="838" y="124"/>
                    </a:lnTo>
                    <a:lnTo>
                      <a:pt x="842" y="124"/>
                    </a:lnTo>
                    <a:lnTo>
                      <a:pt x="842" y="120"/>
                    </a:lnTo>
                    <a:lnTo>
                      <a:pt x="838" y="120"/>
                    </a:lnTo>
                    <a:lnTo>
                      <a:pt x="834" y="124"/>
                    </a:lnTo>
                    <a:lnTo>
                      <a:pt x="832" y="124"/>
                    </a:lnTo>
                    <a:lnTo>
                      <a:pt x="832" y="128"/>
                    </a:lnTo>
                    <a:lnTo>
                      <a:pt x="828" y="128"/>
                    </a:lnTo>
                    <a:lnTo>
                      <a:pt x="824" y="128"/>
                    </a:lnTo>
                    <a:lnTo>
                      <a:pt x="824" y="124"/>
                    </a:lnTo>
                    <a:lnTo>
                      <a:pt x="820" y="124"/>
                    </a:lnTo>
                    <a:lnTo>
                      <a:pt x="816" y="124"/>
                    </a:lnTo>
                    <a:lnTo>
                      <a:pt x="812" y="124"/>
                    </a:lnTo>
                    <a:lnTo>
                      <a:pt x="808" y="124"/>
                    </a:lnTo>
                    <a:lnTo>
                      <a:pt x="806" y="124"/>
                    </a:lnTo>
                    <a:lnTo>
                      <a:pt x="802" y="124"/>
                    </a:lnTo>
                    <a:lnTo>
                      <a:pt x="798" y="124"/>
                    </a:lnTo>
                    <a:lnTo>
                      <a:pt x="794" y="124"/>
                    </a:lnTo>
                    <a:lnTo>
                      <a:pt x="794" y="120"/>
                    </a:lnTo>
                    <a:lnTo>
                      <a:pt x="798" y="120"/>
                    </a:lnTo>
                    <a:lnTo>
                      <a:pt x="806" y="120"/>
                    </a:lnTo>
                    <a:lnTo>
                      <a:pt x="808" y="120"/>
                    </a:lnTo>
                    <a:lnTo>
                      <a:pt x="808" y="124"/>
                    </a:lnTo>
                    <a:lnTo>
                      <a:pt x="812" y="124"/>
                    </a:lnTo>
                    <a:lnTo>
                      <a:pt x="816" y="120"/>
                    </a:lnTo>
                    <a:lnTo>
                      <a:pt x="812" y="120"/>
                    </a:lnTo>
                    <a:lnTo>
                      <a:pt x="808" y="120"/>
                    </a:lnTo>
                    <a:lnTo>
                      <a:pt x="806" y="120"/>
                    </a:lnTo>
                    <a:lnTo>
                      <a:pt x="806" y="116"/>
                    </a:lnTo>
                    <a:lnTo>
                      <a:pt x="802" y="116"/>
                    </a:lnTo>
                    <a:lnTo>
                      <a:pt x="802" y="112"/>
                    </a:lnTo>
                    <a:lnTo>
                      <a:pt x="798" y="112"/>
                    </a:lnTo>
                    <a:lnTo>
                      <a:pt x="798" y="108"/>
                    </a:lnTo>
                    <a:lnTo>
                      <a:pt x="794" y="108"/>
                    </a:lnTo>
                    <a:lnTo>
                      <a:pt x="790" y="106"/>
                    </a:lnTo>
                    <a:lnTo>
                      <a:pt x="786" y="106"/>
                    </a:lnTo>
                    <a:lnTo>
                      <a:pt x="786" y="102"/>
                    </a:lnTo>
                    <a:lnTo>
                      <a:pt x="782" y="102"/>
                    </a:lnTo>
                    <a:lnTo>
                      <a:pt x="778" y="102"/>
                    </a:lnTo>
                    <a:lnTo>
                      <a:pt x="776" y="102"/>
                    </a:lnTo>
                    <a:lnTo>
                      <a:pt x="772" y="102"/>
                    </a:lnTo>
                    <a:lnTo>
                      <a:pt x="772" y="98"/>
                    </a:lnTo>
                    <a:lnTo>
                      <a:pt x="772" y="94"/>
                    </a:lnTo>
                    <a:lnTo>
                      <a:pt x="776" y="94"/>
                    </a:lnTo>
                    <a:lnTo>
                      <a:pt x="778" y="94"/>
                    </a:lnTo>
                    <a:lnTo>
                      <a:pt x="778" y="98"/>
                    </a:lnTo>
                    <a:lnTo>
                      <a:pt x="782" y="98"/>
                    </a:lnTo>
                    <a:lnTo>
                      <a:pt x="786" y="98"/>
                    </a:lnTo>
                    <a:lnTo>
                      <a:pt x="782" y="94"/>
                    </a:lnTo>
                    <a:lnTo>
                      <a:pt x="776" y="94"/>
                    </a:lnTo>
                    <a:lnTo>
                      <a:pt x="772" y="94"/>
                    </a:lnTo>
                    <a:lnTo>
                      <a:pt x="768" y="94"/>
                    </a:lnTo>
                    <a:lnTo>
                      <a:pt x="768" y="90"/>
                    </a:lnTo>
                    <a:lnTo>
                      <a:pt x="772" y="86"/>
                    </a:lnTo>
                    <a:lnTo>
                      <a:pt x="776" y="82"/>
                    </a:lnTo>
                    <a:lnTo>
                      <a:pt x="778" y="82"/>
                    </a:lnTo>
                    <a:lnTo>
                      <a:pt x="782" y="86"/>
                    </a:lnTo>
                    <a:lnTo>
                      <a:pt x="786" y="86"/>
                    </a:lnTo>
                    <a:lnTo>
                      <a:pt x="790" y="86"/>
                    </a:lnTo>
                    <a:lnTo>
                      <a:pt x="794" y="86"/>
                    </a:lnTo>
                    <a:lnTo>
                      <a:pt x="798" y="86"/>
                    </a:lnTo>
                    <a:lnTo>
                      <a:pt x="802" y="86"/>
                    </a:lnTo>
                    <a:lnTo>
                      <a:pt x="806" y="86"/>
                    </a:lnTo>
                    <a:lnTo>
                      <a:pt x="808" y="86"/>
                    </a:lnTo>
                    <a:lnTo>
                      <a:pt x="812" y="86"/>
                    </a:lnTo>
                    <a:lnTo>
                      <a:pt x="812" y="90"/>
                    </a:lnTo>
                    <a:lnTo>
                      <a:pt x="816" y="90"/>
                    </a:lnTo>
                    <a:lnTo>
                      <a:pt x="820" y="90"/>
                    </a:lnTo>
                    <a:lnTo>
                      <a:pt x="820" y="94"/>
                    </a:lnTo>
                    <a:lnTo>
                      <a:pt x="824" y="94"/>
                    </a:lnTo>
                    <a:lnTo>
                      <a:pt x="828" y="94"/>
                    </a:lnTo>
                    <a:lnTo>
                      <a:pt x="832" y="98"/>
                    </a:lnTo>
                    <a:lnTo>
                      <a:pt x="834" y="98"/>
                    </a:lnTo>
                    <a:lnTo>
                      <a:pt x="834" y="102"/>
                    </a:lnTo>
                    <a:lnTo>
                      <a:pt x="838" y="102"/>
                    </a:lnTo>
                    <a:lnTo>
                      <a:pt x="838" y="106"/>
                    </a:lnTo>
                    <a:lnTo>
                      <a:pt x="842" y="106"/>
                    </a:lnTo>
                    <a:lnTo>
                      <a:pt x="846" y="106"/>
                    </a:lnTo>
                    <a:lnTo>
                      <a:pt x="850" y="106"/>
                    </a:lnTo>
                    <a:lnTo>
                      <a:pt x="854" y="106"/>
                    </a:lnTo>
                    <a:lnTo>
                      <a:pt x="858" y="106"/>
                    </a:lnTo>
                    <a:lnTo>
                      <a:pt x="862" y="106"/>
                    </a:lnTo>
                    <a:lnTo>
                      <a:pt x="864" y="106"/>
                    </a:lnTo>
                    <a:lnTo>
                      <a:pt x="864" y="102"/>
                    </a:lnTo>
                    <a:lnTo>
                      <a:pt x="862" y="102"/>
                    </a:lnTo>
                    <a:lnTo>
                      <a:pt x="858" y="102"/>
                    </a:lnTo>
                    <a:lnTo>
                      <a:pt x="858" y="106"/>
                    </a:lnTo>
                    <a:lnTo>
                      <a:pt x="854" y="106"/>
                    </a:lnTo>
                    <a:lnTo>
                      <a:pt x="850" y="106"/>
                    </a:lnTo>
                    <a:lnTo>
                      <a:pt x="846" y="102"/>
                    </a:lnTo>
                    <a:lnTo>
                      <a:pt x="842" y="102"/>
                    </a:lnTo>
                    <a:lnTo>
                      <a:pt x="838" y="98"/>
                    </a:lnTo>
                    <a:lnTo>
                      <a:pt x="842" y="98"/>
                    </a:lnTo>
                    <a:lnTo>
                      <a:pt x="842" y="94"/>
                    </a:lnTo>
                    <a:lnTo>
                      <a:pt x="838" y="94"/>
                    </a:lnTo>
                    <a:lnTo>
                      <a:pt x="834" y="94"/>
                    </a:lnTo>
                    <a:lnTo>
                      <a:pt x="832" y="94"/>
                    </a:lnTo>
                    <a:lnTo>
                      <a:pt x="828" y="94"/>
                    </a:lnTo>
                    <a:lnTo>
                      <a:pt x="824" y="90"/>
                    </a:lnTo>
                    <a:lnTo>
                      <a:pt x="820" y="86"/>
                    </a:lnTo>
                    <a:lnTo>
                      <a:pt x="816" y="86"/>
                    </a:lnTo>
                    <a:lnTo>
                      <a:pt x="816" y="82"/>
                    </a:lnTo>
                    <a:lnTo>
                      <a:pt x="820" y="82"/>
                    </a:lnTo>
                    <a:lnTo>
                      <a:pt x="824" y="82"/>
                    </a:lnTo>
                    <a:lnTo>
                      <a:pt x="828" y="82"/>
                    </a:lnTo>
                    <a:lnTo>
                      <a:pt x="832" y="82"/>
                    </a:lnTo>
                    <a:lnTo>
                      <a:pt x="834" y="82"/>
                    </a:lnTo>
                    <a:lnTo>
                      <a:pt x="838" y="82"/>
                    </a:lnTo>
                    <a:lnTo>
                      <a:pt x="842" y="82"/>
                    </a:lnTo>
                    <a:lnTo>
                      <a:pt x="846" y="82"/>
                    </a:lnTo>
                    <a:lnTo>
                      <a:pt x="850" y="82"/>
                    </a:lnTo>
                    <a:lnTo>
                      <a:pt x="850" y="78"/>
                    </a:lnTo>
                    <a:lnTo>
                      <a:pt x="854" y="78"/>
                    </a:lnTo>
                    <a:lnTo>
                      <a:pt x="858" y="78"/>
                    </a:lnTo>
                    <a:lnTo>
                      <a:pt x="862" y="78"/>
                    </a:lnTo>
                    <a:lnTo>
                      <a:pt x="864" y="78"/>
                    </a:lnTo>
                    <a:lnTo>
                      <a:pt x="868" y="78"/>
                    </a:lnTo>
                    <a:lnTo>
                      <a:pt x="872" y="78"/>
                    </a:lnTo>
                    <a:lnTo>
                      <a:pt x="876" y="78"/>
                    </a:lnTo>
                    <a:lnTo>
                      <a:pt x="880" y="78"/>
                    </a:lnTo>
                    <a:lnTo>
                      <a:pt x="884" y="78"/>
                    </a:lnTo>
                    <a:lnTo>
                      <a:pt x="888" y="78"/>
                    </a:lnTo>
                    <a:lnTo>
                      <a:pt x="890" y="78"/>
                    </a:lnTo>
                    <a:lnTo>
                      <a:pt x="890" y="76"/>
                    </a:lnTo>
                    <a:lnTo>
                      <a:pt x="888" y="76"/>
                    </a:lnTo>
                    <a:lnTo>
                      <a:pt x="880" y="76"/>
                    </a:lnTo>
                    <a:lnTo>
                      <a:pt x="876" y="76"/>
                    </a:lnTo>
                    <a:lnTo>
                      <a:pt x="872" y="76"/>
                    </a:lnTo>
                    <a:lnTo>
                      <a:pt x="868" y="76"/>
                    </a:lnTo>
                    <a:lnTo>
                      <a:pt x="864" y="76"/>
                    </a:lnTo>
                    <a:lnTo>
                      <a:pt x="868" y="76"/>
                    </a:lnTo>
                    <a:lnTo>
                      <a:pt x="872" y="76"/>
                    </a:lnTo>
                    <a:lnTo>
                      <a:pt x="876" y="72"/>
                    </a:lnTo>
                    <a:lnTo>
                      <a:pt x="880" y="72"/>
                    </a:lnTo>
                    <a:lnTo>
                      <a:pt x="884" y="72"/>
                    </a:lnTo>
                    <a:lnTo>
                      <a:pt x="888" y="72"/>
                    </a:lnTo>
                    <a:lnTo>
                      <a:pt x="890" y="72"/>
                    </a:lnTo>
                    <a:lnTo>
                      <a:pt x="894" y="72"/>
                    </a:lnTo>
                    <a:lnTo>
                      <a:pt x="902" y="68"/>
                    </a:lnTo>
                    <a:lnTo>
                      <a:pt x="906" y="68"/>
                    </a:lnTo>
                    <a:lnTo>
                      <a:pt x="910" y="68"/>
                    </a:lnTo>
                    <a:lnTo>
                      <a:pt x="914" y="68"/>
                    </a:lnTo>
                    <a:lnTo>
                      <a:pt x="910" y="68"/>
                    </a:lnTo>
                    <a:lnTo>
                      <a:pt x="906" y="68"/>
                    </a:lnTo>
                    <a:lnTo>
                      <a:pt x="902" y="68"/>
                    </a:lnTo>
                    <a:lnTo>
                      <a:pt x="898" y="68"/>
                    </a:lnTo>
                    <a:lnTo>
                      <a:pt x="894" y="68"/>
                    </a:lnTo>
                    <a:lnTo>
                      <a:pt x="890" y="68"/>
                    </a:lnTo>
                    <a:lnTo>
                      <a:pt x="884" y="68"/>
                    </a:lnTo>
                    <a:lnTo>
                      <a:pt x="880" y="68"/>
                    </a:lnTo>
                    <a:lnTo>
                      <a:pt x="876" y="68"/>
                    </a:lnTo>
                    <a:lnTo>
                      <a:pt x="876" y="64"/>
                    </a:lnTo>
                    <a:lnTo>
                      <a:pt x="880" y="64"/>
                    </a:lnTo>
                    <a:lnTo>
                      <a:pt x="884" y="64"/>
                    </a:lnTo>
                    <a:lnTo>
                      <a:pt x="884" y="60"/>
                    </a:lnTo>
                    <a:lnTo>
                      <a:pt x="888" y="60"/>
                    </a:lnTo>
                    <a:lnTo>
                      <a:pt x="890" y="56"/>
                    </a:lnTo>
                    <a:lnTo>
                      <a:pt x="894" y="56"/>
                    </a:lnTo>
                    <a:lnTo>
                      <a:pt x="898" y="56"/>
                    </a:lnTo>
                    <a:lnTo>
                      <a:pt x="902" y="52"/>
                    </a:lnTo>
                    <a:lnTo>
                      <a:pt x="906" y="52"/>
                    </a:lnTo>
                    <a:lnTo>
                      <a:pt x="910" y="52"/>
                    </a:lnTo>
                    <a:lnTo>
                      <a:pt x="906" y="52"/>
                    </a:lnTo>
                    <a:lnTo>
                      <a:pt x="902" y="52"/>
                    </a:lnTo>
                    <a:lnTo>
                      <a:pt x="898" y="52"/>
                    </a:lnTo>
                    <a:lnTo>
                      <a:pt x="894" y="52"/>
                    </a:lnTo>
                    <a:lnTo>
                      <a:pt x="890" y="56"/>
                    </a:lnTo>
                    <a:lnTo>
                      <a:pt x="888" y="56"/>
                    </a:lnTo>
                    <a:lnTo>
                      <a:pt x="884" y="56"/>
                    </a:lnTo>
                    <a:lnTo>
                      <a:pt x="884" y="60"/>
                    </a:lnTo>
                    <a:lnTo>
                      <a:pt x="880" y="60"/>
                    </a:lnTo>
                    <a:lnTo>
                      <a:pt x="876" y="60"/>
                    </a:lnTo>
                    <a:lnTo>
                      <a:pt x="872" y="60"/>
                    </a:lnTo>
                    <a:lnTo>
                      <a:pt x="868" y="60"/>
                    </a:lnTo>
                    <a:lnTo>
                      <a:pt x="872" y="60"/>
                    </a:lnTo>
                    <a:lnTo>
                      <a:pt x="876" y="60"/>
                    </a:lnTo>
                    <a:lnTo>
                      <a:pt x="876" y="64"/>
                    </a:lnTo>
                    <a:lnTo>
                      <a:pt x="872" y="64"/>
                    </a:lnTo>
                    <a:lnTo>
                      <a:pt x="876" y="64"/>
                    </a:lnTo>
                    <a:lnTo>
                      <a:pt x="872" y="68"/>
                    </a:lnTo>
                    <a:lnTo>
                      <a:pt x="868" y="72"/>
                    </a:lnTo>
                    <a:lnTo>
                      <a:pt x="864" y="72"/>
                    </a:lnTo>
                    <a:lnTo>
                      <a:pt x="862" y="72"/>
                    </a:lnTo>
                    <a:lnTo>
                      <a:pt x="858" y="72"/>
                    </a:lnTo>
                    <a:lnTo>
                      <a:pt x="854" y="72"/>
                    </a:lnTo>
                    <a:lnTo>
                      <a:pt x="854" y="76"/>
                    </a:lnTo>
                    <a:lnTo>
                      <a:pt x="850" y="76"/>
                    </a:lnTo>
                    <a:lnTo>
                      <a:pt x="842" y="76"/>
                    </a:lnTo>
                    <a:lnTo>
                      <a:pt x="838" y="76"/>
                    </a:lnTo>
                    <a:lnTo>
                      <a:pt x="834" y="76"/>
                    </a:lnTo>
                    <a:lnTo>
                      <a:pt x="828" y="78"/>
                    </a:lnTo>
                    <a:lnTo>
                      <a:pt x="824" y="78"/>
                    </a:lnTo>
                    <a:lnTo>
                      <a:pt x="820" y="78"/>
                    </a:lnTo>
                    <a:lnTo>
                      <a:pt x="820" y="78"/>
                    </a:lnTo>
                    <a:lnTo>
                      <a:pt x="820" y="7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2" name="Freeform 69">
                <a:extLst>
                  <a:ext uri="{FF2B5EF4-FFF2-40B4-BE49-F238E27FC236}">
                    <a16:creationId xmlns:a16="http://schemas.microsoft.com/office/drawing/2014/main" id="{0C541E63-15A4-EE34-9721-DE4FDF38F73A}"/>
                  </a:ext>
                </a:extLst>
              </p:cNvPr>
              <p:cNvSpPr>
                <a:spLocks/>
              </p:cNvSpPr>
              <p:nvPr/>
            </p:nvSpPr>
            <p:spPr bwMode="auto">
              <a:xfrm>
                <a:off x="2466975" y="4254568"/>
                <a:ext cx="76200" cy="88900"/>
              </a:xfrm>
              <a:custGeom>
                <a:avLst/>
                <a:gdLst>
                  <a:gd name="T0" fmla="*/ 6 w 48"/>
                  <a:gd name="T1" fmla="*/ 22 h 56"/>
                  <a:gd name="T2" fmla="*/ 2 w 48"/>
                  <a:gd name="T3" fmla="*/ 22 h 56"/>
                  <a:gd name="T4" fmla="*/ 2 w 48"/>
                  <a:gd name="T5" fmla="*/ 18 h 56"/>
                  <a:gd name="T6" fmla="*/ 0 w 48"/>
                  <a:gd name="T7" fmla="*/ 16 h 56"/>
                  <a:gd name="T8" fmla="*/ 2 w 48"/>
                  <a:gd name="T9" fmla="*/ 12 h 56"/>
                  <a:gd name="T10" fmla="*/ 0 w 48"/>
                  <a:gd name="T11" fmla="*/ 8 h 56"/>
                  <a:gd name="T12" fmla="*/ 0 w 48"/>
                  <a:gd name="T13" fmla="*/ 4 h 56"/>
                  <a:gd name="T14" fmla="*/ 2 w 48"/>
                  <a:gd name="T15" fmla="*/ 4 h 56"/>
                  <a:gd name="T16" fmla="*/ 2 w 48"/>
                  <a:gd name="T17" fmla="*/ 0 h 56"/>
                  <a:gd name="T18" fmla="*/ 6 w 48"/>
                  <a:gd name="T19" fmla="*/ 4 h 56"/>
                  <a:gd name="T20" fmla="*/ 10 w 48"/>
                  <a:gd name="T21" fmla="*/ 4 h 56"/>
                  <a:gd name="T22" fmla="*/ 18 w 48"/>
                  <a:gd name="T23" fmla="*/ 4 h 56"/>
                  <a:gd name="T24" fmla="*/ 26 w 48"/>
                  <a:gd name="T25" fmla="*/ 8 h 56"/>
                  <a:gd name="T26" fmla="*/ 26 w 48"/>
                  <a:gd name="T27" fmla="*/ 8 h 56"/>
                  <a:gd name="T28" fmla="*/ 28 w 48"/>
                  <a:gd name="T29" fmla="*/ 8 h 56"/>
                  <a:gd name="T30" fmla="*/ 28 w 48"/>
                  <a:gd name="T31" fmla="*/ 8 h 56"/>
                  <a:gd name="T32" fmla="*/ 32 w 48"/>
                  <a:gd name="T33" fmla="*/ 4 h 56"/>
                  <a:gd name="T34" fmla="*/ 32 w 48"/>
                  <a:gd name="T35" fmla="*/ 8 h 56"/>
                  <a:gd name="T36" fmla="*/ 32 w 48"/>
                  <a:gd name="T37" fmla="*/ 8 h 56"/>
                  <a:gd name="T38" fmla="*/ 36 w 48"/>
                  <a:gd name="T39" fmla="*/ 16 h 56"/>
                  <a:gd name="T40" fmla="*/ 40 w 48"/>
                  <a:gd name="T41" fmla="*/ 22 h 56"/>
                  <a:gd name="T42" fmla="*/ 44 w 48"/>
                  <a:gd name="T43" fmla="*/ 26 h 56"/>
                  <a:gd name="T44" fmla="*/ 48 w 48"/>
                  <a:gd name="T45" fmla="*/ 30 h 56"/>
                  <a:gd name="T46" fmla="*/ 44 w 48"/>
                  <a:gd name="T47" fmla="*/ 30 h 56"/>
                  <a:gd name="T48" fmla="*/ 44 w 48"/>
                  <a:gd name="T49" fmla="*/ 26 h 56"/>
                  <a:gd name="T50" fmla="*/ 40 w 48"/>
                  <a:gd name="T51" fmla="*/ 38 h 56"/>
                  <a:gd name="T52" fmla="*/ 44 w 48"/>
                  <a:gd name="T53" fmla="*/ 40 h 56"/>
                  <a:gd name="T54" fmla="*/ 40 w 48"/>
                  <a:gd name="T55" fmla="*/ 40 h 56"/>
                  <a:gd name="T56" fmla="*/ 40 w 48"/>
                  <a:gd name="T57" fmla="*/ 44 h 56"/>
                  <a:gd name="T58" fmla="*/ 40 w 48"/>
                  <a:gd name="T59" fmla="*/ 48 h 56"/>
                  <a:gd name="T60" fmla="*/ 40 w 48"/>
                  <a:gd name="T61" fmla="*/ 48 h 56"/>
                  <a:gd name="T62" fmla="*/ 40 w 48"/>
                  <a:gd name="T63" fmla="*/ 52 h 56"/>
                  <a:gd name="T64" fmla="*/ 40 w 48"/>
                  <a:gd name="T65" fmla="*/ 56 h 56"/>
                  <a:gd name="T66" fmla="*/ 40 w 48"/>
                  <a:gd name="T67" fmla="*/ 52 h 56"/>
                  <a:gd name="T68" fmla="*/ 36 w 48"/>
                  <a:gd name="T69" fmla="*/ 48 h 56"/>
                  <a:gd name="T70" fmla="*/ 36 w 48"/>
                  <a:gd name="T71" fmla="*/ 44 h 56"/>
                  <a:gd name="T72" fmla="*/ 36 w 48"/>
                  <a:gd name="T73" fmla="*/ 40 h 56"/>
                  <a:gd name="T74" fmla="*/ 32 w 48"/>
                  <a:gd name="T75" fmla="*/ 44 h 56"/>
                  <a:gd name="T76" fmla="*/ 36 w 48"/>
                  <a:gd name="T77" fmla="*/ 44 h 56"/>
                  <a:gd name="T78" fmla="*/ 36 w 48"/>
                  <a:gd name="T79" fmla="*/ 48 h 56"/>
                  <a:gd name="T80" fmla="*/ 36 w 48"/>
                  <a:gd name="T81" fmla="*/ 48 h 56"/>
                  <a:gd name="T82" fmla="*/ 32 w 48"/>
                  <a:gd name="T83" fmla="*/ 48 h 56"/>
                  <a:gd name="T84" fmla="*/ 28 w 48"/>
                  <a:gd name="T85" fmla="*/ 44 h 56"/>
                  <a:gd name="T86" fmla="*/ 32 w 48"/>
                  <a:gd name="T87" fmla="*/ 38 h 56"/>
                  <a:gd name="T88" fmla="*/ 28 w 48"/>
                  <a:gd name="T89" fmla="*/ 34 h 56"/>
                  <a:gd name="T90" fmla="*/ 26 w 48"/>
                  <a:gd name="T91" fmla="*/ 30 h 56"/>
                  <a:gd name="T92" fmla="*/ 22 w 48"/>
                  <a:gd name="T93" fmla="*/ 30 h 56"/>
                  <a:gd name="T94" fmla="*/ 18 w 48"/>
                  <a:gd name="T95" fmla="*/ 26 h 56"/>
                  <a:gd name="T96" fmla="*/ 18 w 48"/>
                  <a:gd name="T97" fmla="*/ 26 h 56"/>
                  <a:gd name="T98" fmla="*/ 14 w 48"/>
                  <a:gd name="T99" fmla="*/ 22 h 56"/>
                  <a:gd name="T100" fmla="*/ 10 w 48"/>
                  <a:gd name="T101" fmla="*/ 18 h 56"/>
                  <a:gd name="T102" fmla="*/ 10 w 48"/>
                  <a:gd name="T103" fmla="*/ 18 h 56"/>
                  <a:gd name="T104" fmla="*/ 10 w 48"/>
                  <a:gd name="T105" fmla="*/ 18 h 56"/>
                  <a:gd name="T106" fmla="*/ 14 w 48"/>
                  <a:gd name="T107" fmla="*/ 22 h 56"/>
                  <a:gd name="T108" fmla="*/ 10 w 48"/>
                  <a:gd name="T10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 h="56">
                    <a:moveTo>
                      <a:pt x="10" y="26"/>
                    </a:moveTo>
                    <a:lnTo>
                      <a:pt x="6" y="26"/>
                    </a:lnTo>
                    <a:lnTo>
                      <a:pt x="6" y="22"/>
                    </a:lnTo>
                    <a:lnTo>
                      <a:pt x="6" y="22"/>
                    </a:lnTo>
                    <a:lnTo>
                      <a:pt x="6" y="22"/>
                    </a:lnTo>
                    <a:lnTo>
                      <a:pt x="2" y="22"/>
                    </a:lnTo>
                    <a:lnTo>
                      <a:pt x="2" y="22"/>
                    </a:lnTo>
                    <a:lnTo>
                      <a:pt x="2" y="22"/>
                    </a:lnTo>
                    <a:lnTo>
                      <a:pt x="2" y="22"/>
                    </a:lnTo>
                    <a:lnTo>
                      <a:pt x="2" y="22"/>
                    </a:lnTo>
                    <a:lnTo>
                      <a:pt x="2" y="22"/>
                    </a:lnTo>
                    <a:lnTo>
                      <a:pt x="2" y="18"/>
                    </a:lnTo>
                    <a:lnTo>
                      <a:pt x="2" y="18"/>
                    </a:lnTo>
                    <a:lnTo>
                      <a:pt x="0" y="18"/>
                    </a:lnTo>
                    <a:lnTo>
                      <a:pt x="0" y="18"/>
                    </a:lnTo>
                    <a:lnTo>
                      <a:pt x="0" y="16"/>
                    </a:lnTo>
                    <a:lnTo>
                      <a:pt x="0" y="16"/>
                    </a:lnTo>
                    <a:lnTo>
                      <a:pt x="0" y="16"/>
                    </a:lnTo>
                    <a:lnTo>
                      <a:pt x="2" y="12"/>
                    </a:lnTo>
                    <a:lnTo>
                      <a:pt x="2" y="12"/>
                    </a:lnTo>
                    <a:lnTo>
                      <a:pt x="2" y="8"/>
                    </a:lnTo>
                    <a:lnTo>
                      <a:pt x="2" y="8"/>
                    </a:lnTo>
                    <a:lnTo>
                      <a:pt x="2" y="8"/>
                    </a:lnTo>
                    <a:lnTo>
                      <a:pt x="0" y="8"/>
                    </a:lnTo>
                    <a:lnTo>
                      <a:pt x="0" y="4"/>
                    </a:lnTo>
                    <a:lnTo>
                      <a:pt x="0" y="4"/>
                    </a:lnTo>
                    <a:lnTo>
                      <a:pt x="0" y="4"/>
                    </a:lnTo>
                    <a:lnTo>
                      <a:pt x="0" y="4"/>
                    </a:lnTo>
                    <a:lnTo>
                      <a:pt x="2" y="4"/>
                    </a:lnTo>
                    <a:lnTo>
                      <a:pt x="2" y="4"/>
                    </a:lnTo>
                    <a:lnTo>
                      <a:pt x="2" y="4"/>
                    </a:lnTo>
                    <a:lnTo>
                      <a:pt x="2" y="4"/>
                    </a:lnTo>
                    <a:lnTo>
                      <a:pt x="2" y="4"/>
                    </a:lnTo>
                    <a:lnTo>
                      <a:pt x="2" y="4"/>
                    </a:lnTo>
                    <a:lnTo>
                      <a:pt x="2" y="0"/>
                    </a:lnTo>
                    <a:lnTo>
                      <a:pt x="2" y="0"/>
                    </a:lnTo>
                    <a:lnTo>
                      <a:pt x="2" y="0"/>
                    </a:lnTo>
                    <a:lnTo>
                      <a:pt x="6" y="0"/>
                    </a:lnTo>
                    <a:lnTo>
                      <a:pt x="6" y="0"/>
                    </a:lnTo>
                    <a:lnTo>
                      <a:pt x="6" y="4"/>
                    </a:lnTo>
                    <a:lnTo>
                      <a:pt x="10" y="4"/>
                    </a:lnTo>
                    <a:lnTo>
                      <a:pt x="10" y="4"/>
                    </a:lnTo>
                    <a:lnTo>
                      <a:pt x="10" y="4"/>
                    </a:lnTo>
                    <a:lnTo>
                      <a:pt x="10" y="4"/>
                    </a:lnTo>
                    <a:lnTo>
                      <a:pt x="10" y="4"/>
                    </a:lnTo>
                    <a:lnTo>
                      <a:pt x="10" y="4"/>
                    </a:lnTo>
                    <a:lnTo>
                      <a:pt x="14" y="4"/>
                    </a:lnTo>
                    <a:lnTo>
                      <a:pt x="18" y="4"/>
                    </a:lnTo>
                    <a:lnTo>
                      <a:pt x="22" y="4"/>
                    </a:lnTo>
                    <a:lnTo>
                      <a:pt x="22" y="4"/>
                    </a:lnTo>
                    <a:lnTo>
                      <a:pt x="22" y="8"/>
                    </a:lnTo>
                    <a:lnTo>
                      <a:pt x="26" y="8"/>
                    </a:lnTo>
                    <a:lnTo>
                      <a:pt x="26" y="8"/>
                    </a:lnTo>
                    <a:lnTo>
                      <a:pt x="26" y="8"/>
                    </a:lnTo>
                    <a:lnTo>
                      <a:pt x="26" y="8"/>
                    </a:lnTo>
                    <a:lnTo>
                      <a:pt x="26" y="8"/>
                    </a:lnTo>
                    <a:lnTo>
                      <a:pt x="26" y="8"/>
                    </a:lnTo>
                    <a:lnTo>
                      <a:pt x="26" y="8"/>
                    </a:lnTo>
                    <a:lnTo>
                      <a:pt x="28" y="8"/>
                    </a:lnTo>
                    <a:lnTo>
                      <a:pt x="28" y="8"/>
                    </a:lnTo>
                    <a:lnTo>
                      <a:pt x="28" y="8"/>
                    </a:lnTo>
                    <a:lnTo>
                      <a:pt x="28" y="8"/>
                    </a:lnTo>
                    <a:lnTo>
                      <a:pt x="28" y="8"/>
                    </a:lnTo>
                    <a:lnTo>
                      <a:pt x="28" y="8"/>
                    </a:lnTo>
                    <a:lnTo>
                      <a:pt x="28" y="8"/>
                    </a:lnTo>
                    <a:lnTo>
                      <a:pt x="32" y="8"/>
                    </a:lnTo>
                    <a:lnTo>
                      <a:pt x="32" y="8"/>
                    </a:lnTo>
                    <a:lnTo>
                      <a:pt x="32" y="4"/>
                    </a:lnTo>
                    <a:lnTo>
                      <a:pt x="32" y="4"/>
                    </a:lnTo>
                    <a:lnTo>
                      <a:pt x="32" y="4"/>
                    </a:lnTo>
                    <a:lnTo>
                      <a:pt x="32" y="4"/>
                    </a:lnTo>
                    <a:lnTo>
                      <a:pt x="32" y="8"/>
                    </a:lnTo>
                    <a:lnTo>
                      <a:pt x="32" y="8"/>
                    </a:lnTo>
                    <a:lnTo>
                      <a:pt x="32" y="8"/>
                    </a:lnTo>
                    <a:lnTo>
                      <a:pt x="32" y="8"/>
                    </a:lnTo>
                    <a:lnTo>
                      <a:pt x="32" y="8"/>
                    </a:lnTo>
                    <a:lnTo>
                      <a:pt x="32" y="12"/>
                    </a:lnTo>
                    <a:lnTo>
                      <a:pt x="32" y="12"/>
                    </a:lnTo>
                    <a:lnTo>
                      <a:pt x="32" y="16"/>
                    </a:lnTo>
                    <a:lnTo>
                      <a:pt x="36" y="16"/>
                    </a:lnTo>
                    <a:lnTo>
                      <a:pt x="40" y="22"/>
                    </a:lnTo>
                    <a:lnTo>
                      <a:pt x="40" y="22"/>
                    </a:lnTo>
                    <a:lnTo>
                      <a:pt x="40" y="22"/>
                    </a:lnTo>
                    <a:lnTo>
                      <a:pt x="40" y="22"/>
                    </a:lnTo>
                    <a:lnTo>
                      <a:pt x="40" y="22"/>
                    </a:lnTo>
                    <a:lnTo>
                      <a:pt x="40" y="22"/>
                    </a:lnTo>
                    <a:lnTo>
                      <a:pt x="44" y="26"/>
                    </a:lnTo>
                    <a:lnTo>
                      <a:pt x="44" y="26"/>
                    </a:lnTo>
                    <a:lnTo>
                      <a:pt x="44" y="26"/>
                    </a:lnTo>
                    <a:lnTo>
                      <a:pt x="44" y="26"/>
                    </a:lnTo>
                    <a:lnTo>
                      <a:pt x="48" y="26"/>
                    </a:lnTo>
                    <a:lnTo>
                      <a:pt x="48" y="30"/>
                    </a:lnTo>
                    <a:lnTo>
                      <a:pt x="48" y="30"/>
                    </a:lnTo>
                    <a:lnTo>
                      <a:pt x="48" y="30"/>
                    </a:lnTo>
                    <a:lnTo>
                      <a:pt x="44" y="30"/>
                    </a:lnTo>
                    <a:lnTo>
                      <a:pt x="44" y="30"/>
                    </a:lnTo>
                    <a:lnTo>
                      <a:pt x="44" y="30"/>
                    </a:lnTo>
                    <a:lnTo>
                      <a:pt x="44" y="26"/>
                    </a:lnTo>
                    <a:lnTo>
                      <a:pt x="44" y="26"/>
                    </a:lnTo>
                    <a:lnTo>
                      <a:pt x="44" y="26"/>
                    </a:lnTo>
                    <a:lnTo>
                      <a:pt x="44" y="26"/>
                    </a:lnTo>
                    <a:lnTo>
                      <a:pt x="40" y="30"/>
                    </a:lnTo>
                    <a:lnTo>
                      <a:pt x="40" y="34"/>
                    </a:lnTo>
                    <a:lnTo>
                      <a:pt x="40" y="38"/>
                    </a:lnTo>
                    <a:lnTo>
                      <a:pt x="40" y="38"/>
                    </a:lnTo>
                    <a:lnTo>
                      <a:pt x="44" y="38"/>
                    </a:lnTo>
                    <a:lnTo>
                      <a:pt x="44" y="40"/>
                    </a:lnTo>
                    <a:lnTo>
                      <a:pt x="44" y="40"/>
                    </a:lnTo>
                    <a:lnTo>
                      <a:pt x="44" y="40"/>
                    </a:lnTo>
                    <a:lnTo>
                      <a:pt x="44" y="40"/>
                    </a:lnTo>
                    <a:lnTo>
                      <a:pt x="44" y="40"/>
                    </a:lnTo>
                    <a:lnTo>
                      <a:pt x="40" y="40"/>
                    </a:lnTo>
                    <a:lnTo>
                      <a:pt x="40" y="40"/>
                    </a:lnTo>
                    <a:lnTo>
                      <a:pt x="40" y="40"/>
                    </a:lnTo>
                    <a:lnTo>
                      <a:pt x="40" y="44"/>
                    </a:lnTo>
                    <a:lnTo>
                      <a:pt x="40" y="44"/>
                    </a:lnTo>
                    <a:lnTo>
                      <a:pt x="44" y="44"/>
                    </a:lnTo>
                    <a:lnTo>
                      <a:pt x="44" y="44"/>
                    </a:lnTo>
                    <a:lnTo>
                      <a:pt x="44" y="48"/>
                    </a:lnTo>
                    <a:lnTo>
                      <a:pt x="40" y="48"/>
                    </a:lnTo>
                    <a:lnTo>
                      <a:pt x="40" y="48"/>
                    </a:lnTo>
                    <a:lnTo>
                      <a:pt x="40" y="48"/>
                    </a:lnTo>
                    <a:lnTo>
                      <a:pt x="40" y="48"/>
                    </a:lnTo>
                    <a:lnTo>
                      <a:pt x="40" y="48"/>
                    </a:lnTo>
                    <a:lnTo>
                      <a:pt x="40" y="48"/>
                    </a:lnTo>
                    <a:lnTo>
                      <a:pt x="40" y="52"/>
                    </a:lnTo>
                    <a:lnTo>
                      <a:pt x="40" y="52"/>
                    </a:lnTo>
                    <a:lnTo>
                      <a:pt x="40" y="52"/>
                    </a:lnTo>
                    <a:lnTo>
                      <a:pt x="40" y="52"/>
                    </a:lnTo>
                    <a:lnTo>
                      <a:pt x="40" y="52"/>
                    </a:lnTo>
                    <a:lnTo>
                      <a:pt x="40" y="56"/>
                    </a:lnTo>
                    <a:lnTo>
                      <a:pt x="40" y="56"/>
                    </a:lnTo>
                    <a:lnTo>
                      <a:pt x="40" y="52"/>
                    </a:lnTo>
                    <a:lnTo>
                      <a:pt x="40" y="52"/>
                    </a:lnTo>
                    <a:lnTo>
                      <a:pt x="40" y="52"/>
                    </a:lnTo>
                    <a:lnTo>
                      <a:pt x="40" y="52"/>
                    </a:lnTo>
                    <a:lnTo>
                      <a:pt x="40" y="48"/>
                    </a:lnTo>
                    <a:lnTo>
                      <a:pt x="40" y="48"/>
                    </a:lnTo>
                    <a:lnTo>
                      <a:pt x="40" y="48"/>
                    </a:lnTo>
                    <a:lnTo>
                      <a:pt x="36" y="48"/>
                    </a:lnTo>
                    <a:lnTo>
                      <a:pt x="40" y="48"/>
                    </a:lnTo>
                    <a:lnTo>
                      <a:pt x="40" y="48"/>
                    </a:lnTo>
                    <a:lnTo>
                      <a:pt x="40" y="48"/>
                    </a:lnTo>
                    <a:lnTo>
                      <a:pt x="36" y="44"/>
                    </a:lnTo>
                    <a:lnTo>
                      <a:pt x="36" y="44"/>
                    </a:lnTo>
                    <a:lnTo>
                      <a:pt x="36" y="44"/>
                    </a:lnTo>
                    <a:lnTo>
                      <a:pt x="36" y="44"/>
                    </a:lnTo>
                    <a:lnTo>
                      <a:pt x="36" y="40"/>
                    </a:lnTo>
                    <a:lnTo>
                      <a:pt x="36" y="40"/>
                    </a:lnTo>
                    <a:lnTo>
                      <a:pt x="32" y="40"/>
                    </a:lnTo>
                    <a:lnTo>
                      <a:pt x="32" y="44"/>
                    </a:lnTo>
                    <a:lnTo>
                      <a:pt x="32" y="44"/>
                    </a:lnTo>
                    <a:lnTo>
                      <a:pt x="36" y="44"/>
                    </a:lnTo>
                    <a:lnTo>
                      <a:pt x="36" y="44"/>
                    </a:lnTo>
                    <a:lnTo>
                      <a:pt x="36" y="44"/>
                    </a:lnTo>
                    <a:lnTo>
                      <a:pt x="36" y="44"/>
                    </a:lnTo>
                    <a:lnTo>
                      <a:pt x="36" y="44"/>
                    </a:lnTo>
                    <a:lnTo>
                      <a:pt x="36" y="48"/>
                    </a:lnTo>
                    <a:lnTo>
                      <a:pt x="36" y="48"/>
                    </a:lnTo>
                    <a:lnTo>
                      <a:pt x="36" y="48"/>
                    </a:lnTo>
                    <a:lnTo>
                      <a:pt x="36" y="48"/>
                    </a:lnTo>
                    <a:lnTo>
                      <a:pt x="36" y="48"/>
                    </a:lnTo>
                    <a:lnTo>
                      <a:pt x="36" y="48"/>
                    </a:lnTo>
                    <a:lnTo>
                      <a:pt x="36" y="48"/>
                    </a:lnTo>
                    <a:lnTo>
                      <a:pt x="32" y="48"/>
                    </a:lnTo>
                    <a:lnTo>
                      <a:pt x="32" y="48"/>
                    </a:lnTo>
                    <a:lnTo>
                      <a:pt x="32" y="48"/>
                    </a:lnTo>
                    <a:lnTo>
                      <a:pt x="32" y="48"/>
                    </a:lnTo>
                    <a:lnTo>
                      <a:pt x="28" y="44"/>
                    </a:lnTo>
                    <a:lnTo>
                      <a:pt x="28" y="44"/>
                    </a:lnTo>
                    <a:lnTo>
                      <a:pt x="28" y="44"/>
                    </a:lnTo>
                    <a:lnTo>
                      <a:pt x="28" y="44"/>
                    </a:lnTo>
                    <a:lnTo>
                      <a:pt x="28" y="44"/>
                    </a:lnTo>
                    <a:lnTo>
                      <a:pt x="32" y="40"/>
                    </a:lnTo>
                    <a:lnTo>
                      <a:pt x="32" y="40"/>
                    </a:lnTo>
                    <a:lnTo>
                      <a:pt x="32" y="38"/>
                    </a:lnTo>
                    <a:lnTo>
                      <a:pt x="32" y="38"/>
                    </a:lnTo>
                    <a:lnTo>
                      <a:pt x="28" y="38"/>
                    </a:lnTo>
                    <a:lnTo>
                      <a:pt x="28" y="38"/>
                    </a:lnTo>
                    <a:lnTo>
                      <a:pt x="28" y="34"/>
                    </a:lnTo>
                    <a:lnTo>
                      <a:pt x="26" y="34"/>
                    </a:lnTo>
                    <a:lnTo>
                      <a:pt x="26" y="34"/>
                    </a:lnTo>
                    <a:lnTo>
                      <a:pt x="26" y="34"/>
                    </a:lnTo>
                    <a:lnTo>
                      <a:pt x="26" y="30"/>
                    </a:lnTo>
                    <a:lnTo>
                      <a:pt x="26" y="30"/>
                    </a:lnTo>
                    <a:lnTo>
                      <a:pt x="26" y="30"/>
                    </a:lnTo>
                    <a:lnTo>
                      <a:pt x="22" y="30"/>
                    </a:lnTo>
                    <a:lnTo>
                      <a:pt x="22" y="30"/>
                    </a:lnTo>
                    <a:lnTo>
                      <a:pt x="18" y="30"/>
                    </a:lnTo>
                    <a:lnTo>
                      <a:pt x="18" y="30"/>
                    </a:lnTo>
                    <a:lnTo>
                      <a:pt x="18" y="30"/>
                    </a:lnTo>
                    <a:lnTo>
                      <a:pt x="18" y="26"/>
                    </a:lnTo>
                    <a:lnTo>
                      <a:pt x="18" y="26"/>
                    </a:lnTo>
                    <a:lnTo>
                      <a:pt x="18" y="26"/>
                    </a:lnTo>
                    <a:lnTo>
                      <a:pt x="18" y="26"/>
                    </a:lnTo>
                    <a:lnTo>
                      <a:pt x="18" y="26"/>
                    </a:lnTo>
                    <a:lnTo>
                      <a:pt x="18" y="26"/>
                    </a:lnTo>
                    <a:lnTo>
                      <a:pt x="18" y="22"/>
                    </a:lnTo>
                    <a:lnTo>
                      <a:pt x="14" y="22"/>
                    </a:lnTo>
                    <a:lnTo>
                      <a:pt x="14" y="22"/>
                    </a:lnTo>
                    <a:lnTo>
                      <a:pt x="14" y="22"/>
                    </a:lnTo>
                    <a:lnTo>
                      <a:pt x="14" y="22"/>
                    </a:lnTo>
                    <a:lnTo>
                      <a:pt x="14" y="18"/>
                    </a:lnTo>
                    <a:lnTo>
                      <a:pt x="10" y="18"/>
                    </a:lnTo>
                    <a:lnTo>
                      <a:pt x="10" y="18"/>
                    </a:lnTo>
                    <a:lnTo>
                      <a:pt x="10" y="18"/>
                    </a:lnTo>
                    <a:lnTo>
                      <a:pt x="10" y="18"/>
                    </a:lnTo>
                    <a:lnTo>
                      <a:pt x="10" y="18"/>
                    </a:lnTo>
                    <a:lnTo>
                      <a:pt x="10" y="18"/>
                    </a:lnTo>
                    <a:lnTo>
                      <a:pt x="10" y="18"/>
                    </a:lnTo>
                    <a:lnTo>
                      <a:pt x="10" y="18"/>
                    </a:lnTo>
                    <a:lnTo>
                      <a:pt x="10" y="18"/>
                    </a:lnTo>
                    <a:lnTo>
                      <a:pt x="10" y="22"/>
                    </a:lnTo>
                    <a:lnTo>
                      <a:pt x="10" y="22"/>
                    </a:lnTo>
                    <a:lnTo>
                      <a:pt x="14" y="22"/>
                    </a:lnTo>
                    <a:lnTo>
                      <a:pt x="14" y="22"/>
                    </a:lnTo>
                    <a:lnTo>
                      <a:pt x="14" y="26"/>
                    </a:lnTo>
                    <a:lnTo>
                      <a:pt x="10" y="26"/>
                    </a:lnTo>
                    <a:lnTo>
                      <a:pt x="10" y="26"/>
                    </a:lnTo>
                    <a:lnTo>
                      <a:pt x="10" y="26"/>
                    </a:lnTo>
                    <a:lnTo>
                      <a:pt x="10"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3" name="Freeform 70">
                <a:extLst>
                  <a:ext uri="{FF2B5EF4-FFF2-40B4-BE49-F238E27FC236}">
                    <a16:creationId xmlns:a16="http://schemas.microsoft.com/office/drawing/2014/main" id="{AB21B021-16E1-16AE-B684-3E14B3F7A430}"/>
                  </a:ext>
                </a:extLst>
              </p:cNvPr>
              <p:cNvSpPr>
                <a:spLocks noEditPoints="1"/>
              </p:cNvSpPr>
              <p:nvPr/>
            </p:nvSpPr>
            <p:spPr bwMode="auto">
              <a:xfrm>
                <a:off x="2489200" y="3924368"/>
                <a:ext cx="244475" cy="92075"/>
              </a:xfrm>
              <a:custGeom>
                <a:avLst/>
                <a:gdLst>
                  <a:gd name="T0" fmla="*/ 82 w 154"/>
                  <a:gd name="T1" fmla="*/ 30 h 58"/>
                  <a:gd name="T2" fmla="*/ 68 w 154"/>
                  <a:gd name="T3" fmla="*/ 26 h 58"/>
                  <a:gd name="T4" fmla="*/ 60 w 154"/>
                  <a:gd name="T5" fmla="*/ 18 h 58"/>
                  <a:gd name="T6" fmla="*/ 44 w 154"/>
                  <a:gd name="T7" fmla="*/ 14 h 58"/>
                  <a:gd name="T8" fmla="*/ 38 w 154"/>
                  <a:gd name="T9" fmla="*/ 14 h 58"/>
                  <a:gd name="T10" fmla="*/ 44 w 154"/>
                  <a:gd name="T11" fmla="*/ 8 h 58"/>
                  <a:gd name="T12" fmla="*/ 30 w 154"/>
                  <a:gd name="T13" fmla="*/ 8 h 58"/>
                  <a:gd name="T14" fmla="*/ 22 w 154"/>
                  <a:gd name="T15" fmla="*/ 14 h 58"/>
                  <a:gd name="T16" fmla="*/ 14 w 154"/>
                  <a:gd name="T17" fmla="*/ 18 h 58"/>
                  <a:gd name="T18" fmla="*/ 8 w 154"/>
                  <a:gd name="T19" fmla="*/ 26 h 58"/>
                  <a:gd name="T20" fmla="*/ 4 w 154"/>
                  <a:gd name="T21" fmla="*/ 18 h 58"/>
                  <a:gd name="T22" fmla="*/ 10 w 154"/>
                  <a:gd name="T23" fmla="*/ 8 h 58"/>
                  <a:gd name="T24" fmla="*/ 26 w 154"/>
                  <a:gd name="T25" fmla="*/ 4 h 58"/>
                  <a:gd name="T26" fmla="*/ 40 w 154"/>
                  <a:gd name="T27" fmla="*/ 0 h 58"/>
                  <a:gd name="T28" fmla="*/ 52 w 154"/>
                  <a:gd name="T29" fmla="*/ 4 h 58"/>
                  <a:gd name="T30" fmla="*/ 60 w 154"/>
                  <a:gd name="T31" fmla="*/ 4 h 58"/>
                  <a:gd name="T32" fmla="*/ 70 w 154"/>
                  <a:gd name="T33" fmla="*/ 8 h 58"/>
                  <a:gd name="T34" fmla="*/ 78 w 154"/>
                  <a:gd name="T35" fmla="*/ 14 h 58"/>
                  <a:gd name="T36" fmla="*/ 94 w 154"/>
                  <a:gd name="T37" fmla="*/ 18 h 58"/>
                  <a:gd name="T38" fmla="*/ 100 w 154"/>
                  <a:gd name="T39" fmla="*/ 26 h 58"/>
                  <a:gd name="T40" fmla="*/ 104 w 154"/>
                  <a:gd name="T41" fmla="*/ 22 h 58"/>
                  <a:gd name="T42" fmla="*/ 104 w 154"/>
                  <a:gd name="T43" fmla="*/ 26 h 58"/>
                  <a:gd name="T44" fmla="*/ 112 w 154"/>
                  <a:gd name="T45" fmla="*/ 30 h 58"/>
                  <a:gd name="T46" fmla="*/ 120 w 154"/>
                  <a:gd name="T47" fmla="*/ 34 h 58"/>
                  <a:gd name="T48" fmla="*/ 130 w 154"/>
                  <a:gd name="T49" fmla="*/ 38 h 58"/>
                  <a:gd name="T50" fmla="*/ 130 w 154"/>
                  <a:gd name="T51" fmla="*/ 44 h 58"/>
                  <a:gd name="T52" fmla="*/ 138 w 154"/>
                  <a:gd name="T53" fmla="*/ 44 h 58"/>
                  <a:gd name="T54" fmla="*/ 150 w 154"/>
                  <a:gd name="T55" fmla="*/ 50 h 58"/>
                  <a:gd name="T56" fmla="*/ 146 w 154"/>
                  <a:gd name="T57" fmla="*/ 54 h 58"/>
                  <a:gd name="T58" fmla="*/ 130 w 154"/>
                  <a:gd name="T59" fmla="*/ 58 h 58"/>
                  <a:gd name="T60" fmla="*/ 120 w 154"/>
                  <a:gd name="T61" fmla="*/ 54 h 58"/>
                  <a:gd name="T62" fmla="*/ 112 w 154"/>
                  <a:gd name="T63" fmla="*/ 54 h 58"/>
                  <a:gd name="T64" fmla="*/ 104 w 154"/>
                  <a:gd name="T65" fmla="*/ 58 h 58"/>
                  <a:gd name="T66" fmla="*/ 104 w 154"/>
                  <a:gd name="T67" fmla="*/ 50 h 58"/>
                  <a:gd name="T68" fmla="*/ 108 w 154"/>
                  <a:gd name="T69" fmla="*/ 44 h 58"/>
                  <a:gd name="T70" fmla="*/ 98 w 154"/>
                  <a:gd name="T71" fmla="*/ 40 h 58"/>
                  <a:gd name="T72" fmla="*/ 90 w 154"/>
                  <a:gd name="T73" fmla="*/ 38 h 58"/>
                  <a:gd name="T74" fmla="*/ 90 w 154"/>
                  <a:gd name="T75" fmla="*/ 30 h 58"/>
                  <a:gd name="T76" fmla="*/ 78 w 154"/>
                  <a:gd name="T77" fmla="*/ 8 h 58"/>
                  <a:gd name="T78" fmla="*/ 90 w 154"/>
                  <a:gd name="T79" fmla="*/ 14 h 58"/>
                  <a:gd name="T80" fmla="*/ 90 w 154"/>
                  <a:gd name="T81" fmla="*/ 10 h 58"/>
                  <a:gd name="T82" fmla="*/ 90 w 154"/>
                  <a:gd name="T83" fmla="*/ 14 h 58"/>
                  <a:gd name="T84" fmla="*/ 94 w 154"/>
                  <a:gd name="T85" fmla="*/ 10 h 58"/>
                  <a:gd name="T86" fmla="*/ 98 w 154"/>
                  <a:gd name="T87" fmla="*/ 14 h 58"/>
                  <a:gd name="T88" fmla="*/ 100 w 154"/>
                  <a:gd name="T89" fmla="*/ 14 h 58"/>
                  <a:gd name="T90" fmla="*/ 100 w 154"/>
                  <a:gd name="T91" fmla="*/ 22 h 58"/>
                  <a:gd name="T92" fmla="*/ 100 w 154"/>
                  <a:gd name="T93" fmla="*/ 22 h 58"/>
                  <a:gd name="T94" fmla="*/ 22 w 154"/>
                  <a:gd name="T95" fmla="*/ 26 h 58"/>
                  <a:gd name="T96" fmla="*/ 26 w 154"/>
                  <a:gd name="T97" fmla="*/ 22 h 58"/>
                  <a:gd name="T98" fmla="*/ 34 w 154"/>
                  <a:gd name="T99" fmla="*/ 30 h 58"/>
                  <a:gd name="T100" fmla="*/ 26 w 154"/>
                  <a:gd name="T10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 h="58">
                    <a:moveTo>
                      <a:pt x="90" y="30"/>
                    </a:moveTo>
                    <a:lnTo>
                      <a:pt x="86" y="26"/>
                    </a:lnTo>
                    <a:lnTo>
                      <a:pt x="82" y="26"/>
                    </a:lnTo>
                    <a:lnTo>
                      <a:pt x="82" y="30"/>
                    </a:lnTo>
                    <a:lnTo>
                      <a:pt x="78" y="30"/>
                    </a:lnTo>
                    <a:lnTo>
                      <a:pt x="74" y="26"/>
                    </a:lnTo>
                    <a:lnTo>
                      <a:pt x="70" y="26"/>
                    </a:lnTo>
                    <a:lnTo>
                      <a:pt x="68" y="26"/>
                    </a:lnTo>
                    <a:lnTo>
                      <a:pt x="68" y="22"/>
                    </a:lnTo>
                    <a:lnTo>
                      <a:pt x="64" y="22"/>
                    </a:lnTo>
                    <a:lnTo>
                      <a:pt x="64" y="18"/>
                    </a:lnTo>
                    <a:lnTo>
                      <a:pt x="60" y="18"/>
                    </a:lnTo>
                    <a:lnTo>
                      <a:pt x="56" y="18"/>
                    </a:lnTo>
                    <a:lnTo>
                      <a:pt x="52" y="18"/>
                    </a:lnTo>
                    <a:lnTo>
                      <a:pt x="48" y="18"/>
                    </a:lnTo>
                    <a:lnTo>
                      <a:pt x="44" y="14"/>
                    </a:lnTo>
                    <a:lnTo>
                      <a:pt x="44" y="18"/>
                    </a:lnTo>
                    <a:lnTo>
                      <a:pt x="40" y="18"/>
                    </a:lnTo>
                    <a:lnTo>
                      <a:pt x="40" y="14"/>
                    </a:lnTo>
                    <a:lnTo>
                      <a:pt x="38" y="14"/>
                    </a:lnTo>
                    <a:lnTo>
                      <a:pt x="38" y="10"/>
                    </a:lnTo>
                    <a:lnTo>
                      <a:pt x="40" y="10"/>
                    </a:lnTo>
                    <a:lnTo>
                      <a:pt x="44" y="10"/>
                    </a:lnTo>
                    <a:lnTo>
                      <a:pt x="44" y="8"/>
                    </a:lnTo>
                    <a:lnTo>
                      <a:pt x="40" y="8"/>
                    </a:lnTo>
                    <a:lnTo>
                      <a:pt x="38" y="8"/>
                    </a:lnTo>
                    <a:lnTo>
                      <a:pt x="34" y="8"/>
                    </a:lnTo>
                    <a:lnTo>
                      <a:pt x="30" y="8"/>
                    </a:lnTo>
                    <a:lnTo>
                      <a:pt x="30" y="10"/>
                    </a:lnTo>
                    <a:lnTo>
                      <a:pt x="26" y="10"/>
                    </a:lnTo>
                    <a:lnTo>
                      <a:pt x="26" y="14"/>
                    </a:lnTo>
                    <a:lnTo>
                      <a:pt x="22" y="14"/>
                    </a:lnTo>
                    <a:lnTo>
                      <a:pt x="22" y="18"/>
                    </a:lnTo>
                    <a:lnTo>
                      <a:pt x="18" y="18"/>
                    </a:lnTo>
                    <a:lnTo>
                      <a:pt x="18" y="14"/>
                    </a:lnTo>
                    <a:lnTo>
                      <a:pt x="14" y="18"/>
                    </a:lnTo>
                    <a:lnTo>
                      <a:pt x="10" y="18"/>
                    </a:lnTo>
                    <a:lnTo>
                      <a:pt x="10" y="22"/>
                    </a:lnTo>
                    <a:lnTo>
                      <a:pt x="8" y="22"/>
                    </a:lnTo>
                    <a:lnTo>
                      <a:pt x="8" y="26"/>
                    </a:lnTo>
                    <a:lnTo>
                      <a:pt x="4" y="26"/>
                    </a:lnTo>
                    <a:lnTo>
                      <a:pt x="4" y="22"/>
                    </a:lnTo>
                    <a:lnTo>
                      <a:pt x="0" y="22"/>
                    </a:lnTo>
                    <a:lnTo>
                      <a:pt x="4" y="18"/>
                    </a:lnTo>
                    <a:lnTo>
                      <a:pt x="8" y="18"/>
                    </a:lnTo>
                    <a:lnTo>
                      <a:pt x="8" y="14"/>
                    </a:lnTo>
                    <a:lnTo>
                      <a:pt x="8" y="10"/>
                    </a:lnTo>
                    <a:lnTo>
                      <a:pt x="10" y="8"/>
                    </a:lnTo>
                    <a:lnTo>
                      <a:pt x="14" y="8"/>
                    </a:lnTo>
                    <a:lnTo>
                      <a:pt x="18" y="4"/>
                    </a:lnTo>
                    <a:lnTo>
                      <a:pt x="22" y="4"/>
                    </a:lnTo>
                    <a:lnTo>
                      <a:pt x="26" y="4"/>
                    </a:lnTo>
                    <a:lnTo>
                      <a:pt x="30" y="4"/>
                    </a:lnTo>
                    <a:lnTo>
                      <a:pt x="34" y="0"/>
                    </a:lnTo>
                    <a:lnTo>
                      <a:pt x="38" y="0"/>
                    </a:lnTo>
                    <a:lnTo>
                      <a:pt x="40" y="0"/>
                    </a:lnTo>
                    <a:lnTo>
                      <a:pt x="44" y="0"/>
                    </a:lnTo>
                    <a:lnTo>
                      <a:pt x="48" y="0"/>
                    </a:lnTo>
                    <a:lnTo>
                      <a:pt x="52" y="0"/>
                    </a:lnTo>
                    <a:lnTo>
                      <a:pt x="52" y="4"/>
                    </a:lnTo>
                    <a:lnTo>
                      <a:pt x="52" y="0"/>
                    </a:lnTo>
                    <a:lnTo>
                      <a:pt x="56" y="0"/>
                    </a:lnTo>
                    <a:lnTo>
                      <a:pt x="60" y="0"/>
                    </a:lnTo>
                    <a:lnTo>
                      <a:pt x="60" y="4"/>
                    </a:lnTo>
                    <a:lnTo>
                      <a:pt x="64" y="4"/>
                    </a:lnTo>
                    <a:lnTo>
                      <a:pt x="68" y="4"/>
                    </a:lnTo>
                    <a:lnTo>
                      <a:pt x="70" y="4"/>
                    </a:lnTo>
                    <a:lnTo>
                      <a:pt x="70" y="8"/>
                    </a:lnTo>
                    <a:lnTo>
                      <a:pt x="74" y="8"/>
                    </a:lnTo>
                    <a:lnTo>
                      <a:pt x="74" y="10"/>
                    </a:lnTo>
                    <a:lnTo>
                      <a:pt x="78" y="10"/>
                    </a:lnTo>
                    <a:lnTo>
                      <a:pt x="78" y="14"/>
                    </a:lnTo>
                    <a:lnTo>
                      <a:pt x="82" y="14"/>
                    </a:lnTo>
                    <a:lnTo>
                      <a:pt x="86" y="14"/>
                    </a:lnTo>
                    <a:lnTo>
                      <a:pt x="90" y="14"/>
                    </a:lnTo>
                    <a:lnTo>
                      <a:pt x="94" y="18"/>
                    </a:lnTo>
                    <a:lnTo>
                      <a:pt x="98" y="18"/>
                    </a:lnTo>
                    <a:lnTo>
                      <a:pt x="98" y="22"/>
                    </a:lnTo>
                    <a:lnTo>
                      <a:pt x="100" y="22"/>
                    </a:lnTo>
                    <a:lnTo>
                      <a:pt x="100" y="26"/>
                    </a:lnTo>
                    <a:lnTo>
                      <a:pt x="104" y="26"/>
                    </a:lnTo>
                    <a:lnTo>
                      <a:pt x="108" y="26"/>
                    </a:lnTo>
                    <a:lnTo>
                      <a:pt x="104" y="26"/>
                    </a:lnTo>
                    <a:lnTo>
                      <a:pt x="104" y="22"/>
                    </a:lnTo>
                    <a:lnTo>
                      <a:pt x="100" y="22"/>
                    </a:lnTo>
                    <a:lnTo>
                      <a:pt x="104" y="22"/>
                    </a:lnTo>
                    <a:lnTo>
                      <a:pt x="108" y="26"/>
                    </a:lnTo>
                    <a:lnTo>
                      <a:pt x="104" y="26"/>
                    </a:lnTo>
                    <a:lnTo>
                      <a:pt x="108" y="30"/>
                    </a:lnTo>
                    <a:lnTo>
                      <a:pt x="108" y="26"/>
                    </a:lnTo>
                    <a:lnTo>
                      <a:pt x="112" y="26"/>
                    </a:lnTo>
                    <a:lnTo>
                      <a:pt x="112" y="30"/>
                    </a:lnTo>
                    <a:lnTo>
                      <a:pt x="112" y="34"/>
                    </a:lnTo>
                    <a:lnTo>
                      <a:pt x="116" y="30"/>
                    </a:lnTo>
                    <a:lnTo>
                      <a:pt x="116" y="34"/>
                    </a:lnTo>
                    <a:lnTo>
                      <a:pt x="120" y="34"/>
                    </a:lnTo>
                    <a:lnTo>
                      <a:pt x="124" y="34"/>
                    </a:lnTo>
                    <a:lnTo>
                      <a:pt x="124" y="38"/>
                    </a:lnTo>
                    <a:lnTo>
                      <a:pt x="128" y="38"/>
                    </a:lnTo>
                    <a:lnTo>
                      <a:pt x="130" y="38"/>
                    </a:lnTo>
                    <a:lnTo>
                      <a:pt x="130" y="40"/>
                    </a:lnTo>
                    <a:lnTo>
                      <a:pt x="128" y="40"/>
                    </a:lnTo>
                    <a:lnTo>
                      <a:pt x="128" y="44"/>
                    </a:lnTo>
                    <a:lnTo>
                      <a:pt x="130" y="44"/>
                    </a:lnTo>
                    <a:lnTo>
                      <a:pt x="134" y="44"/>
                    </a:lnTo>
                    <a:lnTo>
                      <a:pt x="134" y="40"/>
                    </a:lnTo>
                    <a:lnTo>
                      <a:pt x="134" y="44"/>
                    </a:lnTo>
                    <a:lnTo>
                      <a:pt x="138" y="44"/>
                    </a:lnTo>
                    <a:lnTo>
                      <a:pt x="142" y="44"/>
                    </a:lnTo>
                    <a:lnTo>
                      <a:pt x="146" y="44"/>
                    </a:lnTo>
                    <a:lnTo>
                      <a:pt x="146" y="48"/>
                    </a:lnTo>
                    <a:lnTo>
                      <a:pt x="150" y="50"/>
                    </a:lnTo>
                    <a:lnTo>
                      <a:pt x="150" y="48"/>
                    </a:lnTo>
                    <a:lnTo>
                      <a:pt x="154" y="50"/>
                    </a:lnTo>
                    <a:lnTo>
                      <a:pt x="150" y="54"/>
                    </a:lnTo>
                    <a:lnTo>
                      <a:pt x="146" y="54"/>
                    </a:lnTo>
                    <a:lnTo>
                      <a:pt x="142" y="54"/>
                    </a:lnTo>
                    <a:lnTo>
                      <a:pt x="138" y="54"/>
                    </a:lnTo>
                    <a:lnTo>
                      <a:pt x="134" y="58"/>
                    </a:lnTo>
                    <a:lnTo>
                      <a:pt x="130" y="58"/>
                    </a:lnTo>
                    <a:lnTo>
                      <a:pt x="130" y="54"/>
                    </a:lnTo>
                    <a:lnTo>
                      <a:pt x="128" y="54"/>
                    </a:lnTo>
                    <a:lnTo>
                      <a:pt x="124" y="54"/>
                    </a:lnTo>
                    <a:lnTo>
                      <a:pt x="120" y="54"/>
                    </a:lnTo>
                    <a:lnTo>
                      <a:pt x="116" y="54"/>
                    </a:lnTo>
                    <a:lnTo>
                      <a:pt x="112" y="54"/>
                    </a:lnTo>
                    <a:lnTo>
                      <a:pt x="112" y="58"/>
                    </a:lnTo>
                    <a:lnTo>
                      <a:pt x="112" y="54"/>
                    </a:lnTo>
                    <a:lnTo>
                      <a:pt x="112" y="58"/>
                    </a:lnTo>
                    <a:lnTo>
                      <a:pt x="108" y="54"/>
                    </a:lnTo>
                    <a:lnTo>
                      <a:pt x="108" y="58"/>
                    </a:lnTo>
                    <a:lnTo>
                      <a:pt x="104" y="58"/>
                    </a:lnTo>
                    <a:lnTo>
                      <a:pt x="100" y="58"/>
                    </a:lnTo>
                    <a:lnTo>
                      <a:pt x="100" y="54"/>
                    </a:lnTo>
                    <a:lnTo>
                      <a:pt x="104" y="54"/>
                    </a:lnTo>
                    <a:lnTo>
                      <a:pt x="104" y="50"/>
                    </a:lnTo>
                    <a:lnTo>
                      <a:pt x="108" y="50"/>
                    </a:lnTo>
                    <a:lnTo>
                      <a:pt x="108" y="48"/>
                    </a:lnTo>
                    <a:lnTo>
                      <a:pt x="112" y="48"/>
                    </a:lnTo>
                    <a:lnTo>
                      <a:pt x="108" y="44"/>
                    </a:lnTo>
                    <a:lnTo>
                      <a:pt x="104" y="44"/>
                    </a:lnTo>
                    <a:lnTo>
                      <a:pt x="100" y="44"/>
                    </a:lnTo>
                    <a:lnTo>
                      <a:pt x="100" y="40"/>
                    </a:lnTo>
                    <a:lnTo>
                      <a:pt x="98" y="40"/>
                    </a:lnTo>
                    <a:lnTo>
                      <a:pt x="98" y="44"/>
                    </a:lnTo>
                    <a:lnTo>
                      <a:pt x="94" y="40"/>
                    </a:lnTo>
                    <a:lnTo>
                      <a:pt x="94" y="38"/>
                    </a:lnTo>
                    <a:lnTo>
                      <a:pt x="90" y="38"/>
                    </a:lnTo>
                    <a:lnTo>
                      <a:pt x="90" y="34"/>
                    </a:lnTo>
                    <a:lnTo>
                      <a:pt x="90" y="30"/>
                    </a:lnTo>
                    <a:lnTo>
                      <a:pt x="90" y="30"/>
                    </a:lnTo>
                    <a:lnTo>
                      <a:pt x="90" y="30"/>
                    </a:lnTo>
                    <a:close/>
                    <a:moveTo>
                      <a:pt x="78" y="10"/>
                    </a:moveTo>
                    <a:lnTo>
                      <a:pt x="78" y="8"/>
                    </a:lnTo>
                    <a:lnTo>
                      <a:pt x="74" y="8"/>
                    </a:lnTo>
                    <a:lnTo>
                      <a:pt x="78" y="8"/>
                    </a:lnTo>
                    <a:lnTo>
                      <a:pt x="78" y="10"/>
                    </a:lnTo>
                    <a:lnTo>
                      <a:pt x="78" y="10"/>
                    </a:lnTo>
                    <a:lnTo>
                      <a:pt x="78" y="10"/>
                    </a:lnTo>
                    <a:close/>
                    <a:moveTo>
                      <a:pt x="90" y="14"/>
                    </a:moveTo>
                    <a:lnTo>
                      <a:pt x="94" y="10"/>
                    </a:lnTo>
                    <a:lnTo>
                      <a:pt x="90" y="10"/>
                    </a:lnTo>
                    <a:lnTo>
                      <a:pt x="86" y="10"/>
                    </a:lnTo>
                    <a:lnTo>
                      <a:pt x="90" y="10"/>
                    </a:lnTo>
                    <a:lnTo>
                      <a:pt x="94" y="10"/>
                    </a:lnTo>
                    <a:lnTo>
                      <a:pt x="90" y="10"/>
                    </a:lnTo>
                    <a:lnTo>
                      <a:pt x="90" y="14"/>
                    </a:lnTo>
                    <a:lnTo>
                      <a:pt x="90" y="14"/>
                    </a:lnTo>
                    <a:lnTo>
                      <a:pt x="90" y="14"/>
                    </a:lnTo>
                    <a:close/>
                    <a:moveTo>
                      <a:pt x="98" y="14"/>
                    </a:moveTo>
                    <a:lnTo>
                      <a:pt x="94" y="14"/>
                    </a:lnTo>
                    <a:lnTo>
                      <a:pt x="94" y="10"/>
                    </a:lnTo>
                    <a:lnTo>
                      <a:pt x="98" y="10"/>
                    </a:lnTo>
                    <a:lnTo>
                      <a:pt x="98" y="14"/>
                    </a:lnTo>
                    <a:lnTo>
                      <a:pt x="98" y="14"/>
                    </a:lnTo>
                    <a:lnTo>
                      <a:pt x="98" y="14"/>
                    </a:lnTo>
                    <a:close/>
                    <a:moveTo>
                      <a:pt x="100" y="18"/>
                    </a:moveTo>
                    <a:lnTo>
                      <a:pt x="98" y="18"/>
                    </a:lnTo>
                    <a:lnTo>
                      <a:pt x="98" y="14"/>
                    </a:lnTo>
                    <a:lnTo>
                      <a:pt x="100" y="14"/>
                    </a:lnTo>
                    <a:lnTo>
                      <a:pt x="100" y="18"/>
                    </a:lnTo>
                    <a:lnTo>
                      <a:pt x="100" y="18"/>
                    </a:lnTo>
                    <a:lnTo>
                      <a:pt x="100" y="18"/>
                    </a:lnTo>
                    <a:close/>
                    <a:moveTo>
                      <a:pt x="100" y="22"/>
                    </a:moveTo>
                    <a:lnTo>
                      <a:pt x="98" y="18"/>
                    </a:lnTo>
                    <a:lnTo>
                      <a:pt x="100" y="18"/>
                    </a:lnTo>
                    <a:lnTo>
                      <a:pt x="100" y="22"/>
                    </a:lnTo>
                    <a:lnTo>
                      <a:pt x="100" y="22"/>
                    </a:lnTo>
                    <a:lnTo>
                      <a:pt x="100" y="22"/>
                    </a:lnTo>
                    <a:close/>
                    <a:moveTo>
                      <a:pt x="26" y="30"/>
                    </a:moveTo>
                    <a:lnTo>
                      <a:pt x="22" y="30"/>
                    </a:lnTo>
                    <a:lnTo>
                      <a:pt x="22" y="26"/>
                    </a:lnTo>
                    <a:lnTo>
                      <a:pt x="26" y="26"/>
                    </a:lnTo>
                    <a:lnTo>
                      <a:pt x="26" y="30"/>
                    </a:lnTo>
                    <a:lnTo>
                      <a:pt x="26" y="26"/>
                    </a:lnTo>
                    <a:lnTo>
                      <a:pt x="26" y="22"/>
                    </a:lnTo>
                    <a:lnTo>
                      <a:pt x="30" y="22"/>
                    </a:lnTo>
                    <a:lnTo>
                      <a:pt x="30" y="26"/>
                    </a:lnTo>
                    <a:lnTo>
                      <a:pt x="34" y="26"/>
                    </a:lnTo>
                    <a:lnTo>
                      <a:pt x="34" y="30"/>
                    </a:lnTo>
                    <a:lnTo>
                      <a:pt x="30" y="30"/>
                    </a:lnTo>
                    <a:lnTo>
                      <a:pt x="26" y="30"/>
                    </a:lnTo>
                    <a:lnTo>
                      <a:pt x="26" y="30"/>
                    </a:lnTo>
                    <a:lnTo>
                      <a:pt x="26"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4" name="Freeform 71">
                <a:extLst>
                  <a:ext uri="{FF2B5EF4-FFF2-40B4-BE49-F238E27FC236}">
                    <a16:creationId xmlns:a16="http://schemas.microsoft.com/office/drawing/2014/main" id="{BC8251A6-8FA5-EB54-FD0F-969A63235577}"/>
                  </a:ext>
                </a:extLst>
              </p:cNvPr>
              <p:cNvSpPr>
                <a:spLocks noEditPoints="1"/>
              </p:cNvSpPr>
              <p:nvPr/>
            </p:nvSpPr>
            <p:spPr bwMode="auto">
              <a:xfrm>
                <a:off x="2781300" y="4010093"/>
                <a:ext cx="79375" cy="66675"/>
              </a:xfrm>
              <a:custGeom>
                <a:avLst/>
                <a:gdLst>
                  <a:gd name="T0" fmla="*/ 24 w 50"/>
                  <a:gd name="T1" fmla="*/ 30 h 42"/>
                  <a:gd name="T2" fmla="*/ 22 w 50"/>
                  <a:gd name="T3" fmla="*/ 30 h 42"/>
                  <a:gd name="T4" fmla="*/ 18 w 50"/>
                  <a:gd name="T5" fmla="*/ 30 h 42"/>
                  <a:gd name="T6" fmla="*/ 18 w 50"/>
                  <a:gd name="T7" fmla="*/ 30 h 42"/>
                  <a:gd name="T8" fmla="*/ 18 w 50"/>
                  <a:gd name="T9" fmla="*/ 26 h 42"/>
                  <a:gd name="T10" fmla="*/ 18 w 50"/>
                  <a:gd name="T11" fmla="*/ 30 h 42"/>
                  <a:gd name="T12" fmla="*/ 14 w 50"/>
                  <a:gd name="T13" fmla="*/ 30 h 42"/>
                  <a:gd name="T14" fmla="*/ 10 w 50"/>
                  <a:gd name="T15" fmla="*/ 30 h 42"/>
                  <a:gd name="T16" fmla="*/ 10 w 50"/>
                  <a:gd name="T17" fmla="*/ 34 h 42"/>
                  <a:gd name="T18" fmla="*/ 10 w 50"/>
                  <a:gd name="T19" fmla="*/ 38 h 42"/>
                  <a:gd name="T20" fmla="*/ 2 w 50"/>
                  <a:gd name="T21" fmla="*/ 38 h 42"/>
                  <a:gd name="T22" fmla="*/ 2 w 50"/>
                  <a:gd name="T23" fmla="*/ 34 h 42"/>
                  <a:gd name="T24" fmla="*/ 2 w 50"/>
                  <a:gd name="T25" fmla="*/ 30 h 42"/>
                  <a:gd name="T26" fmla="*/ 0 w 50"/>
                  <a:gd name="T27" fmla="*/ 26 h 42"/>
                  <a:gd name="T28" fmla="*/ 0 w 50"/>
                  <a:gd name="T29" fmla="*/ 26 h 42"/>
                  <a:gd name="T30" fmla="*/ 0 w 50"/>
                  <a:gd name="T31" fmla="*/ 26 h 42"/>
                  <a:gd name="T32" fmla="*/ 2 w 50"/>
                  <a:gd name="T33" fmla="*/ 24 h 42"/>
                  <a:gd name="T34" fmla="*/ 2 w 50"/>
                  <a:gd name="T35" fmla="*/ 24 h 42"/>
                  <a:gd name="T36" fmla="*/ 2 w 50"/>
                  <a:gd name="T37" fmla="*/ 16 h 42"/>
                  <a:gd name="T38" fmla="*/ 2 w 50"/>
                  <a:gd name="T39" fmla="*/ 16 h 42"/>
                  <a:gd name="T40" fmla="*/ 2 w 50"/>
                  <a:gd name="T41" fmla="*/ 8 h 42"/>
                  <a:gd name="T42" fmla="*/ 2 w 50"/>
                  <a:gd name="T43" fmla="*/ 8 h 42"/>
                  <a:gd name="T44" fmla="*/ 2 w 50"/>
                  <a:gd name="T45" fmla="*/ 4 h 42"/>
                  <a:gd name="T46" fmla="*/ 2 w 50"/>
                  <a:gd name="T47" fmla="*/ 4 h 42"/>
                  <a:gd name="T48" fmla="*/ 6 w 50"/>
                  <a:gd name="T49" fmla="*/ 0 h 42"/>
                  <a:gd name="T50" fmla="*/ 10 w 50"/>
                  <a:gd name="T51" fmla="*/ 4 h 42"/>
                  <a:gd name="T52" fmla="*/ 10 w 50"/>
                  <a:gd name="T53" fmla="*/ 0 h 42"/>
                  <a:gd name="T54" fmla="*/ 14 w 50"/>
                  <a:gd name="T55" fmla="*/ 0 h 42"/>
                  <a:gd name="T56" fmla="*/ 18 w 50"/>
                  <a:gd name="T57" fmla="*/ 4 h 42"/>
                  <a:gd name="T58" fmla="*/ 22 w 50"/>
                  <a:gd name="T59" fmla="*/ 4 h 42"/>
                  <a:gd name="T60" fmla="*/ 24 w 50"/>
                  <a:gd name="T61" fmla="*/ 8 h 42"/>
                  <a:gd name="T62" fmla="*/ 24 w 50"/>
                  <a:gd name="T63" fmla="*/ 4 h 42"/>
                  <a:gd name="T64" fmla="*/ 28 w 50"/>
                  <a:gd name="T65" fmla="*/ 8 h 42"/>
                  <a:gd name="T66" fmla="*/ 28 w 50"/>
                  <a:gd name="T67" fmla="*/ 12 h 42"/>
                  <a:gd name="T68" fmla="*/ 28 w 50"/>
                  <a:gd name="T69" fmla="*/ 12 h 42"/>
                  <a:gd name="T70" fmla="*/ 36 w 50"/>
                  <a:gd name="T71" fmla="*/ 12 h 42"/>
                  <a:gd name="T72" fmla="*/ 40 w 50"/>
                  <a:gd name="T73" fmla="*/ 12 h 42"/>
                  <a:gd name="T74" fmla="*/ 32 w 50"/>
                  <a:gd name="T75" fmla="*/ 16 h 42"/>
                  <a:gd name="T76" fmla="*/ 32 w 50"/>
                  <a:gd name="T77" fmla="*/ 16 h 42"/>
                  <a:gd name="T78" fmla="*/ 36 w 50"/>
                  <a:gd name="T79" fmla="*/ 16 h 42"/>
                  <a:gd name="T80" fmla="*/ 36 w 50"/>
                  <a:gd name="T81" fmla="*/ 16 h 42"/>
                  <a:gd name="T82" fmla="*/ 40 w 50"/>
                  <a:gd name="T83" fmla="*/ 20 h 42"/>
                  <a:gd name="T84" fmla="*/ 44 w 50"/>
                  <a:gd name="T85" fmla="*/ 20 h 42"/>
                  <a:gd name="T86" fmla="*/ 48 w 50"/>
                  <a:gd name="T87" fmla="*/ 24 h 42"/>
                  <a:gd name="T88" fmla="*/ 50 w 50"/>
                  <a:gd name="T89" fmla="*/ 26 h 42"/>
                  <a:gd name="T90" fmla="*/ 48 w 50"/>
                  <a:gd name="T91" fmla="*/ 30 h 42"/>
                  <a:gd name="T92" fmla="*/ 48 w 50"/>
                  <a:gd name="T93" fmla="*/ 30 h 42"/>
                  <a:gd name="T94" fmla="*/ 44 w 50"/>
                  <a:gd name="T95" fmla="*/ 30 h 42"/>
                  <a:gd name="T96" fmla="*/ 44 w 50"/>
                  <a:gd name="T97" fmla="*/ 30 h 42"/>
                  <a:gd name="T98" fmla="*/ 40 w 50"/>
                  <a:gd name="T99" fmla="*/ 30 h 42"/>
                  <a:gd name="T100" fmla="*/ 32 w 50"/>
                  <a:gd name="T101" fmla="*/ 26 h 42"/>
                  <a:gd name="T102" fmla="*/ 28 w 50"/>
                  <a:gd name="T103" fmla="*/ 26 h 42"/>
                  <a:gd name="T104" fmla="*/ 24 w 50"/>
                  <a:gd name="T105" fmla="*/ 26 h 42"/>
                  <a:gd name="T106" fmla="*/ 44 w 50"/>
                  <a:gd name="T107" fmla="*/ 34 h 42"/>
                  <a:gd name="T108" fmla="*/ 44 w 50"/>
                  <a:gd name="T109" fmla="*/ 34 h 42"/>
                  <a:gd name="T110" fmla="*/ 48 w 50"/>
                  <a:gd name="T11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42">
                    <a:moveTo>
                      <a:pt x="24" y="26"/>
                    </a:moveTo>
                    <a:lnTo>
                      <a:pt x="24" y="26"/>
                    </a:lnTo>
                    <a:lnTo>
                      <a:pt x="24" y="26"/>
                    </a:lnTo>
                    <a:lnTo>
                      <a:pt x="24" y="30"/>
                    </a:lnTo>
                    <a:lnTo>
                      <a:pt x="24" y="30"/>
                    </a:lnTo>
                    <a:lnTo>
                      <a:pt x="24" y="30"/>
                    </a:lnTo>
                    <a:lnTo>
                      <a:pt x="24" y="30"/>
                    </a:lnTo>
                    <a:lnTo>
                      <a:pt x="24" y="30"/>
                    </a:lnTo>
                    <a:lnTo>
                      <a:pt x="24" y="30"/>
                    </a:lnTo>
                    <a:lnTo>
                      <a:pt x="22" y="30"/>
                    </a:lnTo>
                    <a:lnTo>
                      <a:pt x="22" y="30"/>
                    </a:lnTo>
                    <a:lnTo>
                      <a:pt x="22" y="30"/>
                    </a:lnTo>
                    <a:lnTo>
                      <a:pt x="22" y="30"/>
                    </a:lnTo>
                    <a:lnTo>
                      <a:pt x="22" y="30"/>
                    </a:lnTo>
                    <a:lnTo>
                      <a:pt x="22" y="30"/>
                    </a:lnTo>
                    <a:lnTo>
                      <a:pt x="22" y="30"/>
                    </a:lnTo>
                    <a:lnTo>
                      <a:pt x="22" y="30"/>
                    </a:lnTo>
                    <a:lnTo>
                      <a:pt x="18" y="30"/>
                    </a:lnTo>
                    <a:lnTo>
                      <a:pt x="18" y="30"/>
                    </a:lnTo>
                    <a:lnTo>
                      <a:pt x="18" y="30"/>
                    </a:lnTo>
                    <a:lnTo>
                      <a:pt x="18" y="30"/>
                    </a:lnTo>
                    <a:lnTo>
                      <a:pt x="18" y="30"/>
                    </a:lnTo>
                    <a:lnTo>
                      <a:pt x="18" y="30"/>
                    </a:lnTo>
                    <a:lnTo>
                      <a:pt x="18" y="30"/>
                    </a:lnTo>
                    <a:lnTo>
                      <a:pt x="18" y="30"/>
                    </a:lnTo>
                    <a:lnTo>
                      <a:pt x="18" y="26"/>
                    </a:lnTo>
                    <a:lnTo>
                      <a:pt x="18" y="26"/>
                    </a:lnTo>
                    <a:lnTo>
                      <a:pt x="18" y="26"/>
                    </a:lnTo>
                    <a:lnTo>
                      <a:pt x="18" y="26"/>
                    </a:lnTo>
                    <a:lnTo>
                      <a:pt x="18" y="26"/>
                    </a:lnTo>
                    <a:lnTo>
                      <a:pt x="18" y="26"/>
                    </a:lnTo>
                    <a:lnTo>
                      <a:pt x="18" y="26"/>
                    </a:lnTo>
                    <a:lnTo>
                      <a:pt x="18" y="26"/>
                    </a:lnTo>
                    <a:lnTo>
                      <a:pt x="18" y="30"/>
                    </a:lnTo>
                    <a:lnTo>
                      <a:pt x="18" y="30"/>
                    </a:lnTo>
                    <a:lnTo>
                      <a:pt x="18" y="30"/>
                    </a:lnTo>
                    <a:lnTo>
                      <a:pt x="18" y="30"/>
                    </a:lnTo>
                    <a:lnTo>
                      <a:pt x="18" y="30"/>
                    </a:lnTo>
                    <a:lnTo>
                      <a:pt x="18" y="30"/>
                    </a:lnTo>
                    <a:lnTo>
                      <a:pt x="14" y="30"/>
                    </a:lnTo>
                    <a:lnTo>
                      <a:pt x="14" y="30"/>
                    </a:lnTo>
                    <a:lnTo>
                      <a:pt x="14" y="30"/>
                    </a:lnTo>
                    <a:lnTo>
                      <a:pt x="10" y="30"/>
                    </a:lnTo>
                    <a:lnTo>
                      <a:pt x="10" y="30"/>
                    </a:lnTo>
                    <a:lnTo>
                      <a:pt x="10" y="30"/>
                    </a:lnTo>
                    <a:lnTo>
                      <a:pt x="10" y="30"/>
                    </a:lnTo>
                    <a:lnTo>
                      <a:pt x="10" y="30"/>
                    </a:lnTo>
                    <a:lnTo>
                      <a:pt x="10" y="30"/>
                    </a:lnTo>
                    <a:lnTo>
                      <a:pt x="10" y="30"/>
                    </a:lnTo>
                    <a:lnTo>
                      <a:pt x="10" y="30"/>
                    </a:lnTo>
                    <a:lnTo>
                      <a:pt x="10" y="30"/>
                    </a:lnTo>
                    <a:lnTo>
                      <a:pt x="10" y="34"/>
                    </a:lnTo>
                    <a:lnTo>
                      <a:pt x="10" y="34"/>
                    </a:lnTo>
                    <a:lnTo>
                      <a:pt x="10" y="34"/>
                    </a:lnTo>
                    <a:lnTo>
                      <a:pt x="10" y="34"/>
                    </a:lnTo>
                    <a:lnTo>
                      <a:pt x="10" y="38"/>
                    </a:lnTo>
                    <a:lnTo>
                      <a:pt x="10" y="38"/>
                    </a:lnTo>
                    <a:lnTo>
                      <a:pt x="10" y="38"/>
                    </a:lnTo>
                    <a:lnTo>
                      <a:pt x="10" y="38"/>
                    </a:lnTo>
                    <a:lnTo>
                      <a:pt x="10" y="38"/>
                    </a:lnTo>
                    <a:lnTo>
                      <a:pt x="10" y="38"/>
                    </a:lnTo>
                    <a:lnTo>
                      <a:pt x="6" y="42"/>
                    </a:lnTo>
                    <a:lnTo>
                      <a:pt x="6" y="42"/>
                    </a:lnTo>
                    <a:lnTo>
                      <a:pt x="6" y="42"/>
                    </a:lnTo>
                    <a:lnTo>
                      <a:pt x="2" y="38"/>
                    </a:lnTo>
                    <a:lnTo>
                      <a:pt x="2" y="38"/>
                    </a:lnTo>
                    <a:lnTo>
                      <a:pt x="2" y="38"/>
                    </a:lnTo>
                    <a:lnTo>
                      <a:pt x="2" y="34"/>
                    </a:lnTo>
                    <a:lnTo>
                      <a:pt x="2" y="34"/>
                    </a:lnTo>
                    <a:lnTo>
                      <a:pt x="2" y="34"/>
                    </a:lnTo>
                    <a:lnTo>
                      <a:pt x="2" y="34"/>
                    </a:lnTo>
                    <a:lnTo>
                      <a:pt x="2" y="34"/>
                    </a:lnTo>
                    <a:lnTo>
                      <a:pt x="2" y="34"/>
                    </a:lnTo>
                    <a:lnTo>
                      <a:pt x="2" y="34"/>
                    </a:lnTo>
                    <a:lnTo>
                      <a:pt x="2" y="34"/>
                    </a:lnTo>
                    <a:lnTo>
                      <a:pt x="2" y="30"/>
                    </a:lnTo>
                    <a:lnTo>
                      <a:pt x="2" y="30"/>
                    </a:lnTo>
                    <a:lnTo>
                      <a:pt x="2" y="30"/>
                    </a:lnTo>
                    <a:lnTo>
                      <a:pt x="2" y="30"/>
                    </a:lnTo>
                    <a:lnTo>
                      <a:pt x="2" y="30"/>
                    </a:lnTo>
                    <a:lnTo>
                      <a:pt x="2" y="30"/>
                    </a:lnTo>
                    <a:lnTo>
                      <a:pt x="2" y="30"/>
                    </a:lnTo>
                    <a:lnTo>
                      <a:pt x="0" y="30"/>
                    </a:lnTo>
                    <a:lnTo>
                      <a:pt x="0" y="26"/>
                    </a:lnTo>
                    <a:lnTo>
                      <a:pt x="0" y="26"/>
                    </a:lnTo>
                    <a:lnTo>
                      <a:pt x="0" y="26"/>
                    </a:lnTo>
                    <a:lnTo>
                      <a:pt x="0" y="26"/>
                    </a:lnTo>
                    <a:lnTo>
                      <a:pt x="0" y="26"/>
                    </a:lnTo>
                    <a:lnTo>
                      <a:pt x="0" y="26"/>
                    </a:lnTo>
                    <a:lnTo>
                      <a:pt x="0" y="26"/>
                    </a:lnTo>
                    <a:lnTo>
                      <a:pt x="0" y="26"/>
                    </a:lnTo>
                    <a:lnTo>
                      <a:pt x="0" y="24"/>
                    </a:lnTo>
                    <a:lnTo>
                      <a:pt x="0" y="24"/>
                    </a:lnTo>
                    <a:lnTo>
                      <a:pt x="0" y="24"/>
                    </a:lnTo>
                    <a:lnTo>
                      <a:pt x="0" y="24"/>
                    </a:lnTo>
                    <a:lnTo>
                      <a:pt x="0" y="26"/>
                    </a:lnTo>
                    <a:lnTo>
                      <a:pt x="0" y="24"/>
                    </a:lnTo>
                    <a:lnTo>
                      <a:pt x="0" y="24"/>
                    </a:lnTo>
                    <a:lnTo>
                      <a:pt x="0" y="24"/>
                    </a:lnTo>
                    <a:lnTo>
                      <a:pt x="2" y="24"/>
                    </a:lnTo>
                    <a:lnTo>
                      <a:pt x="2" y="24"/>
                    </a:lnTo>
                    <a:lnTo>
                      <a:pt x="2" y="24"/>
                    </a:lnTo>
                    <a:lnTo>
                      <a:pt x="2" y="24"/>
                    </a:lnTo>
                    <a:lnTo>
                      <a:pt x="2" y="24"/>
                    </a:lnTo>
                    <a:lnTo>
                      <a:pt x="2" y="24"/>
                    </a:lnTo>
                    <a:lnTo>
                      <a:pt x="2" y="24"/>
                    </a:lnTo>
                    <a:lnTo>
                      <a:pt x="2" y="24"/>
                    </a:lnTo>
                    <a:lnTo>
                      <a:pt x="2" y="24"/>
                    </a:lnTo>
                    <a:lnTo>
                      <a:pt x="2" y="24"/>
                    </a:lnTo>
                    <a:lnTo>
                      <a:pt x="2" y="20"/>
                    </a:lnTo>
                    <a:lnTo>
                      <a:pt x="2" y="20"/>
                    </a:lnTo>
                    <a:lnTo>
                      <a:pt x="2" y="20"/>
                    </a:lnTo>
                    <a:lnTo>
                      <a:pt x="2" y="16"/>
                    </a:lnTo>
                    <a:lnTo>
                      <a:pt x="2" y="16"/>
                    </a:lnTo>
                    <a:lnTo>
                      <a:pt x="2" y="16"/>
                    </a:lnTo>
                    <a:lnTo>
                      <a:pt x="2" y="16"/>
                    </a:lnTo>
                    <a:lnTo>
                      <a:pt x="2" y="16"/>
                    </a:lnTo>
                    <a:lnTo>
                      <a:pt x="2" y="16"/>
                    </a:lnTo>
                    <a:lnTo>
                      <a:pt x="2" y="16"/>
                    </a:lnTo>
                    <a:lnTo>
                      <a:pt x="2" y="16"/>
                    </a:lnTo>
                    <a:lnTo>
                      <a:pt x="2" y="16"/>
                    </a:lnTo>
                    <a:lnTo>
                      <a:pt x="2" y="12"/>
                    </a:lnTo>
                    <a:lnTo>
                      <a:pt x="2" y="12"/>
                    </a:lnTo>
                    <a:lnTo>
                      <a:pt x="2" y="12"/>
                    </a:lnTo>
                    <a:lnTo>
                      <a:pt x="2" y="12"/>
                    </a:lnTo>
                    <a:lnTo>
                      <a:pt x="2" y="8"/>
                    </a:lnTo>
                    <a:lnTo>
                      <a:pt x="2" y="8"/>
                    </a:lnTo>
                    <a:lnTo>
                      <a:pt x="2" y="8"/>
                    </a:lnTo>
                    <a:lnTo>
                      <a:pt x="2" y="8"/>
                    </a:lnTo>
                    <a:lnTo>
                      <a:pt x="2" y="8"/>
                    </a:lnTo>
                    <a:lnTo>
                      <a:pt x="2" y="8"/>
                    </a:lnTo>
                    <a:lnTo>
                      <a:pt x="2" y="8"/>
                    </a:lnTo>
                    <a:lnTo>
                      <a:pt x="2" y="8"/>
                    </a:lnTo>
                    <a:lnTo>
                      <a:pt x="2" y="8"/>
                    </a:lnTo>
                    <a:lnTo>
                      <a:pt x="2" y="8"/>
                    </a:lnTo>
                    <a:lnTo>
                      <a:pt x="2" y="4"/>
                    </a:lnTo>
                    <a:lnTo>
                      <a:pt x="2" y="4"/>
                    </a:lnTo>
                    <a:lnTo>
                      <a:pt x="2" y="4"/>
                    </a:lnTo>
                    <a:lnTo>
                      <a:pt x="2" y="4"/>
                    </a:lnTo>
                    <a:lnTo>
                      <a:pt x="2" y="4"/>
                    </a:lnTo>
                    <a:lnTo>
                      <a:pt x="2" y="4"/>
                    </a:lnTo>
                    <a:lnTo>
                      <a:pt x="2" y="4"/>
                    </a:lnTo>
                    <a:lnTo>
                      <a:pt x="2" y="4"/>
                    </a:lnTo>
                    <a:lnTo>
                      <a:pt x="2" y="4"/>
                    </a:lnTo>
                    <a:lnTo>
                      <a:pt x="2" y="4"/>
                    </a:lnTo>
                    <a:lnTo>
                      <a:pt x="2" y="0"/>
                    </a:lnTo>
                    <a:lnTo>
                      <a:pt x="2" y="0"/>
                    </a:lnTo>
                    <a:lnTo>
                      <a:pt x="2" y="0"/>
                    </a:lnTo>
                    <a:lnTo>
                      <a:pt x="6" y="0"/>
                    </a:lnTo>
                    <a:lnTo>
                      <a:pt x="6" y="0"/>
                    </a:lnTo>
                    <a:lnTo>
                      <a:pt x="6" y="0"/>
                    </a:lnTo>
                    <a:lnTo>
                      <a:pt x="6" y="0"/>
                    </a:lnTo>
                    <a:lnTo>
                      <a:pt x="6" y="4"/>
                    </a:lnTo>
                    <a:lnTo>
                      <a:pt x="6" y="4"/>
                    </a:lnTo>
                    <a:lnTo>
                      <a:pt x="6" y="4"/>
                    </a:lnTo>
                    <a:lnTo>
                      <a:pt x="10" y="4"/>
                    </a:lnTo>
                    <a:lnTo>
                      <a:pt x="10" y="4"/>
                    </a:lnTo>
                    <a:lnTo>
                      <a:pt x="10" y="4"/>
                    </a:lnTo>
                    <a:lnTo>
                      <a:pt x="10" y="4"/>
                    </a:lnTo>
                    <a:lnTo>
                      <a:pt x="10" y="4"/>
                    </a:lnTo>
                    <a:lnTo>
                      <a:pt x="10" y="0"/>
                    </a:lnTo>
                    <a:lnTo>
                      <a:pt x="10" y="0"/>
                    </a:lnTo>
                    <a:lnTo>
                      <a:pt x="10" y="0"/>
                    </a:lnTo>
                    <a:lnTo>
                      <a:pt x="10" y="0"/>
                    </a:lnTo>
                    <a:lnTo>
                      <a:pt x="14" y="0"/>
                    </a:lnTo>
                    <a:lnTo>
                      <a:pt x="14" y="0"/>
                    </a:lnTo>
                    <a:lnTo>
                      <a:pt x="14" y="0"/>
                    </a:lnTo>
                    <a:lnTo>
                      <a:pt x="14" y="0"/>
                    </a:lnTo>
                    <a:lnTo>
                      <a:pt x="14" y="4"/>
                    </a:lnTo>
                    <a:lnTo>
                      <a:pt x="14" y="4"/>
                    </a:lnTo>
                    <a:lnTo>
                      <a:pt x="18" y="4"/>
                    </a:lnTo>
                    <a:lnTo>
                      <a:pt x="18" y="4"/>
                    </a:lnTo>
                    <a:lnTo>
                      <a:pt x="18" y="4"/>
                    </a:lnTo>
                    <a:lnTo>
                      <a:pt x="18" y="4"/>
                    </a:lnTo>
                    <a:lnTo>
                      <a:pt x="22" y="4"/>
                    </a:lnTo>
                    <a:lnTo>
                      <a:pt x="22" y="4"/>
                    </a:lnTo>
                    <a:lnTo>
                      <a:pt x="22" y="4"/>
                    </a:lnTo>
                    <a:lnTo>
                      <a:pt x="22" y="4"/>
                    </a:lnTo>
                    <a:lnTo>
                      <a:pt x="22" y="4"/>
                    </a:lnTo>
                    <a:lnTo>
                      <a:pt x="22" y="4"/>
                    </a:lnTo>
                    <a:lnTo>
                      <a:pt x="22" y="8"/>
                    </a:lnTo>
                    <a:lnTo>
                      <a:pt x="22" y="8"/>
                    </a:lnTo>
                    <a:lnTo>
                      <a:pt x="22" y="8"/>
                    </a:lnTo>
                    <a:lnTo>
                      <a:pt x="22" y="8"/>
                    </a:lnTo>
                    <a:lnTo>
                      <a:pt x="24" y="8"/>
                    </a:lnTo>
                    <a:lnTo>
                      <a:pt x="24" y="8"/>
                    </a:lnTo>
                    <a:lnTo>
                      <a:pt x="24" y="8"/>
                    </a:lnTo>
                    <a:lnTo>
                      <a:pt x="24" y="8"/>
                    </a:lnTo>
                    <a:lnTo>
                      <a:pt x="24" y="8"/>
                    </a:lnTo>
                    <a:lnTo>
                      <a:pt x="24" y="8"/>
                    </a:lnTo>
                    <a:lnTo>
                      <a:pt x="24" y="8"/>
                    </a:lnTo>
                    <a:lnTo>
                      <a:pt x="24" y="4"/>
                    </a:lnTo>
                    <a:lnTo>
                      <a:pt x="24" y="4"/>
                    </a:lnTo>
                    <a:lnTo>
                      <a:pt x="24" y="4"/>
                    </a:lnTo>
                    <a:lnTo>
                      <a:pt x="28" y="4"/>
                    </a:lnTo>
                    <a:lnTo>
                      <a:pt x="28" y="4"/>
                    </a:lnTo>
                    <a:lnTo>
                      <a:pt x="28" y="8"/>
                    </a:lnTo>
                    <a:lnTo>
                      <a:pt x="28" y="8"/>
                    </a:lnTo>
                    <a:lnTo>
                      <a:pt x="28" y="8"/>
                    </a:lnTo>
                    <a:lnTo>
                      <a:pt x="28" y="8"/>
                    </a:lnTo>
                    <a:lnTo>
                      <a:pt x="28" y="8"/>
                    </a:lnTo>
                    <a:lnTo>
                      <a:pt x="28" y="12"/>
                    </a:lnTo>
                    <a:lnTo>
                      <a:pt x="28" y="12"/>
                    </a:lnTo>
                    <a:lnTo>
                      <a:pt x="28" y="12"/>
                    </a:lnTo>
                    <a:lnTo>
                      <a:pt x="28" y="12"/>
                    </a:lnTo>
                    <a:lnTo>
                      <a:pt x="28" y="12"/>
                    </a:lnTo>
                    <a:lnTo>
                      <a:pt x="28" y="12"/>
                    </a:lnTo>
                    <a:lnTo>
                      <a:pt x="28" y="12"/>
                    </a:lnTo>
                    <a:lnTo>
                      <a:pt x="28" y="12"/>
                    </a:lnTo>
                    <a:lnTo>
                      <a:pt x="28" y="12"/>
                    </a:lnTo>
                    <a:lnTo>
                      <a:pt x="28" y="12"/>
                    </a:lnTo>
                    <a:lnTo>
                      <a:pt x="32" y="12"/>
                    </a:lnTo>
                    <a:lnTo>
                      <a:pt x="32" y="12"/>
                    </a:lnTo>
                    <a:lnTo>
                      <a:pt x="32" y="12"/>
                    </a:lnTo>
                    <a:lnTo>
                      <a:pt x="32" y="12"/>
                    </a:lnTo>
                    <a:lnTo>
                      <a:pt x="36" y="12"/>
                    </a:lnTo>
                    <a:lnTo>
                      <a:pt x="36" y="12"/>
                    </a:lnTo>
                    <a:lnTo>
                      <a:pt x="36" y="12"/>
                    </a:lnTo>
                    <a:lnTo>
                      <a:pt x="36" y="12"/>
                    </a:lnTo>
                    <a:lnTo>
                      <a:pt x="36" y="12"/>
                    </a:lnTo>
                    <a:lnTo>
                      <a:pt x="40" y="12"/>
                    </a:lnTo>
                    <a:lnTo>
                      <a:pt x="40" y="12"/>
                    </a:lnTo>
                    <a:lnTo>
                      <a:pt x="40" y="12"/>
                    </a:lnTo>
                    <a:lnTo>
                      <a:pt x="36" y="16"/>
                    </a:lnTo>
                    <a:lnTo>
                      <a:pt x="36" y="16"/>
                    </a:lnTo>
                    <a:lnTo>
                      <a:pt x="36" y="16"/>
                    </a:lnTo>
                    <a:lnTo>
                      <a:pt x="36" y="16"/>
                    </a:lnTo>
                    <a:lnTo>
                      <a:pt x="32" y="16"/>
                    </a:lnTo>
                    <a:lnTo>
                      <a:pt x="32" y="16"/>
                    </a:lnTo>
                    <a:lnTo>
                      <a:pt x="32" y="16"/>
                    </a:lnTo>
                    <a:lnTo>
                      <a:pt x="32" y="16"/>
                    </a:lnTo>
                    <a:lnTo>
                      <a:pt x="32" y="16"/>
                    </a:lnTo>
                    <a:lnTo>
                      <a:pt x="32" y="16"/>
                    </a:lnTo>
                    <a:lnTo>
                      <a:pt x="32" y="16"/>
                    </a:lnTo>
                    <a:lnTo>
                      <a:pt x="32" y="16"/>
                    </a:lnTo>
                    <a:lnTo>
                      <a:pt x="32" y="16"/>
                    </a:lnTo>
                    <a:lnTo>
                      <a:pt x="32" y="16"/>
                    </a:lnTo>
                    <a:lnTo>
                      <a:pt x="32" y="16"/>
                    </a:lnTo>
                    <a:lnTo>
                      <a:pt x="32" y="16"/>
                    </a:lnTo>
                    <a:lnTo>
                      <a:pt x="36" y="16"/>
                    </a:lnTo>
                    <a:lnTo>
                      <a:pt x="36" y="16"/>
                    </a:lnTo>
                    <a:lnTo>
                      <a:pt x="36" y="16"/>
                    </a:lnTo>
                    <a:lnTo>
                      <a:pt x="36" y="16"/>
                    </a:lnTo>
                    <a:lnTo>
                      <a:pt x="36" y="16"/>
                    </a:lnTo>
                    <a:lnTo>
                      <a:pt x="36" y="16"/>
                    </a:lnTo>
                    <a:lnTo>
                      <a:pt x="36" y="16"/>
                    </a:lnTo>
                    <a:lnTo>
                      <a:pt x="36" y="16"/>
                    </a:lnTo>
                    <a:lnTo>
                      <a:pt x="36" y="16"/>
                    </a:lnTo>
                    <a:lnTo>
                      <a:pt x="36" y="20"/>
                    </a:lnTo>
                    <a:lnTo>
                      <a:pt x="36" y="20"/>
                    </a:lnTo>
                    <a:lnTo>
                      <a:pt x="36" y="20"/>
                    </a:lnTo>
                    <a:lnTo>
                      <a:pt x="40" y="20"/>
                    </a:lnTo>
                    <a:lnTo>
                      <a:pt x="40" y="20"/>
                    </a:lnTo>
                    <a:lnTo>
                      <a:pt x="40" y="20"/>
                    </a:lnTo>
                    <a:lnTo>
                      <a:pt x="44" y="20"/>
                    </a:lnTo>
                    <a:lnTo>
                      <a:pt x="44" y="20"/>
                    </a:lnTo>
                    <a:lnTo>
                      <a:pt x="44" y="20"/>
                    </a:lnTo>
                    <a:lnTo>
                      <a:pt x="44" y="20"/>
                    </a:lnTo>
                    <a:lnTo>
                      <a:pt x="44" y="20"/>
                    </a:lnTo>
                    <a:lnTo>
                      <a:pt x="44" y="20"/>
                    </a:lnTo>
                    <a:lnTo>
                      <a:pt x="44" y="20"/>
                    </a:lnTo>
                    <a:lnTo>
                      <a:pt x="48" y="24"/>
                    </a:lnTo>
                    <a:lnTo>
                      <a:pt x="48" y="24"/>
                    </a:lnTo>
                    <a:lnTo>
                      <a:pt x="48" y="24"/>
                    </a:lnTo>
                    <a:lnTo>
                      <a:pt x="48" y="24"/>
                    </a:lnTo>
                    <a:lnTo>
                      <a:pt x="50" y="24"/>
                    </a:lnTo>
                    <a:lnTo>
                      <a:pt x="50" y="24"/>
                    </a:lnTo>
                    <a:lnTo>
                      <a:pt x="50" y="24"/>
                    </a:lnTo>
                    <a:lnTo>
                      <a:pt x="50" y="26"/>
                    </a:lnTo>
                    <a:lnTo>
                      <a:pt x="50" y="26"/>
                    </a:lnTo>
                    <a:lnTo>
                      <a:pt x="48" y="30"/>
                    </a:lnTo>
                    <a:lnTo>
                      <a:pt x="48" y="30"/>
                    </a:lnTo>
                    <a:lnTo>
                      <a:pt x="48" y="30"/>
                    </a:lnTo>
                    <a:lnTo>
                      <a:pt x="48" y="30"/>
                    </a:lnTo>
                    <a:lnTo>
                      <a:pt x="48" y="30"/>
                    </a:lnTo>
                    <a:lnTo>
                      <a:pt x="48" y="30"/>
                    </a:lnTo>
                    <a:lnTo>
                      <a:pt x="48" y="30"/>
                    </a:lnTo>
                    <a:lnTo>
                      <a:pt x="48" y="30"/>
                    </a:lnTo>
                    <a:lnTo>
                      <a:pt x="48" y="30"/>
                    </a:lnTo>
                    <a:lnTo>
                      <a:pt x="48" y="30"/>
                    </a:lnTo>
                    <a:lnTo>
                      <a:pt x="48" y="30"/>
                    </a:lnTo>
                    <a:lnTo>
                      <a:pt x="48" y="30"/>
                    </a:lnTo>
                    <a:lnTo>
                      <a:pt x="44" y="30"/>
                    </a:lnTo>
                    <a:lnTo>
                      <a:pt x="44" y="30"/>
                    </a:lnTo>
                    <a:lnTo>
                      <a:pt x="44" y="30"/>
                    </a:lnTo>
                    <a:lnTo>
                      <a:pt x="44" y="30"/>
                    </a:lnTo>
                    <a:lnTo>
                      <a:pt x="44" y="30"/>
                    </a:lnTo>
                    <a:lnTo>
                      <a:pt x="44" y="30"/>
                    </a:lnTo>
                    <a:lnTo>
                      <a:pt x="44" y="30"/>
                    </a:lnTo>
                    <a:lnTo>
                      <a:pt x="44" y="30"/>
                    </a:lnTo>
                    <a:lnTo>
                      <a:pt x="44" y="30"/>
                    </a:lnTo>
                    <a:lnTo>
                      <a:pt x="44" y="30"/>
                    </a:lnTo>
                    <a:lnTo>
                      <a:pt x="44" y="30"/>
                    </a:lnTo>
                    <a:lnTo>
                      <a:pt x="44" y="30"/>
                    </a:lnTo>
                    <a:lnTo>
                      <a:pt x="44" y="26"/>
                    </a:lnTo>
                    <a:lnTo>
                      <a:pt x="44" y="26"/>
                    </a:lnTo>
                    <a:lnTo>
                      <a:pt x="40" y="26"/>
                    </a:lnTo>
                    <a:lnTo>
                      <a:pt x="40" y="26"/>
                    </a:lnTo>
                    <a:lnTo>
                      <a:pt x="40" y="30"/>
                    </a:lnTo>
                    <a:lnTo>
                      <a:pt x="40" y="30"/>
                    </a:lnTo>
                    <a:lnTo>
                      <a:pt x="40" y="30"/>
                    </a:lnTo>
                    <a:lnTo>
                      <a:pt x="40" y="26"/>
                    </a:lnTo>
                    <a:lnTo>
                      <a:pt x="36" y="26"/>
                    </a:lnTo>
                    <a:lnTo>
                      <a:pt x="36" y="26"/>
                    </a:lnTo>
                    <a:lnTo>
                      <a:pt x="32" y="26"/>
                    </a:lnTo>
                    <a:lnTo>
                      <a:pt x="32" y="26"/>
                    </a:lnTo>
                    <a:lnTo>
                      <a:pt x="32" y="26"/>
                    </a:lnTo>
                    <a:lnTo>
                      <a:pt x="32" y="26"/>
                    </a:lnTo>
                    <a:lnTo>
                      <a:pt x="28" y="26"/>
                    </a:lnTo>
                    <a:lnTo>
                      <a:pt x="28" y="26"/>
                    </a:lnTo>
                    <a:lnTo>
                      <a:pt x="28" y="26"/>
                    </a:lnTo>
                    <a:lnTo>
                      <a:pt x="28" y="26"/>
                    </a:lnTo>
                    <a:lnTo>
                      <a:pt x="28" y="26"/>
                    </a:lnTo>
                    <a:lnTo>
                      <a:pt x="28" y="26"/>
                    </a:lnTo>
                    <a:lnTo>
                      <a:pt x="28" y="26"/>
                    </a:lnTo>
                    <a:lnTo>
                      <a:pt x="24" y="26"/>
                    </a:lnTo>
                    <a:lnTo>
                      <a:pt x="24" y="26"/>
                    </a:lnTo>
                    <a:lnTo>
                      <a:pt x="24" y="26"/>
                    </a:lnTo>
                    <a:close/>
                    <a:moveTo>
                      <a:pt x="48" y="34"/>
                    </a:moveTo>
                    <a:lnTo>
                      <a:pt x="48" y="34"/>
                    </a:lnTo>
                    <a:lnTo>
                      <a:pt x="48" y="34"/>
                    </a:lnTo>
                    <a:lnTo>
                      <a:pt x="48" y="34"/>
                    </a:lnTo>
                    <a:lnTo>
                      <a:pt x="44" y="34"/>
                    </a:lnTo>
                    <a:lnTo>
                      <a:pt x="44" y="34"/>
                    </a:lnTo>
                    <a:lnTo>
                      <a:pt x="44" y="34"/>
                    </a:lnTo>
                    <a:lnTo>
                      <a:pt x="44" y="34"/>
                    </a:lnTo>
                    <a:lnTo>
                      <a:pt x="44" y="34"/>
                    </a:lnTo>
                    <a:lnTo>
                      <a:pt x="44" y="34"/>
                    </a:lnTo>
                    <a:lnTo>
                      <a:pt x="44" y="34"/>
                    </a:lnTo>
                    <a:lnTo>
                      <a:pt x="44" y="34"/>
                    </a:lnTo>
                    <a:lnTo>
                      <a:pt x="44" y="30"/>
                    </a:lnTo>
                    <a:lnTo>
                      <a:pt x="48" y="34"/>
                    </a:lnTo>
                    <a:lnTo>
                      <a:pt x="48" y="34"/>
                    </a:lnTo>
                    <a:lnTo>
                      <a:pt x="48" y="34"/>
                    </a:lnTo>
                    <a:lnTo>
                      <a:pt x="48" y="34"/>
                    </a:lnTo>
                    <a:lnTo>
                      <a:pt x="48" y="34"/>
                    </a:lnTo>
                    <a:lnTo>
                      <a:pt x="48" y="34"/>
                    </a:lnTo>
                    <a:lnTo>
                      <a:pt x="48" y="34"/>
                    </a:lnTo>
                    <a:lnTo>
                      <a:pt x="48" y="3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5" name="Freeform 72">
                <a:extLst>
                  <a:ext uri="{FF2B5EF4-FFF2-40B4-BE49-F238E27FC236}">
                    <a16:creationId xmlns:a16="http://schemas.microsoft.com/office/drawing/2014/main" id="{58AE303F-CFC8-5A50-1F8B-66E41B71966F}"/>
                  </a:ext>
                </a:extLst>
              </p:cNvPr>
              <p:cNvSpPr>
                <a:spLocks/>
              </p:cNvSpPr>
              <p:nvPr/>
            </p:nvSpPr>
            <p:spPr bwMode="auto">
              <a:xfrm>
                <a:off x="2371725" y="4165668"/>
                <a:ext cx="50800" cy="34925"/>
              </a:xfrm>
              <a:custGeom>
                <a:avLst/>
                <a:gdLst>
                  <a:gd name="T0" fmla="*/ 32 w 32"/>
                  <a:gd name="T1" fmla="*/ 16 h 22"/>
                  <a:gd name="T2" fmla="*/ 32 w 32"/>
                  <a:gd name="T3" fmla="*/ 16 h 22"/>
                  <a:gd name="T4" fmla="*/ 32 w 32"/>
                  <a:gd name="T5" fmla="*/ 18 h 22"/>
                  <a:gd name="T6" fmla="*/ 32 w 32"/>
                  <a:gd name="T7" fmla="*/ 18 h 22"/>
                  <a:gd name="T8" fmla="*/ 32 w 32"/>
                  <a:gd name="T9" fmla="*/ 18 h 22"/>
                  <a:gd name="T10" fmla="*/ 32 w 32"/>
                  <a:gd name="T11" fmla="*/ 22 h 22"/>
                  <a:gd name="T12" fmla="*/ 28 w 32"/>
                  <a:gd name="T13" fmla="*/ 22 h 22"/>
                  <a:gd name="T14" fmla="*/ 28 w 32"/>
                  <a:gd name="T15" fmla="*/ 22 h 22"/>
                  <a:gd name="T16" fmla="*/ 22 w 32"/>
                  <a:gd name="T17" fmla="*/ 22 h 22"/>
                  <a:gd name="T18" fmla="*/ 22 w 32"/>
                  <a:gd name="T19" fmla="*/ 18 h 22"/>
                  <a:gd name="T20" fmla="*/ 22 w 32"/>
                  <a:gd name="T21" fmla="*/ 18 h 22"/>
                  <a:gd name="T22" fmla="*/ 22 w 32"/>
                  <a:gd name="T23" fmla="*/ 22 h 22"/>
                  <a:gd name="T24" fmla="*/ 18 w 32"/>
                  <a:gd name="T25" fmla="*/ 22 h 22"/>
                  <a:gd name="T26" fmla="*/ 18 w 32"/>
                  <a:gd name="T27" fmla="*/ 18 h 22"/>
                  <a:gd name="T28" fmla="*/ 14 w 32"/>
                  <a:gd name="T29" fmla="*/ 18 h 22"/>
                  <a:gd name="T30" fmla="*/ 14 w 32"/>
                  <a:gd name="T31" fmla="*/ 18 h 22"/>
                  <a:gd name="T32" fmla="*/ 10 w 32"/>
                  <a:gd name="T33" fmla="*/ 16 h 22"/>
                  <a:gd name="T34" fmla="*/ 8 w 32"/>
                  <a:gd name="T35" fmla="*/ 16 h 22"/>
                  <a:gd name="T36" fmla="*/ 4 w 32"/>
                  <a:gd name="T37" fmla="*/ 16 h 22"/>
                  <a:gd name="T38" fmla="*/ 4 w 32"/>
                  <a:gd name="T39" fmla="*/ 16 h 22"/>
                  <a:gd name="T40" fmla="*/ 4 w 32"/>
                  <a:gd name="T41" fmla="*/ 16 h 22"/>
                  <a:gd name="T42" fmla="*/ 0 w 32"/>
                  <a:gd name="T43" fmla="*/ 12 h 22"/>
                  <a:gd name="T44" fmla="*/ 0 w 32"/>
                  <a:gd name="T45" fmla="*/ 8 h 22"/>
                  <a:gd name="T46" fmla="*/ 4 w 32"/>
                  <a:gd name="T47" fmla="*/ 8 h 22"/>
                  <a:gd name="T48" fmla="*/ 8 w 32"/>
                  <a:gd name="T49" fmla="*/ 4 h 22"/>
                  <a:gd name="T50" fmla="*/ 8 w 32"/>
                  <a:gd name="T51" fmla="*/ 4 h 22"/>
                  <a:gd name="T52" fmla="*/ 8 w 32"/>
                  <a:gd name="T53" fmla="*/ 4 h 22"/>
                  <a:gd name="T54" fmla="*/ 8 w 32"/>
                  <a:gd name="T55" fmla="*/ 4 h 22"/>
                  <a:gd name="T56" fmla="*/ 8 w 32"/>
                  <a:gd name="T57" fmla="*/ 0 h 22"/>
                  <a:gd name="T58" fmla="*/ 10 w 32"/>
                  <a:gd name="T59" fmla="*/ 0 h 22"/>
                  <a:gd name="T60" fmla="*/ 10 w 32"/>
                  <a:gd name="T61" fmla="*/ 0 h 22"/>
                  <a:gd name="T62" fmla="*/ 14 w 32"/>
                  <a:gd name="T63" fmla="*/ 0 h 22"/>
                  <a:gd name="T64" fmla="*/ 14 w 32"/>
                  <a:gd name="T65" fmla="*/ 4 h 22"/>
                  <a:gd name="T66" fmla="*/ 14 w 32"/>
                  <a:gd name="T67" fmla="*/ 4 h 22"/>
                  <a:gd name="T68" fmla="*/ 18 w 32"/>
                  <a:gd name="T69" fmla="*/ 4 h 22"/>
                  <a:gd name="T70" fmla="*/ 18 w 32"/>
                  <a:gd name="T71" fmla="*/ 4 h 22"/>
                  <a:gd name="T72" fmla="*/ 18 w 32"/>
                  <a:gd name="T73" fmla="*/ 8 h 22"/>
                  <a:gd name="T74" fmla="*/ 18 w 32"/>
                  <a:gd name="T75" fmla="*/ 8 h 22"/>
                  <a:gd name="T76" fmla="*/ 22 w 32"/>
                  <a:gd name="T77" fmla="*/ 8 h 22"/>
                  <a:gd name="T78" fmla="*/ 22 w 32"/>
                  <a:gd name="T79" fmla="*/ 8 h 22"/>
                  <a:gd name="T80" fmla="*/ 22 w 32"/>
                  <a:gd name="T81" fmla="*/ 12 h 22"/>
                  <a:gd name="T82" fmla="*/ 24 w 32"/>
                  <a:gd name="T83" fmla="*/ 12 h 22"/>
                  <a:gd name="T84" fmla="*/ 24 w 32"/>
                  <a:gd name="T85" fmla="*/ 12 h 22"/>
                  <a:gd name="T86" fmla="*/ 24 w 32"/>
                  <a:gd name="T87" fmla="*/ 8 h 22"/>
                  <a:gd name="T88" fmla="*/ 28 w 32"/>
                  <a:gd name="T89" fmla="*/ 8 h 22"/>
                  <a:gd name="T90" fmla="*/ 28 w 32"/>
                  <a:gd name="T91" fmla="*/ 12 h 22"/>
                  <a:gd name="T92" fmla="*/ 28 w 32"/>
                  <a:gd name="T93" fmla="*/ 12 h 22"/>
                  <a:gd name="T94" fmla="*/ 32 w 32"/>
                  <a:gd name="T95" fmla="*/ 12 h 22"/>
                  <a:gd name="T96" fmla="*/ 32 w 32"/>
                  <a:gd name="T97"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22">
                    <a:moveTo>
                      <a:pt x="32" y="12"/>
                    </a:moveTo>
                    <a:lnTo>
                      <a:pt x="32" y="12"/>
                    </a:lnTo>
                    <a:lnTo>
                      <a:pt x="32" y="16"/>
                    </a:lnTo>
                    <a:lnTo>
                      <a:pt x="32" y="16"/>
                    </a:lnTo>
                    <a:lnTo>
                      <a:pt x="32" y="16"/>
                    </a:lnTo>
                    <a:lnTo>
                      <a:pt x="32" y="16"/>
                    </a:lnTo>
                    <a:lnTo>
                      <a:pt x="32" y="16"/>
                    </a:lnTo>
                    <a:lnTo>
                      <a:pt x="32" y="18"/>
                    </a:lnTo>
                    <a:lnTo>
                      <a:pt x="32" y="18"/>
                    </a:lnTo>
                    <a:lnTo>
                      <a:pt x="32" y="18"/>
                    </a:lnTo>
                    <a:lnTo>
                      <a:pt x="32" y="18"/>
                    </a:lnTo>
                    <a:lnTo>
                      <a:pt x="32" y="18"/>
                    </a:lnTo>
                    <a:lnTo>
                      <a:pt x="32" y="18"/>
                    </a:lnTo>
                    <a:lnTo>
                      <a:pt x="32" y="18"/>
                    </a:lnTo>
                    <a:lnTo>
                      <a:pt x="32" y="18"/>
                    </a:lnTo>
                    <a:lnTo>
                      <a:pt x="32" y="18"/>
                    </a:lnTo>
                    <a:lnTo>
                      <a:pt x="32" y="18"/>
                    </a:lnTo>
                    <a:lnTo>
                      <a:pt x="32" y="22"/>
                    </a:lnTo>
                    <a:lnTo>
                      <a:pt x="28" y="22"/>
                    </a:lnTo>
                    <a:lnTo>
                      <a:pt x="28" y="22"/>
                    </a:lnTo>
                    <a:lnTo>
                      <a:pt x="28" y="22"/>
                    </a:lnTo>
                    <a:lnTo>
                      <a:pt x="28" y="22"/>
                    </a:lnTo>
                    <a:lnTo>
                      <a:pt x="28" y="22"/>
                    </a:lnTo>
                    <a:lnTo>
                      <a:pt x="28" y="22"/>
                    </a:lnTo>
                    <a:lnTo>
                      <a:pt x="24" y="22"/>
                    </a:lnTo>
                    <a:lnTo>
                      <a:pt x="24" y="22"/>
                    </a:lnTo>
                    <a:lnTo>
                      <a:pt x="22" y="22"/>
                    </a:lnTo>
                    <a:lnTo>
                      <a:pt x="22" y="22"/>
                    </a:lnTo>
                    <a:lnTo>
                      <a:pt x="22" y="18"/>
                    </a:lnTo>
                    <a:lnTo>
                      <a:pt x="22" y="18"/>
                    </a:lnTo>
                    <a:lnTo>
                      <a:pt x="18" y="18"/>
                    </a:lnTo>
                    <a:lnTo>
                      <a:pt x="22" y="22"/>
                    </a:lnTo>
                    <a:lnTo>
                      <a:pt x="22" y="18"/>
                    </a:lnTo>
                    <a:lnTo>
                      <a:pt x="22" y="18"/>
                    </a:lnTo>
                    <a:lnTo>
                      <a:pt x="22" y="22"/>
                    </a:lnTo>
                    <a:lnTo>
                      <a:pt x="22" y="22"/>
                    </a:lnTo>
                    <a:lnTo>
                      <a:pt x="22" y="22"/>
                    </a:lnTo>
                    <a:lnTo>
                      <a:pt x="22" y="22"/>
                    </a:lnTo>
                    <a:lnTo>
                      <a:pt x="18" y="22"/>
                    </a:lnTo>
                    <a:lnTo>
                      <a:pt x="18" y="22"/>
                    </a:lnTo>
                    <a:lnTo>
                      <a:pt x="18" y="22"/>
                    </a:lnTo>
                    <a:lnTo>
                      <a:pt x="18" y="18"/>
                    </a:lnTo>
                    <a:lnTo>
                      <a:pt x="18" y="18"/>
                    </a:lnTo>
                    <a:lnTo>
                      <a:pt x="18" y="18"/>
                    </a:lnTo>
                    <a:lnTo>
                      <a:pt x="14" y="18"/>
                    </a:lnTo>
                    <a:lnTo>
                      <a:pt x="14" y="18"/>
                    </a:lnTo>
                    <a:lnTo>
                      <a:pt x="14" y="18"/>
                    </a:lnTo>
                    <a:lnTo>
                      <a:pt x="14" y="18"/>
                    </a:lnTo>
                    <a:lnTo>
                      <a:pt x="14" y="18"/>
                    </a:lnTo>
                    <a:lnTo>
                      <a:pt x="10" y="18"/>
                    </a:lnTo>
                    <a:lnTo>
                      <a:pt x="10" y="16"/>
                    </a:lnTo>
                    <a:lnTo>
                      <a:pt x="10" y="16"/>
                    </a:lnTo>
                    <a:lnTo>
                      <a:pt x="8" y="16"/>
                    </a:lnTo>
                    <a:lnTo>
                      <a:pt x="8" y="16"/>
                    </a:lnTo>
                    <a:lnTo>
                      <a:pt x="8" y="16"/>
                    </a:lnTo>
                    <a:lnTo>
                      <a:pt x="8" y="16"/>
                    </a:lnTo>
                    <a:lnTo>
                      <a:pt x="4" y="16"/>
                    </a:lnTo>
                    <a:lnTo>
                      <a:pt x="4" y="16"/>
                    </a:lnTo>
                    <a:lnTo>
                      <a:pt x="4" y="16"/>
                    </a:lnTo>
                    <a:lnTo>
                      <a:pt x="4" y="16"/>
                    </a:lnTo>
                    <a:lnTo>
                      <a:pt x="4" y="16"/>
                    </a:lnTo>
                    <a:lnTo>
                      <a:pt x="4" y="16"/>
                    </a:lnTo>
                    <a:lnTo>
                      <a:pt x="4" y="16"/>
                    </a:lnTo>
                    <a:lnTo>
                      <a:pt x="0" y="12"/>
                    </a:lnTo>
                    <a:lnTo>
                      <a:pt x="0" y="12"/>
                    </a:lnTo>
                    <a:lnTo>
                      <a:pt x="0" y="12"/>
                    </a:lnTo>
                    <a:lnTo>
                      <a:pt x="0" y="12"/>
                    </a:lnTo>
                    <a:lnTo>
                      <a:pt x="0" y="12"/>
                    </a:lnTo>
                    <a:lnTo>
                      <a:pt x="0" y="8"/>
                    </a:lnTo>
                    <a:lnTo>
                      <a:pt x="4" y="8"/>
                    </a:lnTo>
                    <a:lnTo>
                      <a:pt x="4" y="8"/>
                    </a:lnTo>
                    <a:lnTo>
                      <a:pt x="4" y="8"/>
                    </a:lnTo>
                    <a:lnTo>
                      <a:pt x="4" y="8"/>
                    </a:lnTo>
                    <a:lnTo>
                      <a:pt x="4" y="8"/>
                    </a:lnTo>
                    <a:lnTo>
                      <a:pt x="8" y="4"/>
                    </a:lnTo>
                    <a:lnTo>
                      <a:pt x="8" y="4"/>
                    </a:lnTo>
                    <a:lnTo>
                      <a:pt x="8" y="4"/>
                    </a:lnTo>
                    <a:lnTo>
                      <a:pt x="8" y="4"/>
                    </a:lnTo>
                    <a:lnTo>
                      <a:pt x="8" y="4"/>
                    </a:lnTo>
                    <a:lnTo>
                      <a:pt x="8" y="4"/>
                    </a:lnTo>
                    <a:lnTo>
                      <a:pt x="8" y="4"/>
                    </a:lnTo>
                    <a:lnTo>
                      <a:pt x="8" y="4"/>
                    </a:lnTo>
                    <a:lnTo>
                      <a:pt x="8" y="4"/>
                    </a:lnTo>
                    <a:lnTo>
                      <a:pt x="8" y="4"/>
                    </a:lnTo>
                    <a:lnTo>
                      <a:pt x="8" y="4"/>
                    </a:lnTo>
                    <a:lnTo>
                      <a:pt x="8" y="0"/>
                    </a:lnTo>
                    <a:lnTo>
                      <a:pt x="8" y="0"/>
                    </a:lnTo>
                    <a:lnTo>
                      <a:pt x="8" y="0"/>
                    </a:lnTo>
                    <a:lnTo>
                      <a:pt x="8" y="0"/>
                    </a:lnTo>
                    <a:lnTo>
                      <a:pt x="10" y="0"/>
                    </a:lnTo>
                    <a:lnTo>
                      <a:pt x="10" y="0"/>
                    </a:lnTo>
                    <a:lnTo>
                      <a:pt x="10" y="0"/>
                    </a:lnTo>
                    <a:lnTo>
                      <a:pt x="10" y="0"/>
                    </a:lnTo>
                    <a:lnTo>
                      <a:pt x="10" y="0"/>
                    </a:lnTo>
                    <a:lnTo>
                      <a:pt x="10" y="0"/>
                    </a:lnTo>
                    <a:lnTo>
                      <a:pt x="14" y="0"/>
                    </a:lnTo>
                    <a:lnTo>
                      <a:pt x="14" y="4"/>
                    </a:lnTo>
                    <a:lnTo>
                      <a:pt x="14" y="0"/>
                    </a:lnTo>
                    <a:lnTo>
                      <a:pt x="14" y="4"/>
                    </a:lnTo>
                    <a:lnTo>
                      <a:pt x="14" y="4"/>
                    </a:lnTo>
                    <a:lnTo>
                      <a:pt x="14" y="4"/>
                    </a:lnTo>
                    <a:lnTo>
                      <a:pt x="14" y="4"/>
                    </a:lnTo>
                    <a:lnTo>
                      <a:pt x="14" y="4"/>
                    </a:lnTo>
                    <a:lnTo>
                      <a:pt x="18" y="4"/>
                    </a:lnTo>
                    <a:lnTo>
                      <a:pt x="18" y="4"/>
                    </a:lnTo>
                    <a:lnTo>
                      <a:pt x="18" y="4"/>
                    </a:lnTo>
                    <a:lnTo>
                      <a:pt x="18" y="4"/>
                    </a:lnTo>
                    <a:lnTo>
                      <a:pt x="18" y="4"/>
                    </a:lnTo>
                    <a:lnTo>
                      <a:pt x="18" y="8"/>
                    </a:lnTo>
                    <a:lnTo>
                      <a:pt x="18" y="8"/>
                    </a:lnTo>
                    <a:lnTo>
                      <a:pt x="18" y="8"/>
                    </a:lnTo>
                    <a:lnTo>
                      <a:pt x="18" y="4"/>
                    </a:lnTo>
                    <a:lnTo>
                      <a:pt x="18" y="4"/>
                    </a:lnTo>
                    <a:lnTo>
                      <a:pt x="18" y="8"/>
                    </a:lnTo>
                    <a:lnTo>
                      <a:pt x="18" y="8"/>
                    </a:lnTo>
                    <a:lnTo>
                      <a:pt x="18" y="8"/>
                    </a:lnTo>
                    <a:lnTo>
                      <a:pt x="22" y="8"/>
                    </a:lnTo>
                    <a:lnTo>
                      <a:pt x="22" y="8"/>
                    </a:lnTo>
                    <a:lnTo>
                      <a:pt x="22" y="8"/>
                    </a:lnTo>
                    <a:lnTo>
                      <a:pt x="22" y="8"/>
                    </a:lnTo>
                    <a:lnTo>
                      <a:pt x="22" y="8"/>
                    </a:lnTo>
                    <a:lnTo>
                      <a:pt x="22" y="12"/>
                    </a:lnTo>
                    <a:lnTo>
                      <a:pt x="22" y="12"/>
                    </a:lnTo>
                    <a:lnTo>
                      <a:pt x="22" y="12"/>
                    </a:lnTo>
                    <a:lnTo>
                      <a:pt x="24" y="12"/>
                    </a:lnTo>
                    <a:lnTo>
                      <a:pt x="24" y="12"/>
                    </a:lnTo>
                    <a:lnTo>
                      <a:pt x="24" y="12"/>
                    </a:lnTo>
                    <a:lnTo>
                      <a:pt x="24" y="12"/>
                    </a:lnTo>
                    <a:lnTo>
                      <a:pt x="24" y="12"/>
                    </a:lnTo>
                    <a:lnTo>
                      <a:pt x="24" y="8"/>
                    </a:lnTo>
                    <a:lnTo>
                      <a:pt x="24" y="8"/>
                    </a:lnTo>
                    <a:lnTo>
                      <a:pt x="24" y="8"/>
                    </a:lnTo>
                    <a:lnTo>
                      <a:pt x="24" y="8"/>
                    </a:lnTo>
                    <a:lnTo>
                      <a:pt x="28" y="8"/>
                    </a:lnTo>
                    <a:lnTo>
                      <a:pt x="28" y="8"/>
                    </a:lnTo>
                    <a:lnTo>
                      <a:pt x="28" y="8"/>
                    </a:lnTo>
                    <a:lnTo>
                      <a:pt x="28" y="12"/>
                    </a:lnTo>
                    <a:lnTo>
                      <a:pt x="28" y="12"/>
                    </a:lnTo>
                    <a:lnTo>
                      <a:pt x="28" y="12"/>
                    </a:lnTo>
                    <a:lnTo>
                      <a:pt x="28" y="12"/>
                    </a:lnTo>
                    <a:lnTo>
                      <a:pt x="28" y="12"/>
                    </a:lnTo>
                    <a:lnTo>
                      <a:pt x="32" y="12"/>
                    </a:lnTo>
                    <a:lnTo>
                      <a:pt x="32" y="12"/>
                    </a:lnTo>
                    <a:lnTo>
                      <a:pt x="32" y="12"/>
                    </a:lnTo>
                    <a:lnTo>
                      <a:pt x="32" y="12"/>
                    </a:lnTo>
                    <a:lnTo>
                      <a:pt x="32" y="12"/>
                    </a:lnTo>
                    <a:lnTo>
                      <a:pt x="32" y="12"/>
                    </a:lnTo>
                    <a:lnTo>
                      <a:pt x="32" y="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6" name="Freeform 73">
                <a:extLst>
                  <a:ext uri="{FF2B5EF4-FFF2-40B4-BE49-F238E27FC236}">
                    <a16:creationId xmlns:a16="http://schemas.microsoft.com/office/drawing/2014/main" id="{75199C3F-BB1E-B0FA-C2D5-9528EA890479}"/>
                  </a:ext>
                </a:extLst>
              </p:cNvPr>
              <p:cNvSpPr>
                <a:spLocks noEditPoints="1"/>
              </p:cNvSpPr>
              <p:nvPr/>
            </p:nvSpPr>
            <p:spPr bwMode="auto">
              <a:xfrm>
                <a:off x="2755900" y="1781243"/>
                <a:ext cx="1365250" cy="993775"/>
              </a:xfrm>
              <a:custGeom>
                <a:avLst/>
                <a:gdLst>
                  <a:gd name="T0" fmla="*/ 472 w 860"/>
                  <a:gd name="T1" fmla="*/ 18 h 626"/>
                  <a:gd name="T2" fmla="*/ 342 w 860"/>
                  <a:gd name="T3" fmla="*/ 34 h 626"/>
                  <a:gd name="T4" fmla="*/ 738 w 860"/>
                  <a:gd name="T5" fmla="*/ 60 h 626"/>
                  <a:gd name="T6" fmla="*/ 764 w 860"/>
                  <a:gd name="T7" fmla="*/ 160 h 626"/>
                  <a:gd name="T8" fmla="*/ 734 w 860"/>
                  <a:gd name="T9" fmla="*/ 204 h 626"/>
                  <a:gd name="T10" fmla="*/ 742 w 860"/>
                  <a:gd name="T11" fmla="*/ 256 h 626"/>
                  <a:gd name="T12" fmla="*/ 234 w 860"/>
                  <a:gd name="T13" fmla="*/ 284 h 626"/>
                  <a:gd name="T14" fmla="*/ 246 w 860"/>
                  <a:gd name="T15" fmla="*/ 294 h 626"/>
                  <a:gd name="T16" fmla="*/ 252 w 860"/>
                  <a:gd name="T17" fmla="*/ 314 h 626"/>
                  <a:gd name="T18" fmla="*/ 506 w 860"/>
                  <a:gd name="T19" fmla="*/ 484 h 626"/>
                  <a:gd name="T20" fmla="*/ 332 w 860"/>
                  <a:gd name="T21" fmla="*/ 578 h 626"/>
                  <a:gd name="T22" fmla="*/ 418 w 860"/>
                  <a:gd name="T23" fmla="*/ 622 h 626"/>
                  <a:gd name="T24" fmla="*/ 308 w 860"/>
                  <a:gd name="T25" fmla="*/ 398 h 626"/>
                  <a:gd name="T26" fmla="*/ 312 w 860"/>
                  <a:gd name="T27" fmla="*/ 366 h 626"/>
                  <a:gd name="T28" fmla="*/ 268 w 860"/>
                  <a:gd name="T29" fmla="*/ 320 h 626"/>
                  <a:gd name="T30" fmla="*/ 256 w 860"/>
                  <a:gd name="T31" fmla="*/ 306 h 626"/>
                  <a:gd name="T32" fmla="*/ 200 w 860"/>
                  <a:gd name="T33" fmla="*/ 238 h 626"/>
                  <a:gd name="T34" fmla="*/ 86 w 860"/>
                  <a:gd name="T35" fmla="*/ 216 h 626"/>
                  <a:gd name="T36" fmla="*/ 86 w 860"/>
                  <a:gd name="T37" fmla="*/ 190 h 626"/>
                  <a:gd name="T38" fmla="*/ 30 w 860"/>
                  <a:gd name="T39" fmla="*/ 172 h 626"/>
                  <a:gd name="T40" fmla="*/ 122 w 860"/>
                  <a:gd name="T41" fmla="*/ 104 h 626"/>
                  <a:gd name="T42" fmla="*/ 178 w 860"/>
                  <a:gd name="T43" fmla="*/ 52 h 626"/>
                  <a:gd name="T44" fmla="*/ 276 w 860"/>
                  <a:gd name="T45" fmla="*/ 60 h 626"/>
                  <a:gd name="T46" fmla="*/ 406 w 860"/>
                  <a:gd name="T47" fmla="*/ 56 h 626"/>
                  <a:gd name="T48" fmla="*/ 464 w 860"/>
                  <a:gd name="T49" fmla="*/ 26 h 626"/>
                  <a:gd name="T50" fmla="*/ 418 w 860"/>
                  <a:gd name="T51" fmla="*/ 12 h 626"/>
                  <a:gd name="T52" fmla="*/ 524 w 860"/>
                  <a:gd name="T53" fmla="*/ 4 h 626"/>
                  <a:gd name="T54" fmla="*/ 584 w 860"/>
                  <a:gd name="T55" fmla="*/ 18 h 626"/>
                  <a:gd name="T56" fmla="*/ 678 w 860"/>
                  <a:gd name="T57" fmla="*/ 16 h 626"/>
                  <a:gd name="T58" fmla="*/ 606 w 860"/>
                  <a:gd name="T59" fmla="*/ 44 h 626"/>
                  <a:gd name="T60" fmla="*/ 692 w 860"/>
                  <a:gd name="T61" fmla="*/ 48 h 626"/>
                  <a:gd name="T62" fmla="*/ 786 w 860"/>
                  <a:gd name="T63" fmla="*/ 52 h 626"/>
                  <a:gd name="T64" fmla="*/ 748 w 860"/>
                  <a:gd name="T65" fmla="*/ 90 h 626"/>
                  <a:gd name="T66" fmla="*/ 756 w 860"/>
                  <a:gd name="T67" fmla="*/ 124 h 626"/>
                  <a:gd name="T68" fmla="*/ 744 w 860"/>
                  <a:gd name="T69" fmla="*/ 178 h 626"/>
                  <a:gd name="T70" fmla="*/ 726 w 860"/>
                  <a:gd name="T71" fmla="*/ 208 h 626"/>
                  <a:gd name="T72" fmla="*/ 734 w 860"/>
                  <a:gd name="T73" fmla="*/ 238 h 626"/>
                  <a:gd name="T74" fmla="*/ 738 w 860"/>
                  <a:gd name="T75" fmla="*/ 280 h 626"/>
                  <a:gd name="T76" fmla="*/ 660 w 860"/>
                  <a:gd name="T77" fmla="*/ 294 h 626"/>
                  <a:gd name="T78" fmla="*/ 704 w 860"/>
                  <a:gd name="T79" fmla="*/ 328 h 626"/>
                  <a:gd name="T80" fmla="*/ 688 w 860"/>
                  <a:gd name="T81" fmla="*/ 358 h 626"/>
                  <a:gd name="T82" fmla="*/ 632 w 860"/>
                  <a:gd name="T83" fmla="*/ 358 h 626"/>
                  <a:gd name="T84" fmla="*/ 704 w 860"/>
                  <a:gd name="T85" fmla="*/ 388 h 626"/>
                  <a:gd name="T86" fmla="*/ 580 w 860"/>
                  <a:gd name="T87" fmla="*/ 426 h 626"/>
                  <a:gd name="T88" fmla="*/ 502 w 860"/>
                  <a:gd name="T89" fmla="*/ 484 h 626"/>
                  <a:gd name="T90" fmla="*/ 458 w 860"/>
                  <a:gd name="T91" fmla="*/ 530 h 626"/>
                  <a:gd name="T92" fmla="*/ 436 w 860"/>
                  <a:gd name="T93" fmla="*/ 578 h 626"/>
                  <a:gd name="T94" fmla="*/ 420 w 860"/>
                  <a:gd name="T95" fmla="*/ 618 h 626"/>
                  <a:gd name="T96" fmla="*/ 388 w 860"/>
                  <a:gd name="T97" fmla="*/ 596 h 626"/>
                  <a:gd name="T98" fmla="*/ 332 w 860"/>
                  <a:gd name="T99" fmla="*/ 578 h 626"/>
                  <a:gd name="T100" fmla="*/ 306 w 860"/>
                  <a:gd name="T101" fmla="*/ 534 h 626"/>
                  <a:gd name="T102" fmla="*/ 302 w 860"/>
                  <a:gd name="T103" fmla="*/ 518 h 626"/>
                  <a:gd name="T104" fmla="*/ 286 w 860"/>
                  <a:gd name="T105" fmla="*/ 482 h 626"/>
                  <a:gd name="T106" fmla="*/ 278 w 860"/>
                  <a:gd name="T107" fmla="*/ 462 h 626"/>
                  <a:gd name="T108" fmla="*/ 290 w 860"/>
                  <a:gd name="T109" fmla="*/ 436 h 626"/>
                  <a:gd name="T110" fmla="*/ 278 w 860"/>
                  <a:gd name="T111" fmla="*/ 432 h 626"/>
                  <a:gd name="T112" fmla="*/ 306 w 860"/>
                  <a:gd name="T113" fmla="*/ 418 h 626"/>
                  <a:gd name="T114" fmla="*/ 768 w 860"/>
                  <a:gd name="T115" fmla="*/ 216 h 626"/>
                  <a:gd name="T116" fmla="*/ 712 w 860"/>
                  <a:gd name="T117" fmla="*/ 310 h 626"/>
                  <a:gd name="T118" fmla="*/ 648 w 860"/>
                  <a:gd name="T119" fmla="*/ 358 h 626"/>
                  <a:gd name="T120" fmla="*/ 264 w 860"/>
                  <a:gd name="T121" fmla="*/ 380 h 626"/>
                  <a:gd name="T122" fmla="*/ 610 w 860"/>
                  <a:gd name="T123" fmla="*/ 426 h 626"/>
                  <a:gd name="T124" fmla="*/ 462 w 860"/>
                  <a:gd name="T125" fmla="*/ 51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0" h="626">
                    <a:moveTo>
                      <a:pt x="472" y="8"/>
                    </a:moveTo>
                    <a:lnTo>
                      <a:pt x="476" y="8"/>
                    </a:lnTo>
                    <a:lnTo>
                      <a:pt x="480" y="8"/>
                    </a:lnTo>
                    <a:lnTo>
                      <a:pt x="480" y="12"/>
                    </a:lnTo>
                    <a:lnTo>
                      <a:pt x="476" y="12"/>
                    </a:lnTo>
                    <a:lnTo>
                      <a:pt x="472" y="8"/>
                    </a:lnTo>
                    <a:lnTo>
                      <a:pt x="472" y="8"/>
                    </a:lnTo>
                    <a:lnTo>
                      <a:pt x="472" y="8"/>
                    </a:lnTo>
                    <a:close/>
                    <a:moveTo>
                      <a:pt x="480" y="16"/>
                    </a:moveTo>
                    <a:lnTo>
                      <a:pt x="476" y="16"/>
                    </a:lnTo>
                    <a:lnTo>
                      <a:pt x="472" y="16"/>
                    </a:lnTo>
                    <a:lnTo>
                      <a:pt x="468" y="16"/>
                    </a:lnTo>
                    <a:lnTo>
                      <a:pt x="468" y="12"/>
                    </a:lnTo>
                    <a:lnTo>
                      <a:pt x="464" y="12"/>
                    </a:lnTo>
                    <a:lnTo>
                      <a:pt x="462" y="12"/>
                    </a:lnTo>
                    <a:lnTo>
                      <a:pt x="458" y="12"/>
                    </a:lnTo>
                    <a:lnTo>
                      <a:pt x="458" y="8"/>
                    </a:lnTo>
                    <a:lnTo>
                      <a:pt x="462" y="8"/>
                    </a:lnTo>
                    <a:lnTo>
                      <a:pt x="464" y="12"/>
                    </a:lnTo>
                    <a:lnTo>
                      <a:pt x="468" y="12"/>
                    </a:lnTo>
                    <a:lnTo>
                      <a:pt x="472" y="12"/>
                    </a:lnTo>
                    <a:lnTo>
                      <a:pt x="476" y="12"/>
                    </a:lnTo>
                    <a:lnTo>
                      <a:pt x="476" y="16"/>
                    </a:lnTo>
                    <a:lnTo>
                      <a:pt x="480" y="16"/>
                    </a:lnTo>
                    <a:lnTo>
                      <a:pt x="484" y="16"/>
                    </a:lnTo>
                    <a:lnTo>
                      <a:pt x="480" y="16"/>
                    </a:lnTo>
                    <a:lnTo>
                      <a:pt x="480" y="16"/>
                    </a:lnTo>
                    <a:lnTo>
                      <a:pt x="480" y="16"/>
                    </a:lnTo>
                    <a:close/>
                    <a:moveTo>
                      <a:pt x="446" y="12"/>
                    </a:moveTo>
                    <a:lnTo>
                      <a:pt x="442" y="12"/>
                    </a:lnTo>
                    <a:lnTo>
                      <a:pt x="446" y="8"/>
                    </a:lnTo>
                    <a:lnTo>
                      <a:pt x="450" y="12"/>
                    </a:lnTo>
                    <a:lnTo>
                      <a:pt x="446" y="12"/>
                    </a:lnTo>
                    <a:lnTo>
                      <a:pt x="446" y="12"/>
                    </a:lnTo>
                    <a:lnTo>
                      <a:pt x="446" y="12"/>
                    </a:lnTo>
                    <a:close/>
                    <a:moveTo>
                      <a:pt x="432" y="12"/>
                    </a:moveTo>
                    <a:lnTo>
                      <a:pt x="436" y="12"/>
                    </a:lnTo>
                    <a:lnTo>
                      <a:pt x="440" y="12"/>
                    </a:lnTo>
                    <a:lnTo>
                      <a:pt x="436" y="12"/>
                    </a:lnTo>
                    <a:lnTo>
                      <a:pt x="432" y="12"/>
                    </a:lnTo>
                    <a:lnTo>
                      <a:pt x="432" y="12"/>
                    </a:lnTo>
                    <a:lnTo>
                      <a:pt x="432" y="12"/>
                    </a:lnTo>
                    <a:close/>
                    <a:moveTo>
                      <a:pt x="442" y="12"/>
                    </a:moveTo>
                    <a:lnTo>
                      <a:pt x="446" y="12"/>
                    </a:lnTo>
                    <a:lnTo>
                      <a:pt x="450" y="12"/>
                    </a:lnTo>
                    <a:lnTo>
                      <a:pt x="446" y="12"/>
                    </a:lnTo>
                    <a:lnTo>
                      <a:pt x="442" y="12"/>
                    </a:lnTo>
                    <a:lnTo>
                      <a:pt x="442" y="12"/>
                    </a:lnTo>
                    <a:lnTo>
                      <a:pt x="442" y="12"/>
                    </a:lnTo>
                    <a:close/>
                    <a:moveTo>
                      <a:pt x="488" y="16"/>
                    </a:moveTo>
                    <a:lnTo>
                      <a:pt x="484" y="16"/>
                    </a:lnTo>
                    <a:lnTo>
                      <a:pt x="488" y="16"/>
                    </a:lnTo>
                    <a:lnTo>
                      <a:pt x="490" y="16"/>
                    </a:lnTo>
                    <a:lnTo>
                      <a:pt x="494" y="16"/>
                    </a:lnTo>
                    <a:lnTo>
                      <a:pt x="490" y="16"/>
                    </a:lnTo>
                    <a:lnTo>
                      <a:pt x="488" y="16"/>
                    </a:lnTo>
                    <a:lnTo>
                      <a:pt x="488" y="16"/>
                    </a:lnTo>
                    <a:lnTo>
                      <a:pt x="488" y="16"/>
                    </a:lnTo>
                    <a:close/>
                    <a:moveTo>
                      <a:pt x="468" y="18"/>
                    </a:moveTo>
                    <a:lnTo>
                      <a:pt x="464" y="18"/>
                    </a:lnTo>
                    <a:lnTo>
                      <a:pt x="462" y="18"/>
                    </a:lnTo>
                    <a:lnTo>
                      <a:pt x="458" y="18"/>
                    </a:lnTo>
                    <a:lnTo>
                      <a:pt x="454" y="18"/>
                    </a:lnTo>
                    <a:lnTo>
                      <a:pt x="450" y="16"/>
                    </a:lnTo>
                    <a:lnTo>
                      <a:pt x="446" y="16"/>
                    </a:lnTo>
                    <a:lnTo>
                      <a:pt x="450" y="16"/>
                    </a:lnTo>
                    <a:lnTo>
                      <a:pt x="454" y="16"/>
                    </a:lnTo>
                    <a:lnTo>
                      <a:pt x="458" y="16"/>
                    </a:lnTo>
                    <a:lnTo>
                      <a:pt x="462" y="18"/>
                    </a:lnTo>
                    <a:lnTo>
                      <a:pt x="464" y="18"/>
                    </a:lnTo>
                    <a:lnTo>
                      <a:pt x="468" y="18"/>
                    </a:lnTo>
                    <a:lnTo>
                      <a:pt x="468" y="18"/>
                    </a:lnTo>
                    <a:lnTo>
                      <a:pt x="468" y="18"/>
                    </a:lnTo>
                    <a:close/>
                    <a:moveTo>
                      <a:pt x="472" y="18"/>
                    </a:moveTo>
                    <a:lnTo>
                      <a:pt x="468" y="18"/>
                    </a:lnTo>
                    <a:lnTo>
                      <a:pt x="464" y="18"/>
                    </a:lnTo>
                    <a:lnTo>
                      <a:pt x="464" y="16"/>
                    </a:lnTo>
                    <a:lnTo>
                      <a:pt x="462" y="16"/>
                    </a:lnTo>
                    <a:lnTo>
                      <a:pt x="458" y="16"/>
                    </a:lnTo>
                    <a:lnTo>
                      <a:pt x="462" y="16"/>
                    </a:lnTo>
                    <a:lnTo>
                      <a:pt x="464" y="16"/>
                    </a:lnTo>
                    <a:lnTo>
                      <a:pt x="468" y="16"/>
                    </a:lnTo>
                    <a:lnTo>
                      <a:pt x="472" y="16"/>
                    </a:lnTo>
                    <a:lnTo>
                      <a:pt x="476" y="16"/>
                    </a:lnTo>
                    <a:lnTo>
                      <a:pt x="476" y="18"/>
                    </a:lnTo>
                    <a:lnTo>
                      <a:pt x="472" y="18"/>
                    </a:lnTo>
                    <a:lnTo>
                      <a:pt x="472" y="18"/>
                    </a:lnTo>
                    <a:lnTo>
                      <a:pt x="472" y="18"/>
                    </a:lnTo>
                    <a:close/>
                    <a:moveTo>
                      <a:pt x="368" y="22"/>
                    </a:moveTo>
                    <a:lnTo>
                      <a:pt x="364" y="22"/>
                    </a:lnTo>
                    <a:lnTo>
                      <a:pt x="368" y="22"/>
                    </a:lnTo>
                    <a:lnTo>
                      <a:pt x="372" y="22"/>
                    </a:lnTo>
                    <a:lnTo>
                      <a:pt x="376" y="22"/>
                    </a:lnTo>
                    <a:lnTo>
                      <a:pt x="372" y="22"/>
                    </a:lnTo>
                    <a:lnTo>
                      <a:pt x="368" y="22"/>
                    </a:lnTo>
                    <a:lnTo>
                      <a:pt x="368" y="22"/>
                    </a:lnTo>
                    <a:lnTo>
                      <a:pt x="368" y="22"/>
                    </a:lnTo>
                    <a:close/>
                    <a:moveTo>
                      <a:pt x="350" y="26"/>
                    </a:moveTo>
                    <a:lnTo>
                      <a:pt x="346" y="26"/>
                    </a:lnTo>
                    <a:lnTo>
                      <a:pt x="346" y="22"/>
                    </a:lnTo>
                    <a:lnTo>
                      <a:pt x="350" y="22"/>
                    </a:lnTo>
                    <a:lnTo>
                      <a:pt x="354" y="22"/>
                    </a:lnTo>
                    <a:lnTo>
                      <a:pt x="358" y="22"/>
                    </a:lnTo>
                    <a:lnTo>
                      <a:pt x="362" y="22"/>
                    </a:lnTo>
                    <a:lnTo>
                      <a:pt x="362" y="26"/>
                    </a:lnTo>
                    <a:lnTo>
                      <a:pt x="358" y="26"/>
                    </a:lnTo>
                    <a:lnTo>
                      <a:pt x="354" y="26"/>
                    </a:lnTo>
                    <a:lnTo>
                      <a:pt x="350" y="26"/>
                    </a:lnTo>
                    <a:lnTo>
                      <a:pt x="350" y="26"/>
                    </a:lnTo>
                    <a:lnTo>
                      <a:pt x="350" y="26"/>
                    </a:lnTo>
                    <a:close/>
                    <a:moveTo>
                      <a:pt x="394" y="48"/>
                    </a:moveTo>
                    <a:lnTo>
                      <a:pt x="392" y="44"/>
                    </a:lnTo>
                    <a:lnTo>
                      <a:pt x="388" y="44"/>
                    </a:lnTo>
                    <a:lnTo>
                      <a:pt x="388" y="42"/>
                    </a:lnTo>
                    <a:lnTo>
                      <a:pt x="384" y="42"/>
                    </a:lnTo>
                    <a:lnTo>
                      <a:pt x="380" y="42"/>
                    </a:lnTo>
                    <a:lnTo>
                      <a:pt x="376" y="42"/>
                    </a:lnTo>
                    <a:lnTo>
                      <a:pt x="372" y="42"/>
                    </a:lnTo>
                    <a:lnTo>
                      <a:pt x="368" y="38"/>
                    </a:lnTo>
                    <a:lnTo>
                      <a:pt x="364" y="38"/>
                    </a:lnTo>
                    <a:lnTo>
                      <a:pt x="364" y="34"/>
                    </a:lnTo>
                    <a:lnTo>
                      <a:pt x="362" y="34"/>
                    </a:lnTo>
                    <a:lnTo>
                      <a:pt x="362" y="30"/>
                    </a:lnTo>
                    <a:lnTo>
                      <a:pt x="358" y="30"/>
                    </a:lnTo>
                    <a:lnTo>
                      <a:pt x="362" y="30"/>
                    </a:lnTo>
                    <a:lnTo>
                      <a:pt x="364" y="30"/>
                    </a:lnTo>
                    <a:lnTo>
                      <a:pt x="368" y="30"/>
                    </a:lnTo>
                    <a:lnTo>
                      <a:pt x="372" y="30"/>
                    </a:lnTo>
                    <a:lnTo>
                      <a:pt x="376" y="30"/>
                    </a:lnTo>
                    <a:lnTo>
                      <a:pt x="380" y="30"/>
                    </a:lnTo>
                    <a:lnTo>
                      <a:pt x="384" y="30"/>
                    </a:lnTo>
                    <a:lnTo>
                      <a:pt x="392" y="34"/>
                    </a:lnTo>
                    <a:lnTo>
                      <a:pt x="394" y="34"/>
                    </a:lnTo>
                    <a:lnTo>
                      <a:pt x="398" y="34"/>
                    </a:lnTo>
                    <a:lnTo>
                      <a:pt x="398" y="38"/>
                    </a:lnTo>
                    <a:lnTo>
                      <a:pt x="402" y="38"/>
                    </a:lnTo>
                    <a:lnTo>
                      <a:pt x="402" y="42"/>
                    </a:lnTo>
                    <a:lnTo>
                      <a:pt x="398" y="42"/>
                    </a:lnTo>
                    <a:lnTo>
                      <a:pt x="394" y="42"/>
                    </a:lnTo>
                    <a:lnTo>
                      <a:pt x="394" y="44"/>
                    </a:lnTo>
                    <a:lnTo>
                      <a:pt x="398" y="44"/>
                    </a:lnTo>
                    <a:lnTo>
                      <a:pt x="398" y="48"/>
                    </a:lnTo>
                    <a:lnTo>
                      <a:pt x="394" y="48"/>
                    </a:lnTo>
                    <a:lnTo>
                      <a:pt x="394" y="48"/>
                    </a:lnTo>
                    <a:lnTo>
                      <a:pt x="394" y="48"/>
                    </a:lnTo>
                    <a:close/>
                    <a:moveTo>
                      <a:pt x="350" y="38"/>
                    </a:moveTo>
                    <a:lnTo>
                      <a:pt x="346" y="34"/>
                    </a:lnTo>
                    <a:lnTo>
                      <a:pt x="342" y="34"/>
                    </a:lnTo>
                    <a:lnTo>
                      <a:pt x="346" y="34"/>
                    </a:lnTo>
                    <a:lnTo>
                      <a:pt x="350" y="34"/>
                    </a:lnTo>
                    <a:lnTo>
                      <a:pt x="354" y="34"/>
                    </a:lnTo>
                    <a:lnTo>
                      <a:pt x="350" y="38"/>
                    </a:lnTo>
                    <a:lnTo>
                      <a:pt x="350" y="38"/>
                    </a:lnTo>
                    <a:lnTo>
                      <a:pt x="350" y="38"/>
                    </a:lnTo>
                    <a:close/>
                    <a:moveTo>
                      <a:pt x="308" y="48"/>
                    </a:moveTo>
                    <a:lnTo>
                      <a:pt x="306" y="48"/>
                    </a:lnTo>
                    <a:lnTo>
                      <a:pt x="302" y="48"/>
                    </a:lnTo>
                    <a:lnTo>
                      <a:pt x="298" y="48"/>
                    </a:lnTo>
                    <a:lnTo>
                      <a:pt x="294" y="48"/>
                    </a:lnTo>
                    <a:lnTo>
                      <a:pt x="290" y="48"/>
                    </a:lnTo>
                    <a:lnTo>
                      <a:pt x="286" y="48"/>
                    </a:lnTo>
                    <a:lnTo>
                      <a:pt x="282" y="48"/>
                    </a:lnTo>
                    <a:lnTo>
                      <a:pt x="282" y="44"/>
                    </a:lnTo>
                    <a:lnTo>
                      <a:pt x="278" y="44"/>
                    </a:lnTo>
                    <a:lnTo>
                      <a:pt x="278" y="42"/>
                    </a:lnTo>
                    <a:lnTo>
                      <a:pt x="282" y="42"/>
                    </a:lnTo>
                    <a:lnTo>
                      <a:pt x="286" y="42"/>
                    </a:lnTo>
                    <a:lnTo>
                      <a:pt x="290" y="42"/>
                    </a:lnTo>
                    <a:lnTo>
                      <a:pt x="286" y="42"/>
                    </a:lnTo>
                    <a:lnTo>
                      <a:pt x="290" y="42"/>
                    </a:lnTo>
                    <a:lnTo>
                      <a:pt x="290" y="44"/>
                    </a:lnTo>
                    <a:lnTo>
                      <a:pt x="294" y="44"/>
                    </a:lnTo>
                    <a:lnTo>
                      <a:pt x="298" y="44"/>
                    </a:lnTo>
                    <a:lnTo>
                      <a:pt x="306" y="48"/>
                    </a:lnTo>
                    <a:lnTo>
                      <a:pt x="308" y="48"/>
                    </a:lnTo>
                    <a:lnTo>
                      <a:pt x="308" y="48"/>
                    </a:lnTo>
                    <a:lnTo>
                      <a:pt x="308" y="48"/>
                    </a:lnTo>
                    <a:close/>
                    <a:moveTo>
                      <a:pt x="294" y="42"/>
                    </a:moveTo>
                    <a:lnTo>
                      <a:pt x="298" y="42"/>
                    </a:lnTo>
                    <a:lnTo>
                      <a:pt x="298" y="44"/>
                    </a:lnTo>
                    <a:lnTo>
                      <a:pt x="294" y="44"/>
                    </a:lnTo>
                    <a:lnTo>
                      <a:pt x="294" y="42"/>
                    </a:lnTo>
                    <a:lnTo>
                      <a:pt x="294" y="42"/>
                    </a:lnTo>
                    <a:lnTo>
                      <a:pt x="294" y="42"/>
                    </a:lnTo>
                    <a:close/>
                    <a:moveTo>
                      <a:pt x="764" y="48"/>
                    </a:moveTo>
                    <a:lnTo>
                      <a:pt x="760" y="44"/>
                    </a:lnTo>
                    <a:lnTo>
                      <a:pt x="756" y="44"/>
                    </a:lnTo>
                    <a:lnTo>
                      <a:pt x="756" y="42"/>
                    </a:lnTo>
                    <a:lnTo>
                      <a:pt x="760" y="42"/>
                    </a:lnTo>
                    <a:lnTo>
                      <a:pt x="760" y="44"/>
                    </a:lnTo>
                    <a:lnTo>
                      <a:pt x="764" y="48"/>
                    </a:lnTo>
                    <a:lnTo>
                      <a:pt x="768" y="48"/>
                    </a:lnTo>
                    <a:lnTo>
                      <a:pt x="764" y="48"/>
                    </a:lnTo>
                    <a:lnTo>
                      <a:pt x="764" y="48"/>
                    </a:lnTo>
                    <a:lnTo>
                      <a:pt x="764" y="48"/>
                    </a:lnTo>
                    <a:close/>
                    <a:moveTo>
                      <a:pt x="744" y="52"/>
                    </a:moveTo>
                    <a:lnTo>
                      <a:pt x="742" y="48"/>
                    </a:lnTo>
                    <a:lnTo>
                      <a:pt x="738" y="48"/>
                    </a:lnTo>
                    <a:lnTo>
                      <a:pt x="738" y="44"/>
                    </a:lnTo>
                    <a:lnTo>
                      <a:pt x="742" y="44"/>
                    </a:lnTo>
                    <a:lnTo>
                      <a:pt x="744" y="44"/>
                    </a:lnTo>
                    <a:lnTo>
                      <a:pt x="744" y="48"/>
                    </a:lnTo>
                    <a:lnTo>
                      <a:pt x="748" y="48"/>
                    </a:lnTo>
                    <a:lnTo>
                      <a:pt x="752" y="48"/>
                    </a:lnTo>
                    <a:lnTo>
                      <a:pt x="752" y="52"/>
                    </a:lnTo>
                    <a:lnTo>
                      <a:pt x="748" y="52"/>
                    </a:lnTo>
                    <a:lnTo>
                      <a:pt x="744" y="52"/>
                    </a:lnTo>
                    <a:lnTo>
                      <a:pt x="744" y="52"/>
                    </a:lnTo>
                    <a:lnTo>
                      <a:pt x="744" y="52"/>
                    </a:lnTo>
                    <a:close/>
                    <a:moveTo>
                      <a:pt x="768" y="60"/>
                    </a:moveTo>
                    <a:lnTo>
                      <a:pt x="764" y="60"/>
                    </a:lnTo>
                    <a:lnTo>
                      <a:pt x="760" y="56"/>
                    </a:lnTo>
                    <a:lnTo>
                      <a:pt x="764" y="56"/>
                    </a:lnTo>
                    <a:lnTo>
                      <a:pt x="768" y="56"/>
                    </a:lnTo>
                    <a:lnTo>
                      <a:pt x="770" y="56"/>
                    </a:lnTo>
                    <a:lnTo>
                      <a:pt x="770" y="60"/>
                    </a:lnTo>
                    <a:lnTo>
                      <a:pt x="774" y="60"/>
                    </a:lnTo>
                    <a:lnTo>
                      <a:pt x="770" y="60"/>
                    </a:lnTo>
                    <a:lnTo>
                      <a:pt x="768" y="60"/>
                    </a:lnTo>
                    <a:lnTo>
                      <a:pt x="768" y="60"/>
                    </a:lnTo>
                    <a:lnTo>
                      <a:pt x="768" y="60"/>
                    </a:lnTo>
                    <a:close/>
                    <a:moveTo>
                      <a:pt x="738" y="60"/>
                    </a:moveTo>
                    <a:lnTo>
                      <a:pt x="734" y="56"/>
                    </a:lnTo>
                    <a:lnTo>
                      <a:pt x="738" y="56"/>
                    </a:lnTo>
                    <a:lnTo>
                      <a:pt x="742" y="60"/>
                    </a:lnTo>
                    <a:lnTo>
                      <a:pt x="744" y="60"/>
                    </a:lnTo>
                    <a:lnTo>
                      <a:pt x="742" y="60"/>
                    </a:lnTo>
                    <a:lnTo>
                      <a:pt x="738" y="60"/>
                    </a:lnTo>
                    <a:lnTo>
                      <a:pt x="738" y="60"/>
                    </a:lnTo>
                    <a:lnTo>
                      <a:pt x="738" y="60"/>
                    </a:lnTo>
                    <a:close/>
                    <a:moveTo>
                      <a:pt x="86" y="90"/>
                    </a:moveTo>
                    <a:lnTo>
                      <a:pt x="90" y="90"/>
                    </a:lnTo>
                    <a:lnTo>
                      <a:pt x="94" y="90"/>
                    </a:lnTo>
                    <a:lnTo>
                      <a:pt x="90" y="90"/>
                    </a:lnTo>
                    <a:lnTo>
                      <a:pt x="86" y="90"/>
                    </a:lnTo>
                    <a:lnTo>
                      <a:pt x="86" y="90"/>
                    </a:lnTo>
                    <a:lnTo>
                      <a:pt x="86" y="90"/>
                    </a:lnTo>
                    <a:close/>
                    <a:moveTo>
                      <a:pt x="760" y="130"/>
                    </a:moveTo>
                    <a:lnTo>
                      <a:pt x="760" y="134"/>
                    </a:lnTo>
                    <a:lnTo>
                      <a:pt x="756" y="134"/>
                    </a:lnTo>
                    <a:lnTo>
                      <a:pt x="756" y="130"/>
                    </a:lnTo>
                    <a:lnTo>
                      <a:pt x="760" y="130"/>
                    </a:lnTo>
                    <a:lnTo>
                      <a:pt x="760" y="130"/>
                    </a:lnTo>
                    <a:lnTo>
                      <a:pt x="760" y="130"/>
                    </a:lnTo>
                    <a:close/>
                    <a:moveTo>
                      <a:pt x="782" y="130"/>
                    </a:moveTo>
                    <a:lnTo>
                      <a:pt x="782" y="134"/>
                    </a:lnTo>
                    <a:lnTo>
                      <a:pt x="778" y="134"/>
                    </a:lnTo>
                    <a:lnTo>
                      <a:pt x="778" y="138"/>
                    </a:lnTo>
                    <a:lnTo>
                      <a:pt x="774" y="138"/>
                    </a:lnTo>
                    <a:lnTo>
                      <a:pt x="774" y="134"/>
                    </a:lnTo>
                    <a:lnTo>
                      <a:pt x="778" y="130"/>
                    </a:lnTo>
                    <a:lnTo>
                      <a:pt x="782" y="130"/>
                    </a:lnTo>
                    <a:lnTo>
                      <a:pt x="782" y="130"/>
                    </a:lnTo>
                    <a:lnTo>
                      <a:pt x="782" y="130"/>
                    </a:lnTo>
                    <a:close/>
                    <a:moveTo>
                      <a:pt x="774" y="146"/>
                    </a:moveTo>
                    <a:lnTo>
                      <a:pt x="770" y="142"/>
                    </a:lnTo>
                    <a:lnTo>
                      <a:pt x="774" y="142"/>
                    </a:lnTo>
                    <a:lnTo>
                      <a:pt x="774" y="146"/>
                    </a:lnTo>
                    <a:lnTo>
                      <a:pt x="774" y="146"/>
                    </a:lnTo>
                    <a:lnTo>
                      <a:pt x="774" y="146"/>
                    </a:lnTo>
                    <a:close/>
                    <a:moveTo>
                      <a:pt x="770" y="146"/>
                    </a:moveTo>
                    <a:lnTo>
                      <a:pt x="770" y="150"/>
                    </a:lnTo>
                    <a:lnTo>
                      <a:pt x="768" y="150"/>
                    </a:lnTo>
                    <a:lnTo>
                      <a:pt x="768" y="146"/>
                    </a:lnTo>
                    <a:lnTo>
                      <a:pt x="770" y="146"/>
                    </a:lnTo>
                    <a:lnTo>
                      <a:pt x="770" y="146"/>
                    </a:lnTo>
                    <a:lnTo>
                      <a:pt x="770" y="146"/>
                    </a:lnTo>
                    <a:close/>
                    <a:moveTo>
                      <a:pt x="760" y="154"/>
                    </a:moveTo>
                    <a:lnTo>
                      <a:pt x="764" y="158"/>
                    </a:lnTo>
                    <a:lnTo>
                      <a:pt x="760" y="158"/>
                    </a:lnTo>
                    <a:lnTo>
                      <a:pt x="756" y="158"/>
                    </a:lnTo>
                    <a:lnTo>
                      <a:pt x="756" y="154"/>
                    </a:lnTo>
                    <a:lnTo>
                      <a:pt x="760" y="154"/>
                    </a:lnTo>
                    <a:lnTo>
                      <a:pt x="760" y="154"/>
                    </a:lnTo>
                    <a:lnTo>
                      <a:pt x="760" y="154"/>
                    </a:lnTo>
                    <a:close/>
                    <a:moveTo>
                      <a:pt x="756" y="158"/>
                    </a:moveTo>
                    <a:lnTo>
                      <a:pt x="752" y="158"/>
                    </a:lnTo>
                    <a:lnTo>
                      <a:pt x="752" y="154"/>
                    </a:lnTo>
                    <a:lnTo>
                      <a:pt x="756" y="154"/>
                    </a:lnTo>
                    <a:lnTo>
                      <a:pt x="756" y="158"/>
                    </a:lnTo>
                    <a:lnTo>
                      <a:pt x="756" y="158"/>
                    </a:lnTo>
                    <a:lnTo>
                      <a:pt x="756" y="158"/>
                    </a:lnTo>
                    <a:close/>
                    <a:moveTo>
                      <a:pt x="760" y="160"/>
                    </a:moveTo>
                    <a:lnTo>
                      <a:pt x="760" y="158"/>
                    </a:lnTo>
                    <a:lnTo>
                      <a:pt x="764" y="158"/>
                    </a:lnTo>
                    <a:lnTo>
                      <a:pt x="760" y="160"/>
                    </a:lnTo>
                    <a:lnTo>
                      <a:pt x="760" y="160"/>
                    </a:lnTo>
                    <a:lnTo>
                      <a:pt x="760" y="160"/>
                    </a:lnTo>
                    <a:close/>
                    <a:moveTo>
                      <a:pt x="744" y="160"/>
                    </a:moveTo>
                    <a:lnTo>
                      <a:pt x="742" y="160"/>
                    </a:lnTo>
                    <a:lnTo>
                      <a:pt x="738" y="160"/>
                    </a:lnTo>
                    <a:lnTo>
                      <a:pt x="742" y="160"/>
                    </a:lnTo>
                    <a:lnTo>
                      <a:pt x="744" y="160"/>
                    </a:lnTo>
                    <a:lnTo>
                      <a:pt x="744" y="160"/>
                    </a:lnTo>
                    <a:lnTo>
                      <a:pt x="744" y="160"/>
                    </a:lnTo>
                    <a:close/>
                    <a:moveTo>
                      <a:pt x="764" y="160"/>
                    </a:moveTo>
                    <a:lnTo>
                      <a:pt x="764" y="164"/>
                    </a:lnTo>
                    <a:lnTo>
                      <a:pt x="760" y="164"/>
                    </a:lnTo>
                    <a:lnTo>
                      <a:pt x="760" y="160"/>
                    </a:lnTo>
                    <a:lnTo>
                      <a:pt x="764" y="160"/>
                    </a:lnTo>
                    <a:lnTo>
                      <a:pt x="768" y="160"/>
                    </a:lnTo>
                    <a:lnTo>
                      <a:pt x="764" y="160"/>
                    </a:lnTo>
                    <a:lnTo>
                      <a:pt x="764" y="160"/>
                    </a:lnTo>
                    <a:lnTo>
                      <a:pt x="764" y="160"/>
                    </a:lnTo>
                    <a:close/>
                    <a:moveTo>
                      <a:pt x="734" y="164"/>
                    </a:moveTo>
                    <a:lnTo>
                      <a:pt x="734" y="168"/>
                    </a:lnTo>
                    <a:lnTo>
                      <a:pt x="730" y="168"/>
                    </a:lnTo>
                    <a:lnTo>
                      <a:pt x="730" y="164"/>
                    </a:lnTo>
                    <a:lnTo>
                      <a:pt x="734" y="164"/>
                    </a:lnTo>
                    <a:lnTo>
                      <a:pt x="734" y="164"/>
                    </a:lnTo>
                    <a:lnTo>
                      <a:pt x="734" y="164"/>
                    </a:lnTo>
                    <a:close/>
                    <a:moveTo>
                      <a:pt x="748" y="174"/>
                    </a:moveTo>
                    <a:lnTo>
                      <a:pt x="748" y="178"/>
                    </a:lnTo>
                    <a:lnTo>
                      <a:pt x="744" y="174"/>
                    </a:lnTo>
                    <a:lnTo>
                      <a:pt x="742" y="174"/>
                    </a:lnTo>
                    <a:lnTo>
                      <a:pt x="744" y="174"/>
                    </a:lnTo>
                    <a:lnTo>
                      <a:pt x="748" y="174"/>
                    </a:lnTo>
                    <a:lnTo>
                      <a:pt x="748" y="174"/>
                    </a:lnTo>
                    <a:lnTo>
                      <a:pt x="748" y="174"/>
                    </a:lnTo>
                    <a:close/>
                    <a:moveTo>
                      <a:pt x="752" y="178"/>
                    </a:moveTo>
                    <a:lnTo>
                      <a:pt x="748" y="178"/>
                    </a:lnTo>
                    <a:lnTo>
                      <a:pt x="752" y="178"/>
                    </a:lnTo>
                    <a:lnTo>
                      <a:pt x="752" y="178"/>
                    </a:lnTo>
                    <a:lnTo>
                      <a:pt x="752" y="178"/>
                    </a:lnTo>
                    <a:close/>
                    <a:moveTo>
                      <a:pt x="96" y="178"/>
                    </a:moveTo>
                    <a:lnTo>
                      <a:pt x="94" y="178"/>
                    </a:lnTo>
                    <a:lnTo>
                      <a:pt x="90" y="178"/>
                    </a:lnTo>
                    <a:lnTo>
                      <a:pt x="94" y="178"/>
                    </a:lnTo>
                    <a:lnTo>
                      <a:pt x="96" y="178"/>
                    </a:lnTo>
                    <a:lnTo>
                      <a:pt x="96" y="178"/>
                    </a:lnTo>
                    <a:lnTo>
                      <a:pt x="96" y="178"/>
                    </a:lnTo>
                    <a:close/>
                    <a:moveTo>
                      <a:pt x="26" y="182"/>
                    </a:moveTo>
                    <a:lnTo>
                      <a:pt x="26" y="178"/>
                    </a:lnTo>
                    <a:lnTo>
                      <a:pt x="30" y="178"/>
                    </a:lnTo>
                    <a:lnTo>
                      <a:pt x="34" y="178"/>
                    </a:lnTo>
                    <a:lnTo>
                      <a:pt x="34" y="182"/>
                    </a:lnTo>
                    <a:lnTo>
                      <a:pt x="38" y="182"/>
                    </a:lnTo>
                    <a:lnTo>
                      <a:pt x="40" y="182"/>
                    </a:lnTo>
                    <a:lnTo>
                      <a:pt x="38" y="182"/>
                    </a:lnTo>
                    <a:lnTo>
                      <a:pt x="34" y="182"/>
                    </a:lnTo>
                    <a:lnTo>
                      <a:pt x="30" y="182"/>
                    </a:lnTo>
                    <a:lnTo>
                      <a:pt x="26" y="182"/>
                    </a:lnTo>
                    <a:lnTo>
                      <a:pt x="22" y="182"/>
                    </a:lnTo>
                    <a:lnTo>
                      <a:pt x="26" y="182"/>
                    </a:lnTo>
                    <a:lnTo>
                      <a:pt x="26" y="182"/>
                    </a:lnTo>
                    <a:lnTo>
                      <a:pt x="26" y="182"/>
                    </a:lnTo>
                    <a:close/>
                    <a:moveTo>
                      <a:pt x="10" y="182"/>
                    </a:moveTo>
                    <a:lnTo>
                      <a:pt x="14" y="182"/>
                    </a:lnTo>
                    <a:lnTo>
                      <a:pt x="18" y="182"/>
                    </a:lnTo>
                    <a:lnTo>
                      <a:pt x="22" y="182"/>
                    </a:lnTo>
                    <a:lnTo>
                      <a:pt x="18" y="186"/>
                    </a:lnTo>
                    <a:lnTo>
                      <a:pt x="14" y="186"/>
                    </a:lnTo>
                    <a:lnTo>
                      <a:pt x="10" y="186"/>
                    </a:lnTo>
                    <a:lnTo>
                      <a:pt x="10" y="182"/>
                    </a:lnTo>
                    <a:lnTo>
                      <a:pt x="8" y="182"/>
                    </a:lnTo>
                    <a:lnTo>
                      <a:pt x="10" y="182"/>
                    </a:lnTo>
                    <a:lnTo>
                      <a:pt x="10" y="182"/>
                    </a:lnTo>
                    <a:lnTo>
                      <a:pt x="10" y="182"/>
                    </a:lnTo>
                    <a:close/>
                    <a:moveTo>
                      <a:pt x="752" y="198"/>
                    </a:moveTo>
                    <a:lnTo>
                      <a:pt x="756" y="198"/>
                    </a:lnTo>
                    <a:lnTo>
                      <a:pt x="752" y="200"/>
                    </a:lnTo>
                    <a:lnTo>
                      <a:pt x="752" y="198"/>
                    </a:lnTo>
                    <a:lnTo>
                      <a:pt x="752" y="198"/>
                    </a:lnTo>
                    <a:lnTo>
                      <a:pt x="752" y="198"/>
                    </a:lnTo>
                    <a:close/>
                    <a:moveTo>
                      <a:pt x="752" y="200"/>
                    </a:moveTo>
                    <a:lnTo>
                      <a:pt x="756" y="200"/>
                    </a:lnTo>
                    <a:lnTo>
                      <a:pt x="752" y="200"/>
                    </a:lnTo>
                    <a:lnTo>
                      <a:pt x="752" y="200"/>
                    </a:lnTo>
                    <a:lnTo>
                      <a:pt x="752" y="200"/>
                    </a:lnTo>
                    <a:close/>
                    <a:moveTo>
                      <a:pt x="734" y="204"/>
                    </a:moveTo>
                    <a:lnTo>
                      <a:pt x="730" y="204"/>
                    </a:lnTo>
                    <a:lnTo>
                      <a:pt x="726" y="204"/>
                    </a:lnTo>
                    <a:lnTo>
                      <a:pt x="730" y="204"/>
                    </a:lnTo>
                    <a:lnTo>
                      <a:pt x="734" y="204"/>
                    </a:lnTo>
                    <a:lnTo>
                      <a:pt x="734" y="204"/>
                    </a:lnTo>
                    <a:lnTo>
                      <a:pt x="734" y="204"/>
                    </a:lnTo>
                    <a:close/>
                    <a:moveTo>
                      <a:pt x="48" y="204"/>
                    </a:moveTo>
                    <a:lnTo>
                      <a:pt x="44" y="204"/>
                    </a:lnTo>
                    <a:lnTo>
                      <a:pt x="40" y="204"/>
                    </a:lnTo>
                    <a:lnTo>
                      <a:pt x="44" y="204"/>
                    </a:lnTo>
                    <a:lnTo>
                      <a:pt x="48" y="204"/>
                    </a:lnTo>
                    <a:lnTo>
                      <a:pt x="48" y="204"/>
                    </a:lnTo>
                    <a:lnTo>
                      <a:pt x="48" y="204"/>
                    </a:lnTo>
                    <a:close/>
                    <a:moveTo>
                      <a:pt x="738" y="208"/>
                    </a:moveTo>
                    <a:lnTo>
                      <a:pt x="738" y="212"/>
                    </a:lnTo>
                    <a:lnTo>
                      <a:pt x="738" y="208"/>
                    </a:lnTo>
                    <a:lnTo>
                      <a:pt x="734" y="208"/>
                    </a:lnTo>
                    <a:lnTo>
                      <a:pt x="738" y="208"/>
                    </a:lnTo>
                    <a:lnTo>
                      <a:pt x="738" y="204"/>
                    </a:lnTo>
                    <a:lnTo>
                      <a:pt x="738" y="208"/>
                    </a:lnTo>
                    <a:lnTo>
                      <a:pt x="738" y="208"/>
                    </a:lnTo>
                    <a:lnTo>
                      <a:pt x="738" y="208"/>
                    </a:lnTo>
                    <a:close/>
                    <a:moveTo>
                      <a:pt x="40" y="208"/>
                    </a:moveTo>
                    <a:lnTo>
                      <a:pt x="44" y="208"/>
                    </a:lnTo>
                    <a:lnTo>
                      <a:pt x="40" y="208"/>
                    </a:lnTo>
                    <a:lnTo>
                      <a:pt x="40" y="208"/>
                    </a:lnTo>
                    <a:lnTo>
                      <a:pt x="40" y="208"/>
                    </a:lnTo>
                    <a:close/>
                    <a:moveTo>
                      <a:pt x="744" y="208"/>
                    </a:moveTo>
                    <a:lnTo>
                      <a:pt x="748" y="208"/>
                    </a:lnTo>
                    <a:lnTo>
                      <a:pt x="748" y="212"/>
                    </a:lnTo>
                    <a:lnTo>
                      <a:pt x="744" y="212"/>
                    </a:lnTo>
                    <a:lnTo>
                      <a:pt x="744" y="208"/>
                    </a:lnTo>
                    <a:lnTo>
                      <a:pt x="742" y="212"/>
                    </a:lnTo>
                    <a:lnTo>
                      <a:pt x="742" y="208"/>
                    </a:lnTo>
                    <a:lnTo>
                      <a:pt x="744" y="208"/>
                    </a:lnTo>
                    <a:lnTo>
                      <a:pt x="744" y="208"/>
                    </a:lnTo>
                    <a:lnTo>
                      <a:pt x="744" y="208"/>
                    </a:lnTo>
                    <a:close/>
                    <a:moveTo>
                      <a:pt x="734" y="212"/>
                    </a:moveTo>
                    <a:lnTo>
                      <a:pt x="738" y="212"/>
                    </a:lnTo>
                    <a:lnTo>
                      <a:pt x="742" y="212"/>
                    </a:lnTo>
                    <a:lnTo>
                      <a:pt x="742" y="216"/>
                    </a:lnTo>
                    <a:lnTo>
                      <a:pt x="742" y="212"/>
                    </a:lnTo>
                    <a:lnTo>
                      <a:pt x="738" y="212"/>
                    </a:lnTo>
                    <a:lnTo>
                      <a:pt x="734" y="212"/>
                    </a:lnTo>
                    <a:lnTo>
                      <a:pt x="734" y="212"/>
                    </a:lnTo>
                    <a:lnTo>
                      <a:pt x="734" y="212"/>
                    </a:lnTo>
                    <a:close/>
                    <a:moveTo>
                      <a:pt x="744" y="212"/>
                    </a:moveTo>
                    <a:lnTo>
                      <a:pt x="742" y="212"/>
                    </a:lnTo>
                    <a:lnTo>
                      <a:pt x="744" y="212"/>
                    </a:lnTo>
                    <a:lnTo>
                      <a:pt x="748" y="212"/>
                    </a:lnTo>
                    <a:lnTo>
                      <a:pt x="744" y="212"/>
                    </a:lnTo>
                    <a:lnTo>
                      <a:pt x="744" y="212"/>
                    </a:lnTo>
                    <a:lnTo>
                      <a:pt x="744" y="212"/>
                    </a:lnTo>
                    <a:close/>
                    <a:moveTo>
                      <a:pt x="110" y="220"/>
                    </a:moveTo>
                    <a:lnTo>
                      <a:pt x="114" y="220"/>
                    </a:lnTo>
                    <a:lnTo>
                      <a:pt x="110" y="220"/>
                    </a:lnTo>
                    <a:lnTo>
                      <a:pt x="108" y="220"/>
                    </a:lnTo>
                    <a:lnTo>
                      <a:pt x="110" y="220"/>
                    </a:lnTo>
                    <a:lnTo>
                      <a:pt x="110" y="220"/>
                    </a:lnTo>
                    <a:lnTo>
                      <a:pt x="110" y="220"/>
                    </a:lnTo>
                    <a:close/>
                    <a:moveTo>
                      <a:pt x="748" y="224"/>
                    </a:moveTo>
                    <a:lnTo>
                      <a:pt x="744" y="224"/>
                    </a:lnTo>
                    <a:lnTo>
                      <a:pt x="748" y="220"/>
                    </a:lnTo>
                    <a:lnTo>
                      <a:pt x="748" y="224"/>
                    </a:lnTo>
                    <a:lnTo>
                      <a:pt x="748" y="224"/>
                    </a:lnTo>
                    <a:lnTo>
                      <a:pt x="748" y="224"/>
                    </a:lnTo>
                    <a:close/>
                    <a:moveTo>
                      <a:pt x="744" y="246"/>
                    </a:moveTo>
                    <a:lnTo>
                      <a:pt x="748" y="250"/>
                    </a:lnTo>
                    <a:lnTo>
                      <a:pt x="744" y="250"/>
                    </a:lnTo>
                    <a:lnTo>
                      <a:pt x="748" y="250"/>
                    </a:lnTo>
                    <a:lnTo>
                      <a:pt x="752" y="254"/>
                    </a:lnTo>
                    <a:lnTo>
                      <a:pt x="748" y="256"/>
                    </a:lnTo>
                    <a:lnTo>
                      <a:pt x="744" y="256"/>
                    </a:lnTo>
                    <a:lnTo>
                      <a:pt x="742" y="256"/>
                    </a:lnTo>
                    <a:lnTo>
                      <a:pt x="742" y="254"/>
                    </a:lnTo>
                    <a:lnTo>
                      <a:pt x="742" y="250"/>
                    </a:lnTo>
                    <a:lnTo>
                      <a:pt x="742" y="246"/>
                    </a:lnTo>
                    <a:lnTo>
                      <a:pt x="744" y="246"/>
                    </a:lnTo>
                    <a:lnTo>
                      <a:pt x="744" y="246"/>
                    </a:lnTo>
                    <a:lnTo>
                      <a:pt x="744" y="246"/>
                    </a:lnTo>
                    <a:close/>
                    <a:moveTo>
                      <a:pt x="770" y="256"/>
                    </a:moveTo>
                    <a:lnTo>
                      <a:pt x="768" y="256"/>
                    </a:lnTo>
                    <a:lnTo>
                      <a:pt x="770" y="256"/>
                    </a:lnTo>
                    <a:lnTo>
                      <a:pt x="774" y="256"/>
                    </a:lnTo>
                    <a:lnTo>
                      <a:pt x="770" y="256"/>
                    </a:lnTo>
                    <a:lnTo>
                      <a:pt x="770" y="256"/>
                    </a:lnTo>
                    <a:lnTo>
                      <a:pt x="770" y="256"/>
                    </a:lnTo>
                    <a:close/>
                    <a:moveTo>
                      <a:pt x="768" y="260"/>
                    </a:moveTo>
                    <a:lnTo>
                      <a:pt x="764" y="260"/>
                    </a:lnTo>
                    <a:lnTo>
                      <a:pt x="760" y="260"/>
                    </a:lnTo>
                    <a:lnTo>
                      <a:pt x="764" y="256"/>
                    </a:lnTo>
                    <a:lnTo>
                      <a:pt x="768" y="256"/>
                    </a:lnTo>
                    <a:lnTo>
                      <a:pt x="768" y="260"/>
                    </a:lnTo>
                    <a:lnTo>
                      <a:pt x="768" y="260"/>
                    </a:lnTo>
                    <a:lnTo>
                      <a:pt x="768" y="260"/>
                    </a:lnTo>
                    <a:close/>
                    <a:moveTo>
                      <a:pt x="226" y="260"/>
                    </a:moveTo>
                    <a:lnTo>
                      <a:pt x="222" y="260"/>
                    </a:lnTo>
                    <a:lnTo>
                      <a:pt x="226" y="260"/>
                    </a:lnTo>
                    <a:lnTo>
                      <a:pt x="226" y="260"/>
                    </a:lnTo>
                    <a:lnTo>
                      <a:pt x="226" y="260"/>
                    </a:lnTo>
                    <a:close/>
                    <a:moveTo>
                      <a:pt x="220" y="260"/>
                    </a:moveTo>
                    <a:lnTo>
                      <a:pt x="222" y="260"/>
                    </a:lnTo>
                    <a:lnTo>
                      <a:pt x="226" y="260"/>
                    </a:lnTo>
                    <a:lnTo>
                      <a:pt x="230" y="260"/>
                    </a:lnTo>
                    <a:lnTo>
                      <a:pt x="234" y="260"/>
                    </a:lnTo>
                    <a:lnTo>
                      <a:pt x="230" y="260"/>
                    </a:lnTo>
                    <a:lnTo>
                      <a:pt x="226" y="260"/>
                    </a:lnTo>
                    <a:lnTo>
                      <a:pt x="222" y="264"/>
                    </a:lnTo>
                    <a:lnTo>
                      <a:pt x="220" y="260"/>
                    </a:lnTo>
                    <a:lnTo>
                      <a:pt x="220" y="260"/>
                    </a:lnTo>
                    <a:lnTo>
                      <a:pt x="220" y="260"/>
                    </a:lnTo>
                    <a:close/>
                    <a:moveTo>
                      <a:pt x="734" y="264"/>
                    </a:moveTo>
                    <a:lnTo>
                      <a:pt x="738" y="264"/>
                    </a:lnTo>
                    <a:lnTo>
                      <a:pt x="742" y="264"/>
                    </a:lnTo>
                    <a:lnTo>
                      <a:pt x="742" y="268"/>
                    </a:lnTo>
                    <a:lnTo>
                      <a:pt x="744" y="268"/>
                    </a:lnTo>
                    <a:lnTo>
                      <a:pt x="748" y="268"/>
                    </a:lnTo>
                    <a:lnTo>
                      <a:pt x="748" y="272"/>
                    </a:lnTo>
                    <a:lnTo>
                      <a:pt x="744" y="272"/>
                    </a:lnTo>
                    <a:lnTo>
                      <a:pt x="742" y="272"/>
                    </a:lnTo>
                    <a:lnTo>
                      <a:pt x="738" y="272"/>
                    </a:lnTo>
                    <a:lnTo>
                      <a:pt x="734" y="272"/>
                    </a:lnTo>
                    <a:lnTo>
                      <a:pt x="730" y="272"/>
                    </a:lnTo>
                    <a:lnTo>
                      <a:pt x="726" y="272"/>
                    </a:lnTo>
                    <a:lnTo>
                      <a:pt x="722" y="272"/>
                    </a:lnTo>
                    <a:lnTo>
                      <a:pt x="722" y="268"/>
                    </a:lnTo>
                    <a:lnTo>
                      <a:pt x="722" y="264"/>
                    </a:lnTo>
                    <a:lnTo>
                      <a:pt x="726" y="264"/>
                    </a:lnTo>
                    <a:lnTo>
                      <a:pt x="730" y="264"/>
                    </a:lnTo>
                    <a:lnTo>
                      <a:pt x="734" y="264"/>
                    </a:lnTo>
                    <a:lnTo>
                      <a:pt x="734" y="264"/>
                    </a:lnTo>
                    <a:lnTo>
                      <a:pt x="734" y="264"/>
                    </a:lnTo>
                    <a:close/>
                    <a:moveTo>
                      <a:pt x="234" y="280"/>
                    </a:moveTo>
                    <a:lnTo>
                      <a:pt x="230" y="280"/>
                    </a:lnTo>
                    <a:lnTo>
                      <a:pt x="234" y="280"/>
                    </a:lnTo>
                    <a:lnTo>
                      <a:pt x="238" y="280"/>
                    </a:lnTo>
                    <a:lnTo>
                      <a:pt x="242" y="280"/>
                    </a:lnTo>
                    <a:lnTo>
                      <a:pt x="238" y="280"/>
                    </a:lnTo>
                    <a:lnTo>
                      <a:pt x="234" y="280"/>
                    </a:lnTo>
                    <a:lnTo>
                      <a:pt x="234" y="280"/>
                    </a:lnTo>
                    <a:lnTo>
                      <a:pt x="234" y="280"/>
                    </a:lnTo>
                    <a:close/>
                    <a:moveTo>
                      <a:pt x="234" y="284"/>
                    </a:moveTo>
                    <a:lnTo>
                      <a:pt x="230" y="286"/>
                    </a:lnTo>
                    <a:lnTo>
                      <a:pt x="226" y="286"/>
                    </a:lnTo>
                    <a:lnTo>
                      <a:pt x="226" y="284"/>
                    </a:lnTo>
                    <a:lnTo>
                      <a:pt x="230" y="284"/>
                    </a:lnTo>
                    <a:lnTo>
                      <a:pt x="234" y="284"/>
                    </a:lnTo>
                    <a:lnTo>
                      <a:pt x="234" y="284"/>
                    </a:lnTo>
                    <a:lnTo>
                      <a:pt x="234" y="284"/>
                    </a:lnTo>
                    <a:close/>
                    <a:moveTo>
                      <a:pt x="234" y="286"/>
                    </a:moveTo>
                    <a:lnTo>
                      <a:pt x="230" y="286"/>
                    </a:lnTo>
                    <a:lnTo>
                      <a:pt x="234" y="286"/>
                    </a:lnTo>
                    <a:lnTo>
                      <a:pt x="234" y="284"/>
                    </a:lnTo>
                    <a:lnTo>
                      <a:pt x="238" y="284"/>
                    </a:lnTo>
                    <a:lnTo>
                      <a:pt x="238" y="286"/>
                    </a:lnTo>
                    <a:lnTo>
                      <a:pt x="234" y="286"/>
                    </a:lnTo>
                    <a:lnTo>
                      <a:pt x="234" y="286"/>
                    </a:lnTo>
                    <a:lnTo>
                      <a:pt x="234" y="286"/>
                    </a:lnTo>
                    <a:close/>
                    <a:moveTo>
                      <a:pt x="242" y="286"/>
                    </a:moveTo>
                    <a:lnTo>
                      <a:pt x="246" y="286"/>
                    </a:lnTo>
                    <a:lnTo>
                      <a:pt x="246" y="290"/>
                    </a:lnTo>
                    <a:lnTo>
                      <a:pt x="242" y="290"/>
                    </a:lnTo>
                    <a:lnTo>
                      <a:pt x="246" y="290"/>
                    </a:lnTo>
                    <a:lnTo>
                      <a:pt x="242" y="290"/>
                    </a:lnTo>
                    <a:lnTo>
                      <a:pt x="238" y="286"/>
                    </a:lnTo>
                    <a:lnTo>
                      <a:pt x="242" y="286"/>
                    </a:lnTo>
                    <a:lnTo>
                      <a:pt x="242" y="286"/>
                    </a:lnTo>
                    <a:lnTo>
                      <a:pt x="242" y="286"/>
                    </a:lnTo>
                    <a:close/>
                    <a:moveTo>
                      <a:pt x="242" y="290"/>
                    </a:moveTo>
                    <a:lnTo>
                      <a:pt x="238" y="290"/>
                    </a:lnTo>
                    <a:lnTo>
                      <a:pt x="242" y="290"/>
                    </a:lnTo>
                    <a:lnTo>
                      <a:pt x="242" y="290"/>
                    </a:lnTo>
                    <a:lnTo>
                      <a:pt x="242" y="290"/>
                    </a:lnTo>
                    <a:close/>
                    <a:moveTo>
                      <a:pt x="686" y="290"/>
                    </a:moveTo>
                    <a:lnTo>
                      <a:pt x="688" y="290"/>
                    </a:lnTo>
                    <a:lnTo>
                      <a:pt x="692" y="294"/>
                    </a:lnTo>
                    <a:lnTo>
                      <a:pt x="696" y="294"/>
                    </a:lnTo>
                    <a:lnTo>
                      <a:pt x="700" y="294"/>
                    </a:lnTo>
                    <a:lnTo>
                      <a:pt x="704" y="294"/>
                    </a:lnTo>
                    <a:lnTo>
                      <a:pt x="704" y="298"/>
                    </a:lnTo>
                    <a:lnTo>
                      <a:pt x="696" y="298"/>
                    </a:lnTo>
                    <a:lnTo>
                      <a:pt x="696" y="294"/>
                    </a:lnTo>
                    <a:lnTo>
                      <a:pt x="692" y="294"/>
                    </a:lnTo>
                    <a:lnTo>
                      <a:pt x="688" y="294"/>
                    </a:lnTo>
                    <a:lnTo>
                      <a:pt x="686" y="294"/>
                    </a:lnTo>
                    <a:lnTo>
                      <a:pt x="682" y="294"/>
                    </a:lnTo>
                    <a:lnTo>
                      <a:pt x="678" y="294"/>
                    </a:lnTo>
                    <a:lnTo>
                      <a:pt x="682" y="294"/>
                    </a:lnTo>
                    <a:lnTo>
                      <a:pt x="686" y="294"/>
                    </a:lnTo>
                    <a:lnTo>
                      <a:pt x="688" y="294"/>
                    </a:lnTo>
                    <a:lnTo>
                      <a:pt x="692" y="294"/>
                    </a:lnTo>
                    <a:lnTo>
                      <a:pt x="692" y="298"/>
                    </a:lnTo>
                    <a:lnTo>
                      <a:pt x="696" y="298"/>
                    </a:lnTo>
                    <a:lnTo>
                      <a:pt x="700" y="298"/>
                    </a:lnTo>
                    <a:lnTo>
                      <a:pt x="704" y="298"/>
                    </a:lnTo>
                    <a:lnTo>
                      <a:pt x="708" y="298"/>
                    </a:lnTo>
                    <a:lnTo>
                      <a:pt x="704" y="298"/>
                    </a:lnTo>
                    <a:lnTo>
                      <a:pt x="700" y="298"/>
                    </a:lnTo>
                    <a:lnTo>
                      <a:pt x="700" y="302"/>
                    </a:lnTo>
                    <a:lnTo>
                      <a:pt x="696" y="302"/>
                    </a:lnTo>
                    <a:lnTo>
                      <a:pt x="692" y="302"/>
                    </a:lnTo>
                    <a:lnTo>
                      <a:pt x="688" y="302"/>
                    </a:lnTo>
                    <a:lnTo>
                      <a:pt x="686" y="302"/>
                    </a:lnTo>
                    <a:lnTo>
                      <a:pt x="682" y="302"/>
                    </a:lnTo>
                    <a:lnTo>
                      <a:pt x="678" y="298"/>
                    </a:lnTo>
                    <a:lnTo>
                      <a:pt x="674" y="298"/>
                    </a:lnTo>
                    <a:lnTo>
                      <a:pt x="670" y="298"/>
                    </a:lnTo>
                    <a:lnTo>
                      <a:pt x="666" y="298"/>
                    </a:lnTo>
                    <a:lnTo>
                      <a:pt x="670" y="294"/>
                    </a:lnTo>
                    <a:lnTo>
                      <a:pt x="674" y="294"/>
                    </a:lnTo>
                    <a:lnTo>
                      <a:pt x="674" y="290"/>
                    </a:lnTo>
                    <a:lnTo>
                      <a:pt x="678" y="290"/>
                    </a:lnTo>
                    <a:lnTo>
                      <a:pt x="682" y="290"/>
                    </a:lnTo>
                    <a:lnTo>
                      <a:pt x="686" y="290"/>
                    </a:lnTo>
                    <a:lnTo>
                      <a:pt x="686" y="290"/>
                    </a:lnTo>
                    <a:lnTo>
                      <a:pt x="686" y="290"/>
                    </a:lnTo>
                    <a:close/>
                    <a:moveTo>
                      <a:pt x="246" y="294"/>
                    </a:moveTo>
                    <a:lnTo>
                      <a:pt x="250" y="290"/>
                    </a:lnTo>
                    <a:lnTo>
                      <a:pt x="250" y="294"/>
                    </a:lnTo>
                    <a:lnTo>
                      <a:pt x="246" y="294"/>
                    </a:lnTo>
                    <a:lnTo>
                      <a:pt x="246" y="294"/>
                    </a:lnTo>
                    <a:lnTo>
                      <a:pt x="246" y="294"/>
                    </a:lnTo>
                    <a:close/>
                    <a:moveTo>
                      <a:pt x="242" y="290"/>
                    </a:moveTo>
                    <a:lnTo>
                      <a:pt x="242" y="294"/>
                    </a:lnTo>
                    <a:lnTo>
                      <a:pt x="238" y="294"/>
                    </a:lnTo>
                    <a:lnTo>
                      <a:pt x="238" y="290"/>
                    </a:lnTo>
                    <a:lnTo>
                      <a:pt x="242" y="290"/>
                    </a:lnTo>
                    <a:lnTo>
                      <a:pt x="242" y="290"/>
                    </a:lnTo>
                    <a:lnTo>
                      <a:pt x="242" y="290"/>
                    </a:lnTo>
                    <a:close/>
                    <a:moveTo>
                      <a:pt x="246" y="294"/>
                    </a:moveTo>
                    <a:lnTo>
                      <a:pt x="242" y="294"/>
                    </a:lnTo>
                    <a:lnTo>
                      <a:pt x="246" y="294"/>
                    </a:lnTo>
                    <a:lnTo>
                      <a:pt x="246" y="294"/>
                    </a:lnTo>
                    <a:lnTo>
                      <a:pt x="246" y="294"/>
                    </a:lnTo>
                    <a:close/>
                    <a:moveTo>
                      <a:pt x="242" y="294"/>
                    </a:moveTo>
                    <a:lnTo>
                      <a:pt x="242" y="298"/>
                    </a:lnTo>
                    <a:lnTo>
                      <a:pt x="238" y="298"/>
                    </a:lnTo>
                    <a:lnTo>
                      <a:pt x="238" y="294"/>
                    </a:lnTo>
                    <a:lnTo>
                      <a:pt x="242" y="294"/>
                    </a:lnTo>
                    <a:lnTo>
                      <a:pt x="242" y="294"/>
                    </a:lnTo>
                    <a:lnTo>
                      <a:pt x="242" y="294"/>
                    </a:lnTo>
                    <a:close/>
                    <a:moveTo>
                      <a:pt x="250" y="306"/>
                    </a:moveTo>
                    <a:lnTo>
                      <a:pt x="250" y="302"/>
                    </a:lnTo>
                    <a:lnTo>
                      <a:pt x="246" y="302"/>
                    </a:lnTo>
                    <a:lnTo>
                      <a:pt x="250" y="302"/>
                    </a:lnTo>
                    <a:lnTo>
                      <a:pt x="252" y="302"/>
                    </a:lnTo>
                    <a:lnTo>
                      <a:pt x="252" y="306"/>
                    </a:lnTo>
                    <a:lnTo>
                      <a:pt x="250" y="306"/>
                    </a:lnTo>
                    <a:lnTo>
                      <a:pt x="250" y="306"/>
                    </a:lnTo>
                    <a:lnTo>
                      <a:pt x="250" y="306"/>
                    </a:lnTo>
                    <a:close/>
                    <a:moveTo>
                      <a:pt x="682" y="306"/>
                    </a:moveTo>
                    <a:lnTo>
                      <a:pt x="682" y="310"/>
                    </a:lnTo>
                    <a:lnTo>
                      <a:pt x="678" y="310"/>
                    </a:lnTo>
                    <a:lnTo>
                      <a:pt x="674" y="306"/>
                    </a:lnTo>
                    <a:lnTo>
                      <a:pt x="678" y="306"/>
                    </a:lnTo>
                    <a:lnTo>
                      <a:pt x="682" y="306"/>
                    </a:lnTo>
                    <a:lnTo>
                      <a:pt x="682" y="306"/>
                    </a:lnTo>
                    <a:lnTo>
                      <a:pt x="682" y="306"/>
                    </a:lnTo>
                    <a:close/>
                    <a:moveTo>
                      <a:pt x="246" y="306"/>
                    </a:moveTo>
                    <a:lnTo>
                      <a:pt x="250" y="306"/>
                    </a:lnTo>
                    <a:lnTo>
                      <a:pt x="246" y="306"/>
                    </a:lnTo>
                    <a:lnTo>
                      <a:pt x="246" y="306"/>
                    </a:lnTo>
                    <a:lnTo>
                      <a:pt x="246" y="306"/>
                    </a:lnTo>
                    <a:close/>
                    <a:moveTo>
                      <a:pt x="252" y="306"/>
                    </a:moveTo>
                    <a:lnTo>
                      <a:pt x="252" y="310"/>
                    </a:lnTo>
                    <a:lnTo>
                      <a:pt x="250" y="310"/>
                    </a:lnTo>
                    <a:lnTo>
                      <a:pt x="250" y="314"/>
                    </a:lnTo>
                    <a:lnTo>
                      <a:pt x="246" y="314"/>
                    </a:lnTo>
                    <a:lnTo>
                      <a:pt x="242" y="314"/>
                    </a:lnTo>
                    <a:lnTo>
                      <a:pt x="246" y="310"/>
                    </a:lnTo>
                    <a:lnTo>
                      <a:pt x="250" y="310"/>
                    </a:lnTo>
                    <a:lnTo>
                      <a:pt x="250" y="306"/>
                    </a:lnTo>
                    <a:lnTo>
                      <a:pt x="252" y="306"/>
                    </a:lnTo>
                    <a:lnTo>
                      <a:pt x="252" y="306"/>
                    </a:lnTo>
                    <a:lnTo>
                      <a:pt x="252" y="306"/>
                    </a:lnTo>
                    <a:close/>
                    <a:moveTo>
                      <a:pt x="246" y="310"/>
                    </a:moveTo>
                    <a:lnTo>
                      <a:pt x="242" y="310"/>
                    </a:lnTo>
                    <a:lnTo>
                      <a:pt x="238" y="314"/>
                    </a:lnTo>
                    <a:lnTo>
                      <a:pt x="238" y="310"/>
                    </a:lnTo>
                    <a:lnTo>
                      <a:pt x="242" y="310"/>
                    </a:lnTo>
                    <a:lnTo>
                      <a:pt x="246" y="310"/>
                    </a:lnTo>
                    <a:lnTo>
                      <a:pt x="246" y="310"/>
                    </a:lnTo>
                    <a:lnTo>
                      <a:pt x="246" y="310"/>
                    </a:lnTo>
                    <a:close/>
                    <a:moveTo>
                      <a:pt x="252" y="310"/>
                    </a:moveTo>
                    <a:lnTo>
                      <a:pt x="256" y="310"/>
                    </a:lnTo>
                    <a:lnTo>
                      <a:pt x="252" y="310"/>
                    </a:lnTo>
                    <a:lnTo>
                      <a:pt x="252" y="310"/>
                    </a:lnTo>
                    <a:lnTo>
                      <a:pt x="252" y="310"/>
                    </a:lnTo>
                    <a:close/>
                    <a:moveTo>
                      <a:pt x="252" y="310"/>
                    </a:moveTo>
                    <a:lnTo>
                      <a:pt x="252" y="314"/>
                    </a:lnTo>
                    <a:lnTo>
                      <a:pt x="250" y="314"/>
                    </a:lnTo>
                    <a:lnTo>
                      <a:pt x="250" y="310"/>
                    </a:lnTo>
                    <a:lnTo>
                      <a:pt x="252" y="310"/>
                    </a:lnTo>
                    <a:lnTo>
                      <a:pt x="252" y="310"/>
                    </a:lnTo>
                    <a:lnTo>
                      <a:pt x="252" y="310"/>
                    </a:lnTo>
                    <a:close/>
                    <a:moveTo>
                      <a:pt x="252" y="314"/>
                    </a:moveTo>
                    <a:lnTo>
                      <a:pt x="250" y="314"/>
                    </a:lnTo>
                    <a:lnTo>
                      <a:pt x="252" y="314"/>
                    </a:lnTo>
                    <a:lnTo>
                      <a:pt x="252" y="314"/>
                    </a:lnTo>
                    <a:lnTo>
                      <a:pt x="252" y="314"/>
                    </a:lnTo>
                    <a:close/>
                    <a:moveTo>
                      <a:pt x="252" y="316"/>
                    </a:moveTo>
                    <a:lnTo>
                      <a:pt x="252" y="320"/>
                    </a:lnTo>
                    <a:lnTo>
                      <a:pt x="250" y="320"/>
                    </a:lnTo>
                    <a:lnTo>
                      <a:pt x="250" y="324"/>
                    </a:lnTo>
                    <a:lnTo>
                      <a:pt x="246" y="324"/>
                    </a:lnTo>
                    <a:lnTo>
                      <a:pt x="246" y="320"/>
                    </a:lnTo>
                    <a:lnTo>
                      <a:pt x="250" y="320"/>
                    </a:lnTo>
                    <a:lnTo>
                      <a:pt x="252" y="320"/>
                    </a:lnTo>
                    <a:lnTo>
                      <a:pt x="252" y="316"/>
                    </a:lnTo>
                    <a:lnTo>
                      <a:pt x="252" y="316"/>
                    </a:lnTo>
                    <a:lnTo>
                      <a:pt x="252" y="316"/>
                    </a:lnTo>
                    <a:close/>
                    <a:moveTo>
                      <a:pt x="670" y="350"/>
                    </a:moveTo>
                    <a:lnTo>
                      <a:pt x="674" y="354"/>
                    </a:lnTo>
                    <a:lnTo>
                      <a:pt x="670" y="350"/>
                    </a:lnTo>
                    <a:lnTo>
                      <a:pt x="670" y="350"/>
                    </a:lnTo>
                    <a:lnTo>
                      <a:pt x="670" y="350"/>
                    </a:lnTo>
                    <a:close/>
                    <a:moveTo>
                      <a:pt x="308" y="370"/>
                    </a:moveTo>
                    <a:lnTo>
                      <a:pt x="306" y="370"/>
                    </a:lnTo>
                    <a:lnTo>
                      <a:pt x="306" y="366"/>
                    </a:lnTo>
                    <a:lnTo>
                      <a:pt x="302" y="366"/>
                    </a:lnTo>
                    <a:lnTo>
                      <a:pt x="306" y="366"/>
                    </a:lnTo>
                    <a:lnTo>
                      <a:pt x="308" y="370"/>
                    </a:lnTo>
                    <a:lnTo>
                      <a:pt x="308" y="370"/>
                    </a:lnTo>
                    <a:lnTo>
                      <a:pt x="308" y="370"/>
                    </a:lnTo>
                    <a:close/>
                    <a:moveTo>
                      <a:pt x="704" y="388"/>
                    </a:moveTo>
                    <a:lnTo>
                      <a:pt x="700" y="388"/>
                    </a:lnTo>
                    <a:lnTo>
                      <a:pt x="696" y="388"/>
                    </a:lnTo>
                    <a:lnTo>
                      <a:pt x="700" y="388"/>
                    </a:lnTo>
                    <a:lnTo>
                      <a:pt x="704" y="388"/>
                    </a:lnTo>
                    <a:lnTo>
                      <a:pt x="704" y="388"/>
                    </a:lnTo>
                    <a:lnTo>
                      <a:pt x="704" y="388"/>
                    </a:lnTo>
                    <a:close/>
                    <a:moveTo>
                      <a:pt x="298" y="414"/>
                    </a:moveTo>
                    <a:lnTo>
                      <a:pt x="294" y="418"/>
                    </a:lnTo>
                    <a:lnTo>
                      <a:pt x="290" y="418"/>
                    </a:lnTo>
                    <a:lnTo>
                      <a:pt x="290" y="414"/>
                    </a:lnTo>
                    <a:lnTo>
                      <a:pt x="294" y="414"/>
                    </a:lnTo>
                    <a:lnTo>
                      <a:pt x="298" y="414"/>
                    </a:lnTo>
                    <a:lnTo>
                      <a:pt x="294" y="414"/>
                    </a:lnTo>
                    <a:lnTo>
                      <a:pt x="294" y="418"/>
                    </a:lnTo>
                    <a:lnTo>
                      <a:pt x="298" y="414"/>
                    </a:lnTo>
                    <a:lnTo>
                      <a:pt x="298" y="414"/>
                    </a:lnTo>
                    <a:lnTo>
                      <a:pt x="298" y="414"/>
                    </a:lnTo>
                    <a:close/>
                    <a:moveTo>
                      <a:pt x="282" y="418"/>
                    </a:moveTo>
                    <a:lnTo>
                      <a:pt x="282" y="422"/>
                    </a:lnTo>
                    <a:lnTo>
                      <a:pt x="278" y="422"/>
                    </a:lnTo>
                    <a:lnTo>
                      <a:pt x="282" y="418"/>
                    </a:lnTo>
                    <a:lnTo>
                      <a:pt x="282" y="418"/>
                    </a:lnTo>
                    <a:lnTo>
                      <a:pt x="282" y="418"/>
                    </a:lnTo>
                    <a:close/>
                    <a:moveTo>
                      <a:pt x="584" y="426"/>
                    </a:moveTo>
                    <a:lnTo>
                      <a:pt x="580" y="426"/>
                    </a:lnTo>
                    <a:lnTo>
                      <a:pt x="584" y="426"/>
                    </a:lnTo>
                    <a:lnTo>
                      <a:pt x="580" y="426"/>
                    </a:lnTo>
                    <a:lnTo>
                      <a:pt x="584" y="426"/>
                    </a:lnTo>
                    <a:lnTo>
                      <a:pt x="584" y="426"/>
                    </a:lnTo>
                    <a:lnTo>
                      <a:pt x="584" y="426"/>
                    </a:lnTo>
                    <a:close/>
                    <a:moveTo>
                      <a:pt x="282" y="458"/>
                    </a:moveTo>
                    <a:lnTo>
                      <a:pt x="278" y="458"/>
                    </a:lnTo>
                    <a:lnTo>
                      <a:pt x="276" y="458"/>
                    </a:lnTo>
                    <a:lnTo>
                      <a:pt x="278" y="458"/>
                    </a:lnTo>
                    <a:lnTo>
                      <a:pt x="282" y="458"/>
                    </a:lnTo>
                    <a:lnTo>
                      <a:pt x="282" y="458"/>
                    </a:lnTo>
                    <a:lnTo>
                      <a:pt x="282" y="458"/>
                    </a:lnTo>
                    <a:close/>
                    <a:moveTo>
                      <a:pt x="510" y="484"/>
                    </a:moveTo>
                    <a:lnTo>
                      <a:pt x="510" y="482"/>
                    </a:lnTo>
                    <a:lnTo>
                      <a:pt x="510" y="484"/>
                    </a:lnTo>
                    <a:lnTo>
                      <a:pt x="510" y="484"/>
                    </a:lnTo>
                    <a:lnTo>
                      <a:pt x="510" y="484"/>
                    </a:lnTo>
                    <a:close/>
                    <a:moveTo>
                      <a:pt x="510" y="488"/>
                    </a:moveTo>
                    <a:lnTo>
                      <a:pt x="506" y="488"/>
                    </a:lnTo>
                    <a:lnTo>
                      <a:pt x="506" y="484"/>
                    </a:lnTo>
                    <a:lnTo>
                      <a:pt x="510" y="488"/>
                    </a:lnTo>
                    <a:lnTo>
                      <a:pt x="510" y="488"/>
                    </a:lnTo>
                    <a:lnTo>
                      <a:pt x="510" y="488"/>
                    </a:lnTo>
                    <a:close/>
                    <a:moveTo>
                      <a:pt x="278" y="488"/>
                    </a:moveTo>
                    <a:lnTo>
                      <a:pt x="282" y="488"/>
                    </a:lnTo>
                    <a:lnTo>
                      <a:pt x="282" y="492"/>
                    </a:lnTo>
                    <a:lnTo>
                      <a:pt x="278" y="488"/>
                    </a:lnTo>
                    <a:lnTo>
                      <a:pt x="278" y="488"/>
                    </a:lnTo>
                    <a:lnTo>
                      <a:pt x="278" y="488"/>
                    </a:lnTo>
                    <a:close/>
                    <a:moveTo>
                      <a:pt x="450" y="522"/>
                    </a:moveTo>
                    <a:lnTo>
                      <a:pt x="454" y="522"/>
                    </a:lnTo>
                    <a:lnTo>
                      <a:pt x="458" y="522"/>
                    </a:lnTo>
                    <a:lnTo>
                      <a:pt x="454" y="522"/>
                    </a:lnTo>
                    <a:lnTo>
                      <a:pt x="450" y="522"/>
                    </a:lnTo>
                    <a:lnTo>
                      <a:pt x="450" y="522"/>
                    </a:lnTo>
                    <a:lnTo>
                      <a:pt x="450" y="522"/>
                    </a:lnTo>
                    <a:close/>
                    <a:moveTo>
                      <a:pt x="450" y="548"/>
                    </a:moveTo>
                    <a:lnTo>
                      <a:pt x="450" y="544"/>
                    </a:lnTo>
                    <a:lnTo>
                      <a:pt x="446" y="544"/>
                    </a:lnTo>
                    <a:lnTo>
                      <a:pt x="442" y="544"/>
                    </a:lnTo>
                    <a:lnTo>
                      <a:pt x="442" y="540"/>
                    </a:lnTo>
                    <a:lnTo>
                      <a:pt x="440" y="540"/>
                    </a:lnTo>
                    <a:lnTo>
                      <a:pt x="442" y="540"/>
                    </a:lnTo>
                    <a:lnTo>
                      <a:pt x="446" y="540"/>
                    </a:lnTo>
                    <a:lnTo>
                      <a:pt x="446" y="544"/>
                    </a:lnTo>
                    <a:lnTo>
                      <a:pt x="450" y="544"/>
                    </a:lnTo>
                    <a:lnTo>
                      <a:pt x="450" y="548"/>
                    </a:lnTo>
                    <a:lnTo>
                      <a:pt x="450" y="548"/>
                    </a:lnTo>
                    <a:lnTo>
                      <a:pt x="450" y="548"/>
                    </a:lnTo>
                    <a:close/>
                    <a:moveTo>
                      <a:pt x="450" y="548"/>
                    </a:moveTo>
                    <a:lnTo>
                      <a:pt x="446" y="548"/>
                    </a:lnTo>
                    <a:lnTo>
                      <a:pt x="450" y="548"/>
                    </a:lnTo>
                    <a:lnTo>
                      <a:pt x="450" y="548"/>
                    </a:lnTo>
                    <a:lnTo>
                      <a:pt x="450" y="548"/>
                    </a:lnTo>
                    <a:close/>
                    <a:moveTo>
                      <a:pt x="312" y="548"/>
                    </a:moveTo>
                    <a:lnTo>
                      <a:pt x="316" y="548"/>
                    </a:lnTo>
                    <a:lnTo>
                      <a:pt x="312" y="548"/>
                    </a:lnTo>
                    <a:lnTo>
                      <a:pt x="312" y="548"/>
                    </a:lnTo>
                    <a:lnTo>
                      <a:pt x="312" y="548"/>
                    </a:lnTo>
                    <a:close/>
                    <a:moveTo>
                      <a:pt x="446" y="548"/>
                    </a:moveTo>
                    <a:lnTo>
                      <a:pt x="442" y="548"/>
                    </a:lnTo>
                    <a:lnTo>
                      <a:pt x="446" y="548"/>
                    </a:lnTo>
                    <a:lnTo>
                      <a:pt x="446" y="552"/>
                    </a:lnTo>
                    <a:lnTo>
                      <a:pt x="446" y="548"/>
                    </a:lnTo>
                    <a:lnTo>
                      <a:pt x="446" y="548"/>
                    </a:lnTo>
                    <a:lnTo>
                      <a:pt x="446" y="548"/>
                    </a:lnTo>
                    <a:close/>
                    <a:moveTo>
                      <a:pt x="442" y="556"/>
                    </a:moveTo>
                    <a:lnTo>
                      <a:pt x="442" y="552"/>
                    </a:lnTo>
                    <a:lnTo>
                      <a:pt x="446" y="552"/>
                    </a:lnTo>
                    <a:lnTo>
                      <a:pt x="442" y="556"/>
                    </a:lnTo>
                    <a:lnTo>
                      <a:pt x="442" y="556"/>
                    </a:lnTo>
                    <a:lnTo>
                      <a:pt x="442" y="556"/>
                    </a:lnTo>
                    <a:close/>
                    <a:moveTo>
                      <a:pt x="432" y="560"/>
                    </a:moveTo>
                    <a:lnTo>
                      <a:pt x="432" y="556"/>
                    </a:lnTo>
                    <a:lnTo>
                      <a:pt x="436" y="556"/>
                    </a:lnTo>
                    <a:lnTo>
                      <a:pt x="440" y="556"/>
                    </a:lnTo>
                    <a:lnTo>
                      <a:pt x="440" y="560"/>
                    </a:lnTo>
                    <a:lnTo>
                      <a:pt x="440" y="556"/>
                    </a:lnTo>
                    <a:lnTo>
                      <a:pt x="436" y="556"/>
                    </a:lnTo>
                    <a:lnTo>
                      <a:pt x="436" y="560"/>
                    </a:lnTo>
                    <a:lnTo>
                      <a:pt x="440" y="560"/>
                    </a:lnTo>
                    <a:lnTo>
                      <a:pt x="436" y="560"/>
                    </a:lnTo>
                    <a:lnTo>
                      <a:pt x="432" y="560"/>
                    </a:lnTo>
                    <a:lnTo>
                      <a:pt x="432" y="560"/>
                    </a:lnTo>
                    <a:lnTo>
                      <a:pt x="432" y="560"/>
                    </a:lnTo>
                    <a:close/>
                    <a:moveTo>
                      <a:pt x="436" y="564"/>
                    </a:moveTo>
                    <a:lnTo>
                      <a:pt x="432" y="564"/>
                    </a:lnTo>
                    <a:lnTo>
                      <a:pt x="436" y="560"/>
                    </a:lnTo>
                    <a:lnTo>
                      <a:pt x="436" y="564"/>
                    </a:lnTo>
                    <a:lnTo>
                      <a:pt x="436" y="564"/>
                    </a:lnTo>
                    <a:lnTo>
                      <a:pt x="436" y="564"/>
                    </a:lnTo>
                    <a:close/>
                    <a:moveTo>
                      <a:pt x="332" y="578"/>
                    </a:moveTo>
                    <a:lnTo>
                      <a:pt x="332" y="574"/>
                    </a:lnTo>
                    <a:lnTo>
                      <a:pt x="332" y="578"/>
                    </a:lnTo>
                    <a:lnTo>
                      <a:pt x="332" y="578"/>
                    </a:lnTo>
                    <a:lnTo>
                      <a:pt x="332" y="578"/>
                    </a:lnTo>
                    <a:close/>
                    <a:moveTo>
                      <a:pt x="436" y="582"/>
                    </a:moveTo>
                    <a:lnTo>
                      <a:pt x="436" y="578"/>
                    </a:lnTo>
                    <a:lnTo>
                      <a:pt x="436" y="582"/>
                    </a:lnTo>
                    <a:lnTo>
                      <a:pt x="436" y="582"/>
                    </a:lnTo>
                    <a:lnTo>
                      <a:pt x="436" y="582"/>
                    </a:lnTo>
                    <a:close/>
                    <a:moveTo>
                      <a:pt x="346" y="588"/>
                    </a:moveTo>
                    <a:lnTo>
                      <a:pt x="342" y="588"/>
                    </a:lnTo>
                    <a:lnTo>
                      <a:pt x="346" y="588"/>
                    </a:lnTo>
                    <a:lnTo>
                      <a:pt x="346" y="588"/>
                    </a:lnTo>
                    <a:lnTo>
                      <a:pt x="346" y="588"/>
                    </a:lnTo>
                    <a:close/>
                    <a:moveTo>
                      <a:pt x="350" y="596"/>
                    </a:moveTo>
                    <a:lnTo>
                      <a:pt x="354" y="596"/>
                    </a:lnTo>
                    <a:lnTo>
                      <a:pt x="350" y="596"/>
                    </a:lnTo>
                    <a:lnTo>
                      <a:pt x="346" y="596"/>
                    </a:lnTo>
                    <a:lnTo>
                      <a:pt x="350" y="596"/>
                    </a:lnTo>
                    <a:lnTo>
                      <a:pt x="350" y="596"/>
                    </a:lnTo>
                    <a:lnTo>
                      <a:pt x="350" y="596"/>
                    </a:lnTo>
                    <a:close/>
                    <a:moveTo>
                      <a:pt x="380" y="600"/>
                    </a:moveTo>
                    <a:lnTo>
                      <a:pt x="376" y="600"/>
                    </a:lnTo>
                    <a:lnTo>
                      <a:pt x="376" y="604"/>
                    </a:lnTo>
                    <a:lnTo>
                      <a:pt x="372" y="604"/>
                    </a:lnTo>
                    <a:lnTo>
                      <a:pt x="368" y="604"/>
                    </a:lnTo>
                    <a:lnTo>
                      <a:pt x="372" y="604"/>
                    </a:lnTo>
                    <a:lnTo>
                      <a:pt x="372" y="600"/>
                    </a:lnTo>
                    <a:lnTo>
                      <a:pt x="376" y="600"/>
                    </a:lnTo>
                    <a:lnTo>
                      <a:pt x="380" y="600"/>
                    </a:lnTo>
                    <a:lnTo>
                      <a:pt x="380" y="600"/>
                    </a:lnTo>
                    <a:lnTo>
                      <a:pt x="380" y="600"/>
                    </a:lnTo>
                    <a:close/>
                    <a:moveTo>
                      <a:pt x="424" y="600"/>
                    </a:moveTo>
                    <a:lnTo>
                      <a:pt x="428" y="600"/>
                    </a:lnTo>
                    <a:lnTo>
                      <a:pt x="424" y="600"/>
                    </a:lnTo>
                    <a:lnTo>
                      <a:pt x="424" y="600"/>
                    </a:lnTo>
                    <a:lnTo>
                      <a:pt x="424" y="600"/>
                    </a:lnTo>
                    <a:close/>
                    <a:moveTo>
                      <a:pt x="358" y="604"/>
                    </a:moveTo>
                    <a:lnTo>
                      <a:pt x="354" y="604"/>
                    </a:lnTo>
                    <a:lnTo>
                      <a:pt x="350" y="604"/>
                    </a:lnTo>
                    <a:lnTo>
                      <a:pt x="354" y="600"/>
                    </a:lnTo>
                    <a:lnTo>
                      <a:pt x="358" y="600"/>
                    </a:lnTo>
                    <a:lnTo>
                      <a:pt x="358" y="604"/>
                    </a:lnTo>
                    <a:lnTo>
                      <a:pt x="358" y="604"/>
                    </a:lnTo>
                    <a:lnTo>
                      <a:pt x="358" y="604"/>
                    </a:lnTo>
                    <a:close/>
                    <a:moveTo>
                      <a:pt x="384" y="604"/>
                    </a:moveTo>
                    <a:lnTo>
                      <a:pt x="380" y="604"/>
                    </a:lnTo>
                    <a:lnTo>
                      <a:pt x="380" y="608"/>
                    </a:lnTo>
                    <a:lnTo>
                      <a:pt x="380" y="604"/>
                    </a:lnTo>
                    <a:lnTo>
                      <a:pt x="384" y="604"/>
                    </a:lnTo>
                    <a:lnTo>
                      <a:pt x="384" y="604"/>
                    </a:lnTo>
                    <a:lnTo>
                      <a:pt x="384" y="604"/>
                    </a:lnTo>
                    <a:close/>
                    <a:moveTo>
                      <a:pt x="384" y="604"/>
                    </a:moveTo>
                    <a:lnTo>
                      <a:pt x="384" y="608"/>
                    </a:lnTo>
                    <a:lnTo>
                      <a:pt x="380" y="608"/>
                    </a:lnTo>
                    <a:lnTo>
                      <a:pt x="384" y="604"/>
                    </a:lnTo>
                    <a:lnTo>
                      <a:pt x="384" y="604"/>
                    </a:lnTo>
                    <a:lnTo>
                      <a:pt x="384" y="604"/>
                    </a:lnTo>
                    <a:close/>
                    <a:moveTo>
                      <a:pt x="394" y="612"/>
                    </a:moveTo>
                    <a:lnTo>
                      <a:pt x="394" y="614"/>
                    </a:lnTo>
                    <a:lnTo>
                      <a:pt x="392" y="614"/>
                    </a:lnTo>
                    <a:lnTo>
                      <a:pt x="392" y="612"/>
                    </a:lnTo>
                    <a:lnTo>
                      <a:pt x="394" y="612"/>
                    </a:lnTo>
                    <a:lnTo>
                      <a:pt x="394" y="612"/>
                    </a:lnTo>
                    <a:lnTo>
                      <a:pt x="394" y="612"/>
                    </a:lnTo>
                    <a:close/>
                    <a:moveTo>
                      <a:pt x="418" y="622"/>
                    </a:moveTo>
                    <a:lnTo>
                      <a:pt x="414" y="622"/>
                    </a:lnTo>
                    <a:lnTo>
                      <a:pt x="410" y="618"/>
                    </a:lnTo>
                    <a:lnTo>
                      <a:pt x="410" y="614"/>
                    </a:lnTo>
                    <a:lnTo>
                      <a:pt x="414" y="618"/>
                    </a:lnTo>
                    <a:lnTo>
                      <a:pt x="418" y="618"/>
                    </a:lnTo>
                    <a:lnTo>
                      <a:pt x="420" y="618"/>
                    </a:lnTo>
                    <a:lnTo>
                      <a:pt x="420" y="622"/>
                    </a:lnTo>
                    <a:lnTo>
                      <a:pt x="420" y="618"/>
                    </a:lnTo>
                    <a:lnTo>
                      <a:pt x="418" y="618"/>
                    </a:lnTo>
                    <a:lnTo>
                      <a:pt x="418" y="622"/>
                    </a:lnTo>
                    <a:lnTo>
                      <a:pt x="418" y="622"/>
                    </a:lnTo>
                    <a:lnTo>
                      <a:pt x="418" y="622"/>
                    </a:lnTo>
                    <a:close/>
                    <a:moveTo>
                      <a:pt x="406" y="614"/>
                    </a:moveTo>
                    <a:lnTo>
                      <a:pt x="406" y="618"/>
                    </a:lnTo>
                    <a:lnTo>
                      <a:pt x="410" y="618"/>
                    </a:lnTo>
                    <a:lnTo>
                      <a:pt x="406" y="618"/>
                    </a:lnTo>
                    <a:lnTo>
                      <a:pt x="406" y="614"/>
                    </a:lnTo>
                    <a:lnTo>
                      <a:pt x="406" y="614"/>
                    </a:lnTo>
                    <a:lnTo>
                      <a:pt x="406" y="614"/>
                    </a:lnTo>
                    <a:close/>
                    <a:moveTo>
                      <a:pt x="406" y="618"/>
                    </a:moveTo>
                    <a:lnTo>
                      <a:pt x="406" y="622"/>
                    </a:lnTo>
                    <a:lnTo>
                      <a:pt x="402" y="622"/>
                    </a:lnTo>
                    <a:lnTo>
                      <a:pt x="402" y="618"/>
                    </a:lnTo>
                    <a:lnTo>
                      <a:pt x="406" y="618"/>
                    </a:lnTo>
                    <a:lnTo>
                      <a:pt x="406" y="618"/>
                    </a:lnTo>
                    <a:lnTo>
                      <a:pt x="406" y="618"/>
                    </a:lnTo>
                    <a:close/>
                    <a:moveTo>
                      <a:pt x="418" y="622"/>
                    </a:moveTo>
                    <a:lnTo>
                      <a:pt x="418" y="618"/>
                    </a:lnTo>
                    <a:lnTo>
                      <a:pt x="420" y="618"/>
                    </a:lnTo>
                    <a:lnTo>
                      <a:pt x="418" y="622"/>
                    </a:lnTo>
                    <a:lnTo>
                      <a:pt x="418" y="622"/>
                    </a:lnTo>
                    <a:lnTo>
                      <a:pt x="418" y="622"/>
                    </a:lnTo>
                    <a:close/>
                    <a:moveTo>
                      <a:pt x="406" y="622"/>
                    </a:moveTo>
                    <a:lnTo>
                      <a:pt x="406" y="618"/>
                    </a:lnTo>
                    <a:lnTo>
                      <a:pt x="410" y="618"/>
                    </a:lnTo>
                    <a:lnTo>
                      <a:pt x="410" y="622"/>
                    </a:lnTo>
                    <a:lnTo>
                      <a:pt x="406" y="622"/>
                    </a:lnTo>
                    <a:lnTo>
                      <a:pt x="406" y="622"/>
                    </a:lnTo>
                    <a:lnTo>
                      <a:pt x="406" y="622"/>
                    </a:lnTo>
                    <a:close/>
                    <a:moveTo>
                      <a:pt x="410" y="626"/>
                    </a:moveTo>
                    <a:lnTo>
                      <a:pt x="410" y="622"/>
                    </a:lnTo>
                    <a:lnTo>
                      <a:pt x="414" y="622"/>
                    </a:lnTo>
                    <a:lnTo>
                      <a:pt x="414" y="626"/>
                    </a:lnTo>
                    <a:lnTo>
                      <a:pt x="410" y="626"/>
                    </a:lnTo>
                    <a:lnTo>
                      <a:pt x="410" y="626"/>
                    </a:lnTo>
                    <a:lnTo>
                      <a:pt x="410" y="626"/>
                    </a:lnTo>
                    <a:close/>
                    <a:moveTo>
                      <a:pt x="312" y="414"/>
                    </a:moveTo>
                    <a:lnTo>
                      <a:pt x="312" y="410"/>
                    </a:lnTo>
                    <a:lnTo>
                      <a:pt x="316" y="410"/>
                    </a:lnTo>
                    <a:lnTo>
                      <a:pt x="312" y="410"/>
                    </a:lnTo>
                    <a:lnTo>
                      <a:pt x="308" y="410"/>
                    </a:lnTo>
                    <a:lnTo>
                      <a:pt x="308" y="414"/>
                    </a:lnTo>
                    <a:lnTo>
                      <a:pt x="308" y="410"/>
                    </a:lnTo>
                    <a:lnTo>
                      <a:pt x="306" y="410"/>
                    </a:lnTo>
                    <a:lnTo>
                      <a:pt x="308" y="410"/>
                    </a:lnTo>
                    <a:lnTo>
                      <a:pt x="312" y="406"/>
                    </a:lnTo>
                    <a:lnTo>
                      <a:pt x="308" y="406"/>
                    </a:lnTo>
                    <a:lnTo>
                      <a:pt x="308" y="402"/>
                    </a:lnTo>
                    <a:lnTo>
                      <a:pt x="312" y="402"/>
                    </a:lnTo>
                    <a:lnTo>
                      <a:pt x="312" y="406"/>
                    </a:lnTo>
                    <a:lnTo>
                      <a:pt x="312" y="402"/>
                    </a:lnTo>
                    <a:lnTo>
                      <a:pt x="316" y="402"/>
                    </a:lnTo>
                    <a:lnTo>
                      <a:pt x="316" y="406"/>
                    </a:lnTo>
                    <a:lnTo>
                      <a:pt x="320" y="406"/>
                    </a:lnTo>
                    <a:lnTo>
                      <a:pt x="316" y="406"/>
                    </a:lnTo>
                    <a:lnTo>
                      <a:pt x="320" y="406"/>
                    </a:lnTo>
                    <a:lnTo>
                      <a:pt x="320" y="402"/>
                    </a:lnTo>
                    <a:lnTo>
                      <a:pt x="320" y="406"/>
                    </a:lnTo>
                    <a:lnTo>
                      <a:pt x="324" y="406"/>
                    </a:lnTo>
                    <a:lnTo>
                      <a:pt x="324" y="402"/>
                    </a:lnTo>
                    <a:lnTo>
                      <a:pt x="320" y="402"/>
                    </a:lnTo>
                    <a:lnTo>
                      <a:pt x="316" y="402"/>
                    </a:lnTo>
                    <a:lnTo>
                      <a:pt x="320" y="402"/>
                    </a:lnTo>
                    <a:lnTo>
                      <a:pt x="324" y="402"/>
                    </a:lnTo>
                    <a:lnTo>
                      <a:pt x="324" y="398"/>
                    </a:lnTo>
                    <a:lnTo>
                      <a:pt x="320" y="398"/>
                    </a:lnTo>
                    <a:lnTo>
                      <a:pt x="316" y="398"/>
                    </a:lnTo>
                    <a:lnTo>
                      <a:pt x="320" y="398"/>
                    </a:lnTo>
                    <a:lnTo>
                      <a:pt x="320" y="396"/>
                    </a:lnTo>
                    <a:lnTo>
                      <a:pt x="316" y="396"/>
                    </a:lnTo>
                    <a:lnTo>
                      <a:pt x="316" y="398"/>
                    </a:lnTo>
                    <a:lnTo>
                      <a:pt x="312" y="402"/>
                    </a:lnTo>
                    <a:lnTo>
                      <a:pt x="308" y="402"/>
                    </a:lnTo>
                    <a:lnTo>
                      <a:pt x="308" y="398"/>
                    </a:lnTo>
                    <a:lnTo>
                      <a:pt x="312" y="398"/>
                    </a:lnTo>
                    <a:lnTo>
                      <a:pt x="312" y="396"/>
                    </a:lnTo>
                    <a:lnTo>
                      <a:pt x="316" y="392"/>
                    </a:lnTo>
                    <a:lnTo>
                      <a:pt x="320" y="392"/>
                    </a:lnTo>
                    <a:lnTo>
                      <a:pt x="316" y="392"/>
                    </a:lnTo>
                    <a:lnTo>
                      <a:pt x="312" y="392"/>
                    </a:lnTo>
                    <a:lnTo>
                      <a:pt x="312" y="388"/>
                    </a:lnTo>
                    <a:lnTo>
                      <a:pt x="316" y="388"/>
                    </a:lnTo>
                    <a:lnTo>
                      <a:pt x="316" y="392"/>
                    </a:lnTo>
                    <a:lnTo>
                      <a:pt x="320" y="392"/>
                    </a:lnTo>
                    <a:lnTo>
                      <a:pt x="320" y="388"/>
                    </a:lnTo>
                    <a:lnTo>
                      <a:pt x="316" y="388"/>
                    </a:lnTo>
                    <a:lnTo>
                      <a:pt x="312" y="388"/>
                    </a:lnTo>
                    <a:lnTo>
                      <a:pt x="316" y="388"/>
                    </a:lnTo>
                    <a:lnTo>
                      <a:pt x="316" y="384"/>
                    </a:lnTo>
                    <a:lnTo>
                      <a:pt x="320" y="388"/>
                    </a:lnTo>
                    <a:lnTo>
                      <a:pt x="324" y="388"/>
                    </a:lnTo>
                    <a:lnTo>
                      <a:pt x="320" y="384"/>
                    </a:lnTo>
                    <a:lnTo>
                      <a:pt x="316" y="384"/>
                    </a:lnTo>
                    <a:lnTo>
                      <a:pt x="316" y="380"/>
                    </a:lnTo>
                    <a:lnTo>
                      <a:pt x="320" y="380"/>
                    </a:lnTo>
                    <a:lnTo>
                      <a:pt x="316" y="380"/>
                    </a:lnTo>
                    <a:lnTo>
                      <a:pt x="312" y="380"/>
                    </a:lnTo>
                    <a:lnTo>
                      <a:pt x="308" y="380"/>
                    </a:lnTo>
                    <a:lnTo>
                      <a:pt x="306" y="380"/>
                    </a:lnTo>
                    <a:lnTo>
                      <a:pt x="308" y="380"/>
                    </a:lnTo>
                    <a:lnTo>
                      <a:pt x="312" y="380"/>
                    </a:lnTo>
                    <a:lnTo>
                      <a:pt x="308" y="376"/>
                    </a:lnTo>
                    <a:lnTo>
                      <a:pt x="306" y="376"/>
                    </a:lnTo>
                    <a:lnTo>
                      <a:pt x="306" y="380"/>
                    </a:lnTo>
                    <a:lnTo>
                      <a:pt x="302" y="380"/>
                    </a:lnTo>
                    <a:lnTo>
                      <a:pt x="298" y="380"/>
                    </a:lnTo>
                    <a:lnTo>
                      <a:pt x="294" y="380"/>
                    </a:lnTo>
                    <a:lnTo>
                      <a:pt x="290" y="380"/>
                    </a:lnTo>
                    <a:lnTo>
                      <a:pt x="290" y="376"/>
                    </a:lnTo>
                    <a:lnTo>
                      <a:pt x="286" y="376"/>
                    </a:lnTo>
                    <a:lnTo>
                      <a:pt x="286" y="372"/>
                    </a:lnTo>
                    <a:lnTo>
                      <a:pt x="282" y="372"/>
                    </a:lnTo>
                    <a:lnTo>
                      <a:pt x="278" y="372"/>
                    </a:lnTo>
                    <a:lnTo>
                      <a:pt x="276" y="370"/>
                    </a:lnTo>
                    <a:lnTo>
                      <a:pt x="272" y="370"/>
                    </a:lnTo>
                    <a:lnTo>
                      <a:pt x="268" y="370"/>
                    </a:lnTo>
                    <a:lnTo>
                      <a:pt x="264" y="370"/>
                    </a:lnTo>
                    <a:lnTo>
                      <a:pt x="264" y="366"/>
                    </a:lnTo>
                    <a:lnTo>
                      <a:pt x="260" y="362"/>
                    </a:lnTo>
                    <a:lnTo>
                      <a:pt x="264" y="362"/>
                    </a:lnTo>
                    <a:lnTo>
                      <a:pt x="264" y="358"/>
                    </a:lnTo>
                    <a:lnTo>
                      <a:pt x="268" y="358"/>
                    </a:lnTo>
                    <a:lnTo>
                      <a:pt x="272" y="358"/>
                    </a:lnTo>
                    <a:lnTo>
                      <a:pt x="276" y="362"/>
                    </a:lnTo>
                    <a:lnTo>
                      <a:pt x="278" y="362"/>
                    </a:lnTo>
                    <a:lnTo>
                      <a:pt x="282" y="362"/>
                    </a:lnTo>
                    <a:lnTo>
                      <a:pt x="286" y="362"/>
                    </a:lnTo>
                    <a:lnTo>
                      <a:pt x="290" y="362"/>
                    </a:lnTo>
                    <a:lnTo>
                      <a:pt x="294" y="366"/>
                    </a:lnTo>
                    <a:lnTo>
                      <a:pt x="298" y="366"/>
                    </a:lnTo>
                    <a:lnTo>
                      <a:pt x="302" y="370"/>
                    </a:lnTo>
                    <a:lnTo>
                      <a:pt x="306" y="370"/>
                    </a:lnTo>
                    <a:lnTo>
                      <a:pt x="308" y="370"/>
                    </a:lnTo>
                    <a:lnTo>
                      <a:pt x="312" y="370"/>
                    </a:lnTo>
                    <a:lnTo>
                      <a:pt x="312" y="372"/>
                    </a:lnTo>
                    <a:lnTo>
                      <a:pt x="316" y="372"/>
                    </a:lnTo>
                    <a:lnTo>
                      <a:pt x="316" y="370"/>
                    </a:lnTo>
                    <a:lnTo>
                      <a:pt x="316" y="366"/>
                    </a:lnTo>
                    <a:lnTo>
                      <a:pt x="316" y="370"/>
                    </a:lnTo>
                    <a:lnTo>
                      <a:pt x="312" y="370"/>
                    </a:lnTo>
                    <a:lnTo>
                      <a:pt x="308" y="370"/>
                    </a:lnTo>
                    <a:lnTo>
                      <a:pt x="312" y="370"/>
                    </a:lnTo>
                    <a:lnTo>
                      <a:pt x="308" y="366"/>
                    </a:lnTo>
                    <a:lnTo>
                      <a:pt x="306" y="366"/>
                    </a:lnTo>
                    <a:lnTo>
                      <a:pt x="308" y="366"/>
                    </a:lnTo>
                    <a:lnTo>
                      <a:pt x="312" y="366"/>
                    </a:lnTo>
                    <a:lnTo>
                      <a:pt x="312" y="362"/>
                    </a:lnTo>
                    <a:lnTo>
                      <a:pt x="312" y="366"/>
                    </a:lnTo>
                    <a:lnTo>
                      <a:pt x="316" y="366"/>
                    </a:lnTo>
                    <a:lnTo>
                      <a:pt x="312" y="362"/>
                    </a:lnTo>
                    <a:lnTo>
                      <a:pt x="308" y="362"/>
                    </a:lnTo>
                    <a:lnTo>
                      <a:pt x="306" y="362"/>
                    </a:lnTo>
                    <a:lnTo>
                      <a:pt x="306" y="358"/>
                    </a:lnTo>
                    <a:lnTo>
                      <a:pt x="308" y="358"/>
                    </a:lnTo>
                    <a:lnTo>
                      <a:pt x="312" y="362"/>
                    </a:lnTo>
                    <a:lnTo>
                      <a:pt x="316" y="362"/>
                    </a:lnTo>
                    <a:lnTo>
                      <a:pt x="312" y="362"/>
                    </a:lnTo>
                    <a:lnTo>
                      <a:pt x="312" y="358"/>
                    </a:lnTo>
                    <a:lnTo>
                      <a:pt x="308" y="358"/>
                    </a:lnTo>
                    <a:lnTo>
                      <a:pt x="306" y="358"/>
                    </a:lnTo>
                    <a:lnTo>
                      <a:pt x="302" y="358"/>
                    </a:lnTo>
                    <a:lnTo>
                      <a:pt x="302" y="354"/>
                    </a:lnTo>
                    <a:lnTo>
                      <a:pt x="298" y="354"/>
                    </a:lnTo>
                    <a:lnTo>
                      <a:pt x="302" y="354"/>
                    </a:lnTo>
                    <a:lnTo>
                      <a:pt x="306" y="354"/>
                    </a:lnTo>
                    <a:lnTo>
                      <a:pt x="308" y="354"/>
                    </a:lnTo>
                    <a:lnTo>
                      <a:pt x="312" y="354"/>
                    </a:lnTo>
                    <a:lnTo>
                      <a:pt x="308" y="354"/>
                    </a:lnTo>
                    <a:lnTo>
                      <a:pt x="306" y="354"/>
                    </a:lnTo>
                    <a:lnTo>
                      <a:pt x="306" y="350"/>
                    </a:lnTo>
                    <a:lnTo>
                      <a:pt x="308" y="350"/>
                    </a:lnTo>
                    <a:lnTo>
                      <a:pt x="306" y="350"/>
                    </a:lnTo>
                    <a:lnTo>
                      <a:pt x="302" y="350"/>
                    </a:lnTo>
                    <a:lnTo>
                      <a:pt x="298" y="350"/>
                    </a:lnTo>
                    <a:lnTo>
                      <a:pt x="294" y="350"/>
                    </a:lnTo>
                    <a:lnTo>
                      <a:pt x="298" y="350"/>
                    </a:lnTo>
                    <a:lnTo>
                      <a:pt x="298" y="346"/>
                    </a:lnTo>
                    <a:lnTo>
                      <a:pt x="302" y="346"/>
                    </a:lnTo>
                    <a:lnTo>
                      <a:pt x="298" y="346"/>
                    </a:lnTo>
                    <a:lnTo>
                      <a:pt x="294" y="346"/>
                    </a:lnTo>
                    <a:lnTo>
                      <a:pt x="294" y="350"/>
                    </a:lnTo>
                    <a:lnTo>
                      <a:pt x="290" y="350"/>
                    </a:lnTo>
                    <a:lnTo>
                      <a:pt x="290" y="346"/>
                    </a:lnTo>
                    <a:lnTo>
                      <a:pt x="294" y="346"/>
                    </a:lnTo>
                    <a:lnTo>
                      <a:pt x="294" y="342"/>
                    </a:lnTo>
                    <a:lnTo>
                      <a:pt x="298" y="342"/>
                    </a:lnTo>
                    <a:lnTo>
                      <a:pt x="302" y="342"/>
                    </a:lnTo>
                    <a:lnTo>
                      <a:pt x="306" y="342"/>
                    </a:lnTo>
                    <a:lnTo>
                      <a:pt x="302" y="342"/>
                    </a:lnTo>
                    <a:lnTo>
                      <a:pt x="298" y="342"/>
                    </a:lnTo>
                    <a:lnTo>
                      <a:pt x="294" y="342"/>
                    </a:lnTo>
                    <a:lnTo>
                      <a:pt x="290" y="342"/>
                    </a:lnTo>
                    <a:lnTo>
                      <a:pt x="286" y="342"/>
                    </a:lnTo>
                    <a:lnTo>
                      <a:pt x="282" y="342"/>
                    </a:lnTo>
                    <a:lnTo>
                      <a:pt x="286" y="342"/>
                    </a:lnTo>
                    <a:lnTo>
                      <a:pt x="286" y="340"/>
                    </a:lnTo>
                    <a:lnTo>
                      <a:pt x="290" y="340"/>
                    </a:lnTo>
                    <a:lnTo>
                      <a:pt x="294" y="340"/>
                    </a:lnTo>
                    <a:lnTo>
                      <a:pt x="298" y="340"/>
                    </a:lnTo>
                    <a:lnTo>
                      <a:pt x="302" y="340"/>
                    </a:lnTo>
                    <a:lnTo>
                      <a:pt x="302" y="336"/>
                    </a:lnTo>
                    <a:lnTo>
                      <a:pt x="298" y="336"/>
                    </a:lnTo>
                    <a:lnTo>
                      <a:pt x="298" y="340"/>
                    </a:lnTo>
                    <a:lnTo>
                      <a:pt x="294" y="340"/>
                    </a:lnTo>
                    <a:lnTo>
                      <a:pt x="290" y="340"/>
                    </a:lnTo>
                    <a:lnTo>
                      <a:pt x="286" y="340"/>
                    </a:lnTo>
                    <a:lnTo>
                      <a:pt x="286" y="336"/>
                    </a:lnTo>
                    <a:lnTo>
                      <a:pt x="282" y="336"/>
                    </a:lnTo>
                    <a:lnTo>
                      <a:pt x="278" y="336"/>
                    </a:lnTo>
                    <a:lnTo>
                      <a:pt x="282" y="336"/>
                    </a:lnTo>
                    <a:lnTo>
                      <a:pt x="282" y="332"/>
                    </a:lnTo>
                    <a:lnTo>
                      <a:pt x="286" y="328"/>
                    </a:lnTo>
                    <a:lnTo>
                      <a:pt x="282" y="332"/>
                    </a:lnTo>
                    <a:lnTo>
                      <a:pt x="278" y="332"/>
                    </a:lnTo>
                    <a:lnTo>
                      <a:pt x="276" y="332"/>
                    </a:lnTo>
                    <a:lnTo>
                      <a:pt x="276" y="328"/>
                    </a:lnTo>
                    <a:lnTo>
                      <a:pt x="276" y="324"/>
                    </a:lnTo>
                    <a:lnTo>
                      <a:pt x="272" y="324"/>
                    </a:lnTo>
                    <a:lnTo>
                      <a:pt x="272" y="320"/>
                    </a:lnTo>
                    <a:lnTo>
                      <a:pt x="276" y="320"/>
                    </a:lnTo>
                    <a:lnTo>
                      <a:pt x="272" y="320"/>
                    </a:lnTo>
                    <a:lnTo>
                      <a:pt x="268" y="320"/>
                    </a:lnTo>
                    <a:lnTo>
                      <a:pt x="272" y="324"/>
                    </a:lnTo>
                    <a:lnTo>
                      <a:pt x="272" y="328"/>
                    </a:lnTo>
                    <a:lnTo>
                      <a:pt x="276" y="328"/>
                    </a:lnTo>
                    <a:lnTo>
                      <a:pt x="276" y="332"/>
                    </a:lnTo>
                    <a:lnTo>
                      <a:pt x="276" y="336"/>
                    </a:lnTo>
                    <a:lnTo>
                      <a:pt x="272" y="336"/>
                    </a:lnTo>
                    <a:lnTo>
                      <a:pt x="268" y="336"/>
                    </a:lnTo>
                    <a:lnTo>
                      <a:pt x="272" y="336"/>
                    </a:lnTo>
                    <a:lnTo>
                      <a:pt x="272" y="340"/>
                    </a:lnTo>
                    <a:lnTo>
                      <a:pt x="268" y="340"/>
                    </a:lnTo>
                    <a:lnTo>
                      <a:pt x="268" y="336"/>
                    </a:lnTo>
                    <a:lnTo>
                      <a:pt x="268" y="340"/>
                    </a:lnTo>
                    <a:lnTo>
                      <a:pt x="272" y="340"/>
                    </a:lnTo>
                    <a:lnTo>
                      <a:pt x="272" y="342"/>
                    </a:lnTo>
                    <a:lnTo>
                      <a:pt x="268" y="342"/>
                    </a:lnTo>
                    <a:lnTo>
                      <a:pt x="264" y="342"/>
                    </a:lnTo>
                    <a:lnTo>
                      <a:pt x="264" y="346"/>
                    </a:lnTo>
                    <a:lnTo>
                      <a:pt x="260" y="346"/>
                    </a:lnTo>
                    <a:lnTo>
                      <a:pt x="256" y="346"/>
                    </a:lnTo>
                    <a:lnTo>
                      <a:pt x="252" y="342"/>
                    </a:lnTo>
                    <a:lnTo>
                      <a:pt x="250" y="342"/>
                    </a:lnTo>
                    <a:lnTo>
                      <a:pt x="252" y="342"/>
                    </a:lnTo>
                    <a:lnTo>
                      <a:pt x="250" y="342"/>
                    </a:lnTo>
                    <a:lnTo>
                      <a:pt x="246" y="342"/>
                    </a:lnTo>
                    <a:lnTo>
                      <a:pt x="246" y="340"/>
                    </a:lnTo>
                    <a:lnTo>
                      <a:pt x="242" y="336"/>
                    </a:lnTo>
                    <a:lnTo>
                      <a:pt x="246" y="336"/>
                    </a:lnTo>
                    <a:lnTo>
                      <a:pt x="250" y="336"/>
                    </a:lnTo>
                    <a:lnTo>
                      <a:pt x="250" y="332"/>
                    </a:lnTo>
                    <a:lnTo>
                      <a:pt x="252" y="332"/>
                    </a:lnTo>
                    <a:lnTo>
                      <a:pt x="256" y="332"/>
                    </a:lnTo>
                    <a:lnTo>
                      <a:pt x="260" y="328"/>
                    </a:lnTo>
                    <a:lnTo>
                      <a:pt x="260" y="324"/>
                    </a:lnTo>
                    <a:lnTo>
                      <a:pt x="264" y="324"/>
                    </a:lnTo>
                    <a:lnTo>
                      <a:pt x="260" y="324"/>
                    </a:lnTo>
                    <a:lnTo>
                      <a:pt x="260" y="328"/>
                    </a:lnTo>
                    <a:lnTo>
                      <a:pt x="256" y="328"/>
                    </a:lnTo>
                    <a:lnTo>
                      <a:pt x="256" y="332"/>
                    </a:lnTo>
                    <a:lnTo>
                      <a:pt x="252" y="332"/>
                    </a:lnTo>
                    <a:lnTo>
                      <a:pt x="250" y="332"/>
                    </a:lnTo>
                    <a:lnTo>
                      <a:pt x="250" y="328"/>
                    </a:lnTo>
                    <a:lnTo>
                      <a:pt x="246" y="328"/>
                    </a:lnTo>
                    <a:lnTo>
                      <a:pt x="250" y="328"/>
                    </a:lnTo>
                    <a:lnTo>
                      <a:pt x="250" y="324"/>
                    </a:lnTo>
                    <a:lnTo>
                      <a:pt x="256" y="320"/>
                    </a:lnTo>
                    <a:lnTo>
                      <a:pt x="252" y="320"/>
                    </a:lnTo>
                    <a:lnTo>
                      <a:pt x="256" y="320"/>
                    </a:lnTo>
                    <a:lnTo>
                      <a:pt x="256" y="316"/>
                    </a:lnTo>
                    <a:lnTo>
                      <a:pt x="252" y="316"/>
                    </a:lnTo>
                    <a:lnTo>
                      <a:pt x="256" y="316"/>
                    </a:lnTo>
                    <a:lnTo>
                      <a:pt x="252" y="316"/>
                    </a:lnTo>
                    <a:lnTo>
                      <a:pt x="250" y="320"/>
                    </a:lnTo>
                    <a:lnTo>
                      <a:pt x="250" y="316"/>
                    </a:lnTo>
                    <a:lnTo>
                      <a:pt x="246" y="316"/>
                    </a:lnTo>
                    <a:lnTo>
                      <a:pt x="246" y="314"/>
                    </a:lnTo>
                    <a:lnTo>
                      <a:pt x="250" y="314"/>
                    </a:lnTo>
                    <a:lnTo>
                      <a:pt x="250" y="316"/>
                    </a:lnTo>
                    <a:lnTo>
                      <a:pt x="252" y="316"/>
                    </a:lnTo>
                    <a:lnTo>
                      <a:pt x="260" y="316"/>
                    </a:lnTo>
                    <a:lnTo>
                      <a:pt x="264" y="316"/>
                    </a:lnTo>
                    <a:lnTo>
                      <a:pt x="260" y="316"/>
                    </a:lnTo>
                    <a:lnTo>
                      <a:pt x="256" y="316"/>
                    </a:lnTo>
                    <a:lnTo>
                      <a:pt x="256" y="314"/>
                    </a:lnTo>
                    <a:lnTo>
                      <a:pt x="252" y="316"/>
                    </a:lnTo>
                    <a:lnTo>
                      <a:pt x="252" y="314"/>
                    </a:lnTo>
                    <a:lnTo>
                      <a:pt x="256" y="314"/>
                    </a:lnTo>
                    <a:lnTo>
                      <a:pt x="260" y="314"/>
                    </a:lnTo>
                    <a:lnTo>
                      <a:pt x="256" y="314"/>
                    </a:lnTo>
                    <a:lnTo>
                      <a:pt x="256" y="310"/>
                    </a:lnTo>
                    <a:lnTo>
                      <a:pt x="260" y="310"/>
                    </a:lnTo>
                    <a:lnTo>
                      <a:pt x="256" y="310"/>
                    </a:lnTo>
                    <a:lnTo>
                      <a:pt x="256" y="306"/>
                    </a:lnTo>
                    <a:lnTo>
                      <a:pt x="260" y="306"/>
                    </a:lnTo>
                    <a:lnTo>
                      <a:pt x="256" y="306"/>
                    </a:lnTo>
                    <a:lnTo>
                      <a:pt x="256" y="302"/>
                    </a:lnTo>
                    <a:lnTo>
                      <a:pt x="252" y="302"/>
                    </a:lnTo>
                    <a:lnTo>
                      <a:pt x="250" y="302"/>
                    </a:lnTo>
                    <a:lnTo>
                      <a:pt x="246" y="302"/>
                    </a:lnTo>
                    <a:lnTo>
                      <a:pt x="246" y="298"/>
                    </a:lnTo>
                    <a:lnTo>
                      <a:pt x="250" y="298"/>
                    </a:lnTo>
                    <a:lnTo>
                      <a:pt x="252" y="298"/>
                    </a:lnTo>
                    <a:lnTo>
                      <a:pt x="250" y="294"/>
                    </a:lnTo>
                    <a:lnTo>
                      <a:pt x="250" y="290"/>
                    </a:lnTo>
                    <a:lnTo>
                      <a:pt x="252" y="290"/>
                    </a:lnTo>
                    <a:lnTo>
                      <a:pt x="252" y="294"/>
                    </a:lnTo>
                    <a:lnTo>
                      <a:pt x="252" y="290"/>
                    </a:lnTo>
                    <a:lnTo>
                      <a:pt x="250" y="290"/>
                    </a:lnTo>
                    <a:lnTo>
                      <a:pt x="246" y="290"/>
                    </a:lnTo>
                    <a:lnTo>
                      <a:pt x="246" y="286"/>
                    </a:lnTo>
                    <a:lnTo>
                      <a:pt x="242" y="286"/>
                    </a:lnTo>
                    <a:lnTo>
                      <a:pt x="238" y="286"/>
                    </a:lnTo>
                    <a:lnTo>
                      <a:pt x="238" y="284"/>
                    </a:lnTo>
                    <a:lnTo>
                      <a:pt x="242" y="284"/>
                    </a:lnTo>
                    <a:lnTo>
                      <a:pt x="238" y="284"/>
                    </a:lnTo>
                    <a:lnTo>
                      <a:pt x="242" y="284"/>
                    </a:lnTo>
                    <a:lnTo>
                      <a:pt x="246" y="284"/>
                    </a:lnTo>
                    <a:lnTo>
                      <a:pt x="242" y="284"/>
                    </a:lnTo>
                    <a:lnTo>
                      <a:pt x="242" y="280"/>
                    </a:lnTo>
                    <a:lnTo>
                      <a:pt x="246" y="280"/>
                    </a:lnTo>
                    <a:lnTo>
                      <a:pt x="242" y="280"/>
                    </a:lnTo>
                    <a:lnTo>
                      <a:pt x="242" y="276"/>
                    </a:lnTo>
                    <a:lnTo>
                      <a:pt x="238" y="276"/>
                    </a:lnTo>
                    <a:lnTo>
                      <a:pt x="242" y="276"/>
                    </a:lnTo>
                    <a:lnTo>
                      <a:pt x="238" y="276"/>
                    </a:lnTo>
                    <a:lnTo>
                      <a:pt x="234" y="276"/>
                    </a:lnTo>
                    <a:lnTo>
                      <a:pt x="234" y="272"/>
                    </a:lnTo>
                    <a:lnTo>
                      <a:pt x="238" y="272"/>
                    </a:lnTo>
                    <a:lnTo>
                      <a:pt x="238" y="268"/>
                    </a:lnTo>
                    <a:lnTo>
                      <a:pt x="234" y="268"/>
                    </a:lnTo>
                    <a:lnTo>
                      <a:pt x="230" y="272"/>
                    </a:lnTo>
                    <a:lnTo>
                      <a:pt x="226" y="272"/>
                    </a:lnTo>
                    <a:lnTo>
                      <a:pt x="222" y="272"/>
                    </a:lnTo>
                    <a:lnTo>
                      <a:pt x="220" y="272"/>
                    </a:lnTo>
                    <a:lnTo>
                      <a:pt x="222" y="272"/>
                    </a:lnTo>
                    <a:lnTo>
                      <a:pt x="226" y="272"/>
                    </a:lnTo>
                    <a:lnTo>
                      <a:pt x="230" y="272"/>
                    </a:lnTo>
                    <a:lnTo>
                      <a:pt x="230" y="268"/>
                    </a:lnTo>
                    <a:lnTo>
                      <a:pt x="234" y="268"/>
                    </a:lnTo>
                    <a:lnTo>
                      <a:pt x="230" y="268"/>
                    </a:lnTo>
                    <a:lnTo>
                      <a:pt x="230" y="264"/>
                    </a:lnTo>
                    <a:lnTo>
                      <a:pt x="234" y="264"/>
                    </a:lnTo>
                    <a:lnTo>
                      <a:pt x="238" y="264"/>
                    </a:lnTo>
                    <a:lnTo>
                      <a:pt x="234" y="264"/>
                    </a:lnTo>
                    <a:lnTo>
                      <a:pt x="230" y="264"/>
                    </a:lnTo>
                    <a:lnTo>
                      <a:pt x="226" y="264"/>
                    </a:lnTo>
                    <a:lnTo>
                      <a:pt x="230" y="264"/>
                    </a:lnTo>
                    <a:lnTo>
                      <a:pt x="234" y="264"/>
                    </a:lnTo>
                    <a:lnTo>
                      <a:pt x="238" y="260"/>
                    </a:lnTo>
                    <a:lnTo>
                      <a:pt x="234" y="260"/>
                    </a:lnTo>
                    <a:lnTo>
                      <a:pt x="230" y="260"/>
                    </a:lnTo>
                    <a:lnTo>
                      <a:pt x="230" y="256"/>
                    </a:lnTo>
                    <a:lnTo>
                      <a:pt x="226" y="256"/>
                    </a:lnTo>
                    <a:lnTo>
                      <a:pt x="222" y="256"/>
                    </a:lnTo>
                    <a:lnTo>
                      <a:pt x="222" y="254"/>
                    </a:lnTo>
                    <a:lnTo>
                      <a:pt x="226" y="254"/>
                    </a:lnTo>
                    <a:lnTo>
                      <a:pt x="226" y="250"/>
                    </a:lnTo>
                    <a:lnTo>
                      <a:pt x="222" y="250"/>
                    </a:lnTo>
                    <a:lnTo>
                      <a:pt x="220" y="250"/>
                    </a:lnTo>
                    <a:lnTo>
                      <a:pt x="216" y="250"/>
                    </a:lnTo>
                    <a:lnTo>
                      <a:pt x="212" y="250"/>
                    </a:lnTo>
                    <a:lnTo>
                      <a:pt x="212" y="246"/>
                    </a:lnTo>
                    <a:lnTo>
                      <a:pt x="208" y="246"/>
                    </a:lnTo>
                    <a:lnTo>
                      <a:pt x="212" y="246"/>
                    </a:lnTo>
                    <a:lnTo>
                      <a:pt x="212" y="242"/>
                    </a:lnTo>
                    <a:lnTo>
                      <a:pt x="208" y="242"/>
                    </a:lnTo>
                    <a:lnTo>
                      <a:pt x="208" y="238"/>
                    </a:lnTo>
                    <a:lnTo>
                      <a:pt x="204" y="238"/>
                    </a:lnTo>
                    <a:lnTo>
                      <a:pt x="200" y="238"/>
                    </a:lnTo>
                    <a:lnTo>
                      <a:pt x="204" y="238"/>
                    </a:lnTo>
                    <a:lnTo>
                      <a:pt x="208" y="238"/>
                    </a:lnTo>
                    <a:lnTo>
                      <a:pt x="208" y="234"/>
                    </a:lnTo>
                    <a:lnTo>
                      <a:pt x="204" y="234"/>
                    </a:lnTo>
                    <a:lnTo>
                      <a:pt x="204" y="230"/>
                    </a:lnTo>
                    <a:lnTo>
                      <a:pt x="208" y="230"/>
                    </a:lnTo>
                    <a:lnTo>
                      <a:pt x="204" y="230"/>
                    </a:lnTo>
                    <a:lnTo>
                      <a:pt x="204" y="228"/>
                    </a:lnTo>
                    <a:lnTo>
                      <a:pt x="200" y="228"/>
                    </a:lnTo>
                    <a:lnTo>
                      <a:pt x="200" y="230"/>
                    </a:lnTo>
                    <a:lnTo>
                      <a:pt x="196" y="230"/>
                    </a:lnTo>
                    <a:lnTo>
                      <a:pt x="194" y="228"/>
                    </a:lnTo>
                    <a:lnTo>
                      <a:pt x="196" y="228"/>
                    </a:lnTo>
                    <a:lnTo>
                      <a:pt x="196" y="224"/>
                    </a:lnTo>
                    <a:lnTo>
                      <a:pt x="194" y="224"/>
                    </a:lnTo>
                    <a:lnTo>
                      <a:pt x="190" y="224"/>
                    </a:lnTo>
                    <a:lnTo>
                      <a:pt x="190" y="228"/>
                    </a:lnTo>
                    <a:lnTo>
                      <a:pt x="186" y="228"/>
                    </a:lnTo>
                    <a:lnTo>
                      <a:pt x="186" y="224"/>
                    </a:lnTo>
                    <a:lnTo>
                      <a:pt x="190" y="224"/>
                    </a:lnTo>
                    <a:lnTo>
                      <a:pt x="186" y="224"/>
                    </a:lnTo>
                    <a:lnTo>
                      <a:pt x="182" y="224"/>
                    </a:lnTo>
                    <a:lnTo>
                      <a:pt x="182" y="220"/>
                    </a:lnTo>
                    <a:lnTo>
                      <a:pt x="178" y="220"/>
                    </a:lnTo>
                    <a:lnTo>
                      <a:pt x="174" y="220"/>
                    </a:lnTo>
                    <a:lnTo>
                      <a:pt x="170" y="220"/>
                    </a:lnTo>
                    <a:lnTo>
                      <a:pt x="170" y="216"/>
                    </a:lnTo>
                    <a:lnTo>
                      <a:pt x="164" y="216"/>
                    </a:lnTo>
                    <a:lnTo>
                      <a:pt x="160" y="216"/>
                    </a:lnTo>
                    <a:lnTo>
                      <a:pt x="156" y="216"/>
                    </a:lnTo>
                    <a:lnTo>
                      <a:pt x="152" y="216"/>
                    </a:lnTo>
                    <a:lnTo>
                      <a:pt x="152" y="212"/>
                    </a:lnTo>
                    <a:lnTo>
                      <a:pt x="148" y="212"/>
                    </a:lnTo>
                    <a:lnTo>
                      <a:pt x="148" y="216"/>
                    </a:lnTo>
                    <a:lnTo>
                      <a:pt x="148" y="212"/>
                    </a:lnTo>
                    <a:lnTo>
                      <a:pt x="144" y="212"/>
                    </a:lnTo>
                    <a:lnTo>
                      <a:pt x="144" y="216"/>
                    </a:lnTo>
                    <a:lnTo>
                      <a:pt x="140" y="216"/>
                    </a:lnTo>
                    <a:lnTo>
                      <a:pt x="144" y="212"/>
                    </a:lnTo>
                    <a:lnTo>
                      <a:pt x="140" y="212"/>
                    </a:lnTo>
                    <a:lnTo>
                      <a:pt x="136" y="212"/>
                    </a:lnTo>
                    <a:lnTo>
                      <a:pt x="134" y="212"/>
                    </a:lnTo>
                    <a:lnTo>
                      <a:pt x="130" y="216"/>
                    </a:lnTo>
                    <a:lnTo>
                      <a:pt x="126" y="216"/>
                    </a:lnTo>
                    <a:lnTo>
                      <a:pt x="122" y="216"/>
                    </a:lnTo>
                    <a:lnTo>
                      <a:pt x="122" y="212"/>
                    </a:lnTo>
                    <a:lnTo>
                      <a:pt x="118" y="216"/>
                    </a:lnTo>
                    <a:lnTo>
                      <a:pt x="118" y="212"/>
                    </a:lnTo>
                    <a:lnTo>
                      <a:pt x="118" y="216"/>
                    </a:lnTo>
                    <a:lnTo>
                      <a:pt x="114" y="216"/>
                    </a:lnTo>
                    <a:lnTo>
                      <a:pt x="118" y="216"/>
                    </a:lnTo>
                    <a:lnTo>
                      <a:pt x="118" y="220"/>
                    </a:lnTo>
                    <a:lnTo>
                      <a:pt x="114" y="220"/>
                    </a:lnTo>
                    <a:lnTo>
                      <a:pt x="114" y="216"/>
                    </a:lnTo>
                    <a:lnTo>
                      <a:pt x="110" y="216"/>
                    </a:lnTo>
                    <a:lnTo>
                      <a:pt x="110" y="220"/>
                    </a:lnTo>
                    <a:lnTo>
                      <a:pt x="110" y="216"/>
                    </a:lnTo>
                    <a:lnTo>
                      <a:pt x="108" y="216"/>
                    </a:lnTo>
                    <a:lnTo>
                      <a:pt x="110" y="216"/>
                    </a:lnTo>
                    <a:lnTo>
                      <a:pt x="108" y="216"/>
                    </a:lnTo>
                    <a:lnTo>
                      <a:pt x="108" y="220"/>
                    </a:lnTo>
                    <a:lnTo>
                      <a:pt x="104" y="220"/>
                    </a:lnTo>
                    <a:lnTo>
                      <a:pt x="100" y="220"/>
                    </a:lnTo>
                    <a:lnTo>
                      <a:pt x="100" y="216"/>
                    </a:lnTo>
                    <a:lnTo>
                      <a:pt x="104" y="216"/>
                    </a:lnTo>
                    <a:lnTo>
                      <a:pt x="100" y="216"/>
                    </a:lnTo>
                    <a:lnTo>
                      <a:pt x="104" y="216"/>
                    </a:lnTo>
                    <a:lnTo>
                      <a:pt x="104" y="212"/>
                    </a:lnTo>
                    <a:lnTo>
                      <a:pt x="100" y="212"/>
                    </a:lnTo>
                    <a:lnTo>
                      <a:pt x="96" y="212"/>
                    </a:lnTo>
                    <a:lnTo>
                      <a:pt x="94" y="216"/>
                    </a:lnTo>
                    <a:lnTo>
                      <a:pt x="94" y="220"/>
                    </a:lnTo>
                    <a:lnTo>
                      <a:pt x="90" y="216"/>
                    </a:lnTo>
                    <a:lnTo>
                      <a:pt x="86" y="216"/>
                    </a:lnTo>
                    <a:lnTo>
                      <a:pt x="86" y="212"/>
                    </a:lnTo>
                    <a:lnTo>
                      <a:pt x="82" y="216"/>
                    </a:lnTo>
                    <a:lnTo>
                      <a:pt x="86" y="216"/>
                    </a:lnTo>
                    <a:lnTo>
                      <a:pt x="86" y="220"/>
                    </a:lnTo>
                    <a:lnTo>
                      <a:pt x="90" y="220"/>
                    </a:lnTo>
                    <a:lnTo>
                      <a:pt x="94" y="224"/>
                    </a:lnTo>
                    <a:lnTo>
                      <a:pt x="90" y="224"/>
                    </a:lnTo>
                    <a:lnTo>
                      <a:pt x="86" y="224"/>
                    </a:lnTo>
                    <a:lnTo>
                      <a:pt x="82" y="220"/>
                    </a:lnTo>
                    <a:lnTo>
                      <a:pt x="78" y="220"/>
                    </a:lnTo>
                    <a:lnTo>
                      <a:pt x="74" y="220"/>
                    </a:lnTo>
                    <a:lnTo>
                      <a:pt x="70" y="220"/>
                    </a:lnTo>
                    <a:lnTo>
                      <a:pt x="66" y="220"/>
                    </a:lnTo>
                    <a:lnTo>
                      <a:pt x="64" y="220"/>
                    </a:lnTo>
                    <a:lnTo>
                      <a:pt x="64" y="216"/>
                    </a:lnTo>
                    <a:lnTo>
                      <a:pt x="60" y="216"/>
                    </a:lnTo>
                    <a:lnTo>
                      <a:pt x="56" y="216"/>
                    </a:lnTo>
                    <a:lnTo>
                      <a:pt x="56" y="212"/>
                    </a:lnTo>
                    <a:lnTo>
                      <a:pt x="52" y="212"/>
                    </a:lnTo>
                    <a:lnTo>
                      <a:pt x="48" y="212"/>
                    </a:lnTo>
                    <a:lnTo>
                      <a:pt x="48" y="208"/>
                    </a:lnTo>
                    <a:lnTo>
                      <a:pt x="52" y="208"/>
                    </a:lnTo>
                    <a:lnTo>
                      <a:pt x="56" y="208"/>
                    </a:lnTo>
                    <a:lnTo>
                      <a:pt x="60" y="204"/>
                    </a:lnTo>
                    <a:lnTo>
                      <a:pt x="64" y="204"/>
                    </a:lnTo>
                    <a:lnTo>
                      <a:pt x="70" y="204"/>
                    </a:lnTo>
                    <a:lnTo>
                      <a:pt x="70" y="200"/>
                    </a:lnTo>
                    <a:lnTo>
                      <a:pt x="66" y="200"/>
                    </a:lnTo>
                    <a:lnTo>
                      <a:pt x="64" y="200"/>
                    </a:lnTo>
                    <a:lnTo>
                      <a:pt x="64" y="204"/>
                    </a:lnTo>
                    <a:lnTo>
                      <a:pt x="60" y="204"/>
                    </a:lnTo>
                    <a:lnTo>
                      <a:pt x="60" y="200"/>
                    </a:lnTo>
                    <a:lnTo>
                      <a:pt x="56" y="200"/>
                    </a:lnTo>
                    <a:lnTo>
                      <a:pt x="52" y="200"/>
                    </a:lnTo>
                    <a:lnTo>
                      <a:pt x="48" y="200"/>
                    </a:lnTo>
                    <a:lnTo>
                      <a:pt x="44" y="200"/>
                    </a:lnTo>
                    <a:lnTo>
                      <a:pt x="40" y="200"/>
                    </a:lnTo>
                    <a:lnTo>
                      <a:pt x="40" y="198"/>
                    </a:lnTo>
                    <a:lnTo>
                      <a:pt x="44" y="198"/>
                    </a:lnTo>
                    <a:lnTo>
                      <a:pt x="44" y="194"/>
                    </a:lnTo>
                    <a:lnTo>
                      <a:pt x="48" y="194"/>
                    </a:lnTo>
                    <a:lnTo>
                      <a:pt x="44" y="194"/>
                    </a:lnTo>
                    <a:lnTo>
                      <a:pt x="40" y="198"/>
                    </a:lnTo>
                    <a:lnTo>
                      <a:pt x="38" y="198"/>
                    </a:lnTo>
                    <a:lnTo>
                      <a:pt x="38" y="200"/>
                    </a:lnTo>
                    <a:lnTo>
                      <a:pt x="34" y="200"/>
                    </a:lnTo>
                    <a:lnTo>
                      <a:pt x="34" y="198"/>
                    </a:lnTo>
                    <a:lnTo>
                      <a:pt x="30" y="198"/>
                    </a:lnTo>
                    <a:lnTo>
                      <a:pt x="34" y="194"/>
                    </a:lnTo>
                    <a:lnTo>
                      <a:pt x="30" y="198"/>
                    </a:lnTo>
                    <a:lnTo>
                      <a:pt x="30" y="194"/>
                    </a:lnTo>
                    <a:lnTo>
                      <a:pt x="26" y="194"/>
                    </a:lnTo>
                    <a:lnTo>
                      <a:pt x="22" y="194"/>
                    </a:lnTo>
                    <a:lnTo>
                      <a:pt x="22" y="190"/>
                    </a:lnTo>
                    <a:lnTo>
                      <a:pt x="26" y="190"/>
                    </a:lnTo>
                    <a:lnTo>
                      <a:pt x="30" y="190"/>
                    </a:lnTo>
                    <a:lnTo>
                      <a:pt x="34" y="186"/>
                    </a:lnTo>
                    <a:lnTo>
                      <a:pt x="38" y="186"/>
                    </a:lnTo>
                    <a:lnTo>
                      <a:pt x="40" y="186"/>
                    </a:lnTo>
                    <a:lnTo>
                      <a:pt x="44" y="186"/>
                    </a:lnTo>
                    <a:lnTo>
                      <a:pt x="48" y="186"/>
                    </a:lnTo>
                    <a:lnTo>
                      <a:pt x="52" y="186"/>
                    </a:lnTo>
                    <a:lnTo>
                      <a:pt x="56" y="186"/>
                    </a:lnTo>
                    <a:lnTo>
                      <a:pt x="56" y="190"/>
                    </a:lnTo>
                    <a:lnTo>
                      <a:pt x="60" y="190"/>
                    </a:lnTo>
                    <a:lnTo>
                      <a:pt x="64" y="190"/>
                    </a:lnTo>
                    <a:lnTo>
                      <a:pt x="66" y="190"/>
                    </a:lnTo>
                    <a:lnTo>
                      <a:pt x="70" y="190"/>
                    </a:lnTo>
                    <a:lnTo>
                      <a:pt x="70" y="186"/>
                    </a:lnTo>
                    <a:lnTo>
                      <a:pt x="74" y="186"/>
                    </a:lnTo>
                    <a:lnTo>
                      <a:pt x="74" y="190"/>
                    </a:lnTo>
                    <a:lnTo>
                      <a:pt x="78" y="190"/>
                    </a:lnTo>
                    <a:lnTo>
                      <a:pt x="82" y="190"/>
                    </a:lnTo>
                    <a:lnTo>
                      <a:pt x="86" y="190"/>
                    </a:lnTo>
                    <a:lnTo>
                      <a:pt x="90" y="190"/>
                    </a:lnTo>
                    <a:lnTo>
                      <a:pt x="94" y="190"/>
                    </a:lnTo>
                    <a:lnTo>
                      <a:pt x="96" y="190"/>
                    </a:lnTo>
                    <a:lnTo>
                      <a:pt x="96" y="186"/>
                    </a:lnTo>
                    <a:lnTo>
                      <a:pt x="94" y="190"/>
                    </a:lnTo>
                    <a:lnTo>
                      <a:pt x="90" y="190"/>
                    </a:lnTo>
                    <a:lnTo>
                      <a:pt x="86" y="190"/>
                    </a:lnTo>
                    <a:lnTo>
                      <a:pt x="82" y="190"/>
                    </a:lnTo>
                    <a:lnTo>
                      <a:pt x="78" y="190"/>
                    </a:lnTo>
                    <a:lnTo>
                      <a:pt x="78" y="186"/>
                    </a:lnTo>
                    <a:lnTo>
                      <a:pt x="74" y="186"/>
                    </a:lnTo>
                    <a:lnTo>
                      <a:pt x="70" y="186"/>
                    </a:lnTo>
                    <a:lnTo>
                      <a:pt x="66" y="186"/>
                    </a:lnTo>
                    <a:lnTo>
                      <a:pt x="64" y="186"/>
                    </a:lnTo>
                    <a:lnTo>
                      <a:pt x="60" y="186"/>
                    </a:lnTo>
                    <a:lnTo>
                      <a:pt x="56" y="186"/>
                    </a:lnTo>
                    <a:lnTo>
                      <a:pt x="60" y="186"/>
                    </a:lnTo>
                    <a:lnTo>
                      <a:pt x="64" y="182"/>
                    </a:lnTo>
                    <a:lnTo>
                      <a:pt x="66" y="182"/>
                    </a:lnTo>
                    <a:lnTo>
                      <a:pt x="70" y="182"/>
                    </a:lnTo>
                    <a:lnTo>
                      <a:pt x="74" y="182"/>
                    </a:lnTo>
                    <a:lnTo>
                      <a:pt x="78" y="182"/>
                    </a:lnTo>
                    <a:lnTo>
                      <a:pt x="82" y="182"/>
                    </a:lnTo>
                    <a:lnTo>
                      <a:pt x="86" y="182"/>
                    </a:lnTo>
                    <a:lnTo>
                      <a:pt x="90" y="182"/>
                    </a:lnTo>
                    <a:lnTo>
                      <a:pt x="90" y="186"/>
                    </a:lnTo>
                    <a:lnTo>
                      <a:pt x="94" y="186"/>
                    </a:lnTo>
                    <a:lnTo>
                      <a:pt x="96" y="186"/>
                    </a:lnTo>
                    <a:lnTo>
                      <a:pt x="94" y="186"/>
                    </a:lnTo>
                    <a:lnTo>
                      <a:pt x="90" y="182"/>
                    </a:lnTo>
                    <a:lnTo>
                      <a:pt x="94" y="182"/>
                    </a:lnTo>
                    <a:lnTo>
                      <a:pt x="96" y="182"/>
                    </a:lnTo>
                    <a:lnTo>
                      <a:pt x="96" y="178"/>
                    </a:lnTo>
                    <a:lnTo>
                      <a:pt x="96" y="174"/>
                    </a:lnTo>
                    <a:lnTo>
                      <a:pt x="94" y="174"/>
                    </a:lnTo>
                    <a:lnTo>
                      <a:pt x="90" y="174"/>
                    </a:lnTo>
                    <a:lnTo>
                      <a:pt x="86" y="174"/>
                    </a:lnTo>
                    <a:lnTo>
                      <a:pt x="82" y="174"/>
                    </a:lnTo>
                    <a:lnTo>
                      <a:pt x="82" y="178"/>
                    </a:lnTo>
                    <a:lnTo>
                      <a:pt x="78" y="178"/>
                    </a:lnTo>
                    <a:lnTo>
                      <a:pt x="74" y="178"/>
                    </a:lnTo>
                    <a:lnTo>
                      <a:pt x="70" y="178"/>
                    </a:lnTo>
                    <a:lnTo>
                      <a:pt x="66" y="178"/>
                    </a:lnTo>
                    <a:lnTo>
                      <a:pt x="64" y="178"/>
                    </a:lnTo>
                    <a:lnTo>
                      <a:pt x="66" y="178"/>
                    </a:lnTo>
                    <a:lnTo>
                      <a:pt x="64" y="178"/>
                    </a:lnTo>
                    <a:lnTo>
                      <a:pt x="64" y="174"/>
                    </a:lnTo>
                    <a:lnTo>
                      <a:pt x="60" y="174"/>
                    </a:lnTo>
                    <a:lnTo>
                      <a:pt x="60" y="178"/>
                    </a:lnTo>
                    <a:lnTo>
                      <a:pt x="64" y="178"/>
                    </a:lnTo>
                    <a:lnTo>
                      <a:pt x="60" y="178"/>
                    </a:lnTo>
                    <a:lnTo>
                      <a:pt x="56" y="178"/>
                    </a:lnTo>
                    <a:lnTo>
                      <a:pt x="56" y="182"/>
                    </a:lnTo>
                    <a:lnTo>
                      <a:pt x="52" y="182"/>
                    </a:lnTo>
                    <a:lnTo>
                      <a:pt x="52" y="178"/>
                    </a:lnTo>
                    <a:lnTo>
                      <a:pt x="48" y="178"/>
                    </a:lnTo>
                    <a:lnTo>
                      <a:pt x="44" y="178"/>
                    </a:lnTo>
                    <a:lnTo>
                      <a:pt x="40" y="178"/>
                    </a:lnTo>
                    <a:lnTo>
                      <a:pt x="38" y="178"/>
                    </a:lnTo>
                    <a:lnTo>
                      <a:pt x="40" y="174"/>
                    </a:lnTo>
                    <a:lnTo>
                      <a:pt x="44" y="174"/>
                    </a:lnTo>
                    <a:lnTo>
                      <a:pt x="48" y="174"/>
                    </a:lnTo>
                    <a:lnTo>
                      <a:pt x="48" y="172"/>
                    </a:lnTo>
                    <a:lnTo>
                      <a:pt x="48" y="174"/>
                    </a:lnTo>
                    <a:lnTo>
                      <a:pt x="44" y="174"/>
                    </a:lnTo>
                    <a:lnTo>
                      <a:pt x="40" y="174"/>
                    </a:lnTo>
                    <a:lnTo>
                      <a:pt x="38" y="174"/>
                    </a:lnTo>
                    <a:lnTo>
                      <a:pt x="34" y="174"/>
                    </a:lnTo>
                    <a:lnTo>
                      <a:pt x="34" y="172"/>
                    </a:lnTo>
                    <a:lnTo>
                      <a:pt x="38" y="172"/>
                    </a:lnTo>
                    <a:lnTo>
                      <a:pt x="40" y="172"/>
                    </a:lnTo>
                    <a:lnTo>
                      <a:pt x="38" y="172"/>
                    </a:lnTo>
                    <a:lnTo>
                      <a:pt x="34" y="172"/>
                    </a:lnTo>
                    <a:lnTo>
                      <a:pt x="30" y="172"/>
                    </a:lnTo>
                    <a:lnTo>
                      <a:pt x="26" y="172"/>
                    </a:lnTo>
                    <a:lnTo>
                      <a:pt x="22" y="172"/>
                    </a:lnTo>
                    <a:lnTo>
                      <a:pt x="26" y="172"/>
                    </a:lnTo>
                    <a:lnTo>
                      <a:pt x="26" y="168"/>
                    </a:lnTo>
                    <a:lnTo>
                      <a:pt x="22" y="168"/>
                    </a:lnTo>
                    <a:lnTo>
                      <a:pt x="22" y="172"/>
                    </a:lnTo>
                    <a:lnTo>
                      <a:pt x="18" y="172"/>
                    </a:lnTo>
                    <a:lnTo>
                      <a:pt x="18" y="168"/>
                    </a:lnTo>
                    <a:lnTo>
                      <a:pt x="14" y="168"/>
                    </a:lnTo>
                    <a:lnTo>
                      <a:pt x="10" y="168"/>
                    </a:lnTo>
                    <a:lnTo>
                      <a:pt x="8" y="164"/>
                    </a:lnTo>
                    <a:lnTo>
                      <a:pt x="10" y="164"/>
                    </a:lnTo>
                    <a:lnTo>
                      <a:pt x="8" y="164"/>
                    </a:lnTo>
                    <a:lnTo>
                      <a:pt x="4" y="164"/>
                    </a:lnTo>
                    <a:lnTo>
                      <a:pt x="0" y="160"/>
                    </a:lnTo>
                    <a:lnTo>
                      <a:pt x="4" y="160"/>
                    </a:lnTo>
                    <a:lnTo>
                      <a:pt x="4" y="158"/>
                    </a:lnTo>
                    <a:lnTo>
                      <a:pt x="8" y="158"/>
                    </a:lnTo>
                    <a:lnTo>
                      <a:pt x="4" y="158"/>
                    </a:lnTo>
                    <a:lnTo>
                      <a:pt x="4" y="154"/>
                    </a:lnTo>
                    <a:lnTo>
                      <a:pt x="8" y="154"/>
                    </a:lnTo>
                    <a:lnTo>
                      <a:pt x="4" y="154"/>
                    </a:lnTo>
                    <a:lnTo>
                      <a:pt x="8" y="150"/>
                    </a:lnTo>
                    <a:lnTo>
                      <a:pt x="10" y="150"/>
                    </a:lnTo>
                    <a:lnTo>
                      <a:pt x="14" y="150"/>
                    </a:lnTo>
                    <a:lnTo>
                      <a:pt x="18" y="150"/>
                    </a:lnTo>
                    <a:lnTo>
                      <a:pt x="22" y="150"/>
                    </a:lnTo>
                    <a:lnTo>
                      <a:pt x="26" y="150"/>
                    </a:lnTo>
                    <a:lnTo>
                      <a:pt x="30" y="150"/>
                    </a:lnTo>
                    <a:lnTo>
                      <a:pt x="30" y="146"/>
                    </a:lnTo>
                    <a:lnTo>
                      <a:pt x="34" y="146"/>
                    </a:lnTo>
                    <a:lnTo>
                      <a:pt x="38" y="146"/>
                    </a:lnTo>
                    <a:lnTo>
                      <a:pt x="40" y="146"/>
                    </a:lnTo>
                    <a:lnTo>
                      <a:pt x="44" y="146"/>
                    </a:lnTo>
                    <a:lnTo>
                      <a:pt x="40" y="146"/>
                    </a:lnTo>
                    <a:lnTo>
                      <a:pt x="40" y="142"/>
                    </a:lnTo>
                    <a:lnTo>
                      <a:pt x="44" y="142"/>
                    </a:lnTo>
                    <a:lnTo>
                      <a:pt x="48" y="142"/>
                    </a:lnTo>
                    <a:lnTo>
                      <a:pt x="52" y="142"/>
                    </a:lnTo>
                    <a:lnTo>
                      <a:pt x="56" y="142"/>
                    </a:lnTo>
                    <a:lnTo>
                      <a:pt x="60" y="142"/>
                    </a:lnTo>
                    <a:lnTo>
                      <a:pt x="56" y="142"/>
                    </a:lnTo>
                    <a:lnTo>
                      <a:pt x="56" y="138"/>
                    </a:lnTo>
                    <a:lnTo>
                      <a:pt x="60" y="138"/>
                    </a:lnTo>
                    <a:lnTo>
                      <a:pt x="66" y="134"/>
                    </a:lnTo>
                    <a:lnTo>
                      <a:pt x="70" y="134"/>
                    </a:lnTo>
                    <a:lnTo>
                      <a:pt x="74" y="138"/>
                    </a:lnTo>
                    <a:lnTo>
                      <a:pt x="74" y="134"/>
                    </a:lnTo>
                    <a:lnTo>
                      <a:pt x="78" y="134"/>
                    </a:lnTo>
                    <a:lnTo>
                      <a:pt x="82" y="134"/>
                    </a:lnTo>
                    <a:lnTo>
                      <a:pt x="86" y="134"/>
                    </a:lnTo>
                    <a:lnTo>
                      <a:pt x="90" y="134"/>
                    </a:lnTo>
                    <a:lnTo>
                      <a:pt x="94" y="134"/>
                    </a:lnTo>
                    <a:lnTo>
                      <a:pt x="96" y="134"/>
                    </a:lnTo>
                    <a:lnTo>
                      <a:pt x="100" y="134"/>
                    </a:lnTo>
                    <a:lnTo>
                      <a:pt x="104" y="130"/>
                    </a:lnTo>
                    <a:lnTo>
                      <a:pt x="108" y="128"/>
                    </a:lnTo>
                    <a:lnTo>
                      <a:pt x="110" y="128"/>
                    </a:lnTo>
                    <a:lnTo>
                      <a:pt x="110" y="124"/>
                    </a:lnTo>
                    <a:lnTo>
                      <a:pt x="114" y="124"/>
                    </a:lnTo>
                    <a:lnTo>
                      <a:pt x="114" y="120"/>
                    </a:lnTo>
                    <a:lnTo>
                      <a:pt x="110" y="120"/>
                    </a:lnTo>
                    <a:lnTo>
                      <a:pt x="110" y="116"/>
                    </a:lnTo>
                    <a:lnTo>
                      <a:pt x="110" y="112"/>
                    </a:lnTo>
                    <a:lnTo>
                      <a:pt x="110" y="108"/>
                    </a:lnTo>
                    <a:lnTo>
                      <a:pt x="114" y="108"/>
                    </a:lnTo>
                    <a:lnTo>
                      <a:pt x="122" y="108"/>
                    </a:lnTo>
                    <a:lnTo>
                      <a:pt x="122" y="104"/>
                    </a:lnTo>
                    <a:lnTo>
                      <a:pt x="126" y="104"/>
                    </a:lnTo>
                    <a:lnTo>
                      <a:pt x="130" y="104"/>
                    </a:lnTo>
                    <a:lnTo>
                      <a:pt x="126" y="104"/>
                    </a:lnTo>
                    <a:lnTo>
                      <a:pt x="122" y="104"/>
                    </a:lnTo>
                    <a:lnTo>
                      <a:pt x="122" y="100"/>
                    </a:lnTo>
                    <a:lnTo>
                      <a:pt x="122" y="104"/>
                    </a:lnTo>
                    <a:lnTo>
                      <a:pt x="118" y="104"/>
                    </a:lnTo>
                    <a:lnTo>
                      <a:pt x="114" y="104"/>
                    </a:lnTo>
                    <a:lnTo>
                      <a:pt x="114" y="108"/>
                    </a:lnTo>
                    <a:lnTo>
                      <a:pt x="110" y="108"/>
                    </a:lnTo>
                    <a:lnTo>
                      <a:pt x="110" y="104"/>
                    </a:lnTo>
                    <a:lnTo>
                      <a:pt x="108" y="104"/>
                    </a:lnTo>
                    <a:lnTo>
                      <a:pt x="108" y="108"/>
                    </a:lnTo>
                    <a:lnTo>
                      <a:pt x="104" y="108"/>
                    </a:lnTo>
                    <a:lnTo>
                      <a:pt x="100" y="108"/>
                    </a:lnTo>
                    <a:lnTo>
                      <a:pt x="96" y="108"/>
                    </a:lnTo>
                    <a:lnTo>
                      <a:pt x="96" y="104"/>
                    </a:lnTo>
                    <a:lnTo>
                      <a:pt x="94" y="104"/>
                    </a:lnTo>
                    <a:lnTo>
                      <a:pt x="90" y="104"/>
                    </a:lnTo>
                    <a:lnTo>
                      <a:pt x="90" y="108"/>
                    </a:lnTo>
                    <a:lnTo>
                      <a:pt x="86" y="108"/>
                    </a:lnTo>
                    <a:lnTo>
                      <a:pt x="82" y="108"/>
                    </a:lnTo>
                    <a:lnTo>
                      <a:pt x="82" y="104"/>
                    </a:lnTo>
                    <a:lnTo>
                      <a:pt x="78" y="104"/>
                    </a:lnTo>
                    <a:lnTo>
                      <a:pt x="78" y="100"/>
                    </a:lnTo>
                    <a:lnTo>
                      <a:pt x="78" y="98"/>
                    </a:lnTo>
                    <a:lnTo>
                      <a:pt x="82" y="98"/>
                    </a:lnTo>
                    <a:lnTo>
                      <a:pt x="86" y="98"/>
                    </a:lnTo>
                    <a:lnTo>
                      <a:pt x="90" y="94"/>
                    </a:lnTo>
                    <a:lnTo>
                      <a:pt x="94" y="94"/>
                    </a:lnTo>
                    <a:lnTo>
                      <a:pt x="94" y="90"/>
                    </a:lnTo>
                    <a:lnTo>
                      <a:pt x="96" y="90"/>
                    </a:lnTo>
                    <a:lnTo>
                      <a:pt x="100" y="90"/>
                    </a:lnTo>
                    <a:lnTo>
                      <a:pt x="104" y="90"/>
                    </a:lnTo>
                    <a:lnTo>
                      <a:pt x="104" y="86"/>
                    </a:lnTo>
                    <a:lnTo>
                      <a:pt x="108" y="86"/>
                    </a:lnTo>
                    <a:lnTo>
                      <a:pt x="110" y="86"/>
                    </a:lnTo>
                    <a:lnTo>
                      <a:pt x="110" y="82"/>
                    </a:lnTo>
                    <a:lnTo>
                      <a:pt x="114" y="82"/>
                    </a:lnTo>
                    <a:lnTo>
                      <a:pt x="114" y="78"/>
                    </a:lnTo>
                    <a:lnTo>
                      <a:pt x="118" y="78"/>
                    </a:lnTo>
                    <a:lnTo>
                      <a:pt x="122" y="78"/>
                    </a:lnTo>
                    <a:lnTo>
                      <a:pt x="126" y="78"/>
                    </a:lnTo>
                    <a:lnTo>
                      <a:pt x="130" y="78"/>
                    </a:lnTo>
                    <a:lnTo>
                      <a:pt x="130" y="74"/>
                    </a:lnTo>
                    <a:lnTo>
                      <a:pt x="134" y="74"/>
                    </a:lnTo>
                    <a:lnTo>
                      <a:pt x="134" y="78"/>
                    </a:lnTo>
                    <a:lnTo>
                      <a:pt x="136" y="82"/>
                    </a:lnTo>
                    <a:lnTo>
                      <a:pt x="140" y="86"/>
                    </a:lnTo>
                    <a:lnTo>
                      <a:pt x="144" y="86"/>
                    </a:lnTo>
                    <a:lnTo>
                      <a:pt x="140" y="86"/>
                    </a:lnTo>
                    <a:lnTo>
                      <a:pt x="140" y="82"/>
                    </a:lnTo>
                    <a:lnTo>
                      <a:pt x="136" y="82"/>
                    </a:lnTo>
                    <a:lnTo>
                      <a:pt x="136" y="78"/>
                    </a:lnTo>
                    <a:lnTo>
                      <a:pt x="136" y="74"/>
                    </a:lnTo>
                    <a:lnTo>
                      <a:pt x="140" y="72"/>
                    </a:lnTo>
                    <a:lnTo>
                      <a:pt x="144" y="72"/>
                    </a:lnTo>
                    <a:lnTo>
                      <a:pt x="144" y="74"/>
                    </a:lnTo>
                    <a:lnTo>
                      <a:pt x="148" y="74"/>
                    </a:lnTo>
                    <a:lnTo>
                      <a:pt x="152" y="74"/>
                    </a:lnTo>
                    <a:lnTo>
                      <a:pt x="156" y="74"/>
                    </a:lnTo>
                    <a:lnTo>
                      <a:pt x="160" y="78"/>
                    </a:lnTo>
                    <a:lnTo>
                      <a:pt x="164" y="78"/>
                    </a:lnTo>
                    <a:lnTo>
                      <a:pt x="164" y="74"/>
                    </a:lnTo>
                    <a:lnTo>
                      <a:pt x="166" y="74"/>
                    </a:lnTo>
                    <a:lnTo>
                      <a:pt x="170" y="74"/>
                    </a:lnTo>
                    <a:lnTo>
                      <a:pt x="166" y="74"/>
                    </a:lnTo>
                    <a:lnTo>
                      <a:pt x="166" y="72"/>
                    </a:lnTo>
                    <a:lnTo>
                      <a:pt x="164" y="68"/>
                    </a:lnTo>
                    <a:lnTo>
                      <a:pt x="166" y="68"/>
                    </a:lnTo>
                    <a:lnTo>
                      <a:pt x="170" y="68"/>
                    </a:lnTo>
                    <a:lnTo>
                      <a:pt x="170" y="64"/>
                    </a:lnTo>
                    <a:lnTo>
                      <a:pt x="166" y="64"/>
                    </a:lnTo>
                    <a:lnTo>
                      <a:pt x="166" y="60"/>
                    </a:lnTo>
                    <a:lnTo>
                      <a:pt x="164" y="60"/>
                    </a:lnTo>
                    <a:lnTo>
                      <a:pt x="164" y="56"/>
                    </a:lnTo>
                    <a:lnTo>
                      <a:pt x="166" y="56"/>
                    </a:lnTo>
                    <a:lnTo>
                      <a:pt x="170" y="52"/>
                    </a:lnTo>
                    <a:lnTo>
                      <a:pt x="174" y="52"/>
                    </a:lnTo>
                    <a:lnTo>
                      <a:pt x="178" y="52"/>
                    </a:lnTo>
                    <a:lnTo>
                      <a:pt x="182" y="52"/>
                    </a:lnTo>
                    <a:lnTo>
                      <a:pt x="186" y="52"/>
                    </a:lnTo>
                    <a:lnTo>
                      <a:pt x="190" y="52"/>
                    </a:lnTo>
                    <a:lnTo>
                      <a:pt x="194" y="52"/>
                    </a:lnTo>
                    <a:lnTo>
                      <a:pt x="196" y="52"/>
                    </a:lnTo>
                    <a:lnTo>
                      <a:pt x="200" y="52"/>
                    </a:lnTo>
                    <a:lnTo>
                      <a:pt x="200" y="56"/>
                    </a:lnTo>
                    <a:lnTo>
                      <a:pt x="200" y="60"/>
                    </a:lnTo>
                    <a:lnTo>
                      <a:pt x="204" y="60"/>
                    </a:lnTo>
                    <a:lnTo>
                      <a:pt x="212" y="60"/>
                    </a:lnTo>
                    <a:lnTo>
                      <a:pt x="212" y="64"/>
                    </a:lnTo>
                    <a:lnTo>
                      <a:pt x="216" y="64"/>
                    </a:lnTo>
                    <a:lnTo>
                      <a:pt x="216" y="60"/>
                    </a:lnTo>
                    <a:lnTo>
                      <a:pt x="216" y="64"/>
                    </a:lnTo>
                    <a:lnTo>
                      <a:pt x="220" y="64"/>
                    </a:lnTo>
                    <a:lnTo>
                      <a:pt x="222" y="64"/>
                    </a:lnTo>
                    <a:lnTo>
                      <a:pt x="222" y="68"/>
                    </a:lnTo>
                    <a:lnTo>
                      <a:pt x="226" y="68"/>
                    </a:lnTo>
                    <a:lnTo>
                      <a:pt x="230" y="68"/>
                    </a:lnTo>
                    <a:lnTo>
                      <a:pt x="230" y="72"/>
                    </a:lnTo>
                    <a:lnTo>
                      <a:pt x="234" y="72"/>
                    </a:lnTo>
                    <a:lnTo>
                      <a:pt x="234" y="68"/>
                    </a:lnTo>
                    <a:lnTo>
                      <a:pt x="230" y="68"/>
                    </a:lnTo>
                    <a:lnTo>
                      <a:pt x="226" y="68"/>
                    </a:lnTo>
                    <a:lnTo>
                      <a:pt x="222" y="68"/>
                    </a:lnTo>
                    <a:lnTo>
                      <a:pt x="222" y="64"/>
                    </a:lnTo>
                    <a:lnTo>
                      <a:pt x="220" y="64"/>
                    </a:lnTo>
                    <a:lnTo>
                      <a:pt x="216" y="60"/>
                    </a:lnTo>
                    <a:lnTo>
                      <a:pt x="212" y="60"/>
                    </a:lnTo>
                    <a:lnTo>
                      <a:pt x="208" y="60"/>
                    </a:lnTo>
                    <a:lnTo>
                      <a:pt x="208" y="56"/>
                    </a:lnTo>
                    <a:lnTo>
                      <a:pt x="204" y="52"/>
                    </a:lnTo>
                    <a:lnTo>
                      <a:pt x="200" y="52"/>
                    </a:lnTo>
                    <a:lnTo>
                      <a:pt x="196" y="52"/>
                    </a:lnTo>
                    <a:lnTo>
                      <a:pt x="194" y="52"/>
                    </a:lnTo>
                    <a:lnTo>
                      <a:pt x="194" y="48"/>
                    </a:lnTo>
                    <a:lnTo>
                      <a:pt x="190" y="48"/>
                    </a:lnTo>
                    <a:lnTo>
                      <a:pt x="194" y="48"/>
                    </a:lnTo>
                    <a:lnTo>
                      <a:pt x="196" y="48"/>
                    </a:lnTo>
                    <a:lnTo>
                      <a:pt x="200" y="44"/>
                    </a:lnTo>
                    <a:lnTo>
                      <a:pt x="204" y="44"/>
                    </a:lnTo>
                    <a:lnTo>
                      <a:pt x="208" y="44"/>
                    </a:lnTo>
                    <a:lnTo>
                      <a:pt x="212" y="44"/>
                    </a:lnTo>
                    <a:lnTo>
                      <a:pt x="216" y="44"/>
                    </a:lnTo>
                    <a:lnTo>
                      <a:pt x="220" y="44"/>
                    </a:lnTo>
                    <a:lnTo>
                      <a:pt x="222" y="44"/>
                    </a:lnTo>
                    <a:lnTo>
                      <a:pt x="226" y="44"/>
                    </a:lnTo>
                    <a:lnTo>
                      <a:pt x="230" y="42"/>
                    </a:lnTo>
                    <a:lnTo>
                      <a:pt x="234" y="42"/>
                    </a:lnTo>
                    <a:lnTo>
                      <a:pt x="234" y="44"/>
                    </a:lnTo>
                    <a:lnTo>
                      <a:pt x="238" y="44"/>
                    </a:lnTo>
                    <a:lnTo>
                      <a:pt x="238" y="42"/>
                    </a:lnTo>
                    <a:lnTo>
                      <a:pt x="242" y="42"/>
                    </a:lnTo>
                    <a:lnTo>
                      <a:pt x="246" y="42"/>
                    </a:lnTo>
                    <a:lnTo>
                      <a:pt x="250" y="42"/>
                    </a:lnTo>
                    <a:lnTo>
                      <a:pt x="250" y="44"/>
                    </a:lnTo>
                    <a:lnTo>
                      <a:pt x="252" y="44"/>
                    </a:lnTo>
                    <a:lnTo>
                      <a:pt x="252" y="42"/>
                    </a:lnTo>
                    <a:lnTo>
                      <a:pt x="250" y="42"/>
                    </a:lnTo>
                    <a:lnTo>
                      <a:pt x="246" y="42"/>
                    </a:lnTo>
                    <a:lnTo>
                      <a:pt x="252" y="42"/>
                    </a:lnTo>
                    <a:lnTo>
                      <a:pt x="256" y="38"/>
                    </a:lnTo>
                    <a:lnTo>
                      <a:pt x="260" y="38"/>
                    </a:lnTo>
                    <a:lnTo>
                      <a:pt x="264" y="38"/>
                    </a:lnTo>
                    <a:lnTo>
                      <a:pt x="268" y="42"/>
                    </a:lnTo>
                    <a:lnTo>
                      <a:pt x="272" y="42"/>
                    </a:lnTo>
                    <a:lnTo>
                      <a:pt x="276" y="44"/>
                    </a:lnTo>
                    <a:lnTo>
                      <a:pt x="276" y="52"/>
                    </a:lnTo>
                    <a:lnTo>
                      <a:pt x="276" y="56"/>
                    </a:lnTo>
                    <a:lnTo>
                      <a:pt x="272" y="56"/>
                    </a:lnTo>
                    <a:lnTo>
                      <a:pt x="272" y="60"/>
                    </a:lnTo>
                    <a:lnTo>
                      <a:pt x="272" y="64"/>
                    </a:lnTo>
                    <a:lnTo>
                      <a:pt x="276" y="64"/>
                    </a:lnTo>
                    <a:lnTo>
                      <a:pt x="276" y="60"/>
                    </a:lnTo>
                    <a:lnTo>
                      <a:pt x="278" y="56"/>
                    </a:lnTo>
                    <a:lnTo>
                      <a:pt x="282" y="56"/>
                    </a:lnTo>
                    <a:lnTo>
                      <a:pt x="282" y="52"/>
                    </a:lnTo>
                    <a:lnTo>
                      <a:pt x="282" y="48"/>
                    </a:lnTo>
                    <a:lnTo>
                      <a:pt x="286" y="48"/>
                    </a:lnTo>
                    <a:lnTo>
                      <a:pt x="290" y="48"/>
                    </a:lnTo>
                    <a:lnTo>
                      <a:pt x="298" y="52"/>
                    </a:lnTo>
                    <a:lnTo>
                      <a:pt x="302" y="52"/>
                    </a:lnTo>
                    <a:lnTo>
                      <a:pt x="306" y="52"/>
                    </a:lnTo>
                    <a:lnTo>
                      <a:pt x="308" y="52"/>
                    </a:lnTo>
                    <a:lnTo>
                      <a:pt x="312" y="56"/>
                    </a:lnTo>
                    <a:lnTo>
                      <a:pt x="316" y="56"/>
                    </a:lnTo>
                    <a:lnTo>
                      <a:pt x="320" y="56"/>
                    </a:lnTo>
                    <a:lnTo>
                      <a:pt x="320" y="60"/>
                    </a:lnTo>
                    <a:lnTo>
                      <a:pt x="324" y="60"/>
                    </a:lnTo>
                    <a:lnTo>
                      <a:pt x="328" y="60"/>
                    </a:lnTo>
                    <a:lnTo>
                      <a:pt x="332" y="60"/>
                    </a:lnTo>
                    <a:lnTo>
                      <a:pt x="328" y="60"/>
                    </a:lnTo>
                    <a:lnTo>
                      <a:pt x="324" y="56"/>
                    </a:lnTo>
                    <a:lnTo>
                      <a:pt x="320" y="56"/>
                    </a:lnTo>
                    <a:lnTo>
                      <a:pt x="316" y="56"/>
                    </a:lnTo>
                    <a:lnTo>
                      <a:pt x="316" y="52"/>
                    </a:lnTo>
                    <a:lnTo>
                      <a:pt x="312" y="52"/>
                    </a:lnTo>
                    <a:lnTo>
                      <a:pt x="308" y="52"/>
                    </a:lnTo>
                    <a:lnTo>
                      <a:pt x="312" y="52"/>
                    </a:lnTo>
                    <a:lnTo>
                      <a:pt x="316" y="52"/>
                    </a:lnTo>
                    <a:lnTo>
                      <a:pt x="320" y="52"/>
                    </a:lnTo>
                    <a:lnTo>
                      <a:pt x="324" y="52"/>
                    </a:lnTo>
                    <a:lnTo>
                      <a:pt x="328" y="52"/>
                    </a:lnTo>
                    <a:lnTo>
                      <a:pt x="332" y="52"/>
                    </a:lnTo>
                    <a:lnTo>
                      <a:pt x="328" y="48"/>
                    </a:lnTo>
                    <a:lnTo>
                      <a:pt x="324" y="48"/>
                    </a:lnTo>
                    <a:lnTo>
                      <a:pt x="320" y="48"/>
                    </a:lnTo>
                    <a:lnTo>
                      <a:pt x="320" y="44"/>
                    </a:lnTo>
                    <a:lnTo>
                      <a:pt x="316" y="44"/>
                    </a:lnTo>
                    <a:lnTo>
                      <a:pt x="312" y="44"/>
                    </a:lnTo>
                    <a:lnTo>
                      <a:pt x="312" y="42"/>
                    </a:lnTo>
                    <a:lnTo>
                      <a:pt x="312" y="38"/>
                    </a:lnTo>
                    <a:lnTo>
                      <a:pt x="308" y="38"/>
                    </a:lnTo>
                    <a:lnTo>
                      <a:pt x="308" y="34"/>
                    </a:lnTo>
                    <a:lnTo>
                      <a:pt x="312" y="34"/>
                    </a:lnTo>
                    <a:lnTo>
                      <a:pt x="316" y="34"/>
                    </a:lnTo>
                    <a:lnTo>
                      <a:pt x="320" y="34"/>
                    </a:lnTo>
                    <a:lnTo>
                      <a:pt x="324" y="34"/>
                    </a:lnTo>
                    <a:lnTo>
                      <a:pt x="328" y="34"/>
                    </a:lnTo>
                    <a:lnTo>
                      <a:pt x="332" y="34"/>
                    </a:lnTo>
                    <a:lnTo>
                      <a:pt x="334" y="34"/>
                    </a:lnTo>
                    <a:lnTo>
                      <a:pt x="338" y="34"/>
                    </a:lnTo>
                    <a:lnTo>
                      <a:pt x="338" y="38"/>
                    </a:lnTo>
                    <a:lnTo>
                      <a:pt x="342" y="38"/>
                    </a:lnTo>
                    <a:lnTo>
                      <a:pt x="346" y="38"/>
                    </a:lnTo>
                    <a:lnTo>
                      <a:pt x="346" y="42"/>
                    </a:lnTo>
                    <a:lnTo>
                      <a:pt x="350" y="42"/>
                    </a:lnTo>
                    <a:lnTo>
                      <a:pt x="354" y="42"/>
                    </a:lnTo>
                    <a:lnTo>
                      <a:pt x="358" y="42"/>
                    </a:lnTo>
                    <a:lnTo>
                      <a:pt x="362" y="42"/>
                    </a:lnTo>
                    <a:lnTo>
                      <a:pt x="362" y="44"/>
                    </a:lnTo>
                    <a:lnTo>
                      <a:pt x="364" y="44"/>
                    </a:lnTo>
                    <a:lnTo>
                      <a:pt x="368" y="44"/>
                    </a:lnTo>
                    <a:lnTo>
                      <a:pt x="372" y="44"/>
                    </a:lnTo>
                    <a:lnTo>
                      <a:pt x="376" y="44"/>
                    </a:lnTo>
                    <a:lnTo>
                      <a:pt x="376" y="48"/>
                    </a:lnTo>
                    <a:lnTo>
                      <a:pt x="380" y="48"/>
                    </a:lnTo>
                    <a:lnTo>
                      <a:pt x="384" y="48"/>
                    </a:lnTo>
                    <a:lnTo>
                      <a:pt x="384" y="52"/>
                    </a:lnTo>
                    <a:lnTo>
                      <a:pt x="380" y="52"/>
                    </a:lnTo>
                    <a:lnTo>
                      <a:pt x="384" y="52"/>
                    </a:lnTo>
                    <a:lnTo>
                      <a:pt x="388" y="52"/>
                    </a:lnTo>
                    <a:lnTo>
                      <a:pt x="392" y="52"/>
                    </a:lnTo>
                    <a:lnTo>
                      <a:pt x="392" y="56"/>
                    </a:lnTo>
                    <a:lnTo>
                      <a:pt x="394" y="56"/>
                    </a:lnTo>
                    <a:lnTo>
                      <a:pt x="398" y="56"/>
                    </a:lnTo>
                    <a:lnTo>
                      <a:pt x="402" y="56"/>
                    </a:lnTo>
                    <a:lnTo>
                      <a:pt x="406" y="56"/>
                    </a:lnTo>
                    <a:lnTo>
                      <a:pt x="406" y="52"/>
                    </a:lnTo>
                    <a:lnTo>
                      <a:pt x="402" y="52"/>
                    </a:lnTo>
                    <a:lnTo>
                      <a:pt x="398" y="52"/>
                    </a:lnTo>
                    <a:lnTo>
                      <a:pt x="402" y="52"/>
                    </a:lnTo>
                    <a:lnTo>
                      <a:pt x="402" y="48"/>
                    </a:lnTo>
                    <a:lnTo>
                      <a:pt x="398" y="48"/>
                    </a:lnTo>
                    <a:lnTo>
                      <a:pt x="394" y="48"/>
                    </a:lnTo>
                    <a:lnTo>
                      <a:pt x="398" y="48"/>
                    </a:lnTo>
                    <a:lnTo>
                      <a:pt x="402" y="48"/>
                    </a:lnTo>
                    <a:lnTo>
                      <a:pt x="402" y="44"/>
                    </a:lnTo>
                    <a:lnTo>
                      <a:pt x="398" y="44"/>
                    </a:lnTo>
                    <a:lnTo>
                      <a:pt x="398" y="42"/>
                    </a:lnTo>
                    <a:lnTo>
                      <a:pt x="402" y="42"/>
                    </a:lnTo>
                    <a:lnTo>
                      <a:pt x="406" y="42"/>
                    </a:lnTo>
                    <a:lnTo>
                      <a:pt x="410" y="42"/>
                    </a:lnTo>
                    <a:lnTo>
                      <a:pt x="414" y="42"/>
                    </a:lnTo>
                    <a:lnTo>
                      <a:pt x="418" y="42"/>
                    </a:lnTo>
                    <a:lnTo>
                      <a:pt x="420" y="42"/>
                    </a:lnTo>
                    <a:lnTo>
                      <a:pt x="424" y="42"/>
                    </a:lnTo>
                    <a:lnTo>
                      <a:pt x="428" y="42"/>
                    </a:lnTo>
                    <a:lnTo>
                      <a:pt x="432" y="42"/>
                    </a:lnTo>
                    <a:lnTo>
                      <a:pt x="428" y="42"/>
                    </a:lnTo>
                    <a:lnTo>
                      <a:pt x="424" y="42"/>
                    </a:lnTo>
                    <a:lnTo>
                      <a:pt x="420" y="42"/>
                    </a:lnTo>
                    <a:lnTo>
                      <a:pt x="418" y="42"/>
                    </a:lnTo>
                    <a:lnTo>
                      <a:pt x="414" y="42"/>
                    </a:lnTo>
                    <a:lnTo>
                      <a:pt x="414" y="38"/>
                    </a:lnTo>
                    <a:lnTo>
                      <a:pt x="410" y="38"/>
                    </a:lnTo>
                    <a:lnTo>
                      <a:pt x="414" y="38"/>
                    </a:lnTo>
                    <a:lnTo>
                      <a:pt x="410" y="38"/>
                    </a:lnTo>
                    <a:lnTo>
                      <a:pt x="406" y="34"/>
                    </a:lnTo>
                    <a:lnTo>
                      <a:pt x="402" y="34"/>
                    </a:lnTo>
                    <a:lnTo>
                      <a:pt x="398" y="34"/>
                    </a:lnTo>
                    <a:lnTo>
                      <a:pt x="398" y="30"/>
                    </a:lnTo>
                    <a:lnTo>
                      <a:pt x="394" y="30"/>
                    </a:lnTo>
                    <a:lnTo>
                      <a:pt x="392" y="30"/>
                    </a:lnTo>
                    <a:lnTo>
                      <a:pt x="388" y="26"/>
                    </a:lnTo>
                    <a:lnTo>
                      <a:pt x="384" y="26"/>
                    </a:lnTo>
                    <a:lnTo>
                      <a:pt x="388" y="26"/>
                    </a:lnTo>
                    <a:lnTo>
                      <a:pt x="392" y="26"/>
                    </a:lnTo>
                    <a:lnTo>
                      <a:pt x="394" y="26"/>
                    </a:lnTo>
                    <a:lnTo>
                      <a:pt x="398" y="26"/>
                    </a:lnTo>
                    <a:lnTo>
                      <a:pt x="402" y="26"/>
                    </a:lnTo>
                    <a:lnTo>
                      <a:pt x="406" y="26"/>
                    </a:lnTo>
                    <a:lnTo>
                      <a:pt x="410" y="26"/>
                    </a:lnTo>
                    <a:lnTo>
                      <a:pt x="414" y="26"/>
                    </a:lnTo>
                    <a:lnTo>
                      <a:pt x="418" y="26"/>
                    </a:lnTo>
                    <a:lnTo>
                      <a:pt x="420" y="26"/>
                    </a:lnTo>
                    <a:lnTo>
                      <a:pt x="424" y="26"/>
                    </a:lnTo>
                    <a:lnTo>
                      <a:pt x="428" y="26"/>
                    </a:lnTo>
                    <a:lnTo>
                      <a:pt x="432" y="26"/>
                    </a:lnTo>
                    <a:lnTo>
                      <a:pt x="436" y="26"/>
                    </a:lnTo>
                    <a:lnTo>
                      <a:pt x="436" y="30"/>
                    </a:lnTo>
                    <a:lnTo>
                      <a:pt x="440" y="30"/>
                    </a:lnTo>
                    <a:lnTo>
                      <a:pt x="440" y="34"/>
                    </a:lnTo>
                    <a:lnTo>
                      <a:pt x="442" y="34"/>
                    </a:lnTo>
                    <a:lnTo>
                      <a:pt x="442" y="30"/>
                    </a:lnTo>
                    <a:lnTo>
                      <a:pt x="440" y="26"/>
                    </a:lnTo>
                    <a:lnTo>
                      <a:pt x="442" y="26"/>
                    </a:lnTo>
                    <a:lnTo>
                      <a:pt x="446" y="26"/>
                    </a:lnTo>
                    <a:lnTo>
                      <a:pt x="446" y="30"/>
                    </a:lnTo>
                    <a:lnTo>
                      <a:pt x="454" y="30"/>
                    </a:lnTo>
                    <a:lnTo>
                      <a:pt x="458" y="30"/>
                    </a:lnTo>
                    <a:lnTo>
                      <a:pt x="458" y="34"/>
                    </a:lnTo>
                    <a:lnTo>
                      <a:pt x="462" y="34"/>
                    </a:lnTo>
                    <a:lnTo>
                      <a:pt x="464" y="34"/>
                    </a:lnTo>
                    <a:lnTo>
                      <a:pt x="464" y="38"/>
                    </a:lnTo>
                    <a:lnTo>
                      <a:pt x="468" y="38"/>
                    </a:lnTo>
                    <a:lnTo>
                      <a:pt x="468" y="34"/>
                    </a:lnTo>
                    <a:lnTo>
                      <a:pt x="464" y="34"/>
                    </a:lnTo>
                    <a:lnTo>
                      <a:pt x="464" y="30"/>
                    </a:lnTo>
                    <a:lnTo>
                      <a:pt x="468" y="30"/>
                    </a:lnTo>
                    <a:lnTo>
                      <a:pt x="464" y="30"/>
                    </a:lnTo>
                    <a:lnTo>
                      <a:pt x="464" y="26"/>
                    </a:lnTo>
                    <a:lnTo>
                      <a:pt x="462" y="26"/>
                    </a:lnTo>
                    <a:lnTo>
                      <a:pt x="458" y="26"/>
                    </a:lnTo>
                    <a:lnTo>
                      <a:pt x="454" y="26"/>
                    </a:lnTo>
                    <a:lnTo>
                      <a:pt x="450" y="26"/>
                    </a:lnTo>
                    <a:lnTo>
                      <a:pt x="446" y="26"/>
                    </a:lnTo>
                    <a:lnTo>
                      <a:pt x="442" y="26"/>
                    </a:lnTo>
                    <a:lnTo>
                      <a:pt x="442" y="22"/>
                    </a:lnTo>
                    <a:lnTo>
                      <a:pt x="436" y="22"/>
                    </a:lnTo>
                    <a:lnTo>
                      <a:pt x="432" y="22"/>
                    </a:lnTo>
                    <a:lnTo>
                      <a:pt x="428" y="22"/>
                    </a:lnTo>
                    <a:lnTo>
                      <a:pt x="424" y="22"/>
                    </a:lnTo>
                    <a:lnTo>
                      <a:pt x="418" y="22"/>
                    </a:lnTo>
                    <a:lnTo>
                      <a:pt x="414" y="22"/>
                    </a:lnTo>
                    <a:lnTo>
                      <a:pt x="410" y="22"/>
                    </a:lnTo>
                    <a:lnTo>
                      <a:pt x="406" y="22"/>
                    </a:lnTo>
                    <a:lnTo>
                      <a:pt x="402" y="22"/>
                    </a:lnTo>
                    <a:lnTo>
                      <a:pt x="398" y="22"/>
                    </a:lnTo>
                    <a:lnTo>
                      <a:pt x="394" y="22"/>
                    </a:lnTo>
                    <a:lnTo>
                      <a:pt x="398" y="22"/>
                    </a:lnTo>
                    <a:lnTo>
                      <a:pt x="394" y="22"/>
                    </a:lnTo>
                    <a:lnTo>
                      <a:pt x="392" y="22"/>
                    </a:lnTo>
                    <a:lnTo>
                      <a:pt x="388" y="22"/>
                    </a:lnTo>
                    <a:lnTo>
                      <a:pt x="384" y="22"/>
                    </a:lnTo>
                    <a:lnTo>
                      <a:pt x="380" y="22"/>
                    </a:lnTo>
                    <a:lnTo>
                      <a:pt x="376" y="22"/>
                    </a:lnTo>
                    <a:lnTo>
                      <a:pt x="372" y="22"/>
                    </a:lnTo>
                    <a:lnTo>
                      <a:pt x="368" y="18"/>
                    </a:lnTo>
                    <a:lnTo>
                      <a:pt x="376" y="18"/>
                    </a:lnTo>
                    <a:lnTo>
                      <a:pt x="380" y="22"/>
                    </a:lnTo>
                    <a:lnTo>
                      <a:pt x="380" y="18"/>
                    </a:lnTo>
                    <a:lnTo>
                      <a:pt x="376" y="18"/>
                    </a:lnTo>
                    <a:lnTo>
                      <a:pt x="372" y="18"/>
                    </a:lnTo>
                    <a:lnTo>
                      <a:pt x="376" y="18"/>
                    </a:lnTo>
                    <a:lnTo>
                      <a:pt x="380" y="18"/>
                    </a:lnTo>
                    <a:lnTo>
                      <a:pt x="380" y="16"/>
                    </a:lnTo>
                    <a:lnTo>
                      <a:pt x="384" y="16"/>
                    </a:lnTo>
                    <a:lnTo>
                      <a:pt x="384" y="18"/>
                    </a:lnTo>
                    <a:lnTo>
                      <a:pt x="388" y="18"/>
                    </a:lnTo>
                    <a:lnTo>
                      <a:pt x="392" y="18"/>
                    </a:lnTo>
                    <a:lnTo>
                      <a:pt x="394" y="18"/>
                    </a:lnTo>
                    <a:lnTo>
                      <a:pt x="394" y="22"/>
                    </a:lnTo>
                    <a:lnTo>
                      <a:pt x="398" y="22"/>
                    </a:lnTo>
                    <a:lnTo>
                      <a:pt x="398" y="18"/>
                    </a:lnTo>
                    <a:lnTo>
                      <a:pt x="402" y="18"/>
                    </a:lnTo>
                    <a:lnTo>
                      <a:pt x="402" y="22"/>
                    </a:lnTo>
                    <a:lnTo>
                      <a:pt x="410" y="22"/>
                    </a:lnTo>
                    <a:lnTo>
                      <a:pt x="414" y="22"/>
                    </a:lnTo>
                    <a:lnTo>
                      <a:pt x="418" y="22"/>
                    </a:lnTo>
                    <a:lnTo>
                      <a:pt x="414" y="22"/>
                    </a:lnTo>
                    <a:lnTo>
                      <a:pt x="410" y="22"/>
                    </a:lnTo>
                    <a:lnTo>
                      <a:pt x="406" y="22"/>
                    </a:lnTo>
                    <a:lnTo>
                      <a:pt x="406" y="18"/>
                    </a:lnTo>
                    <a:lnTo>
                      <a:pt x="402" y="18"/>
                    </a:lnTo>
                    <a:lnTo>
                      <a:pt x="398" y="18"/>
                    </a:lnTo>
                    <a:lnTo>
                      <a:pt x="394" y="18"/>
                    </a:lnTo>
                    <a:lnTo>
                      <a:pt x="392" y="18"/>
                    </a:lnTo>
                    <a:lnTo>
                      <a:pt x="388" y="16"/>
                    </a:lnTo>
                    <a:lnTo>
                      <a:pt x="392" y="16"/>
                    </a:lnTo>
                    <a:lnTo>
                      <a:pt x="394" y="16"/>
                    </a:lnTo>
                    <a:lnTo>
                      <a:pt x="398" y="16"/>
                    </a:lnTo>
                    <a:lnTo>
                      <a:pt x="402" y="16"/>
                    </a:lnTo>
                    <a:lnTo>
                      <a:pt x="406" y="16"/>
                    </a:lnTo>
                    <a:lnTo>
                      <a:pt x="410" y="16"/>
                    </a:lnTo>
                    <a:lnTo>
                      <a:pt x="414" y="16"/>
                    </a:lnTo>
                    <a:lnTo>
                      <a:pt x="418" y="16"/>
                    </a:lnTo>
                    <a:lnTo>
                      <a:pt x="420" y="16"/>
                    </a:lnTo>
                    <a:lnTo>
                      <a:pt x="424" y="16"/>
                    </a:lnTo>
                    <a:lnTo>
                      <a:pt x="420" y="16"/>
                    </a:lnTo>
                    <a:lnTo>
                      <a:pt x="418" y="16"/>
                    </a:lnTo>
                    <a:lnTo>
                      <a:pt x="414" y="16"/>
                    </a:lnTo>
                    <a:lnTo>
                      <a:pt x="410" y="16"/>
                    </a:lnTo>
                    <a:lnTo>
                      <a:pt x="410" y="12"/>
                    </a:lnTo>
                    <a:lnTo>
                      <a:pt x="414" y="12"/>
                    </a:lnTo>
                    <a:lnTo>
                      <a:pt x="418" y="12"/>
                    </a:lnTo>
                    <a:lnTo>
                      <a:pt x="420" y="12"/>
                    </a:lnTo>
                    <a:lnTo>
                      <a:pt x="424" y="12"/>
                    </a:lnTo>
                    <a:lnTo>
                      <a:pt x="420" y="12"/>
                    </a:lnTo>
                    <a:lnTo>
                      <a:pt x="424" y="12"/>
                    </a:lnTo>
                    <a:lnTo>
                      <a:pt x="428" y="12"/>
                    </a:lnTo>
                    <a:lnTo>
                      <a:pt x="432" y="12"/>
                    </a:lnTo>
                    <a:lnTo>
                      <a:pt x="436" y="12"/>
                    </a:lnTo>
                    <a:lnTo>
                      <a:pt x="440" y="12"/>
                    </a:lnTo>
                    <a:lnTo>
                      <a:pt x="442" y="16"/>
                    </a:lnTo>
                    <a:lnTo>
                      <a:pt x="440" y="16"/>
                    </a:lnTo>
                    <a:lnTo>
                      <a:pt x="442" y="16"/>
                    </a:lnTo>
                    <a:lnTo>
                      <a:pt x="446" y="16"/>
                    </a:lnTo>
                    <a:lnTo>
                      <a:pt x="450" y="16"/>
                    </a:lnTo>
                    <a:lnTo>
                      <a:pt x="450" y="18"/>
                    </a:lnTo>
                    <a:lnTo>
                      <a:pt x="454" y="18"/>
                    </a:lnTo>
                    <a:lnTo>
                      <a:pt x="458" y="18"/>
                    </a:lnTo>
                    <a:lnTo>
                      <a:pt x="464" y="18"/>
                    </a:lnTo>
                    <a:lnTo>
                      <a:pt x="468" y="18"/>
                    </a:lnTo>
                    <a:lnTo>
                      <a:pt x="472" y="18"/>
                    </a:lnTo>
                    <a:lnTo>
                      <a:pt x="480" y="22"/>
                    </a:lnTo>
                    <a:lnTo>
                      <a:pt x="480" y="26"/>
                    </a:lnTo>
                    <a:lnTo>
                      <a:pt x="484" y="26"/>
                    </a:lnTo>
                    <a:lnTo>
                      <a:pt x="488" y="26"/>
                    </a:lnTo>
                    <a:lnTo>
                      <a:pt x="484" y="26"/>
                    </a:lnTo>
                    <a:lnTo>
                      <a:pt x="484" y="22"/>
                    </a:lnTo>
                    <a:lnTo>
                      <a:pt x="480" y="22"/>
                    </a:lnTo>
                    <a:lnTo>
                      <a:pt x="476" y="18"/>
                    </a:lnTo>
                    <a:lnTo>
                      <a:pt x="480" y="18"/>
                    </a:lnTo>
                    <a:lnTo>
                      <a:pt x="484" y="18"/>
                    </a:lnTo>
                    <a:lnTo>
                      <a:pt x="488" y="18"/>
                    </a:lnTo>
                    <a:lnTo>
                      <a:pt x="490" y="18"/>
                    </a:lnTo>
                    <a:lnTo>
                      <a:pt x="498" y="18"/>
                    </a:lnTo>
                    <a:lnTo>
                      <a:pt x="502" y="18"/>
                    </a:lnTo>
                    <a:lnTo>
                      <a:pt x="506" y="18"/>
                    </a:lnTo>
                    <a:lnTo>
                      <a:pt x="502" y="18"/>
                    </a:lnTo>
                    <a:lnTo>
                      <a:pt x="498" y="18"/>
                    </a:lnTo>
                    <a:lnTo>
                      <a:pt x="490" y="18"/>
                    </a:lnTo>
                    <a:lnTo>
                      <a:pt x="488" y="18"/>
                    </a:lnTo>
                    <a:lnTo>
                      <a:pt x="484" y="18"/>
                    </a:lnTo>
                    <a:lnTo>
                      <a:pt x="484" y="16"/>
                    </a:lnTo>
                    <a:lnTo>
                      <a:pt x="488" y="16"/>
                    </a:lnTo>
                    <a:lnTo>
                      <a:pt x="490" y="16"/>
                    </a:lnTo>
                    <a:lnTo>
                      <a:pt x="494" y="16"/>
                    </a:lnTo>
                    <a:lnTo>
                      <a:pt x="498" y="16"/>
                    </a:lnTo>
                    <a:lnTo>
                      <a:pt x="502" y="16"/>
                    </a:lnTo>
                    <a:lnTo>
                      <a:pt x="506" y="16"/>
                    </a:lnTo>
                    <a:lnTo>
                      <a:pt x="510" y="16"/>
                    </a:lnTo>
                    <a:lnTo>
                      <a:pt x="506" y="16"/>
                    </a:lnTo>
                    <a:lnTo>
                      <a:pt x="502" y="16"/>
                    </a:lnTo>
                    <a:lnTo>
                      <a:pt x="498" y="16"/>
                    </a:lnTo>
                    <a:lnTo>
                      <a:pt x="494" y="12"/>
                    </a:lnTo>
                    <a:lnTo>
                      <a:pt x="490" y="12"/>
                    </a:lnTo>
                    <a:lnTo>
                      <a:pt x="488" y="12"/>
                    </a:lnTo>
                    <a:lnTo>
                      <a:pt x="484" y="12"/>
                    </a:lnTo>
                    <a:lnTo>
                      <a:pt x="484" y="8"/>
                    </a:lnTo>
                    <a:lnTo>
                      <a:pt x="488" y="8"/>
                    </a:lnTo>
                    <a:lnTo>
                      <a:pt x="490" y="8"/>
                    </a:lnTo>
                    <a:lnTo>
                      <a:pt x="494" y="8"/>
                    </a:lnTo>
                    <a:lnTo>
                      <a:pt x="498" y="8"/>
                    </a:lnTo>
                    <a:lnTo>
                      <a:pt x="494" y="8"/>
                    </a:lnTo>
                    <a:lnTo>
                      <a:pt x="494" y="4"/>
                    </a:lnTo>
                    <a:lnTo>
                      <a:pt x="498" y="4"/>
                    </a:lnTo>
                    <a:lnTo>
                      <a:pt x="502" y="4"/>
                    </a:lnTo>
                    <a:lnTo>
                      <a:pt x="506" y="4"/>
                    </a:lnTo>
                    <a:lnTo>
                      <a:pt x="510" y="8"/>
                    </a:lnTo>
                    <a:lnTo>
                      <a:pt x="514" y="8"/>
                    </a:lnTo>
                    <a:lnTo>
                      <a:pt x="518" y="8"/>
                    </a:lnTo>
                    <a:lnTo>
                      <a:pt x="514" y="8"/>
                    </a:lnTo>
                    <a:lnTo>
                      <a:pt x="514" y="4"/>
                    </a:lnTo>
                    <a:lnTo>
                      <a:pt x="510" y="4"/>
                    </a:lnTo>
                    <a:lnTo>
                      <a:pt x="514" y="4"/>
                    </a:lnTo>
                    <a:lnTo>
                      <a:pt x="518" y="4"/>
                    </a:lnTo>
                    <a:lnTo>
                      <a:pt x="520" y="4"/>
                    </a:lnTo>
                    <a:lnTo>
                      <a:pt x="524" y="4"/>
                    </a:lnTo>
                    <a:lnTo>
                      <a:pt x="528" y="4"/>
                    </a:lnTo>
                    <a:lnTo>
                      <a:pt x="532" y="4"/>
                    </a:lnTo>
                    <a:lnTo>
                      <a:pt x="536" y="0"/>
                    </a:lnTo>
                    <a:lnTo>
                      <a:pt x="540" y="0"/>
                    </a:lnTo>
                    <a:lnTo>
                      <a:pt x="544" y="0"/>
                    </a:lnTo>
                    <a:lnTo>
                      <a:pt x="544" y="4"/>
                    </a:lnTo>
                    <a:lnTo>
                      <a:pt x="544" y="0"/>
                    </a:lnTo>
                    <a:lnTo>
                      <a:pt x="546" y="0"/>
                    </a:lnTo>
                    <a:lnTo>
                      <a:pt x="546" y="4"/>
                    </a:lnTo>
                    <a:lnTo>
                      <a:pt x="550" y="4"/>
                    </a:lnTo>
                    <a:lnTo>
                      <a:pt x="554" y="4"/>
                    </a:lnTo>
                    <a:lnTo>
                      <a:pt x="550" y="4"/>
                    </a:lnTo>
                    <a:lnTo>
                      <a:pt x="550" y="0"/>
                    </a:lnTo>
                    <a:lnTo>
                      <a:pt x="554" y="0"/>
                    </a:lnTo>
                    <a:lnTo>
                      <a:pt x="558" y="0"/>
                    </a:lnTo>
                    <a:lnTo>
                      <a:pt x="562" y="0"/>
                    </a:lnTo>
                    <a:lnTo>
                      <a:pt x="566" y="0"/>
                    </a:lnTo>
                    <a:lnTo>
                      <a:pt x="570" y="0"/>
                    </a:lnTo>
                    <a:lnTo>
                      <a:pt x="574" y="0"/>
                    </a:lnTo>
                    <a:lnTo>
                      <a:pt x="576" y="0"/>
                    </a:lnTo>
                    <a:lnTo>
                      <a:pt x="574" y="0"/>
                    </a:lnTo>
                    <a:lnTo>
                      <a:pt x="576" y="0"/>
                    </a:lnTo>
                    <a:lnTo>
                      <a:pt x="580" y="0"/>
                    </a:lnTo>
                    <a:lnTo>
                      <a:pt x="584" y="0"/>
                    </a:lnTo>
                    <a:lnTo>
                      <a:pt x="588" y="0"/>
                    </a:lnTo>
                    <a:lnTo>
                      <a:pt x="592" y="0"/>
                    </a:lnTo>
                    <a:lnTo>
                      <a:pt x="596" y="0"/>
                    </a:lnTo>
                    <a:lnTo>
                      <a:pt x="600" y="0"/>
                    </a:lnTo>
                    <a:lnTo>
                      <a:pt x="604" y="0"/>
                    </a:lnTo>
                    <a:lnTo>
                      <a:pt x="610" y="0"/>
                    </a:lnTo>
                    <a:lnTo>
                      <a:pt x="614" y="4"/>
                    </a:lnTo>
                    <a:lnTo>
                      <a:pt x="618" y="4"/>
                    </a:lnTo>
                    <a:lnTo>
                      <a:pt x="622" y="4"/>
                    </a:lnTo>
                    <a:lnTo>
                      <a:pt x="626" y="4"/>
                    </a:lnTo>
                    <a:lnTo>
                      <a:pt x="630" y="4"/>
                    </a:lnTo>
                    <a:lnTo>
                      <a:pt x="626" y="4"/>
                    </a:lnTo>
                    <a:lnTo>
                      <a:pt x="622" y="4"/>
                    </a:lnTo>
                    <a:lnTo>
                      <a:pt x="626" y="8"/>
                    </a:lnTo>
                    <a:lnTo>
                      <a:pt x="630" y="8"/>
                    </a:lnTo>
                    <a:lnTo>
                      <a:pt x="632" y="8"/>
                    </a:lnTo>
                    <a:lnTo>
                      <a:pt x="630" y="4"/>
                    </a:lnTo>
                    <a:lnTo>
                      <a:pt x="632" y="4"/>
                    </a:lnTo>
                    <a:lnTo>
                      <a:pt x="636" y="4"/>
                    </a:lnTo>
                    <a:lnTo>
                      <a:pt x="640" y="4"/>
                    </a:lnTo>
                    <a:lnTo>
                      <a:pt x="644" y="4"/>
                    </a:lnTo>
                    <a:lnTo>
                      <a:pt x="648" y="4"/>
                    </a:lnTo>
                    <a:lnTo>
                      <a:pt x="652" y="8"/>
                    </a:lnTo>
                    <a:lnTo>
                      <a:pt x="660" y="8"/>
                    </a:lnTo>
                    <a:lnTo>
                      <a:pt x="662" y="8"/>
                    </a:lnTo>
                    <a:lnTo>
                      <a:pt x="666" y="8"/>
                    </a:lnTo>
                    <a:lnTo>
                      <a:pt x="670" y="12"/>
                    </a:lnTo>
                    <a:lnTo>
                      <a:pt x="666" y="12"/>
                    </a:lnTo>
                    <a:lnTo>
                      <a:pt x="662" y="12"/>
                    </a:lnTo>
                    <a:lnTo>
                      <a:pt x="660" y="12"/>
                    </a:lnTo>
                    <a:lnTo>
                      <a:pt x="656" y="16"/>
                    </a:lnTo>
                    <a:lnTo>
                      <a:pt x="652" y="16"/>
                    </a:lnTo>
                    <a:lnTo>
                      <a:pt x="648" y="16"/>
                    </a:lnTo>
                    <a:lnTo>
                      <a:pt x="644" y="16"/>
                    </a:lnTo>
                    <a:lnTo>
                      <a:pt x="640" y="16"/>
                    </a:lnTo>
                    <a:lnTo>
                      <a:pt x="636" y="16"/>
                    </a:lnTo>
                    <a:lnTo>
                      <a:pt x="632" y="16"/>
                    </a:lnTo>
                    <a:lnTo>
                      <a:pt x="630" y="16"/>
                    </a:lnTo>
                    <a:lnTo>
                      <a:pt x="626" y="16"/>
                    </a:lnTo>
                    <a:lnTo>
                      <a:pt x="618" y="16"/>
                    </a:lnTo>
                    <a:lnTo>
                      <a:pt x="614" y="16"/>
                    </a:lnTo>
                    <a:lnTo>
                      <a:pt x="610" y="16"/>
                    </a:lnTo>
                    <a:lnTo>
                      <a:pt x="606" y="16"/>
                    </a:lnTo>
                    <a:lnTo>
                      <a:pt x="604" y="16"/>
                    </a:lnTo>
                    <a:lnTo>
                      <a:pt x="600" y="16"/>
                    </a:lnTo>
                    <a:lnTo>
                      <a:pt x="596" y="16"/>
                    </a:lnTo>
                    <a:lnTo>
                      <a:pt x="592" y="16"/>
                    </a:lnTo>
                    <a:lnTo>
                      <a:pt x="588" y="16"/>
                    </a:lnTo>
                    <a:lnTo>
                      <a:pt x="584" y="16"/>
                    </a:lnTo>
                    <a:lnTo>
                      <a:pt x="584" y="18"/>
                    </a:lnTo>
                    <a:lnTo>
                      <a:pt x="580" y="18"/>
                    </a:lnTo>
                    <a:lnTo>
                      <a:pt x="576" y="18"/>
                    </a:lnTo>
                    <a:lnTo>
                      <a:pt x="574" y="16"/>
                    </a:lnTo>
                    <a:lnTo>
                      <a:pt x="570" y="16"/>
                    </a:lnTo>
                    <a:lnTo>
                      <a:pt x="562" y="16"/>
                    </a:lnTo>
                    <a:lnTo>
                      <a:pt x="558" y="16"/>
                    </a:lnTo>
                    <a:lnTo>
                      <a:pt x="562" y="16"/>
                    </a:lnTo>
                    <a:lnTo>
                      <a:pt x="566" y="16"/>
                    </a:lnTo>
                    <a:lnTo>
                      <a:pt x="570" y="16"/>
                    </a:lnTo>
                    <a:lnTo>
                      <a:pt x="574" y="18"/>
                    </a:lnTo>
                    <a:lnTo>
                      <a:pt x="570" y="18"/>
                    </a:lnTo>
                    <a:lnTo>
                      <a:pt x="566" y="18"/>
                    </a:lnTo>
                    <a:lnTo>
                      <a:pt x="562" y="18"/>
                    </a:lnTo>
                    <a:lnTo>
                      <a:pt x="558" y="18"/>
                    </a:lnTo>
                    <a:lnTo>
                      <a:pt x="554" y="18"/>
                    </a:lnTo>
                    <a:lnTo>
                      <a:pt x="550" y="22"/>
                    </a:lnTo>
                    <a:lnTo>
                      <a:pt x="546" y="22"/>
                    </a:lnTo>
                    <a:lnTo>
                      <a:pt x="544" y="22"/>
                    </a:lnTo>
                    <a:lnTo>
                      <a:pt x="540" y="22"/>
                    </a:lnTo>
                    <a:lnTo>
                      <a:pt x="536" y="22"/>
                    </a:lnTo>
                    <a:lnTo>
                      <a:pt x="532" y="22"/>
                    </a:lnTo>
                    <a:lnTo>
                      <a:pt x="528" y="22"/>
                    </a:lnTo>
                    <a:lnTo>
                      <a:pt x="532" y="22"/>
                    </a:lnTo>
                    <a:lnTo>
                      <a:pt x="528" y="26"/>
                    </a:lnTo>
                    <a:lnTo>
                      <a:pt x="532" y="26"/>
                    </a:lnTo>
                    <a:lnTo>
                      <a:pt x="532" y="22"/>
                    </a:lnTo>
                    <a:lnTo>
                      <a:pt x="536" y="22"/>
                    </a:lnTo>
                    <a:lnTo>
                      <a:pt x="540" y="22"/>
                    </a:lnTo>
                    <a:lnTo>
                      <a:pt x="544" y="22"/>
                    </a:lnTo>
                    <a:lnTo>
                      <a:pt x="546" y="22"/>
                    </a:lnTo>
                    <a:lnTo>
                      <a:pt x="550" y="22"/>
                    </a:lnTo>
                    <a:lnTo>
                      <a:pt x="554" y="22"/>
                    </a:lnTo>
                    <a:lnTo>
                      <a:pt x="554" y="26"/>
                    </a:lnTo>
                    <a:lnTo>
                      <a:pt x="550" y="26"/>
                    </a:lnTo>
                    <a:lnTo>
                      <a:pt x="554" y="26"/>
                    </a:lnTo>
                    <a:lnTo>
                      <a:pt x="554" y="22"/>
                    </a:lnTo>
                    <a:lnTo>
                      <a:pt x="558" y="22"/>
                    </a:lnTo>
                    <a:lnTo>
                      <a:pt x="558" y="18"/>
                    </a:lnTo>
                    <a:lnTo>
                      <a:pt x="562" y="18"/>
                    </a:lnTo>
                    <a:lnTo>
                      <a:pt x="566" y="18"/>
                    </a:lnTo>
                    <a:lnTo>
                      <a:pt x="574" y="18"/>
                    </a:lnTo>
                    <a:lnTo>
                      <a:pt x="576" y="18"/>
                    </a:lnTo>
                    <a:lnTo>
                      <a:pt x="580" y="18"/>
                    </a:lnTo>
                    <a:lnTo>
                      <a:pt x="584" y="18"/>
                    </a:lnTo>
                    <a:lnTo>
                      <a:pt x="584" y="22"/>
                    </a:lnTo>
                    <a:lnTo>
                      <a:pt x="584" y="18"/>
                    </a:lnTo>
                    <a:lnTo>
                      <a:pt x="588" y="18"/>
                    </a:lnTo>
                    <a:lnTo>
                      <a:pt x="592" y="18"/>
                    </a:lnTo>
                    <a:lnTo>
                      <a:pt x="596" y="18"/>
                    </a:lnTo>
                    <a:lnTo>
                      <a:pt x="596" y="16"/>
                    </a:lnTo>
                    <a:lnTo>
                      <a:pt x="600" y="16"/>
                    </a:lnTo>
                    <a:lnTo>
                      <a:pt x="604" y="16"/>
                    </a:lnTo>
                    <a:lnTo>
                      <a:pt x="606" y="16"/>
                    </a:lnTo>
                    <a:lnTo>
                      <a:pt x="610" y="16"/>
                    </a:lnTo>
                    <a:lnTo>
                      <a:pt x="614" y="16"/>
                    </a:lnTo>
                    <a:lnTo>
                      <a:pt x="618" y="16"/>
                    </a:lnTo>
                    <a:lnTo>
                      <a:pt x="622" y="16"/>
                    </a:lnTo>
                    <a:lnTo>
                      <a:pt x="626" y="16"/>
                    </a:lnTo>
                    <a:lnTo>
                      <a:pt x="630" y="16"/>
                    </a:lnTo>
                    <a:lnTo>
                      <a:pt x="632" y="18"/>
                    </a:lnTo>
                    <a:lnTo>
                      <a:pt x="636" y="18"/>
                    </a:lnTo>
                    <a:lnTo>
                      <a:pt x="636" y="16"/>
                    </a:lnTo>
                    <a:lnTo>
                      <a:pt x="640" y="18"/>
                    </a:lnTo>
                    <a:lnTo>
                      <a:pt x="648" y="18"/>
                    </a:lnTo>
                    <a:lnTo>
                      <a:pt x="656" y="18"/>
                    </a:lnTo>
                    <a:lnTo>
                      <a:pt x="656" y="16"/>
                    </a:lnTo>
                    <a:lnTo>
                      <a:pt x="660" y="16"/>
                    </a:lnTo>
                    <a:lnTo>
                      <a:pt x="662" y="16"/>
                    </a:lnTo>
                    <a:lnTo>
                      <a:pt x="666" y="16"/>
                    </a:lnTo>
                    <a:lnTo>
                      <a:pt x="670" y="16"/>
                    </a:lnTo>
                    <a:lnTo>
                      <a:pt x="674" y="16"/>
                    </a:lnTo>
                    <a:lnTo>
                      <a:pt x="678" y="16"/>
                    </a:lnTo>
                    <a:lnTo>
                      <a:pt x="682" y="16"/>
                    </a:lnTo>
                    <a:lnTo>
                      <a:pt x="678" y="16"/>
                    </a:lnTo>
                    <a:lnTo>
                      <a:pt x="678" y="18"/>
                    </a:lnTo>
                    <a:lnTo>
                      <a:pt x="682" y="18"/>
                    </a:lnTo>
                    <a:lnTo>
                      <a:pt x="678" y="22"/>
                    </a:lnTo>
                    <a:lnTo>
                      <a:pt x="674" y="22"/>
                    </a:lnTo>
                    <a:lnTo>
                      <a:pt x="670" y="26"/>
                    </a:lnTo>
                    <a:lnTo>
                      <a:pt x="666" y="26"/>
                    </a:lnTo>
                    <a:lnTo>
                      <a:pt x="670" y="26"/>
                    </a:lnTo>
                    <a:lnTo>
                      <a:pt x="674" y="26"/>
                    </a:lnTo>
                    <a:lnTo>
                      <a:pt x="678" y="26"/>
                    </a:lnTo>
                    <a:lnTo>
                      <a:pt x="678" y="22"/>
                    </a:lnTo>
                    <a:lnTo>
                      <a:pt x="682" y="22"/>
                    </a:lnTo>
                    <a:lnTo>
                      <a:pt x="686" y="22"/>
                    </a:lnTo>
                    <a:lnTo>
                      <a:pt x="688" y="22"/>
                    </a:lnTo>
                    <a:lnTo>
                      <a:pt x="692" y="22"/>
                    </a:lnTo>
                    <a:lnTo>
                      <a:pt x="696" y="22"/>
                    </a:lnTo>
                    <a:lnTo>
                      <a:pt x="692" y="22"/>
                    </a:lnTo>
                    <a:lnTo>
                      <a:pt x="692" y="26"/>
                    </a:lnTo>
                    <a:lnTo>
                      <a:pt x="696" y="26"/>
                    </a:lnTo>
                    <a:lnTo>
                      <a:pt x="696" y="22"/>
                    </a:lnTo>
                    <a:lnTo>
                      <a:pt x="700" y="22"/>
                    </a:lnTo>
                    <a:lnTo>
                      <a:pt x="704" y="22"/>
                    </a:lnTo>
                    <a:lnTo>
                      <a:pt x="704" y="26"/>
                    </a:lnTo>
                    <a:lnTo>
                      <a:pt x="708" y="26"/>
                    </a:lnTo>
                    <a:lnTo>
                      <a:pt x="712" y="26"/>
                    </a:lnTo>
                    <a:lnTo>
                      <a:pt x="716" y="26"/>
                    </a:lnTo>
                    <a:lnTo>
                      <a:pt x="718" y="26"/>
                    </a:lnTo>
                    <a:lnTo>
                      <a:pt x="722" y="30"/>
                    </a:lnTo>
                    <a:lnTo>
                      <a:pt x="726" y="30"/>
                    </a:lnTo>
                    <a:lnTo>
                      <a:pt x="730" y="30"/>
                    </a:lnTo>
                    <a:lnTo>
                      <a:pt x="730" y="34"/>
                    </a:lnTo>
                    <a:lnTo>
                      <a:pt x="722" y="34"/>
                    </a:lnTo>
                    <a:lnTo>
                      <a:pt x="718" y="34"/>
                    </a:lnTo>
                    <a:lnTo>
                      <a:pt x="718" y="38"/>
                    </a:lnTo>
                    <a:lnTo>
                      <a:pt x="716" y="38"/>
                    </a:lnTo>
                    <a:lnTo>
                      <a:pt x="718" y="38"/>
                    </a:lnTo>
                    <a:lnTo>
                      <a:pt x="716" y="38"/>
                    </a:lnTo>
                    <a:lnTo>
                      <a:pt x="716" y="42"/>
                    </a:lnTo>
                    <a:lnTo>
                      <a:pt x="712" y="42"/>
                    </a:lnTo>
                    <a:lnTo>
                      <a:pt x="708" y="42"/>
                    </a:lnTo>
                    <a:lnTo>
                      <a:pt x="704" y="42"/>
                    </a:lnTo>
                    <a:lnTo>
                      <a:pt x="700" y="42"/>
                    </a:lnTo>
                    <a:lnTo>
                      <a:pt x="696" y="42"/>
                    </a:lnTo>
                    <a:lnTo>
                      <a:pt x="688" y="42"/>
                    </a:lnTo>
                    <a:lnTo>
                      <a:pt x="686" y="42"/>
                    </a:lnTo>
                    <a:lnTo>
                      <a:pt x="686" y="44"/>
                    </a:lnTo>
                    <a:lnTo>
                      <a:pt x="682" y="44"/>
                    </a:lnTo>
                    <a:lnTo>
                      <a:pt x="678" y="44"/>
                    </a:lnTo>
                    <a:lnTo>
                      <a:pt x="674" y="44"/>
                    </a:lnTo>
                    <a:lnTo>
                      <a:pt x="666" y="44"/>
                    </a:lnTo>
                    <a:lnTo>
                      <a:pt x="662" y="44"/>
                    </a:lnTo>
                    <a:lnTo>
                      <a:pt x="656" y="44"/>
                    </a:lnTo>
                    <a:lnTo>
                      <a:pt x="652" y="44"/>
                    </a:lnTo>
                    <a:lnTo>
                      <a:pt x="648" y="44"/>
                    </a:lnTo>
                    <a:lnTo>
                      <a:pt x="644" y="44"/>
                    </a:lnTo>
                    <a:lnTo>
                      <a:pt x="640" y="44"/>
                    </a:lnTo>
                    <a:lnTo>
                      <a:pt x="636" y="44"/>
                    </a:lnTo>
                    <a:lnTo>
                      <a:pt x="632" y="44"/>
                    </a:lnTo>
                    <a:lnTo>
                      <a:pt x="630" y="44"/>
                    </a:lnTo>
                    <a:lnTo>
                      <a:pt x="626" y="44"/>
                    </a:lnTo>
                    <a:lnTo>
                      <a:pt x="622" y="44"/>
                    </a:lnTo>
                    <a:lnTo>
                      <a:pt x="618" y="44"/>
                    </a:lnTo>
                    <a:lnTo>
                      <a:pt x="614" y="44"/>
                    </a:lnTo>
                    <a:lnTo>
                      <a:pt x="610" y="44"/>
                    </a:lnTo>
                    <a:lnTo>
                      <a:pt x="606" y="44"/>
                    </a:lnTo>
                    <a:lnTo>
                      <a:pt x="604" y="44"/>
                    </a:lnTo>
                    <a:lnTo>
                      <a:pt x="600" y="44"/>
                    </a:lnTo>
                    <a:lnTo>
                      <a:pt x="596" y="44"/>
                    </a:lnTo>
                    <a:lnTo>
                      <a:pt x="592" y="44"/>
                    </a:lnTo>
                    <a:lnTo>
                      <a:pt x="588" y="44"/>
                    </a:lnTo>
                    <a:lnTo>
                      <a:pt x="584" y="44"/>
                    </a:lnTo>
                    <a:lnTo>
                      <a:pt x="588" y="44"/>
                    </a:lnTo>
                    <a:lnTo>
                      <a:pt x="592" y="44"/>
                    </a:lnTo>
                    <a:lnTo>
                      <a:pt x="600" y="44"/>
                    </a:lnTo>
                    <a:lnTo>
                      <a:pt x="606" y="44"/>
                    </a:lnTo>
                    <a:lnTo>
                      <a:pt x="610" y="44"/>
                    </a:lnTo>
                    <a:lnTo>
                      <a:pt x="606" y="44"/>
                    </a:lnTo>
                    <a:lnTo>
                      <a:pt x="604" y="48"/>
                    </a:lnTo>
                    <a:lnTo>
                      <a:pt x="600" y="48"/>
                    </a:lnTo>
                    <a:lnTo>
                      <a:pt x="596" y="48"/>
                    </a:lnTo>
                    <a:lnTo>
                      <a:pt x="592" y="48"/>
                    </a:lnTo>
                    <a:lnTo>
                      <a:pt x="588" y="48"/>
                    </a:lnTo>
                    <a:lnTo>
                      <a:pt x="584" y="52"/>
                    </a:lnTo>
                    <a:lnTo>
                      <a:pt x="580" y="52"/>
                    </a:lnTo>
                    <a:lnTo>
                      <a:pt x="576" y="52"/>
                    </a:lnTo>
                    <a:lnTo>
                      <a:pt x="574" y="52"/>
                    </a:lnTo>
                    <a:lnTo>
                      <a:pt x="570" y="52"/>
                    </a:lnTo>
                    <a:lnTo>
                      <a:pt x="566" y="52"/>
                    </a:lnTo>
                    <a:lnTo>
                      <a:pt x="566" y="56"/>
                    </a:lnTo>
                    <a:lnTo>
                      <a:pt x="562" y="56"/>
                    </a:lnTo>
                    <a:lnTo>
                      <a:pt x="566" y="60"/>
                    </a:lnTo>
                    <a:lnTo>
                      <a:pt x="570" y="60"/>
                    </a:lnTo>
                    <a:lnTo>
                      <a:pt x="574" y="60"/>
                    </a:lnTo>
                    <a:lnTo>
                      <a:pt x="574" y="56"/>
                    </a:lnTo>
                    <a:lnTo>
                      <a:pt x="580" y="56"/>
                    </a:lnTo>
                    <a:lnTo>
                      <a:pt x="584" y="56"/>
                    </a:lnTo>
                    <a:lnTo>
                      <a:pt x="588" y="52"/>
                    </a:lnTo>
                    <a:lnTo>
                      <a:pt x="592" y="52"/>
                    </a:lnTo>
                    <a:lnTo>
                      <a:pt x="596" y="52"/>
                    </a:lnTo>
                    <a:lnTo>
                      <a:pt x="600" y="52"/>
                    </a:lnTo>
                    <a:lnTo>
                      <a:pt x="604" y="52"/>
                    </a:lnTo>
                    <a:lnTo>
                      <a:pt x="610" y="52"/>
                    </a:lnTo>
                    <a:lnTo>
                      <a:pt x="614" y="52"/>
                    </a:lnTo>
                    <a:lnTo>
                      <a:pt x="622" y="48"/>
                    </a:lnTo>
                    <a:lnTo>
                      <a:pt x="626" y="48"/>
                    </a:lnTo>
                    <a:lnTo>
                      <a:pt x="630" y="48"/>
                    </a:lnTo>
                    <a:lnTo>
                      <a:pt x="636" y="48"/>
                    </a:lnTo>
                    <a:lnTo>
                      <a:pt x="640" y="48"/>
                    </a:lnTo>
                    <a:lnTo>
                      <a:pt x="644" y="48"/>
                    </a:lnTo>
                    <a:lnTo>
                      <a:pt x="648" y="48"/>
                    </a:lnTo>
                    <a:lnTo>
                      <a:pt x="652" y="48"/>
                    </a:lnTo>
                    <a:lnTo>
                      <a:pt x="656" y="48"/>
                    </a:lnTo>
                    <a:lnTo>
                      <a:pt x="660" y="48"/>
                    </a:lnTo>
                    <a:lnTo>
                      <a:pt x="662" y="48"/>
                    </a:lnTo>
                    <a:lnTo>
                      <a:pt x="670" y="48"/>
                    </a:lnTo>
                    <a:lnTo>
                      <a:pt x="674" y="48"/>
                    </a:lnTo>
                    <a:lnTo>
                      <a:pt x="674" y="56"/>
                    </a:lnTo>
                    <a:lnTo>
                      <a:pt x="670" y="56"/>
                    </a:lnTo>
                    <a:lnTo>
                      <a:pt x="666" y="60"/>
                    </a:lnTo>
                    <a:lnTo>
                      <a:pt x="662" y="60"/>
                    </a:lnTo>
                    <a:lnTo>
                      <a:pt x="660" y="60"/>
                    </a:lnTo>
                    <a:lnTo>
                      <a:pt x="656" y="60"/>
                    </a:lnTo>
                    <a:lnTo>
                      <a:pt x="656" y="64"/>
                    </a:lnTo>
                    <a:lnTo>
                      <a:pt x="652" y="64"/>
                    </a:lnTo>
                    <a:lnTo>
                      <a:pt x="648" y="64"/>
                    </a:lnTo>
                    <a:lnTo>
                      <a:pt x="644" y="64"/>
                    </a:lnTo>
                    <a:lnTo>
                      <a:pt x="640" y="64"/>
                    </a:lnTo>
                    <a:lnTo>
                      <a:pt x="644" y="68"/>
                    </a:lnTo>
                    <a:lnTo>
                      <a:pt x="648" y="68"/>
                    </a:lnTo>
                    <a:lnTo>
                      <a:pt x="644" y="68"/>
                    </a:lnTo>
                    <a:lnTo>
                      <a:pt x="640" y="68"/>
                    </a:lnTo>
                    <a:lnTo>
                      <a:pt x="644" y="68"/>
                    </a:lnTo>
                    <a:lnTo>
                      <a:pt x="648" y="68"/>
                    </a:lnTo>
                    <a:lnTo>
                      <a:pt x="652" y="68"/>
                    </a:lnTo>
                    <a:lnTo>
                      <a:pt x="656" y="68"/>
                    </a:lnTo>
                    <a:lnTo>
                      <a:pt x="656" y="64"/>
                    </a:lnTo>
                    <a:lnTo>
                      <a:pt x="660" y="64"/>
                    </a:lnTo>
                    <a:lnTo>
                      <a:pt x="662" y="64"/>
                    </a:lnTo>
                    <a:lnTo>
                      <a:pt x="670" y="60"/>
                    </a:lnTo>
                    <a:lnTo>
                      <a:pt x="674" y="60"/>
                    </a:lnTo>
                    <a:lnTo>
                      <a:pt x="678" y="60"/>
                    </a:lnTo>
                    <a:lnTo>
                      <a:pt x="682" y="60"/>
                    </a:lnTo>
                    <a:lnTo>
                      <a:pt x="686" y="56"/>
                    </a:lnTo>
                    <a:lnTo>
                      <a:pt x="688" y="60"/>
                    </a:lnTo>
                    <a:lnTo>
                      <a:pt x="688" y="56"/>
                    </a:lnTo>
                    <a:lnTo>
                      <a:pt x="692" y="56"/>
                    </a:lnTo>
                    <a:lnTo>
                      <a:pt x="688" y="56"/>
                    </a:lnTo>
                    <a:lnTo>
                      <a:pt x="688" y="52"/>
                    </a:lnTo>
                    <a:lnTo>
                      <a:pt x="692" y="48"/>
                    </a:lnTo>
                    <a:lnTo>
                      <a:pt x="696" y="48"/>
                    </a:lnTo>
                    <a:lnTo>
                      <a:pt x="700" y="48"/>
                    </a:lnTo>
                    <a:lnTo>
                      <a:pt x="704" y="48"/>
                    </a:lnTo>
                    <a:lnTo>
                      <a:pt x="708" y="48"/>
                    </a:lnTo>
                    <a:lnTo>
                      <a:pt x="712" y="48"/>
                    </a:lnTo>
                    <a:lnTo>
                      <a:pt x="716" y="48"/>
                    </a:lnTo>
                    <a:lnTo>
                      <a:pt x="718" y="48"/>
                    </a:lnTo>
                    <a:lnTo>
                      <a:pt x="718" y="52"/>
                    </a:lnTo>
                    <a:lnTo>
                      <a:pt x="722" y="56"/>
                    </a:lnTo>
                    <a:lnTo>
                      <a:pt x="718" y="64"/>
                    </a:lnTo>
                    <a:lnTo>
                      <a:pt x="716" y="68"/>
                    </a:lnTo>
                    <a:lnTo>
                      <a:pt x="716" y="72"/>
                    </a:lnTo>
                    <a:lnTo>
                      <a:pt x="712" y="72"/>
                    </a:lnTo>
                    <a:lnTo>
                      <a:pt x="708" y="72"/>
                    </a:lnTo>
                    <a:lnTo>
                      <a:pt x="712" y="72"/>
                    </a:lnTo>
                    <a:lnTo>
                      <a:pt x="708" y="74"/>
                    </a:lnTo>
                    <a:lnTo>
                      <a:pt x="704" y="74"/>
                    </a:lnTo>
                    <a:lnTo>
                      <a:pt x="700" y="78"/>
                    </a:lnTo>
                    <a:lnTo>
                      <a:pt x="696" y="78"/>
                    </a:lnTo>
                    <a:lnTo>
                      <a:pt x="692" y="82"/>
                    </a:lnTo>
                    <a:lnTo>
                      <a:pt x="696" y="82"/>
                    </a:lnTo>
                    <a:lnTo>
                      <a:pt x="696" y="86"/>
                    </a:lnTo>
                    <a:lnTo>
                      <a:pt x="692" y="86"/>
                    </a:lnTo>
                    <a:lnTo>
                      <a:pt x="688" y="86"/>
                    </a:lnTo>
                    <a:lnTo>
                      <a:pt x="686" y="90"/>
                    </a:lnTo>
                    <a:lnTo>
                      <a:pt x="688" y="90"/>
                    </a:lnTo>
                    <a:lnTo>
                      <a:pt x="692" y="90"/>
                    </a:lnTo>
                    <a:lnTo>
                      <a:pt x="688" y="90"/>
                    </a:lnTo>
                    <a:lnTo>
                      <a:pt x="686" y="94"/>
                    </a:lnTo>
                    <a:lnTo>
                      <a:pt x="688" y="94"/>
                    </a:lnTo>
                    <a:lnTo>
                      <a:pt x="688" y="90"/>
                    </a:lnTo>
                    <a:lnTo>
                      <a:pt x="692" y="90"/>
                    </a:lnTo>
                    <a:lnTo>
                      <a:pt x="696" y="90"/>
                    </a:lnTo>
                    <a:lnTo>
                      <a:pt x="696" y="86"/>
                    </a:lnTo>
                    <a:lnTo>
                      <a:pt x="700" y="86"/>
                    </a:lnTo>
                    <a:lnTo>
                      <a:pt x="700" y="82"/>
                    </a:lnTo>
                    <a:lnTo>
                      <a:pt x="704" y="82"/>
                    </a:lnTo>
                    <a:lnTo>
                      <a:pt x="708" y="82"/>
                    </a:lnTo>
                    <a:lnTo>
                      <a:pt x="712" y="78"/>
                    </a:lnTo>
                    <a:lnTo>
                      <a:pt x="716" y="74"/>
                    </a:lnTo>
                    <a:lnTo>
                      <a:pt x="718" y="74"/>
                    </a:lnTo>
                    <a:lnTo>
                      <a:pt x="718" y="72"/>
                    </a:lnTo>
                    <a:lnTo>
                      <a:pt x="722" y="72"/>
                    </a:lnTo>
                    <a:lnTo>
                      <a:pt x="726" y="72"/>
                    </a:lnTo>
                    <a:lnTo>
                      <a:pt x="730" y="68"/>
                    </a:lnTo>
                    <a:lnTo>
                      <a:pt x="734" y="64"/>
                    </a:lnTo>
                    <a:lnTo>
                      <a:pt x="738" y="64"/>
                    </a:lnTo>
                    <a:lnTo>
                      <a:pt x="742" y="60"/>
                    </a:lnTo>
                    <a:lnTo>
                      <a:pt x="744" y="60"/>
                    </a:lnTo>
                    <a:lnTo>
                      <a:pt x="748" y="60"/>
                    </a:lnTo>
                    <a:lnTo>
                      <a:pt x="744" y="60"/>
                    </a:lnTo>
                    <a:lnTo>
                      <a:pt x="744" y="64"/>
                    </a:lnTo>
                    <a:lnTo>
                      <a:pt x="744" y="68"/>
                    </a:lnTo>
                    <a:lnTo>
                      <a:pt x="748" y="68"/>
                    </a:lnTo>
                    <a:lnTo>
                      <a:pt x="748" y="64"/>
                    </a:lnTo>
                    <a:lnTo>
                      <a:pt x="756" y="64"/>
                    </a:lnTo>
                    <a:lnTo>
                      <a:pt x="760" y="64"/>
                    </a:lnTo>
                    <a:lnTo>
                      <a:pt x="764" y="64"/>
                    </a:lnTo>
                    <a:lnTo>
                      <a:pt x="768" y="64"/>
                    </a:lnTo>
                    <a:lnTo>
                      <a:pt x="770" y="64"/>
                    </a:lnTo>
                    <a:lnTo>
                      <a:pt x="770" y="68"/>
                    </a:lnTo>
                    <a:lnTo>
                      <a:pt x="774" y="68"/>
                    </a:lnTo>
                    <a:lnTo>
                      <a:pt x="778" y="64"/>
                    </a:lnTo>
                    <a:lnTo>
                      <a:pt x="782" y="64"/>
                    </a:lnTo>
                    <a:lnTo>
                      <a:pt x="782" y="60"/>
                    </a:lnTo>
                    <a:lnTo>
                      <a:pt x="778" y="60"/>
                    </a:lnTo>
                    <a:lnTo>
                      <a:pt x="778" y="56"/>
                    </a:lnTo>
                    <a:lnTo>
                      <a:pt x="782" y="56"/>
                    </a:lnTo>
                    <a:lnTo>
                      <a:pt x="782" y="60"/>
                    </a:lnTo>
                    <a:lnTo>
                      <a:pt x="786" y="60"/>
                    </a:lnTo>
                    <a:lnTo>
                      <a:pt x="786" y="56"/>
                    </a:lnTo>
                    <a:lnTo>
                      <a:pt x="782" y="56"/>
                    </a:lnTo>
                    <a:lnTo>
                      <a:pt x="782" y="52"/>
                    </a:lnTo>
                    <a:lnTo>
                      <a:pt x="786" y="52"/>
                    </a:lnTo>
                    <a:lnTo>
                      <a:pt x="786" y="56"/>
                    </a:lnTo>
                    <a:lnTo>
                      <a:pt x="786" y="52"/>
                    </a:lnTo>
                    <a:lnTo>
                      <a:pt x="788" y="52"/>
                    </a:lnTo>
                    <a:lnTo>
                      <a:pt x="792" y="52"/>
                    </a:lnTo>
                    <a:lnTo>
                      <a:pt x="796" y="52"/>
                    </a:lnTo>
                    <a:lnTo>
                      <a:pt x="800" y="52"/>
                    </a:lnTo>
                    <a:lnTo>
                      <a:pt x="804" y="52"/>
                    </a:lnTo>
                    <a:lnTo>
                      <a:pt x="808" y="52"/>
                    </a:lnTo>
                    <a:lnTo>
                      <a:pt x="812" y="52"/>
                    </a:lnTo>
                    <a:lnTo>
                      <a:pt x="816" y="52"/>
                    </a:lnTo>
                    <a:lnTo>
                      <a:pt x="818" y="52"/>
                    </a:lnTo>
                    <a:lnTo>
                      <a:pt x="822" y="52"/>
                    </a:lnTo>
                    <a:lnTo>
                      <a:pt x="826" y="52"/>
                    </a:lnTo>
                    <a:lnTo>
                      <a:pt x="830" y="52"/>
                    </a:lnTo>
                    <a:lnTo>
                      <a:pt x="834" y="52"/>
                    </a:lnTo>
                    <a:lnTo>
                      <a:pt x="834" y="56"/>
                    </a:lnTo>
                    <a:lnTo>
                      <a:pt x="838" y="56"/>
                    </a:lnTo>
                    <a:lnTo>
                      <a:pt x="842" y="56"/>
                    </a:lnTo>
                    <a:lnTo>
                      <a:pt x="844" y="56"/>
                    </a:lnTo>
                    <a:lnTo>
                      <a:pt x="848" y="56"/>
                    </a:lnTo>
                    <a:lnTo>
                      <a:pt x="852" y="56"/>
                    </a:lnTo>
                    <a:lnTo>
                      <a:pt x="852" y="60"/>
                    </a:lnTo>
                    <a:lnTo>
                      <a:pt x="856" y="60"/>
                    </a:lnTo>
                    <a:lnTo>
                      <a:pt x="860" y="60"/>
                    </a:lnTo>
                    <a:lnTo>
                      <a:pt x="856" y="64"/>
                    </a:lnTo>
                    <a:lnTo>
                      <a:pt x="852" y="64"/>
                    </a:lnTo>
                    <a:lnTo>
                      <a:pt x="852" y="68"/>
                    </a:lnTo>
                    <a:lnTo>
                      <a:pt x="848" y="68"/>
                    </a:lnTo>
                    <a:lnTo>
                      <a:pt x="844" y="68"/>
                    </a:lnTo>
                    <a:lnTo>
                      <a:pt x="844" y="72"/>
                    </a:lnTo>
                    <a:lnTo>
                      <a:pt x="842" y="72"/>
                    </a:lnTo>
                    <a:lnTo>
                      <a:pt x="838" y="72"/>
                    </a:lnTo>
                    <a:lnTo>
                      <a:pt x="834" y="74"/>
                    </a:lnTo>
                    <a:lnTo>
                      <a:pt x="830" y="74"/>
                    </a:lnTo>
                    <a:lnTo>
                      <a:pt x="826" y="74"/>
                    </a:lnTo>
                    <a:lnTo>
                      <a:pt x="822" y="74"/>
                    </a:lnTo>
                    <a:lnTo>
                      <a:pt x="818" y="74"/>
                    </a:lnTo>
                    <a:lnTo>
                      <a:pt x="818" y="78"/>
                    </a:lnTo>
                    <a:lnTo>
                      <a:pt x="822" y="78"/>
                    </a:lnTo>
                    <a:lnTo>
                      <a:pt x="822" y="82"/>
                    </a:lnTo>
                    <a:lnTo>
                      <a:pt x="818" y="82"/>
                    </a:lnTo>
                    <a:lnTo>
                      <a:pt x="816" y="82"/>
                    </a:lnTo>
                    <a:lnTo>
                      <a:pt x="812" y="82"/>
                    </a:lnTo>
                    <a:lnTo>
                      <a:pt x="808" y="86"/>
                    </a:lnTo>
                    <a:lnTo>
                      <a:pt x="804" y="86"/>
                    </a:lnTo>
                    <a:lnTo>
                      <a:pt x="800" y="86"/>
                    </a:lnTo>
                    <a:lnTo>
                      <a:pt x="796" y="86"/>
                    </a:lnTo>
                    <a:lnTo>
                      <a:pt x="792" y="86"/>
                    </a:lnTo>
                    <a:lnTo>
                      <a:pt x="788" y="86"/>
                    </a:lnTo>
                    <a:lnTo>
                      <a:pt x="786" y="86"/>
                    </a:lnTo>
                    <a:lnTo>
                      <a:pt x="782" y="86"/>
                    </a:lnTo>
                    <a:lnTo>
                      <a:pt x="778" y="86"/>
                    </a:lnTo>
                    <a:lnTo>
                      <a:pt x="774" y="86"/>
                    </a:lnTo>
                    <a:lnTo>
                      <a:pt x="774" y="90"/>
                    </a:lnTo>
                    <a:lnTo>
                      <a:pt x="770" y="90"/>
                    </a:lnTo>
                    <a:lnTo>
                      <a:pt x="768" y="90"/>
                    </a:lnTo>
                    <a:lnTo>
                      <a:pt x="764" y="90"/>
                    </a:lnTo>
                    <a:lnTo>
                      <a:pt x="760" y="90"/>
                    </a:lnTo>
                    <a:lnTo>
                      <a:pt x="756" y="90"/>
                    </a:lnTo>
                    <a:lnTo>
                      <a:pt x="752" y="90"/>
                    </a:lnTo>
                    <a:lnTo>
                      <a:pt x="748" y="90"/>
                    </a:lnTo>
                    <a:lnTo>
                      <a:pt x="744" y="90"/>
                    </a:lnTo>
                    <a:lnTo>
                      <a:pt x="742" y="90"/>
                    </a:lnTo>
                    <a:lnTo>
                      <a:pt x="738" y="94"/>
                    </a:lnTo>
                    <a:lnTo>
                      <a:pt x="734" y="94"/>
                    </a:lnTo>
                    <a:lnTo>
                      <a:pt x="734" y="90"/>
                    </a:lnTo>
                    <a:lnTo>
                      <a:pt x="730" y="90"/>
                    </a:lnTo>
                    <a:lnTo>
                      <a:pt x="730" y="94"/>
                    </a:lnTo>
                    <a:lnTo>
                      <a:pt x="734" y="94"/>
                    </a:lnTo>
                    <a:lnTo>
                      <a:pt x="738" y="94"/>
                    </a:lnTo>
                    <a:lnTo>
                      <a:pt x="742" y="94"/>
                    </a:lnTo>
                    <a:lnTo>
                      <a:pt x="744" y="94"/>
                    </a:lnTo>
                    <a:lnTo>
                      <a:pt x="744" y="90"/>
                    </a:lnTo>
                    <a:lnTo>
                      <a:pt x="748" y="90"/>
                    </a:lnTo>
                    <a:lnTo>
                      <a:pt x="752" y="90"/>
                    </a:lnTo>
                    <a:lnTo>
                      <a:pt x="756" y="90"/>
                    </a:lnTo>
                    <a:lnTo>
                      <a:pt x="760" y="90"/>
                    </a:lnTo>
                    <a:lnTo>
                      <a:pt x="764" y="90"/>
                    </a:lnTo>
                    <a:lnTo>
                      <a:pt x="768" y="94"/>
                    </a:lnTo>
                    <a:lnTo>
                      <a:pt x="770" y="94"/>
                    </a:lnTo>
                    <a:lnTo>
                      <a:pt x="774" y="94"/>
                    </a:lnTo>
                    <a:lnTo>
                      <a:pt x="778" y="94"/>
                    </a:lnTo>
                    <a:lnTo>
                      <a:pt x="782" y="90"/>
                    </a:lnTo>
                    <a:lnTo>
                      <a:pt x="786" y="90"/>
                    </a:lnTo>
                    <a:lnTo>
                      <a:pt x="788" y="90"/>
                    </a:lnTo>
                    <a:lnTo>
                      <a:pt x="788" y="94"/>
                    </a:lnTo>
                    <a:lnTo>
                      <a:pt x="792" y="94"/>
                    </a:lnTo>
                    <a:lnTo>
                      <a:pt x="796" y="94"/>
                    </a:lnTo>
                    <a:lnTo>
                      <a:pt x="800" y="94"/>
                    </a:lnTo>
                    <a:lnTo>
                      <a:pt x="804" y="94"/>
                    </a:lnTo>
                    <a:lnTo>
                      <a:pt x="800" y="94"/>
                    </a:lnTo>
                    <a:lnTo>
                      <a:pt x="800" y="98"/>
                    </a:lnTo>
                    <a:lnTo>
                      <a:pt x="796" y="98"/>
                    </a:lnTo>
                    <a:lnTo>
                      <a:pt x="792" y="98"/>
                    </a:lnTo>
                    <a:lnTo>
                      <a:pt x="796" y="98"/>
                    </a:lnTo>
                    <a:lnTo>
                      <a:pt x="792" y="100"/>
                    </a:lnTo>
                    <a:lnTo>
                      <a:pt x="788" y="100"/>
                    </a:lnTo>
                    <a:lnTo>
                      <a:pt x="786" y="100"/>
                    </a:lnTo>
                    <a:lnTo>
                      <a:pt x="782" y="100"/>
                    </a:lnTo>
                    <a:lnTo>
                      <a:pt x="778" y="100"/>
                    </a:lnTo>
                    <a:lnTo>
                      <a:pt x="774" y="100"/>
                    </a:lnTo>
                    <a:lnTo>
                      <a:pt x="770" y="100"/>
                    </a:lnTo>
                    <a:lnTo>
                      <a:pt x="768" y="100"/>
                    </a:lnTo>
                    <a:lnTo>
                      <a:pt x="764" y="100"/>
                    </a:lnTo>
                    <a:lnTo>
                      <a:pt x="760" y="100"/>
                    </a:lnTo>
                    <a:lnTo>
                      <a:pt x="756" y="100"/>
                    </a:lnTo>
                    <a:lnTo>
                      <a:pt x="752" y="100"/>
                    </a:lnTo>
                    <a:lnTo>
                      <a:pt x="748" y="100"/>
                    </a:lnTo>
                    <a:lnTo>
                      <a:pt x="748" y="104"/>
                    </a:lnTo>
                    <a:lnTo>
                      <a:pt x="744" y="104"/>
                    </a:lnTo>
                    <a:lnTo>
                      <a:pt x="742" y="104"/>
                    </a:lnTo>
                    <a:lnTo>
                      <a:pt x="744" y="104"/>
                    </a:lnTo>
                    <a:lnTo>
                      <a:pt x="742" y="108"/>
                    </a:lnTo>
                    <a:lnTo>
                      <a:pt x="738" y="112"/>
                    </a:lnTo>
                    <a:lnTo>
                      <a:pt x="742" y="112"/>
                    </a:lnTo>
                    <a:lnTo>
                      <a:pt x="744" y="112"/>
                    </a:lnTo>
                    <a:lnTo>
                      <a:pt x="744" y="116"/>
                    </a:lnTo>
                    <a:lnTo>
                      <a:pt x="748" y="116"/>
                    </a:lnTo>
                    <a:lnTo>
                      <a:pt x="748" y="112"/>
                    </a:lnTo>
                    <a:lnTo>
                      <a:pt x="752" y="112"/>
                    </a:lnTo>
                    <a:lnTo>
                      <a:pt x="748" y="112"/>
                    </a:lnTo>
                    <a:lnTo>
                      <a:pt x="744" y="112"/>
                    </a:lnTo>
                    <a:lnTo>
                      <a:pt x="748" y="108"/>
                    </a:lnTo>
                    <a:lnTo>
                      <a:pt x="752" y="108"/>
                    </a:lnTo>
                    <a:lnTo>
                      <a:pt x="756" y="108"/>
                    </a:lnTo>
                    <a:lnTo>
                      <a:pt x="756" y="104"/>
                    </a:lnTo>
                    <a:lnTo>
                      <a:pt x="760" y="104"/>
                    </a:lnTo>
                    <a:lnTo>
                      <a:pt x="764" y="104"/>
                    </a:lnTo>
                    <a:lnTo>
                      <a:pt x="768" y="104"/>
                    </a:lnTo>
                    <a:lnTo>
                      <a:pt x="770" y="104"/>
                    </a:lnTo>
                    <a:lnTo>
                      <a:pt x="774" y="104"/>
                    </a:lnTo>
                    <a:lnTo>
                      <a:pt x="778" y="104"/>
                    </a:lnTo>
                    <a:lnTo>
                      <a:pt x="782" y="104"/>
                    </a:lnTo>
                    <a:lnTo>
                      <a:pt x="786" y="104"/>
                    </a:lnTo>
                    <a:lnTo>
                      <a:pt x="786" y="108"/>
                    </a:lnTo>
                    <a:lnTo>
                      <a:pt x="782" y="108"/>
                    </a:lnTo>
                    <a:lnTo>
                      <a:pt x="778" y="112"/>
                    </a:lnTo>
                    <a:lnTo>
                      <a:pt x="778" y="116"/>
                    </a:lnTo>
                    <a:lnTo>
                      <a:pt x="774" y="116"/>
                    </a:lnTo>
                    <a:lnTo>
                      <a:pt x="770" y="116"/>
                    </a:lnTo>
                    <a:lnTo>
                      <a:pt x="768" y="116"/>
                    </a:lnTo>
                    <a:lnTo>
                      <a:pt x="764" y="116"/>
                    </a:lnTo>
                    <a:lnTo>
                      <a:pt x="760" y="116"/>
                    </a:lnTo>
                    <a:lnTo>
                      <a:pt x="756" y="116"/>
                    </a:lnTo>
                    <a:lnTo>
                      <a:pt x="756" y="120"/>
                    </a:lnTo>
                    <a:lnTo>
                      <a:pt x="752" y="120"/>
                    </a:lnTo>
                    <a:lnTo>
                      <a:pt x="756" y="120"/>
                    </a:lnTo>
                    <a:lnTo>
                      <a:pt x="756" y="124"/>
                    </a:lnTo>
                    <a:lnTo>
                      <a:pt x="752" y="124"/>
                    </a:lnTo>
                    <a:lnTo>
                      <a:pt x="752" y="128"/>
                    </a:lnTo>
                    <a:lnTo>
                      <a:pt x="752" y="130"/>
                    </a:lnTo>
                    <a:lnTo>
                      <a:pt x="752" y="134"/>
                    </a:lnTo>
                    <a:lnTo>
                      <a:pt x="752" y="130"/>
                    </a:lnTo>
                    <a:lnTo>
                      <a:pt x="756" y="128"/>
                    </a:lnTo>
                    <a:lnTo>
                      <a:pt x="760" y="128"/>
                    </a:lnTo>
                    <a:lnTo>
                      <a:pt x="764" y="128"/>
                    </a:lnTo>
                    <a:lnTo>
                      <a:pt x="764" y="130"/>
                    </a:lnTo>
                    <a:lnTo>
                      <a:pt x="760" y="130"/>
                    </a:lnTo>
                    <a:lnTo>
                      <a:pt x="764" y="130"/>
                    </a:lnTo>
                    <a:lnTo>
                      <a:pt x="760" y="130"/>
                    </a:lnTo>
                    <a:lnTo>
                      <a:pt x="756" y="130"/>
                    </a:lnTo>
                    <a:lnTo>
                      <a:pt x="756" y="134"/>
                    </a:lnTo>
                    <a:lnTo>
                      <a:pt x="752" y="134"/>
                    </a:lnTo>
                    <a:lnTo>
                      <a:pt x="748" y="134"/>
                    </a:lnTo>
                    <a:lnTo>
                      <a:pt x="748" y="138"/>
                    </a:lnTo>
                    <a:lnTo>
                      <a:pt x="748" y="142"/>
                    </a:lnTo>
                    <a:lnTo>
                      <a:pt x="744" y="142"/>
                    </a:lnTo>
                    <a:lnTo>
                      <a:pt x="742" y="142"/>
                    </a:lnTo>
                    <a:lnTo>
                      <a:pt x="738" y="142"/>
                    </a:lnTo>
                    <a:lnTo>
                      <a:pt x="734" y="142"/>
                    </a:lnTo>
                    <a:lnTo>
                      <a:pt x="734" y="146"/>
                    </a:lnTo>
                    <a:lnTo>
                      <a:pt x="738" y="146"/>
                    </a:lnTo>
                    <a:lnTo>
                      <a:pt x="734" y="146"/>
                    </a:lnTo>
                    <a:lnTo>
                      <a:pt x="730" y="146"/>
                    </a:lnTo>
                    <a:lnTo>
                      <a:pt x="730" y="150"/>
                    </a:lnTo>
                    <a:lnTo>
                      <a:pt x="734" y="150"/>
                    </a:lnTo>
                    <a:lnTo>
                      <a:pt x="734" y="146"/>
                    </a:lnTo>
                    <a:lnTo>
                      <a:pt x="738" y="146"/>
                    </a:lnTo>
                    <a:lnTo>
                      <a:pt x="738" y="150"/>
                    </a:lnTo>
                    <a:lnTo>
                      <a:pt x="734" y="150"/>
                    </a:lnTo>
                    <a:lnTo>
                      <a:pt x="734" y="154"/>
                    </a:lnTo>
                    <a:lnTo>
                      <a:pt x="730" y="158"/>
                    </a:lnTo>
                    <a:lnTo>
                      <a:pt x="730" y="160"/>
                    </a:lnTo>
                    <a:lnTo>
                      <a:pt x="726" y="160"/>
                    </a:lnTo>
                    <a:lnTo>
                      <a:pt x="722" y="160"/>
                    </a:lnTo>
                    <a:lnTo>
                      <a:pt x="726" y="164"/>
                    </a:lnTo>
                    <a:lnTo>
                      <a:pt x="730" y="164"/>
                    </a:lnTo>
                    <a:lnTo>
                      <a:pt x="726" y="164"/>
                    </a:lnTo>
                    <a:lnTo>
                      <a:pt x="722" y="168"/>
                    </a:lnTo>
                    <a:lnTo>
                      <a:pt x="726" y="168"/>
                    </a:lnTo>
                    <a:lnTo>
                      <a:pt x="722" y="172"/>
                    </a:lnTo>
                    <a:lnTo>
                      <a:pt x="718" y="174"/>
                    </a:lnTo>
                    <a:lnTo>
                      <a:pt x="722" y="174"/>
                    </a:lnTo>
                    <a:lnTo>
                      <a:pt x="726" y="174"/>
                    </a:lnTo>
                    <a:lnTo>
                      <a:pt x="730" y="174"/>
                    </a:lnTo>
                    <a:lnTo>
                      <a:pt x="726" y="174"/>
                    </a:lnTo>
                    <a:lnTo>
                      <a:pt x="726" y="178"/>
                    </a:lnTo>
                    <a:lnTo>
                      <a:pt x="730" y="174"/>
                    </a:lnTo>
                    <a:lnTo>
                      <a:pt x="730" y="172"/>
                    </a:lnTo>
                    <a:lnTo>
                      <a:pt x="734" y="168"/>
                    </a:lnTo>
                    <a:lnTo>
                      <a:pt x="738" y="164"/>
                    </a:lnTo>
                    <a:lnTo>
                      <a:pt x="742" y="168"/>
                    </a:lnTo>
                    <a:lnTo>
                      <a:pt x="744" y="168"/>
                    </a:lnTo>
                    <a:lnTo>
                      <a:pt x="748" y="172"/>
                    </a:lnTo>
                    <a:lnTo>
                      <a:pt x="752" y="172"/>
                    </a:lnTo>
                    <a:lnTo>
                      <a:pt x="756" y="172"/>
                    </a:lnTo>
                    <a:lnTo>
                      <a:pt x="760" y="172"/>
                    </a:lnTo>
                    <a:lnTo>
                      <a:pt x="764" y="174"/>
                    </a:lnTo>
                    <a:lnTo>
                      <a:pt x="760" y="174"/>
                    </a:lnTo>
                    <a:lnTo>
                      <a:pt x="760" y="178"/>
                    </a:lnTo>
                    <a:lnTo>
                      <a:pt x="756" y="174"/>
                    </a:lnTo>
                    <a:lnTo>
                      <a:pt x="748" y="174"/>
                    </a:lnTo>
                    <a:lnTo>
                      <a:pt x="748" y="172"/>
                    </a:lnTo>
                    <a:lnTo>
                      <a:pt x="744" y="172"/>
                    </a:lnTo>
                    <a:lnTo>
                      <a:pt x="744" y="174"/>
                    </a:lnTo>
                    <a:lnTo>
                      <a:pt x="742" y="174"/>
                    </a:lnTo>
                    <a:lnTo>
                      <a:pt x="738" y="174"/>
                    </a:lnTo>
                    <a:lnTo>
                      <a:pt x="742" y="174"/>
                    </a:lnTo>
                    <a:lnTo>
                      <a:pt x="744" y="174"/>
                    </a:lnTo>
                    <a:lnTo>
                      <a:pt x="744" y="178"/>
                    </a:lnTo>
                    <a:lnTo>
                      <a:pt x="742" y="178"/>
                    </a:lnTo>
                    <a:lnTo>
                      <a:pt x="744" y="178"/>
                    </a:lnTo>
                    <a:lnTo>
                      <a:pt x="742" y="178"/>
                    </a:lnTo>
                    <a:lnTo>
                      <a:pt x="738" y="178"/>
                    </a:lnTo>
                    <a:lnTo>
                      <a:pt x="734" y="178"/>
                    </a:lnTo>
                    <a:lnTo>
                      <a:pt x="738" y="178"/>
                    </a:lnTo>
                    <a:lnTo>
                      <a:pt x="742" y="178"/>
                    </a:lnTo>
                    <a:lnTo>
                      <a:pt x="744" y="178"/>
                    </a:lnTo>
                    <a:lnTo>
                      <a:pt x="748" y="182"/>
                    </a:lnTo>
                    <a:lnTo>
                      <a:pt x="744" y="182"/>
                    </a:lnTo>
                    <a:lnTo>
                      <a:pt x="742" y="182"/>
                    </a:lnTo>
                    <a:lnTo>
                      <a:pt x="738" y="182"/>
                    </a:lnTo>
                    <a:lnTo>
                      <a:pt x="742" y="182"/>
                    </a:lnTo>
                    <a:lnTo>
                      <a:pt x="744" y="182"/>
                    </a:lnTo>
                    <a:lnTo>
                      <a:pt x="748" y="182"/>
                    </a:lnTo>
                    <a:lnTo>
                      <a:pt x="752" y="182"/>
                    </a:lnTo>
                    <a:lnTo>
                      <a:pt x="756" y="182"/>
                    </a:lnTo>
                    <a:lnTo>
                      <a:pt x="756" y="186"/>
                    </a:lnTo>
                    <a:lnTo>
                      <a:pt x="760" y="186"/>
                    </a:lnTo>
                    <a:lnTo>
                      <a:pt x="764" y="186"/>
                    </a:lnTo>
                    <a:lnTo>
                      <a:pt x="764" y="182"/>
                    </a:lnTo>
                    <a:lnTo>
                      <a:pt x="768" y="182"/>
                    </a:lnTo>
                    <a:lnTo>
                      <a:pt x="770" y="182"/>
                    </a:lnTo>
                    <a:lnTo>
                      <a:pt x="774" y="186"/>
                    </a:lnTo>
                    <a:lnTo>
                      <a:pt x="774" y="190"/>
                    </a:lnTo>
                    <a:lnTo>
                      <a:pt x="774" y="194"/>
                    </a:lnTo>
                    <a:lnTo>
                      <a:pt x="774" y="198"/>
                    </a:lnTo>
                    <a:lnTo>
                      <a:pt x="770" y="198"/>
                    </a:lnTo>
                    <a:lnTo>
                      <a:pt x="770" y="200"/>
                    </a:lnTo>
                    <a:lnTo>
                      <a:pt x="768" y="198"/>
                    </a:lnTo>
                    <a:lnTo>
                      <a:pt x="764" y="198"/>
                    </a:lnTo>
                    <a:lnTo>
                      <a:pt x="760" y="198"/>
                    </a:lnTo>
                    <a:lnTo>
                      <a:pt x="756" y="198"/>
                    </a:lnTo>
                    <a:lnTo>
                      <a:pt x="752" y="194"/>
                    </a:lnTo>
                    <a:lnTo>
                      <a:pt x="748" y="194"/>
                    </a:lnTo>
                    <a:lnTo>
                      <a:pt x="744" y="194"/>
                    </a:lnTo>
                    <a:lnTo>
                      <a:pt x="738" y="194"/>
                    </a:lnTo>
                    <a:lnTo>
                      <a:pt x="734" y="194"/>
                    </a:lnTo>
                    <a:lnTo>
                      <a:pt x="738" y="194"/>
                    </a:lnTo>
                    <a:lnTo>
                      <a:pt x="742" y="194"/>
                    </a:lnTo>
                    <a:lnTo>
                      <a:pt x="742" y="198"/>
                    </a:lnTo>
                    <a:lnTo>
                      <a:pt x="738" y="198"/>
                    </a:lnTo>
                    <a:lnTo>
                      <a:pt x="734" y="198"/>
                    </a:lnTo>
                    <a:lnTo>
                      <a:pt x="730" y="198"/>
                    </a:lnTo>
                    <a:lnTo>
                      <a:pt x="726" y="198"/>
                    </a:lnTo>
                    <a:lnTo>
                      <a:pt x="730" y="198"/>
                    </a:lnTo>
                    <a:lnTo>
                      <a:pt x="734" y="198"/>
                    </a:lnTo>
                    <a:lnTo>
                      <a:pt x="738" y="198"/>
                    </a:lnTo>
                    <a:lnTo>
                      <a:pt x="734" y="198"/>
                    </a:lnTo>
                    <a:lnTo>
                      <a:pt x="734" y="200"/>
                    </a:lnTo>
                    <a:lnTo>
                      <a:pt x="734" y="198"/>
                    </a:lnTo>
                    <a:lnTo>
                      <a:pt x="730" y="198"/>
                    </a:lnTo>
                    <a:lnTo>
                      <a:pt x="730" y="200"/>
                    </a:lnTo>
                    <a:lnTo>
                      <a:pt x="726" y="204"/>
                    </a:lnTo>
                    <a:lnTo>
                      <a:pt x="722" y="204"/>
                    </a:lnTo>
                    <a:lnTo>
                      <a:pt x="722" y="200"/>
                    </a:lnTo>
                    <a:lnTo>
                      <a:pt x="718" y="198"/>
                    </a:lnTo>
                    <a:lnTo>
                      <a:pt x="716" y="198"/>
                    </a:lnTo>
                    <a:lnTo>
                      <a:pt x="716" y="200"/>
                    </a:lnTo>
                    <a:lnTo>
                      <a:pt x="712" y="200"/>
                    </a:lnTo>
                    <a:lnTo>
                      <a:pt x="716" y="204"/>
                    </a:lnTo>
                    <a:lnTo>
                      <a:pt x="716" y="208"/>
                    </a:lnTo>
                    <a:lnTo>
                      <a:pt x="716" y="204"/>
                    </a:lnTo>
                    <a:lnTo>
                      <a:pt x="718" y="204"/>
                    </a:lnTo>
                    <a:lnTo>
                      <a:pt x="722" y="204"/>
                    </a:lnTo>
                    <a:lnTo>
                      <a:pt x="726" y="208"/>
                    </a:lnTo>
                    <a:lnTo>
                      <a:pt x="722" y="208"/>
                    </a:lnTo>
                    <a:lnTo>
                      <a:pt x="718" y="208"/>
                    </a:lnTo>
                    <a:lnTo>
                      <a:pt x="722" y="208"/>
                    </a:lnTo>
                    <a:lnTo>
                      <a:pt x="726" y="208"/>
                    </a:lnTo>
                    <a:lnTo>
                      <a:pt x="722" y="208"/>
                    </a:lnTo>
                    <a:lnTo>
                      <a:pt x="718" y="208"/>
                    </a:lnTo>
                    <a:lnTo>
                      <a:pt x="716" y="208"/>
                    </a:lnTo>
                    <a:lnTo>
                      <a:pt x="718" y="208"/>
                    </a:lnTo>
                    <a:lnTo>
                      <a:pt x="722" y="208"/>
                    </a:lnTo>
                    <a:lnTo>
                      <a:pt x="726" y="208"/>
                    </a:lnTo>
                    <a:lnTo>
                      <a:pt x="726" y="212"/>
                    </a:lnTo>
                    <a:lnTo>
                      <a:pt x="726" y="216"/>
                    </a:lnTo>
                    <a:lnTo>
                      <a:pt x="730" y="212"/>
                    </a:lnTo>
                    <a:lnTo>
                      <a:pt x="734" y="212"/>
                    </a:lnTo>
                    <a:lnTo>
                      <a:pt x="734" y="216"/>
                    </a:lnTo>
                    <a:lnTo>
                      <a:pt x="738" y="216"/>
                    </a:lnTo>
                    <a:lnTo>
                      <a:pt x="742" y="216"/>
                    </a:lnTo>
                    <a:lnTo>
                      <a:pt x="744" y="216"/>
                    </a:lnTo>
                    <a:lnTo>
                      <a:pt x="742" y="216"/>
                    </a:lnTo>
                    <a:lnTo>
                      <a:pt x="738" y="216"/>
                    </a:lnTo>
                    <a:lnTo>
                      <a:pt x="734" y="212"/>
                    </a:lnTo>
                    <a:lnTo>
                      <a:pt x="738" y="212"/>
                    </a:lnTo>
                    <a:lnTo>
                      <a:pt x="742" y="212"/>
                    </a:lnTo>
                    <a:lnTo>
                      <a:pt x="742" y="216"/>
                    </a:lnTo>
                    <a:lnTo>
                      <a:pt x="744" y="216"/>
                    </a:lnTo>
                    <a:lnTo>
                      <a:pt x="748" y="216"/>
                    </a:lnTo>
                    <a:lnTo>
                      <a:pt x="748" y="212"/>
                    </a:lnTo>
                    <a:lnTo>
                      <a:pt x="752" y="216"/>
                    </a:lnTo>
                    <a:lnTo>
                      <a:pt x="752" y="220"/>
                    </a:lnTo>
                    <a:lnTo>
                      <a:pt x="748" y="220"/>
                    </a:lnTo>
                    <a:lnTo>
                      <a:pt x="744" y="220"/>
                    </a:lnTo>
                    <a:lnTo>
                      <a:pt x="744" y="224"/>
                    </a:lnTo>
                    <a:lnTo>
                      <a:pt x="742" y="224"/>
                    </a:lnTo>
                    <a:lnTo>
                      <a:pt x="738" y="220"/>
                    </a:lnTo>
                    <a:lnTo>
                      <a:pt x="730" y="220"/>
                    </a:lnTo>
                    <a:lnTo>
                      <a:pt x="730" y="224"/>
                    </a:lnTo>
                    <a:lnTo>
                      <a:pt x="726" y="224"/>
                    </a:lnTo>
                    <a:lnTo>
                      <a:pt x="722" y="224"/>
                    </a:lnTo>
                    <a:lnTo>
                      <a:pt x="722" y="220"/>
                    </a:lnTo>
                    <a:lnTo>
                      <a:pt x="722" y="224"/>
                    </a:lnTo>
                    <a:lnTo>
                      <a:pt x="726" y="224"/>
                    </a:lnTo>
                    <a:lnTo>
                      <a:pt x="730" y="224"/>
                    </a:lnTo>
                    <a:lnTo>
                      <a:pt x="734" y="224"/>
                    </a:lnTo>
                    <a:lnTo>
                      <a:pt x="738" y="224"/>
                    </a:lnTo>
                    <a:lnTo>
                      <a:pt x="742" y="224"/>
                    </a:lnTo>
                    <a:lnTo>
                      <a:pt x="744" y="224"/>
                    </a:lnTo>
                    <a:lnTo>
                      <a:pt x="748" y="224"/>
                    </a:lnTo>
                    <a:lnTo>
                      <a:pt x="752" y="224"/>
                    </a:lnTo>
                    <a:lnTo>
                      <a:pt x="756" y="228"/>
                    </a:lnTo>
                    <a:lnTo>
                      <a:pt x="756" y="230"/>
                    </a:lnTo>
                    <a:lnTo>
                      <a:pt x="756" y="234"/>
                    </a:lnTo>
                    <a:lnTo>
                      <a:pt x="760" y="238"/>
                    </a:lnTo>
                    <a:lnTo>
                      <a:pt x="756" y="238"/>
                    </a:lnTo>
                    <a:lnTo>
                      <a:pt x="756" y="242"/>
                    </a:lnTo>
                    <a:lnTo>
                      <a:pt x="756" y="246"/>
                    </a:lnTo>
                    <a:lnTo>
                      <a:pt x="752" y="246"/>
                    </a:lnTo>
                    <a:lnTo>
                      <a:pt x="748" y="246"/>
                    </a:lnTo>
                    <a:lnTo>
                      <a:pt x="748" y="242"/>
                    </a:lnTo>
                    <a:lnTo>
                      <a:pt x="748" y="238"/>
                    </a:lnTo>
                    <a:lnTo>
                      <a:pt x="744" y="238"/>
                    </a:lnTo>
                    <a:lnTo>
                      <a:pt x="742" y="238"/>
                    </a:lnTo>
                    <a:lnTo>
                      <a:pt x="742" y="242"/>
                    </a:lnTo>
                    <a:lnTo>
                      <a:pt x="738" y="242"/>
                    </a:lnTo>
                    <a:lnTo>
                      <a:pt x="734" y="238"/>
                    </a:lnTo>
                    <a:lnTo>
                      <a:pt x="730" y="234"/>
                    </a:lnTo>
                    <a:lnTo>
                      <a:pt x="726" y="234"/>
                    </a:lnTo>
                    <a:lnTo>
                      <a:pt x="726" y="230"/>
                    </a:lnTo>
                    <a:lnTo>
                      <a:pt x="722" y="230"/>
                    </a:lnTo>
                    <a:lnTo>
                      <a:pt x="718" y="230"/>
                    </a:lnTo>
                    <a:lnTo>
                      <a:pt x="716" y="230"/>
                    </a:lnTo>
                    <a:lnTo>
                      <a:pt x="718" y="230"/>
                    </a:lnTo>
                    <a:lnTo>
                      <a:pt x="722" y="230"/>
                    </a:lnTo>
                    <a:lnTo>
                      <a:pt x="722" y="234"/>
                    </a:lnTo>
                    <a:lnTo>
                      <a:pt x="726" y="234"/>
                    </a:lnTo>
                    <a:lnTo>
                      <a:pt x="730" y="234"/>
                    </a:lnTo>
                    <a:lnTo>
                      <a:pt x="726" y="234"/>
                    </a:lnTo>
                    <a:lnTo>
                      <a:pt x="722" y="234"/>
                    </a:lnTo>
                    <a:lnTo>
                      <a:pt x="718" y="234"/>
                    </a:lnTo>
                    <a:lnTo>
                      <a:pt x="716" y="234"/>
                    </a:lnTo>
                    <a:lnTo>
                      <a:pt x="718" y="234"/>
                    </a:lnTo>
                    <a:lnTo>
                      <a:pt x="722" y="234"/>
                    </a:lnTo>
                    <a:lnTo>
                      <a:pt x="726" y="234"/>
                    </a:lnTo>
                    <a:lnTo>
                      <a:pt x="730" y="238"/>
                    </a:lnTo>
                    <a:lnTo>
                      <a:pt x="734" y="238"/>
                    </a:lnTo>
                    <a:lnTo>
                      <a:pt x="738" y="242"/>
                    </a:lnTo>
                    <a:lnTo>
                      <a:pt x="742" y="242"/>
                    </a:lnTo>
                    <a:lnTo>
                      <a:pt x="742" y="246"/>
                    </a:lnTo>
                    <a:lnTo>
                      <a:pt x="738" y="246"/>
                    </a:lnTo>
                    <a:lnTo>
                      <a:pt x="734" y="246"/>
                    </a:lnTo>
                    <a:lnTo>
                      <a:pt x="730" y="246"/>
                    </a:lnTo>
                    <a:lnTo>
                      <a:pt x="730" y="250"/>
                    </a:lnTo>
                    <a:lnTo>
                      <a:pt x="726" y="250"/>
                    </a:lnTo>
                    <a:lnTo>
                      <a:pt x="722" y="250"/>
                    </a:lnTo>
                    <a:lnTo>
                      <a:pt x="722" y="246"/>
                    </a:lnTo>
                    <a:lnTo>
                      <a:pt x="718" y="246"/>
                    </a:lnTo>
                    <a:lnTo>
                      <a:pt x="716" y="246"/>
                    </a:lnTo>
                    <a:lnTo>
                      <a:pt x="716" y="242"/>
                    </a:lnTo>
                    <a:lnTo>
                      <a:pt x="716" y="246"/>
                    </a:lnTo>
                    <a:lnTo>
                      <a:pt x="718" y="246"/>
                    </a:lnTo>
                    <a:lnTo>
                      <a:pt x="722" y="246"/>
                    </a:lnTo>
                    <a:lnTo>
                      <a:pt x="722" y="250"/>
                    </a:lnTo>
                    <a:lnTo>
                      <a:pt x="726" y="250"/>
                    </a:lnTo>
                    <a:lnTo>
                      <a:pt x="730" y="250"/>
                    </a:lnTo>
                    <a:lnTo>
                      <a:pt x="730" y="246"/>
                    </a:lnTo>
                    <a:lnTo>
                      <a:pt x="734" y="246"/>
                    </a:lnTo>
                    <a:lnTo>
                      <a:pt x="738" y="246"/>
                    </a:lnTo>
                    <a:lnTo>
                      <a:pt x="742" y="246"/>
                    </a:lnTo>
                    <a:lnTo>
                      <a:pt x="742" y="250"/>
                    </a:lnTo>
                    <a:lnTo>
                      <a:pt x="738" y="254"/>
                    </a:lnTo>
                    <a:lnTo>
                      <a:pt x="742" y="254"/>
                    </a:lnTo>
                    <a:lnTo>
                      <a:pt x="742" y="256"/>
                    </a:lnTo>
                    <a:lnTo>
                      <a:pt x="738" y="256"/>
                    </a:lnTo>
                    <a:lnTo>
                      <a:pt x="734" y="256"/>
                    </a:lnTo>
                    <a:lnTo>
                      <a:pt x="738" y="256"/>
                    </a:lnTo>
                    <a:lnTo>
                      <a:pt x="742" y="256"/>
                    </a:lnTo>
                    <a:lnTo>
                      <a:pt x="744" y="256"/>
                    </a:lnTo>
                    <a:lnTo>
                      <a:pt x="748" y="256"/>
                    </a:lnTo>
                    <a:lnTo>
                      <a:pt x="752" y="260"/>
                    </a:lnTo>
                    <a:lnTo>
                      <a:pt x="756" y="256"/>
                    </a:lnTo>
                    <a:lnTo>
                      <a:pt x="760" y="256"/>
                    </a:lnTo>
                    <a:lnTo>
                      <a:pt x="760" y="260"/>
                    </a:lnTo>
                    <a:lnTo>
                      <a:pt x="764" y="260"/>
                    </a:lnTo>
                    <a:lnTo>
                      <a:pt x="764" y="264"/>
                    </a:lnTo>
                    <a:lnTo>
                      <a:pt x="760" y="264"/>
                    </a:lnTo>
                    <a:lnTo>
                      <a:pt x="760" y="268"/>
                    </a:lnTo>
                    <a:lnTo>
                      <a:pt x="756" y="268"/>
                    </a:lnTo>
                    <a:lnTo>
                      <a:pt x="752" y="268"/>
                    </a:lnTo>
                    <a:lnTo>
                      <a:pt x="748" y="268"/>
                    </a:lnTo>
                    <a:lnTo>
                      <a:pt x="744" y="268"/>
                    </a:lnTo>
                    <a:lnTo>
                      <a:pt x="744" y="264"/>
                    </a:lnTo>
                    <a:lnTo>
                      <a:pt x="742" y="264"/>
                    </a:lnTo>
                    <a:lnTo>
                      <a:pt x="738" y="264"/>
                    </a:lnTo>
                    <a:lnTo>
                      <a:pt x="734" y="264"/>
                    </a:lnTo>
                    <a:lnTo>
                      <a:pt x="730" y="264"/>
                    </a:lnTo>
                    <a:lnTo>
                      <a:pt x="726" y="264"/>
                    </a:lnTo>
                    <a:lnTo>
                      <a:pt x="722" y="264"/>
                    </a:lnTo>
                    <a:lnTo>
                      <a:pt x="722" y="260"/>
                    </a:lnTo>
                    <a:lnTo>
                      <a:pt x="718" y="260"/>
                    </a:lnTo>
                    <a:lnTo>
                      <a:pt x="722" y="260"/>
                    </a:lnTo>
                    <a:lnTo>
                      <a:pt x="722" y="264"/>
                    </a:lnTo>
                    <a:lnTo>
                      <a:pt x="722" y="268"/>
                    </a:lnTo>
                    <a:lnTo>
                      <a:pt x="718" y="268"/>
                    </a:lnTo>
                    <a:lnTo>
                      <a:pt x="716" y="268"/>
                    </a:lnTo>
                    <a:lnTo>
                      <a:pt x="718" y="268"/>
                    </a:lnTo>
                    <a:lnTo>
                      <a:pt x="718" y="272"/>
                    </a:lnTo>
                    <a:lnTo>
                      <a:pt x="716" y="272"/>
                    </a:lnTo>
                    <a:lnTo>
                      <a:pt x="718" y="276"/>
                    </a:lnTo>
                    <a:lnTo>
                      <a:pt x="722" y="276"/>
                    </a:lnTo>
                    <a:lnTo>
                      <a:pt x="722" y="280"/>
                    </a:lnTo>
                    <a:lnTo>
                      <a:pt x="722" y="284"/>
                    </a:lnTo>
                    <a:lnTo>
                      <a:pt x="726" y="284"/>
                    </a:lnTo>
                    <a:lnTo>
                      <a:pt x="722" y="280"/>
                    </a:lnTo>
                    <a:lnTo>
                      <a:pt x="722" y="276"/>
                    </a:lnTo>
                    <a:lnTo>
                      <a:pt x="726" y="272"/>
                    </a:lnTo>
                    <a:lnTo>
                      <a:pt x="726" y="276"/>
                    </a:lnTo>
                    <a:lnTo>
                      <a:pt x="730" y="276"/>
                    </a:lnTo>
                    <a:lnTo>
                      <a:pt x="734" y="276"/>
                    </a:lnTo>
                    <a:lnTo>
                      <a:pt x="738" y="280"/>
                    </a:lnTo>
                    <a:lnTo>
                      <a:pt x="742" y="280"/>
                    </a:lnTo>
                    <a:lnTo>
                      <a:pt x="744" y="280"/>
                    </a:lnTo>
                    <a:lnTo>
                      <a:pt x="744" y="284"/>
                    </a:lnTo>
                    <a:lnTo>
                      <a:pt x="742" y="284"/>
                    </a:lnTo>
                    <a:lnTo>
                      <a:pt x="742" y="286"/>
                    </a:lnTo>
                    <a:lnTo>
                      <a:pt x="744" y="286"/>
                    </a:lnTo>
                    <a:lnTo>
                      <a:pt x="742" y="290"/>
                    </a:lnTo>
                    <a:lnTo>
                      <a:pt x="738" y="290"/>
                    </a:lnTo>
                    <a:lnTo>
                      <a:pt x="734" y="290"/>
                    </a:lnTo>
                    <a:lnTo>
                      <a:pt x="730" y="290"/>
                    </a:lnTo>
                    <a:lnTo>
                      <a:pt x="726" y="290"/>
                    </a:lnTo>
                    <a:lnTo>
                      <a:pt x="722" y="290"/>
                    </a:lnTo>
                    <a:lnTo>
                      <a:pt x="722" y="294"/>
                    </a:lnTo>
                    <a:lnTo>
                      <a:pt x="718" y="294"/>
                    </a:lnTo>
                    <a:lnTo>
                      <a:pt x="716" y="294"/>
                    </a:lnTo>
                    <a:lnTo>
                      <a:pt x="712" y="294"/>
                    </a:lnTo>
                    <a:lnTo>
                      <a:pt x="708" y="294"/>
                    </a:lnTo>
                    <a:lnTo>
                      <a:pt x="704" y="294"/>
                    </a:lnTo>
                    <a:lnTo>
                      <a:pt x="704" y="290"/>
                    </a:lnTo>
                    <a:lnTo>
                      <a:pt x="700" y="290"/>
                    </a:lnTo>
                    <a:lnTo>
                      <a:pt x="696" y="290"/>
                    </a:lnTo>
                    <a:lnTo>
                      <a:pt x="696" y="286"/>
                    </a:lnTo>
                    <a:lnTo>
                      <a:pt x="692" y="286"/>
                    </a:lnTo>
                    <a:lnTo>
                      <a:pt x="692" y="284"/>
                    </a:lnTo>
                    <a:lnTo>
                      <a:pt x="696" y="284"/>
                    </a:lnTo>
                    <a:lnTo>
                      <a:pt x="700" y="284"/>
                    </a:lnTo>
                    <a:lnTo>
                      <a:pt x="704" y="286"/>
                    </a:lnTo>
                    <a:lnTo>
                      <a:pt x="708" y="286"/>
                    </a:lnTo>
                    <a:lnTo>
                      <a:pt x="712" y="286"/>
                    </a:lnTo>
                    <a:lnTo>
                      <a:pt x="716" y="286"/>
                    </a:lnTo>
                    <a:lnTo>
                      <a:pt x="718" y="286"/>
                    </a:lnTo>
                    <a:lnTo>
                      <a:pt x="716" y="286"/>
                    </a:lnTo>
                    <a:lnTo>
                      <a:pt x="712" y="286"/>
                    </a:lnTo>
                    <a:lnTo>
                      <a:pt x="708" y="286"/>
                    </a:lnTo>
                    <a:lnTo>
                      <a:pt x="704" y="284"/>
                    </a:lnTo>
                    <a:lnTo>
                      <a:pt x="700" y="284"/>
                    </a:lnTo>
                    <a:lnTo>
                      <a:pt x="696" y="284"/>
                    </a:lnTo>
                    <a:lnTo>
                      <a:pt x="692" y="284"/>
                    </a:lnTo>
                    <a:lnTo>
                      <a:pt x="692" y="280"/>
                    </a:lnTo>
                    <a:lnTo>
                      <a:pt x="688" y="280"/>
                    </a:lnTo>
                    <a:lnTo>
                      <a:pt x="688" y="284"/>
                    </a:lnTo>
                    <a:lnTo>
                      <a:pt x="686" y="284"/>
                    </a:lnTo>
                    <a:lnTo>
                      <a:pt x="686" y="286"/>
                    </a:lnTo>
                    <a:lnTo>
                      <a:pt x="682" y="286"/>
                    </a:lnTo>
                    <a:lnTo>
                      <a:pt x="678" y="286"/>
                    </a:lnTo>
                    <a:lnTo>
                      <a:pt x="678" y="284"/>
                    </a:lnTo>
                    <a:lnTo>
                      <a:pt x="674" y="284"/>
                    </a:lnTo>
                    <a:lnTo>
                      <a:pt x="674" y="280"/>
                    </a:lnTo>
                    <a:lnTo>
                      <a:pt x="670" y="280"/>
                    </a:lnTo>
                    <a:lnTo>
                      <a:pt x="670" y="276"/>
                    </a:lnTo>
                    <a:lnTo>
                      <a:pt x="666" y="276"/>
                    </a:lnTo>
                    <a:lnTo>
                      <a:pt x="666" y="280"/>
                    </a:lnTo>
                    <a:lnTo>
                      <a:pt x="670" y="280"/>
                    </a:lnTo>
                    <a:lnTo>
                      <a:pt x="674" y="284"/>
                    </a:lnTo>
                    <a:lnTo>
                      <a:pt x="678" y="284"/>
                    </a:lnTo>
                    <a:lnTo>
                      <a:pt x="678" y="286"/>
                    </a:lnTo>
                    <a:lnTo>
                      <a:pt x="682" y="286"/>
                    </a:lnTo>
                    <a:lnTo>
                      <a:pt x="682" y="290"/>
                    </a:lnTo>
                    <a:lnTo>
                      <a:pt x="678" y="290"/>
                    </a:lnTo>
                    <a:lnTo>
                      <a:pt x="674" y="290"/>
                    </a:lnTo>
                    <a:lnTo>
                      <a:pt x="670" y="290"/>
                    </a:lnTo>
                    <a:lnTo>
                      <a:pt x="670" y="294"/>
                    </a:lnTo>
                    <a:lnTo>
                      <a:pt x="666" y="294"/>
                    </a:lnTo>
                    <a:lnTo>
                      <a:pt x="662" y="294"/>
                    </a:lnTo>
                    <a:lnTo>
                      <a:pt x="660" y="294"/>
                    </a:lnTo>
                    <a:lnTo>
                      <a:pt x="656" y="294"/>
                    </a:lnTo>
                    <a:lnTo>
                      <a:pt x="652" y="294"/>
                    </a:lnTo>
                    <a:lnTo>
                      <a:pt x="652" y="290"/>
                    </a:lnTo>
                    <a:lnTo>
                      <a:pt x="648" y="290"/>
                    </a:lnTo>
                    <a:lnTo>
                      <a:pt x="644" y="290"/>
                    </a:lnTo>
                    <a:lnTo>
                      <a:pt x="648" y="294"/>
                    </a:lnTo>
                    <a:lnTo>
                      <a:pt x="652" y="294"/>
                    </a:lnTo>
                    <a:lnTo>
                      <a:pt x="656" y="294"/>
                    </a:lnTo>
                    <a:lnTo>
                      <a:pt x="660" y="294"/>
                    </a:lnTo>
                    <a:lnTo>
                      <a:pt x="656" y="294"/>
                    </a:lnTo>
                    <a:lnTo>
                      <a:pt x="656" y="298"/>
                    </a:lnTo>
                    <a:lnTo>
                      <a:pt x="652" y="298"/>
                    </a:lnTo>
                    <a:lnTo>
                      <a:pt x="648" y="298"/>
                    </a:lnTo>
                    <a:lnTo>
                      <a:pt x="644" y="298"/>
                    </a:lnTo>
                    <a:lnTo>
                      <a:pt x="640" y="298"/>
                    </a:lnTo>
                    <a:lnTo>
                      <a:pt x="644" y="298"/>
                    </a:lnTo>
                    <a:lnTo>
                      <a:pt x="644" y="302"/>
                    </a:lnTo>
                    <a:lnTo>
                      <a:pt x="644" y="306"/>
                    </a:lnTo>
                    <a:lnTo>
                      <a:pt x="644" y="302"/>
                    </a:lnTo>
                    <a:lnTo>
                      <a:pt x="644" y="298"/>
                    </a:lnTo>
                    <a:lnTo>
                      <a:pt x="648" y="298"/>
                    </a:lnTo>
                    <a:lnTo>
                      <a:pt x="652" y="298"/>
                    </a:lnTo>
                    <a:lnTo>
                      <a:pt x="656" y="298"/>
                    </a:lnTo>
                    <a:lnTo>
                      <a:pt x="660" y="298"/>
                    </a:lnTo>
                    <a:lnTo>
                      <a:pt x="662" y="298"/>
                    </a:lnTo>
                    <a:lnTo>
                      <a:pt x="666" y="298"/>
                    </a:lnTo>
                    <a:lnTo>
                      <a:pt x="670" y="298"/>
                    </a:lnTo>
                    <a:lnTo>
                      <a:pt x="674" y="298"/>
                    </a:lnTo>
                    <a:lnTo>
                      <a:pt x="674" y="302"/>
                    </a:lnTo>
                    <a:lnTo>
                      <a:pt x="678" y="298"/>
                    </a:lnTo>
                    <a:lnTo>
                      <a:pt x="678" y="302"/>
                    </a:lnTo>
                    <a:lnTo>
                      <a:pt x="678" y="306"/>
                    </a:lnTo>
                    <a:lnTo>
                      <a:pt x="674" y="306"/>
                    </a:lnTo>
                    <a:lnTo>
                      <a:pt x="670" y="306"/>
                    </a:lnTo>
                    <a:lnTo>
                      <a:pt x="666" y="306"/>
                    </a:lnTo>
                    <a:lnTo>
                      <a:pt x="662" y="310"/>
                    </a:lnTo>
                    <a:lnTo>
                      <a:pt x="660" y="310"/>
                    </a:lnTo>
                    <a:lnTo>
                      <a:pt x="656" y="306"/>
                    </a:lnTo>
                    <a:lnTo>
                      <a:pt x="652" y="306"/>
                    </a:lnTo>
                    <a:lnTo>
                      <a:pt x="648" y="306"/>
                    </a:lnTo>
                    <a:lnTo>
                      <a:pt x="644" y="306"/>
                    </a:lnTo>
                    <a:lnTo>
                      <a:pt x="648" y="306"/>
                    </a:lnTo>
                    <a:lnTo>
                      <a:pt x="652" y="306"/>
                    </a:lnTo>
                    <a:lnTo>
                      <a:pt x="656" y="306"/>
                    </a:lnTo>
                    <a:lnTo>
                      <a:pt x="660" y="310"/>
                    </a:lnTo>
                    <a:lnTo>
                      <a:pt x="656" y="310"/>
                    </a:lnTo>
                    <a:lnTo>
                      <a:pt x="652" y="310"/>
                    </a:lnTo>
                    <a:lnTo>
                      <a:pt x="656" y="310"/>
                    </a:lnTo>
                    <a:lnTo>
                      <a:pt x="660" y="310"/>
                    </a:lnTo>
                    <a:lnTo>
                      <a:pt x="660" y="314"/>
                    </a:lnTo>
                    <a:lnTo>
                      <a:pt x="660" y="310"/>
                    </a:lnTo>
                    <a:lnTo>
                      <a:pt x="662" y="310"/>
                    </a:lnTo>
                    <a:lnTo>
                      <a:pt x="666" y="310"/>
                    </a:lnTo>
                    <a:lnTo>
                      <a:pt x="670" y="306"/>
                    </a:lnTo>
                    <a:lnTo>
                      <a:pt x="674" y="310"/>
                    </a:lnTo>
                    <a:lnTo>
                      <a:pt x="678" y="310"/>
                    </a:lnTo>
                    <a:lnTo>
                      <a:pt x="682" y="310"/>
                    </a:lnTo>
                    <a:lnTo>
                      <a:pt x="682" y="314"/>
                    </a:lnTo>
                    <a:lnTo>
                      <a:pt x="686" y="314"/>
                    </a:lnTo>
                    <a:lnTo>
                      <a:pt x="682" y="316"/>
                    </a:lnTo>
                    <a:lnTo>
                      <a:pt x="678" y="316"/>
                    </a:lnTo>
                    <a:lnTo>
                      <a:pt x="674" y="316"/>
                    </a:lnTo>
                    <a:lnTo>
                      <a:pt x="670" y="316"/>
                    </a:lnTo>
                    <a:lnTo>
                      <a:pt x="666" y="316"/>
                    </a:lnTo>
                    <a:lnTo>
                      <a:pt x="670" y="316"/>
                    </a:lnTo>
                    <a:lnTo>
                      <a:pt x="674" y="316"/>
                    </a:lnTo>
                    <a:lnTo>
                      <a:pt x="674" y="320"/>
                    </a:lnTo>
                    <a:lnTo>
                      <a:pt x="670" y="320"/>
                    </a:lnTo>
                    <a:lnTo>
                      <a:pt x="670" y="324"/>
                    </a:lnTo>
                    <a:lnTo>
                      <a:pt x="674" y="324"/>
                    </a:lnTo>
                    <a:lnTo>
                      <a:pt x="674" y="320"/>
                    </a:lnTo>
                    <a:lnTo>
                      <a:pt x="678" y="320"/>
                    </a:lnTo>
                    <a:lnTo>
                      <a:pt x="678" y="316"/>
                    </a:lnTo>
                    <a:lnTo>
                      <a:pt x="682" y="316"/>
                    </a:lnTo>
                    <a:lnTo>
                      <a:pt x="686" y="316"/>
                    </a:lnTo>
                    <a:lnTo>
                      <a:pt x="686" y="320"/>
                    </a:lnTo>
                    <a:lnTo>
                      <a:pt x="688" y="320"/>
                    </a:lnTo>
                    <a:lnTo>
                      <a:pt x="692" y="320"/>
                    </a:lnTo>
                    <a:lnTo>
                      <a:pt x="696" y="320"/>
                    </a:lnTo>
                    <a:lnTo>
                      <a:pt x="696" y="324"/>
                    </a:lnTo>
                    <a:lnTo>
                      <a:pt x="700" y="324"/>
                    </a:lnTo>
                    <a:lnTo>
                      <a:pt x="704" y="324"/>
                    </a:lnTo>
                    <a:lnTo>
                      <a:pt x="704" y="328"/>
                    </a:lnTo>
                    <a:lnTo>
                      <a:pt x="708" y="328"/>
                    </a:lnTo>
                    <a:lnTo>
                      <a:pt x="712" y="328"/>
                    </a:lnTo>
                    <a:lnTo>
                      <a:pt x="712" y="332"/>
                    </a:lnTo>
                    <a:lnTo>
                      <a:pt x="716" y="332"/>
                    </a:lnTo>
                    <a:lnTo>
                      <a:pt x="712" y="332"/>
                    </a:lnTo>
                    <a:lnTo>
                      <a:pt x="712" y="336"/>
                    </a:lnTo>
                    <a:lnTo>
                      <a:pt x="708" y="336"/>
                    </a:lnTo>
                    <a:lnTo>
                      <a:pt x="704" y="336"/>
                    </a:lnTo>
                    <a:lnTo>
                      <a:pt x="704" y="340"/>
                    </a:lnTo>
                    <a:lnTo>
                      <a:pt x="708" y="340"/>
                    </a:lnTo>
                    <a:lnTo>
                      <a:pt x="708" y="336"/>
                    </a:lnTo>
                    <a:lnTo>
                      <a:pt x="712" y="336"/>
                    </a:lnTo>
                    <a:lnTo>
                      <a:pt x="716" y="336"/>
                    </a:lnTo>
                    <a:lnTo>
                      <a:pt x="712" y="336"/>
                    </a:lnTo>
                    <a:lnTo>
                      <a:pt x="712" y="340"/>
                    </a:lnTo>
                    <a:lnTo>
                      <a:pt x="716" y="340"/>
                    </a:lnTo>
                    <a:lnTo>
                      <a:pt x="716" y="336"/>
                    </a:lnTo>
                    <a:lnTo>
                      <a:pt x="718" y="336"/>
                    </a:lnTo>
                    <a:lnTo>
                      <a:pt x="722" y="336"/>
                    </a:lnTo>
                    <a:lnTo>
                      <a:pt x="718" y="336"/>
                    </a:lnTo>
                    <a:lnTo>
                      <a:pt x="718" y="340"/>
                    </a:lnTo>
                    <a:lnTo>
                      <a:pt x="716" y="340"/>
                    </a:lnTo>
                    <a:lnTo>
                      <a:pt x="712" y="342"/>
                    </a:lnTo>
                    <a:lnTo>
                      <a:pt x="716" y="342"/>
                    </a:lnTo>
                    <a:lnTo>
                      <a:pt x="716" y="346"/>
                    </a:lnTo>
                    <a:lnTo>
                      <a:pt x="716" y="342"/>
                    </a:lnTo>
                    <a:lnTo>
                      <a:pt x="718" y="342"/>
                    </a:lnTo>
                    <a:lnTo>
                      <a:pt x="722" y="342"/>
                    </a:lnTo>
                    <a:lnTo>
                      <a:pt x="726" y="342"/>
                    </a:lnTo>
                    <a:lnTo>
                      <a:pt x="722" y="342"/>
                    </a:lnTo>
                    <a:lnTo>
                      <a:pt x="722" y="346"/>
                    </a:lnTo>
                    <a:lnTo>
                      <a:pt x="726" y="346"/>
                    </a:lnTo>
                    <a:lnTo>
                      <a:pt x="722" y="346"/>
                    </a:lnTo>
                    <a:lnTo>
                      <a:pt x="726" y="346"/>
                    </a:lnTo>
                    <a:lnTo>
                      <a:pt x="726" y="350"/>
                    </a:lnTo>
                    <a:lnTo>
                      <a:pt x="722" y="350"/>
                    </a:lnTo>
                    <a:lnTo>
                      <a:pt x="722" y="354"/>
                    </a:lnTo>
                    <a:lnTo>
                      <a:pt x="718" y="354"/>
                    </a:lnTo>
                    <a:lnTo>
                      <a:pt x="716" y="354"/>
                    </a:lnTo>
                    <a:lnTo>
                      <a:pt x="718" y="354"/>
                    </a:lnTo>
                    <a:lnTo>
                      <a:pt x="722" y="354"/>
                    </a:lnTo>
                    <a:lnTo>
                      <a:pt x="726" y="354"/>
                    </a:lnTo>
                    <a:lnTo>
                      <a:pt x="726" y="358"/>
                    </a:lnTo>
                    <a:lnTo>
                      <a:pt x="722" y="358"/>
                    </a:lnTo>
                    <a:lnTo>
                      <a:pt x="722" y="362"/>
                    </a:lnTo>
                    <a:lnTo>
                      <a:pt x="722" y="358"/>
                    </a:lnTo>
                    <a:lnTo>
                      <a:pt x="722" y="362"/>
                    </a:lnTo>
                    <a:lnTo>
                      <a:pt x="726" y="362"/>
                    </a:lnTo>
                    <a:lnTo>
                      <a:pt x="726" y="358"/>
                    </a:lnTo>
                    <a:lnTo>
                      <a:pt x="726" y="362"/>
                    </a:lnTo>
                    <a:lnTo>
                      <a:pt x="722" y="362"/>
                    </a:lnTo>
                    <a:lnTo>
                      <a:pt x="726" y="362"/>
                    </a:lnTo>
                    <a:lnTo>
                      <a:pt x="722" y="366"/>
                    </a:lnTo>
                    <a:lnTo>
                      <a:pt x="726" y="366"/>
                    </a:lnTo>
                    <a:lnTo>
                      <a:pt x="730" y="366"/>
                    </a:lnTo>
                    <a:lnTo>
                      <a:pt x="726" y="370"/>
                    </a:lnTo>
                    <a:lnTo>
                      <a:pt x="722" y="370"/>
                    </a:lnTo>
                    <a:lnTo>
                      <a:pt x="718" y="370"/>
                    </a:lnTo>
                    <a:lnTo>
                      <a:pt x="716" y="370"/>
                    </a:lnTo>
                    <a:lnTo>
                      <a:pt x="716" y="366"/>
                    </a:lnTo>
                    <a:lnTo>
                      <a:pt x="716" y="362"/>
                    </a:lnTo>
                    <a:lnTo>
                      <a:pt x="716" y="358"/>
                    </a:lnTo>
                    <a:lnTo>
                      <a:pt x="712" y="358"/>
                    </a:lnTo>
                    <a:lnTo>
                      <a:pt x="712" y="362"/>
                    </a:lnTo>
                    <a:lnTo>
                      <a:pt x="712" y="366"/>
                    </a:lnTo>
                    <a:lnTo>
                      <a:pt x="712" y="370"/>
                    </a:lnTo>
                    <a:lnTo>
                      <a:pt x="708" y="370"/>
                    </a:lnTo>
                    <a:lnTo>
                      <a:pt x="704" y="370"/>
                    </a:lnTo>
                    <a:lnTo>
                      <a:pt x="700" y="370"/>
                    </a:lnTo>
                    <a:lnTo>
                      <a:pt x="696" y="366"/>
                    </a:lnTo>
                    <a:lnTo>
                      <a:pt x="692" y="366"/>
                    </a:lnTo>
                    <a:lnTo>
                      <a:pt x="692" y="362"/>
                    </a:lnTo>
                    <a:lnTo>
                      <a:pt x="688" y="362"/>
                    </a:lnTo>
                    <a:lnTo>
                      <a:pt x="688" y="358"/>
                    </a:lnTo>
                    <a:lnTo>
                      <a:pt x="688" y="354"/>
                    </a:lnTo>
                    <a:lnTo>
                      <a:pt x="688" y="350"/>
                    </a:lnTo>
                    <a:lnTo>
                      <a:pt x="686" y="350"/>
                    </a:lnTo>
                    <a:lnTo>
                      <a:pt x="682" y="346"/>
                    </a:lnTo>
                    <a:lnTo>
                      <a:pt x="678" y="346"/>
                    </a:lnTo>
                    <a:lnTo>
                      <a:pt x="674" y="346"/>
                    </a:lnTo>
                    <a:lnTo>
                      <a:pt x="674" y="342"/>
                    </a:lnTo>
                    <a:lnTo>
                      <a:pt x="670" y="342"/>
                    </a:lnTo>
                    <a:lnTo>
                      <a:pt x="670" y="340"/>
                    </a:lnTo>
                    <a:lnTo>
                      <a:pt x="666" y="340"/>
                    </a:lnTo>
                    <a:lnTo>
                      <a:pt x="660" y="340"/>
                    </a:lnTo>
                    <a:lnTo>
                      <a:pt x="656" y="340"/>
                    </a:lnTo>
                    <a:lnTo>
                      <a:pt x="652" y="340"/>
                    </a:lnTo>
                    <a:lnTo>
                      <a:pt x="648" y="336"/>
                    </a:lnTo>
                    <a:lnTo>
                      <a:pt x="644" y="336"/>
                    </a:lnTo>
                    <a:lnTo>
                      <a:pt x="644" y="332"/>
                    </a:lnTo>
                    <a:lnTo>
                      <a:pt x="640" y="332"/>
                    </a:lnTo>
                    <a:lnTo>
                      <a:pt x="640" y="328"/>
                    </a:lnTo>
                    <a:lnTo>
                      <a:pt x="636" y="328"/>
                    </a:lnTo>
                    <a:lnTo>
                      <a:pt x="632" y="328"/>
                    </a:lnTo>
                    <a:lnTo>
                      <a:pt x="630" y="324"/>
                    </a:lnTo>
                    <a:lnTo>
                      <a:pt x="626" y="324"/>
                    </a:lnTo>
                    <a:lnTo>
                      <a:pt x="626" y="328"/>
                    </a:lnTo>
                    <a:lnTo>
                      <a:pt x="630" y="328"/>
                    </a:lnTo>
                    <a:lnTo>
                      <a:pt x="630" y="332"/>
                    </a:lnTo>
                    <a:lnTo>
                      <a:pt x="632" y="332"/>
                    </a:lnTo>
                    <a:lnTo>
                      <a:pt x="636" y="332"/>
                    </a:lnTo>
                    <a:lnTo>
                      <a:pt x="640" y="336"/>
                    </a:lnTo>
                    <a:lnTo>
                      <a:pt x="644" y="336"/>
                    </a:lnTo>
                    <a:lnTo>
                      <a:pt x="644" y="340"/>
                    </a:lnTo>
                    <a:lnTo>
                      <a:pt x="640" y="340"/>
                    </a:lnTo>
                    <a:lnTo>
                      <a:pt x="636" y="340"/>
                    </a:lnTo>
                    <a:lnTo>
                      <a:pt x="632" y="340"/>
                    </a:lnTo>
                    <a:lnTo>
                      <a:pt x="630" y="340"/>
                    </a:lnTo>
                    <a:lnTo>
                      <a:pt x="632" y="340"/>
                    </a:lnTo>
                    <a:lnTo>
                      <a:pt x="636" y="340"/>
                    </a:lnTo>
                    <a:lnTo>
                      <a:pt x="640" y="340"/>
                    </a:lnTo>
                    <a:lnTo>
                      <a:pt x="644" y="340"/>
                    </a:lnTo>
                    <a:lnTo>
                      <a:pt x="648" y="340"/>
                    </a:lnTo>
                    <a:lnTo>
                      <a:pt x="644" y="340"/>
                    </a:lnTo>
                    <a:lnTo>
                      <a:pt x="644" y="342"/>
                    </a:lnTo>
                    <a:lnTo>
                      <a:pt x="648" y="342"/>
                    </a:lnTo>
                    <a:lnTo>
                      <a:pt x="648" y="340"/>
                    </a:lnTo>
                    <a:lnTo>
                      <a:pt x="652" y="340"/>
                    </a:lnTo>
                    <a:lnTo>
                      <a:pt x="652" y="342"/>
                    </a:lnTo>
                    <a:lnTo>
                      <a:pt x="656" y="342"/>
                    </a:lnTo>
                    <a:lnTo>
                      <a:pt x="660" y="342"/>
                    </a:lnTo>
                    <a:lnTo>
                      <a:pt x="662" y="342"/>
                    </a:lnTo>
                    <a:lnTo>
                      <a:pt x="666" y="342"/>
                    </a:lnTo>
                    <a:lnTo>
                      <a:pt x="670" y="342"/>
                    </a:lnTo>
                    <a:lnTo>
                      <a:pt x="674" y="346"/>
                    </a:lnTo>
                    <a:lnTo>
                      <a:pt x="670" y="350"/>
                    </a:lnTo>
                    <a:lnTo>
                      <a:pt x="670" y="346"/>
                    </a:lnTo>
                    <a:lnTo>
                      <a:pt x="666" y="346"/>
                    </a:lnTo>
                    <a:lnTo>
                      <a:pt x="670" y="350"/>
                    </a:lnTo>
                    <a:lnTo>
                      <a:pt x="662" y="354"/>
                    </a:lnTo>
                    <a:lnTo>
                      <a:pt x="660" y="354"/>
                    </a:lnTo>
                    <a:lnTo>
                      <a:pt x="652" y="358"/>
                    </a:lnTo>
                    <a:lnTo>
                      <a:pt x="652" y="354"/>
                    </a:lnTo>
                    <a:lnTo>
                      <a:pt x="648" y="358"/>
                    </a:lnTo>
                    <a:lnTo>
                      <a:pt x="644" y="358"/>
                    </a:lnTo>
                    <a:lnTo>
                      <a:pt x="644" y="354"/>
                    </a:lnTo>
                    <a:lnTo>
                      <a:pt x="640" y="354"/>
                    </a:lnTo>
                    <a:lnTo>
                      <a:pt x="640" y="350"/>
                    </a:lnTo>
                    <a:lnTo>
                      <a:pt x="636" y="350"/>
                    </a:lnTo>
                    <a:lnTo>
                      <a:pt x="636" y="354"/>
                    </a:lnTo>
                    <a:lnTo>
                      <a:pt x="640" y="354"/>
                    </a:lnTo>
                    <a:lnTo>
                      <a:pt x="640" y="358"/>
                    </a:lnTo>
                    <a:lnTo>
                      <a:pt x="640" y="354"/>
                    </a:lnTo>
                    <a:lnTo>
                      <a:pt x="636" y="354"/>
                    </a:lnTo>
                    <a:lnTo>
                      <a:pt x="632" y="354"/>
                    </a:lnTo>
                    <a:lnTo>
                      <a:pt x="630" y="354"/>
                    </a:lnTo>
                    <a:lnTo>
                      <a:pt x="632" y="354"/>
                    </a:lnTo>
                    <a:lnTo>
                      <a:pt x="632" y="358"/>
                    </a:lnTo>
                    <a:lnTo>
                      <a:pt x="636" y="358"/>
                    </a:lnTo>
                    <a:lnTo>
                      <a:pt x="636" y="362"/>
                    </a:lnTo>
                    <a:lnTo>
                      <a:pt x="632" y="366"/>
                    </a:lnTo>
                    <a:lnTo>
                      <a:pt x="630" y="366"/>
                    </a:lnTo>
                    <a:lnTo>
                      <a:pt x="626" y="366"/>
                    </a:lnTo>
                    <a:lnTo>
                      <a:pt x="622" y="370"/>
                    </a:lnTo>
                    <a:lnTo>
                      <a:pt x="618" y="370"/>
                    </a:lnTo>
                    <a:lnTo>
                      <a:pt x="622" y="370"/>
                    </a:lnTo>
                    <a:lnTo>
                      <a:pt x="626" y="370"/>
                    </a:lnTo>
                    <a:lnTo>
                      <a:pt x="630" y="370"/>
                    </a:lnTo>
                    <a:lnTo>
                      <a:pt x="632" y="366"/>
                    </a:lnTo>
                    <a:lnTo>
                      <a:pt x="632" y="370"/>
                    </a:lnTo>
                    <a:lnTo>
                      <a:pt x="630" y="370"/>
                    </a:lnTo>
                    <a:lnTo>
                      <a:pt x="632" y="370"/>
                    </a:lnTo>
                    <a:lnTo>
                      <a:pt x="636" y="370"/>
                    </a:lnTo>
                    <a:lnTo>
                      <a:pt x="640" y="370"/>
                    </a:lnTo>
                    <a:lnTo>
                      <a:pt x="648" y="370"/>
                    </a:lnTo>
                    <a:lnTo>
                      <a:pt x="652" y="370"/>
                    </a:lnTo>
                    <a:lnTo>
                      <a:pt x="656" y="370"/>
                    </a:lnTo>
                    <a:lnTo>
                      <a:pt x="660" y="370"/>
                    </a:lnTo>
                    <a:lnTo>
                      <a:pt x="660" y="372"/>
                    </a:lnTo>
                    <a:lnTo>
                      <a:pt x="656" y="372"/>
                    </a:lnTo>
                    <a:lnTo>
                      <a:pt x="652" y="372"/>
                    </a:lnTo>
                    <a:lnTo>
                      <a:pt x="648" y="372"/>
                    </a:lnTo>
                    <a:lnTo>
                      <a:pt x="644" y="372"/>
                    </a:lnTo>
                    <a:lnTo>
                      <a:pt x="644" y="376"/>
                    </a:lnTo>
                    <a:lnTo>
                      <a:pt x="640" y="376"/>
                    </a:lnTo>
                    <a:lnTo>
                      <a:pt x="636" y="376"/>
                    </a:lnTo>
                    <a:lnTo>
                      <a:pt x="632" y="376"/>
                    </a:lnTo>
                    <a:lnTo>
                      <a:pt x="630" y="376"/>
                    </a:lnTo>
                    <a:lnTo>
                      <a:pt x="630" y="380"/>
                    </a:lnTo>
                    <a:lnTo>
                      <a:pt x="632" y="376"/>
                    </a:lnTo>
                    <a:lnTo>
                      <a:pt x="632" y="380"/>
                    </a:lnTo>
                    <a:lnTo>
                      <a:pt x="636" y="380"/>
                    </a:lnTo>
                    <a:lnTo>
                      <a:pt x="640" y="380"/>
                    </a:lnTo>
                    <a:lnTo>
                      <a:pt x="644" y="380"/>
                    </a:lnTo>
                    <a:lnTo>
                      <a:pt x="648" y="376"/>
                    </a:lnTo>
                    <a:lnTo>
                      <a:pt x="652" y="372"/>
                    </a:lnTo>
                    <a:lnTo>
                      <a:pt x="656" y="372"/>
                    </a:lnTo>
                    <a:lnTo>
                      <a:pt x="656" y="376"/>
                    </a:lnTo>
                    <a:lnTo>
                      <a:pt x="660" y="376"/>
                    </a:lnTo>
                    <a:lnTo>
                      <a:pt x="662" y="372"/>
                    </a:lnTo>
                    <a:lnTo>
                      <a:pt x="666" y="372"/>
                    </a:lnTo>
                    <a:lnTo>
                      <a:pt x="670" y="372"/>
                    </a:lnTo>
                    <a:lnTo>
                      <a:pt x="674" y="370"/>
                    </a:lnTo>
                    <a:lnTo>
                      <a:pt x="674" y="372"/>
                    </a:lnTo>
                    <a:lnTo>
                      <a:pt x="678" y="372"/>
                    </a:lnTo>
                    <a:lnTo>
                      <a:pt x="678" y="370"/>
                    </a:lnTo>
                    <a:lnTo>
                      <a:pt x="678" y="372"/>
                    </a:lnTo>
                    <a:lnTo>
                      <a:pt x="682" y="372"/>
                    </a:lnTo>
                    <a:lnTo>
                      <a:pt x="686" y="372"/>
                    </a:lnTo>
                    <a:lnTo>
                      <a:pt x="692" y="376"/>
                    </a:lnTo>
                    <a:lnTo>
                      <a:pt x="696" y="376"/>
                    </a:lnTo>
                    <a:lnTo>
                      <a:pt x="700" y="376"/>
                    </a:lnTo>
                    <a:lnTo>
                      <a:pt x="704" y="376"/>
                    </a:lnTo>
                    <a:lnTo>
                      <a:pt x="708" y="376"/>
                    </a:lnTo>
                    <a:lnTo>
                      <a:pt x="712" y="376"/>
                    </a:lnTo>
                    <a:lnTo>
                      <a:pt x="716" y="376"/>
                    </a:lnTo>
                    <a:lnTo>
                      <a:pt x="718" y="376"/>
                    </a:lnTo>
                    <a:lnTo>
                      <a:pt x="718" y="380"/>
                    </a:lnTo>
                    <a:lnTo>
                      <a:pt x="716" y="380"/>
                    </a:lnTo>
                    <a:lnTo>
                      <a:pt x="712" y="380"/>
                    </a:lnTo>
                    <a:lnTo>
                      <a:pt x="708" y="380"/>
                    </a:lnTo>
                    <a:lnTo>
                      <a:pt x="708" y="384"/>
                    </a:lnTo>
                    <a:lnTo>
                      <a:pt x="712" y="384"/>
                    </a:lnTo>
                    <a:lnTo>
                      <a:pt x="708" y="384"/>
                    </a:lnTo>
                    <a:lnTo>
                      <a:pt x="708" y="380"/>
                    </a:lnTo>
                    <a:lnTo>
                      <a:pt x="704" y="380"/>
                    </a:lnTo>
                    <a:lnTo>
                      <a:pt x="704" y="384"/>
                    </a:lnTo>
                    <a:lnTo>
                      <a:pt x="708" y="384"/>
                    </a:lnTo>
                    <a:lnTo>
                      <a:pt x="704" y="384"/>
                    </a:lnTo>
                    <a:lnTo>
                      <a:pt x="708" y="384"/>
                    </a:lnTo>
                    <a:lnTo>
                      <a:pt x="708" y="388"/>
                    </a:lnTo>
                    <a:lnTo>
                      <a:pt x="704" y="388"/>
                    </a:lnTo>
                    <a:lnTo>
                      <a:pt x="704" y="384"/>
                    </a:lnTo>
                    <a:lnTo>
                      <a:pt x="700" y="384"/>
                    </a:lnTo>
                    <a:lnTo>
                      <a:pt x="704" y="384"/>
                    </a:lnTo>
                    <a:lnTo>
                      <a:pt x="704" y="388"/>
                    </a:lnTo>
                    <a:lnTo>
                      <a:pt x="700" y="388"/>
                    </a:lnTo>
                    <a:lnTo>
                      <a:pt x="696" y="388"/>
                    </a:lnTo>
                    <a:lnTo>
                      <a:pt x="692" y="388"/>
                    </a:lnTo>
                    <a:lnTo>
                      <a:pt x="696" y="388"/>
                    </a:lnTo>
                    <a:lnTo>
                      <a:pt x="700" y="388"/>
                    </a:lnTo>
                    <a:lnTo>
                      <a:pt x="696" y="392"/>
                    </a:lnTo>
                    <a:lnTo>
                      <a:pt x="692" y="392"/>
                    </a:lnTo>
                    <a:lnTo>
                      <a:pt x="688" y="392"/>
                    </a:lnTo>
                    <a:lnTo>
                      <a:pt x="692" y="392"/>
                    </a:lnTo>
                    <a:lnTo>
                      <a:pt x="688" y="396"/>
                    </a:lnTo>
                    <a:lnTo>
                      <a:pt x="686" y="396"/>
                    </a:lnTo>
                    <a:lnTo>
                      <a:pt x="682" y="396"/>
                    </a:lnTo>
                    <a:lnTo>
                      <a:pt x="686" y="398"/>
                    </a:lnTo>
                    <a:lnTo>
                      <a:pt x="682" y="398"/>
                    </a:lnTo>
                    <a:lnTo>
                      <a:pt x="678" y="398"/>
                    </a:lnTo>
                    <a:lnTo>
                      <a:pt x="674" y="398"/>
                    </a:lnTo>
                    <a:lnTo>
                      <a:pt x="678" y="398"/>
                    </a:lnTo>
                    <a:lnTo>
                      <a:pt x="678" y="402"/>
                    </a:lnTo>
                    <a:lnTo>
                      <a:pt x="674" y="402"/>
                    </a:lnTo>
                    <a:lnTo>
                      <a:pt x="674" y="406"/>
                    </a:lnTo>
                    <a:lnTo>
                      <a:pt x="670" y="402"/>
                    </a:lnTo>
                    <a:lnTo>
                      <a:pt x="670" y="406"/>
                    </a:lnTo>
                    <a:lnTo>
                      <a:pt x="666" y="406"/>
                    </a:lnTo>
                    <a:lnTo>
                      <a:pt x="670" y="406"/>
                    </a:lnTo>
                    <a:lnTo>
                      <a:pt x="670" y="410"/>
                    </a:lnTo>
                    <a:lnTo>
                      <a:pt x="666" y="410"/>
                    </a:lnTo>
                    <a:lnTo>
                      <a:pt x="662" y="410"/>
                    </a:lnTo>
                    <a:lnTo>
                      <a:pt x="660" y="414"/>
                    </a:lnTo>
                    <a:lnTo>
                      <a:pt x="656" y="414"/>
                    </a:lnTo>
                    <a:lnTo>
                      <a:pt x="652" y="414"/>
                    </a:lnTo>
                    <a:lnTo>
                      <a:pt x="648" y="418"/>
                    </a:lnTo>
                    <a:lnTo>
                      <a:pt x="648" y="414"/>
                    </a:lnTo>
                    <a:lnTo>
                      <a:pt x="644" y="414"/>
                    </a:lnTo>
                    <a:lnTo>
                      <a:pt x="644" y="418"/>
                    </a:lnTo>
                    <a:lnTo>
                      <a:pt x="648" y="418"/>
                    </a:lnTo>
                    <a:lnTo>
                      <a:pt x="644" y="418"/>
                    </a:lnTo>
                    <a:lnTo>
                      <a:pt x="640" y="418"/>
                    </a:lnTo>
                    <a:lnTo>
                      <a:pt x="636" y="418"/>
                    </a:lnTo>
                    <a:lnTo>
                      <a:pt x="632" y="422"/>
                    </a:lnTo>
                    <a:lnTo>
                      <a:pt x="630" y="418"/>
                    </a:lnTo>
                    <a:lnTo>
                      <a:pt x="626" y="422"/>
                    </a:lnTo>
                    <a:lnTo>
                      <a:pt x="622" y="422"/>
                    </a:lnTo>
                    <a:lnTo>
                      <a:pt x="618" y="422"/>
                    </a:lnTo>
                    <a:lnTo>
                      <a:pt x="622" y="422"/>
                    </a:lnTo>
                    <a:lnTo>
                      <a:pt x="622" y="426"/>
                    </a:lnTo>
                    <a:lnTo>
                      <a:pt x="618" y="426"/>
                    </a:lnTo>
                    <a:lnTo>
                      <a:pt x="618" y="422"/>
                    </a:lnTo>
                    <a:lnTo>
                      <a:pt x="618" y="426"/>
                    </a:lnTo>
                    <a:lnTo>
                      <a:pt x="614" y="426"/>
                    </a:lnTo>
                    <a:lnTo>
                      <a:pt x="610" y="422"/>
                    </a:lnTo>
                    <a:lnTo>
                      <a:pt x="606" y="422"/>
                    </a:lnTo>
                    <a:lnTo>
                      <a:pt x="604" y="426"/>
                    </a:lnTo>
                    <a:lnTo>
                      <a:pt x="606" y="426"/>
                    </a:lnTo>
                    <a:lnTo>
                      <a:pt x="606" y="428"/>
                    </a:lnTo>
                    <a:lnTo>
                      <a:pt x="604" y="428"/>
                    </a:lnTo>
                    <a:lnTo>
                      <a:pt x="604" y="426"/>
                    </a:lnTo>
                    <a:lnTo>
                      <a:pt x="600" y="426"/>
                    </a:lnTo>
                    <a:lnTo>
                      <a:pt x="596" y="426"/>
                    </a:lnTo>
                    <a:lnTo>
                      <a:pt x="600" y="426"/>
                    </a:lnTo>
                    <a:lnTo>
                      <a:pt x="604" y="428"/>
                    </a:lnTo>
                    <a:lnTo>
                      <a:pt x="600" y="428"/>
                    </a:lnTo>
                    <a:lnTo>
                      <a:pt x="596" y="428"/>
                    </a:lnTo>
                    <a:lnTo>
                      <a:pt x="592" y="428"/>
                    </a:lnTo>
                    <a:lnTo>
                      <a:pt x="588" y="428"/>
                    </a:lnTo>
                    <a:lnTo>
                      <a:pt x="588" y="426"/>
                    </a:lnTo>
                    <a:lnTo>
                      <a:pt x="584" y="428"/>
                    </a:lnTo>
                    <a:lnTo>
                      <a:pt x="588" y="428"/>
                    </a:lnTo>
                    <a:lnTo>
                      <a:pt x="584" y="428"/>
                    </a:lnTo>
                    <a:lnTo>
                      <a:pt x="584" y="426"/>
                    </a:lnTo>
                    <a:lnTo>
                      <a:pt x="580" y="426"/>
                    </a:lnTo>
                    <a:lnTo>
                      <a:pt x="576" y="426"/>
                    </a:lnTo>
                    <a:lnTo>
                      <a:pt x="576" y="422"/>
                    </a:lnTo>
                    <a:lnTo>
                      <a:pt x="574" y="422"/>
                    </a:lnTo>
                    <a:lnTo>
                      <a:pt x="574" y="418"/>
                    </a:lnTo>
                    <a:lnTo>
                      <a:pt x="574" y="414"/>
                    </a:lnTo>
                    <a:lnTo>
                      <a:pt x="574" y="418"/>
                    </a:lnTo>
                    <a:lnTo>
                      <a:pt x="570" y="418"/>
                    </a:lnTo>
                    <a:lnTo>
                      <a:pt x="574" y="418"/>
                    </a:lnTo>
                    <a:lnTo>
                      <a:pt x="574" y="422"/>
                    </a:lnTo>
                    <a:lnTo>
                      <a:pt x="576" y="422"/>
                    </a:lnTo>
                    <a:lnTo>
                      <a:pt x="576" y="426"/>
                    </a:lnTo>
                    <a:lnTo>
                      <a:pt x="574" y="426"/>
                    </a:lnTo>
                    <a:lnTo>
                      <a:pt x="576" y="426"/>
                    </a:lnTo>
                    <a:lnTo>
                      <a:pt x="580" y="428"/>
                    </a:lnTo>
                    <a:lnTo>
                      <a:pt x="576" y="428"/>
                    </a:lnTo>
                    <a:lnTo>
                      <a:pt x="576" y="432"/>
                    </a:lnTo>
                    <a:lnTo>
                      <a:pt x="574" y="432"/>
                    </a:lnTo>
                    <a:lnTo>
                      <a:pt x="570" y="432"/>
                    </a:lnTo>
                    <a:lnTo>
                      <a:pt x="574" y="432"/>
                    </a:lnTo>
                    <a:lnTo>
                      <a:pt x="574" y="436"/>
                    </a:lnTo>
                    <a:lnTo>
                      <a:pt x="570" y="436"/>
                    </a:lnTo>
                    <a:lnTo>
                      <a:pt x="566" y="436"/>
                    </a:lnTo>
                    <a:lnTo>
                      <a:pt x="566" y="440"/>
                    </a:lnTo>
                    <a:lnTo>
                      <a:pt x="562" y="440"/>
                    </a:lnTo>
                    <a:lnTo>
                      <a:pt x="562" y="436"/>
                    </a:lnTo>
                    <a:lnTo>
                      <a:pt x="562" y="440"/>
                    </a:lnTo>
                    <a:lnTo>
                      <a:pt x="566" y="440"/>
                    </a:lnTo>
                    <a:lnTo>
                      <a:pt x="562" y="440"/>
                    </a:lnTo>
                    <a:lnTo>
                      <a:pt x="562" y="444"/>
                    </a:lnTo>
                    <a:lnTo>
                      <a:pt x="562" y="448"/>
                    </a:lnTo>
                    <a:lnTo>
                      <a:pt x="558" y="448"/>
                    </a:lnTo>
                    <a:lnTo>
                      <a:pt x="558" y="452"/>
                    </a:lnTo>
                    <a:lnTo>
                      <a:pt x="554" y="452"/>
                    </a:lnTo>
                    <a:lnTo>
                      <a:pt x="554" y="456"/>
                    </a:lnTo>
                    <a:lnTo>
                      <a:pt x="550" y="456"/>
                    </a:lnTo>
                    <a:lnTo>
                      <a:pt x="550" y="458"/>
                    </a:lnTo>
                    <a:lnTo>
                      <a:pt x="550" y="462"/>
                    </a:lnTo>
                    <a:lnTo>
                      <a:pt x="546" y="466"/>
                    </a:lnTo>
                    <a:lnTo>
                      <a:pt x="546" y="462"/>
                    </a:lnTo>
                    <a:lnTo>
                      <a:pt x="546" y="466"/>
                    </a:lnTo>
                    <a:lnTo>
                      <a:pt x="544" y="466"/>
                    </a:lnTo>
                    <a:lnTo>
                      <a:pt x="544" y="462"/>
                    </a:lnTo>
                    <a:lnTo>
                      <a:pt x="546" y="462"/>
                    </a:lnTo>
                    <a:lnTo>
                      <a:pt x="544" y="462"/>
                    </a:lnTo>
                    <a:lnTo>
                      <a:pt x="544" y="466"/>
                    </a:lnTo>
                    <a:lnTo>
                      <a:pt x="544" y="470"/>
                    </a:lnTo>
                    <a:lnTo>
                      <a:pt x="540" y="470"/>
                    </a:lnTo>
                    <a:lnTo>
                      <a:pt x="540" y="474"/>
                    </a:lnTo>
                    <a:lnTo>
                      <a:pt x="536" y="474"/>
                    </a:lnTo>
                    <a:lnTo>
                      <a:pt x="536" y="470"/>
                    </a:lnTo>
                    <a:lnTo>
                      <a:pt x="532" y="470"/>
                    </a:lnTo>
                    <a:lnTo>
                      <a:pt x="532" y="474"/>
                    </a:lnTo>
                    <a:lnTo>
                      <a:pt x="536" y="474"/>
                    </a:lnTo>
                    <a:lnTo>
                      <a:pt x="532" y="474"/>
                    </a:lnTo>
                    <a:lnTo>
                      <a:pt x="528" y="474"/>
                    </a:lnTo>
                    <a:lnTo>
                      <a:pt x="524" y="470"/>
                    </a:lnTo>
                    <a:lnTo>
                      <a:pt x="528" y="474"/>
                    </a:lnTo>
                    <a:lnTo>
                      <a:pt x="528" y="478"/>
                    </a:lnTo>
                    <a:lnTo>
                      <a:pt x="524" y="478"/>
                    </a:lnTo>
                    <a:lnTo>
                      <a:pt x="524" y="482"/>
                    </a:lnTo>
                    <a:lnTo>
                      <a:pt x="520" y="482"/>
                    </a:lnTo>
                    <a:lnTo>
                      <a:pt x="518" y="482"/>
                    </a:lnTo>
                    <a:lnTo>
                      <a:pt x="518" y="478"/>
                    </a:lnTo>
                    <a:lnTo>
                      <a:pt x="514" y="478"/>
                    </a:lnTo>
                    <a:lnTo>
                      <a:pt x="518" y="478"/>
                    </a:lnTo>
                    <a:lnTo>
                      <a:pt x="514" y="482"/>
                    </a:lnTo>
                    <a:lnTo>
                      <a:pt x="510" y="482"/>
                    </a:lnTo>
                    <a:lnTo>
                      <a:pt x="510" y="484"/>
                    </a:lnTo>
                    <a:lnTo>
                      <a:pt x="506" y="484"/>
                    </a:lnTo>
                    <a:lnTo>
                      <a:pt x="506" y="482"/>
                    </a:lnTo>
                    <a:lnTo>
                      <a:pt x="506" y="478"/>
                    </a:lnTo>
                    <a:lnTo>
                      <a:pt x="506" y="482"/>
                    </a:lnTo>
                    <a:lnTo>
                      <a:pt x="506" y="484"/>
                    </a:lnTo>
                    <a:lnTo>
                      <a:pt x="502" y="484"/>
                    </a:lnTo>
                    <a:lnTo>
                      <a:pt x="502" y="482"/>
                    </a:lnTo>
                    <a:lnTo>
                      <a:pt x="498" y="482"/>
                    </a:lnTo>
                    <a:lnTo>
                      <a:pt x="498" y="478"/>
                    </a:lnTo>
                    <a:lnTo>
                      <a:pt x="502" y="474"/>
                    </a:lnTo>
                    <a:lnTo>
                      <a:pt x="506" y="474"/>
                    </a:lnTo>
                    <a:lnTo>
                      <a:pt x="506" y="470"/>
                    </a:lnTo>
                    <a:lnTo>
                      <a:pt x="502" y="470"/>
                    </a:lnTo>
                    <a:lnTo>
                      <a:pt x="502" y="474"/>
                    </a:lnTo>
                    <a:lnTo>
                      <a:pt x="498" y="474"/>
                    </a:lnTo>
                    <a:lnTo>
                      <a:pt x="498" y="470"/>
                    </a:lnTo>
                    <a:lnTo>
                      <a:pt x="494" y="470"/>
                    </a:lnTo>
                    <a:lnTo>
                      <a:pt x="490" y="470"/>
                    </a:lnTo>
                    <a:lnTo>
                      <a:pt x="494" y="470"/>
                    </a:lnTo>
                    <a:lnTo>
                      <a:pt x="494" y="474"/>
                    </a:lnTo>
                    <a:lnTo>
                      <a:pt x="498" y="474"/>
                    </a:lnTo>
                    <a:lnTo>
                      <a:pt x="494" y="474"/>
                    </a:lnTo>
                    <a:lnTo>
                      <a:pt x="494" y="478"/>
                    </a:lnTo>
                    <a:lnTo>
                      <a:pt x="494" y="482"/>
                    </a:lnTo>
                    <a:lnTo>
                      <a:pt x="490" y="482"/>
                    </a:lnTo>
                    <a:lnTo>
                      <a:pt x="488" y="482"/>
                    </a:lnTo>
                    <a:lnTo>
                      <a:pt x="488" y="478"/>
                    </a:lnTo>
                    <a:lnTo>
                      <a:pt x="488" y="482"/>
                    </a:lnTo>
                    <a:lnTo>
                      <a:pt x="490" y="484"/>
                    </a:lnTo>
                    <a:lnTo>
                      <a:pt x="490" y="488"/>
                    </a:lnTo>
                    <a:lnTo>
                      <a:pt x="488" y="488"/>
                    </a:lnTo>
                    <a:lnTo>
                      <a:pt x="484" y="488"/>
                    </a:lnTo>
                    <a:lnTo>
                      <a:pt x="488" y="488"/>
                    </a:lnTo>
                    <a:lnTo>
                      <a:pt x="484" y="488"/>
                    </a:lnTo>
                    <a:lnTo>
                      <a:pt x="480" y="488"/>
                    </a:lnTo>
                    <a:lnTo>
                      <a:pt x="476" y="488"/>
                    </a:lnTo>
                    <a:lnTo>
                      <a:pt x="476" y="484"/>
                    </a:lnTo>
                    <a:lnTo>
                      <a:pt x="476" y="488"/>
                    </a:lnTo>
                    <a:lnTo>
                      <a:pt x="476" y="492"/>
                    </a:lnTo>
                    <a:lnTo>
                      <a:pt x="472" y="492"/>
                    </a:lnTo>
                    <a:lnTo>
                      <a:pt x="472" y="488"/>
                    </a:lnTo>
                    <a:lnTo>
                      <a:pt x="468" y="488"/>
                    </a:lnTo>
                    <a:lnTo>
                      <a:pt x="468" y="492"/>
                    </a:lnTo>
                    <a:lnTo>
                      <a:pt x="464" y="492"/>
                    </a:lnTo>
                    <a:lnTo>
                      <a:pt x="464" y="488"/>
                    </a:lnTo>
                    <a:lnTo>
                      <a:pt x="462" y="492"/>
                    </a:lnTo>
                    <a:lnTo>
                      <a:pt x="464" y="492"/>
                    </a:lnTo>
                    <a:lnTo>
                      <a:pt x="468" y="492"/>
                    </a:lnTo>
                    <a:lnTo>
                      <a:pt x="468" y="496"/>
                    </a:lnTo>
                    <a:lnTo>
                      <a:pt x="468" y="492"/>
                    </a:lnTo>
                    <a:lnTo>
                      <a:pt x="464" y="496"/>
                    </a:lnTo>
                    <a:lnTo>
                      <a:pt x="468" y="496"/>
                    </a:lnTo>
                    <a:lnTo>
                      <a:pt x="468" y="500"/>
                    </a:lnTo>
                    <a:lnTo>
                      <a:pt x="464" y="500"/>
                    </a:lnTo>
                    <a:lnTo>
                      <a:pt x="464" y="504"/>
                    </a:lnTo>
                    <a:lnTo>
                      <a:pt x="462" y="504"/>
                    </a:lnTo>
                    <a:lnTo>
                      <a:pt x="458" y="504"/>
                    </a:lnTo>
                    <a:lnTo>
                      <a:pt x="458" y="500"/>
                    </a:lnTo>
                    <a:lnTo>
                      <a:pt x="458" y="504"/>
                    </a:lnTo>
                    <a:lnTo>
                      <a:pt x="450" y="504"/>
                    </a:lnTo>
                    <a:lnTo>
                      <a:pt x="450" y="508"/>
                    </a:lnTo>
                    <a:lnTo>
                      <a:pt x="454" y="508"/>
                    </a:lnTo>
                    <a:lnTo>
                      <a:pt x="454" y="512"/>
                    </a:lnTo>
                    <a:lnTo>
                      <a:pt x="458" y="512"/>
                    </a:lnTo>
                    <a:lnTo>
                      <a:pt x="458" y="514"/>
                    </a:lnTo>
                    <a:lnTo>
                      <a:pt x="458" y="518"/>
                    </a:lnTo>
                    <a:lnTo>
                      <a:pt x="462" y="518"/>
                    </a:lnTo>
                    <a:lnTo>
                      <a:pt x="458" y="518"/>
                    </a:lnTo>
                    <a:lnTo>
                      <a:pt x="454" y="518"/>
                    </a:lnTo>
                    <a:lnTo>
                      <a:pt x="450" y="522"/>
                    </a:lnTo>
                    <a:lnTo>
                      <a:pt x="446" y="518"/>
                    </a:lnTo>
                    <a:lnTo>
                      <a:pt x="442" y="518"/>
                    </a:lnTo>
                    <a:lnTo>
                      <a:pt x="442" y="522"/>
                    </a:lnTo>
                    <a:lnTo>
                      <a:pt x="446" y="522"/>
                    </a:lnTo>
                    <a:lnTo>
                      <a:pt x="450" y="526"/>
                    </a:lnTo>
                    <a:lnTo>
                      <a:pt x="454" y="526"/>
                    </a:lnTo>
                    <a:lnTo>
                      <a:pt x="454" y="522"/>
                    </a:lnTo>
                    <a:lnTo>
                      <a:pt x="458" y="526"/>
                    </a:lnTo>
                    <a:lnTo>
                      <a:pt x="454" y="530"/>
                    </a:lnTo>
                    <a:lnTo>
                      <a:pt x="458" y="530"/>
                    </a:lnTo>
                    <a:lnTo>
                      <a:pt x="458" y="534"/>
                    </a:lnTo>
                    <a:lnTo>
                      <a:pt x="458" y="538"/>
                    </a:lnTo>
                    <a:lnTo>
                      <a:pt x="454" y="538"/>
                    </a:lnTo>
                    <a:lnTo>
                      <a:pt x="454" y="534"/>
                    </a:lnTo>
                    <a:lnTo>
                      <a:pt x="450" y="534"/>
                    </a:lnTo>
                    <a:lnTo>
                      <a:pt x="446" y="534"/>
                    </a:lnTo>
                    <a:lnTo>
                      <a:pt x="442" y="534"/>
                    </a:lnTo>
                    <a:lnTo>
                      <a:pt x="446" y="534"/>
                    </a:lnTo>
                    <a:lnTo>
                      <a:pt x="450" y="534"/>
                    </a:lnTo>
                    <a:lnTo>
                      <a:pt x="450" y="538"/>
                    </a:lnTo>
                    <a:lnTo>
                      <a:pt x="454" y="538"/>
                    </a:lnTo>
                    <a:lnTo>
                      <a:pt x="454" y="540"/>
                    </a:lnTo>
                    <a:lnTo>
                      <a:pt x="454" y="538"/>
                    </a:lnTo>
                    <a:lnTo>
                      <a:pt x="450" y="538"/>
                    </a:lnTo>
                    <a:lnTo>
                      <a:pt x="450" y="540"/>
                    </a:lnTo>
                    <a:lnTo>
                      <a:pt x="446" y="540"/>
                    </a:lnTo>
                    <a:lnTo>
                      <a:pt x="446" y="538"/>
                    </a:lnTo>
                    <a:lnTo>
                      <a:pt x="446" y="540"/>
                    </a:lnTo>
                    <a:lnTo>
                      <a:pt x="450" y="540"/>
                    </a:lnTo>
                    <a:lnTo>
                      <a:pt x="446" y="540"/>
                    </a:lnTo>
                    <a:lnTo>
                      <a:pt x="442" y="540"/>
                    </a:lnTo>
                    <a:lnTo>
                      <a:pt x="446" y="540"/>
                    </a:lnTo>
                    <a:lnTo>
                      <a:pt x="450" y="544"/>
                    </a:lnTo>
                    <a:lnTo>
                      <a:pt x="446" y="544"/>
                    </a:lnTo>
                    <a:lnTo>
                      <a:pt x="446" y="540"/>
                    </a:lnTo>
                    <a:lnTo>
                      <a:pt x="442" y="540"/>
                    </a:lnTo>
                    <a:lnTo>
                      <a:pt x="440" y="540"/>
                    </a:lnTo>
                    <a:lnTo>
                      <a:pt x="442" y="544"/>
                    </a:lnTo>
                    <a:lnTo>
                      <a:pt x="446" y="544"/>
                    </a:lnTo>
                    <a:lnTo>
                      <a:pt x="446" y="548"/>
                    </a:lnTo>
                    <a:lnTo>
                      <a:pt x="442" y="548"/>
                    </a:lnTo>
                    <a:lnTo>
                      <a:pt x="440" y="548"/>
                    </a:lnTo>
                    <a:lnTo>
                      <a:pt x="440" y="544"/>
                    </a:lnTo>
                    <a:lnTo>
                      <a:pt x="440" y="548"/>
                    </a:lnTo>
                    <a:lnTo>
                      <a:pt x="442" y="548"/>
                    </a:lnTo>
                    <a:lnTo>
                      <a:pt x="442" y="552"/>
                    </a:lnTo>
                    <a:lnTo>
                      <a:pt x="440" y="552"/>
                    </a:lnTo>
                    <a:lnTo>
                      <a:pt x="440" y="548"/>
                    </a:lnTo>
                    <a:lnTo>
                      <a:pt x="436" y="548"/>
                    </a:lnTo>
                    <a:lnTo>
                      <a:pt x="440" y="552"/>
                    </a:lnTo>
                    <a:lnTo>
                      <a:pt x="442" y="552"/>
                    </a:lnTo>
                    <a:lnTo>
                      <a:pt x="442" y="556"/>
                    </a:lnTo>
                    <a:lnTo>
                      <a:pt x="440" y="556"/>
                    </a:lnTo>
                    <a:lnTo>
                      <a:pt x="436" y="556"/>
                    </a:lnTo>
                    <a:lnTo>
                      <a:pt x="432" y="556"/>
                    </a:lnTo>
                    <a:lnTo>
                      <a:pt x="432" y="552"/>
                    </a:lnTo>
                    <a:lnTo>
                      <a:pt x="436" y="552"/>
                    </a:lnTo>
                    <a:lnTo>
                      <a:pt x="432" y="552"/>
                    </a:lnTo>
                    <a:lnTo>
                      <a:pt x="432" y="556"/>
                    </a:lnTo>
                    <a:lnTo>
                      <a:pt x="432" y="560"/>
                    </a:lnTo>
                    <a:lnTo>
                      <a:pt x="428" y="556"/>
                    </a:lnTo>
                    <a:lnTo>
                      <a:pt x="428" y="560"/>
                    </a:lnTo>
                    <a:lnTo>
                      <a:pt x="424" y="560"/>
                    </a:lnTo>
                    <a:lnTo>
                      <a:pt x="420" y="556"/>
                    </a:lnTo>
                    <a:lnTo>
                      <a:pt x="420" y="560"/>
                    </a:lnTo>
                    <a:lnTo>
                      <a:pt x="424" y="560"/>
                    </a:lnTo>
                    <a:lnTo>
                      <a:pt x="428" y="560"/>
                    </a:lnTo>
                    <a:lnTo>
                      <a:pt x="432" y="564"/>
                    </a:lnTo>
                    <a:lnTo>
                      <a:pt x="436" y="564"/>
                    </a:lnTo>
                    <a:lnTo>
                      <a:pt x="436" y="568"/>
                    </a:lnTo>
                    <a:lnTo>
                      <a:pt x="432" y="568"/>
                    </a:lnTo>
                    <a:lnTo>
                      <a:pt x="432" y="564"/>
                    </a:lnTo>
                    <a:lnTo>
                      <a:pt x="428" y="564"/>
                    </a:lnTo>
                    <a:lnTo>
                      <a:pt x="424" y="564"/>
                    </a:lnTo>
                    <a:lnTo>
                      <a:pt x="428" y="564"/>
                    </a:lnTo>
                    <a:lnTo>
                      <a:pt x="428" y="568"/>
                    </a:lnTo>
                    <a:lnTo>
                      <a:pt x="432" y="568"/>
                    </a:lnTo>
                    <a:lnTo>
                      <a:pt x="436" y="570"/>
                    </a:lnTo>
                    <a:lnTo>
                      <a:pt x="432" y="570"/>
                    </a:lnTo>
                    <a:lnTo>
                      <a:pt x="432" y="574"/>
                    </a:lnTo>
                    <a:lnTo>
                      <a:pt x="436" y="574"/>
                    </a:lnTo>
                    <a:lnTo>
                      <a:pt x="436" y="578"/>
                    </a:lnTo>
                    <a:lnTo>
                      <a:pt x="432" y="578"/>
                    </a:lnTo>
                    <a:lnTo>
                      <a:pt x="436" y="578"/>
                    </a:lnTo>
                    <a:lnTo>
                      <a:pt x="432" y="582"/>
                    </a:lnTo>
                    <a:lnTo>
                      <a:pt x="428" y="582"/>
                    </a:lnTo>
                    <a:lnTo>
                      <a:pt x="428" y="578"/>
                    </a:lnTo>
                    <a:lnTo>
                      <a:pt x="424" y="578"/>
                    </a:lnTo>
                    <a:lnTo>
                      <a:pt x="424" y="582"/>
                    </a:lnTo>
                    <a:lnTo>
                      <a:pt x="428" y="578"/>
                    </a:lnTo>
                    <a:lnTo>
                      <a:pt x="428" y="582"/>
                    </a:lnTo>
                    <a:lnTo>
                      <a:pt x="432" y="582"/>
                    </a:lnTo>
                    <a:lnTo>
                      <a:pt x="432" y="584"/>
                    </a:lnTo>
                    <a:lnTo>
                      <a:pt x="428" y="584"/>
                    </a:lnTo>
                    <a:lnTo>
                      <a:pt x="424" y="584"/>
                    </a:lnTo>
                    <a:lnTo>
                      <a:pt x="428" y="584"/>
                    </a:lnTo>
                    <a:lnTo>
                      <a:pt x="432" y="584"/>
                    </a:lnTo>
                    <a:lnTo>
                      <a:pt x="432" y="588"/>
                    </a:lnTo>
                    <a:lnTo>
                      <a:pt x="428" y="588"/>
                    </a:lnTo>
                    <a:lnTo>
                      <a:pt x="428" y="592"/>
                    </a:lnTo>
                    <a:lnTo>
                      <a:pt x="428" y="588"/>
                    </a:lnTo>
                    <a:lnTo>
                      <a:pt x="424" y="588"/>
                    </a:lnTo>
                    <a:lnTo>
                      <a:pt x="420" y="588"/>
                    </a:lnTo>
                    <a:lnTo>
                      <a:pt x="424" y="588"/>
                    </a:lnTo>
                    <a:lnTo>
                      <a:pt x="428" y="592"/>
                    </a:lnTo>
                    <a:lnTo>
                      <a:pt x="424" y="592"/>
                    </a:lnTo>
                    <a:lnTo>
                      <a:pt x="428" y="592"/>
                    </a:lnTo>
                    <a:lnTo>
                      <a:pt x="424" y="592"/>
                    </a:lnTo>
                    <a:lnTo>
                      <a:pt x="420" y="592"/>
                    </a:lnTo>
                    <a:lnTo>
                      <a:pt x="424" y="592"/>
                    </a:lnTo>
                    <a:lnTo>
                      <a:pt x="428" y="592"/>
                    </a:lnTo>
                    <a:lnTo>
                      <a:pt x="428" y="596"/>
                    </a:lnTo>
                    <a:lnTo>
                      <a:pt x="424" y="596"/>
                    </a:lnTo>
                    <a:lnTo>
                      <a:pt x="420" y="596"/>
                    </a:lnTo>
                    <a:lnTo>
                      <a:pt x="418" y="592"/>
                    </a:lnTo>
                    <a:lnTo>
                      <a:pt x="418" y="596"/>
                    </a:lnTo>
                    <a:lnTo>
                      <a:pt x="420" y="596"/>
                    </a:lnTo>
                    <a:lnTo>
                      <a:pt x="424" y="596"/>
                    </a:lnTo>
                    <a:lnTo>
                      <a:pt x="428" y="596"/>
                    </a:lnTo>
                    <a:lnTo>
                      <a:pt x="428" y="600"/>
                    </a:lnTo>
                    <a:lnTo>
                      <a:pt x="424" y="600"/>
                    </a:lnTo>
                    <a:lnTo>
                      <a:pt x="420" y="600"/>
                    </a:lnTo>
                    <a:lnTo>
                      <a:pt x="418" y="600"/>
                    </a:lnTo>
                    <a:lnTo>
                      <a:pt x="420" y="600"/>
                    </a:lnTo>
                    <a:lnTo>
                      <a:pt x="424" y="600"/>
                    </a:lnTo>
                    <a:lnTo>
                      <a:pt x="428" y="600"/>
                    </a:lnTo>
                    <a:lnTo>
                      <a:pt x="428" y="604"/>
                    </a:lnTo>
                    <a:lnTo>
                      <a:pt x="424" y="604"/>
                    </a:lnTo>
                    <a:lnTo>
                      <a:pt x="424" y="600"/>
                    </a:lnTo>
                    <a:lnTo>
                      <a:pt x="420" y="600"/>
                    </a:lnTo>
                    <a:lnTo>
                      <a:pt x="418" y="600"/>
                    </a:lnTo>
                    <a:lnTo>
                      <a:pt x="420" y="604"/>
                    </a:lnTo>
                    <a:lnTo>
                      <a:pt x="424" y="604"/>
                    </a:lnTo>
                    <a:lnTo>
                      <a:pt x="428" y="604"/>
                    </a:lnTo>
                    <a:lnTo>
                      <a:pt x="424" y="604"/>
                    </a:lnTo>
                    <a:lnTo>
                      <a:pt x="420" y="604"/>
                    </a:lnTo>
                    <a:lnTo>
                      <a:pt x="424" y="604"/>
                    </a:lnTo>
                    <a:lnTo>
                      <a:pt x="424" y="608"/>
                    </a:lnTo>
                    <a:lnTo>
                      <a:pt x="424" y="604"/>
                    </a:lnTo>
                    <a:lnTo>
                      <a:pt x="428" y="604"/>
                    </a:lnTo>
                    <a:lnTo>
                      <a:pt x="424" y="608"/>
                    </a:lnTo>
                    <a:lnTo>
                      <a:pt x="420" y="608"/>
                    </a:lnTo>
                    <a:lnTo>
                      <a:pt x="420" y="612"/>
                    </a:lnTo>
                    <a:lnTo>
                      <a:pt x="418" y="608"/>
                    </a:lnTo>
                    <a:lnTo>
                      <a:pt x="414" y="608"/>
                    </a:lnTo>
                    <a:lnTo>
                      <a:pt x="414" y="604"/>
                    </a:lnTo>
                    <a:lnTo>
                      <a:pt x="414" y="608"/>
                    </a:lnTo>
                    <a:lnTo>
                      <a:pt x="410" y="608"/>
                    </a:lnTo>
                    <a:lnTo>
                      <a:pt x="406" y="608"/>
                    </a:lnTo>
                    <a:lnTo>
                      <a:pt x="410" y="608"/>
                    </a:lnTo>
                    <a:lnTo>
                      <a:pt x="418" y="608"/>
                    </a:lnTo>
                    <a:lnTo>
                      <a:pt x="420" y="612"/>
                    </a:lnTo>
                    <a:lnTo>
                      <a:pt x="418" y="612"/>
                    </a:lnTo>
                    <a:lnTo>
                      <a:pt x="418" y="614"/>
                    </a:lnTo>
                    <a:lnTo>
                      <a:pt x="418" y="612"/>
                    </a:lnTo>
                    <a:lnTo>
                      <a:pt x="420" y="612"/>
                    </a:lnTo>
                    <a:lnTo>
                      <a:pt x="420" y="614"/>
                    </a:lnTo>
                    <a:lnTo>
                      <a:pt x="420" y="618"/>
                    </a:lnTo>
                    <a:lnTo>
                      <a:pt x="418" y="618"/>
                    </a:lnTo>
                    <a:lnTo>
                      <a:pt x="414" y="618"/>
                    </a:lnTo>
                    <a:lnTo>
                      <a:pt x="414" y="614"/>
                    </a:lnTo>
                    <a:lnTo>
                      <a:pt x="410" y="614"/>
                    </a:lnTo>
                    <a:lnTo>
                      <a:pt x="410" y="612"/>
                    </a:lnTo>
                    <a:lnTo>
                      <a:pt x="410" y="614"/>
                    </a:lnTo>
                    <a:lnTo>
                      <a:pt x="406" y="614"/>
                    </a:lnTo>
                    <a:lnTo>
                      <a:pt x="406" y="618"/>
                    </a:lnTo>
                    <a:lnTo>
                      <a:pt x="402" y="614"/>
                    </a:lnTo>
                    <a:lnTo>
                      <a:pt x="402" y="618"/>
                    </a:lnTo>
                    <a:lnTo>
                      <a:pt x="402" y="622"/>
                    </a:lnTo>
                    <a:lnTo>
                      <a:pt x="398" y="618"/>
                    </a:lnTo>
                    <a:lnTo>
                      <a:pt x="394" y="618"/>
                    </a:lnTo>
                    <a:lnTo>
                      <a:pt x="394" y="614"/>
                    </a:lnTo>
                    <a:lnTo>
                      <a:pt x="398" y="614"/>
                    </a:lnTo>
                    <a:lnTo>
                      <a:pt x="398" y="612"/>
                    </a:lnTo>
                    <a:lnTo>
                      <a:pt x="402" y="612"/>
                    </a:lnTo>
                    <a:lnTo>
                      <a:pt x="402" y="608"/>
                    </a:lnTo>
                    <a:lnTo>
                      <a:pt x="398" y="614"/>
                    </a:lnTo>
                    <a:lnTo>
                      <a:pt x="394" y="614"/>
                    </a:lnTo>
                    <a:lnTo>
                      <a:pt x="394" y="618"/>
                    </a:lnTo>
                    <a:lnTo>
                      <a:pt x="392" y="618"/>
                    </a:lnTo>
                    <a:lnTo>
                      <a:pt x="394" y="614"/>
                    </a:lnTo>
                    <a:lnTo>
                      <a:pt x="392" y="614"/>
                    </a:lnTo>
                    <a:lnTo>
                      <a:pt x="394" y="614"/>
                    </a:lnTo>
                    <a:lnTo>
                      <a:pt x="394" y="612"/>
                    </a:lnTo>
                    <a:lnTo>
                      <a:pt x="398" y="612"/>
                    </a:lnTo>
                    <a:lnTo>
                      <a:pt x="398" y="604"/>
                    </a:lnTo>
                    <a:lnTo>
                      <a:pt x="402" y="604"/>
                    </a:lnTo>
                    <a:lnTo>
                      <a:pt x="398" y="604"/>
                    </a:lnTo>
                    <a:lnTo>
                      <a:pt x="398" y="608"/>
                    </a:lnTo>
                    <a:lnTo>
                      <a:pt x="394" y="608"/>
                    </a:lnTo>
                    <a:lnTo>
                      <a:pt x="394" y="612"/>
                    </a:lnTo>
                    <a:lnTo>
                      <a:pt x="392" y="612"/>
                    </a:lnTo>
                    <a:lnTo>
                      <a:pt x="392" y="608"/>
                    </a:lnTo>
                    <a:lnTo>
                      <a:pt x="394" y="608"/>
                    </a:lnTo>
                    <a:lnTo>
                      <a:pt x="394" y="604"/>
                    </a:lnTo>
                    <a:lnTo>
                      <a:pt x="394" y="608"/>
                    </a:lnTo>
                    <a:lnTo>
                      <a:pt x="392" y="608"/>
                    </a:lnTo>
                    <a:lnTo>
                      <a:pt x="388" y="608"/>
                    </a:lnTo>
                    <a:lnTo>
                      <a:pt x="392" y="608"/>
                    </a:lnTo>
                    <a:lnTo>
                      <a:pt x="392" y="604"/>
                    </a:lnTo>
                    <a:lnTo>
                      <a:pt x="392" y="608"/>
                    </a:lnTo>
                    <a:lnTo>
                      <a:pt x="388" y="608"/>
                    </a:lnTo>
                    <a:lnTo>
                      <a:pt x="388" y="612"/>
                    </a:lnTo>
                    <a:lnTo>
                      <a:pt x="384" y="608"/>
                    </a:lnTo>
                    <a:lnTo>
                      <a:pt x="388" y="608"/>
                    </a:lnTo>
                    <a:lnTo>
                      <a:pt x="384" y="608"/>
                    </a:lnTo>
                    <a:lnTo>
                      <a:pt x="388" y="604"/>
                    </a:lnTo>
                    <a:lnTo>
                      <a:pt x="384" y="604"/>
                    </a:lnTo>
                    <a:lnTo>
                      <a:pt x="388" y="604"/>
                    </a:lnTo>
                    <a:lnTo>
                      <a:pt x="392" y="600"/>
                    </a:lnTo>
                    <a:lnTo>
                      <a:pt x="392" y="596"/>
                    </a:lnTo>
                    <a:lnTo>
                      <a:pt x="392" y="600"/>
                    </a:lnTo>
                    <a:lnTo>
                      <a:pt x="388" y="600"/>
                    </a:lnTo>
                    <a:lnTo>
                      <a:pt x="388" y="604"/>
                    </a:lnTo>
                    <a:lnTo>
                      <a:pt x="384" y="604"/>
                    </a:lnTo>
                    <a:lnTo>
                      <a:pt x="384" y="600"/>
                    </a:lnTo>
                    <a:lnTo>
                      <a:pt x="384" y="604"/>
                    </a:lnTo>
                    <a:lnTo>
                      <a:pt x="380" y="604"/>
                    </a:lnTo>
                    <a:lnTo>
                      <a:pt x="380" y="600"/>
                    </a:lnTo>
                    <a:lnTo>
                      <a:pt x="384" y="600"/>
                    </a:lnTo>
                    <a:lnTo>
                      <a:pt x="380" y="600"/>
                    </a:lnTo>
                    <a:lnTo>
                      <a:pt x="380" y="604"/>
                    </a:lnTo>
                    <a:lnTo>
                      <a:pt x="380" y="600"/>
                    </a:lnTo>
                    <a:lnTo>
                      <a:pt x="384" y="600"/>
                    </a:lnTo>
                    <a:lnTo>
                      <a:pt x="388" y="600"/>
                    </a:lnTo>
                    <a:lnTo>
                      <a:pt x="388" y="596"/>
                    </a:lnTo>
                    <a:lnTo>
                      <a:pt x="392" y="596"/>
                    </a:lnTo>
                    <a:lnTo>
                      <a:pt x="392" y="592"/>
                    </a:lnTo>
                    <a:lnTo>
                      <a:pt x="392" y="596"/>
                    </a:lnTo>
                    <a:lnTo>
                      <a:pt x="392" y="592"/>
                    </a:lnTo>
                    <a:lnTo>
                      <a:pt x="388" y="592"/>
                    </a:lnTo>
                    <a:lnTo>
                      <a:pt x="388" y="596"/>
                    </a:lnTo>
                    <a:lnTo>
                      <a:pt x="384" y="600"/>
                    </a:lnTo>
                    <a:lnTo>
                      <a:pt x="384" y="596"/>
                    </a:lnTo>
                    <a:lnTo>
                      <a:pt x="384" y="600"/>
                    </a:lnTo>
                    <a:lnTo>
                      <a:pt x="380" y="600"/>
                    </a:lnTo>
                    <a:lnTo>
                      <a:pt x="380" y="596"/>
                    </a:lnTo>
                    <a:lnTo>
                      <a:pt x="384" y="596"/>
                    </a:lnTo>
                    <a:lnTo>
                      <a:pt x="388" y="592"/>
                    </a:lnTo>
                    <a:lnTo>
                      <a:pt x="384" y="592"/>
                    </a:lnTo>
                    <a:lnTo>
                      <a:pt x="384" y="588"/>
                    </a:lnTo>
                    <a:lnTo>
                      <a:pt x="388" y="588"/>
                    </a:lnTo>
                    <a:lnTo>
                      <a:pt x="384" y="588"/>
                    </a:lnTo>
                    <a:lnTo>
                      <a:pt x="380" y="592"/>
                    </a:lnTo>
                    <a:lnTo>
                      <a:pt x="384" y="592"/>
                    </a:lnTo>
                    <a:lnTo>
                      <a:pt x="384" y="596"/>
                    </a:lnTo>
                    <a:lnTo>
                      <a:pt x="380" y="596"/>
                    </a:lnTo>
                    <a:lnTo>
                      <a:pt x="376" y="596"/>
                    </a:lnTo>
                    <a:lnTo>
                      <a:pt x="372" y="596"/>
                    </a:lnTo>
                    <a:lnTo>
                      <a:pt x="372" y="600"/>
                    </a:lnTo>
                    <a:lnTo>
                      <a:pt x="368" y="600"/>
                    </a:lnTo>
                    <a:lnTo>
                      <a:pt x="372" y="600"/>
                    </a:lnTo>
                    <a:lnTo>
                      <a:pt x="368" y="604"/>
                    </a:lnTo>
                    <a:lnTo>
                      <a:pt x="368" y="600"/>
                    </a:lnTo>
                    <a:lnTo>
                      <a:pt x="368" y="596"/>
                    </a:lnTo>
                    <a:lnTo>
                      <a:pt x="364" y="600"/>
                    </a:lnTo>
                    <a:lnTo>
                      <a:pt x="362" y="600"/>
                    </a:lnTo>
                    <a:lnTo>
                      <a:pt x="358" y="600"/>
                    </a:lnTo>
                    <a:lnTo>
                      <a:pt x="362" y="600"/>
                    </a:lnTo>
                    <a:lnTo>
                      <a:pt x="358" y="600"/>
                    </a:lnTo>
                    <a:lnTo>
                      <a:pt x="354" y="600"/>
                    </a:lnTo>
                    <a:lnTo>
                      <a:pt x="350" y="600"/>
                    </a:lnTo>
                    <a:lnTo>
                      <a:pt x="354" y="600"/>
                    </a:lnTo>
                    <a:lnTo>
                      <a:pt x="358" y="596"/>
                    </a:lnTo>
                    <a:lnTo>
                      <a:pt x="354" y="596"/>
                    </a:lnTo>
                    <a:lnTo>
                      <a:pt x="350" y="600"/>
                    </a:lnTo>
                    <a:lnTo>
                      <a:pt x="350" y="596"/>
                    </a:lnTo>
                    <a:lnTo>
                      <a:pt x="346" y="596"/>
                    </a:lnTo>
                    <a:lnTo>
                      <a:pt x="350" y="596"/>
                    </a:lnTo>
                    <a:lnTo>
                      <a:pt x="354" y="596"/>
                    </a:lnTo>
                    <a:lnTo>
                      <a:pt x="350" y="596"/>
                    </a:lnTo>
                    <a:lnTo>
                      <a:pt x="350" y="592"/>
                    </a:lnTo>
                    <a:lnTo>
                      <a:pt x="354" y="588"/>
                    </a:lnTo>
                    <a:lnTo>
                      <a:pt x="350" y="588"/>
                    </a:lnTo>
                    <a:lnTo>
                      <a:pt x="350" y="592"/>
                    </a:lnTo>
                    <a:lnTo>
                      <a:pt x="350" y="596"/>
                    </a:lnTo>
                    <a:lnTo>
                      <a:pt x="346" y="592"/>
                    </a:lnTo>
                    <a:lnTo>
                      <a:pt x="350" y="592"/>
                    </a:lnTo>
                    <a:lnTo>
                      <a:pt x="346" y="592"/>
                    </a:lnTo>
                    <a:lnTo>
                      <a:pt x="342" y="592"/>
                    </a:lnTo>
                    <a:lnTo>
                      <a:pt x="346" y="592"/>
                    </a:lnTo>
                    <a:lnTo>
                      <a:pt x="346" y="588"/>
                    </a:lnTo>
                    <a:lnTo>
                      <a:pt x="342" y="588"/>
                    </a:lnTo>
                    <a:lnTo>
                      <a:pt x="338" y="588"/>
                    </a:lnTo>
                    <a:lnTo>
                      <a:pt x="342" y="584"/>
                    </a:lnTo>
                    <a:lnTo>
                      <a:pt x="346" y="584"/>
                    </a:lnTo>
                    <a:lnTo>
                      <a:pt x="350" y="584"/>
                    </a:lnTo>
                    <a:lnTo>
                      <a:pt x="346" y="584"/>
                    </a:lnTo>
                    <a:lnTo>
                      <a:pt x="342" y="584"/>
                    </a:lnTo>
                    <a:lnTo>
                      <a:pt x="338" y="584"/>
                    </a:lnTo>
                    <a:lnTo>
                      <a:pt x="334" y="584"/>
                    </a:lnTo>
                    <a:lnTo>
                      <a:pt x="338" y="584"/>
                    </a:lnTo>
                    <a:lnTo>
                      <a:pt x="342" y="584"/>
                    </a:lnTo>
                    <a:lnTo>
                      <a:pt x="346" y="582"/>
                    </a:lnTo>
                    <a:lnTo>
                      <a:pt x="342" y="582"/>
                    </a:lnTo>
                    <a:lnTo>
                      <a:pt x="338" y="584"/>
                    </a:lnTo>
                    <a:lnTo>
                      <a:pt x="338" y="582"/>
                    </a:lnTo>
                    <a:lnTo>
                      <a:pt x="334" y="582"/>
                    </a:lnTo>
                    <a:lnTo>
                      <a:pt x="338" y="578"/>
                    </a:lnTo>
                    <a:lnTo>
                      <a:pt x="338" y="574"/>
                    </a:lnTo>
                    <a:lnTo>
                      <a:pt x="342" y="574"/>
                    </a:lnTo>
                    <a:lnTo>
                      <a:pt x="338" y="574"/>
                    </a:lnTo>
                    <a:lnTo>
                      <a:pt x="334" y="578"/>
                    </a:lnTo>
                    <a:lnTo>
                      <a:pt x="334" y="582"/>
                    </a:lnTo>
                    <a:lnTo>
                      <a:pt x="334" y="578"/>
                    </a:lnTo>
                    <a:lnTo>
                      <a:pt x="332" y="578"/>
                    </a:lnTo>
                    <a:lnTo>
                      <a:pt x="334" y="574"/>
                    </a:lnTo>
                    <a:lnTo>
                      <a:pt x="338" y="574"/>
                    </a:lnTo>
                    <a:lnTo>
                      <a:pt x="342" y="574"/>
                    </a:lnTo>
                    <a:lnTo>
                      <a:pt x="338" y="574"/>
                    </a:lnTo>
                    <a:lnTo>
                      <a:pt x="338" y="570"/>
                    </a:lnTo>
                    <a:lnTo>
                      <a:pt x="334" y="570"/>
                    </a:lnTo>
                    <a:lnTo>
                      <a:pt x="334" y="574"/>
                    </a:lnTo>
                    <a:lnTo>
                      <a:pt x="332" y="574"/>
                    </a:lnTo>
                    <a:lnTo>
                      <a:pt x="328" y="574"/>
                    </a:lnTo>
                    <a:lnTo>
                      <a:pt x="328" y="570"/>
                    </a:lnTo>
                    <a:lnTo>
                      <a:pt x="332" y="570"/>
                    </a:lnTo>
                    <a:lnTo>
                      <a:pt x="332" y="574"/>
                    </a:lnTo>
                    <a:lnTo>
                      <a:pt x="334" y="570"/>
                    </a:lnTo>
                    <a:lnTo>
                      <a:pt x="332" y="570"/>
                    </a:lnTo>
                    <a:lnTo>
                      <a:pt x="334" y="570"/>
                    </a:lnTo>
                    <a:lnTo>
                      <a:pt x="334" y="568"/>
                    </a:lnTo>
                    <a:lnTo>
                      <a:pt x="332" y="570"/>
                    </a:lnTo>
                    <a:lnTo>
                      <a:pt x="328" y="568"/>
                    </a:lnTo>
                    <a:lnTo>
                      <a:pt x="328" y="570"/>
                    </a:lnTo>
                    <a:lnTo>
                      <a:pt x="328" y="568"/>
                    </a:lnTo>
                    <a:lnTo>
                      <a:pt x="324" y="568"/>
                    </a:lnTo>
                    <a:lnTo>
                      <a:pt x="320" y="564"/>
                    </a:lnTo>
                    <a:lnTo>
                      <a:pt x="320" y="560"/>
                    </a:lnTo>
                    <a:lnTo>
                      <a:pt x="324" y="556"/>
                    </a:lnTo>
                    <a:lnTo>
                      <a:pt x="320" y="560"/>
                    </a:lnTo>
                    <a:lnTo>
                      <a:pt x="320" y="556"/>
                    </a:lnTo>
                    <a:lnTo>
                      <a:pt x="324" y="552"/>
                    </a:lnTo>
                    <a:lnTo>
                      <a:pt x="328" y="552"/>
                    </a:lnTo>
                    <a:lnTo>
                      <a:pt x="328" y="548"/>
                    </a:lnTo>
                    <a:lnTo>
                      <a:pt x="328" y="552"/>
                    </a:lnTo>
                    <a:lnTo>
                      <a:pt x="324" y="552"/>
                    </a:lnTo>
                    <a:lnTo>
                      <a:pt x="320" y="556"/>
                    </a:lnTo>
                    <a:lnTo>
                      <a:pt x="320" y="552"/>
                    </a:lnTo>
                    <a:lnTo>
                      <a:pt x="324" y="552"/>
                    </a:lnTo>
                    <a:lnTo>
                      <a:pt x="320" y="552"/>
                    </a:lnTo>
                    <a:lnTo>
                      <a:pt x="316" y="552"/>
                    </a:lnTo>
                    <a:lnTo>
                      <a:pt x="316" y="548"/>
                    </a:lnTo>
                    <a:lnTo>
                      <a:pt x="320" y="548"/>
                    </a:lnTo>
                    <a:lnTo>
                      <a:pt x="324" y="544"/>
                    </a:lnTo>
                    <a:lnTo>
                      <a:pt x="320" y="544"/>
                    </a:lnTo>
                    <a:lnTo>
                      <a:pt x="320" y="548"/>
                    </a:lnTo>
                    <a:lnTo>
                      <a:pt x="316" y="548"/>
                    </a:lnTo>
                    <a:lnTo>
                      <a:pt x="316" y="544"/>
                    </a:lnTo>
                    <a:lnTo>
                      <a:pt x="312" y="548"/>
                    </a:lnTo>
                    <a:lnTo>
                      <a:pt x="312" y="544"/>
                    </a:lnTo>
                    <a:lnTo>
                      <a:pt x="312" y="548"/>
                    </a:lnTo>
                    <a:lnTo>
                      <a:pt x="308" y="548"/>
                    </a:lnTo>
                    <a:lnTo>
                      <a:pt x="308" y="544"/>
                    </a:lnTo>
                    <a:lnTo>
                      <a:pt x="312" y="544"/>
                    </a:lnTo>
                    <a:lnTo>
                      <a:pt x="316" y="544"/>
                    </a:lnTo>
                    <a:lnTo>
                      <a:pt x="320" y="540"/>
                    </a:lnTo>
                    <a:lnTo>
                      <a:pt x="316" y="540"/>
                    </a:lnTo>
                    <a:lnTo>
                      <a:pt x="312" y="540"/>
                    </a:lnTo>
                    <a:lnTo>
                      <a:pt x="308" y="540"/>
                    </a:lnTo>
                    <a:lnTo>
                      <a:pt x="312" y="540"/>
                    </a:lnTo>
                    <a:lnTo>
                      <a:pt x="312" y="538"/>
                    </a:lnTo>
                    <a:lnTo>
                      <a:pt x="308" y="538"/>
                    </a:lnTo>
                    <a:lnTo>
                      <a:pt x="308" y="540"/>
                    </a:lnTo>
                    <a:lnTo>
                      <a:pt x="308" y="538"/>
                    </a:lnTo>
                    <a:lnTo>
                      <a:pt x="312" y="538"/>
                    </a:lnTo>
                    <a:lnTo>
                      <a:pt x="316" y="538"/>
                    </a:lnTo>
                    <a:lnTo>
                      <a:pt x="312" y="538"/>
                    </a:lnTo>
                    <a:lnTo>
                      <a:pt x="308" y="538"/>
                    </a:lnTo>
                    <a:lnTo>
                      <a:pt x="308" y="540"/>
                    </a:lnTo>
                    <a:lnTo>
                      <a:pt x="306" y="538"/>
                    </a:lnTo>
                    <a:lnTo>
                      <a:pt x="302" y="538"/>
                    </a:lnTo>
                    <a:lnTo>
                      <a:pt x="302" y="534"/>
                    </a:lnTo>
                    <a:lnTo>
                      <a:pt x="306" y="534"/>
                    </a:lnTo>
                    <a:lnTo>
                      <a:pt x="308" y="534"/>
                    </a:lnTo>
                    <a:lnTo>
                      <a:pt x="308" y="530"/>
                    </a:lnTo>
                    <a:lnTo>
                      <a:pt x="312" y="530"/>
                    </a:lnTo>
                    <a:lnTo>
                      <a:pt x="308" y="530"/>
                    </a:lnTo>
                    <a:lnTo>
                      <a:pt x="306" y="530"/>
                    </a:lnTo>
                    <a:lnTo>
                      <a:pt x="306" y="534"/>
                    </a:lnTo>
                    <a:lnTo>
                      <a:pt x="306" y="530"/>
                    </a:lnTo>
                    <a:lnTo>
                      <a:pt x="302" y="530"/>
                    </a:lnTo>
                    <a:lnTo>
                      <a:pt x="302" y="526"/>
                    </a:lnTo>
                    <a:lnTo>
                      <a:pt x="306" y="526"/>
                    </a:lnTo>
                    <a:lnTo>
                      <a:pt x="312" y="526"/>
                    </a:lnTo>
                    <a:lnTo>
                      <a:pt x="316" y="526"/>
                    </a:lnTo>
                    <a:lnTo>
                      <a:pt x="316" y="522"/>
                    </a:lnTo>
                    <a:lnTo>
                      <a:pt x="316" y="526"/>
                    </a:lnTo>
                    <a:lnTo>
                      <a:pt x="320" y="522"/>
                    </a:lnTo>
                    <a:lnTo>
                      <a:pt x="324" y="522"/>
                    </a:lnTo>
                    <a:lnTo>
                      <a:pt x="320" y="522"/>
                    </a:lnTo>
                    <a:lnTo>
                      <a:pt x="316" y="522"/>
                    </a:lnTo>
                    <a:lnTo>
                      <a:pt x="312" y="522"/>
                    </a:lnTo>
                    <a:lnTo>
                      <a:pt x="312" y="526"/>
                    </a:lnTo>
                    <a:lnTo>
                      <a:pt x="308" y="526"/>
                    </a:lnTo>
                    <a:lnTo>
                      <a:pt x="306" y="526"/>
                    </a:lnTo>
                    <a:lnTo>
                      <a:pt x="302" y="526"/>
                    </a:lnTo>
                    <a:lnTo>
                      <a:pt x="302" y="522"/>
                    </a:lnTo>
                    <a:lnTo>
                      <a:pt x="306" y="522"/>
                    </a:lnTo>
                    <a:lnTo>
                      <a:pt x="306" y="526"/>
                    </a:lnTo>
                    <a:lnTo>
                      <a:pt x="306" y="522"/>
                    </a:lnTo>
                    <a:lnTo>
                      <a:pt x="302" y="522"/>
                    </a:lnTo>
                    <a:lnTo>
                      <a:pt x="302" y="526"/>
                    </a:lnTo>
                    <a:lnTo>
                      <a:pt x="302" y="522"/>
                    </a:lnTo>
                    <a:lnTo>
                      <a:pt x="306" y="522"/>
                    </a:lnTo>
                    <a:lnTo>
                      <a:pt x="308" y="522"/>
                    </a:lnTo>
                    <a:lnTo>
                      <a:pt x="312" y="522"/>
                    </a:lnTo>
                    <a:lnTo>
                      <a:pt x="308" y="522"/>
                    </a:lnTo>
                    <a:lnTo>
                      <a:pt x="312" y="518"/>
                    </a:lnTo>
                    <a:lnTo>
                      <a:pt x="316" y="518"/>
                    </a:lnTo>
                    <a:lnTo>
                      <a:pt x="320" y="518"/>
                    </a:lnTo>
                    <a:lnTo>
                      <a:pt x="324" y="518"/>
                    </a:lnTo>
                    <a:lnTo>
                      <a:pt x="324" y="514"/>
                    </a:lnTo>
                    <a:lnTo>
                      <a:pt x="320" y="514"/>
                    </a:lnTo>
                    <a:lnTo>
                      <a:pt x="320" y="518"/>
                    </a:lnTo>
                    <a:lnTo>
                      <a:pt x="316" y="518"/>
                    </a:lnTo>
                    <a:lnTo>
                      <a:pt x="316" y="514"/>
                    </a:lnTo>
                    <a:lnTo>
                      <a:pt x="320" y="514"/>
                    </a:lnTo>
                    <a:lnTo>
                      <a:pt x="316" y="514"/>
                    </a:lnTo>
                    <a:lnTo>
                      <a:pt x="312" y="514"/>
                    </a:lnTo>
                    <a:lnTo>
                      <a:pt x="312" y="512"/>
                    </a:lnTo>
                    <a:lnTo>
                      <a:pt x="316" y="512"/>
                    </a:lnTo>
                    <a:lnTo>
                      <a:pt x="320" y="512"/>
                    </a:lnTo>
                    <a:lnTo>
                      <a:pt x="316" y="512"/>
                    </a:lnTo>
                    <a:lnTo>
                      <a:pt x="320" y="512"/>
                    </a:lnTo>
                    <a:lnTo>
                      <a:pt x="320" y="514"/>
                    </a:lnTo>
                    <a:lnTo>
                      <a:pt x="324" y="514"/>
                    </a:lnTo>
                    <a:lnTo>
                      <a:pt x="324" y="518"/>
                    </a:lnTo>
                    <a:lnTo>
                      <a:pt x="328" y="518"/>
                    </a:lnTo>
                    <a:lnTo>
                      <a:pt x="332" y="518"/>
                    </a:lnTo>
                    <a:lnTo>
                      <a:pt x="328" y="518"/>
                    </a:lnTo>
                    <a:lnTo>
                      <a:pt x="324" y="514"/>
                    </a:lnTo>
                    <a:lnTo>
                      <a:pt x="324" y="512"/>
                    </a:lnTo>
                    <a:lnTo>
                      <a:pt x="320" y="512"/>
                    </a:lnTo>
                    <a:lnTo>
                      <a:pt x="324" y="508"/>
                    </a:lnTo>
                    <a:lnTo>
                      <a:pt x="320" y="508"/>
                    </a:lnTo>
                    <a:lnTo>
                      <a:pt x="320" y="512"/>
                    </a:lnTo>
                    <a:lnTo>
                      <a:pt x="316" y="512"/>
                    </a:lnTo>
                    <a:lnTo>
                      <a:pt x="316" y="508"/>
                    </a:lnTo>
                    <a:lnTo>
                      <a:pt x="316" y="504"/>
                    </a:lnTo>
                    <a:lnTo>
                      <a:pt x="312" y="504"/>
                    </a:lnTo>
                    <a:lnTo>
                      <a:pt x="312" y="500"/>
                    </a:lnTo>
                    <a:lnTo>
                      <a:pt x="312" y="504"/>
                    </a:lnTo>
                    <a:lnTo>
                      <a:pt x="316" y="508"/>
                    </a:lnTo>
                    <a:lnTo>
                      <a:pt x="316" y="512"/>
                    </a:lnTo>
                    <a:lnTo>
                      <a:pt x="312" y="512"/>
                    </a:lnTo>
                    <a:lnTo>
                      <a:pt x="308" y="512"/>
                    </a:lnTo>
                    <a:lnTo>
                      <a:pt x="308" y="514"/>
                    </a:lnTo>
                    <a:lnTo>
                      <a:pt x="308" y="512"/>
                    </a:lnTo>
                    <a:lnTo>
                      <a:pt x="308" y="508"/>
                    </a:lnTo>
                    <a:lnTo>
                      <a:pt x="308" y="512"/>
                    </a:lnTo>
                    <a:lnTo>
                      <a:pt x="306" y="512"/>
                    </a:lnTo>
                    <a:lnTo>
                      <a:pt x="306" y="514"/>
                    </a:lnTo>
                    <a:lnTo>
                      <a:pt x="302" y="518"/>
                    </a:lnTo>
                    <a:lnTo>
                      <a:pt x="302" y="522"/>
                    </a:lnTo>
                    <a:lnTo>
                      <a:pt x="298" y="522"/>
                    </a:lnTo>
                    <a:lnTo>
                      <a:pt x="298" y="518"/>
                    </a:lnTo>
                    <a:lnTo>
                      <a:pt x="294" y="518"/>
                    </a:lnTo>
                    <a:lnTo>
                      <a:pt x="294" y="514"/>
                    </a:lnTo>
                    <a:lnTo>
                      <a:pt x="294" y="512"/>
                    </a:lnTo>
                    <a:lnTo>
                      <a:pt x="298" y="508"/>
                    </a:lnTo>
                    <a:lnTo>
                      <a:pt x="302" y="508"/>
                    </a:lnTo>
                    <a:lnTo>
                      <a:pt x="306" y="508"/>
                    </a:lnTo>
                    <a:lnTo>
                      <a:pt x="306" y="504"/>
                    </a:lnTo>
                    <a:lnTo>
                      <a:pt x="308" y="504"/>
                    </a:lnTo>
                    <a:lnTo>
                      <a:pt x="306" y="504"/>
                    </a:lnTo>
                    <a:lnTo>
                      <a:pt x="302" y="508"/>
                    </a:lnTo>
                    <a:lnTo>
                      <a:pt x="302" y="504"/>
                    </a:lnTo>
                    <a:lnTo>
                      <a:pt x="298" y="508"/>
                    </a:lnTo>
                    <a:lnTo>
                      <a:pt x="294" y="508"/>
                    </a:lnTo>
                    <a:lnTo>
                      <a:pt x="298" y="508"/>
                    </a:lnTo>
                    <a:lnTo>
                      <a:pt x="294" y="508"/>
                    </a:lnTo>
                    <a:lnTo>
                      <a:pt x="294" y="504"/>
                    </a:lnTo>
                    <a:lnTo>
                      <a:pt x="298" y="504"/>
                    </a:lnTo>
                    <a:lnTo>
                      <a:pt x="294" y="504"/>
                    </a:lnTo>
                    <a:lnTo>
                      <a:pt x="294" y="500"/>
                    </a:lnTo>
                    <a:lnTo>
                      <a:pt x="294" y="496"/>
                    </a:lnTo>
                    <a:lnTo>
                      <a:pt x="294" y="500"/>
                    </a:lnTo>
                    <a:lnTo>
                      <a:pt x="290" y="500"/>
                    </a:lnTo>
                    <a:lnTo>
                      <a:pt x="294" y="500"/>
                    </a:lnTo>
                    <a:lnTo>
                      <a:pt x="294" y="496"/>
                    </a:lnTo>
                    <a:lnTo>
                      <a:pt x="290" y="496"/>
                    </a:lnTo>
                    <a:lnTo>
                      <a:pt x="290" y="500"/>
                    </a:lnTo>
                    <a:lnTo>
                      <a:pt x="290" y="496"/>
                    </a:lnTo>
                    <a:lnTo>
                      <a:pt x="294" y="492"/>
                    </a:lnTo>
                    <a:lnTo>
                      <a:pt x="298" y="492"/>
                    </a:lnTo>
                    <a:lnTo>
                      <a:pt x="298" y="488"/>
                    </a:lnTo>
                    <a:lnTo>
                      <a:pt x="302" y="488"/>
                    </a:lnTo>
                    <a:lnTo>
                      <a:pt x="298" y="488"/>
                    </a:lnTo>
                    <a:lnTo>
                      <a:pt x="302" y="488"/>
                    </a:lnTo>
                    <a:lnTo>
                      <a:pt x="302" y="484"/>
                    </a:lnTo>
                    <a:lnTo>
                      <a:pt x="306" y="484"/>
                    </a:lnTo>
                    <a:lnTo>
                      <a:pt x="308" y="484"/>
                    </a:lnTo>
                    <a:lnTo>
                      <a:pt x="312" y="484"/>
                    </a:lnTo>
                    <a:lnTo>
                      <a:pt x="312" y="488"/>
                    </a:lnTo>
                    <a:lnTo>
                      <a:pt x="316" y="488"/>
                    </a:lnTo>
                    <a:lnTo>
                      <a:pt x="316" y="484"/>
                    </a:lnTo>
                    <a:lnTo>
                      <a:pt x="312" y="484"/>
                    </a:lnTo>
                    <a:lnTo>
                      <a:pt x="308" y="484"/>
                    </a:lnTo>
                    <a:lnTo>
                      <a:pt x="306" y="484"/>
                    </a:lnTo>
                    <a:lnTo>
                      <a:pt x="302" y="484"/>
                    </a:lnTo>
                    <a:lnTo>
                      <a:pt x="298" y="488"/>
                    </a:lnTo>
                    <a:lnTo>
                      <a:pt x="298" y="492"/>
                    </a:lnTo>
                    <a:lnTo>
                      <a:pt x="294" y="492"/>
                    </a:lnTo>
                    <a:lnTo>
                      <a:pt x="290" y="492"/>
                    </a:lnTo>
                    <a:lnTo>
                      <a:pt x="290" y="496"/>
                    </a:lnTo>
                    <a:lnTo>
                      <a:pt x="286" y="492"/>
                    </a:lnTo>
                    <a:lnTo>
                      <a:pt x="290" y="488"/>
                    </a:lnTo>
                    <a:lnTo>
                      <a:pt x="286" y="488"/>
                    </a:lnTo>
                    <a:lnTo>
                      <a:pt x="286" y="492"/>
                    </a:lnTo>
                    <a:lnTo>
                      <a:pt x="286" y="488"/>
                    </a:lnTo>
                    <a:lnTo>
                      <a:pt x="286" y="484"/>
                    </a:lnTo>
                    <a:lnTo>
                      <a:pt x="286" y="488"/>
                    </a:lnTo>
                    <a:lnTo>
                      <a:pt x="282" y="488"/>
                    </a:lnTo>
                    <a:lnTo>
                      <a:pt x="278" y="488"/>
                    </a:lnTo>
                    <a:lnTo>
                      <a:pt x="278" y="484"/>
                    </a:lnTo>
                    <a:lnTo>
                      <a:pt x="282" y="484"/>
                    </a:lnTo>
                    <a:lnTo>
                      <a:pt x="278" y="484"/>
                    </a:lnTo>
                    <a:lnTo>
                      <a:pt x="282" y="484"/>
                    </a:lnTo>
                    <a:lnTo>
                      <a:pt x="282" y="482"/>
                    </a:lnTo>
                    <a:lnTo>
                      <a:pt x="286" y="482"/>
                    </a:lnTo>
                    <a:lnTo>
                      <a:pt x="290" y="482"/>
                    </a:lnTo>
                    <a:lnTo>
                      <a:pt x="294" y="482"/>
                    </a:lnTo>
                    <a:lnTo>
                      <a:pt x="298" y="482"/>
                    </a:lnTo>
                    <a:lnTo>
                      <a:pt x="298" y="478"/>
                    </a:lnTo>
                    <a:lnTo>
                      <a:pt x="294" y="482"/>
                    </a:lnTo>
                    <a:lnTo>
                      <a:pt x="290" y="482"/>
                    </a:lnTo>
                    <a:lnTo>
                      <a:pt x="286" y="482"/>
                    </a:lnTo>
                    <a:lnTo>
                      <a:pt x="282" y="482"/>
                    </a:lnTo>
                    <a:lnTo>
                      <a:pt x="278" y="484"/>
                    </a:lnTo>
                    <a:lnTo>
                      <a:pt x="278" y="482"/>
                    </a:lnTo>
                    <a:lnTo>
                      <a:pt x="282" y="482"/>
                    </a:lnTo>
                    <a:lnTo>
                      <a:pt x="282" y="478"/>
                    </a:lnTo>
                    <a:lnTo>
                      <a:pt x="282" y="482"/>
                    </a:lnTo>
                    <a:lnTo>
                      <a:pt x="278" y="482"/>
                    </a:lnTo>
                    <a:lnTo>
                      <a:pt x="276" y="482"/>
                    </a:lnTo>
                    <a:lnTo>
                      <a:pt x="278" y="482"/>
                    </a:lnTo>
                    <a:lnTo>
                      <a:pt x="278" y="478"/>
                    </a:lnTo>
                    <a:lnTo>
                      <a:pt x="278" y="482"/>
                    </a:lnTo>
                    <a:lnTo>
                      <a:pt x="278" y="478"/>
                    </a:lnTo>
                    <a:lnTo>
                      <a:pt x="276" y="478"/>
                    </a:lnTo>
                    <a:lnTo>
                      <a:pt x="278" y="478"/>
                    </a:lnTo>
                    <a:lnTo>
                      <a:pt x="282" y="478"/>
                    </a:lnTo>
                    <a:lnTo>
                      <a:pt x="282" y="474"/>
                    </a:lnTo>
                    <a:lnTo>
                      <a:pt x="286" y="474"/>
                    </a:lnTo>
                    <a:lnTo>
                      <a:pt x="286" y="470"/>
                    </a:lnTo>
                    <a:lnTo>
                      <a:pt x="290" y="470"/>
                    </a:lnTo>
                    <a:lnTo>
                      <a:pt x="294" y="470"/>
                    </a:lnTo>
                    <a:lnTo>
                      <a:pt x="294" y="466"/>
                    </a:lnTo>
                    <a:lnTo>
                      <a:pt x="298" y="466"/>
                    </a:lnTo>
                    <a:lnTo>
                      <a:pt x="298" y="462"/>
                    </a:lnTo>
                    <a:lnTo>
                      <a:pt x="302" y="462"/>
                    </a:lnTo>
                    <a:lnTo>
                      <a:pt x="306" y="462"/>
                    </a:lnTo>
                    <a:lnTo>
                      <a:pt x="306" y="458"/>
                    </a:lnTo>
                    <a:lnTo>
                      <a:pt x="308" y="458"/>
                    </a:lnTo>
                    <a:lnTo>
                      <a:pt x="312" y="458"/>
                    </a:lnTo>
                    <a:lnTo>
                      <a:pt x="316" y="458"/>
                    </a:lnTo>
                    <a:lnTo>
                      <a:pt x="320" y="458"/>
                    </a:lnTo>
                    <a:lnTo>
                      <a:pt x="316" y="458"/>
                    </a:lnTo>
                    <a:lnTo>
                      <a:pt x="312" y="458"/>
                    </a:lnTo>
                    <a:lnTo>
                      <a:pt x="308" y="458"/>
                    </a:lnTo>
                    <a:lnTo>
                      <a:pt x="312" y="458"/>
                    </a:lnTo>
                    <a:lnTo>
                      <a:pt x="312" y="456"/>
                    </a:lnTo>
                    <a:lnTo>
                      <a:pt x="316" y="456"/>
                    </a:lnTo>
                    <a:lnTo>
                      <a:pt x="320" y="456"/>
                    </a:lnTo>
                    <a:lnTo>
                      <a:pt x="324" y="456"/>
                    </a:lnTo>
                    <a:lnTo>
                      <a:pt x="320" y="456"/>
                    </a:lnTo>
                    <a:lnTo>
                      <a:pt x="316" y="456"/>
                    </a:lnTo>
                    <a:lnTo>
                      <a:pt x="320" y="456"/>
                    </a:lnTo>
                    <a:lnTo>
                      <a:pt x="316" y="456"/>
                    </a:lnTo>
                    <a:lnTo>
                      <a:pt x="312" y="456"/>
                    </a:lnTo>
                    <a:lnTo>
                      <a:pt x="308" y="456"/>
                    </a:lnTo>
                    <a:lnTo>
                      <a:pt x="308" y="458"/>
                    </a:lnTo>
                    <a:lnTo>
                      <a:pt x="306" y="458"/>
                    </a:lnTo>
                    <a:lnTo>
                      <a:pt x="302" y="458"/>
                    </a:lnTo>
                    <a:lnTo>
                      <a:pt x="302" y="462"/>
                    </a:lnTo>
                    <a:lnTo>
                      <a:pt x="298" y="462"/>
                    </a:lnTo>
                    <a:lnTo>
                      <a:pt x="298" y="466"/>
                    </a:lnTo>
                    <a:lnTo>
                      <a:pt x="294" y="466"/>
                    </a:lnTo>
                    <a:lnTo>
                      <a:pt x="290" y="470"/>
                    </a:lnTo>
                    <a:lnTo>
                      <a:pt x="286" y="470"/>
                    </a:lnTo>
                    <a:lnTo>
                      <a:pt x="286" y="474"/>
                    </a:lnTo>
                    <a:lnTo>
                      <a:pt x="282" y="474"/>
                    </a:lnTo>
                    <a:lnTo>
                      <a:pt x="278" y="478"/>
                    </a:lnTo>
                    <a:lnTo>
                      <a:pt x="276" y="478"/>
                    </a:lnTo>
                    <a:lnTo>
                      <a:pt x="276" y="474"/>
                    </a:lnTo>
                    <a:lnTo>
                      <a:pt x="278" y="474"/>
                    </a:lnTo>
                    <a:lnTo>
                      <a:pt x="276" y="474"/>
                    </a:lnTo>
                    <a:lnTo>
                      <a:pt x="272" y="474"/>
                    </a:lnTo>
                    <a:lnTo>
                      <a:pt x="272" y="470"/>
                    </a:lnTo>
                    <a:lnTo>
                      <a:pt x="272" y="466"/>
                    </a:lnTo>
                    <a:lnTo>
                      <a:pt x="276" y="466"/>
                    </a:lnTo>
                    <a:lnTo>
                      <a:pt x="278" y="466"/>
                    </a:lnTo>
                    <a:lnTo>
                      <a:pt x="282" y="466"/>
                    </a:lnTo>
                    <a:lnTo>
                      <a:pt x="286" y="466"/>
                    </a:lnTo>
                    <a:lnTo>
                      <a:pt x="290" y="466"/>
                    </a:lnTo>
                    <a:lnTo>
                      <a:pt x="286" y="466"/>
                    </a:lnTo>
                    <a:lnTo>
                      <a:pt x="282" y="466"/>
                    </a:lnTo>
                    <a:lnTo>
                      <a:pt x="278" y="466"/>
                    </a:lnTo>
                    <a:lnTo>
                      <a:pt x="276" y="466"/>
                    </a:lnTo>
                    <a:lnTo>
                      <a:pt x="276" y="462"/>
                    </a:lnTo>
                    <a:lnTo>
                      <a:pt x="278" y="462"/>
                    </a:lnTo>
                    <a:lnTo>
                      <a:pt x="282" y="462"/>
                    </a:lnTo>
                    <a:lnTo>
                      <a:pt x="286" y="462"/>
                    </a:lnTo>
                    <a:lnTo>
                      <a:pt x="282" y="462"/>
                    </a:lnTo>
                    <a:lnTo>
                      <a:pt x="278" y="462"/>
                    </a:lnTo>
                    <a:lnTo>
                      <a:pt x="282" y="462"/>
                    </a:lnTo>
                    <a:lnTo>
                      <a:pt x="282" y="458"/>
                    </a:lnTo>
                    <a:lnTo>
                      <a:pt x="282" y="462"/>
                    </a:lnTo>
                    <a:lnTo>
                      <a:pt x="278" y="462"/>
                    </a:lnTo>
                    <a:lnTo>
                      <a:pt x="282" y="462"/>
                    </a:lnTo>
                    <a:lnTo>
                      <a:pt x="282" y="458"/>
                    </a:lnTo>
                    <a:lnTo>
                      <a:pt x="286" y="458"/>
                    </a:lnTo>
                    <a:lnTo>
                      <a:pt x="290" y="458"/>
                    </a:lnTo>
                    <a:lnTo>
                      <a:pt x="294" y="458"/>
                    </a:lnTo>
                    <a:lnTo>
                      <a:pt x="290" y="458"/>
                    </a:lnTo>
                    <a:lnTo>
                      <a:pt x="286" y="458"/>
                    </a:lnTo>
                    <a:lnTo>
                      <a:pt x="282" y="458"/>
                    </a:lnTo>
                    <a:lnTo>
                      <a:pt x="278" y="458"/>
                    </a:lnTo>
                    <a:lnTo>
                      <a:pt x="276" y="458"/>
                    </a:lnTo>
                    <a:lnTo>
                      <a:pt x="272" y="458"/>
                    </a:lnTo>
                    <a:lnTo>
                      <a:pt x="272" y="456"/>
                    </a:lnTo>
                    <a:lnTo>
                      <a:pt x="276" y="456"/>
                    </a:lnTo>
                    <a:lnTo>
                      <a:pt x="278" y="456"/>
                    </a:lnTo>
                    <a:lnTo>
                      <a:pt x="276" y="456"/>
                    </a:lnTo>
                    <a:lnTo>
                      <a:pt x="272" y="456"/>
                    </a:lnTo>
                    <a:lnTo>
                      <a:pt x="276" y="456"/>
                    </a:lnTo>
                    <a:lnTo>
                      <a:pt x="276" y="452"/>
                    </a:lnTo>
                    <a:lnTo>
                      <a:pt x="272" y="456"/>
                    </a:lnTo>
                    <a:lnTo>
                      <a:pt x="268" y="456"/>
                    </a:lnTo>
                    <a:lnTo>
                      <a:pt x="268" y="452"/>
                    </a:lnTo>
                    <a:lnTo>
                      <a:pt x="272" y="452"/>
                    </a:lnTo>
                    <a:lnTo>
                      <a:pt x="276" y="452"/>
                    </a:lnTo>
                    <a:lnTo>
                      <a:pt x="276" y="448"/>
                    </a:lnTo>
                    <a:lnTo>
                      <a:pt x="278" y="448"/>
                    </a:lnTo>
                    <a:lnTo>
                      <a:pt x="282" y="448"/>
                    </a:lnTo>
                    <a:lnTo>
                      <a:pt x="286" y="448"/>
                    </a:lnTo>
                    <a:lnTo>
                      <a:pt x="290" y="448"/>
                    </a:lnTo>
                    <a:lnTo>
                      <a:pt x="294" y="448"/>
                    </a:lnTo>
                    <a:lnTo>
                      <a:pt x="298" y="448"/>
                    </a:lnTo>
                    <a:lnTo>
                      <a:pt x="302" y="448"/>
                    </a:lnTo>
                    <a:lnTo>
                      <a:pt x="306" y="448"/>
                    </a:lnTo>
                    <a:lnTo>
                      <a:pt x="306" y="452"/>
                    </a:lnTo>
                    <a:lnTo>
                      <a:pt x="308" y="452"/>
                    </a:lnTo>
                    <a:lnTo>
                      <a:pt x="312" y="452"/>
                    </a:lnTo>
                    <a:lnTo>
                      <a:pt x="316" y="452"/>
                    </a:lnTo>
                    <a:lnTo>
                      <a:pt x="320" y="452"/>
                    </a:lnTo>
                    <a:lnTo>
                      <a:pt x="316" y="452"/>
                    </a:lnTo>
                    <a:lnTo>
                      <a:pt x="312" y="452"/>
                    </a:lnTo>
                    <a:lnTo>
                      <a:pt x="308" y="452"/>
                    </a:lnTo>
                    <a:lnTo>
                      <a:pt x="306" y="448"/>
                    </a:lnTo>
                    <a:lnTo>
                      <a:pt x="302" y="448"/>
                    </a:lnTo>
                    <a:lnTo>
                      <a:pt x="306" y="448"/>
                    </a:lnTo>
                    <a:lnTo>
                      <a:pt x="308" y="444"/>
                    </a:lnTo>
                    <a:lnTo>
                      <a:pt x="306" y="444"/>
                    </a:lnTo>
                    <a:lnTo>
                      <a:pt x="302" y="448"/>
                    </a:lnTo>
                    <a:lnTo>
                      <a:pt x="298" y="448"/>
                    </a:lnTo>
                    <a:lnTo>
                      <a:pt x="294" y="448"/>
                    </a:lnTo>
                    <a:lnTo>
                      <a:pt x="294" y="444"/>
                    </a:lnTo>
                    <a:lnTo>
                      <a:pt x="286" y="448"/>
                    </a:lnTo>
                    <a:lnTo>
                      <a:pt x="282" y="448"/>
                    </a:lnTo>
                    <a:lnTo>
                      <a:pt x="278" y="448"/>
                    </a:lnTo>
                    <a:lnTo>
                      <a:pt x="276" y="448"/>
                    </a:lnTo>
                    <a:lnTo>
                      <a:pt x="272" y="452"/>
                    </a:lnTo>
                    <a:lnTo>
                      <a:pt x="272" y="448"/>
                    </a:lnTo>
                    <a:lnTo>
                      <a:pt x="272" y="444"/>
                    </a:lnTo>
                    <a:lnTo>
                      <a:pt x="276" y="444"/>
                    </a:lnTo>
                    <a:lnTo>
                      <a:pt x="278" y="440"/>
                    </a:lnTo>
                    <a:lnTo>
                      <a:pt x="282" y="440"/>
                    </a:lnTo>
                    <a:lnTo>
                      <a:pt x="278" y="440"/>
                    </a:lnTo>
                    <a:lnTo>
                      <a:pt x="282" y="440"/>
                    </a:lnTo>
                    <a:lnTo>
                      <a:pt x="282" y="436"/>
                    </a:lnTo>
                    <a:lnTo>
                      <a:pt x="286" y="436"/>
                    </a:lnTo>
                    <a:lnTo>
                      <a:pt x="290" y="436"/>
                    </a:lnTo>
                    <a:lnTo>
                      <a:pt x="286" y="436"/>
                    </a:lnTo>
                    <a:lnTo>
                      <a:pt x="290" y="436"/>
                    </a:lnTo>
                    <a:lnTo>
                      <a:pt x="294" y="436"/>
                    </a:lnTo>
                    <a:lnTo>
                      <a:pt x="298" y="436"/>
                    </a:lnTo>
                    <a:lnTo>
                      <a:pt x="298" y="440"/>
                    </a:lnTo>
                    <a:lnTo>
                      <a:pt x="302" y="440"/>
                    </a:lnTo>
                    <a:lnTo>
                      <a:pt x="306" y="440"/>
                    </a:lnTo>
                    <a:lnTo>
                      <a:pt x="308" y="440"/>
                    </a:lnTo>
                    <a:lnTo>
                      <a:pt x="312" y="440"/>
                    </a:lnTo>
                    <a:lnTo>
                      <a:pt x="312" y="444"/>
                    </a:lnTo>
                    <a:lnTo>
                      <a:pt x="316" y="444"/>
                    </a:lnTo>
                    <a:lnTo>
                      <a:pt x="320" y="444"/>
                    </a:lnTo>
                    <a:lnTo>
                      <a:pt x="324" y="444"/>
                    </a:lnTo>
                    <a:lnTo>
                      <a:pt x="320" y="444"/>
                    </a:lnTo>
                    <a:lnTo>
                      <a:pt x="316" y="444"/>
                    </a:lnTo>
                    <a:lnTo>
                      <a:pt x="316" y="440"/>
                    </a:lnTo>
                    <a:lnTo>
                      <a:pt x="312" y="440"/>
                    </a:lnTo>
                    <a:lnTo>
                      <a:pt x="316" y="440"/>
                    </a:lnTo>
                    <a:lnTo>
                      <a:pt x="320" y="440"/>
                    </a:lnTo>
                    <a:lnTo>
                      <a:pt x="320" y="436"/>
                    </a:lnTo>
                    <a:lnTo>
                      <a:pt x="324" y="436"/>
                    </a:lnTo>
                    <a:lnTo>
                      <a:pt x="324" y="440"/>
                    </a:lnTo>
                    <a:lnTo>
                      <a:pt x="324" y="436"/>
                    </a:lnTo>
                    <a:lnTo>
                      <a:pt x="320" y="436"/>
                    </a:lnTo>
                    <a:lnTo>
                      <a:pt x="316" y="436"/>
                    </a:lnTo>
                    <a:lnTo>
                      <a:pt x="316" y="440"/>
                    </a:lnTo>
                    <a:lnTo>
                      <a:pt x="312" y="440"/>
                    </a:lnTo>
                    <a:lnTo>
                      <a:pt x="308" y="440"/>
                    </a:lnTo>
                    <a:lnTo>
                      <a:pt x="308" y="436"/>
                    </a:lnTo>
                    <a:lnTo>
                      <a:pt x="312" y="436"/>
                    </a:lnTo>
                    <a:lnTo>
                      <a:pt x="316" y="436"/>
                    </a:lnTo>
                    <a:lnTo>
                      <a:pt x="320" y="436"/>
                    </a:lnTo>
                    <a:lnTo>
                      <a:pt x="320" y="432"/>
                    </a:lnTo>
                    <a:lnTo>
                      <a:pt x="312" y="432"/>
                    </a:lnTo>
                    <a:lnTo>
                      <a:pt x="316" y="432"/>
                    </a:lnTo>
                    <a:lnTo>
                      <a:pt x="316" y="436"/>
                    </a:lnTo>
                    <a:lnTo>
                      <a:pt x="312" y="436"/>
                    </a:lnTo>
                    <a:lnTo>
                      <a:pt x="308" y="436"/>
                    </a:lnTo>
                    <a:lnTo>
                      <a:pt x="306" y="432"/>
                    </a:lnTo>
                    <a:lnTo>
                      <a:pt x="308" y="432"/>
                    </a:lnTo>
                    <a:lnTo>
                      <a:pt x="312" y="432"/>
                    </a:lnTo>
                    <a:lnTo>
                      <a:pt x="308" y="432"/>
                    </a:lnTo>
                    <a:lnTo>
                      <a:pt x="306" y="432"/>
                    </a:lnTo>
                    <a:lnTo>
                      <a:pt x="302" y="432"/>
                    </a:lnTo>
                    <a:lnTo>
                      <a:pt x="306" y="432"/>
                    </a:lnTo>
                    <a:lnTo>
                      <a:pt x="306" y="436"/>
                    </a:lnTo>
                    <a:lnTo>
                      <a:pt x="302" y="436"/>
                    </a:lnTo>
                    <a:lnTo>
                      <a:pt x="306" y="436"/>
                    </a:lnTo>
                    <a:lnTo>
                      <a:pt x="302" y="436"/>
                    </a:lnTo>
                    <a:lnTo>
                      <a:pt x="298" y="436"/>
                    </a:lnTo>
                    <a:lnTo>
                      <a:pt x="302" y="436"/>
                    </a:lnTo>
                    <a:lnTo>
                      <a:pt x="298" y="436"/>
                    </a:lnTo>
                    <a:lnTo>
                      <a:pt x="294" y="436"/>
                    </a:lnTo>
                    <a:lnTo>
                      <a:pt x="290" y="436"/>
                    </a:lnTo>
                    <a:lnTo>
                      <a:pt x="294" y="432"/>
                    </a:lnTo>
                    <a:lnTo>
                      <a:pt x="298" y="432"/>
                    </a:lnTo>
                    <a:lnTo>
                      <a:pt x="302" y="432"/>
                    </a:lnTo>
                    <a:lnTo>
                      <a:pt x="298" y="432"/>
                    </a:lnTo>
                    <a:lnTo>
                      <a:pt x="294" y="432"/>
                    </a:lnTo>
                    <a:lnTo>
                      <a:pt x="290" y="432"/>
                    </a:lnTo>
                    <a:lnTo>
                      <a:pt x="290" y="436"/>
                    </a:lnTo>
                    <a:lnTo>
                      <a:pt x="286" y="436"/>
                    </a:lnTo>
                    <a:lnTo>
                      <a:pt x="282" y="436"/>
                    </a:lnTo>
                    <a:lnTo>
                      <a:pt x="278" y="440"/>
                    </a:lnTo>
                    <a:lnTo>
                      <a:pt x="276" y="444"/>
                    </a:lnTo>
                    <a:lnTo>
                      <a:pt x="272" y="444"/>
                    </a:lnTo>
                    <a:lnTo>
                      <a:pt x="272" y="440"/>
                    </a:lnTo>
                    <a:lnTo>
                      <a:pt x="276" y="440"/>
                    </a:lnTo>
                    <a:lnTo>
                      <a:pt x="276" y="436"/>
                    </a:lnTo>
                    <a:lnTo>
                      <a:pt x="272" y="436"/>
                    </a:lnTo>
                    <a:lnTo>
                      <a:pt x="276" y="432"/>
                    </a:lnTo>
                    <a:lnTo>
                      <a:pt x="276" y="436"/>
                    </a:lnTo>
                    <a:lnTo>
                      <a:pt x="278" y="436"/>
                    </a:lnTo>
                    <a:lnTo>
                      <a:pt x="276" y="436"/>
                    </a:lnTo>
                    <a:lnTo>
                      <a:pt x="276" y="432"/>
                    </a:lnTo>
                    <a:lnTo>
                      <a:pt x="278" y="432"/>
                    </a:lnTo>
                    <a:lnTo>
                      <a:pt x="278" y="436"/>
                    </a:lnTo>
                    <a:lnTo>
                      <a:pt x="278" y="432"/>
                    </a:lnTo>
                    <a:lnTo>
                      <a:pt x="282" y="432"/>
                    </a:lnTo>
                    <a:lnTo>
                      <a:pt x="278" y="432"/>
                    </a:lnTo>
                    <a:lnTo>
                      <a:pt x="282" y="432"/>
                    </a:lnTo>
                    <a:lnTo>
                      <a:pt x="282" y="428"/>
                    </a:lnTo>
                    <a:lnTo>
                      <a:pt x="278" y="432"/>
                    </a:lnTo>
                    <a:lnTo>
                      <a:pt x="278" y="428"/>
                    </a:lnTo>
                    <a:lnTo>
                      <a:pt x="282" y="428"/>
                    </a:lnTo>
                    <a:lnTo>
                      <a:pt x="286" y="432"/>
                    </a:lnTo>
                    <a:lnTo>
                      <a:pt x="290" y="432"/>
                    </a:lnTo>
                    <a:lnTo>
                      <a:pt x="294" y="432"/>
                    </a:lnTo>
                    <a:lnTo>
                      <a:pt x="290" y="432"/>
                    </a:lnTo>
                    <a:lnTo>
                      <a:pt x="286" y="432"/>
                    </a:lnTo>
                    <a:lnTo>
                      <a:pt x="286" y="428"/>
                    </a:lnTo>
                    <a:lnTo>
                      <a:pt x="282" y="428"/>
                    </a:lnTo>
                    <a:lnTo>
                      <a:pt x="278" y="428"/>
                    </a:lnTo>
                    <a:lnTo>
                      <a:pt x="276" y="426"/>
                    </a:lnTo>
                    <a:lnTo>
                      <a:pt x="278" y="426"/>
                    </a:lnTo>
                    <a:lnTo>
                      <a:pt x="282" y="426"/>
                    </a:lnTo>
                    <a:lnTo>
                      <a:pt x="286" y="428"/>
                    </a:lnTo>
                    <a:lnTo>
                      <a:pt x="290" y="428"/>
                    </a:lnTo>
                    <a:lnTo>
                      <a:pt x="286" y="428"/>
                    </a:lnTo>
                    <a:lnTo>
                      <a:pt x="286" y="426"/>
                    </a:lnTo>
                    <a:lnTo>
                      <a:pt x="290" y="426"/>
                    </a:lnTo>
                    <a:lnTo>
                      <a:pt x="290" y="428"/>
                    </a:lnTo>
                    <a:lnTo>
                      <a:pt x="294" y="428"/>
                    </a:lnTo>
                    <a:lnTo>
                      <a:pt x="298" y="428"/>
                    </a:lnTo>
                    <a:lnTo>
                      <a:pt x="302" y="428"/>
                    </a:lnTo>
                    <a:lnTo>
                      <a:pt x="306" y="428"/>
                    </a:lnTo>
                    <a:lnTo>
                      <a:pt x="308" y="428"/>
                    </a:lnTo>
                    <a:lnTo>
                      <a:pt x="316" y="432"/>
                    </a:lnTo>
                    <a:lnTo>
                      <a:pt x="320" y="432"/>
                    </a:lnTo>
                    <a:lnTo>
                      <a:pt x="324" y="432"/>
                    </a:lnTo>
                    <a:lnTo>
                      <a:pt x="320" y="432"/>
                    </a:lnTo>
                    <a:lnTo>
                      <a:pt x="316" y="432"/>
                    </a:lnTo>
                    <a:lnTo>
                      <a:pt x="316" y="428"/>
                    </a:lnTo>
                    <a:lnTo>
                      <a:pt x="312" y="428"/>
                    </a:lnTo>
                    <a:lnTo>
                      <a:pt x="308" y="428"/>
                    </a:lnTo>
                    <a:lnTo>
                      <a:pt x="306" y="426"/>
                    </a:lnTo>
                    <a:lnTo>
                      <a:pt x="308" y="426"/>
                    </a:lnTo>
                    <a:lnTo>
                      <a:pt x="312" y="426"/>
                    </a:lnTo>
                    <a:lnTo>
                      <a:pt x="308" y="426"/>
                    </a:lnTo>
                    <a:lnTo>
                      <a:pt x="308" y="422"/>
                    </a:lnTo>
                    <a:lnTo>
                      <a:pt x="312" y="418"/>
                    </a:lnTo>
                    <a:lnTo>
                      <a:pt x="308" y="422"/>
                    </a:lnTo>
                    <a:lnTo>
                      <a:pt x="306" y="422"/>
                    </a:lnTo>
                    <a:lnTo>
                      <a:pt x="302" y="422"/>
                    </a:lnTo>
                    <a:lnTo>
                      <a:pt x="306" y="422"/>
                    </a:lnTo>
                    <a:lnTo>
                      <a:pt x="308" y="422"/>
                    </a:lnTo>
                    <a:lnTo>
                      <a:pt x="306" y="426"/>
                    </a:lnTo>
                    <a:lnTo>
                      <a:pt x="302" y="426"/>
                    </a:lnTo>
                    <a:lnTo>
                      <a:pt x="298" y="426"/>
                    </a:lnTo>
                    <a:lnTo>
                      <a:pt x="294" y="426"/>
                    </a:lnTo>
                    <a:lnTo>
                      <a:pt x="290" y="426"/>
                    </a:lnTo>
                    <a:lnTo>
                      <a:pt x="286" y="426"/>
                    </a:lnTo>
                    <a:lnTo>
                      <a:pt x="282" y="426"/>
                    </a:lnTo>
                    <a:lnTo>
                      <a:pt x="282" y="422"/>
                    </a:lnTo>
                    <a:lnTo>
                      <a:pt x="286" y="422"/>
                    </a:lnTo>
                    <a:lnTo>
                      <a:pt x="282" y="422"/>
                    </a:lnTo>
                    <a:lnTo>
                      <a:pt x="282" y="426"/>
                    </a:lnTo>
                    <a:lnTo>
                      <a:pt x="278" y="426"/>
                    </a:lnTo>
                    <a:lnTo>
                      <a:pt x="278" y="422"/>
                    </a:lnTo>
                    <a:lnTo>
                      <a:pt x="278" y="426"/>
                    </a:lnTo>
                    <a:lnTo>
                      <a:pt x="276" y="426"/>
                    </a:lnTo>
                    <a:lnTo>
                      <a:pt x="276" y="422"/>
                    </a:lnTo>
                    <a:lnTo>
                      <a:pt x="278" y="422"/>
                    </a:lnTo>
                    <a:lnTo>
                      <a:pt x="282" y="422"/>
                    </a:lnTo>
                    <a:lnTo>
                      <a:pt x="286" y="418"/>
                    </a:lnTo>
                    <a:lnTo>
                      <a:pt x="290" y="418"/>
                    </a:lnTo>
                    <a:lnTo>
                      <a:pt x="294" y="418"/>
                    </a:lnTo>
                    <a:lnTo>
                      <a:pt x="298" y="418"/>
                    </a:lnTo>
                    <a:lnTo>
                      <a:pt x="302" y="418"/>
                    </a:lnTo>
                    <a:lnTo>
                      <a:pt x="306" y="418"/>
                    </a:lnTo>
                    <a:lnTo>
                      <a:pt x="308" y="418"/>
                    </a:lnTo>
                    <a:lnTo>
                      <a:pt x="308" y="414"/>
                    </a:lnTo>
                    <a:lnTo>
                      <a:pt x="312" y="414"/>
                    </a:lnTo>
                    <a:lnTo>
                      <a:pt x="312" y="414"/>
                    </a:lnTo>
                    <a:lnTo>
                      <a:pt x="312" y="414"/>
                    </a:lnTo>
                    <a:close/>
                    <a:moveTo>
                      <a:pt x="764" y="104"/>
                    </a:moveTo>
                    <a:lnTo>
                      <a:pt x="760" y="104"/>
                    </a:lnTo>
                    <a:lnTo>
                      <a:pt x="756" y="104"/>
                    </a:lnTo>
                    <a:lnTo>
                      <a:pt x="752" y="104"/>
                    </a:lnTo>
                    <a:lnTo>
                      <a:pt x="748" y="108"/>
                    </a:lnTo>
                    <a:lnTo>
                      <a:pt x="748" y="104"/>
                    </a:lnTo>
                    <a:lnTo>
                      <a:pt x="752" y="100"/>
                    </a:lnTo>
                    <a:lnTo>
                      <a:pt x="756" y="100"/>
                    </a:lnTo>
                    <a:lnTo>
                      <a:pt x="764" y="104"/>
                    </a:lnTo>
                    <a:lnTo>
                      <a:pt x="764" y="104"/>
                    </a:lnTo>
                    <a:lnTo>
                      <a:pt x="764" y="104"/>
                    </a:lnTo>
                    <a:close/>
                    <a:moveTo>
                      <a:pt x="756" y="146"/>
                    </a:moveTo>
                    <a:lnTo>
                      <a:pt x="752" y="146"/>
                    </a:lnTo>
                    <a:lnTo>
                      <a:pt x="752" y="142"/>
                    </a:lnTo>
                    <a:lnTo>
                      <a:pt x="756" y="138"/>
                    </a:lnTo>
                    <a:lnTo>
                      <a:pt x="760" y="138"/>
                    </a:lnTo>
                    <a:lnTo>
                      <a:pt x="760" y="142"/>
                    </a:lnTo>
                    <a:lnTo>
                      <a:pt x="756" y="142"/>
                    </a:lnTo>
                    <a:lnTo>
                      <a:pt x="760" y="142"/>
                    </a:lnTo>
                    <a:lnTo>
                      <a:pt x="760" y="146"/>
                    </a:lnTo>
                    <a:lnTo>
                      <a:pt x="756" y="146"/>
                    </a:lnTo>
                    <a:lnTo>
                      <a:pt x="756" y="146"/>
                    </a:lnTo>
                    <a:lnTo>
                      <a:pt x="756" y="146"/>
                    </a:lnTo>
                    <a:close/>
                    <a:moveTo>
                      <a:pt x="752" y="168"/>
                    </a:moveTo>
                    <a:lnTo>
                      <a:pt x="756" y="168"/>
                    </a:lnTo>
                    <a:lnTo>
                      <a:pt x="760" y="168"/>
                    </a:lnTo>
                    <a:lnTo>
                      <a:pt x="760" y="172"/>
                    </a:lnTo>
                    <a:lnTo>
                      <a:pt x="756" y="172"/>
                    </a:lnTo>
                    <a:lnTo>
                      <a:pt x="752" y="172"/>
                    </a:lnTo>
                    <a:lnTo>
                      <a:pt x="748" y="168"/>
                    </a:lnTo>
                    <a:lnTo>
                      <a:pt x="744" y="168"/>
                    </a:lnTo>
                    <a:lnTo>
                      <a:pt x="742" y="168"/>
                    </a:lnTo>
                    <a:lnTo>
                      <a:pt x="744" y="168"/>
                    </a:lnTo>
                    <a:lnTo>
                      <a:pt x="748" y="168"/>
                    </a:lnTo>
                    <a:lnTo>
                      <a:pt x="752" y="168"/>
                    </a:lnTo>
                    <a:lnTo>
                      <a:pt x="752" y="168"/>
                    </a:lnTo>
                    <a:lnTo>
                      <a:pt x="752" y="168"/>
                    </a:lnTo>
                    <a:close/>
                    <a:moveTo>
                      <a:pt x="782" y="168"/>
                    </a:moveTo>
                    <a:lnTo>
                      <a:pt x="782" y="172"/>
                    </a:lnTo>
                    <a:lnTo>
                      <a:pt x="782" y="174"/>
                    </a:lnTo>
                    <a:lnTo>
                      <a:pt x="778" y="174"/>
                    </a:lnTo>
                    <a:lnTo>
                      <a:pt x="774" y="174"/>
                    </a:lnTo>
                    <a:lnTo>
                      <a:pt x="774" y="172"/>
                    </a:lnTo>
                    <a:lnTo>
                      <a:pt x="778" y="172"/>
                    </a:lnTo>
                    <a:lnTo>
                      <a:pt x="778" y="168"/>
                    </a:lnTo>
                    <a:lnTo>
                      <a:pt x="782" y="168"/>
                    </a:lnTo>
                    <a:lnTo>
                      <a:pt x="782" y="168"/>
                    </a:lnTo>
                    <a:lnTo>
                      <a:pt x="782" y="168"/>
                    </a:lnTo>
                    <a:close/>
                    <a:moveTo>
                      <a:pt x="768" y="216"/>
                    </a:moveTo>
                    <a:lnTo>
                      <a:pt x="770" y="220"/>
                    </a:lnTo>
                    <a:lnTo>
                      <a:pt x="770" y="224"/>
                    </a:lnTo>
                    <a:lnTo>
                      <a:pt x="768" y="224"/>
                    </a:lnTo>
                    <a:lnTo>
                      <a:pt x="768" y="220"/>
                    </a:lnTo>
                    <a:lnTo>
                      <a:pt x="768" y="216"/>
                    </a:lnTo>
                    <a:lnTo>
                      <a:pt x="764" y="216"/>
                    </a:lnTo>
                    <a:lnTo>
                      <a:pt x="764" y="212"/>
                    </a:lnTo>
                    <a:lnTo>
                      <a:pt x="764" y="208"/>
                    </a:lnTo>
                    <a:lnTo>
                      <a:pt x="760" y="208"/>
                    </a:lnTo>
                    <a:lnTo>
                      <a:pt x="760" y="204"/>
                    </a:lnTo>
                    <a:lnTo>
                      <a:pt x="764" y="204"/>
                    </a:lnTo>
                    <a:lnTo>
                      <a:pt x="768" y="204"/>
                    </a:lnTo>
                    <a:lnTo>
                      <a:pt x="764" y="204"/>
                    </a:lnTo>
                    <a:lnTo>
                      <a:pt x="764" y="200"/>
                    </a:lnTo>
                    <a:lnTo>
                      <a:pt x="768" y="200"/>
                    </a:lnTo>
                    <a:lnTo>
                      <a:pt x="768" y="204"/>
                    </a:lnTo>
                    <a:lnTo>
                      <a:pt x="768" y="208"/>
                    </a:lnTo>
                    <a:lnTo>
                      <a:pt x="768" y="212"/>
                    </a:lnTo>
                    <a:lnTo>
                      <a:pt x="768" y="216"/>
                    </a:lnTo>
                    <a:lnTo>
                      <a:pt x="768" y="216"/>
                    </a:lnTo>
                    <a:lnTo>
                      <a:pt x="768" y="216"/>
                    </a:lnTo>
                    <a:close/>
                    <a:moveTo>
                      <a:pt x="778" y="238"/>
                    </a:moveTo>
                    <a:lnTo>
                      <a:pt x="778" y="242"/>
                    </a:lnTo>
                    <a:lnTo>
                      <a:pt x="774" y="242"/>
                    </a:lnTo>
                    <a:lnTo>
                      <a:pt x="778" y="246"/>
                    </a:lnTo>
                    <a:lnTo>
                      <a:pt x="782" y="246"/>
                    </a:lnTo>
                    <a:lnTo>
                      <a:pt x="786" y="246"/>
                    </a:lnTo>
                    <a:lnTo>
                      <a:pt x="786" y="250"/>
                    </a:lnTo>
                    <a:lnTo>
                      <a:pt x="782" y="250"/>
                    </a:lnTo>
                    <a:lnTo>
                      <a:pt x="778" y="250"/>
                    </a:lnTo>
                    <a:lnTo>
                      <a:pt x="778" y="246"/>
                    </a:lnTo>
                    <a:lnTo>
                      <a:pt x="774" y="246"/>
                    </a:lnTo>
                    <a:lnTo>
                      <a:pt x="774" y="250"/>
                    </a:lnTo>
                    <a:lnTo>
                      <a:pt x="770" y="250"/>
                    </a:lnTo>
                    <a:lnTo>
                      <a:pt x="768" y="250"/>
                    </a:lnTo>
                    <a:lnTo>
                      <a:pt x="764" y="250"/>
                    </a:lnTo>
                    <a:lnTo>
                      <a:pt x="764" y="246"/>
                    </a:lnTo>
                    <a:lnTo>
                      <a:pt x="768" y="246"/>
                    </a:lnTo>
                    <a:lnTo>
                      <a:pt x="768" y="242"/>
                    </a:lnTo>
                    <a:lnTo>
                      <a:pt x="764" y="242"/>
                    </a:lnTo>
                    <a:lnTo>
                      <a:pt x="768" y="238"/>
                    </a:lnTo>
                    <a:lnTo>
                      <a:pt x="770" y="238"/>
                    </a:lnTo>
                    <a:lnTo>
                      <a:pt x="770" y="242"/>
                    </a:lnTo>
                    <a:lnTo>
                      <a:pt x="774" y="242"/>
                    </a:lnTo>
                    <a:lnTo>
                      <a:pt x="774" y="238"/>
                    </a:lnTo>
                    <a:lnTo>
                      <a:pt x="778" y="238"/>
                    </a:lnTo>
                    <a:lnTo>
                      <a:pt x="778" y="238"/>
                    </a:lnTo>
                    <a:lnTo>
                      <a:pt x="778" y="238"/>
                    </a:lnTo>
                    <a:close/>
                    <a:moveTo>
                      <a:pt x="722" y="310"/>
                    </a:moveTo>
                    <a:lnTo>
                      <a:pt x="718" y="310"/>
                    </a:lnTo>
                    <a:lnTo>
                      <a:pt x="716" y="310"/>
                    </a:lnTo>
                    <a:lnTo>
                      <a:pt x="712" y="310"/>
                    </a:lnTo>
                    <a:lnTo>
                      <a:pt x="712" y="306"/>
                    </a:lnTo>
                    <a:lnTo>
                      <a:pt x="708" y="306"/>
                    </a:lnTo>
                    <a:lnTo>
                      <a:pt x="704" y="306"/>
                    </a:lnTo>
                    <a:lnTo>
                      <a:pt x="700" y="306"/>
                    </a:lnTo>
                    <a:lnTo>
                      <a:pt x="696" y="306"/>
                    </a:lnTo>
                    <a:lnTo>
                      <a:pt x="692" y="306"/>
                    </a:lnTo>
                    <a:lnTo>
                      <a:pt x="688" y="306"/>
                    </a:lnTo>
                    <a:lnTo>
                      <a:pt x="686" y="306"/>
                    </a:lnTo>
                    <a:lnTo>
                      <a:pt x="686" y="302"/>
                    </a:lnTo>
                    <a:lnTo>
                      <a:pt x="688" y="302"/>
                    </a:lnTo>
                    <a:lnTo>
                      <a:pt x="692" y="302"/>
                    </a:lnTo>
                    <a:lnTo>
                      <a:pt x="696" y="302"/>
                    </a:lnTo>
                    <a:lnTo>
                      <a:pt x="700" y="302"/>
                    </a:lnTo>
                    <a:lnTo>
                      <a:pt x="704" y="302"/>
                    </a:lnTo>
                    <a:lnTo>
                      <a:pt x="708" y="302"/>
                    </a:lnTo>
                    <a:lnTo>
                      <a:pt x="712" y="302"/>
                    </a:lnTo>
                    <a:lnTo>
                      <a:pt x="716" y="302"/>
                    </a:lnTo>
                    <a:lnTo>
                      <a:pt x="718" y="302"/>
                    </a:lnTo>
                    <a:lnTo>
                      <a:pt x="718" y="306"/>
                    </a:lnTo>
                    <a:lnTo>
                      <a:pt x="722" y="306"/>
                    </a:lnTo>
                    <a:lnTo>
                      <a:pt x="718" y="306"/>
                    </a:lnTo>
                    <a:lnTo>
                      <a:pt x="718" y="310"/>
                    </a:lnTo>
                    <a:lnTo>
                      <a:pt x="722" y="310"/>
                    </a:lnTo>
                    <a:lnTo>
                      <a:pt x="722" y="310"/>
                    </a:lnTo>
                    <a:lnTo>
                      <a:pt x="722" y="310"/>
                    </a:lnTo>
                    <a:close/>
                    <a:moveTo>
                      <a:pt x="716" y="324"/>
                    </a:moveTo>
                    <a:lnTo>
                      <a:pt x="712" y="324"/>
                    </a:lnTo>
                    <a:lnTo>
                      <a:pt x="708" y="320"/>
                    </a:lnTo>
                    <a:lnTo>
                      <a:pt x="704" y="320"/>
                    </a:lnTo>
                    <a:lnTo>
                      <a:pt x="700" y="316"/>
                    </a:lnTo>
                    <a:lnTo>
                      <a:pt x="692" y="316"/>
                    </a:lnTo>
                    <a:lnTo>
                      <a:pt x="692" y="314"/>
                    </a:lnTo>
                    <a:lnTo>
                      <a:pt x="688" y="314"/>
                    </a:lnTo>
                    <a:lnTo>
                      <a:pt x="686" y="306"/>
                    </a:lnTo>
                    <a:lnTo>
                      <a:pt x="688" y="306"/>
                    </a:lnTo>
                    <a:lnTo>
                      <a:pt x="692" y="306"/>
                    </a:lnTo>
                    <a:lnTo>
                      <a:pt x="696" y="306"/>
                    </a:lnTo>
                    <a:lnTo>
                      <a:pt x="700" y="306"/>
                    </a:lnTo>
                    <a:lnTo>
                      <a:pt x="704" y="306"/>
                    </a:lnTo>
                    <a:lnTo>
                      <a:pt x="704" y="310"/>
                    </a:lnTo>
                    <a:lnTo>
                      <a:pt x="708" y="310"/>
                    </a:lnTo>
                    <a:lnTo>
                      <a:pt x="712" y="310"/>
                    </a:lnTo>
                    <a:lnTo>
                      <a:pt x="712" y="314"/>
                    </a:lnTo>
                    <a:lnTo>
                      <a:pt x="716" y="314"/>
                    </a:lnTo>
                    <a:lnTo>
                      <a:pt x="718" y="314"/>
                    </a:lnTo>
                    <a:lnTo>
                      <a:pt x="722" y="316"/>
                    </a:lnTo>
                    <a:lnTo>
                      <a:pt x="718" y="316"/>
                    </a:lnTo>
                    <a:lnTo>
                      <a:pt x="716" y="316"/>
                    </a:lnTo>
                    <a:lnTo>
                      <a:pt x="712" y="316"/>
                    </a:lnTo>
                    <a:lnTo>
                      <a:pt x="712" y="320"/>
                    </a:lnTo>
                    <a:lnTo>
                      <a:pt x="716" y="320"/>
                    </a:lnTo>
                    <a:lnTo>
                      <a:pt x="718" y="320"/>
                    </a:lnTo>
                    <a:lnTo>
                      <a:pt x="718" y="324"/>
                    </a:lnTo>
                    <a:lnTo>
                      <a:pt x="716" y="324"/>
                    </a:lnTo>
                    <a:lnTo>
                      <a:pt x="716" y="324"/>
                    </a:lnTo>
                    <a:lnTo>
                      <a:pt x="716" y="324"/>
                    </a:lnTo>
                    <a:close/>
                    <a:moveTo>
                      <a:pt x="246" y="332"/>
                    </a:moveTo>
                    <a:lnTo>
                      <a:pt x="250" y="332"/>
                    </a:lnTo>
                    <a:lnTo>
                      <a:pt x="246" y="332"/>
                    </a:lnTo>
                    <a:lnTo>
                      <a:pt x="242" y="332"/>
                    </a:lnTo>
                    <a:lnTo>
                      <a:pt x="246" y="332"/>
                    </a:lnTo>
                    <a:lnTo>
                      <a:pt x="246" y="332"/>
                    </a:lnTo>
                    <a:lnTo>
                      <a:pt x="246" y="332"/>
                    </a:lnTo>
                    <a:close/>
                    <a:moveTo>
                      <a:pt x="278" y="340"/>
                    </a:moveTo>
                    <a:lnTo>
                      <a:pt x="276" y="340"/>
                    </a:lnTo>
                    <a:lnTo>
                      <a:pt x="276" y="336"/>
                    </a:lnTo>
                    <a:lnTo>
                      <a:pt x="278" y="336"/>
                    </a:lnTo>
                    <a:lnTo>
                      <a:pt x="282" y="340"/>
                    </a:lnTo>
                    <a:lnTo>
                      <a:pt x="286" y="340"/>
                    </a:lnTo>
                    <a:lnTo>
                      <a:pt x="286" y="336"/>
                    </a:lnTo>
                    <a:lnTo>
                      <a:pt x="286" y="340"/>
                    </a:lnTo>
                    <a:lnTo>
                      <a:pt x="282" y="340"/>
                    </a:lnTo>
                    <a:lnTo>
                      <a:pt x="278" y="340"/>
                    </a:lnTo>
                    <a:lnTo>
                      <a:pt x="278" y="340"/>
                    </a:lnTo>
                    <a:lnTo>
                      <a:pt x="278" y="340"/>
                    </a:lnTo>
                    <a:close/>
                    <a:moveTo>
                      <a:pt x="278" y="346"/>
                    </a:moveTo>
                    <a:lnTo>
                      <a:pt x="282" y="346"/>
                    </a:lnTo>
                    <a:lnTo>
                      <a:pt x="282" y="342"/>
                    </a:lnTo>
                    <a:lnTo>
                      <a:pt x="286" y="346"/>
                    </a:lnTo>
                    <a:lnTo>
                      <a:pt x="290" y="346"/>
                    </a:lnTo>
                    <a:lnTo>
                      <a:pt x="286" y="346"/>
                    </a:lnTo>
                    <a:lnTo>
                      <a:pt x="286" y="350"/>
                    </a:lnTo>
                    <a:lnTo>
                      <a:pt x="282" y="350"/>
                    </a:lnTo>
                    <a:lnTo>
                      <a:pt x="278" y="350"/>
                    </a:lnTo>
                    <a:lnTo>
                      <a:pt x="278" y="346"/>
                    </a:lnTo>
                    <a:lnTo>
                      <a:pt x="278" y="346"/>
                    </a:lnTo>
                    <a:lnTo>
                      <a:pt x="278" y="346"/>
                    </a:lnTo>
                    <a:close/>
                    <a:moveTo>
                      <a:pt x="276" y="346"/>
                    </a:moveTo>
                    <a:lnTo>
                      <a:pt x="276" y="350"/>
                    </a:lnTo>
                    <a:lnTo>
                      <a:pt x="276" y="354"/>
                    </a:lnTo>
                    <a:lnTo>
                      <a:pt x="272" y="354"/>
                    </a:lnTo>
                    <a:lnTo>
                      <a:pt x="268" y="350"/>
                    </a:lnTo>
                    <a:lnTo>
                      <a:pt x="272" y="350"/>
                    </a:lnTo>
                    <a:lnTo>
                      <a:pt x="272" y="346"/>
                    </a:lnTo>
                    <a:lnTo>
                      <a:pt x="276" y="346"/>
                    </a:lnTo>
                    <a:lnTo>
                      <a:pt x="276" y="346"/>
                    </a:lnTo>
                    <a:lnTo>
                      <a:pt x="276" y="346"/>
                    </a:lnTo>
                    <a:close/>
                    <a:moveTo>
                      <a:pt x="670" y="354"/>
                    </a:moveTo>
                    <a:lnTo>
                      <a:pt x="674" y="358"/>
                    </a:lnTo>
                    <a:lnTo>
                      <a:pt x="674" y="362"/>
                    </a:lnTo>
                    <a:lnTo>
                      <a:pt x="670" y="366"/>
                    </a:lnTo>
                    <a:lnTo>
                      <a:pt x="666" y="366"/>
                    </a:lnTo>
                    <a:lnTo>
                      <a:pt x="662" y="366"/>
                    </a:lnTo>
                    <a:lnTo>
                      <a:pt x="660" y="366"/>
                    </a:lnTo>
                    <a:lnTo>
                      <a:pt x="656" y="366"/>
                    </a:lnTo>
                    <a:lnTo>
                      <a:pt x="652" y="366"/>
                    </a:lnTo>
                    <a:lnTo>
                      <a:pt x="648" y="370"/>
                    </a:lnTo>
                    <a:lnTo>
                      <a:pt x="640" y="370"/>
                    </a:lnTo>
                    <a:lnTo>
                      <a:pt x="636" y="370"/>
                    </a:lnTo>
                    <a:lnTo>
                      <a:pt x="632" y="370"/>
                    </a:lnTo>
                    <a:lnTo>
                      <a:pt x="632" y="366"/>
                    </a:lnTo>
                    <a:lnTo>
                      <a:pt x="636" y="366"/>
                    </a:lnTo>
                    <a:lnTo>
                      <a:pt x="640" y="366"/>
                    </a:lnTo>
                    <a:lnTo>
                      <a:pt x="640" y="362"/>
                    </a:lnTo>
                    <a:lnTo>
                      <a:pt x="644" y="362"/>
                    </a:lnTo>
                    <a:lnTo>
                      <a:pt x="648" y="358"/>
                    </a:lnTo>
                    <a:lnTo>
                      <a:pt x="652" y="358"/>
                    </a:lnTo>
                    <a:lnTo>
                      <a:pt x="656" y="358"/>
                    </a:lnTo>
                    <a:lnTo>
                      <a:pt x="660" y="358"/>
                    </a:lnTo>
                    <a:lnTo>
                      <a:pt x="660" y="354"/>
                    </a:lnTo>
                    <a:lnTo>
                      <a:pt x="662" y="354"/>
                    </a:lnTo>
                    <a:lnTo>
                      <a:pt x="666" y="354"/>
                    </a:lnTo>
                    <a:lnTo>
                      <a:pt x="670" y="354"/>
                    </a:lnTo>
                    <a:lnTo>
                      <a:pt x="670" y="354"/>
                    </a:lnTo>
                    <a:lnTo>
                      <a:pt x="670" y="354"/>
                    </a:lnTo>
                    <a:close/>
                    <a:moveTo>
                      <a:pt x="298" y="354"/>
                    </a:moveTo>
                    <a:lnTo>
                      <a:pt x="302" y="358"/>
                    </a:lnTo>
                    <a:lnTo>
                      <a:pt x="298" y="358"/>
                    </a:lnTo>
                    <a:lnTo>
                      <a:pt x="294" y="358"/>
                    </a:lnTo>
                    <a:lnTo>
                      <a:pt x="294" y="354"/>
                    </a:lnTo>
                    <a:lnTo>
                      <a:pt x="298" y="354"/>
                    </a:lnTo>
                    <a:lnTo>
                      <a:pt x="298" y="354"/>
                    </a:lnTo>
                    <a:lnTo>
                      <a:pt x="298" y="354"/>
                    </a:lnTo>
                    <a:close/>
                    <a:moveTo>
                      <a:pt x="648" y="358"/>
                    </a:moveTo>
                    <a:lnTo>
                      <a:pt x="644" y="358"/>
                    </a:lnTo>
                    <a:lnTo>
                      <a:pt x="640" y="362"/>
                    </a:lnTo>
                    <a:lnTo>
                      <a:pt x="640" y="358"/>
                    </a:lnTo>
                    <a:lnTo>
                      <a:pt x="644" y="358"/>
                    </a:lnTo>
                    <a:lnTo>
                      <a:pt x="648" y="358"/>
                    </a:lnTo>
                    <a:lnTo>
                      <a:pt x="648" y="358"/>
                    </a:lnTo>
                    <a:lnTo>
                      <a:pt x="648" y="358"/>
                    </a:lnTo>
                    <a:close/>
                    <a:moveTo>
                      <a:pt x="302" y="366"/>
                    </a:moveTo>
                    <a:lnTo>
                      <a:pt x="302" y="362"/>
                    </a:lnTo>
                    <a:lnTo>
                      <a:pt x="298" y="362"/>
                    </a:lnTo>
                    <a:lnTo>
                      <a:pt x="302" y="362"/>
                    </a:lnTo>
                    <a:lnTo>
                      <a:pt x="306" y="362"/>
                    </a:lnTo>
                    <a:lnTo>
                      <a:pt x="302" y="366"/>
                    </a:lnTo>
                    <a:lnTo>
                      <a:pt x="302" y="366"/>
                    </a:lnTo>
                    <a:lnTo>
                      <a:pt x="302" y="366"/>
                    </a:lnTo>
                    <a:close/>
                    <a:moveTo>
                      <a:pt x="662" y="366"/>
                    </a:moveTo>
                    <a:lnTo>
                      <a:pt x="662" y="370"/>
                    </a:lnTo>
                    <a:lnTo>
                      <a:pt x="660" y="370"/>
                    </a:lnTo>
                    <a:lnTo>
                      <a:pt x="660" y="366"/>
                    </a:lnTo>
                    <a:lnTo>
                      <a:pt x="662" y="366"/>
                    </a:lnTo>
                    <a:lnTo>
                      <a:pt x="662" y="366"/>
                    </a:lnTo>
                    <a:lnTo>
                      <a:pt x="662" y="366"/>
                    </a:lnTo>
                    <a:close/>
                    <a:moveTo>
                      <a:pt x="252" y="370"/>
                    </a:moveTo>
                    <a:lnTo>
                      <a:pt x="256" y="370"/>
                    </a:lnTo>
                    <a:lnTo>
                      <a:pt x="260" y="370"/>
                    </a:lnTo>
                    <a:lnTo>
                      <a:pt x="256" y="370"/>
                    </a:lnTo>
                    <a:lnTo>
                      <a:pt x="252" y="370"/>
                    </a:lnTo>
                    <a:lnTo>
                      <a:pt x="252" y="370"/>
                    </a:lnTo>
                    <a:lnTo>
                      <a:pt x="252" y="370"/>
                    </a:lnTo>
                    <a:close/>
                    <a:moveTo>
                      <a:pt x="264" y="396"/>
                    </a:moveTo>
                    <a:lnTo>
                      <a:pt x="268" y="396"/>
                    </a:lnTo>
                    <a:lnTo>
                      <a:pt x="272" y="396"/>
                    </a:lnTo>
                    <a:lnTo>
                      <a:pt x="276" y="396"/>
                    </a:lnTo>
                    <a:lnTo>
                      <a:pt x="276" y="392"/>
                    </a:lnTo>
                    <a:lnTo>
                      <a:pt x="278" y="392"/>
                    </a:lnTo>
                    <a:lnTo>
                      <a:pt x="276" y="392"/>
                    </a:lnTo>
                    <a:lnTo>
                      <a:pt x="272" y="392"/>
                    </a:lnTo>
                    <a:lnTo>
                      <a:pt x="272" y="396"/>
                    </a:lnTo>
                    <a:lnTo>
                      <a:pt x="272" y="392"/>
                    </a:lnTo>
                    <a:lnTo>
                      <a:pt x="268" y="392"/>
                    </a:lnTo>
                    <a:lnTo>
                      <a:pt x="272" y="392"/>
                    </a:lnTo>
                    <a:lnTo>
                      <a:pt x="268" y="392"/>
                    </a:lnTo>
                    <a:lnTo>
                      <a:pt x="260" y="392"/>
                    </a:lnTo>
                    <a:lnTo>
                      <a:pt x="256" y="392"/>
                    </a:lnTo>
                    <a:lnTo>
                      <a:pt x="252" y="388"/>
                    </a:lnTo>
                    <a:lnTo>
                      <a:pt x="256" y="388"/>
                    </a:lnTo>
                    <a:lnTo>
                      <a:pt x="260" y="388"/>
                    </a:lnTo>
                    <a:lnTo>
                      <a:pt x="264" y="388"/>
                    </a:lnTo>
                    <a:lnTo>
                      <a:pt x="260" y="388"/>
                    </a:lnTo>
                    <a:lnTo>
                      <a:pt x="260" y="384"/>
                    </a:lnTo>
                    <a:lnTo>
                      <a:pt x="256" y="384"/>
                    </a:lnTo>
                    <a:lnTo>
                      <a:pt x="256" y="380"/>
                    </a:lnTo>
                    <a:lnTo>
                      <a:pt x="260" y="380"/>
                    </a:lnTo>
                    <a:lnTo>
                      <a:pt x="264" y="380"/>
                    </a:lnTo>
                    <a:lnTo>
                      <a:pt x="264" y="384"/>
                    </a:lnTo>
                    <a:lnTo>
                      <a:pt x="264" y="380"/>
                    </a:lnTo>
                    <a:lnTo>
                      <a:pt x="260" y="380"/>
                    </a:lnTo>
                    <a:lnTo>
                      <a:pt x="256" y="380"/>
                    </a:lnTo>
                    <a:lnTo>
                      <a:pt x="256" y="376"/>
                    </a:lnTo>
                    <a:lnTo>
                      <a:pt x="256" y="372"/>
                    </a:lnTo>
                    <a:lnTo>
                      <a:pt x="260" y="372"/>
                    </a:lnTo>
                    <a:lnTo>
                      <a:pt x="264" y="372"/>
                    </a:lnTo>
                    <a:lnTo>
                      <a:pt x="268" y="372"/>
                    </a:lnTo>
                    <a:lnTo>
                      <a:pt x="272" y="372"/>
                    </a:lnTo>
                    <a:lnTo>
                      <a:pt x="276" y="372"/>
                    </a:lnTo>
                    <a:lnTo>
                      <a:pt x="278" y="376"/>
                    </a:lnTo>
                    <a:lnTo>
                      <a:pt x="282" y="376"/>
                    </a:lnTo>
                    <a:lnTo>
                      <a:pt x="282" y="380"/>
                    </a:lnTo>
                    <a:lnTo>
                      <a:pt x="286" y="380"/>
                    </a:lnTo>
                    <a:lnTo>
                      <a:pt x="286" y="384"/>
                    </a:lnTo>
                    <a:lnTo>
                      <a:pt x="290" y="384"/>
                    </a:lnTo>
                    <a:lnTo>
                      <a:pt x="294" y="384"/>
                    </a:lnTo>
                    <a:lnTo>
                      <a:pt x="298" y="384"/>
                    </a:lnTo>
                    <a:lnTo>
                      <a:pt x="298" y="388"/>
                    </a:lnTo>
                    <a:lnTo>
                      <a:pt x="298" y="392"/>
                    </a:lnTo>
                    <a:lnTo>
                      <a:pt x="294" y="392"/>
                    </a:lnTo>
                    <a:lnTo>
                      <a:pt x="294" y="396"/>
                    </a:lnTo>
                    <a:lnTo>
                      <a:pt x="290" y="396"/>
                    </a:lnTo>
                    <a:lnTo>
                      <a:pt x="286" y="396"/>
                    </a:lnTo>
                    <a:lnTo>
                      <a:pt x="282" y="396"/>
                    </a:lnTo>
                    <a:lnTo>
                      <a:pt x="278" y="398"/>
                    </a:lnTo>
                    <a:lnTo>
                      <a:pt x="276" y="398"/>
                    </a:lnTo>
                    <a:lnTo>
                      <a:pt x="272" y="398"/>
                    </a:lnTo>
                    <a:lnTo>
                      <a:pt x="268" y="398"/>
                    </a:lnTo>
                    <a:lnTo>
                      <a:pt x="268" y="396"/>
                    </a:lnTo>
                    <a:lnTo>
                      <a:pt x="264" y="396"/>
                    </a:lnTo>
                    <a:lnTo>
                      <a:pt x="264" y="396"/>
                    </a:lnTo>
                    <a:lnTo>
                      <a:pt x="264" y="396"/>
                    </a:lnTo>
                    <a:close/>
                    <a:moveTo>
                      <a:pt x="308" y="384"/>
                    </a:moveTo>
                    <a:lnTo>
                      <a:pt x="312" y="384"/>
                    </a:lnTo>
                    <a:lnTo>
                      <a:pt x="316" y="384"/>
                    </a:lnTo>
                    <a:lnTo>
                      <a:pt x="312" y="388"/>
                    </a:lnTo>
                    <a:lnTo>
                      <a:pt x="312" y="392"/>
                    </a:lnTo>
                    <a:lnTo>
                      <a:pt x="308" y="392"/>
                    </a:lnTo>
                    <a:lnTo>
                      <a:pt x="306" y="388"/>
                    </a:lnTo>
                    <a:lnTo>
                      <a:pt x="306" y="384"/>
                    </a:lnTo>
                    <a:lnTo>
                      <a:pt x="308" y="384"/>
                    </a:lnTo>
                    <a:lnTo>
                      <a:pt x="306" y="384"/>
                    </a:lnTo>
                    <a:lnTo>
                      <a:pt x="308" y="384"/>
                    </a:lnTo>
                    <a:lnTo>
                      <a:pt x="308" y="380"/>
                    </a:lnTo>
                    <a:lnTo>
                      <a:pt x="308" y="384"/>
                    </a:lnTo>
                    <a:lnTo>
                      <a:pt x="308" y="384"/>
                    </a:lnTo>
                    <a:lnTo>
                      <a:pt x="308" y="384"/>
                    </a:lnTo>
                    <a:close/>
                    <a:moveTo>
                      <a:pt x="294" y="414"/>
                    </a:moveTo>
                    <a:lnTo>
                      <a:pt x="290" y="414"/>
                    </a:lnTo>
                    <a:lnTo>
                      <a:pt x="286" y="414"/>
                    </a:lnTo>
                    <a:lnTo>
                      <a:pt x="282" y="414"/>
                    </a:lnTo>
                    <a:lnTo>
                      <a:pt x="282" y="418"/>
                    </a:lnTo>
                    <a:lnTo>
                      <a:pt x="278" y="418"/>
                    </a:lnTo>
                    <a:lnTo>
                      <a:pt x="282" y="414"/>
                    </a:lnTo>
                    <a:lnTo>
                      <a:pt x="286" y="414"/>
                    </a:lnTo>
                    <a:lnTo>
                      <a:pt x="282" y="414"/>
                    </a:lnTo>
                    <a:lnTo>
                      <a:pt x="286" y="414"/>
                    </a:lnTo>
                    <a:lnTo>
                      <a:pt x="290" y="414"/>
                    </a:lnTo>
                    <a:lnTo>
                      <a:pt x="294" y="414"/>
                    </a:lnTo>
                    <a:lnTo>
                      <a:pt x="294" y="414"/>
                    </a:lnTo>
                    <a:lnTo>
                      <a:pt x="294" y="414"/>
                    </a:lnTo>
                    <a:close/>
                    <a:moveTo>
                      <a:pt x="294" y="426"/>
                    </a:moveTo>
                    <a:lnTo>
                      <a:pt x="298" y="426"/>
                    </a:lnTo>
                    <a:lnTo>
                      <a:pt x="302" y="426"/>
                    </a:lnTo>
                    <a:lnTo>
                      <a:pt x="306" y="426"/>
                    </a:lnTo>
                    <a:lnTo>
                      <a:pt x="302" y="426"/>
                    </a:lnTo>
                    <a:lnTo>
                      <a:pt x="298" y="426"/>
                    </a:lnTo>
                    <a:lnTo>
                      <a:pt x="298" y="428"/>
                    </a:lnTo>
                    <a:lnTo>
                      <a:pt x="294" y="428"/>
                    </a:lnTo>
                    <a:lnTo>
                      <a:pt x="290" y="426"/>
                    </a:lnTo>
                    <a:lnTo>
                      <a:pt x="294" y="426"/>
                    </a:lnTo>
                    <a:lnTo>
                      <a:pt x="294" y="426"/>
                    </a:lnTo>
                    <a:lnTo>
                      <a:pt x="294" y="426"/>
                    </a:lnTo>
                    <a:close/>
                    <a:moveTo>
                      <a:pt x="610" y="426"/>
                    </a:moveTo>
                    <a:lnTo>
                      <a:pt x="610" y="428"/>
                    </a:lnTo>
                    <a:lnTo>
                      <a:pt x="610" y="426"/>
                    </a:lnTo>
                    <a:lnTo>
                      <a:pt x="606" y="426"/>
                    </a:lnTo>
                    <a:lnTo>
                      <a:pt x="610" y="426"/>
                    </a:lnTo>
                    <a:lnTo>
                      <a:pt x="610" y="426"/>
                    </a:lnTo>
                    <a:lnTo>
                      <a:pt x="610" y="426"/>
                    </a:lnTo>
                    <a:close/>
                    <a:moveTo>
                      <a:pt x="298" y="428"/>
                    </a:moveTo>
                    <a:lnTo>
                      <a:pt x="306" y="426"/>
                    </a:lnTo>
                    <a:lnTo>
                      <a:pt x="308" y="428"/>
                    </a:lnTo>
                    <a:lnTo>
                      <a:pt x="306" y="428"/>
                    </a:lnTo>
                    <a:lnTo>
                      <a:pt x="302" y="428"/>
                    </a:lnTo>
                    <a:lnTo>
                      <a:pt x="298" y="428"/>
                    </a:lnTo>
                    <a:lnTo>
                      <a:pt x="298" y="428"/>
                    </a:lnTo>
                    <a:lnTo>
                      <a:pt x="298" y="428"/>
                    </a:lnTo>
                    <a:close/>
                    <a:moveTo>
                      <a:pt x="276" y="428"/>
                    </a:moveTo>
                    <a:lnTo>
                      <a:pt x="278" y="428"/>
                    </a:lnTo>
                    <a:lnTo>
                      <a:pt x="276" y="428"/>
                    </a:lnTo>
                    <a:lnTo>
                      <a:pt x="276" y="428"/>
                    </a:lnTo>
                    <a:lnTo>
                      <a:pt x="276" y="428"/>
                    </a:lnTo>
                    <a:close/>
                    <a:moveTo>
                      <a:pt x="272" y="440"/>
                    </a:moveTo>
                    <a:lnTo>
                      <a:pt x="272" y="436"/>
                    </a:lnTo>
                    <a:lnTo>
                      <a:pt x="276" y="436"/>
                    </a:lnTo>
                    <a:lnTo>
                      <a:pt x="272" y="440"/>
                    </a:lnTo>
                    <a:lnTo>
                      <a:pt x="272" y="440"/>
                    </a:lnTo>
                    <a:lnTo>
                      <a:pt x="272" y="440"/>
                    </a:lnTo>
                    <a:close/>
                    <a:moveTo>
                      <a:pt x="272" y="478"/>
                    </a:moveTo>
                    <a:lnTo>
                      <a:pt x="276" y="478"/>
                    </a:lnTo>
                    <a:lnTo>
                      <a:pt x="272" y="478"/>
                    </a:lnTo>
                    <a:lnTo>
                      <a:pt x="272" y="478"/>
                    </a:lnTo>
                    <a:lnTo>
                      <a:pt x="272" y="478"/>
                    </a:lnTo>
                    <a:close/>
                    <a:moveTo>
                      <a:pt x="514" y="484"/>
                    </a:moveTo>
                    <a:lnTo>
                      <a:pt x="514" y="482"/>
                    </a:lnTo>
                    <a:lnTo>
                      <a:pt x="514" y="484"/>
                    </a:lnTo>
                    <a:lnTo>
                      <a:pt x="514" y="484"/>
                    </a:lnTo>
                    <a:lnTo>
                      <a:pt x="514" y="484"/>
                    </a:lnTo>
                    <a:close/>
                    <a:moveTo>
                      <a:pt x="518" y="484"/>
                    </a:moveTo>
                    <a:lnTo>
                      <a:pt x="518" y="482"/>
                    </a:lnTo>
                    <a:lnTo>
                      <a:pt x="520" y="482"/>
                    </a:lnTo>
                    <a:lnTo>
                      <a:pt x="520" y="484"/>
                    </a:lnTo>
                    <a:lnTo>
                      <a:pt x="518" y="484"/>
                    </a:lnTo>
                    <a:lnTo>
                      <a:pt x="518" y="484"/>
                    </a:lnTo>
                    <a:lnTo>
                      <a:pt x="518" y="484"/>
                    </a:lnTo>
                    <a:close/>
                    <a:moveTo>
                      <a:pt x="498" y="488"/>
                    </a:moveTo>
                    <a:lnTo>
                      <a:pt x="494" y="488"/>
                    </a:lnTo>
                    <a:lnTo>
                      <a:pt x="494" y="484"/>
                    </a:lnTo>
                    <a:lnTo>
                      <a:pt x="494" y="482"/>
                    </a:lnTo>
                    <a:lnTo>
                      <a:pt x="498" y="482"/>
                    </a:lnTo>
                    <a:lnTo>
                      <a:pt x="502" y="482"/>
                    </a:lnTo>
                    <a:lnTo>
                      <a:pt x="502" y="484"/>
                    </a:lnTo>
                    <a:lnTo>
                      <a:pt x="506" y="484"/>
                    </a:lnTo>
                    <a:lnTo>
                      <a:pt x="502" y="484"/>
                    </a:lnTo>
                    <a:lnTo>
                      <a:pt x="502" y="488"/>
                    </a:lnTo>
                    <a:lnTo>
                      <a:pt x="498" y="488"/>
                    </a:lnTo>
                    <a:lnTo>
                      <a:pt x="498" y="488"/>
                    </a:lnTo>
                    <a:lnTo>
                      <a:pt x="498" y="488"/>
                    </a:lnTo>
                    <a:close/>
                    <a:moveTo>
                      <a:pt x="472" y="496"/>
                    </a:moveTo>
                    <a:lnTo>
                      <a:pt x="468" y="496"/>
                    </a:lnTo>
                    <a:lnTo>
                      <a:pt x="472" y="496"/>
                    </a:lnTo>
                    <a:lnTo>
                      <a:pt x="472" y="496"/>
                    </a:lnTo>
                    <a:lnTo>
                      <a:pt x="472" y="496"/>
                    </a:lnTo>
                    <a:close/>
                    <a:moveTo>
                      <a:pt x="462" y="518"/>
                    </a:moveTo>
                    <a:lnTo>
                      <a:pt x="462" y="514"/>
                    </a:lnTo>
                    <a:lnTo>
                      <a:pt x="458" y="514"/>
                    </a:lnTo>
                    <a:lnTo>
                      <a:pt x="458" y="512"/>
                    </a:lnTo>
                    <a:lnTo>
                      <a:pt x="454" y="508"/>
                    </a:lnTo>
                    <a:lnTo>
                      <a:pt x="458" y="508"/>
                    </a:lnTo>
                    <a:lnTo>
                      <a:pt x="462" y="512"/>
                    </a:lnTo>
                    <a:lnTo>
                      <a:pt x="458" y="512"/>
                    </a:lnTo>
                    <a:lnTo>
                      <a:pt x="462" y="514"/>
                    </a:lnTo>
                    <a:lnTo>
                      <a:pt x="464" y="514"/>
                    </a:lnTo>
                    <a:lnTo>
                      <a:pt x="464" y="518"/>
                    </a:lnTo>
                    <a:lnTo>
                      <a:pt x="462" y="518"/>
                    </a:lnTo>
                    <a:lnTo>
                      <a:pt x="462" y="518"/>
                    </a:lnTo>
                    <a:lnTo>
                      <a:pt x="462" y="518"/>
                    </a:lnTo>
                    <a:close/>
                    <a:moveTo>
                      <a:pt x="308" y="514"/>
                    </a:moveTo>
                    <a:lnTo>
                      <a:pt x="308" y="518"/>
                    </a:lnTo>
                    <a:lnTo>
                      <a:pt x="306" y="518"/>
                    </a:lnTo>
                    <a:lnTo>
                      <a:pt x="306" y="514"/>
                    </a:lnTo>
                    <a:lnTo>
                      <a:pt x="308" y="514"/>
                    </a:lnTo>
                    <a:lnTo>
                      <a:pt x="308" y="514"/>
                    </a:lnTo>
                    <a:lnTo>
                      <a:pt x="308" y="514"/>
                    </a:lnTo>
                    <a:close/>
                    <a:moveTo>
                      <a:pt x="312" y="514"/>
                    </a:moveTo>
                    <a:lnTo>
                      <a:pt x="312" y="518"/>
                    </a:lnTo>
                    <a:lnTo>
                      <a:pt x="308" y="518"/>
                    </a:lnTo>
                    <a:lnTo>
                      <a:pt x="308" y="522"/>
                    </a:lnTo>
                    <a:lnTo>
                      <a:pt x="306" y="522"/>
                    </a:lnTo>
                    <a:lnTo>
                      <a:pt x="308" y="518"/>
                    </a:lnTo>
                    <a:lnTo>
                      <a:pt x="308" y="514"/>
                    </a:lnTo>
                    <a:lnTo>
                      <a:pt x="312" y="514"/>
                    </a:lnTo>
                    <a:lnTo>
                      <a:pt x="312" y="514"/>
                    </a:lnTo>
                    <a:lnTo>
                      <a:pt x="312" y="514"/>
                    </a:lnTo>
                    <a:close/>
                    <a:moveTo>
                      <a:pt x="306" y="518"/>
                    </a:moveTo>
                    <a:lnTo>
                      <a:pt x="306" y="522"/>
                    </a:lnTo>
                    <a:lnTo>
                      <a:pt x="302" y="522"/>
                    </a:lnTo>
                    <a:lnTo>
                      <a:pt x="306" y="518"/>
                    </a:lnTo>
                    <a:lnTo>
                      <a:pt x="306" y="518"/>
                    </a:lnTo>
                    <a:lnTo>
                      <a:pt x="306" y="518"/>
                    </a:lnTo>
                    <a:close/>
                    <a:moveTo>
                      <a:pt x="450" y="522"/>
                    </a:moveTo>
                    <a:lnTo>
                      <a:pt x="446" y="522"/>
                    </a:lnTo>
                    <a:lnTo>
                      <a:pt x="446" y="518"/>
                    </a:lnTo>
                    <a:lnTo>
                      <a:pt x="450" y="522"/>
                    </a:lnTo>
                    <a:lnTo>
                      <a:pt x="450" y="522"/>
                    </a:lnTo>
                    <a:lnTo>
                      <a:pt x="450" y="52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7" name="Freeform 74">
                <a:extLst>
                  <a:ext uri="{FF2B5EF4-FFF2-40B4-BE49-F238E27FC236}">
                    <a16:creationId xmlns:a16="http://schemas.microsoft.com/office/drawing/2014/main" id="{9FAFDD7F-F410-AA33-9700-37BC6035FEAA}"/>
                  </a:ext>
                </a:extLst>
              </p:cNvPr>
              <p:cNvSpPr>
                <a:spLocks/>
              </p:cNvSpPr>
              <p:nvPr/>
            </p:nvSpPr>
            <p:spPr bwMode="auto">
              <a:xfrm>
                <a:off x="2324100" y="4070418"/>
                <a:ext cx="88900" cy="114300"/>
              </a:xfrm>
              <a:custGeom>
                <a:avLst/>
                <a:gdLst>
                  <a:gd name="T0" fmla="*/ 38 w 56"/>
                  <a:gd name="T1" fmla="*/ 60 h 72"/>
                  <a:gd name="T2" fmla="*/ 38 w 56"/>
                  <a:gd name="T3" fmla="*/ 64 h 72"/>
                  <a:gd name="T4" fmla="*/ 38 w 56"/>
                  <a:gd name="T5" fmla="*/ 64 h 72"/>
                  <a:gd name="T6" fmla="*/ 38 w 56"/>
                  <a:gd name="T7" fmla="*/ 64 h 72"/>
                  <a:gd name="T8" fmla="*/ 34 w 56"/>
                  <a:gd name="T9" fmla="*/ 68 h 72"/>
                  <a:gd name="T10" fmla="*/ 30 w 56"/>
                  <a:gd name="T11" fmla="*/ 72 h 72"/>
                  <a:gd name="T12" fmla="*/ 30 w 56"/>
                  <a:gd name="T13" fmla="*/ 72 h 72"/>
                  <a:gd name="T14" fmla="*/ 26 w 56"/>
                  <a:gd name="T15" fmla="*/ 72 h 72"/>
                  <a:gd name="T16" fmla="*/ 22 w 56"/>
                  <a:gd name="T17" fmla="*/ 68 h 72"/>
                  <a:gd name="T18" fmla="*/ 22 w 56"/>
                  <a:gd name="T19" fmla="*/ 68 h 72"/>
                  <a:gd name="T20" fmla="*/ 16 w 56"/>
                  <a:gd name="T21" fmla="*/ 68 h 72"/>
                  <a:gd name="T22" fmla="*/ 12 w 56"/>
                  <a:gd name="T23" fmla="*/ 68 h 72"/>
                  <a:gd name="T24" fmla="*/ 8 w 56"/>
                  <a:gd name="T25" fmla="*/ 68 h 72"/>
                  <a:gd name="T26" fmla="*/ 8 w 56"/>
                  <a:gd name="T27" fmla="*/ 64 h 72"/>
                  <a:gd name="T28" fmla="*/ 4 w 56"/>
                  <a:gd name="T29" fmla="*/ 64 h 72"/>
                  <a:gd name="T30" fmla="*/ 0 w 56"/>
                  <a:gd name="T31" fmla="*/ 60 h 72"/>
                  <a:gd name="T32" fmla="*/ 0 w 56"/>
                  <a:gd name="T33" fmla="*/ 56 h 72"/>
                  <a:gd name="T34" fmla="*/ 0 w 56"/>
                  <a:gd name="T35" fmla="*/ 56 h 72"/>
                  <a:gd name="T36" fmla="*/ 0 w 56"/>
                  <a:gd name="T37" fmla="*/ 52 h 72"/>
                  <a:gd name="T38" fmla="*/ 0 w 56"/>
                  <a:gd name="T39" fmla="*/ 44 h 72"/>
                  <a:gd name="T40" fmla="*/ 8 w 56"/>
                  <a:gd name="T41" fmla="*/ 30 h 72"/>
                  <a:gd name="T42" fmla="*/ 18 w 56"/>
                  <a:gd name="T43" fmla="*/ 30 h 72"/>
                  <a:gd name="T44" fmla="*/ 26 w 56"/>
                  <a:gd name="T45" fmla="*/ 30 h 72"/>
                  <a:gd name="T46" fmla="*/ 26 w 56"/>
                  <a:gd name="T47" fmla="*/ 30 h 72"/>
                  <a:gd name="T48" fmla="*/ 26 w 56"/>
                  <a:gd name="T49" fmla="*/ 26 h 72"/>
                  <a:gd name="T50" fmla="*/ 22 w 56"/>
                  <a:gd name="T51" fmla="*/ 26 h 72"/>
                  <a:gd name="T52" fmla="*/ 22 w 56"/>
                  <a:gd name="T53" fmla="*/ 22 h 72"/>
                  <a:gd name="T54" fmla="*/ 22 w 56"/>
                  <a:gd name="T55" fmla="*/ 18 h 72"/>
                  <a:gd name="T56" fmla="*/ 18 w 56"/>
                  <a:gd name="T57" fmla="*/ 18 h 72"/>
                  <a:gd name="T58" fmla="*/ 16 w 56"/>
                  <a:gd name="T59" fmla="*/ 14 h 72"/>
                  <a:gd name="T60" fmla="*/ 12 w 56"/>
                  <a:gd name="T61" fmla="*/ 12 h 72"/>
                  <a:gd name="T62" fmla="*/ 18 w 56"/>
                  <a:gd name="T63" fmla="*/ 0 h 72"/>
                  <a:gd name="T64" fmla="*/ 22 w 56"/>
                  <a:gd name="T65" fmla="*/ 0 h 72"/>
                  <a:gd name="T66" fmla="*/ 42 w 56"/>
                  <a:gd name="T67" fmla="*/ 0 h 72"/>
                  <a:gd name="T68" fmla="*/ 46 w 56"/>
                  <a:gd name="T69" fmla="*/ 14 h 72"/>
                  <a:gd name="T70" fmla="*/ 42 w 56"/>
                  <a:gd name="T71" fmla="*/ 34 h 72"/>
                  <a:gd name="T72" fmla="*/ 50 w 56"/>
                  <a:gd name="T73" fmla="*/ 34 h 72"/>
                  <a:gd name="T74" fmla="*/ 50 w 56"/>
                  <a:gd name="T75" fmla="*/ 34 h 72"/>
                  <a:gd name="T76" fmla="*/ 52 w 56"/>
                  <a:gd name="T77" fmla="*/ 38 h 72"/>
                  <a:gd name="T78" fmla="*/ 52 w 56"/>
                  <a:gd name="T79" fmla="*/ 34 h 72"/>
                  <a:gd name="T80" fmla="*/ 56 w 56"/>
                  <a:gd name="T81" fmla="*/ 38 h 72"/>
                  <a:gd name="T82" fmla="*/ 56 w 56"/>
                  <a:gd name="T83" fmla="*/ 38 h 72"/>
                  <a:gd name="T84" fmla="*/ 52 w 56"/>
                  <a:gd name="T85" fmla="*/ 44 h 72"/>
                  <a:gd name="T86" fmla="*/ 46 w 56"/>
                  <a:gd name="T87" fmla="*/ 48 h 72"/>
                  <a:gd name="T88" fmla="*/ 46 w 56"/>
                  <a:gd name="T89" fmla="*/ 48 h 72"/>
                  <a:gd name="T90" fmla="*/ 42 w 56"/>
                  <a:gd name="T91" fmla="*/ 52 h 72"/>
                  <a:gd name="T92" fmla="*/ 46 w 56"/>
                  <a:gd name="T93" fmla="*/ 56 h 72"/>
                  <a:gd name="T94" fmla="*/ 42 w 56"/>
                  <a:gd name="T9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72">
                    <a:moveTo>
                      <a:pt x="42" y="60"/>
                    </a:moveTo>
                    <a:lnTo>
                      <a:pt x="42" y="60"/>
                    </a:lnTo>
                    <a:lnTo>
                      <a:pt x="38" y="60"/>
                    </a:lnTo>
                    <a:lnTo>
                      <a:pt x="38" y="60"/>
                    </a:lnTo>
                    <a:lnTo>
                      <a:pt x="38" y="60"/>
                    </a:lnTo>
                    <a:lnTo>
                      <a:pt x="38" y="60"/>
                    </a:lnTo>
                    <a:lnTo>
                      <a:pt x="38" y="64"/>
                    </a:lnTo>
                    <a:lnTo>
                      <a:pt x="38" y="64"/>
                    </a:lnTo>
                    <a:lnTo>
                      <a:pt x="38" y="64"/>
                    </a:lnTo>
                    <a:lnTo>
                      <a:pt x="38" y="64"/>
                    </a:lnTo>
                    <a:lnTo>
                      <a:pt x="38" y="64"/>
                    </a:lnTo>
                    <a:lnTo>
                      <a:pt x="38" y="64"/>
                    </a:lnTo>
                    <a:lnTo>
                      <a:pt x="38" y="64"/>
                    </a:lnTo>
                    <a:lnTo>
                      <a:pt x="38" y="64"/>
                    </a:lnTo>
                    <a:lnTo>
                      <a:pt x="38" y="64"/>
                    </a:lnTo>
                    <a:lnTo>
                      <a:pt x="38" y="64"/>
                    </a:lnTo>
                    <a:lnTo>
                      <a:pt x="38" y="64"/>
                    </a:lnTo>
                    <a:lnTo>
                      <a:pt x="34" y="68"/>
                    </a:lnTo>
                    <a:lnTo>
                      <a:pt x="34" y="68"/>
                    </a:lnTo>
                    <a:lnTo>
                      <a:pt x="34" y="68"/>
                    </a:lnTo>
                    <a:lnTo>
                      <a:pt x="34" y="68"/>
                    </a:lnTo>
                    <a:lnTo>
                      <a:pt x="34" y="68"/>
                    </a:lnTo>
                    <a:lnTo>
                      <a:pt x="30" y="68"/>
                    </a:lnTo>
                    <a:lnTo>
                      <a:pt x="30" y="72"/>
                    </a:lnTo>
                    <a:lnTo>
                      <a:pt x="30" y="72"/>
                    </a:lnTo>
                    <a:lnTo>
                      <a:pt x="30" y="72"/>
                    </a:lnTo>
                    <a:lnTo>
                      <a:pt x="30" y="72"/>
                    </a:lnTo>
                    <a:lnTo>
                      <a:pt x="30" y="72"/>
                    </a:lnTo>
                    <a:lnTo>
                      <a:pt x="30" y="72"/>
                    </a:lnTo>
                    <a:lnTo>
                      <a:pt x="30" y="72"/>
                    </a:lnTo>
                    <a:lnTo>
                      <a:pt x="30" y="72"/>
                    </a:lnTo>
                    <a:lnTo>
                      <a:pt x="26" y="72"/>
                    </a:lnTo>
                    <a:lnTo>
                      <a:pt x="26" y="72"/>
                    </a:lnTo>
                    <a:lnTo>
                      <a:pt x="26" y="72"/>
                    </a:lnTo>
                    <a:lnTo>
                      <a:pt x="26" y="72"/>
                    </a:lnTo>
                    <a:lnTo>
                      <a:pt x="22" y="68"/>
                    </a:lnTo>
                    <a:lnTo>
                      <a:pt x="22" y="68"/>
                    </a:lnTo>
                    <a:lnTo>
                      <a:pt x="22" y="68"/>
                    </a:lnTo>
                    <a:lnTo>
                      <a:pt x="22" y="68"/>
                    </a:lnTo>
                    <a:lnTo>
                      <a:pt x="22" y="68"/>
                    </a:lnTo>
                    <a:lnTo>
                      <a:pt x="18" y="68"/>
                    </a:lnTo>
                    <a:lnTo>
                      <a:pt x="18" y="68"/>
                    </a:lnTo>
                    <a:lnTo>
                      <a:pt x="18" y="68"/>
                    </a:lnTo>
                    <a:lnTo>
                      <a:pt x="16" y="68"/>
                    </a:lnTo>
                    <a:lnTo>
                      <a:pt x="16" y="68"/>
                    </a:lnTo>
                    <a:lnTo>
                      <a:pt x="16" y="68"/>
                    </a:lnTo>
                    <a:lnTo>
                      <a:pt x="16" y="68"/>
                    </a:lnTo>
                    <a:lnTo>
                      <a:pt x="12" y="68"/>
                    </a:lnTo>
                    <a:lnTo>
                      <a:pt x="12" y="68"/>
                    </a:lnTo>
                    <a:lnTo>
                      <a:pt x="12" y="68"/>
                    </a:lnTo>
                    <a:lnTo>
                      <a:pt x="12" y="68"/>
                    </a:lnTo>
                    <a:lnTo>
                      <a:pt x="8" y="68"/>
                    </a:lnTo>
                    <a:lnTo>
                      <a:pt x="8" y="68"/>
                    </a:lnTo>
                    <a:lnTo>
                      <a:pt x="8" y="68"/>
                    </a:lnTo>
                    <a:lnTo>
                      <a:pt x="8" y="64"/>
                    </a:lnTo>
                    <a:lnTo>
                      <a:pt x="8" y="64"/>
                    </a:lnTo>
                    <a:lnTo>
                      <a:pt x="8" y="64"/>
                    </a:lnTo>
                    <a:lnTo>
                      <a:pt x="8" y="64"/>
                    </a:lnTo>
                    <a:lnTo>
                      <a:pt x="8" y="64"/>
                    </a:lnTo>
                    <a:lnTo>
                      <a:pt x="4" y="64"/>
                    </a:lnTo>
                    <a:lnTo>
                      <a:pt x="4" y="64"/>
                    </a:lnTo>
                    <a:lnTo>
                      <a:pt x="4" y="60"/>
                    </a:lnTo>
                    <a:lnTo>
                      <a:pt x="4" y="60"/>
                    </a:lnTo>
                    <a:lnTo>
                      <a:pt x="0" y="60"/>
                    </a:lnTo>
                    <a:lnTo>
                      <a:pt x="0" y="60"/>
                    </a:lnTo>
                    <a:lnTo>
                      <a:pt x="0" y="60"/>
                    </a:lnTo>
                    <a:lnTo>
                      <a:pt x="0" y="56"/>
                    </a:lnTo>
                    <a:lnTo>
                      <a:pt x="0" y="56"/>
                    </a:lnTo>
                    <a:lnTo>
                      <a:pt x="0" y="56"/>
                    </a:lnTo>
                    <a:lnTo>
                      <a:pt x="0" y="56"/>
                    </a:lnTo>
                    <a:lnTo>
                      <a:pt x="0" y="56"/>
                    </a:lnTo>
                    <a:lnTo>
                      <a:pt x="0" y="56"/>
                    </a:lnTo>
                    <a:lnTo>
                      <a:pt x="0" y="56"/>
                    </a:lnTo>
                    <a:lnTo>
                      <a:pt x="0" y="52"/>
                    </a:lnTo>
                    <a:lnTo>
                      <a:pt x="0" y="52"/>
                    </a:lnTo>
                    <a:lnTo>
                      <a:pt x="0" y="52"/>
                    </a:lnTo>
                    <a:lnTo>
                      <a:pt x="0" y="52"/>
                    </a:lnTo>
                    <a:lnTo>
                      <a:pt x="4" y="48"/>
                    </a:lnTo>
                    <a:lnTo>
                      <a:pt x="4" y="48"/>
                    </a:lnTo>
                    <a:lnTo>
                      <a:pt x="0" y="44"/>
                    </a:lnTo>
                    <a:lnTo>
                      <a:pt x="0" y="42"/>
                    </a:lnTo>
                    <a:lnTo>
                      <a:pt x="8" y="34"/>
                    </a:lnTo>
                    <a:lnTo>
                      <a:pt x="8" y="34"/>
                    </a:lnTo>
                    <a:lnTo>
                      <a:pt x="8" y="30"/>
                    </a:lnTo>
                    <a:lnTo>
                      <a:pt x="8" y="30"/>
                    </a:lnTo>
                    <a:lnTo>
                      <a:pt x="12" y="30"/>
                    </a:lnTo>
                    <a:lnTo>
                      <a:pt x="18" y="30"/>
                    </a:lnTo>
                    <a:lnTo>
                      <a:pt x="18" y="30"/>
                    </a:lnTo>
                    <a:lnTo>
                      <a:pt x="22" y="30"/>
                    </a:lnTo>
                    <a:lnTo>
                      <a:pt x="26" y="30"/>
                    </a:lnTo>
                    <a:lnTo>
                      <a:pt x="26" y="30"/>
                    </a:lnTo>
                    <a:lnTo>
                      <a:pt x="26" y="30"/>
                    </a:lnTo>
                    <a:lnTo>
                      <a:pt x="26" y="30"/>
                    </a:lnTo>
                    <a:lnTo>
                      <a:pt x="26" y="30"/>
                    </a:lnTo>
                    <a:lnTo>
                      <a:pt x="26" y="30"/>
                    </a:lnTo>
                    <a:lnTo>
                      <a:pt x="26" y="30"/>
                    </a:lnTo>
                    <a:lnTo>
                      <a:pt x="26" y="26"/>
                    </a:lnTo>
                    <a:lnTo>
                      <a:pt x="26" y="26"/>
                    </a:lnTo>
                    <a:lnTo>
                      <a:pt x="26" y="26"/>
                    </a:lnTo>
                    <a:lnTo>
                      <a:pt x="26" y="26"/>
                    </a:lnTo>
                    <a:lnTo>
                      <a:pt x="26" y="26"/>
                    </a:lnTo>
                    <a:lnTo>
                      <a:pt x="26" y="26"/>
                    </a:lnTo>
                    <a:lnTo>
                      <a:pt x="26" y="26"/>
                    </a:lnTo>
                    <a:lnTo>
                      <a:pt x="22" y="26"/>
                    </a:lnTo>
                    <a:lnTo>
                      <a:pt x="22" y="26"/>
                    </a:lnTo>
                    <a:lnTo>
                      <a:pt x="22" y="22"/>
                    </a:lnTo>
                    <a:lnTo>
                      <a:pt x="22" y="22"/>
                    </a:lnTo>
                    <a:lnTo>
                      <a:pt x="22" y="22"/>
                    </a:lnTo>
                    <a:lnTo>
                      <a:pt x="22" y="22"/>
                    </a:lnTo>
                    <a:lnTo>
                      <a:pt x="22" y="22"/>
                    </a:lnTo>
                    <a:lnTo>
                      <a:pt x="22" y="22"/>
                    </a:lnTo>
                    <a:lnTo>
                      <a:pt x="22" y="18"/>
                    </a:lnTo>
                    <a:lnTo>
                      <a:pt x="22" y="18"/>
                    </a:lnTo>
                    <a:lnTo>
                      <a:pt x="18" y="18"/>
                    </a:lnTo>
                    <a:lnTo>
                      <a:pt x="18" y="18"/>
                    </a:lnTo>
                    <a:lnTo>
                      <a:pt x="18" y="18"/>
                    </a:lnTo>
                    <a:lnTo>
                      <a:pt x="18" y="18"/>
                    </a:lnTo>
                    <a:lnTo>
                      <a:pt x="18" y="18"/>
                    </a:lnTo>
                    <a:lnTo>
                      <a:pt x="16" y="14"/>
                    </a:lnTo>
                    <a:lnTo>
                      <a:pt x="16" y="14"/>
                    </a:lnTo>
                    <a:lnTo>
                      <a:pt x="16" y="12"/>
                    </a:lnTo>
                    <a:lnTo>
                      <a:pt x="12" y="12"/>
                    </a:lnTo>
                    <a:lnTo>
                      <a:pt x="12" y="12"/>
                    </a:lnTo>
                    <a:lnTo>
                      <a:pt x="12" y="12"/>
                    </a:lnTo>
                    <a:lnTo>
                      <a:pt x="18" y="12"/>
                    </a:lnTo>
                    <a:lnTo>
                      <a:pt x="18" y="4"/>
                    </a:lnTo>
                    <a:lnTo>
                      <a:pt x="18" y="0"/>
                    </a:lnTo>
                    <a:lnTo>
                      <a:pt x="18" y="0"/>
                    </a:lnTo>
                    <a:lnTo>
                      <a:pt x="18" y="0"/>
                    </a:lnTo>
                    <a:lnTo>
                      <a:pt x="18" y="0"/>
                    </a:lnTo>
                    <a:lnTo>
                      <a:pt x="22" y="0"/>
                    </a:lnTo>
                    <a:lnTo>
                      <a:pt x="22" y="0"/>
                    </a:lnTo>
                    <a:lnTo>
                      <a:pt x="30" y="0"/>
                    </a:lnTo>
                    <a:lnTo>
                      <a:pt x="30" y="0"/>
                    </a:lnTo>
                    <a:lnTo>
                      <a:pt x="34" y="0"/>
                    </a:lnTo>
                    <a:lnTo>
                      <a:pt x="42" y="0"/>
                    </a:lnTo>
                    <a:lnTo>
                      <a:pt x="46" y="0"/>
                    </a:lnTo>
                    <a:lnTo>
                      <a:pt x="46" y="4"/>
                    </a:lnTo>
                    <a:lnTo>
                      <a:pt x="46" y="8"/>
                    </a:lnTo>
                    <a:lnTo>
                      <a:pt x="46" y="14"/>
                    </a:lnTo>
                    <a:lnTo>
                      <a:pt x="46" y="26"/>
                    </a:lnTo>
                    <a:lnTo>
                      <a:pt x="42" y="30"/>
                    </a:lnTo>
                    <a:lnTo>
                      <a:pt x="42" y="34"/>
                    </a:lnTo>
                    <a:lnTo>
                      <a:pt x="42" y="34"/>
                    </a:lnTo>
                    <a:lnTo>
                      <a:pt x="46" y="34"/>
                    </a:lnTo>
                    <a:lnTo>
                      <a:pt x="46" y="34"/>
                    </a:lnTo>
                    <a:lnTo>
                      <a:pt x="46" y="34"/>
                    </a:lnTo>
                    <a:lnTo>
                      <a:pt x="50" y="34"/>
                    </a:lnTo>
                    <a:lnTo>
                      <a:pt x="50" y="34"/>
                    </a:lnTo>
                    <a:lnTo>
                      <a:pt x="50" y="34"/>
                    </a:lnTo>
                    <a:lnTo>
                      <a:pt x="50" y="34"/>
                    </a:lnTo>
                    <a:lnTo>
                      <a:pt x="50" y="34"/>
                    </a:lnTo>
                    <a:lnTo>
                      <a:pt x="50" y="34"/>
                    </a:lnTo>
                    <a:lnTo>
                      <a:pt x="50" y="38"/>
                    </a:lnTo>
                    <a:lnTo>
                      <a:pt x="52" y="38"/>
                    </a:lnTo>
                    <a:lnTo>
                      <a:pt x="52" y="38"/>
                    </a:lnTo>
                    <a:lnTo>
                      <a:pt x="52" y="38"/>
                    </a:lnTo>
                    <a:lnTo>
                      <a:pt x="52" y="38"/>
                    </a:lnTo>
                    <a:lnTo>
                      <a:pt x="52" y="34"/>
                    </a:lnTo>
                    <a:lnTo>
                      <a:pt x="52" y="34"/>
                    </a:lnTo>
                    <a:lnTo>
                      <a:pt x="52" y="34"/>
                    </a:lnTo>
                    <a:lnTo>
                      <a:pt x="52" y="34"/>
                    </a:lnTo>
                    <a:lnTo>
                      <a:pt x="56" y="34"/>
                    </a:lnTo>
                    <a:lnTo>
                      <a:pt x="56" y="38"/>
                    </a:lnTo>
                    <a:lnTo>
                      <a:pt x="56" y="38"/>
                    </a:lnTo>
                    <a:lnTo>
                      <a:pt x="56" y="38"/>
                    </a:lnTo>
                    <a:lnTo>
                      <a:pt x="56" y="38"/>
                    </a:lnTo>
                    <a:lnTo>
                      <a:pt x="56" y="38"/>
                    </a:lnTo>
                    <a:lnTo>
                      <a:pt x="56" y="38"/>
                    </a:lnTo>
                    <a:lnTo>
                      <a:pt x="52" y="42"/>
                    </a:lnTo>
                    <a:lnTo>
                      <a:pt x="52" y="42"/>
                    </a:lnTo>
                    <a:lnTo>
                      <a:pt x="52" y="44"/>
                    </a:lnTo>
                    <a:lnTo>
                      <a:pt x="50" y="44"/>
                    </a:lnTo>
                    <a:lnTo>
                      <a:pt x="50" y="44"/>
                    </a:lnTo>
                    <a:lnTo>
                      <a:pt x="46" y="48"/>
                    </a:lnTo>
                    <a:lnTo>
                      <a:pt x="46" y="48"/>
                    </a:lnTo>
                    <a:lnTo>
                      <a:pt x="46" y="48"/>
                    </a:lnTo>
                    <a:lnTo>
                      <a:pt x="46" y="48"/>
                    </a:lnTo>
                    <a:lnTo>
                      <a:pt x="46" y="48"/>
                    </a:lnTo>
                    <a:lnTo>
                      <a:pt x="46" y="48"/>
                    </a:lnTo>
                    <a:lnTo>
                      <a:pt x="46" y="48"/>
                    </a:lnTo>
                    <a:lnTo>
                      <a:pt x="46" y="52"/>
                    </a:lnTo>
                    <a:lnTo>
                      <a:pt x="46" y="52"/>
                    </a:lnTo>
                    <a:lnTo>
                      <a:pt x="42" y="52"/>
                    </a:lnTo>
                    <a:lnTo>
                      <a:pt x="42" y="52"/>
                    </a:lnTo>
                    <a:lnTo>
                      <a:pt x="42" y="52"/>
                    </a:lnTo>
                    <a:lnTo>
                      <a:pt x="46" y="56"/>
                    </a:lnTo>
                    <a:lnTo>
                      <a:pt x="46" y="56"/>
                    </a:lnTo>
                    <a:lnTo>
                      <a:pt x="46" y="56"/>
                    </a:lnTo>
                    <a:lnTo>
                      <a:pt x="46" y="56"/>
                    </a:lnTo>
                    <a:lnTo>
                      <a:pt x="42" y="56"/>
                    </a:lnTo>
                    <a:lnTo>
                      <a:pt x="42" y="60"/>
                    </a:lnTo>
                    <a:lnTo>
                      <a:pt x="42" y="60"/>
                    </a:lnTo>
                    <a:lnTo>
                      <a:pt x="42" y="60"/>
                    </a:lnTo>
                    <a:lnTo>
                      <a:pt x="42" y="6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8" name="Freeform 75">
                <a:extLst>
                  <a:ext uri="{FF2B5EF4-FFF2-40B4-BE49-F238E27FC236}">
                    <a16:creationId xmlns:a16="http://schemas.microsoft.com/office/drawing/2014/main" id="{B840F064-5FE3-F0B8-C1E5-1ACB89C44688}"/>
                  </a:ext>
                </a:extLst>
              </p:cNvPr>
              <p:cNvSpPr>
                <a:spLocks noEditPoints="1"/>
              </p:cNvSpPr>
              <p:nvPr/>
            </p:nvSpPr>
            <p:spPr bwMode="auto">
              <a:xfrm>
                <a:off x="2720975" y="4010093"/>
                <a:ext cx="63500" cy="53975"/>
              </a:xfrm>
              <a:custGeom>
                <a:avLst/>
                <a:gdLst>
                  <a:gd name="T0" fmla="*/ 22 w 40"/>
                  <a:gd name="T1" fmla="*/ 0 h 34"/>
                  <a:gd name="T2" fmla="*/ 26 w 40"/>
                  <a:gd name="T3" fmla="*/ 0 h 34"/>
                  <a:gd name="T4" fmla="*/ 26 w 40"/>
                  <a:gd name="T5" fmla="*/ 0 h 34"/>
                  <a:gd name="T6" fmla="*/ 18 w 40"/>
                  <a:gd name="T7" fmla="*/ 8 h 34"/>
                  <a:gd name="T8" fmla="*/ 14 w 40"/>
                  <a:gd name="T9" fmla="*/ 8 h 34"/>
                  <a:gd name="T10" fmla="*/ 14 w 40"/>
                  <a:gd name="T11" fmla="*/ 4 h 34"/>
                  <a:gd name="T12" fmla="*/ 18 w 40"/>
                  <a:gd name="T13" fmla="*/ 4 h 34"/>
                  <a:gd name="T14" fmla="*/ 22 w 40"/>
                  <a:gd name="T15" fmla="*/ 0 h 34"/>
                  <a:gd name="T16" fmla="*/ 26 w 40"/>
                  <a:gd name="T17" fmla="*/ 0 h 34"/>
                  <a:gd name="T18" fmla="*/ 30 w 40"/>
                  <a:gd name="T19" fmla="*/ 4 h 34"/>
                  <a:gd name="T20" fmla="*/ 34 w 40"/>
                  <a:gd name="T21" fmla="*/ 4 h 34"/>
                  <a:gd name="T22" fmla="*/ 40 w 40"/>
                  <a:gd name="T23" fmla="*/ 4 h 34"/>
                  <a:gd name="T24" fmla="*/ 40 w 40"/>
                  <a:gd name="T25" fmla="*/ 8 h 34"/>
                  <a:gd name="T26" fmla="*/ 40 w 40"/>
                  <a:gd name="T27" fmla="*/ 8 h 34"/>
                  <a:gd name="T28" fmla="*/ 40 w 40"/>
                  <a:gd name="T29" fmla="*/ 12 h 34"/>
                  <a:gd name="T30" fmla="*/ 40 w 40"/>
                  <a:gd name="T31" fmla="*/ 16 h 34"/>
                  <a:gd name="T32" fmla="*/ 40 w 40"/>
                  <a:gd name="T33" fmla="*/ 16 h 34"/>
                  <a:gd name="T34" fmla="*/ 40 w 40"/>
                  <a:gd name="T35" fmla="*/ 22 h 34"/>
                  <a:gd name="T36" fmla="*/ 40 w 40"/>
                  <a:gd name="T37" fmla="*/ 22 h 34"/>
                  <a:gd name="T38" fmla="*/ 38 w 40"/>
                  <a:gd name="T39" fmla="*/ 22 h 34"/>
                  <a:gd name="T40" fmla="*/ 38 w 40"/>
                  <a:gd name="T41" fmla="*/ 22 h 34"/>
                  <a:gd name="T42" fmla="*/ 38 w 40"/>
                  <a:gd name="T43" fmla="*/ 26 h 34"/>
                  <a:gd name="T44" fmla="*/ 38 w 40"/>
                  <a:gd name="T45" fmla="*/ 26 h 34"/>
                  <a:gd name="T46" fmla="*/ 40 w 40"/>
                  <a:gd name="T47" fmla="*/ 30 h 34"/>
                  <a:gd name="T48" fmla="*/ 40 w 40"/>
                  <a:gd name="T49" fmla="*/ 34 h 34"/>
                  <a:gd name="T50" fmla="*/ 38 w 40"/>
                  <a:gd name="T51" fmla="*/ 34 h 34"/>
                  <a:gd name="T52" fmla="*/ 34 w 40"/>
                  <a:gd name="T53" fmla="*/ 30 h 34"/>
                  <a:gd name="T54" fmla="*/ 34 w 40"/>
                  <a:gd name="T55" fmla="*/ 30 h 34"/>
                  <a:gd name="T56" fmla="*/ 30 w 40"/>
                  <a:gd name="T57" fmla="*/ 34 h 34"/>
                  <a:gd name="T58" fmla="*/ 26 w 40"/>
                  <a:gd name="T59" fmla="*/ 34 h 34"/>
                  <a:gd name="T60" fmla="*/ 22 w 40"/>
                  <a:gd name="T61" fmla="*/ 34 h 34"/>
                  <a:gd name="T62" fmla="*/ 18 w 40"/>
                  <a:gd name="T63" fmla="*/ 30 h 34"/>
                  <a:gd name="T64" fmla="*/ 10 w 40"/>
                  <a:gd name="T65" fmla="*/ 34 h 34"/>
                  <a:gd name="T66" fmla="*/ 10 w 40"/>
                  <a:gd name="T67" fmla="*/ 34 h 34"/>
                  <a:gd name="T68" fmla="*/ 10 w 40"/>
                  <a:gd name="T69" fmla="*/ 34 h 34"/>
                  <a:gd name="T70" fmla="*/ 10 w 40"/>
                  <a:gd name="T71" fmla="*/ 34 h 34"/>
                  <a:gd name="T72" fmla="*/ 8 w 40"/>
                  <a:gd name="T73" fmla="*/ 34 h 34"/>
                  <a:gd name="T74" fmla="*/ 4 w 40"/>
                  <a:gd name="T75" fmla="*/ 30 h 34"/>
                  <a:gd name="T76" fmla="*/ 4 w 40"/>
                  <a:gd name="T77" fmla="*/ 30 h 34"/>
                  <a:gd name="T78" fmla="*/ 4 w 40"/>
                  <a:gd name="T79" fmla="*/ 22 h 34"/>
                  <a:gd name="T80" fmla="*/ 8 w 40"/>
                  <a:gd name="T81" fmla="*/ 22 h 34"/>
                  <a:gd name="T82" fmla="*/ 10 w 40"/>
                  <a:gd name="T83" fmla="*/ 26 h 34"/>
                  <a:gd name="T84" fmla="*/ 10 w 40"/>
                  <a:gd name="T85" fmla="*/ 26 h 34"/>
                  <a:gd name="T86" fmla="*/ 14 w 40"/>
                  <a:gd name="T87" fmla="*/ 26 h 34"/>
                  <a:gd name="T88" fmla="*/ 10 w 40"/>
                  <a:gd name="T89" fmla="*/ 26 h 34"/>
                  <a:gd name="T90" fmla="*/ 14 w 40"/>
                  <a:gd name="T91" fmla="*/ 26 h 34"/>
                  <a:gd name="T92" fmla="*/ 22 w 40"/>
                  <a:gd name="T93" fmla="*/ 26 h 34"/>
                  <a:gd name="T94" fmla="*/ 22 w 40"/>
                  <a:gd name="T95" fmla="*/ 26 h 34"/>
                  <a:gd name="T96" fmla="*/ 26 w 40"/>
                  <a:gd name="T97" fmla="*/ 26 h 34"/>
                  <a:gd name="T98" fmla="*/ 26 w 40"/>
                  <a:gd name="T99" fmla="*/ 26 h 34"/>
                  <a:gd name="T100" fmla="*/ 30 w 40"/>
                  <a:gd name="T101" fmla="*/ 26 h 34"/>
                  <a:gd name="T102" fmla="*/ 30 w 40"/>
                  <a:gd name="T103" fmla="*/ 22 h 34"/>
                  <a:gd name="T104" fmla="*/ 30 w 40"/>
                  <a:gd name="T105" fmla="*/ 22 h 34"/>
                  <a:gd name="T106" fmla="*/ 26 w 40"/>
                  <a:gd name="T107" fmla="*/ 20 h 34"/>
                  <a:gd name="T108" fmla="*/ 26 w 40"/>
                  <a:gd name="T109" fmla="*/ 16 h 34"/>
                  <a:gd name="T110" fmla="*/ 22 w 40"/>
                  <a:gd name="T111" fmla="*/ 8 h 34"/>
                  <a:gd name="T112" fmla="*/ 22 w 40"/>
                  <a:gd name="T113" fmla="*/ 8 h 34"/>
                  <a:gd name="T114" fmla="*/ 18 w 40"/>
                  <a:gd name="T115" fmla="*/ 20 h 34"/>
                  <a:gd name="T116" fmla="*/ 18 w 40"/>
                  <a:gd name="T117" fmla="*/ 20 h 34"/>
                  <a:gd name="T118" fmla="*/ 22 w 40"/>
                  <a:gd name="T119" fmla="*/ 20 h 34"/>
                  <a:gd name="T120" fmla="*/ 26 w 40"/>
                  <a:gd name="T121" fmla="*/ 22 h 34"/>
                  <a:gd name="T122" fmla="*/ 26 w 40"/>
                  <a:gd name="T123"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34">
                    <a:moveTo>
                      <a:pt x="26" y="0"/>
                    </a:moveTo>
                    <a:lnTo>
                      <a:pt x="26" y="0"/>
                    </a:lnTo>
                    <a:lnTo>
                      <a:pt x="22" y="0"/>
                    </a:lnTo>
                    <a:lnTo>
                      <a:pt x="22" y="0"/>
                    </a:lnTo>
                    <a:lnTo>
                      <a:pt x="22" y="0"/>
                    </a:lnTo>
                    <a:lnTo>
                      <a:pt x="22" y="0"/>
                    </a:lnTo>
                    <a:lnTo>
                      <a:pt x="22" y="0"/>
                    </a:lnTo>
                    <a:lnTo>
                      <a:pt x="22" y="0"/>
                    </a:lnTo>
                    <a:lnTo>
                      <a:pt x="22" y="0"/>
                    </a:lnTo>
                    <a:lnTo>
                      <a:pt x="26" y="0"/>
                    </a:lnTo>
                    <a:lnTo>
                      <a:pt x="26" y="0"/>
                    </a:lnTo>
                    <a:lnTo>
                      <a:pt x="26" y="0"/>
                    </a:lnTo>
                    <a:lnTo>
                      <a:pt x="26" y="0"/>
                    </a:lnTo>
                    <a:lnTo>
                      <a:pt x="26" y="0"/>
                    </a:lnTo>
                    <a:lnTo>
                      <a:pt x="26" y="0"/>
                    </a:lnTo>
                    <a:lnTo>
                      <a:pt x="26" y="0"/>
                    </a:lnTo>
                    <a:lnTo>
                      <a:pt x="26" y="0"/>
                    </a:lnTo>
                    <a:lnTo>
                      <a:pt x="26" y="0"/>
                    </a:lnTo>
                    <a:close/>
                    <a:moveTo>
                      <a:pt x="22" y="8"/>
                    </a:moveTo>
                    <a:lnTo>
                      <a:pt x="18" y="8"/>
                    </a:lnTo>
                    <a:lnTo>
                      <a:pt x="18" y="8"/>
                    </a:lnTo>
                    <a:lnTo>
                      <a:pt x="18" y="8"/>
                    </a:lnTo>
                    <a:lnTo>
                      <a:pt x="14" y="8"/>
                    </a:lnTo>
                    <a:lnTo>
                      <a:pt x="14" y="8"/>
                    </a:lnTo>
                    <a:lnTo>
                      <a:pt x="14" y="8"/>
                    </a:lnTo>
                    <a:lnTo>
                      <a:pt x="14" y="4"/>
                    </a:lnTo>
                    <a:lnTo>
                      <a:pt x="14" y="4"/>
                    </a:lnTo>
                    <a:lnTo>
                      <a:pt x="14" y="4"/>
                    </a:lnTo>
                    <a:lnTo>
                      <a:pt x="14" y="4"/>
                    </a:lnTo>
                    <a:lnTo>
                      <a:pt x="14" y="4"/>
                    </a:lnTo>
                    <a:lnTo>
                      <a:pt x="14" y="4"/>
                    </a:lnTo>
                    <a:lnTo>
                      <a:pt x="14" y="4"/>
                    </a:lnTo>
                    <a:lnTo>
                      <a:pt x="18" y="4"/>
                    </a:lnTo>
                    <a:lnTo>
                      <a:pt x="18" y="4"/>
                    </a:lnTo>
                    <a:lnTo>
                      <a:pt x="18" y="4"/>
                    </a:lnTo>
                    <a:lnTo>
                      <a:pt x="18" y="4"/>
                    </a:lnTo>
                    <a:lnTo>
                      <a:pt x="18" y="4"/>
                    </a:lnTo>
                    <a:lnTo>
                      <a:pt x="18" y="0"/>
                    </a:lnTo>
                    <a:lnTo>
                      <a:pt x="18" y="0"/>
                    </a:lnTo>
                    <a:lnTo>
                      <a:pt x="22" y="0"/>
                    </a:lnTo>
                    <a:lnTo>
                      <a:pt x="22" y="0"/>
                    </a:lnTo>
                    <a:lnTo>
                      <a:pt x="22" y="0"/>
                    </a:lnTo>
                    <a:lnTo>
                      <a:pt x="26" y="0"/>
                    </a:lnTo>
                    <a:lnTo>
                      <a:pt x="26" y="0"/>
                    </a:lnTo>
                    <a:lnTo>
                      <a:pt x="26" y="0"/>
                    </a:lnTo>
                    <a:lnTo>
                      <a:pt x="26" y="0"/>
                    </a:lnTo>
                    <a:lnTo>
                      <a:pt x="26" y="0"/>
                    </a:lnTo>
                    <a:lnTo>
                      <a:pt x="26" y="0"/>
                    </a:lnTo>
                    <a:lnTo>
                      <a:pt x="30" y="0"/>
                    </a:lnTo>
                    <a:lnTo>
                      <a:pt x="30" y="4"/>
                    </a:lnTo>
                    <a:lnTo>
                      <a:pt x="30" y="4"/>
                    </a:lnTo>
                    <a:lnTo>
                      <a:pt x="34" y="4"/>
                    </a:lnTo>
                    <a:lnTo>
                      <a:pt x="34" y="4"/>
                    </a:lnTo>
                    <a:lnTo>
                      <a:pt x="34" y="4"/>
                    </a:lnTo>
                    <a:lnTo>
                      <a:pt x="34" y="4"/>
                    </a:lnTo>
                    <a:lnTo>
                      <a:pt x="34" y="4"/>
                    </a:lnTo>
                    <a:lnTo>
                      <a:pt x="38" y="4"/>
                    </a:lnTo>
                    <a:lnTo>
                      <a:pt x="38" y="4"/>
                    </a:lnTo>
                    <a:lnTo>
                      <a:pt x="38" y="4"/>
                    </a:lnTo>
                    <a:lnTo>
                      <a:pt x="40" y="4"/>
                    </a:lnTo>
                    <a:lnTo>
                      <a:pt x="40" y="4"/>
                    </a:lnTo>
                    <a:lnTo>
                      <a:pt x="40" y="4"/>
                    </a:lnTo>
                    <a:lnTo>
                      <a:pt x="40" y="4"/>
                    </a:lnTo>
                    <a:lnTo>
                      <a:pt x="40" y="8"/>
                    </a:lnTo>
                    <a:lnTo>
                      <a:pt x="40" y="8"/>
                    </a:lnTo>
                    <a:lnTo>
                      <a:pt x="40" y="8"/>
                    </a:lnTo>
                    <a:lnTo>
                      <a:pt x="40" y="8"/>
                    </a:lnTo>
                    <a:lnTo>
                      <a:pt x="40" y="8"/>
                    </a:lnTo>
                    <a:lnTo>
                      <a:pt x="40" y="8"/>
                    </a:lnTo>
                    <a:lnTo>
                      <a:pt x="40" y="8"/>
                    </a:lnTo>
                    <a:lnTo>
                      <a:pt x="40" y="8"/>
                    </a:lnTo>
                    <a:lnTo>
                      <a:pt x="40" y="8"/>
                    </a:lnTo>
                    <a:lnTo>
                      <a:pt x="40" y="8"/>
                    </a:lnTo>
                    <a:lnTo>
                      <a:pt x="40" y="12"/>
                    </a:lnTo>
                    <a:lnTo>
                      <a:pt x="40" y="12"/>
                    </a:lnTo>
                    <a:lnTo>
                      <a:pt x="40" y="12"/>
                    </a:lnTo>
                    <a:lnTo>
                      <a:pt x="40" y="12"/>
                    </a:lnTo>
                    <a:lnTo>
                      <a:pt x="40" y="16"/>
                    </a:lnTo>
                    <a:lnTo>
                      <a:pt x="40" y="16"/>
                    </a:lnTo>
                    <a:lnTo>
                      <a:pt x="40" y="16"/>
                    </a:lnTo>
                    <a:lnTo>
                      <a:pt x="40" y="16"/>
                    </a:lnTo>
                    <a:lnTo>
                      <a:pt x="40" y="16"/>
                    </a:lnTo>
                    <a:lnTo>
                      <a:pt x="40" y="16"/>
                    </a:lnTo>
                    <a:lnTo>
                      <a:pt x="40" y="16"/>
                    </a:lnTo>
                    <a:lnTo>
                      <a:pt x="40" y="16"/>
                    </a:lnTo>
                    <a:lnTo>
                      <a:pt x="40" y="16"/>
                    </a:lnTo>
                    <a:lnTo>
                      <a:pt x="40" y="20"/>
                    </a:lnTo>
                    <a:lnTo>
                      <a:pt x="40" y="20"/>
                    </a:lnTo>
                    <a:lnTo>
                      <a:pt x="40" y="20"/>
                    </a:lnTo>
                    <a:lnTo>
                      <a:pt x="40" y="22"/>
                    </a:lnTo>
                    <a:lnTo>
                      <a:pt x="40" y="22"/>
                    </a:lnTo>
                    <a:lnTo>
                      <a:pt x="40" y="22"/>
                    </a:lnTo>
                    <a:lnTo>
                      <a:pt x="40" y="22"/>
                    </a:lnTo>
                    <a:lnTo>
                      <a:pt x="40" y="22"/>
                    </a:lnTo>
                    <a:lnTo>
                      <a:pt x="40" y="22"/>
                    </a:lnTo>
                    <a:lnTo>
                      <a:pt x="40" y="22"/>
                    </a:lnTo>
                    <a:lnTo>
                      <a:pt x="40" y="22"/>
                    </a:lnTo>
                    <a:lnTo>
                      <a:pt x="40" y="22"/>
                    </a:lnTo>
                    <a:lnTo>
                      <a:pt x="40" y="22"/>
                    </a:lnTo>
                    <a:lnTo>
                      <a:pt x="38" y="22"/>
                    </a:lnTo>
                    <a:lnTo>
                      <a:pt x="38" y="22"/>
                    </a:lnTo>
                    <a:lnTo>
                      <a:pt x="38" y="22"/>
                    </a:lnTo>
                    <a:lnTo>
                      <a:pt x="38" y="26"/>
                    </a:lnTo>
                    <a:lnTo>
                      <a:pt x="38" y="22"/>
                    </a:lnTo>
                    <a:lnTo>
                      <a:pt x="38" y="22"/>
                    </a:lnTo>
                    <a:lnTo>
                      <a:pt x="38" y="22"/>
                    </a:lnTo>
                    <a:lnTo>
                      <a:pt x="38" y="22"/>
                    </a:lnTo>
                    <a:lnTo>
                      <a:pt x="38" y="26"/>
                    </a:lnTo>
                    <a:lnTo>
                      <a:pt x="38" y="26"/>
                    </a:lnTo>
                    <a:lnTo>
                      <a:pt x="38" y="26"/>
                    </a:lnTo>
                    <a:lnTo>
                      <a:pt x="38" y="26"/>
                    </a:lnTo>
                    <a:lnTo>
                      <a:pt x="38" y="26"/>
                    </a:lnTo>
                    <a:lnTo>
                      <a:pt x="38" y="26"/>
                    </a:lnTo>
                    <a:lnTo>
                      <a:pt x="38" y="26"/>
                    </a:lnTo>
                    <a:lnTo>
                      <a:pt x="38" y="26"/>
                    </a:lnTo>
                    <a:lnTo>
                      <a:pt x="38" y="30"/>
                    </a:lnTo>
                    <a:lnTo>
                      <a:pt x="40" y="30"/>
                    </a:lnTo>
                    <a:lnTo>
                      <a:pt x="40" y="30"/>
                    </a:lnTo>
                    <a:lnTo>
                      <a:pt x="40" y="30"/>
                    </a:lnTo>
                    <a:lnTo>
                      <a:pt x="40" y="30"/>
                    </a:lnTo>
                    <a:lnTo>
                      <a:pt x="40" y="30"/>
                    </a:lnTo>
                    <a:lnTo>
                      <a:pt x="40" y="30"/>
                    </a:lnTo>
                    <a:lnTo>
                      <a:pt x="40" y="30"/>
                    </a:lnTo>
                    <a:lnTo>
                      <a:pt x="40" y="34"/>
                    </a:lnTo>
                    <a:lnTo>
                      <a:pt x="40" y="34"/>
                    </a:lnTo>
                    <a:lnTo>
                      <a:pt x="40" y="34"/>
                    </a:lnTo>
                    <a:lnTo>
                      <a:pt x="40" y="34"/>
                    </a:lnTo>
                    <a:lnTo>
                      <a:pt x="40" y="34"/>
                    </a:lnTo>
                    <a:lnTo>
                      <a:pt x="40" y="34"/>
                    </a:lnTo>
                    <a:lnTo>
                      <a:pt x="38" y="34"/>
                    </a:lnTo>
                    <a:lnTo>
                      <a:pt x="38" y="34"/>
                    </a:lnTo>
                    <a:lnTo>
                      <a:pt x="38" y="34"/>
                    </a:lnTo>
                    <a:lnTo>
                      <a:pt x="38" y="34"/>
                    </a:lnTo>
                    <a:lnTo>
                      <a:pt x="38" y="30"/>
                    </a:lnTo>
                    <a:lnTo>
                      <a:pt x="34" y="30"/>
                    </a:lnTo>
                    <a:lnTo>
                      <a:pt x="34" y="30"/>
                    </a:lnTo>
                    <a:lnTo>
                      <a:pt x="34" y="30"/>
                    </a:lnTo>
                    <a:lnTo>
                      <a:pt x="34" y="30"/>
                    </a:lnTo>
                    <a:lnTo>
                      <a:pt x="34" y="30"/>
                    </a:lnTo>
                    <a:lnTo>
                      <a:pt x="34" y="30"/>
                    </a:lnTo>
                    <a:lnTo>
                      <a:pt x="34" y="30"/>
                    </a:lnTo>
                    <a:lnTo>
                      <a:pt x="30" y="30"/>
                    </a:lnTo>
                    <a:lnTo>
                      <a:pt x="30" y="30"/>
                    </a:lnTo>
                    <a:lnTo>
                      <a:pt x="30" y="30"/>
                    </a:lnTo>
                    <a:lnTo>
                      <a:pt x="30" y="34"/>
                    </a:lnTo>
                    <a:lnTo>
                      <a:pt x="26" y="34"/>
                    </a:lnTo>
                    <a:lnTo>
                      <a:pt x="26" y="34"/>
                    </a:lnTo>
                    <a:lnTo>
                      <a:pt x="26" y="34"/>
                    </a:lnTo>
                    <a:lnTo>
                      <a:pt x="26" y="34"/>
                    </a:lnTo>
                    <a:lnTo>
                      <a:pt x="26" y="34"/>
                    </a:lnTo>
                    <a:lnTo>
                      <a:pt x="26" y="34"/>
                    </a:lnTo>
                    <a:lnTo>
                      <a:pt x="26" y="34"/>
                    </a:lnTo>
                    <a:lnTo>
                      <a:pt x="26" y="34"/>
                    </a:lnTo>
                    <a:lnTo>
                      <a:pt x="26" y="34"/>
                    </a:lnTo>
                    <a:lnTo>
                      <a:pt x="22" y="34"/>
                    </a:lnTo>
                    <a:lnTo>
                      <a:pt x="22" y="34"/>
                    </a:lnTo>
                    <a:lnTo>
                      <a:pt x="22" y="34"/>
                    </a:lnTo>
                    <a:lnTo>
                      <a:pt x="22" y="34"/>
                    </a:lnTo>
                    <a:lnTo>
                      <a:pt x="18" y="30"/>
                    </a:lnTo>
                    <a:lnTo>
                      <a:pt x="18" y="30"/>
                    </a:lnTo>
                    <a:lnTo>
                      <a:pt x="18" y="30"/>
                    </a:lnTo>
                    <a:lnTo>
                      <a:pt x="18" y="30"/>
                    </a:lnTo>
                    <a:lnTo>
                      <a:pt x="14" y="30"/>
                    </a:lnTo>
                    <a:lnTo>
                      <a:pt x="14" y="30"/>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10" y="34"/>
                    </a:lnTo>
                    <a:lnTo>
                      <a:pt x="8" y="34"/>
                    </a:lnTo>
                    <a:lnTo>
                      <a:pt x="8" y="34"/>
                    </a:lnTo>
                    <a:lnTo>
                      <a:pt x="8" y="34"/>
                    </a:lnTo>
                    <a:lnTo>
                      <a:pt x="8" y="30"/>
                    </a:lnTo>
                    <a:lnTo>
                      <a:pt x="8" y="30"/>
                    </a:lnTo>
                    <a:lnTo>
                      <a:pt x="4" y="30"/>
                    </a:lnTo>
                    <a:lnTo>
                      <a:pt x="4" y="30"/>
                    </a:lnTo>
                    <a:lnTo>
                      <a:pt x="4" y="30"/>
                    </a:lnTo>
                    <a:lnTo>
                      <a:pt x="4" y="30"/>
                    </a:lnTo>
                    <a:lnTo>
                      <a:pt x="4" y="30"/>
                    </a:lnTo>
                    <a:lnTo>
                      <a:pt x="4" y="30"/>
                    </a:lnTo>
                    <a:lnTo>
                      <a:pt x="4" y="30"/>
                    </a:lnTo>
                    <a:lnTo>
                      <a:pt x="4" y="30"/>
                    </a:lnTo>
                    <a:lnTo>
                      <a:pt x="0" y="30"/>
                    </a:lnTo>
                    <a:lnTo>
                      <a:pt x="0" y="30"/>
                    </a:lnTo>
                    <a:lnTo>
                      <a:pt x="0" y="26"/>
                    </a:lnTo>
                    <a:lnTo>
                      <a:pt x="4" y="22"/>
                    </a:lnTo>
                    <a:lnTo>
                      <a:pt x="4" y="22"/>
                    </a:lnTo>
                    <a:lnTo>
                      <a:pt x="4" y="22"/>
                    </a:lnTo>
                    <a:lnTo>
                      <a:pt x="4" y="22"/>
                    </a:lnTo>
                    <a:lnTo>
                      <a:pt x="8" y="22"/>
                    </a:lnTo>
                    <a:lnTo>
                      <a:pt x="8" y="22"/>
                    </a:lnTo>
                    <a:lnTo>
                      <a:pt x="8" y="22"/>
                    </a:lnTo>
                    <a:lnTo>
                      <a:pt x="8" y="22"/>
                    </a:lnTo>
                    <a:lnTo>
                      <a:pt x="8" y="26"/>
                    </a:lnTo>
                    <a:lnTo>
                      <a:pt x="8" y="26"/>
                    </a:lnTo>
                    <a:lnTo>
                      <a:pt x="8" y="26"/>
                    </a:lnTo>
                    <a:lnTo>
                      <a:pt x="10" y="26"/>
                    </a:lnTo>
                    <a:lnTo>
                      <a:pt x="10" y="26"/>
                    </a:lnTo>
                    <a:lnTo>
                      <a:pt x="10" y="26"/>
                    </a:lnTo>
                    <a:lnTo>
                      <a:pt x="10" y="26"/>
                    </a:lnTo>
                    <a:lnTo>
                      <a:pt x="10" y="26"/>
                    </a:lnTo>
                    <a:lnTo>
                      <a:pt x="10" y="26"/>
                    </a:lnTo>
                    <a:lnTo>
                      <a:pt x="14" y="26"/>
                    </a:lnTo>
                    <a:lnTo>
                      <a:pt x="14" y="26"/>
                    </a:lnTo>
                    <a:lnTo>
                      <a:pt x="14" y="26"/>
                    </a:lnTo>
                    <a:lnTo>
                      <a:pt x="14" y="26"/>
                    </a:lnTo>
                    <a:lnTo>
                      <a:pt x="14" y="26"/>
                    </a:lnTo>
                    <a:lnTo>
                      <a:pt x="10" y="26"/>
                    </a:lnTo>
                    <a:lnTo>
                      <a:pt x="10" y="26"/>
                    </a:lnTo>
                    <a:lnTo>
                      <a:pt x="10" y="26"/>
                    </a:lnTo>
                    <a:lnTo>
                      <a:pt x="10" y="26"/>
                    </a:lnTo>
                    <a:lnTo>
                      <a:pt x="10" y="26"/>
                    </a:lnTo>
                    <a:lnTo>
                      <a:pt x="14" y="26"/>
                    </a:lnTo>
                    <a:lnTo>
                      <a:pt x="14" y="26"/>
                    </a:lnTo>
                    <a:lnTo>
                      <a:pt x="14" y="26"/>
                    </a:lnTo>
                    <a:lnTo>
                      <a:pt x="14" y="26"/>
                    </a:lnTo>
                    <a:lnTo>
                      <a:pt x="14" y="26"/>
                    </a:lnTo>
                    <a:lnTo>
                      <a:pt x="14" y="26"/>
                    </a:lnTo>
                    <a:lnTo>
                      <a:pt x="18" y="26"/>
                    </a:lnTo>
                    <a:lnTo>
                      <a:pt x="18" y="26"/>
                    </a:lnTo>
                    <a:lnTo>
                      <a:pt x="18" y="26"/>
                    </a:lnTo>
                    <a:lnTo>
                      <a:pt x="22" y="26"/>
                    </a:lnTo>
                    <a:lnTo>
                      <a:pt x="22" y="26"/>
                    </a:lnTo>
                    <a:lnTo>
                      <a:pt x="22" y="26"/>
                    </a:lnTo>
                    <a:lnTo>
                      <a:pt x="22" y="26"/>
                    </a:lnTo>
                    <a:lnTo>
                      <a:pt x="22" y="26"/>
                    </a:lnTo>
                    <a:lnTo>
                      <a:pt x="22" y="26"/>
                    </a:lnTo>
                    <a:lnTo>
                      <a:pt x="22" y="26"/>
                    </a:lnTo>
                    <a:lnTo>
                      <a:pt x="26" y="26"/>
                    </a:lnTo>
                    <a:lnTo>
                      <a:pt x="26" y="26"/>
                    </a:lnTo>
                    <a:lnTo>
                      <a:pt x="26" y="26"/>
                    </a:lnTo>
                    <a:lnTo>
                      <a:pt x="26" y="26"/>
                    </a:lnTo>
                    <a:lnTo>
                      <a:pt x="26" y="26"/>
                    </a:lnTo>
                    <a:lnTo>
                      <a:pt x="26" y="26"/>
                    </a:lnTo>
                    <a:lnTo>
                      <a:pt x="26" y="26"/>
                    </a:lnTo>
                    <a:lnTo>
                      <a:pt x="26" y="26"/>
                    </a:lnTo>
                    <a:lnTo>
                      <a:pt x="26" y="26"/>
                    </a:lnTo>
                    <a:lnTo>
                      <a:pt x="30" y="26"/>
                    </a:lnTo>
                    <a:lnTo>
                      <a:pt x="30" y="26"/>
                    </a:lnTo>
                    <a:lnTo>
                      <a:pt x="30" y="26"/>
                    </a:lnTo>
                    <a:lnTo>
                      <a:pt x="30" y="26"/>
                    </a:lnTo>
                    <a:lnTo>
                      <a:pt x="30" y="26"/>
                    </a:lnTo>
                    <a:lnTo>
                      <a:pt x="30" y="26"/>
                    </a:lnTo>
                    <a:lnTo>
                      <a:pt x="30" y="26"/>
                    </a:lnTo>
                    <a:lnTo>
                      <a:pt x="34" y="22"/>
                    </a:lnTo>
                    <a:lnTo>
                      <a:pt x="34" y="22"/>
                    </a:lnTo>
                    <a:lnTo>
                      <a:pt x="30" y="22"/>
                    </a:lnTo>
                    <a:lnTo>
                      <a:pt x="30" y="22"/>
                    </a:lnTo>
                    <a:lnTo>
                      <a:pt x="30" y="22"/>
                    </a:lnTo>
                    <a:lnTo>
                      <a:pt x="30" y="22"/>
                    </a:lnTo>
                    <a:lnTo>
                      <a:pt x="30" y="22"/>
                    </a:lnTo>
                    <a:lnTo>
                      <a:pt x="30" y="22"/>
                    </a:lnTo>
                    <a:lnTo>
                      <a:pt x="30" y="22"/>
                    </a:lnTo>
                    <a:lnTo>
                      <a:pt x="30" y="22"/>
                    </a:lnTo>
                    <a:lnTo>
                      <a:pt x="30" y="20"/>
                    </a:lnTo>
                    <a:lnTo>
                      <a:pt x="26" y="20"/>
                    </a:lnTo>
                    <a:lnTo>
                      <a:pt x="26" y="20"/>
                    </a:lnTo>
                    <a:lnTo>
                      <a:pt x="26" y="20"/>
                    </a:lnTo>
                    <a:lnTo>
                      <a:pt x="26" y="20"/>
                    </a:lnTo>
                    <a:lnTo>
                      <a:pt x="26" y="20"/>
                    </a:lnTo>
                    <a:lnTo>
                      <a:pt x="26" y="20"/>
                    </a:lnTo>
                    <a:lnTo>
                      <a:pt x="26" y="16"/>
                    </a:lnTo>
                    <a:lnTo>
                      <a:pt x="26" y="16"/>
                    </a:lnTo>
                    <a:lnTo>
                      <a:pt x="26" y="12"/>
                    </a:lnTo>
                    <a:lnTo>
                      <a:pt x="26" y="12"/>
                    </a:lnTo>
                    <a:lnTo>
                      <a:pt x="26" y="12"/>
                    </a:lnTo>
                    <a:lnTo>
                      <a:pt x="22" y="8"/>
                    </a:lnTo>
                    <a:lnTo>
                      <a:pt x="22" y="8"/>
                    </a:lnTo>
                    <a:lnTo>
                      <a:pt x="22" y="8"/>
                    </a:lnTo>
                    <a:lnTo>
                      <a:pt x="22" y="8"/>
                    </a:lnTo>
                    <a:lnTo>
                      <a:pt x="22" y="8"/>
                    </a:lnTo>
                    <a:lnTo>
                      <a:pt x="22" y="8"/>
                    </a:lnTo>
                    <a:close/>
                    <a:moveTo>
                      <a:pt x="26" y="22"/>
                    </a:moveTo>
                    <a:lnTo>
                      <a:pt x="26" y="22"/>
                    </a:lnTo>
                    <a:lnTo>
                      <a:pt x="22" y="22"/>
                    </a:lnTo>
                    <a:lnTo>
                      <a:pt x="22" y="22"/>
                    </a:lnTo>
                    <a:lnTo>
                      <a:pt x="18" y="20"/>
                    </a:lnTo>
                    <a:lnTo>
                      <a:pt x="18" y="20"/>
                    </a:lnTo>
                    <a:lnTo>
                      <a:pt x="18" y="20"/>
                    </a:lnTo>
                    <a:lnTo>
                      <a:pt x="18" y="20"/>
                    </a:lnTo>
                    <a:lnTo>
                      <a:pt x="18" y="20"/>
                    </a:lnTo>
                    <a:lnTo>
                      <a:pt x="18" y="20"/>
                    </a:lnTo>
                    <a:lnTo>
                      <a:pt x="18" y="20"/>
                    </a:lnTo>
                    <a:lnTo>
                      <a:pt x="18" y="20"/>
                    </a:lnTo>
                    <a:lnTo>
                      <a:pt x="18" y="20"/>
                    </a:lnTo>
                    <a:lnTo>
                      <a:pt x="18" y="20"/>
                    </a:lnTo>
                    <a:lnTo>
                      <a:pt x="22" y="20"/>
                    </a:lnTo>
                    <a:lnTo>
                      <a:pt x="22" y="20"/>
                    </a:lnTo>
                    <a:lnTo>
                      <a:pt x="26" y="20"/>
                    </a:lnTo>
                    <a:lnTo>
                      <a:pt x="26" y="20"/>
                    </a:lnTo>
                    <a:lnTo>
                      <a:pt x="26" y="22"/>
                    </a:lnTo>
                    <a:lnTo>
                      <a:pt x="26" y="22"/>
                    </a:lnTo>
                    <a:lnTo>
                      <a:pt x="26" y="22"/>
                    </a:lnTo>
                    <a:lnTo>
                      <a:pt x="26" y="22"/>
                    </a:lnTo>
                    <a:lnTo>
                      <a:pt x="26" y="22"/>
                    </a:lnTo>
                    <a:lnTo>
                      <a:pt x="26" y="22"/>
                    </a:lnTo>
                    <a:lnTo>
                      <a:pt x="26" y="22"/>
                    </a:lnTo>
                    <a:lnTo>
                      <a:pt x="26" y="2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79" name="Freeform 76">
                <a:extLst>
                  <a:ext uri="{FF2B5EF4-FFF2-40B4-BE49-F238E27FC236}">
                    <a16:creationId xmlns:a16="http://schemas.microsoft.com/office/drawing/2014/main" id="{C52285A0-52E0-D25E-E862-AC79CD391350}"/>
                  </a:ext>
                </a:extLst>
              </p:cNvPr>
              <p:cNvSpPr>
                <a:spLocks noEditPoints="1"/>
              </p:cNvSpPr>
              <p:nvPr/>
            </p:nvSpPr>
            <p:spPr bwMode="auto">
              <a:xfrm>
                <a:off x="2390775" y="4111693"/>
                <a:ext cx="139700" cy="95250"/>
              </a:xfrm>
              <a:custGeom>
                <a:avLst/>
                <a:gdLst>
                  <a:gd name="T0" fmla="*/ 36 w 88"/>
                  <a:gd name="T1" fmla="*/ 52 h 60"/>
                  <a:gd name="T2" fmla="*/ 32 w 88"/>
                  <a:gd name="T3" fmla="*/ 56 h 60"/>
                  <a:gd name="T4" fmla="*/ 32 w 88"/>
                  <a:gd name="T5" fmla="*/ 60 h 60"/>
                  <a:gd name="T6" fmla="*/ 24 w 88"/>
                  <a:gd name="T7" fmla="*/ 56 h 60"/>
                  <a:gd name="T8" fmla="*/ 24 w 88"/>
                  <a:gd name="T9" fmla="*/ 52 h 60"/>
                  <a:gd name="T10" fmla="*/ 24 w 88"/>
                  <a:gd name="T11" fmla="*/ 52 h 60"/>
                  <a:gd name="T12" fmla="*/ 20 w 88"/>
                  <a:gd name="T13" fmla="*/ 52 h 60"/>
                  <a:gd name="T14" fmla="*/ 20 w 88"/>
                  <a:gd name="T15" fmla="*/ 52 h 60"/>
                  <a:gd name="T16" fmla="*/ 20 w 88"/>
                  <a:gd name="T17" fmla="*/ 46 h 60"/>
                  <a:gd name="T18" fmla="*/ 16 w 88"/>
                  <a:gd name="T19" fmla="*/ 46 h 60"/>
                  <a:gd name="T20" fmla="*/ 16 w 88"/>
                  <a:gd name="T21" fmla="*/ 42 h 60"/>
                  <a:gd name="T22" fmla="*/ 14 w 88"/>
                  <a:gd name="T23" fmla="*/ 46 h 60"/>
                  <a:gd name="T24" fmla="*/ 10 w 88"/>
                  <a:gd name="T25" fmla="*/ 46 h 60"/>
                  <a:gd name="T26" fmla="*/ 10 w 88"/>
                  <a:gd name="T27" fmla="*/ 42 h 60"/>
                  <a:gd name="T28" fmla="*/ 6 w 88"/>
                  <a:gd name="T29" fmla="*/ 42 h 60"/>
                  <a:gd name="T30" fmla="*/ 6 w 88"/>
                  <a:gd name="T31" fmla="*/ 38 h 60"/>
                  <a:gd name="T32" fmla="*/ 4 w 88"/>
                  <a:gd name="T33" fmla="*/ 38 h 60"/>
                  <a:gd name="T34" fmla="*/ 0 w 88"/>
                  <a:gd name="T35" fmla="*/ 34 h 60"/>
                  <a:gd name="T36" fmla="*/ 4 w 88"/>
                  <a:gd name="T37" fmla="*/ 30 h 60"/>
                  <a:gd name="T38" fmla="*/ 4 w 88"/>
                  <a:gd name="T39" fmla="*/ 26 h 60"/>
                  <a:gd name="T40" fmla="*/ 4 w 88"/>
                  <a:gd name="T41" fmla="*/ 22 h 60"/>
                  <a:gd name="T42" fmla="*/ 10 w 88"/>
                  <a:gd name="T43" fmla="*/ 16 h 60"/>
                  <a:gd name="T44" fmla="*/ 14 w 88"/>
                  <a:gd name="T45" fmla="*/ 12 h 60"/>
                  <a:gd name="T46" fmla="*/ 16 w 88"/>
                  <a:gd name="T47" fmla="*/ 8 h 60"/>
                  <a:gd name="T48" fmla="*/ 20 w 88"/>
                  <a:gd name="T49" fmla="*/ 8 h 60"/>
                  <a:gd name="T50" fmla="*/ 28 w 88"/>
                  <a:gd name="T51" fmla="*/ 8 h 60"/>
                  <a:gd name="T52" fmla="*/ 36 w 88"/>
                  <a:gd name="T53" fmla="*/ 12 h 60"/>
                  <a:gd name="T54" fmla="*/ 40 w 88"/>
                  <a:gd name="T55" fmla="*/ 12 h 60"/>
                  <a:gd name="T56" fmla="*/ 42 w 88"/>
                  <a:gd name="T57" fmla="*/ 8 h 60"/>
                  <a:gd name="T58" fmla="*/ 46 w 88"/>
                  <a:gd name="T59" fmla="*/ 8 h 60"/>
                  <a:gd name="T60" fmla="*/ 46 w 88"/>
                  <a:gd name="T61" fmla="*/ 8 h 60"/>
                  <a:gd name="T62" fmla="*/ 50 w 88"/>
                  <a:gd name="T63" fmla="*/ 8 h 60"/>
                  <a:gd name="T64" fmla="*/ 58 w 88"/>
                  <a:gd name="T65" fmla="*/ 8 h 60"/>
                  <a:gd name="T66" fmla="*/ 66 w 88"/>
                  <a:gd name="T67" fmla="*/ 8 h 60"/>
                  <a:gd name="T68" fmla="*/ 66 w 88"/>
                  <a:gd name="T69" fmla="*/ 8 h 60"/>
                  <a:gd name="T70" fmla="*/ 76 w 88"/>
                  <a:gd name="T71" fmla="*/ 16 h 60"/>
                  <a:gd name="T72" fmla="*/ 72 w 88"/>
                  <a:gd name="T73" fmla="*/ 18 h 60"/>
                  <a:gd name="T74" fmla="*/ 72 w 88"/>
                  <a:gd name="T75" fmla="*/ 18 h 60"/>
                  <a:gd name="T76" fmla="*/ 76 w 88"/>
                  <a:gd name="T77" fmla="*/ 18 h 60"/>
                  <a:gd name="T78" fmla="*/ 80 w 88"/>
                  <a:gd name="T79" fmla="*/ 18 h 60"/>
                  <a:gd name="T80" fmla="*/ 80 w 88"/>
                  <a:gd name="T81" fmla="*/ 22 h 60"/>
                  <a:gd name="T82" fmla="*/ 80 w 88"/>
                  <a:gd name="T83" fmla="*/ 18 h 60"/>
                  <a:gd name="T84" fmla="*/ 84 w 88"/>
                  <a:gd name="T85" fmla="*/ 18 h 60"/>
                  <a:gd name="T86" fmla="*/ 84 w 88"/>
                  <a:gd name="T87" fmla="*/ 22 h 60"/>
                  <a:gd name="T88" fmla="*/ 84 w 88"/>
                  <a:gd name="T89" fmla="*/ 22 h 60"/>
                  <a:gd name="T90" fmla="*/ 76 w 88"/>
                  <a:gd name="T91" fmla="*/ 26 h 60"/>
                  <a:gd name="T92" fmla="*/ 66 w 88"/>
                  <a:gd name="T93" fmla="*/ 30 h 60"/>
                  <a:gd name="T94" fmla="*/ 58 w 88"/>
                  <a:gd name="T95" fmla="*/ 30 h 60"/>
                  <a:gd name="T96" fmla="*/ 58 w 88"/>
                  <a:gd name="T97" fmla="*/ 34 h 60"/>
                  <a:gd name="T98" fmla="*/ 58 w 88"/>
                  <a:gd name="T99" fmla="*/ 38 h 60"/>
                  <a:gd name="T100" fmla="*/ 54 w 88"/>
                  <a:gd name="T101" fmla="*/ 38 h 60"/>
                  <a:gd name="T102" fmla="*/ 50 w 88"/>
                  <a:gd name="T103" fmla="*/ 46 h 60"/>
                  <a:gd name="T104" fmla="*/ 46 w 88"/>
                  <a:gd name="T105" fmla="*/ 42 h 60"/>
                  <a:gd name="T106" fmla="*/ 42 w 88"/>
                  <a:gd name="T107" fmla="*/ 42 h 60"/>
                  <a:gd name="T108" fmla="*/ 36 w 88"/>
                  <a:gd name="T109" fmla="*/ 46 h 60"/>
                  <a:gd name="T110" fmla="*/ 36 w 88"/>
                  <a:gd name="T111" fmla="*/ 0 h 60"/>
                  <a:gd name="T112" fmla="*/ 40 w 88"/>
                  <a:gd name="T113" fmla="*/ 0 h 60"/>
                  <a:gd name="T114" fmla="*/ 40 w 88"/>
                  <a:gd name="T115" fmla="*/ 0 h 60"/>
                  <a:gd name="T116" fmla="*/ 36 w 88"/>
                  <a:gd name="T1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 h="60">
                    <a:moveTo>
                      <a:pt x="36" y="46"/>
                    </a:moveTo>
                    <a:lnTo>
                      <a:pt x="36" y="50"/>
                    </a:lnTo>
                    <a:lnTo>
                      <a:pt x="36" y="52"/>
                    </a:lnTo>
                    <a:lnTo>
                      <a:pt x="36" y="52"/>
                    </a:lnTo>
                    <a:lnTo>
                      <a:pt x="36" y="52"/>
                    </a:lnTo>
                    <a:lnTo>
                      <a:pt x="36" y="52"/>
                    </a:lnTo>
                    <a:lnTo>
                      <a:pt x="36" y="52"/>
                    </a:lnTo>
                    <a:lnTo>
                      <a:pt x="36" y="52"/>
                    </a:lnTo>
                    <a:lnTo>
                      <a:pt x="36" y="52"/>
                    </a:lnTo>
                    <a:lnTo>
                      <a:pt x="36" y="52"/>
                    </a:lnTo>
                    <a:lnTo>
                      <a:pt x="32" y="52"/>
                    </a:lnTo>
                    <a:lnTo>
                      <a:pt x="32" y="56"/>
                    </a:lnTo>
                    <a:lnTo>
                      <a:pt x="32" y="56"/>
                    </a:lnTo>
                    <a:lnTo>
                      <a:pt x="32" y="56"/>
                    </a:lnTo>
                    <a:lnTo>
                      <a:pt x="32" y="56"/>
                    </a:lnTo>
                    <a:lnTo>
                      <a:pt x="32" y="60"/>
                    </a:lnTo>
                    <a:lnTo>
                      <a:pt x="32" y="60"/>
                    </a:lnTo>
                    <a:lnTo>
                      <a:pt x="32" y="60"/>
                    </a:lnTo>
                    <a:lnTo>
                      <a:pt x="28" y="60"/>
                    </a:lnTo>
                    <a:lnTo>
                      <a:pt x="28" y="60"/>
                    </a:lnTo>
                    <a:lnTo>
                      <a:pt x="28" y="60"/>
                    </a:lnTo>
                    <a:lnTo>
                      <a:pt x="28" y="56"/>
                    </a:lnTo>
                    <a:lnTo>
                      <a:pt x="24" y="56"/>
                    </a:lnTo>
                    <a:lnTo>
                      <a:pt x="24" y="56"/>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4" y="52"/>
                    </a:lnTo>
                    <a:lnTo>
                      <a:pt x="20" y="52"/>
                    </a:lnTo>
                    <a:lnTo>
                      <a:pt x="20" y="52"/>
                    </a:lnTo>
                    <a:lnTo>
                      <a:pt x="20" y="52"/>
                    </a:lnTo>
                    <a:lnTo>
                      <a:pt x="20" y="52"/>
                    </a:lnTo>
                    <a:lnTo>
                      <a:pt x="20" y="52"/>
                    </a:lnTo>
                    <a:lnTo>
                      <a:pt x="20" y="52"/>
                    </a:lnTo>
                    <a:lnTo>
                      <a:pt x="20" y="52"/>
                    </a:lnTo>
                    <a:lnTo>
                      <a:pt x="20" y="52"/>
                    </a:lnTo>
                    <a:lnTo>
                      <a:pt x="20" y="52"/>
                    </a:lnTo>
                    <a:lnTo>
                      <a:pt x="20" y="52"/>
                    </a:lnTo>
                    <a:lnTo>
                      <a:pt x="20" y="50"/>
                    </a:lnTo>
                    <a:lnTo>
                      <a:pt x="20" y="50"/>
                    </a:lnTo>
                    <a:lnTo>
                      <a:pt x="20" y="50"/>
                    </a:lnTo>
                    <a:lnTo>
                      <a:pt x="20" y="50"/>
                    </a:lnTo>
                    <a:lnTo>
                      <a:pt x="20" y="50"/>
                    </a:lnTo>
                    <a:lnTo>
                      <a:pt x="20" y="46"/>
                    </a:lnTo>
                    <a:lnTo>
                      <a:pt x="20" y="46"/>
                    </a:lnTo>
                    <a:lnTo>
                      <a:pt x="20" y="46"/>
                    </a:lnTo>
                    <a:lnTo>
                      <a:pt x="20" y="46"/>
                    </a:lnTo>
                    <a:lnTo>
                      <a:pt x="20" y="46"/>
                    </a:lnTo>
                    <a:lnTo>
                      <a:pt x="20" y="46"/>
                    </a:lnTo>
                    <a:lnTo>
                      <a:pt x="16" y="46"/>
                    </a:lnTo>
                    <a:lnTo>
                      <a:pt x="16" y="46"/>
                    </a:lnTo>
                    <a:lnTo>
                      <a:pt x="16" y="46"/>
                    </a:lnTo>
                    <a:lnTo>
                      <a:pt x="16" y="46"/>
                    </a:lnTo>
                    <a:lnTo>
                      <a:pt x="16" y="46"/>
                    </a:lnTo>
                    <a:lnTo>
                      <a:pt x="16" y="42"/>
                    </a:lnTo>
                    <a:lnTo>
                      <a:pt x="16" y="42"/>
                    </a:lnTo>
                    <a:lnTo>
                      <a:pt x="16" y="42"/>
                    </a:lnTo>
                    <a:lnTo>
                      <a:pt x="14" y="42"/>
                    </a:lnTo>
                    <a:lnTo>
                      <a:pt x="14" y="42"/>
                    </a:lnTo>
                    <a:lnTo>
                      <a:pt x="14" y="42"/>
                    </a:lnTo>
                    <a:lnTo>
                      <a:pt x="14" y="42"/>
                    </a:lnTo>
                    <a:lnTo>
                      <a:pt x="14" y="46"/>
                    </a:lnTo>
                    <a:lnTo>
                      <a:pt x="14" y="46"/>
                    </a:lnTo>
                    <a:lnTo>
                      <a:pt x="14" y="46"/>
                    </a:lnTo>
                    <a:lnTo>
                      <a:pt x="14" y="46"/>
                    </a:lnTo>
                    <a:lnTo>
                      <a:pt x="14" y="46"/>
                    </a:lnTo>
                    <a:lnTo>
                      <a:pt x="10" y="46"/>
                    </a:lnTo>
                    <a:lnTo>
                      <a:pt x="10" y="46"/>
                    </a:lnTo>
                    <a:lnTo>
                      <a:pt x="10" y="46"/>
                    </a:lnTo>
                    <a:lnTo>
                      <a:pt x="10" y="42"/>
                    </a:lnTo>
                    <a:lnTo>
                      <a:pt x="10" y="42"/>
                    </a:lnTo>
                    <a:lnTo>
                      <a:pt x="10" y="42"/>
                    </a:lnTo>
                    <a:lnTo>
                      <a:pt x="10" y="42"/>
                    </a:lnTo>
                    <a:lnTo>
                      <a:pt x="10" y="42"/>
                    </a:lnTo>
                    <a:lnTo>
                      <a:pt x="6" y="42"/>
                    </a:lnTo>
                    <a:lnTo>
                      <a:pt x="6" y="42"/>
                    </a:lnTo>
                    <a:lnTo>
                      <a:pt x="6" y="42"/>
                    </a:lnTo>
                    <a:lnTo>
                      <a:pt x="6" y="38"/>
                    </a:lnTo>
                    <a:lnTo>
                      <a:pt x="6" y="38"/>
                    </a:lnTo>
                    <a:lnTo>
                      <a:pt x="6" y="42"/>
                    </a:lnTo>
                    <a:lnTo>
                      <a:pt x="6" y="42"/>
                    </a:lnTo>
                    <a:lnTo>
                      <a:pt x="6" y="42"/>
                    </a:lnTo>
                    <a:lnTo>
                      <a:pt x="6" y="38"/>
                    </a:lnTo>
                    <a:lnTo>
                      <a:pt x="6" y="38"/>
                    </a:lnTo>
                    <a:lnTo>
                      <a:pt x="6" y="38"/>
                    </a:lnTo>
                    <a:lnTo>
                      <a:pt x="6" y="38"/>
                    </a:lnTo>
                    <a:lnTo>
                      <a:pt x="6" y="38"/>
                    </a:lnTo>
                    <a:lnTo>
                      <a:pt x="4" y="38"/>
                    </a:lnTo>
                    <a:lnTo>
                      <a:pt x="4" y="38"/>
                    </a:lnTo>
                    <a:lnTo>
                      <a:pt x="4" y="38"/>
                    </a:lnTo>
                    <a:lnTo>
                      <a:pt x="4" y="38"/>
                    </a:lnTo>
                    <a:lnTo>
                      <a:pt x="4" y="38"/>
                    </a:lnTo>
                    <a:lnTo>
                      <a:pt x="4" y="34"/>
                    </a:lnTo>
                    <a:lnTo>
                      <a:pt x="4" y="38"/>
                    </a:lnTo>
                    <a:lnTo>
                      <a:pt x="4" y="34"/>
                    </a:lnTo>
                    <a:lnTo>
                      <a:pt x="0" y="34"/>
                    </a:lnTo>
                    <a:lnTo>
                      <a:pt x="0" y="34"/>
                    </a:lnTo>
                    <a:lnTo>
                      <a:pt x="0" y="34"/>
                    </a:lnTo>
                    <a:lnTo>
                      <a:pt x="0" y="34"/>
                    </a:lnTo>
                    <a:lnTo>
                      <a:pt x="0" y="34"/>
                    </a:lnTo>
                    <a:lnTo>
                      <a:pt x="0" y="34"/>
                    </a:lnTo>
                    <a:lnTo>
                      <a:pt x="0" y="30"/>
                    </a:lnTo>
                    <a:lnTo>
                      <a:pt x="4" y="30"/>
                    </a:lnTo>
                    <a:lnTo>
                      <a:pt x="4" y="30"/>
                    </a:lnTo>
                    <a:lnTo>
                      <a:pt x="4" y="30"/>
                    </a:lnTo>
                    <a:lnTo>
                      <a:pt x="4" y="30"/>
                    </a:lnTo>
                    <a:lnTo>
                      <a:pt x="0" y="26"/>
                    </a:lnTo>
                    <a:lnTo>
                      <a:pt x="0" y="26"/>
                    </a:lnTo>
                    <a:lnTo>
                      <a:pt x="0" y="26"/>
                    </a:lnTo>
                    <a:lnTo>
                      <a:pt x="4" y="26"/>
                    </a:lnTo>
                    <a:lnTo>
                      <a:pt x="4" y="26"/>
                    </a:lnTo>
                    <a:lnTo>
                      <a:pt x="4" y="22"/>
                    </a:lnTo>
                    <a:lnTo>
                      <a:pt x="4" y="22"/>
                    </a:lnTo>
                    <a:lnTo>
                      <a:pt x="4" y="22"/>
                    </a:lnTo>
                    <a:lnTo>
                      <a:pt x="4" y="22"/>
                    </a:lnTo>
                    <a:lnTo>
                      <a:pt x="4" y="22"/>
                    </a:lnTo>
                    <a:lnTo>
                      <a:pt x="4" y="22"/>
                    </a:lnTo>
                    <a:lnTo>
                      <a:pt x="4" y="22"/>
                    </a:lnTo>
                    <a:lnTo>
                      <a:pt x="6" y="18"/>
                    </a:lnTo>
                    <a:lnTo>
                      <a:pt x="6" y="18"/>
                    </a:lnTo>
                    <a:lnTo>
                      <a:pt x="10" y="18"/>
                    </a:lnTo>
                    <a:lnTo>
                      <a:pt x="10" y="16"/>
                    </a:lnTo>
                    <a:lnTo>
                      <a:pt x="10" y="16"/>
                    </a:lnTo>
                    <a:lnTo>
                      <a:pt x="14" y="12"/>
                    </a:lnTo>
                    <a:lnTo>
                      <a:pt x="14" y="12"/>
                    </a:lnTo>
                    <a:lnTo>
                      <a:pt x="14" y="12"/>
                    </a:lnTo>
                    <a:lnTo>
                      <a:pt x="14" y="12"/>
                    </a:lnTo>
                    <a:lnTo>
                      <a:pt x="14" y="12"/>
                    </a:lnTo>
                    <a:lnTo>
                      <a:pt x="14" y="12"/>
                    </a:lnTo>
                    <a:lnTo>
                      <a:pt x="14" y="12"/>
                    </a:lnTo>
                    <a:lnTo>
                      <a:pt x="16" y="12"/>
                    </a:lnTo>
                    <a:lnTo>
                      <a:pt x="16" y="12"/>
                    </a:lnTo>
                    <a:lnTo>
                      <a:pt x="16" y="12"/>
                    </a:lnTo>
                    <a:lnTo>
                      <a:pt x="16" y="8"/>
                    </a:lnTo>
                    <a:lnTo>
                      <a:pt x="20" y="8"/>
                    </a:lnTo>
                    <a:lnTo>
                      <a:pt x="20" y="8"/>
                    </a:lnTo>
                    <a:lnTo>
                      <a:pt x="20" y="8"/>
                    </a:lnTo>
                    <a:lnTo>
                      <a:pt x="20" y="8"/>
                    </a:lnTo>
                    <a:lnTo>
                      <a:pt x="20" y="8"/>
                    </a:lnTo>
                    <a:lnTo>
                      <a:pt x="20" y="8"/>
                    </a:lnTo>
                    <a:lnTo>
                      <a:pt x="24" y="8"/>
                    </a:lnTo>
                    <a:lnTo>
                      <a:pt x="24" y="12"/>
                    </a:lnTo>
                    <a:lnTo>
                      <a:pt x="24" y="12"/>
                    </a:lnTo>
                    <a:lnTo>
                      <a:pt x="24" y="12"/>
                    </a:lnTo>
                    <a:lnTo>
                      <a:pt x="24" y="12"/>
                    </a:lnTo>
                    <a:lnTo>
                      <a:pt x="28" y="8"/>
                    </a:lnTo>
                    <a:lnTo>
                      <a:pt x="28" y="12"/>
                    </a:lnTo>
                    <a:lnTo>
                      <a:pt x="28" y="12"/>
                    </a:lnTo>
                    <a:lnTo>
                      <a:pt x="32" y="12"/>
                    </a:lnTo>
                    <a:lnTo>
                      <a:pt x="32" y="12"/>
                    </a:lnTo>
                    <a:lnTo>
                      <a:pt x="32" y="12"/>
                    </a:lnTo>
                    <a:lnTo>
                      <a:pt x="36" y="12"/>
                    </a:lnTo>
                    <a:lnTo>
                      <a:pt x="36" y="12"/>
                    </a:lnTo>
                    <a:lnTo>
                      <a:pt x="36" y="12"/>
                    </a:lnTo>
                    <a:lnTo>
                      <a:pt x="40" y="12"/>
                    </a:lnTo>
                    <a:lnTo>
                      <a:pt x="40" y="12"/>
                    </a:lnTo>
                    <a:lnTo>
                      <a:pt x="40" y="12"/>
                    </a:lnTo>
                    <a:lnTo>
                      <a:pt x="40" y="12"/>
                    </a:lnTo>
                    <a:lnTo>
                      <a:pt x="40" y="12"/>
                    </a:lnTo>
                    <a:lnTo>
                      <a:pt x="42" y="12"/>
                    </a:lnTo>
                    <a:lnTo>
                      <a:pt x="42" y="12"/>
                    </a:lnTo>
                    <a:lnTo>
                      <a:pt x="42" y="8"/>
                    </a:lnTo>
                    <a:lnTo>
                      <a:pt x="42" y="8"/>
                    </a:lnTo>
                    <a:lnTo>
                      <a:pt x="42" y="8"/>
                    </a:lnTo>
                    <a:lnTo>
                      <a:pt x="42" y="8"/>
                    </a:lnTo>
                    <a:lnTo>
                      <a:pt x="42" y="8"/>
                    </a:lnTo>
                    <a:lnTo>
                      <a:pt x="46" y="8"/>
                    </a:lnTo>
                    <a:lnTo>
                      <a:pt x="46" y="8"/>
                    </a:lnTo>
                    <a:lnTo>
                      <a:pt x="46" y="8"/>
                    </a:lnTo>
                    <a:lnTo>
                      <a:pt x="46" y="8"/>
                    </a:lnTo>
                    <a:lnTo>
                      <a:pt x="46" y="8"/>
                    </a:lnTo>
                    <a:lnTo>
                      <a:pt x="46" y="8"/>
                    </a:lnTo>
                    <a:lnTo>
                      <a:pt x="46" y="8"/>
                    </a:lnTo>
                    <a:lnTo>
                      <a:pt x="46" y="8"/>
                    </a:lnTo>
                    <a:lnTo>
                      <a:pt x="46" y="8"/>
                    </a:lnTo>
                    <a:lnTo>
                      <a:pt x="46" y="8"/>
                    </a:lnTo>
                    <a:lnTo>
                      <a:pt x="46" y="8"/>
                    </a:lnTo>
                    <a:lnTo>
                      <a:pt x="50" y="8"/>
                    </a:lnTo>
                    <a:lnTo>
                      <a:pt x="50" y="8"/>
                    </a:lnTo>
                    <a:lnTo>
                      <a:pt x="50" y="8"/>
                    </a:lnTo>
                    <a:lnTo>
                      <a:pt x="50" y="8"/>
                    </a:lnTo>
                    <a:lnTo>
                      <a:pt x="50" y="8"/>
                    </a:lnTo>
                    <a:lnTo>
                      <a:pt x="54" y="8"/>
                    </a:lnTo>
                    <a:lnTo>
                      <a:pt x="54" y="8"/>
                    </a:lnTo>
                    <a:lnTo>
                      <a:pt x="58" y="8"/>
                    </a:lnTo>
                    <a:lnTo>
                      <a:pt x="58" y="8"/>
                    </a:lnTo>
                    <a:lnTo>
                      <a:pt x="58" y="8"/>
                    </a:lnTo>
                    <a:lnTo>
                      <a:pt x="58" y="8"/>
                    </a:lnTo>
                    <a:lnTo>
                      <a:pt x="58" y="8"/>
                    </a:lnTo>
                    <a:lnTo>
                      <a:pt x="58" y="8"/>
                    </a:lnTo>
                    <a:lnTo>
                      <a:pt x="58" y="8"/>
                    </a:lnTo>
                    <a:lnTo>
                      <a:pt x="58" y="8"/>
                    </a:lnTo>
                    <a:lnTo>
                      <a:pt x="62" y="8"/>
                    </a:lnTo>
                    <a:lnTo>
                      <a:pt x="66" y="8"/>
                    </a:lnTo>
                    <a:lnTo>
                      <a:pt x="66" y="12"/>
                    </a:lnTo>
                    <a:lnTo>
                      <a:pt x="66" y="12"/>
                    </a:lnTo>
                    <a:lnTo>
                      <a:pt x="66" y="12"/>
                    </a:lnTo>
                    <a:lnTo>
                      <a:pt x="66" y="12"/>
                    </a:lnTo>
                    <a:lnTo>
                      <a:pt x="70" y="12"/>
                    </a:lnTo>
                    <a:lnTo>
                      <a:pt x="66" y="8"/>
                    </a:lnTo>
                    <a:lnTo>
                      <a:pt x="66" y="8"/>
                    </a:lnTo>
                    <a:lnTo>
                      <a:pt x="70" y="12"/>
                    </a:lnTo>
                    <a:lnTo>
                      <a:pt x="72" y="12"/>
                    </a:lnTo>
                    <a:lnTo>
                      <a:pt x="72" y="12"/>
                    </a:lnTo>
                    <a:lnTo>
                      <a:pt x="76" y="16"/>
                    </a:lnTo>
                    <a:lnTo>
                      <a:pt x="76" y="16"/>
                    </a:lnTo>
                    <a:lnTo>
                      <a:pt x="72" y="16"/>
                    </a:lnTo>
                    <a:lnTo>
                      <a:pt x="72" y="16"/>
                    </a:lnTo>
                    <a:lnTo>
                      <a:pt x="72" y="16"/>
                    </a:lnTo>
                    <a:lnTo>
                      <a:pt x="70" y="16"/>
                    </a:lnTo>
                    <a:lnTo>
                      <a:pt x="70" y="16"/>
                    </a:lnTo>
                    <a:lnTo>
                      <a:pt x="72" y="18"/>
                    </a:lnTo>
                    <a:lnTo>
                      <a:pt x="72" y="18"/>
                    </a:lnTo>
                    <a:lnTo>
                      <a:pt x="76" y="18"/>
                    </a:lnTo>
                    <a:lnTo>
                      <a:pt x="76" y="18"/>
                    </a:lnTo>
                    <a:lnTo>
                      <a:pt x="76" y="18"/>
                    </a:lnTo>
                    <a:lnTo>
                      <a:pt x="72" y="18"/>
                    </a:lnTo>
                    <a:lnTo>
                      <a:pt x="72" y="18"/>
                    </a:lnTo>
                    <a:lnTo>
                      <a:pt x="72" y="18"/>
                    </a:lnTo>
                    <a:lnTo>
                      <a:pt x="72" y="18"/>
                    </a:lnTo>
                    <a:lnTo>
                      <a:pt x="72" y="16"/>
                    </a:lnTo>
                    <a:lnTo>
                      <a:pt x="72" y="16"/>
                    </a:lnTo>
                    <a:lnTo>
                      <a:pt x="76" y="18"/>
                    </a:lnTo>
                    <a:lnTo>
                      <a:pt x="76" y="18"/>
                    </a:lnTo>
                    <a:lnTo>
                      <a:pt x="76" y="18"/>
                    </a:lnTo>
                    <a:lnTo>
                      <a:pt x="76" y="18"/>
                    </a:lnTo>
                    <a:lnTo>
                      <a:pt x="76" y="18"/>
                    </a:lnTo>
                    <a:lnTo>
                      <a:pt x="80" y="18"/>
                    </a:lnTo>
                    <a:lnTo>
                      <a:pt x="80" y="18"/>
                    </a:lnTo>
                    <a:lnTo>
                      <a:pt x="80" y="18"/>
                    </a:lnTo>
                    <a:lnTo>
                      <a:pt x="80" y="18"/>
                    </a:lnTo>
                    <a:lnTo>
                      <a:pt x="80" y="18"/>
                    </a:lnTo>
                    <a:lnTo>
                      <a:pt x="80" y="18"/>
                    </a:lnTo>
                    <a:lnTo>
                      <a:pt x="80" y="18"/>
                    </a:lnTo>
                    <a:lnTo>
                      <a:pt x="80" y="18"/>
                    </a:lnTo>
                    <a:lnTo>
                      <a:pt x="80" y="22"/>
                    </a:lnTo>
                    <a:lnTo>
                      <a:pt x="80" y="22"/>
                    </a:lnTo>
                    <a:lnTo>
                      <a:pt x="80" y="22"/>
                    </a:lnTo>
                    <a:lnTo>
                      <a:pt x="80" y="18"/>
                    </a:lnTo>
                    <a:lnTo>
                      <a:pt x="80" y="18"/>
                    </a:lnTo>
                    <a:lnTo>
                      <a:pt x="80" y="18"/>
                    </a:lnTo>
                    <a:lnTo>
                      <a:pt x="80" y="18"/>
                    </a:lnTo>
                    <a:lnTo>
                      <a:pt x="80" y="18"/>
                    </a:lnTo>
                    <a:lnTo>
                      <a:pt x="80" y="18"/>
                    </a:lnTo>
                    <a:lnTo>
                      <a:pt x="80" y="18"/>
                    </a:lnTo>
                    <a:lnTo>
                      <a:pt x="80" y="18"/>
                    </a:lnTo>
                    <a:lnTo>
                      <a:pt x="84" y="18"/>
                    </a:lnTo>
                    <a:lnTo>
                      <a:pt x="84" y="18"/>
                    </a:lnTo>
                    <a:lnTo>
                      <a:pt x="84" y="22"/>
                    </a:lnTo>
                    <a:lnTo>
                      <a:pt x="84" y="22"/>
                    </a:lnTo>
                    <a:lnTo>
                      <a:pt x="84" y="22"/>
                    </a:lnTo>
                    <a:lnTo>
                      <a:pt x="84" y="22"/>
                    </a:lnTo>
                    <a:lnTo>
                      <a:pt x="84" y="22"/>
                    </a:lnTo>
                    <a:lnTo>
                      <a:pt x="84" y="22"/>
                    </a:lnTo>
                    <a:lnTo>
                      <a:pt x="84" y="22"/>
                    </a:lnTo>
                    <a:lnTo>
                      <a:pt x="88" y="22"/>
                    </a:lnTo>
                    <a:lnTo>
                      <a:pt x="84" y="22"/>
                    </a:lnTo>
                    <a:lnTo>
                      <a:pt x="84" y="22"/>
                    </a:lnTo>
                    <a:lnTo>
                      <a:pt x="84" y="22"/>
                    </a:lnTo>
                    <a:lnTo>
                      <a:pt x="84" y="22"/>
                    </a:lnTo>
                    <a:lnTo>
                      <a:pt x="84" y="22"/>
                    </a:lnTo>
                    <a:lnTo>
                      <a:pt x="80" y="22"/>
                    </a:lnTo>
                    <a:lnTo>
                      <a:pt x="80" y="26"/>
                    </a:lnTo>
                    <a:lnTo>
                      <a:pt x="80" y="26"/>
                    </a:lnTo>
                    <a:lnTo>
                      <a:pt x="76" y="26"/>
                    </a:lnTo>
                    <a:lnTo>
                      <a:pt x="76" y="26"/>
                    </a:lnTo>
                    <a:lnTo>
                      <a:pt x="72" y="30"/>
                    </a:lnTo>
                    <a:lnTo>
                      <a:pt x="72" y="30"/>
                    </a:lnTo>
                    <a:lnTo>
                      <a:pt x="72" y="30"/>
                    </a:lnTo>
                    <a:lnTo>
                      <a:pt x="70" y="30"/>
                    </a:lnTo>
                    <a:lnTo>
                      <a:pt x="70" y="30"/>
                    </a:lnTo>
                    <a:lnTo>
                      <a:pt x="66" y="30"/>
                    </a:lnTo>
                    <a:lnTo>
                      <a:pt x="66" y="30"/>
                    </a:lnTo>
                    <a:lnTo>
                      <a:pt x="62" y="26"/>
                    </a:lnTo>
                    <a:lnTo>
                      <a:pt x="62" y="26"/>
                    </a:lnTo>
                    <a:lnTo>
                      <a:pt x="62" y="26"/>
                    </a:lnTo>
                    <a:lnTo>
                      <a:pt x="58" y="30"/>
                    </a:lnTo>
                    <a:lnTo>
                      <a:pt x="58" y="30"/>
                    </a:lnTo>
                    <a:lnTo>
                      <a:pt x="58" y="30"/>
                    </a:lnTo>
                    <a:lnTo>
                      <a:pt x="58" y="30"/>
                    </a:lnTo>
                    <a:lnTo>
                      <a:pt x="58" y="30"/>
                    </a:lnTo>
                    <a:lnTo>
                      <a:pt x="58" y="30"/>
                    </a:lnTo>
                    <a:lnTo>
                      <a:pt x="58" y="34"/>
                    </a:lnTo>
                    <a:lnTo>
                      <a:pt x="58" y="34"/>
                    </a:lnTo>
                    <a:lnTo>
                      <a:pt x="58" y="34"/>
                    </a:lnTo>
                    <a:lnTo>
                      <a:pt x="58" y="34"/>
                    </a:lnTo>
                    <a:lnTo>
                      <a:pt x="58" y="34"/>
                    </a:lnTo>
                    <a:lnTo>
                      <a:pt x="58" y="34"/>
                    </a:lnTo>
                    <a:lnTo>
                      <a:pt x="58" y="38"/>
                    </a:lnTo>
                    <a:lnTo>
                      <a:pt x="58" y="38"/>
                    </a:lnTo>
                    <a:lnTo>
                      <a:pt x="54" y="38"/>
                    </a:lnTo>
                    <a:lnTo>
                      <a:pt x="54" y="38"/>
                    </a:lnTo>
                    <a:lnTo>
                      <a:pt x="54" y="38"/>
                    </a:lnTo>
                    <a:lnTo>
                      <a:pt x="54" y="38"/>
                    </a:lnTo>
                    <a:lnTo>
                      <a:pt x="54" y="38"/>
                    </a:lnTo>
                    <a:lnTo>
                      <a:pt x="54" y="38"/>
                    </a:lnTo>
                    <a:lnTo>
                      <a:pt x="54" y="38"/>
                    </a:lnTo>
                    <a:lnTo>
                      <a:pt x="54" y="38"/>
                    </a:lnTo>
                    <a:lnTo>
                      <a:pt x="50" y="42"/>
                    </a:lnTo>
                    <a:lnTo>
                      <a:pt x="50" y="42"/>
                    </a:lnTo>
                    <a:lnTo>
                      <a:pt x="50" y="42"/>
                    </a:lnTo>
                    <a:lnTo>
                      <a:pt x="50" y="46"/>
                    </a:lnTo>
                    <a:lnTo>
                      <a:pt x="50" y="46"/>
                    </a:lnTo>
                    <a:lnTo>
                      <a:pt x="50" y="46"/>
                    </a:lnTo>
                    <a:lnTo>
                      <a:pt x="50" y="46"/>
                    </a:lnTo>
                    <a:lnTo>
                      <a:pt x="46" y="46"/>
                    </a:lnTo>
                    <a:lnTo>
                      <a:pt x="46" y="46"/>
                    </a:lnTo>
                    <a:lnTo>
                      <a:pt x="46" y="42"/>
                    </a:lnTo>
                    <a:lnTo>
                      <a:pt x="46" y="42"/>
                    </a:lnTo>
                    <a:lnTo>
                      <a:pt x="46" y="42"/>
                    </a:lnTo>
                    <a:lnTo>
                      <a:pt x="46" y="42"/>
                    </a:lnTo>
                    <a:lnTo>
                      <a:pt x="42" y="42"/>
                    </a:lnTo>
                    <a:lnTo>
                      <a:pt x="42" y="42"/>
                    </a:lnTo>
                    <a:lnTo>
                      <a:pt x="42" y="42"/>
                    </a:lnTo>
                    <a:lnTo>
                      <a:pt x="40" y="46"/>
                    </a:lnTo>
                    <a:lnTo>
                      <a:pt x="40" y="46"/>
                    </a:lnTo>
                    <a:lnTo>
                      <a:pt x="40" y="46"/>
                    </a:lnTo>
                    <a:lnTo>
                      <a:pt x="36" y="46"/>
                    </a:lnTo>
                    <a:lnTo>
                      <a:pt x="36" y="46"/>
                    </a:lnTo>
                    <a:lnTo>
                      <a:pt x="36" y="46"/>
                    </a:lnTo>
                    <a:lnTo>
                      <a:pt x="36" y="46"/>
                    </a:lnTo>
                    <a:lnTo>
                      <a:pt x="36" y="46"/>
                    </a:lnTo>
                    <a:lnTo>
                      <a:pt x="36" y="46"/>
                    </a:lnTo>
                    <a:close/>
                    <a:moveTo>
                      <a:pt x="36" y="0"/>
                    </a:moveTo>
                    <a:lnTo>
                      <a:pt x="36" y="0"/>
                    </a:lnTo>
                    <a:lnTo>
                      <a:pt x="36" y="0"/>
                    </a:lnTo>
                    <a:lnTo>
                      <a:pt x="36" y="0"/>
                    </a:lnTo>
                    <a:lnTo>
                      <a:pt x="36" y="0"/>
                    </a:lnTo>
                    <a:lnTo>
                      <a:pt x="36" y="0"/>
                    </a:lnTo>
                    <a:lnTo>
                      <a:pt x="36" y="0"/>
                    </a:lnTo>
                    <a:lnTo>
                      <a:pt x="40" y="0"/>
                    </a:lnTo>
                    <a:lnTo>
                      <a:pt x="40" y="0"/>
                    </a:lnTo>
                    <a:lnTo>
                      <a:pt x="40" y="0"/>
                    </a:lnTo>
                    <a:lnTo>
                      <a:pt x="40" y="0"/>
                    </a:lnTo>
                    <a:lnTo>
                      <a:pt x="42" y="0"/>
                    </a:lnTo>
                    <a:lnTo>
                      <a:pt x="42" y="0"/>
                    </a:lnTo>
                    <a:lnTo>
                      <a:pt x="40" y="0"/>
                    </a:lnTo>
                    <a:lnTo>
                      <a:pt x="40" y="0"/>
                    </a:lnTo>
                    <a:lnTo>
                      <a:pt x="40" y="0"/>
                    </a:lnTo>
                    <a:lnTo>
                      <a:pt x="36" y="0"/>
                    </a:lnTo>
                    <a:lnTo>
                      <a:pt x="36" y="0"/>
                    </a:lnTo>
                    <a:lnTo>
                      <a:pt x="36" y="0"/>
                    </a:lnTo>
                    <a:lnTo>
                      <a:pt x="36" y="0"/>
                    </a:lnTo>
                    <a:lnTo>
                      <a:pt x="36"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0" name="Freeform 77">
                <a:extLst>
                  <a:ext uri="{FF2B5EF4-FFF2-40B4-BE49-F238E27FC236}">
                    <a16:creationId xmlns:a16="http://schemas.microsoft.com/office/drawing/2014/main" id="{959307CA-929C-7466-B09B-FC2983B0FA99}"/>
                  </a:ext>
                </a:extLst>
              </p:cNvPr>
              <p:cNvSpPr>
                <a:spLocks/>
              </p:cNvSpPr>
              <p:nvPr/>
            </p:nvSpPr>
            <p:spPr bwMode="auto">
              <a:xfrm>
                <a:off x="2635250" y="4054543"/>
                <a:ext cx="50800" cy="22225"/>
              </a:xfrm>
              <a:custGeom>
                <a:avLst/>
                <a:gdLst>
                  <a:gd name="T0" fmla="*/ 24 w 32"/>
                  <a:gd name="T1" fmla="*/ 10 h 14"/>
                  <a:gd name="T2" fmla="*/ 24 w 32"/>
                  <a:gd name="T3" fmla="*/ 10 h 14"/>
                  <a:gd name="T4" fmla="*/ 20 w 32"/>
                  <a:gd name="T5" fmla="*/ 6 h 14"/>
                  <a:gd name="T6" fmla="*/ 20 w 32"/>
                  <a:gd name="T7" fmla="*/ 10 h 14"/>
                  <a:gd name="T8" fmla="*/ 20 w 32"/>
                  <a:gd name="T9" fmla="*/ 10 h 14"/>
                  <a:gd name="T10" fmla="*/ 20 w 32"/>
                  <a:gd name="T11" fmla="*/ 10 h 14"/>
                  <a:gd name="T12" fmla="*/ 16 w 32"/>
                  <a:gd name="T13" fmla="*/ 10 h 14"/>
                  <a:gd name="T14" fmla="*/ 16 w 32"/>
                  <a:gd name="T15" fmla="*/ 10 h 14"/>
                  <a:gd name="T16" fmla="*/ 16 w 32"/>
                  <a:gd name="T17" fmla="*/ 14 h 14"/>
                  <a:gd name="T18" fmla="*/ 16 w 32"/>
                  <a:gd name="T19" fmla="*/ 14 h 14"/>
                  <a:gd name="T20" fmla="*/ 16 w 32"/>
                  <a:gd name="T21" fmla="*/ 14 h 14"/>
                  <a:gd name="T22" fmla="*/ 12 w 32"/>
                  <a:gd name="T23" fmla="*/ 10 h 14"/>
                  <a:gd name="T24" fmla="*/ 12 w 32"/>
                  <a:gd name="T25" fmla="*/ 10 h 14"/>
                  <a:gd name="T26" fmla="*/ 12 w 32"/>
                  <a:gd name="T27" fmla="*/ 10 h 14"/>
                  <a:gd name="T28" fmla="*/ 8 w 32"/>
                  <a:gd name="T29" fmla="*/ 10 h 14"/>
                  <a:gd name="T30" fmla="*/ 8 w 32"/>
                  <a:gd name="T31" fmla="*/ 6 h 14"/>
                  <a:gd name="T32" fmla="*/ 4 w 32"/>
                  <a:gd name="T33" fmla="*/ 6 h 14"/>
                  <a:gd name="T34" fmla="*/ 4 w 32"/>
                  <a:gd name="T35" fmla="*/ 6 h 14"/>
                  <a:gd name="T36" fmla="*/ 4 w 32"/>
                  <a:gd name="T37" fmla="*/ 6 h 14"/>
                  <a:gd name="T38" fmla="*/ 4 w 32"/>
                  <a:gd name="T39" fmla="*/ 4 h 14"/>
                  <a:gd name="T40" fmla="*/ 0 w 32"/>
                  <a:gd name="T41" fmla="*/ 4 h 14"/>
                  <a:gd name="T42" fmla="*/ 0 w 32"/>
                  <a:gd name="T43" fmla="*/ 4 h 14"/>
                  <a:gd name="T44" fmla="*/ 0 w 32"/>
                  <a:gd name="T45" fmla="*/ 4 h 14"/>
                  <a:gd name="T46" fmla="*/ 0 w 32"/>
                  <a:gd name="T47" fmla="*/ 4 h 14"/>
                  <a:gd name="T48" fmla="*/ 0 w 32"/>
                  <a:gd name="T49" fmla="*/ 4 h 14"/>
                  <a:gd name="T50" fmla="*/ 4 w 32"/>
                  <a:gd name="T51" fmla="*/ 0 h 14"/>
                  <a:gd name="T52" fmla="*/ 4 w 32"/>
                  <a:gd name="T53" fmla="*/ 0 h 14"/>
                  <a:gd name="T54" fmla="*/ 8 w 32"/>
                  <a:gd name="T55" fmla="*/ 0 h 14"/>
                  <a:gd name="T56" fmla="*/ 8 w 32"/>
                  <a:gd name="T57" fmla="*/ 0 h 14"/>
                  <a:gd name="T58" fmla="*/ 12 w 32"/>
                  <a:gd name="T59" fmla="*/ 0 h 14"/>
                  <a:gd name="T60" fmla="*/ 12 w 32"/>
                  <a:gd name="T61" fmla="*/ 0 h 14"/>
                  <a:gd name="T62" fmla="*/ 16 w 32"/>
                  <a:gd name="T63" fmla="*/ 0 h 14"/>
                  <a:gd name="T64" fmla="*/ 16 w 32"/>
                  <a:gd name="T65" fmla="*/ 0 h 14"/>
                  <a:gd name="T66" fmla="*/ 20 w 32"/>
                  <a:gd name="T67" fmla="*/ 0 h 14"/>
                  <a:gd name="T68" fmla="*/ 20 w 32"/>
                  <a:gd name="T69" fmla="*/ 4 h 14"/>
                  <a:gd name="T70" fmla="*/ 20 w 32"/>
                  <a:gd name="T71" fmla="*/ 4 h 14"/>
                  <a:gd name="T72" fmla="*/ 24 w 32"/>
                  <a:gd name="T73" fmla="*/ 4 h 14"/>
                  <a:gd name="T74" fmla="*/ 24 w 32"/>
                  <a:gd name="T75" fmla="*/ 4 h 14"/>
                  <a:gd name="T76" fmla="*/ 28 w 32"/>
                  <a:gd name="T77" fmla="*/ 6 h 14"/>
                  <a:gd name="T78" fmla="*/ 28 w 32"/>
                  <a:gd name="T79" fmla="*/ 6 h 14"/>
                  <a:gd name="T80" fmla="*/ 32 w 32"/>
                  <a:gd name="T81" fmla="*/ 6 h 14"/>
                  <a:gd name="T82" fmla="*/ 32 w 32"/>
                  <a:gd name="T83" fmla="*/ 10 h 14"/>
                  <a:gd name="T84" fmla="*/ 28 w 32"/>
                  <a:gd name="T85" fmla="*/ 10 h 14"/>
                  <a:gd name="T86" fmla="*/ 24 w 32"/>
                  <a:gd name="T87" fmla="*/ 10 h 14"/>
                  <a:gd name="T88" fmla="*/ 24 w 32"/>
                  <a:gd name="T8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14">
                    <a:moveTo>
                      <a:pt x="24" y="10"/>
                    </a:moveTo>
                    <a:lnTo>
                      <a:pt x="24" y="10"/>
                    </a:lnTo>
                    <a:lnTo>
                      <a:pt x="24" y="10"/>
                    </a:lnTo>
                    <a:lnTo>
                      <a:pt x="24" y="10"/>
                    </a:lnTo>
                    <a:lnTo>
                      <a:pt x="24" y="10"/>
                    </a:lnTo>
                    <a:lnTo>
                      <a:pt x="24" y="10"/>
                    </a:lnTo>
                    <a:lnTo>
                      <a:pt x="24" y="10"/>
                    </a:lnTo>
                    <a:lnTo>
                      <a:pt x="24" y="6"/>
                    </a:lnTo>
                    <a:lnTo>
                      <a:pt x="20" y="6"/>
                    </a:lnTo>
                    <a:lnTo>
                      <a:pt x="20" y="6"/>
                    </a:lnTo>
                    <a:lnTo>
                      <a:pt x="20" y="6"/>
                    </a:lnTo>
                    <a:lnTo>
                      <a:pt x="20" y="10"/>
                    </a:lnTo>
                    <a:lnTo>
                      <a:pt x="20" y="10"/>
                    </a:lnTo>
                    <a:lnTo>
                      <a:pt x="20" y="10"/>
                    </a:lnTo>
                    <a:lnTo>
                      <a:pt x="20" y="10"/>
                    </a:lnTo>
                    <a:lnTo>
                      <a:pt x="20" y="10"/>
                    </a:lnTo>
                    <a:lnTo>
                      <a:pt x="20" y="10"/>
                    </a:lnTo>
                    <a:lnTo>
                      <a:pt x="20" y="10"/>
                    </a:lnTo>
                    <a:lnTo>
                      <a:pt x="16" y="10"/>
                    </a:lnTo>
                    <a:lnTo>
                      <a:pt x="16" y="10"/>
                    </a:lnTo>
                    <a:lnTo>
                      <a:pt x="16" y="10"/>
                    </a:lnTo>
                    <a:lnTo>
                      <a:pt x="16" y="10"/>
                    </a:lnTo>
                    <a:lnTo>
                      <a:pt x="16" y="10"/>
                    </a:lnTo>
                    <a:lnTo>
                      <a:pt x="16" y="10"/>
                    </a:lnTo>
                    <a:lnTo>
                      <a:pt x="16" y="10"/>
                    </a:lnTo>
                    <a:lnTo>
                      <a:pt x="16" y="14"/>
                    </a:lnTo>
                    <a:lnTo>
                      <a:pt x="16" y="14"/>
                    </a:lnTo>
                    <a:lnTo>
                      <a:pt x="16" y="14"/>
                    </a:lnTo>
                    <a:lnTo>
                      <a:pt x="16" y="14"/>
                    </a:lnTo>
                    <a:lnTo>
                      <a:pt x="16" y="14"/>
                    </a:lnTo>
                    <a:lnTo>
                      <a:pt x="16" y="14"/>
                    </a:lnTo>
                    <a:lnTo>
                      <a:pt x="16" y="14"/>
                    </a:lnTo>
                    <a:lnTo>
                      <a:pt x="16" y="14"/>
                    </a:lnTo>
                    <a:lnTo>
                      <a:pt x="16" y="14"/>
                    </a:lnTo>
                    <a:lnTo>
                      <a:pt x="12" y="10"/>
                    </a:lnTo>
                    <a:lnTo>
                      <a:pt x="12" y="10"/>
                    </a:lnTo>
                    <a:lnTo>
                      <a:pt x="12" y="10"/>
                    </a:lnTo>
                    <a:lnTo>
                      <a:pt x="12" y="10"/>
                    </a:lnTo>
                    <a:lnTo>
                      <a:pt x="12" y="10"/>
                    </a:lnTo>
                    <a:lnTo>
                      <a:pt x="12" y="10"/>
                    </a:lnTo>
                    <a:lnTo>
                      <a:pt x="12" y="10"/>
                    </a:lnTo>
                    <a:lnTo>
                      <a:pt x="12" y="10"/>
                    </a:lnTo>
                    <a:lnTo>
                      <a:pt x="8" y="10"/>
                    </a:lnTo>
                    <a:lnTo>
                      <a:pt x="8" y="10"/>
                    </a:lnTo>
                    <a:lnTo>
                      <a:pt x="8" y="10"/>
                    </a:lnTo>
                    <a:lnTo>
                      <a:pt x="8" y="10"/>
                    </a:lnTo>
                    <a:lnTo>
                      <a:pt x="8" y="10"/>
                    </a:lnTo>
                    <a:lnTo>
                      <a:pt x="8" y="6"/>
                    </a:lnTo>
                    <a:lnTo>
                      <a:pt x="8" y="6"/>
                    </a:lnTo>
                    <a:lnTo>
                      <a:pt x="8" y="6"/>
                    </a:lnTo>
                    <a:lnTo>
                      <a:pt x="4" y="6"/>
                    </a:lnTo>
                    <a:lnTo>
                      <a:pt x="4" y="6"/>
                    </a:lnTo>
                    <a:lnTo>
                      <a:pt x="4" y="6"/>
                    </a:lnTo>
                    <a:lnTo>
                      <a:pt x="4" y="6"/>
                    </a:lnTo>
                    <a:lnTo>
                      <a:pt x="4" y="6"/>
                    </a:lnTo>
                    <a:lnTo>
                      <a:pt x="4" y="6"/>
                    </a:lnTo>
                    <a:lnTo>
                      <a:pt x="4" y="6"/>
                    </a:lnTo>
                    <a:lnTo>
                      <a:pt x="4" y="4"/>
                    </a:lnTo>
                    <a:lnTo>
                      <a:pt x="4" y="4"/>
                    </a:lnTo>
                    <a:lnTo>
                      <a:pt x="4" y="4"/>
                    </a:lnTo>
                    <a:lnTo>
                      <a:pt x="4" y="4"/>
                    </a:lnTo>
                    <a:lnTo>
                      <a:pt x="4" y="4"/>
                    </a:lnTo>
                    <a:lnTo>
                      <a:pt x="0" y="4"/>
                    </a:lnTo>
                    <a:lnTo>
                      <a:pt x="0" y="4"/>
                    </a:lnTo>
                    <a:lnTo>
                      <a:pt x="0" y="4"/>
                    </a:lnTo>
                    <a:lnTo>
                      <a:pt x="0" y="4"/>
                    </a:lnTo>
                    <a:lnTo>
                      <a:pt x="0" y="4"/>
                    </a:lnTo>
                    <a:lnTo>
                      <a:pt x="0" y="4"/>
                    </a:lnTo>
                    <a:lnTo>
                      <a:pt x="0" y="4"/>
                    </a:lnTo>
                    <a:lnTo>
                      <a:pt x="0" y="4"/>
                    </a:lnTo>
                    <a:lnTo>
                      <a:pt x="0" y="4"/>
                    </a:lnTo>
                    <a:lnTo>
                      <a:pt x="0" y="4"/>
                    </a:lnTo>
                    <a:lnTo>
                      <a:pt x="0" y="4"/>
                    </a:lnTo>
                    <a:lnTo>
                      <a:pt x="0" y="4"/>
                    </a:lnTo>
                    <a:lnTo>
                      <a:pt x="0" y="4"/>
                    </a:lnTo>
                    <a:lnTo>
                      <a:pt x="0" y="0"/>
                    </a:lnTo>
                    <a:lnTo>
                      <a:pt x="4" y="0"/>
                    </a:lnTo>
                    <a:lnTo>
                      <a:pt x="4" y="0"/>
                    </a:lnTo>
                    <a:lnTo>
                      <a:pt x="4" y="0"/>
                    </a:lnTo>
                    <a:lnTo>
                      <a:pt x="4" y="0"/>
                    </a:lnTo>
                    <a:lnTo>
                      <a:pt x="4" y="0"/>
                    </a:lnTo>
                    <a:lnTo>
                      <a:pt x="8" y="0"/>
                    </a:lnTo>
                    <a:lnTo>
                      <a:pt x="8" y="0"/>
                    </a:lnTo>
                    <a:lnTo>
                      <a:pt x="8" y="0"/>
                    </a:lnTo>
                    <a:lnTo>
                      <a:pt x="8" y="0"/>
                    </a:lnTo>
                    <a:lnTo>
                      <a:pt x="8" y="0"/>
                    </a:lnTo>
                    <a:lnTo>
                      <a:pt x="8" y="0"/>
                    </a:lnTo>
                    <a:lnTo>
                      <a:pt x="8" y="0"/>
                    </a:lnTo>
                    <a:lnTo>
                      <a:pt x="12" y="0"/>
                    </a:lnTo>
                    <a:lnTo>
                      <a:pt x="12" y="0"/>
                    </a:lnTo>
                    <a:lnTo>
                      <a:pt x="12" y="0"/>
                    </a:lnTo>
                    <a:lnTo>
                      <a:pt x="12" y="0"/>
                    </a:lnTo>
                    <a:lnTo>
                      <a:pt x="12" y="0"/>
                    </a:lnTo>
                    <a:lnTo>
                      <a:pt x="12" y="0"/>
                    </a:lnTo>
                    <a:lnTo>
                      <a:pt x="16" y="0"/>
                    </a:lnTo>
                    <a:lnTo>
                      <a:pt x="16" y="0"/>
                    </a:lnTo>
                    <a:lnTo>
                      <a:pt x="16" y="0"/>
                    </a:lnTo>
                    <a:lnTo>
                      <a:pt x="16" y="0"/>
                    </a:lnTo>
                    <a:lnTo>
                      <a:pt x="16" y="0"/>
                    </a:lnTo>
                    <a:lnTo>
                      <a:pt x="16" y="0"/>
                    </a:lnTo>
                    <a:lnTo>
                      <a:pt x="16" y="0"/>
                    </a:lnTo>
                    <a:lnTo>
                      <a:pt x="20" y="0"/>
                    </a:lnTo>
                    <a:lnTo>
                      <a:pt x="20" y="0"/>
                    </a:lnTo>
                    <a:lnTo>
                      <a:pt x="20" y="0"/>
                    </a:lnTo>
                    <a:lnTo>
                      <a:pt x="20" y="4"/>
                    </a:lnTo>
                    <a:lnTo>
                      <a:pt x="20" y="0"/>
                    </a:lnTo>
                    <a:lnTo>
                      <a:pt x="20" y="4"/>
                    </a:lnTo>
                    <a:lnTo>
                      <a:pt x="20" y="4"/>
                    </a:lnTo>
                    <a:lnTo>
                      <a:pt x="24" y="4"/>
                    </a:lnTo>
                    <a:lnTo>
                      <a:pt x="24" y="4"/>
                    </a:lnTo>
                    <a:lnTo>
                      <a:pt x="24" y="4"/>
                    </a:lnTo>
                    <a:lnTo>
                      <a:pt x="24" y="4"/>
                    </a:lnTo>
                    <a:lnTo>
                      <a:pt x="24" y="4"/>
                    </a:lnTo>
                    <a:lnTo>
                      <a:pt x="24" y="4"/>
                    </a:lnTo>
                    <a:lnTo>
                      <a:pt x="28" y="4"/>
                    </a:lnTo>
                    <a:lnTo>
                      <a:pt x="28" y="4"/>
                    </a:lnTo>
                    <a:lnTo>
                      <a:pt x="28" y="6"/>
                    </a:lnTo>
                    <a:lnTo>
                      <a:pt x="28" y="6"/>
                    </a:lnTo>
                    <a:lnTo>
                      <a:pt x="28" y="6"/>
                    </a:lnTo>
                    <a:lnTo>
                      <a:pt x="28" y="6"/>
                    </a:lnTo>
                    <a:lnTo>
                      <a:pt x="28" y="6"/>
                    </a:lnTo>
                    <a:lnTo>
                      <a:pt x="32" y="6"/>
                    </a:lnTo>
                    <a:lnTo>
                      <a:pt x="32" y="6"/>
                    </a:lnTo>
                    <a:lnTo>
                      <a:pt x="32" y="6"/>
                    </a:lnTo>
                    <a:lnTo>
                      <a:pt x="32" y="10"/>
                    </a:lnTo>
                    <a:lnTo>
                      <a:pt x="32" y="10"/>
                    </a:lnTo>
                    <a:lnTo>
                      <a:pt x="32" y="10"/>
                    </a:lnTo>
                    <a:lnTo>
                      <a:pt x="28" y="10"/>
                    </a:lnTo>
                    <a:lnTo>
                      <a:pt x="28" y="10"/>
                    </a:lnTo>
                    <a:lnTo>
                      <a:pt x="28" y="10"/>
                    </a:lnTo>
                    <a:lnTo>
                      <a:pt x="24" y="10"/>
                    </a:lnTo>
                    <a:lnTo>
                      <a:pt x="24" y="10"/>
                    </a:lnTo>
                    <a:lnTo>
                      <a:pt x="24" y="10"/>
                    </a:lnTo>
                    <a:lnTo>
                      <a:pt x="24" y="10"/>
                    </a:lnTo>
                    <a:lnTo>
                      <a:pt x="24"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1" name="Freeform 78">
                <a:extLst>
                  <a:ext uri="{FF2B5EF4-FFF2-40B4-BE49-F238E27FC236}">
                    <a16:creationId xmlns:a16="http://schemas.microsoft.com/office/drawing/2014/main" id="{3331E1CC-AD39-E839-738E-EF8001051A04}"/>
                  </a:ext>
                </a:extLst>
              </p:cNvPr>
              <p:cNvSpPr>
                <a:spLocks noEditPoints="1"/>
              </p:cNvSpPr>
              <p:nvPr/>
            </p:nvSpPr>
            <p:spPr bwMode="auto">
              <a:xfrm>
                <a:off x="1739900" y="3644968"/>
                <a:ext cx="708025" cy="514350"/>
              </a:xfrm>
              <a:custGeom>
                <a:avLst/>
                <a:gdLst>
                  <a:gd name="T0" fmla="*/ 90 w 446"/>
                  <a:gd name="T1" fmla="*/ 134 h 324"/>
                  <a:gd name="T2" fmla="*/ 74 w 446"/>
                  <a:gd name="T3" fmla="*/ 112 h 324"/>
                  <a:gd name="T4" fmla="*/ 60 w 446"/>
                  <a:gd name="T5" fmla="*/ 104 h 324"/>
                  <a:gd name="T6" fmla="*/ 56 w 446"/>
                  <a:gd name="T7" fmla="*/ 90 h 324"/>
                  <a:gd name="T8" fmla="*/ 48 w 446"/>
                  <a:gd name="T9" fmla="*/ 64 h 324"/>
                  <a:gd name="T10" fmla="*/ 32 w 446"/>
                  <a:gd name="T11" fmla="*/ 38 h 324"/>
                  <a:gd name="T12" fmla="*/ 18 w 446"/>
                  <a:gd name="T13" fmla="*/ 4 h 324"/>
                  <a:gd name="T14" fmla="*/ 52 w 446"/>
                  <a:gd name="T15" fmla="*/ 8 h 324"/>
                  <a:gd name="T16" fmla="*/ 104 w 446"/>
                  <a:gd name="T17" fmla="*/ 26 h 324"/>
                  <a:gd name="T18" fmla="*/ 156 w 446"/>
                  <a:gd name="T19" fmla="*/ 18 h 324"/>
                  <a:gd name="T20" fmla="*/ 182 w 446"/>
                  <a:gd name="T21" fmla="*/ 38 h 324"/>
                  <a:gd name="T22" fmla="*/ 208 w 446"/>
                  <a:gd name="T23" fmla="*/ 68 h 324"/>
                  <a:gd name="T24" fmla="*/ 230 w 446"/>
                  <a:gd name="T25" fmla="*/ 56 h 324"/>
                  <a:gd name="T26" fmla="*/ 256 w 446"/>
                  <a:gd name="T27" fmla="*/ 82 h 324"/>
                  <a:gd name="T28" fmla="*/ 274 w 446"/>
                  <a:gd name="T29" fmla="*/ 116 h 324"/>
                  <a:gd name="T30" fmla="*/ 298 w 446"/>
                  <a:gd name="T31" fmla="*/ 132 h 324"/>
                  <a:gd name="T32" fmla="*/ 290 w 446"/>
                  <a:gd name="T33" fmla="*/ 172 h 324"/>
                  <a:gd name="T34" fmla="*/ 294 w 446"/>
                  <a:gd name="T35" fmla="*/ 210 h 324"/>
                  <a:gd name="T36" fmla="*/ 294 w 446"/>
                  <a:gd name="T37" fmla="*/ 214 h 324"/>
                  <a:gd name="T38" fmla="*/ 316 w 446"/>
                  <a:gd name="T39" fmla="*/ 250 h 324"/>
                  <a:gd name="T40" fmla="*/ 350 w 446"/>
                  <a:gd name="T41" fmla="*/ 262 h 324"/>
                  <a:gd name="T42" fmla="*/ 372 w 446"/>
                  <a:gd name="T43" fmla="*/ 258 h 324"/>
                  <a:gd name="T44" fmla="*/ 390 w 446"/>
                  <a:gd name="T45" fmla="*/ 238 h 324"/>
                  <a:gd name="T46" fmla="*/ 402 w 446"/>
                  <a:gd name="T47" fmla="*/ 210 h 324"/>
                  <a:gd name="T48" fmla="*/ 430 w 446"/>
                  <a:gd name="T49" fmla="*/ 206 h 324"/>
                  <a:gd name="T50" fmla="*/ 442 w 446"/>
                  <a:gd name="T51" fmla="*/ 220 h 324"/>
                  <a:gd name="T52" fmla="*/ 430 w 446"/>
                  <a:gd name="T53" fmla="*/ 242 h 324"/>
                  <a:gd name="T54" fmla="*/ 428 w 446"/>
                  <a:gd name="T55" fmla="*/ 250 h 324"/>
                  <a:gd name="T56" fmla="*/ 410 w 446"/>
                  <a:gd name="T57" fmla="*/ 268 h 324"/>
                  <a:gd name="T58" fmla="*/ 390 w 446"/>
                  <a:gd name="T59" fmla="*/ 290 h 324"/>
                  <a:gd name="T60" fmla="*/ 368 w 446"/>
                  <a:gd name="T61" fmla="*/ 320 h 324"/>
                  <a:gd name="T62" fmla="*/ 346 w 446"/>
                  <a:gd name="T63" fmla="*/ 302 h 324"/>
                  <a:gd name="T64" fmla="*/ 330 w 446"/>
                  <a:gd name="T65" fmla="*/ 294 h 324"/>
                  <a:gd name="T66" fmla="*/ 298 w 446"/>
                  <a:gd name="T67" fmla="*/ 302 h 324"/>
                  <a:gd name="T68" fmla="*/ 264 w 446"/>
                  <a:gd name="T69" fmla="*/ 288 h 324"/>
                  <a:gd name="T70" fmla="*/ 230 w 446"/>
                  <a:gd name="T71" fmla="*/ 268 h 324"/>
                  <a:gd name="T72" fmla="*/ 204 w 446"/>
                  <a:gd name="T73" fmla="*/ 250 h 324"/>
                  <a:gd name="T74" fmla="*/ 178 w 446"/>
                  <a:gd name="T75" fmla="*/ 228 h 324"/>
                  <a:gd name="T76" fmla="*/ 182 w 446"/>
                  <a:gd name="T77" fmla="*/ 198 h 324"/>
                  <a:gd name="T78" fmla="*/ 162 w 446"/>
                  <a:gd name="T79" fmla="*/ 164 h 324"/>
                  <a:gd name="T80" fmla="*/ 144 w 446"/>
                  <a:gd name="T81" fmla="*/ 150 h 324"/>
                  <a:gd name="T82" fmla="*/ 130 w 446"/>
                  <a:gd name="T83" fmla="*/ 134 h 324"/>
                  <a:gd name="T84" fmla="*/ 130 w 446"/>
                  <a:gd name="T85" fmla="*/ 120 h 324"/>
                  <a:gd name="T86" fmla="*/ 106 w 446"/>
                  <a:gd name="T87" fmla="*/ 90 h 324"/>
                  <a:gd name="T88" fmla="*/ 86 w 446"/>
                  <a:gd name="T89" fmla="*/ 72 h 324"/>
                  <a:gd name="T90" fmla="*/ 74 w 446"/>
                  <a:gd name="T91" fmla="*/ 34 h 324"/>
                  <a:gd name="T92" fmla="*/ 48 w 446"/>
                  <a:gd name="T93" fmla="*/ 18 h 324"/>
                  <a:gd name="T94" fmla="*/ 52 w 446"/>
                  <a:gd name="T95" fmla="*/ 46 h 324"/>
                  <a:gd name="T96" fmla="*/ 70 w 446"/>
                  <a:gd name="T97" fmla="*/ 72 h 324"/>
                  <a:gd name="T98" fmla="*/ 90 w 446"/>
                  <a:gd name="T99" fmla="*/ 108 h 324"/>
                  <a:gd name="T100" fmla="*/ 100 w 446"/>
                  <a:gd name="T101" fmla="*/ 128 h 324"/>
                  <a:gd name="T102" fmla="*/ 110 w 446"/>
                  <a:gd name="T103" fmla="*/ 158 h 324"/>
                  <a:gd name="T104" fmla="*/ 122 w 446"/>
                  <a:gd name="T105" fmla="*/ 176 h 324"/>
                  <a:gd name="T106" fmla="*/ 96 w 446"/>
                  <a:gd name="T107" fmla="*/ 154 h 324"/>
                  <a:gd name="T108" fmla="*/ 86 w 446"/>
                  <a:gd name="T109" fmla="*/ 146 h 324"/>
                  <a:gd name="T110" fmla="*/ 104 w 446"/>
                  <a:gd name="T111" fmla="*/ 254 h 324"/>
                  <a:gd name="T112" fmla="*/ 74 w 446"/>
                  <a:gd name="T113" fmla="*/ 72 h 324"/>
                  <a:gd name="T114" fmla="*/ 0 w 446"/>
                  <a:gd name="T115" fmla="*/ 72 h 324"/>
                  <a:gd name="T116" fmla="*/ 44 w 446"/>
                  <a:gd name="T117" fmla="*/ 90 h 324"/>
                  <a:gd name="T118" fmla="*/ 92 w 446"/>
                  <a:gd name="T119" fmla="*/ 154 h 324"/>
                  <a:gd name="T120" fmla="*/ 162 w 446"/>
                  <a:gd name="T121" fmla="*/ 206 h 324"/>
                  <a:gd name="T122" fmla="*/ 442 w 446"/>
                  <a:gd name="T123" fmla="*/ 228 h 324"/>
                  <a:gd name="T124" fmla="*/ 380 w 446"/>
                  <a:gd name="T125" fmla="*/ 2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24">
                    <a:moveTo>
                      <a:pt x="96" y="154"/>
                    </a:moveTo>
                    <a:lnTo>
                      <a:pt x="92" y="154"/>
                    </a:lnTo>
                    <a:lnTo>
                      <a:pt x="92" y="150"/>
                    </a:lnTo>
                    <a:lnTo>
                      <a:pt x="90" y="150"/>
                    </a:lnTo>
                    <a:lnTo>
                      <a:pt x="90" y="146"/>
                    </a:lnTo>
                    <a:lnTo>
                      <a:pt x="90" y="142"/>
                    </a:lnTo>
                    <a:lnTo>
                      <a:pt x="86" y="142"/>
                    </a:lnTo>
                    <a:lnTo>
                      <a:pt x="86" y="146"/>
                    </a:lnTo>
                    <a:lnTo>
                      <a:pt x="86" y="142"/>
                    </a:lnTo>
                    <a:lnTo>
                      <a:pt x="86" y="138"/>
                    </a:lnTo>
                    <a:lnTo>
                      <a:pt x="90" y="138"/>
                    </a:lnTo>
                    <a:lnTo>
                      <a:pt x="90" y="134"/>
                    </a:lnTo>
                    <a:lnTo>
                      <a:pt x="90" y="132"/>
                    </a:lnTo>
                    <a:lnTo>
                      <a:pt x="90" y="134"/>
                    </a:lnTo>
                    <a:lnTo>
                      <a:pt x="90" y="132"/>
                    </a:lnTo>
                    <a:lnTo>
                      <a:pt x="90" y="128"/>
                    </a:lnTo>
                    <a:lnTo>
                      <a:pt x="86" y="128"/>
                    </a:lnTo>
                    <a:lnTo>
                      <a:pt x="86" y="124"/>
                    </a:lnTo>
                    <a:lnTo>
                      <a:pt x="86" y="120"/>
                    </a:lnTo>
                    <a:lnTo>
                      <a:pt x="82" y="120"/>
                    </a:lnTo>
                    <a:lnTo>
                      <a:pt x="78" y="120"/>
                    </a:lnTo>
                    <a:lnTo>
                      <a:pt x="78" y="116"/>
                    </a:lnTo>
                    <a:lnTo>
                      <a:pt x="74" y="116"/>
                    </a:lnTo>
                    <a:lnTo>
                      <a:pt x="74" y="112"/>
                    </a:lnTo>
                    <a:lnTo>
                      <a:pt x="70" y="112"/>
                    </a:lnTo>
                    <a:lnTo>
                      <a:pt x="70" y="108"/>
                    </a:lnTo>
                    <a:lnTo>
                      <a:pt x="74" y="108"/>
                    </a:lnTo>
                    <a:lnTo>
                      <a:pt x="70" y="108"/>
                    </a:lnTo>
                    <a:lnTo>
                      <a:pt x="70" y="112"/>
                    </a:lnTo>
                    <a:lnTo>
                      <a:pt x="70" y="108"/>
                    </a:lnTo>
                    <a:lnTo>
                      <a:pt x="66" y="108"/>
                    </a:lnTo>
                    <a:lnTo>
                      <a:pt x="66" y="112"/>
                    </a:lnTo>
                    <a:lnTo>
                      <a:pt x="62" y="108"/>
                    </a:lnTo>
                    <a:lnTo>
                      <a:pt x="62" y="104"/>
                    </a:lnTo>
                    <a:lnTo>
                      <a:pt x="60" y="108"/>
                    </a:lnTo>
                    <a:lnTo>
                      <a:pt x="60" y="104"/>
                    </a:lnTo>
                    <a:lnTo>
                      <a:pt x="56" y="104"/>
                    </a:lnTo>
                    <a:lnTo>
                      <a:pt x="56" y="102"/>
                    </a:lnTo>
                    <a:lnTo>
                      <a:pt x="52" y="98"/>
                    </a:lnTo>
                    <a:lnTo>
                      <a:pt x="48" y="98"/>
                    </a:lnTo>
                    <a:lnTo>
                      <a:pt x="48" y="94"/>
                    </a:lnTo>
                    <a:lnTo>
                      <a:pt x="44" y="94"/>
                    </a:lnTo>
                    <a:lnTo>
                      <a:pt x="48" y="90"/>
                    </a:lnTo>
                    <a:lnTo>
                      <a:pt x="48" y="94"/>
                    </a:lnTo>
                    <a:lnTo>
                      <a:pt x="52" y="94"/>
                    </a:lnTo>
                    <a:lnTo>
                      <a:pt x="56" y="94"/>
                    </a:lnTo>
                    <a:lnTo>
                      <a:pt x="60" y="94"/>
                    </a:lnTo>
                    <a:lnTo>
                      <a:pt x="56" y="90"/>
                    </a:lnTo>
                    <a:lnTo>
                      <a:pt x="60" y="90"/>
                    </a:lnTo>
                    <a:lnTo>
                      <a:pt x="60" y="86"/>
                    </a:lnTo>
                    <a:lnTo>
                      <a:pt x="60" y="90"/>
                    </a:lnTo>
                    <a:lnTo>
                      <a:pt x="60" y="86"/>
                    </a:lnTo>
                    <a:lnTo>
                      <a:pt x="60" y="82"/>
                    </a:lnTo>
                    <a:lnTo>
                      <a:pt x="60" y="78"/>
                    </a:lnTo>
                    <a:lnTo>
                      <a:pt x="60" y="74"/>
                    </a:lnTo>
                    <a:lnTo>
                      <a:pt x="56" y="74"/>
                    </a:lnTo>
                    <a:lnTo>
                      <a:pt x="56" y="72"/>
                    </a:lnTo>
                    <a:lnTo>
                      <a:pt x="52" y="72"/>
                    </a:lnTo>
                    <a:lnTo>
                      <a:pt x="52" y="68"/>
                    </a:lnTo>
                    <a:lnTo>
                      <a:pt x="48" y="64"/>
                    </a:lnTo>
                    <a:lnTo>
                      <a:pt x="44" y="64"/>
                    </a:lnTo>
                    <a:lnTo>
                      <a:pt x="44" y="60"/>
                    </a:lnTo>
                    <a:lnTo>
                      <a:pt x="40" y="60"/>
                    </a:lnTo>
                    <a:lnTo>
                      <a:pt x="36" y="56"/>
                    </a:lnTo>
                    <a:lnTo>
                      <a:pt x="36" y="52"/>
                    </a:lnTo>
                    <a:lnTo>
                      <a:pt x="36" y="48"/>
                    </a:lnTo>
                    <a:lnTo>
                      <a:pt x="36" y="46"/>
                    </a:lnTo>
                    <a:lnTo>
                      <a:pt x="32" y="46"/>
                    </a:lnTo>
                    <a:lnTo>
                      <a:pt x="32" y="42"/>
                    </a:lnTo>
                    <a:lnTo>
                      <a:pt x="32" y="46"/>
                    </a:lnTo>
                    <a:lnTo>
                      <a:pt x="32" y="42"/>
                    </a:lnTo>
                    <a:lnTo>
                      <a:pt x="32" y="38"/>
                    </a:lnTo>
                    <a:lnTo>
                      <a:pt x="30" y="34"/>
                    </a:lnTo>
                    <a:lnTo>
                      <a:pt x="30" y="30"/>
                    </a:lnTo>
                    <a:lnTo>
                      <a:pt x="26" y="30"/>
                    </a:lnTo>
                    <a:lnTo>
                      <a:pt x="26" y="26"/>
                    </a:lnTo>
                    <a:lnTo>
                      <a:pt x="22" y="22"/>
                    </a:lnTo>
                    <a:lnTo>
                      <a:pt x="26" y="18"/>
                    </a:lnTo>
                    <a:lnTo>
                      <a:pt x="22" y="18"/>
                    </a:lnTo>
                    <a:lnTo>
                      <a:pt x="22" y="16"/>
                    </a:lnTo>
                    <a:lnTo>
                      <a:pt x="18" y="16"/>
                    </a:lnTo>
                    <a:lnTo>
                      <a:pt x="18" y="12"/>
                    </a:lnTo>
                    <a:lnTo>
                      <a:pt x="18" y="8"/>
                    </a:lnTo>
                    <a:lnTo>
                      <a:pt x="18" y="4"/>
                    </a:lnTo>
                    <a:lnTo>
                      <a:pt x="22" y="4"/>
                    </a:lnTo>
                    <a:lnTo>
                      <a:pt x="26" y="4"/>
                    </a:lnTo>
                    <a:lnTo>
                      <a:pt x="30" y="4"/>
                    </a:lnTo>
                    <a:lnTo>
                      <a:pt x="32" y="4"/>
                    </a:lnTo>
                    <a:lnTo>
                      <a:pt x="36" y="4"/>
                    </a:lnTo>
                    <a:lnTo>
                      <a:pt x="40" y="4"/>
                    </a:lnTo>
                    <a:lnTo>
                      <a:pt x="44" y="4"/>
                    </a:lnTo>
                    <a:lnTo>
                      <a:pt x="48" y="0"/>
                    </a:lnTo>
                    <a:lnTo>
                      <a:pt x="52" y="0"/>
                    </a:lnTo>
                    <a:lnTo>
                      <a:pt x="52" y="4"/>
                    </a:lnTo>
                    <a:lnTo>
                      <a:pt x="48" y="4"/>
                    </a:lnTo>
                    <a:lnTo>
                      <a:pt x="52" y="8"/>
                    </a:lnTo>
                    <a:lnTo>
                      <a:pt x="56" y="8"/>
                    </a:lnTo>
                    <a:lnTo>
                      <a:pt x="60" y="12"/>
                    </a:lnTo>
                    <a:lnTo>
                      <a:pt x="62" y="12"/>
                    </a:lnTo>
                    <a:lnTo>
                      <a:pt x="66" y="12"/>
                    </a:lnTo>
                    <a:lnTo>
                      <a:pt x="70" y="16"/>
                    </a:lnTo>
                    <a:lnTo>
                      <a:pt x="74" y="16"/>
                    </a:lnTo>
                    <a:lnTo>
                      <a:pt x="78" y="16"/>
                    </a:lnTo>
                    <a:lnTo>
                      <a:pt x="82" y="18"/>
                    </a:lnTo>
                    <a:lnTo>
                      <a:pt x="86" y="18"/>
                    </a:lnTo>
                    <a:lnTo>
                      <a:pt x="90" y="22"/>
                    </a:lnTo>
                    <a:lnTo>
                      <a:pt x="96" y="26"/>
                    </a:lnTo>
                    <a:lnTo>
                      <a:pt x="104" y="26"/>
                    </a:lnTo>
                    <a:lnTo>
                      <a:pt x="110" y="26"/>
                    </a:lnTo>
                    <a:lnTo>
                      <a:pt x="114" y="26"/>
                    </a:lnTo>
                    <a:lnTo>
                      <a:pt x="118" y="26"/>
                    </a:lnTo>
                    <a:lnTo>
                      <a:pt x="122" y="26"/>
                    </a:lnTo>
                    <a:lnTo>
                      <a:pt x="130" y="26"/>
                    </a:lnTo>
                    <a:lnTo>
                      <a:pt x="132" y="26"/>
                    </a:lnTo>
                    <a:lnTo>
                      <a:pt x="140" y="26"/>
                    </a:lnTo>
                    <a:lnTo>
                      <a:pt x="140" y="22"/>
                    </a:lnTo>
                    <a:lnTo>
                      <a:pt x="140" y="18"/>
                    </a:lnTo>
                    <a:lnTo>
                      <a:pt x="148" y="18"/>
                    </a:lnTo>
                    <a:lnTo>
                      <a:pt x="152" y="18"/>
                    </a:lnTo>
                    <a:lnTo>
                      <a:pt x="156" y="18"/>
                    </a:lnTo>
                    <a:lnTo>
                      <a:pt x="160" y="18"/>
                    </a:lnTo>
                    <a:lnTo>
                      <a:pt x="162" y="18"/>
                    </a:lnTo>
                    <a:lnTo>
                      <a:pt x="166" y="18"/>
                    </a:lnTo>
                    <a:lnTo>
                      <a:pt x="166" y="22"/>
                    </a:lnTo>
                    <a:lnTo>
                      <a:pt x="170" y="22"/>
                    </a:lnTo>
                    <a:lnTo>
                      <a:pt x="170" y="26"/>
                    </a:lnTo>
                    <a:lnTo>
                      <a:pt x="174" y="26"/>
                    </a:lnTo>
                    <a:lnTo>
                      <a:pt x="174" y="30"/>
                    </a:lnTo>
                    <a:lnTo>
                      <a:pt x="178" y="30"/>
                    </a:lnTo>
                    <a:lnTo>
                      <a:pt x="178" y="34"/>
                    </a:lnTo>
                    <a:lnTo>
                      <a:pt x="182" y="34"/>
                    </a:lnTo>
                    <a:lnTo>
                      <a:pt x="182" y="38"/>
                    </a:lnTo>
                    <a:lnTo>
                      <a:pt x="186" y="38"/>
                    </a:lnTo>
                    <a:lnTo>
                      <a:pt x="188" y="42"/>
                    </a:lnTo>
                    <a:lnTo>
                      <a:pt x="188" y="46"/>
                    </a:lnTo>
                    <a:lnTo>
                      <a:pt x="192" y="48"/>
                    </a:lnTo>
                    <a:lnTo>
                      <a:pt x="192" y="52"/>
                    </a:lnTo>
                    <a:lnTo>
                      <a:pt x="192" y="56"/>
                    </a:lnTo>
                    <a:lnTo>
                      <a:pt x="196" y="60"/>
                    </a:lnTo>
                    <a:lnTo>
                      <a:pt x="200" y="60"/>
                    </a:lnTo>
                    <a:lnTo>
                      <a:pt x="200" y="64"/>
                    </a:lnTo>
                    <a:lnTo>
                      <a:pt x="204" y="64"/>
                    </a:lnTo>
                    <a:lnTo>
                      <a:pt x="204" y="68"/>
                    </a:lnTo>
                    <a:lnTo>
                      <a:pt x="208" y="68"/>
                    </a:lnTo>
                    <a:lnTo>
                      <a:pt x="212" y="72"/>
                    </a:lnTo>
                    <a:lnTo>
                      <a:pt x="216" y="72"/>
                    </a:lnTo>
                    <a:lnTo>
                      <a:pt x="216" y="68"/>
                    </a:lnTo>
                    <a:lnTo>
                      <a:pt x="218" y="68"/>
                    </a:lnTo>
                    <a:lnTo>
                      <a:pt x="218" y="64"/>
                    </a:lnTo>
                    <a:lnTo>
                      <a:pt x="218" y="60"/>
                    </a:lnTo>
                    <a:lnTo>
                      <a:pt x="218" y="56"/>
                    </a:lnTo>
                    <a:lnTo>
                      <a:pt x="222" y="56"/>
                    </a:lnTo>
                    <a:lnTo>
                      <a:pt x="226" y="56"/>
                    </a:lnTo>
                    <a:lnTo>
                      <a:pt x="226" y="52"/>
                    </a:lnTo>
                    <a:lnTo>
                      <a:pt x="226" y="56"/>
                    </a:lnTo>
                    <a:lnTo>
                      <a:pt x="230" y="56"/>
                    </a:lnTo>
                    <a:lnTo>
                      <a:pt x="234" y="56"/>
                    </a:lnTo>
                    <a:lnTo>
                      <a:pt x="238" y="56"/>
                    </a:lnTo>
                    <a:lnTo>
                      <a:pt x="238" y="60"/>
                    </a:lnTo>
                    <a:lnTo>
                      <a:pt x="242" y="60"/>
                    </a:lnTo>
                    <a:lnTo>
                      <a:pt x="244" y="60"/>
                    </a:lnTo>
                    <a:lnTo>
                      <a:pt x="244" y="64"/>
                    </a:lnTo>
                    <a:lnTo>
                      <a:pt x="248" y="68"/>
                    </a:lnTo>
                    <a:lnTo>
                      <a:pt x="248" y="72"/>
                    </a:lnTo>
                    <a:lnTo>
                      <a:pt x="252" y="74"/>
                    </a:lnTo>
                    <a:lnTo>
                      <a:pt x="252" y="78"/>
                    </a:lnTo>
                    <a:lnTo>
                      <a:pt x="252" y="82"/>
                    </a:lnTo>
                    <a:lnTo>
                      <a:pt x="256" y="82"/>
                    </a:lnTo>
                    <a:lnTo>
                      <a:pt x="256" y="86"/>
                    </a:lnTo>
                    <a:lnTo>
                      <a:pt x="260" y="90"/>
                    </a:lnTo>
                    <a:lnTo>
                      <a:pt x="260" y="94"/>
                    </a:lnTo>
                    <a:lnTo>
                      <a:pt x="264" y="94"/>
                    </a:lnTo>
                    <a:lnTo>
                      <a:pt x="264" y="98"/>
                    </a:lnTo>
                    <a:lnTo>
                      <a:pt x="268" y="98"/>
                    </a:lnTo>
                    <a:lnTo>
                      <a:pt x="268" y="102"/>
                    </a:lnTo>
                    <a:lnTo>
                      <a:pt x="268" y="104"/>
                    </a:lnTo>
                    <a:lnTo>
                      <a:pt x="268" y="108"/>
                    </a:lnTo>
                    <a:lnTo>
                      <a:pt x="272" y="112"/>
                    </a:lnTo>
                    <a:lnTo>
                      <a:pt x="272" y="116"/>
                    </a:lnTo>
                    <a:lnTo>
                      <a:pt x="274" y="116"/>
                    </a:lnTo>
                    <a:lnTo>
                      <a:pt x="274" y="120"/>
                    </a:lnTo>
                    <a:lnTo>
                      <a:pt x="278" y="120"/>
                    </a:lnTo>
                    <a:lnTo>
                      <a:pt x="282" y="120"/>
                    </a:lnTo>
                    <a:lnTo>
                      <a:pt x="282" y="124"/>
                    </a:lnTo>
                    <a:lnTo>
                      <a:pt x="286" y="124"/>
                    </a:lnTo>
                    <a:lnTo>
                      <a:pt x="290" y="124"/>
                    </a:lnTo>
                    <a:lnTo>
                      <a:pt x="294" y="124"/>
                    </a:lnTo>
                    <a:lnTo>
                      <a:pt x="294" y="128"/>
                    </a:lnTo>
                    <a:lnTo>
                      <a:pt x="298" y="128"/>
                    </a:lnTo>
                    <a:lnTo>
                      <a:pt x="298" y="124"/>
                    </a:lnTo>
                    <a:lnTo>
                      <a:pt x="298" y="128"/>
                    </a:lnTo>
                    <a:lnTo>
                      <a:pt x="298" y="132"/>
                    </a:lnTo>
                    <a:lnTo>
                      <a:pt x="298" y="134"/>
                    </a:lnTo>
                    <a:lnTo>
                      <a:pt x="294" y="138"/>
                    </a:lnTo>
                    <a:lnTo>
                      <a:pt x="294" y="142"/>
                    </a:lnTo>
                    <a:lnTo>
                      <a:pt x="294" y="146"/>
                    </a:lnTo>
                    <a:lnTo>
                      <a:pt x="294" y="150"/>
                    </a:lnTo>
                    <a:lnTo>
                      <a:pt x="290" y="150"/>
                    </a:lnTo>
                    <a:lnTo>
                      <a:pt x="290" y="154"/>
                    </a:lnTo>
                    <a:lnTo>
                      <a:pt x="290" y="158"/>
                    </a:lnTo>
                    <a:lnTo>
                      <a:pt x="290" y="160"/>
                    </a:lnTo>
                    <a:lnTo>
                      <a:pt x="290" y="164"/>
                    </a:lnTo>
                    <a:lnTo>
                      <a:pt x="290" y="168"/>
                    </a:lnTo>
                    <a:lnTo>
                      <a:pt x="290" y="172"/>
                    </a:lnTo>
                    <a:lnTo>
                      <a:pt x="290" y="176"/>
                    </a:lnTo>
                    <a:lnTo>
                      <a:pt x="290" y="180"/>
                    </a:lnTo>
                    <a:lnTo>
                      <a:pt x="290" y="184"/>
                    </a:lnTo>
                    <a:lnTo>
                      <a:pt x="290" y="188"/>
                    </a:lnTo>
                    <a:lnTo>
                      <a:pt x="290" y="190"/>
                    </a:lnTo>
                    <a:lnTo>
                      <a:pt x="290" y="194"/>
                    </a:lnTo>
                    <a:lnTo>
                      <a:pt x="290" y="198"/>
                    </a:lnTo>
                    <a:lnTo>
                      <a:pt x="294" y="198"/>
                    </a:lnTo>
                    <a:lnTo>
                      <a:pt x="294" y="202"/>
                    </a:lnTo>
                    <a:lnTo>
                      <a:pt x="298" y="202"/>
                    </a:lnTo>
                    <a:lnTo>
                      <a:pt x="298" y="206"/>
                    </a:lnTo>
                    <a:lnTo>
                      <a:pt x="294" y="210"/>
                    </a:lnTo>
                    <a:lnTo>
                      <a:pt x="294" y="206"/>
                    </a:lnTo>
                    <a:lnTo>
                      <a:pt x="298" y="206"/>
                    </a:lnTo>
                    <a:lnTo>
                      <a:pt x="294" y="206"/>
                    </a:lnTo>
                    <a:lnTo>
                      <a:pt x="294" y="202"/>
                    </a:lnTo>
                    <a:lnTo>
                      <a:pt x="294" y="198"/>
                    </a:lnTo>
                    <a:lnTo>
                      <a:pt x="290" y="198"/>
                    </a:lnTo>
                    <a:lnTo>
                      <a:pt x="290" y="194"/>
                    </a:lnTo>
                    <a:lnTo>
                      <a:pt x="290" y="198"/>
                    </a:lnTo>
                    <a:lnTo>
                      <a:pt x="290" y="202"/>
                    </a:lnTo>
                    <a:lnTo>
                      <a:pt x="294" y="206"/>
                    </a:lnTo>
                    <a:lnTo>
                      <a:pt x="294" y="210"/>
                    </a:lnTo>
                    <a:lnTo>
                      <a:pt x="294" y="214"/>
                    </a:lnTo>
                    <a:lnTo>
                      <a:pt x="298" y="214"/>
                    </a:lnTo>
                    <a:lnTo>
                      <a:pt x="298" y="218"/>
                    </a:lnTo>
                    <a:lnTo>
                      <a:pt x="298" y="220"/>
                    </a:lnTo>
                    <a:lnTo>
                      <a:pt x="302" y="220"/>
                    </a:lnTo>
                    <a:lnTo>
                      <a:pt x="304" y="228"/>
                    </a:lnTo>
                    <a:lnTo>
                      <a:pt x="308" y="232"/>
                    </a:lnTo>
                    <a:lnTo>
                      <a:pt x="308" y="234"/>
                    </a:lnTo>
                    <a:lnTo>
                      <a:pt x="308" y="238"/>
                    </a:lnTo>
                    <a:lnTo>
                      <a:pt x="312" y="242"/>
                    </a:lnTo>
                    <a:lnTo>
                      <a:pt x="312" y="246"/>
                    </a:lnTo>
                    <a:lnTo>
                      <a:pt x="316" y="246"/>
                    </a:lnTo>
                    <a:lnTo>
                      <a:pt x="316" y="250"/>
                    </a:lnTo>
                    <a:lnTo>
                      <a:pt x="316" y="254"/>
                    </a:lnTo>
                    <a:lnTo>
                      <a:pt x="320" y="254"/>
                    </a:lnTo>
                    <a:lnTo>
                      <a:pt x="324" y="254"/>
                    </a:lnTo>
                    <a:lnTo>
                      <a:pt x="328" y="254"/>
                    </a:lnTo>
                    <a:lnTo>
                      <a:pt x="328" y="258"/>
                    </a:lnTo>
                    <a:lnTo>
                      <a:pt x="330" y="258"/>
                    </a:lnTo>
                    <a:lnTo>
                      <a:pt x="330" y="262"/>
                    </a:lnTo>
                    <a:lnTo>
                      <a:pt x="334" y="264"/>
                    </a:lnTo>
                    <a:lnTo>
                      <a:pt x="338" y="264"/>
                    </a:lnTo>
                    <a:lnTo>
                      <a:pt x="342" y="262"/>
                    </a:lnTo>
                    <a:lnTo>
                      <a:pt x="346" y="262"/>
                    </a:lnTo>
                    <a:lnTo>
                      <a:pt x="350" y="262"/>
                    </a:lnTo>
                    <a:lnTo>
                      <a:pt x="350" y="258"/>
                    </a:lnTo>
                    <a:lnTo>
                      <a:pt x="346" y="262"/>
                    </a:lnTo>
                    <a:lnTo>
                      <a:pt x="350" y="258"/>
                    </a:lnTo>
                    <a:lnTo>
                      <a:pt x="354" y="258"/>
                    </a:lnTo>
                    <a:lnTo>
                      <a:pt x="354" y="262"/>
                    </a:lnTo>
                    <a:lnTo>
                      <a:pt x="358" y="262"/>
                    </a:lnTo>
                    <a:lnTo>
                      <a:pt x="358" y="258"/>
                    </a:lnTo>
                    <a:lnTo>
                      <a:pt x="360" y="258"/>
                    </a:lnTo>
                    <a:lnTo>
                      <a:pt x="364" y="254"/>
                    </a:lnTo>
                    <a:lnTo>
                      <a:pt x="368" y="254"/>
                    </a:lnTo>
                    <a:lnTo>
                      <a:pt x="372" y="254"/>
                    </a:lnTo>
                    <a:lnTo>
                      <a:pt x="372" y="258"/>
                    </a:lnTo>
                    <a:lnTo>
                      <a:pt x="376" y="258"/>
                    </a:lnTo>
                    <a:lnTo>
                      <a:pt x="372" y="258"/>
                    </a:lnTo>
                    <a:lnTo>
                      <a:pt x="376" y="262"/>
                    </a:lnTo>
                    <a:lnTo>
                      <a:pt x="376" y="258"/>
                    </a:lnTo>
                    <a:lnTo>
                      <a:pt x="380" y="258"/>
                    </a:lnTo>
                    <a:lnTo>
                      <a:pt x="384" y="254"/>
                    </a:lnTo>
                    <a:lnTo>
                      <a:pt x="380" y="254"/>
                    </a:lnTo>
                    <a:lnTo>
                      <a:pt x="380" y="250"/>
                    </a:lnTo>
                    <a:lnTo>
                      <a:pt x="384" y="250"/>
                    </a:lnTo>
                    <a:lnTo>
                      <a:pt x="386" y="246"/>
                    </a:lnTo>
                    <a:lnTo>
                      <a:pt x="390" y="242"/>
                    </a:lnTo>
                    <a:lnTo>
                      <a:pt x="390" y="238"/>
                    </a:lnTo>
                    <a:lnTo>
                      <a:pt x="390" y="234"/>
                    </a:lnTo>
                    <a:lnTo>
                      <a:pt x="394" y="232"/>
                    </a:lnTo>
                    <a:lnTo>
                      <a:pt x="394" y="228"/>
                    </a:lnTo>
                    <a:lnTo>
                      <a:pt x="394" y="224"/>
                    </a:lnTo>
                    <a:lnTo>
                      <a:pt x="394" y="220"/>
                    </a:lnTo>
                    <a:lnTo>
                      <a:pt x="394" y="218"/>
                    </a:lnTo>
                    <a:lnTo>
                      <a:pt x="394" y="214"/>
                    </a:lnTo>
                    <a:lnTo>
                      <a:pt x="394" y="218"/>
                    </a:lnTo>
                    <a:lnTo>
                      <a:pt x="394" y="214"/>
                    </a:lnTo>
                    <a:lnTo>
                      <a:pt x="398" y="214"/>
                    </a:lnTo>
                    <a:lnTo>
                      <a:pt x="398" y="210"/>
                    </a:lnTo>
                    <a:lnTo>
                      <a:pt x="402" y="210"/>
                    </a:lnTo>
                    <a:lnTo>
                      <a:pt x="406" y="210"/>
                    </a:lnTo>
                    <a:lnTo>
                      <a:pt x="410" y="210"/>
                    </a:lnTo>
                    <a:lnTo>
                      <a:pt x="414" y="206"/>
                    </a:lnTo>
                    <a:lnTo>
                      <a:pt x="416" y="206"/>
                    </a:lnTo>
                    <a:lnTo>
                      <a:pt x="420" y="206"/>
                    </a:lnTo>
                    <a:lnTo>
                      <a:pt x="424" y="206"/>
                    </a:lnTo>
                    <a:lnTo>
                      <a:pt x="428" y="202"/>
                    </a:lnTo>
                    <a:lnTo>
                      <a:pt x="424" y="202"/>
                    </a:lnTo>
                    <a:lnTo>
                      <a:pt x="424" y="206"/>
                    </a:lnTo>
                    <a:lnTo>
                      <a:pt x="424" y="202"/>
                    </a:lnTo>
                    <a:lnTo>
                      <a:pt x="428" y="202"/>
                    </a:lnTo>
                    <a:lnTo>
                      <a:pt x="430" y="206"/>
                    </a:lnTo>
                    <a:lnTo>
                      <a:pt x="434" y="206"/>
                    </a:lnTo>
                    <a:lnTo>
                      <a:pt x="438" y="206"/>
                    </a:lnTo>
                    <a:lnTo>
                      <a:pt x="434" y="206"/>
                    </a:lnTo>
                    <a:lnTo>
                      <a:pt x="438" y="206"/>
                    </a:lnTo>
                    <a:lnTo>
                      <a:pt x="438" y="202"/>
                    </a:lnTo>
                    <a:lnTo>
                      <a:pt x="442" y="202"/>
                    </a:lnTo>
                    <a:lnTo>
                      <a:pt x="442" y="206"/>
                    </a:lnTo>
                    <a:lnTo>
                      <a:pt x="446" y="206"/>
                    </a:lnTo>
                    <a:lnTo>
                      <a:pt x="446" y="210"/>
                    </a:lnTo>
                    <a:lnTo>
                      <a:pt x="446" y="214"/>
                    </a:lnTo>
                    <a:lnTo>
                      <a:pt x="442" y="218"/>
                    </a:lnTo>
                    <a:lnTo>
                      <a:pt x="442" y="220"/>
                    </a:lnTo>
                    <a:lnTo>
                      <a:pt x="438" y="220"/>
                    </a:lnTo>
                    <a:lnTo>
                      <a:pt x="438" y="224"/>
                    </a:lnTo>
                    <a:lnTo>
                      <a:pt x="434" y="228"/>
                    </a:lnTo>
                    <a:lnTo>
                      <a:pt x="434" y="232"/>
                    </a:lnTo>
                    <a:lnTo>
                      <a:pt x="434" y="234"/>
                    </a:lnTo>
                    <a:lnTo>
                      <a:pt x="434" y="232"/>
                    </a:lnTo>
                    <a:lnTo>
                      <a:pt x="434" y="234"/>
                    </a:lnTo>
                    <a:lnTo>
                      <a:pt x="430" y="234"/>
                    </a:lnTo>
                    <a:lnTo>
                      <a:pt x="430" y="238"/>
                    </a:lnTo>
                    <a:lnTo>
                      <a:pt x="434" y="238"/>
                    </a:lnTo>
                    <a:lnTo>
                      <a:pt x="434" y="242"/>
                    </a:lnTo>
                    <a:lnTo>
                      <a:pt x="430" y="242"/>
                    </a:lnTo>
                    <a:lnTo>
                      <a:pt x="430" y="246"/>
                    </a:lnTo>
                    <a:lnTo>
                      <a:pt x="434" y="242"/>
                    </a:lnTo>
                    <a:lnTo>
                      <a:pt x="434" y="246"/>
                    </a:lnTo>
                    <a:lnTo>
                      <a:pt x="434" y="250"/>
                    </a:lnTo>
                    <a:lnTo>
                      <a:pt x="430" y="250"/>
                    </a:lnTo>
                    <a:lnTo>
                      <a:pt x="430" y="254"/>
                    </a:lnTo>
                    <a:lnTo>
                      <a:pt x="430" y="258"/>
                    </a:lnTo>
                    <a:lnTo>
                      <a:pt x="430" y="262"/>
                    </a:lnTo>
                    <a:lnTo>
                      <a:pt x="428" y="262"/>
                    </a:lnTo>
                    <a:lnTo>
                      <a:pt x="428" y="258"/>
                    </a:lnTo>
                    <a:lnTo>
                      <a:pt x="428" y="254"/>
                    </a:lnTo>
                    <a:lnTo>
                      <a:pt x="428" y="250"/>
                    </a:lnTo>
                    <a:lnTo>
                      <a:pt x="428" y="254"/>
                    </a:lnTo>
                    <a:lnTo>
                      <a:pt x="424" y="254"/>
                    </a:lnTo>
                    <a:lnTo>
                      <a:pt x="424" y="258"/>
                    </a:lnTo>
                    <a:lnTo>
                      <a:pt x="420" y="258"/>
                    </a:lnTo>
                    <a:lnTo>
                      <a:pt x="420" y="262"/>
                    </a:lnTo>
                    <a:lnTo>
                      <a:pt x="416" y="262"/>
                    </a:lnTo>
                    <a:lnTo>
                      <a:pt x="416" y="264"/>
                    </a:lnTo>
                    <a:lnTo>
                      <a:pt x="416" y="268"/>
                    </a:lnTo>
                    <a:lnTo>
                      <a:pt x="414" y="268"/>
                    </a:lnTo>
                    <a:lnTo>
                      <a:pt x="414" y="264"/>
                    </a:lnTo>
                    <a:lnTo>
                      <a:pt x="414" y="268"/>
                    </a:lnTo>
                    <a:lnTo>
                      <a:pt x="410" y="268"/>
                    </a:lnTo>
                    <a:lnTo>
                      <a:pt x="402" y="268"/>
                    </a:lnTo>
                    <a:lnTo>
                      <a:pt x="398" y="268"/>
                    </a:lnTo>
                    <a:lnTo>
                      <a:pt x="390" y="268"/>
                    </a:lnTo>
                    <a:lnTo>
                      <a:pt x="386" y="268"/>
                    </a:lnTo>
                    <a:lnTo>
                      <a:pt x="386" y="272"/>
                    </a:lnTo>
                    <a:lnTo>
                      <a:pt x="386" y="280"/>
                    </a:lnTo>
                    <a:lnTo>
                      <a:pt x="380" y="280"/>
                    </a:lnTo>
                    <a:lnTo>
                      <a:pt x="384" y="280"/>
                    </a:lnTo>
                    <a:lnTo>
                      <a:pt x="384" y="284"/>
                    </a:lnTo>
                    <a:lnTo>
                      <a:pt x="386" y="288"/>
                    </a:lnTo>
                    <a:lnTo>
                      <a:pt x="390" y="288"/>
                    </a:lnTo>
                    <a:lnTo>
                      <a:pt x="390" y="290"/>
                    </a:lnTo>
                    <a:lnTo>
                      <a:pt x="390" y="294"/>
                    </a:lnTo>
                    <a:lnTo>
                      <a:pt x="394" y="294"/>
                    </a:lnTo>
                    <a:lnTo>
                      <a:pt x="394" y="298"/>
                    </a:lnTo>
                    <a:lnTo>
                      <a:pt x="390" y="298"/>
                    </a:lnTo>
                    <a:lnTo>
                      <a:pt x="386" y="298"/>
                    </a:lnTo>
                    <a:lnTo>
                      <a:pt x="380" y="298"/>
                    </a:lnTo>
                    <a:lnTo>
                      <a:pt x="376" y="298"/>
                    </a:lnTo>
                    <a:lnTo>
                      <a:pt x="376" y="302"/>
                    </a:lnTo>
                    <a:lnTo>
                      <a:pt x="368" y="310"/>
                    </a:lnTo>
                    <a:lnTo>
                      <a:pt x="368" y="314"/>
                    </a:lnTo>
                    <a:lnTo>
                      <a:pt x="372" y="318"/>
                    </a:lnTo>
                    <a:lnTo>
                      <a:pt x="368" y="320"/>
                    </a:lnTo>
                    <a:lnTo>
                      <a:pt x="368" y="324"/>
                    </a:lnTo>
                    <a:lnTo>
                      <a:pt x="364" y="324"/>
                    </a:lnTo>
                    <a:lnTo>
                      <a:pt x="364" y="320"/>
                    </a:lnTo>
                    <a:lnTo>
                      <a:pt x="360" y="320"/>
                    </a:lnTo>
                    <a:lnTo>
                      <a:pt x="360" y="318"/>
                    </a:lnTo>
                    <a:lnTo>
                      <a:pt x="360" y="314"/>
                    </a:lnTo>
                    <a:lnTo>
                      <a:pt x="358" y="314"/>
                    </a:lnTo>
                    <a:lnTo>
                      <a:pt x="358" y="310"/>
                    </a:lnTo>
                    <a:lnTo>
                      <a:pt x="354" y="310"/>
                    </a:lnTo>
                    <a:lnTo>
                      <a:pt x="354" y="306"/>
                    </a:lnTo>
                    <a:lnTo>
                      <a:pt x="350" y="306"/>
                    </a:lnTo>
                    <a:lnTo>
                      <a:pt x="346" y="302"/>
                    </a:lnTo>
                    <a:lnTo>
                      <a:pt x="346" y="298"/>
                    </a:lnTo>
                    <a:lnTo>
                      <a:pt x="342" y="298"/>
                    </a:lnTo>
                    <a:lnTo>
                      <a:pt x="338" y="298"/>
                    </a:lnTo>
                    <a:lnTo>
                      <a:pt x="338" y="294"/>
                    </a:lnTo>
                    <a:lnTo>
                      <a:pt x="338" y="298"/>
                    </a:lnTo>
                    <a:lnTo>
                      <a:pt x="342" y="298"/>
                    </a:lnTo>
                    <a:lnTo>
                      <a:pt x="342" y="302"/>
                    </a:lnTo>
                    <a:lnTo>
                      <a:pt x="338" y="298"/>
                    </a:lnTo>
                    <a:lnTo>
                      <a:pt x="334" y="298"/>
                    </a:lnTo>
                    <a:lnTo>
                      <a:pt x="334" y="294"/>
                    </a:lnTo>
                    <a:lnTo>
                      <a:pt x="330" y="298"/>
                    </a:lnTo>
                    <a:lnTo>
                      <a:pt x="330" y="294"/>
                    </a:lnTo>
                    <a:lnTo>
                      <a:pt x="328" y="294"/>
                    </a:lnTo>
                    <a:lnTo>
                      <a:pt x="328" y="298"/>
                    </a:lnTo>
                    <a:lnTo>
                      <a:pt x="330" y="298"/>
                    </a:lnTo>
                    <a:lnTo>
                      <a:pt x="328" y="298"/>
                    </a:lnTo>
                    <a:lnTo>
                      <a:pt x="324" y="302"/>
                    </a:lnTo>
                    <a:lnTo>
                      <a:pt x="320" y="302"/>
                    </a:lnTo>
                    <a:lnTo>
                      <a:pt x="316" y="306"/>
                    </a:lnTo>
                    <a:lnTo>
                      <a:pt x="312" y="306"/>
                    </a:lnTo>
                    <a:lnTo>
                      <a:pt x="308" y="306"/>
                    </a:lnTo>
                    <a:lnTo>
                      <a:pt x="304" y="306"/>
                    </a:lnTo>
                    <a:lnTo>
                      <a:pt x="302" y="302"/>
                    </a:lnTo>
                    <a:lnTo>
                      <a:pt x="298" y="302"/>
                    </a:lnTo>
                    <a:lnTo>
                      <a:pt x="294" y="302"/>
                    </a:lnTo>
                    <a:lnTo>
                      <a:pt x="290" y="302"/>
                    </a:lnTo>
                    <a:lnTo>
                      <a:pt x="286" y="298"/>
                    </a:lnTo>
                    <a:lnTo>
                      <a:pt x="282" y="298"/>
                    </a:lnTo>
                    <a:lnTo>
                      <a:pt x="282" y="294"/>
                    </a:lnTo>
                    <a:lnTo>
                      <a:pt x="278" y="294"/>
                    </a:lnTo>
                    <a:lnTo>
                      <a:pt x="274" y="294"/>
                    </a:lnTo>
                    <a:lnTo>
                      <a:pt x="274" y="290"/>
                    </a:lnTo>
                    <a:lnTo>
                      <a:pt x="272" y="290"/>
                    </a:lnTo>
                    <a:lnTo>
                      <a:pt x="268" y="290"/>
                    </a:lnTo>
                    <a:lnTo>
                      <a:pt x="264" y="290"/>
                    </a:lnTo>
                    <a:lnTo>
                      <a:pt x="264" y="288"/>
                    </a:lnTo>
                    <a:lnTo>
                      <a:pt x="260" y="288"/>
                    </a:lnTo>
                    <a:lnTo>
                      <a:pt x="256" y="284"/>
                    </a:lnTo>
                    <a:lnTo>
                      <a:pt x="252" y="284"/>
                    </a:lnTo>
                    <a:lnTo>
                      <a:pt x="248" y="280"/>
                    </a:lnTo>
                    <a:lnTo>
                      <a:pt x="244" y="280"/>
                    </a:lnTo>
                    <a:lnTo>
                      <a:pt x="242" y="280"/>
                    </a:lnTo>
                    <a:lnTo>
                      <a:pt x="242" y="276"/>
                    </a:lnTo>
                    <a:lnTo>
                      <a:pt x="238" y="276"/>
                    </a:lnTo>
                    <a:lnTo>
                      <a:pt x="238" y="272"/>
                    </a:lnTo>
                    <a:lnTo>
                      <a:pt x="234" y="272"/>
                    </a:lnTo>
                    <a:lnTo>
                      <a:pt x="234" y="268"/>
                    </a:lnTo>
                    <a:lnTo>
                      <a:pt x="230" y="268"/>
                    </a:lnTo>
                    <a:lnTo>
                      <a:pt x="230" y="264"/>
                    </a:lnTo>
                    <a:lnTo>
                      <a:pt x="230" y="268"/>
                    </a:lnTo>
                    <a:lnTo>
                      <a:pt x="226" y="268"/>
                    </a:lnTo>
                    <a:lnTo>
                      <a:pt x="222" y="264"/>
                    </a:lnTo>
                    <a:lnTo>
                      <a:pt x="218" y="264"/>
                    </a:lnTo>
                    <a:lnTo>
                      <a:pt x="216" y="264"/>
                    </a:lnTo>
                    <a:lnTo>
                      <a:pt x="216" y="262"/>
                    </a:lnTo>
                    <a:lnTo>
                      <a:pt x="212" y="262"/>
                    </a:lnTo>
                    <a:lnTo>
                      <a:pt x="208" y="262"/>
                    </a:lnTo>
                    <a:lnTo>
                      <a:pt x="208" y="258"/>
                    </a:lnTo>
                    <a:lnTo>
                      <a:pt x="204" y="254"/>
                    </a:lnTo>
                    <a:lnTo>
                      <a:pt x="204" y="250"/>
                    </a:lnTo>
                    <a:lnTo>
                      <a:pt x="200" y="250"/>
                    </a:lnTo>
                    <a:lnTo>
                      <a:pt x="196" y="250"/>
                    </a:lnTo>
                    <a:lnTo>
                      <a:pt x="196" y="246"/>
                    </a:lnTo>
                    <a:lnTo>
                      <a:pt x="192" y="246"/>
                    </a:lnTo>
                    <a:lnTo>
                      <a:pt x="188" y="242"/>
                    </a:lnTo>
                    <a:lnTo>
                      <a:pt x="186" y="242"/>
                    </a:lnTo>
                    <a:lnTo>
                      <a:pt x="186" y="238"/>
                    </a:lnTo>
                    <a:lnTo>
                      <a:pt x="186" y="234"/>
                    </a:lnTo>
                    <a:lnTo>
                      <a:pt x="182" y="234"/>
                    </a:lnTo>
                    <a:lnTo>
                      <a:pt x="182" y="232"/>
                    </a:lnTo>
                    <a:lnTo>
                      <a:pt x="178" y="232"/>
                    </a:lnTo>
                    <a:lnTo>
                      <a:pt x="178" y="228"/>
                    </a:lnTo>
                    <a:lnTo>
                      <a:pt x="178" y="224"/>
                    </a:lnTo>
                    <a:lnTo>
                      <a:pt x="182" y="224"/>
                    </a:lnTo>
                    <a:lnTo>
                      <a:pt x="182" y="220"/>
                    </a:lnTo>
                    <a:lnTo>
                      <a:pt x="186" y="220"/>
                    </a:lnTo>
                    <a:lnTo>
                      <a:pt x="182" y="218"/>
                    </a:lnTo>
                    <a:lnTo>
                      <a:pt x="182" y="214"/>
                    </a:lnTo>
                    <a:lnTo>
                      <a:pt x="186" y="214"/>
                    </a:lnTo>
                    <a:lnTo>
                      <a:pt x="186" y="210"/>
                    </a:lnTo>
                    <a:lnTo>
                      <a:pt x="186" y="206"/>
                    </a:lnTo>
                    <a:lnTo>
                      <a:pt x="182" y="206"/>
                    </a:lnTo>
                    <a:lnTo>
                      <a:pt x="182" y="202"/>
                    </a:lnTo>
                    <a:lnTo>
                      <a:pt x="182" y="198"/>
                    </a:lnTo>
                    <a:lnTo>
                      <a:pt x="178" y="198"/>
                    </a:lnTo>
                    <a:lnTo>
                      <a:pt x="178" y="194"/>
                    </a:lnTo>
                    <a:lnTo>
                      <a:pt x="178" y="190"/>
                    </a:lnTo>
                    <a:lnTo>
                      <a:pt x="178" y="188"/>
                    </a:lnTo>
                    <a:lnTo>
                      <a:pt x="178" y="184"/>
                    </a:lnTo>
                    <a:lnTo>
                      <a:pt x="174" y="184"/>
                    </a:lnTo>
                    <a:lnTo>
                      <a:pt x="170" y="180"/>
                    </a:lnTo>
                    <a:lnTo>
                      <a:pt x="170" y="176"/>
                    </a:lnTo>
                    <a:lnTo>
                      <a:pt x="166" y="176"/>
                    </a:lnTo>
                    <a:lnTo>
                      <a:pt x="166" y="172"/>
                    </a:lnTo>
                    <a:lnTo>
                      <a:pt x="162" y="168"/>
                    </a:lnTo>
                    <a:lnTo>
                      <a:pt x="162" y="164"/>
                    </a:lnTo>
                    <a:lnTo>
                      <a:pt x="160" y="164"/>
                    </a:lnTo>
                    <a:lnTo>
                      <a:pt x="160" y="160"/>
                    </a:lnTo>
                    <a:lnTo>
                      <a:pt x="152" y="158"/>
                    </a:lnTo>
                    <a:lnTo>
                      <a:pt x="152" y="154"/>
                    </a:lnTo>
                    <a:lnTo>
                      <a:pt x="148" y="154"/>
                    </a:lnTo>
                    <a:lnTo>
                      <a:pt x="152" y="154"/>
                    </a:lnTo>
                    <a:lnTo>
                      <a:pt x="152" y="150"/>
                    </a:lnTo>
                    <a:lnTo>
                      <a:pt x="148" y="154"/>
                    </a:lnTo>
                    <a:lnTo>
                      <a:pt x="148" y="150"/>
                    </a:lnTo>
                    <a:lnTo>
                      <a:pt x="144" y="150"/>
                    </a:lnTo>
                    <a:lnTo>
                      <a:pt x="148" y="150"/>
                    </a:lnTo>
                    <a:lnTo>
                      <a:pt x="144" y="150"/>
                    </a:lnTo>
                    <a:lnTo>
                      <a:pt x="144" y="146"/>
                    </a:lnTo>
                    <a:lnTo>
                      <a:pt x="144" y="142"/>
                    </a:lnTo>
                    <a:lnTo>
                      <a:pt x="144" y="146"/>
                    </a:lnTo>
                    <a:lnTo>
                      <a:pt x="140" y="142"/>
                    </a:lnTo>
                    <a:lnTo>
                      <a:pt x="144" y="142"/>
                    </a:lnTo>
                    <a:lnTo>
                      <a:pt x="140" y="138"/>
                    </a:lnTo>
                    <a:lnTo>
                      <a:pt x="136" y="138"/>
                    </a:lnTo>
                    <a:lnTo>
                      <a:pt x="136" y="134"/>
                    </a:lnTo>
                    <a:lnTo>
                      <a:pt x="132" y="134"/>
                    </a:lnTo>
                    <a:lnTo>
                      <a:pt x="132" y="132"/>
                    </a:lnTo>
                    <a:lnTo>
                      <a:pt x="132" y="134"/>
                    </a:lnTo>
                    <a:lnTo>
                      <a:pt x="130" y="134"/>
                    </a:lnTo>
                    <a:lnTo>
                      <a:pt x="130" y="132"/>
                    </a:lnTo>
                    <a:lnTo>
                      <a:pt x="132" y="132"/>
                    </a:lnTo>
                    <a:lnTo>
                      <a:pt x="132" y="128"/>
                    </a:lnTo>
                    <a:lnTo>
                      <a:pt x="132" y="132"/>
                    </a:lnTo>
                    <a:lnTo>
                      <a:pt x="130" y="132"/>
                    </a:lnTo>
                    <a:lnTo>
                      <a:pt x="126" y="132"/>
                    </a:lnTo>
                    <a:lnTo>
                      <a:pt x="126" y="128"/>
                    </a:lnTo>
                    <a:lnTo>
                      <a:pt x="126" y="124"/>
                    </a:lnTo>
                    <a:lnTo>
                      <a:pt x="126" y="120"/>
                    </a:lnTo>
                    <a:lnTo>
                      <a:pt x="126" y="124"/>
                    </a:lnTo>
                    <a:lnTo>
                      <a:pt x="126" y="120"/>
                    </a:lnTo>
                    <a:lnTo>
                      <a:pt x="130" y="120"/>
                    </a:lnTo>
                    <a:lnTo>
                      <a:pt x="126" y="116"/>
                    </a:lnTo>
                    <a:lnTo>
                      <a:pt x="126" y="112"/>
                    </a:lnTo>
                    <a:lnTo>
                      <a:pt x="122" y="112"/>
                    </a:lnTo>
                    <a:lnTo>
                      <a:pt x="118" y="112"/>
                    </a:lnTo>
                    <a:lnTo>
                      <a:pt x="118" y="108"/>
                    </a:lnTo>
                    <a:lnTo>
                      <a:pt x="118" y="104"/>
                    </a:lnTo>
                    <a:lnTo>
                      <a:pt x="114" y="104"/>
                    </a:lnTo>
                    <a:lnTo>
                      <a:pt x="110" y="104"/>
                    </a:lnTo>
                    <a:lnTo>
                      <a:pt x="110" y="102"/>
                    </a:lnTo>
                    <a:lnTo>
                      <a:pt x="106" y="98"/>
                    </a:lnTo>
                    <a:lnTo>
                      <a:pt x="106" y="94"/>
                    </a:lnTo>
                    <a:lnTo>
                      <a:pt x="106" y="90"/>
                    </a:lnTo>
                    <a:lnTo>
                      <a:pt x="110" y="90"/>
                    </a:lnTo>
                    <a:lnTo>
                      <a:pt x="106" y="90"/>
                    </a:lnTo>
                    <a:lnTo>
                      <a:pt x="104" y="90"/>
                    </a:lnTo>
                    <a:lnTo>
                      <a:pt x="100" y="90"/>
                    </a:lnTo>
                    <a:lnTo>
                      <a:pt x="100" y="86"/>
                    </a:lnTo>
                    <a:lnTo>
                      <a:pt x="96" y="86"/>
                    </a:lnTo>
                    <a:lnTo>
                      <a:pt x="96" y="82"/>
                    </a:lnTo>
                    <a:lnTo>
                      <a:pt x="92" y="78"/>
                    </a:lnTo>
                    <a:lnTo>
                      <a:pt x="92" y="74"/>
                    </a:lnTo>
                    <a:lnTo>
                      <a:pt x="90" y="74"/>
                    </a:lnTo>
                    <a:lnTo>
                      <a:pt x="90" y="72"/>
                    </a:lnTo>
                    <a:lnTo>
                      <a:pt x="86" y="72"/>
                    </a:lnTo>
                    <a:lnTo>
                      <a:pt x="86" y="68"/>
                    </a:lnTo>
                    <a:lnTo>
                      <a:pt x="86" y="64"/>
                    </a:lnTo>
                    <a:lnTo>
                      <a:pt x="82" y="64"/>
                    </a:lnTo>
                    <a:lnTo>
                      <a:pt x="86" y="60"/>
                    </a:lnTo>
                    <a:lnTo>
                      <a:pt x="82" y="60"/>
                    </a:lnTo>
                    <a:lnTo>
                      <a:pt x="82" y="56"/>
                    </a:lnTo>
                    <a:lnTo>
                      <a:pt x="78" y="52"/>
                    </a:lnTo>
                    <a:lnTo>
                      <a:pt x="78" y="48"/>
                    </a:lnTo>
                    <a:lnTo>
                      <a:pt x="78" y="46"/>
                    </a:lnTo>
                    <a:lnTo>
                      <a:pt x="74" y="42"/>
                    </a:lnTo>
                    <a:lnTo>
                      <a:pt x="74" y="38"/>
                    </a:lnTo>
                    <a:lnTo>
                      <a:pt x="74" y="34"/>
                    </a:lnTo>
                    <a:lnTo>
                      <a:pt x="74" y="30"/>
                    </a:lnTo>
                    <a:lnTo>
                      <a:pt x="70" y="30"/>
                    </a:lnTo>
                    <a:lnTo>
                      <a:pt x="66" y="30"/>
                    </a:lnTo>
                    <a:lnTo>
                      <a:pt x="66" y="26"/>
                    </a:lnTo>
                    <a:lnTo>
                      <a:pt x="66" y="22"/>
                    </a:lnTo>
                    <a:lnTo>
                      <a:pt x="62" y="22"/>
                    </a:lnTo>
                    <a:lnTo>
                      <a:pt x="60" y="22"/>
                    </a:lnTo>
                    <a:lnTo>
                      <a:pt x="62" y="22"/>
                    </a:lnTo>
                    <a:lnTo>
                      <a:pt x="60" y="22"/>
                    </a:lnTo>
                    <a:lnTo>
                      <a:pt x="56" y="22"/>
                    </a:lnTo>
                    <a:lnTo>
                      <a:pt x="52" y="18"/>
                    </a:lnTo>
                    <a:lnTo>
                      <a:pt x="48" y="18"/>
                    </a:lnTo>
                    <a:lnTo>
                      <a:pt x="48" y="16"/>
                    </a:lnTo>
                    <a:lnTo>
                      <a:pt x="44" y="16"/>
                    </a:lnTo>
                    <a:lnTo>
                      <a:pt x="48" y="16"/>
                    </a:lnTo>
                    <a:lnTo>
                      <a:pt x="48" y="18"/>
                    </a:lnTo>
                    <a:lnTo>
                      <a:pt x="48" y="22"/>
                    </a:lnTo>
                    <a:lnTo>
                      <a:pt x="48" y="26"/>
                    </a:lnTo>
                    <a:lnTo>
                      <a:pt x="48" y="30"/>
                    </a:lnTo>
                    <a:lnTo>
                      <a:pt x="48" y="34"/>
                    </a:lnTo>
                    <a:lnTo>
                      <a:pt x="52" y="34"/>
                    </a:lnTo>
                    <a:lnTo>
                      <a:pt x="52" y="38"/>
                    </a:lnTo>
                    <a:lnTo>
                      <a:pt x="52" y="42"/>
                    </a:lnTo>
                    <a:lnTo>
                      <a:pt x="52" y="46"/>
                    </a:lnTo>
                    <a:lnTo>
                      <a:pt x="52" y="48"/>
                    </a:lnTo>
                    <a:lnTo>
                      <a:pt x="52" y="52"/>
                    </a:lnTo>
                    <a:lnTo>
                      <a:pt x="56" y="52"/>
                    </a:lnTo>
                    <a:lnTo>
                      <a:pt x="56" y="56"/>
                    </a:lnTo>
                    <a:lnTo>
                      <a:pt x="60" y="56"/>
                    </a:lnTo>
                    <a:lnTo>
                      <a:pt x="60" y="60"/>
                    </a:lnTo>
                    <a:lnTo>
                      <a:pt x="62" y="60"/>
                    </a:lnTo>
                    <a:lnTo>
                      <a:pt x="62" y="64"/>
                    </a:lnTo>
                    <a:lnTo>
                      <a:pt x="66" y="64"/>
                    </a:lnTo>
                    <a:lnTo>
                      <a:pt x="66" y="68"/>
                    </a:lnTo>
                    <a:lnTo>
                      <a:pt x="66" y="72"/>
                    </a:lnTo>
                    <a:lnTo>
                      <a:pt x="70" y="72"/>
                    </a:lnTo>
                    <a:lnTo>
                      <a:pt x="70" y="74"/>
                    </a:lnTo>
                    <a:lnTo>
                      <a:pt x="74" y="74"/>
                    </a:lnTo>
                    <a:lnTo>
                      <a:pt x="74" y="78"/>
                    </a:lnTo>
                    <a:lnTo>
                      <a:pt x="78" y="82"/>
                    </a:lnTo>
                    <a:lnTo>
                      <a:pt x="78" y="86"/>
                    </a:lnTo>
                    <a:lnTo>
                      <a:pt x="78" y="90"/>
                    </a:lnTo>
                    <a:lnTo>
                      <a:pt x="78" y="94"/>
                    </a:lnTo>
                    <a:lnTo>
                      <a:pt x="82" y="94"/>
                    </a:lnTo>
                    <a:lnTo>
                      <a:pt x="86" y="98"/>
                    </a:lnTo>
                    <a:lnTo>
                      <a:pt x="86" y="102"/>
                    </a:lnTo>
                    <a:lnTo>
                      <a:pt x="90" y="104"/>
                    </a:lnTo>
                    <a:lnTo>
                      <a:pt x="90" y="108"/>
                    </a:lnTo>
                    <a:lnTo>
                      <a:pt x="90" y="112"/>
                    </a:lnTo>
                    <a:lnTo>
                      <a:pt x="92" y="112"/>
                    </a:lnTo>
                    <a:lnTo>
                      <a:pt x="92" y="116"/>
                    </a:lnTo>
                    <a:lnTo>
                      <a:pt x="92" y="112"/>
                    </a:lnTo>
                    <a:lnTo>
                      <a:pt x="92" y="108"/>
                    </a:lnTo>
                    <a:lnTo>
                      <a:pt x="92" y="112"/>
                    </a:lnTo>
                    <a:lnTo>
                      <a:pt x="96" y="112"/>
                    </a:lnTo>
                    <a:lnTo>
                      <a:pt x="96" y="116"/>
                    </a:lnTo>
                    <a:lnTo>
                      <a:pt x="96" y="120"/>
                    </a:lnTo>
                    <a:lnTo>
                      <a:pt x="96" y="124"/>
                    </a:lnTo>
                    <a:lnTo>
                      <a:pt x="96" y="128"/>
                    </a:lnTo>
                    <a:lnTo>
                      <a:pt x="100" y="128"/>
                    </a:lnTo>
                    <a:lnTo>
                      <a:pt x="100" y="132"/>
                    </a:lnTo>
                    <a:lnTo>
                      <a:pt x="104" y="134"/>
                    </a:lnTo>
                    <a:lnTo>
                      <a:pt x="104" y="138"/>
                    </a:lnTo>
                    <a:lnTo>
                      <a:pt x="104" y="142"/>
                    </a:lnTo>
                    <a:lnTo>
                      <a:pt x="106" y="142"/>
                    </a:lnTo>
                    <a:lnTo>
                      <a:pt x="106" y="146"/>
                    </a:lnTo>
                    <a:lnTo>
                      <a:pt x="106" y="150"/>
                    </a:lnTo>
                    <a:lnTo>
                      <a:pt x="106" y="154"/>
                    </a:lnTo>
                    <a:lnTo>
                      <a:pt x="106" y="158"/>
                    </a:lnTo>
                    <a:lnTo>
                      <a:pt x="110" y="158"/>
                    </a:lnTo>
                    <a:lnTo>
                      <a:pt x="114" y="158"/>
                    </a:lnTo>
                    <a:lnTo>
                      <a:pt x="110" y="158"/>
                    </a:lnTo>
                    <a:lnTo>
                      <a:pt x="110" y="154"/>
                    </a:lnTo>
                    <a:lnTo>
                      <a:pt x="114" y="154"/>
                    </a:lnTo>
                    <a:lnTo>
                      <a:pt x="114" y="158"/>
                    </a:lnTo>
                    <a:lnTo>
                      <a:pt x="118" y="158"/>
                    </a:lnTo>
                    <a:lnTo>
                      <a:pt x="118" y="160"/>
                    </a:lnTo>
                    <a:lnTo>
                      <a:pt x="118" y="164"/>
                    </a:lnTo>
                    <a:lnTo>
                      <a:pt x="122" y="164"/>
                    </a:lnTo>
                    <a:lnTo>
                      <a:pt x="122" y="168"/>
                    </a:lnTo>
                    <a:lnTo>
                      <a:pt x="126" y="168"/>
                    </a:lnTo>
                    <a:lnTo>
                      <a:pt x="126" y="172"/>
                    </a:lnTo>
                    <a:lnTo>
                      <a:pt x="126" y="176"/>
                    </a:lnTo>
                    <a:lnTo>
                      <a:pt x="122" y="176"/>
                    </a:lnTo>
                    <a:lnTo>
                      <a:pt x="122" y="180"/>
                    </a:lnTo>
                    <a:lnTo>
                      <a:pt x="118" y="180"/>
                    </a:lnTo>
                    <a:lnTo>
                      <a:pt x="114" y="180"/>
                    </a:lnTo>
                    <a:lnTo>
                      <a:pt x="114" y="176"/>
                    </a:lnTo>
                    <a:lnTo>
                      <a:pt x="114" y="172"/>
                    </a:lnTo>
                    <a:lnTo>
                      <a:pt x="110" y="168"/>
                    </a:lnTo>
                    <a:lnTo>
                      <a:pt x="106" y="164"/>
                    </a:lnTo>
                    <a:lnTo>
                      <a:pt x="104" y="160"/>
                    </a:lnTo>
                    <a:lnTo>
                      <a:pt x="104" y="158"/>
                    </a:lnTo>
                    <a:lnTo>
                      <a:pt x="100" y="158"/>
                    </a:lnTo>
                    <a:lnTo>
                      <a:pt x="96" y="154"/>
                    </a:lnTo>
                    <a:lnTo>
                      <a:pt x="96" y="154"/>
                    </a:lnTo>
                    <a:lnTo>
                      <a:pt x="96" y="154"/>
                    </a:lnTo>
                    <a:close/>
                    <a:moveTo>
                      <a:pt x="106" y="142"/>
                    </a:moveTo>
                    <a:lnTo>
                      <a:pt x="110" y="146"/>
                    </a:lnTo>
                    <a:lnTo>
                      <a:pt x="106" y="146"/>
                    </a:lnTo>
                    <a:lnTo>
                      <a:pt x="106" y="142"/>
                    </a:lnTo>
                    <a:lnTo>
                      <a:pt x="106" y="142"/>
                    </a:lnTo>
                    <a:lnTo>
                      <a:pt x="106" y="142"/>
                    </a:lnTo>
                    <a:close/>
                    <a:moveTo>
                      <a:pt x="86" y="138"/>
                    </a:moveTo>
                    <a:lnTo>
                      <a:pt x="90" y="138"/>
                    </a:lnTo>
                    <a:lnTo>
                      <a:pt x="86" y="138"/>
                    </a:lnTo>
                    <a:lnTo>
                      <a:pt x="86" y="142"/>
                    </a:lnTo>
                    <a:lnTo>
                      <a:pt x="86" y="146"/>
                    </a:lnTo>
                    <a:lnTo>
                      <a:pt x="90" y="150"/>
                    </a:lnTo>
                    <a:lnTo>
                      <a:pt x="86" y="150"/>
                    </a:lnTo>
                    <a:lnTo>
                      <a:pt x="86" y="146"/>
                    </a:lnTo>
                    <a:lnTo>
                      <a:pt x="86" y="142"/>
                    </a:lnTo>
                    <a:lnTo>
                      <a:pt x="86" y="138"/>
                    </a:lnTo>
                    <a:lnTo>
                      <a:pt x="86" y="138"/>
                    </a:lnTo>
                    <a:lnTo>
                      <a:pt x="86" y="138"/>
                    </a:lnTo>
                    <a:close/>
                    <a:moveTo>
                      <a:pt x="104" y="254"/>
                    </a:moveTo>
                    <a:lnTo>
                      <a:pt x="100" y="254"/>
                    </a:lnTo>
                    <a:lnTo>
                      <a:pt x="104" y="254"/>
                    </a:lnTo>
                    <a:lnTo>
                      <a:pt x="104" y="250"/>
                    </a:lnTo>
                    <a:lnTo>
                      <a:pt x="104" y="254"/>
                    </a:lnTo>
                    <a:lnTo>
                      <a:pt x="104" y="254"/>
                    </a:lnTo>
                    <a:lnTo>
                      <a:pt x="104" y="254"/>
                    </a:lnTo>
                    <a:close/>
                    <a:moveTo>
                      <a:pt x="74" y="72"/>
                    </a:moveTo>
                    <a:lnTo>
                      <a:pt x="70" y="72"/>
                    </a:lnTo>
                    <a:lnTo>
                      <a:pt x="70" y="68"/>
                    </a:lnTo>
                    <a:lnTo>
                      <a:pt x="66" y="64"/>
                    </a:lnTo>
                    <a:lnTo>
                      <a:pt x="66" y="60"/>
                    </a:lnTo>
                    <a:lnTo>
                      <a:pt x="70" y="60"/>
                    </a:lnTo>
                    <a:lnTo>
                      <a:pt x="70" y="64"/>
                    </a:lnTo>
                    <a:lnTo>
                      <a:pt x="70" y="68"/>
                    </a:lnTo>
                    <a:lnTo>
                      <a:pt x="74" y="68"/>
                    </a:lnTo>
                    <a:lnTo>
                      <a:pt x="74" y="72"/>
                    </a:lnTo>
                    <a:lnTo>
                      <a:pt x="74" y="72"/>
                    </a:lnTo>
                    <a:lnTo>
                      <a:pt x="74" y="72"/>
                    </a:lnTo>
                    <a:close/>
                    <a:moveTo>
                      <a:pt x="86" y="74"/>
                    </a:moveTo>
                    <a:lnTo>
                      <a:pt x="82" y="74"/>
                    </a:lnTo>
                    <a:lnTo>
                      <a:pt x="82" y="72"/>
                    </a:lnTo>
                    <a:lnTo>
                      <a:pt x="82" y="68"/>
                    </a:lnTo>
                    <a:lnTo>
                      <a:pt x="86" y="68"/>
                    </a:lnTo>
                    <a:lnTo>
                      <a:pt x="86" y="72"/>
                    </a:lnTo>
                    <a:lnTo>
                      <a:pt x="86" y="74"/>
                    </a:lnTo>
                    <a:lnTo>
                      <a:pt x="86" y="74"/>
                    </a:lnTo>
                    <a:lnTo>
                      <a:pt x="86" y="74"/>
                    </a:lnTo>
                    <a:close/>
                    <a:moveTo>
                      <a:pt x="0" y="72"/>
                    </a:moveTo>
                    <a:lnTo>
                      <a:pt x="0" y="68"/>
                    </a:lnTo>
                    <a:lnTo>
                      <a:pt x="0" y="72"/>
                    </a:lnTo>
                    <a:lnTo>
                      <a:pt x="0" y="72"/>
                    </a:lnTo>
                    <a:lnTo>
                      <a:pt x="0" y="72"/>
                    </a:lnTo>
                    <a:close/>
                    <a:moveTo>
                      <a:pt x="44" y="90"/>
                    </a:moveTo>
                    <a:lnTo>
                      <a:pt x="44" y="86"/>
                    </a:lnTo>
                    <a:lnTo>
                      <a:pt x="40" y="86"/>
                    </a:lnTo>
                    <a:lnTo>
                      <a:pt x="44" y="86"/>
                    </a:lnTo>
                    <a:lnTo>
                      <a:pt x="44" y="82"/>
                    </a:lnTo>
                    <a:lnTo>
                      <a:pt x="44" y="86"/>
                    </a:lnTo>
                    <a:lnTo>
                      <a:pt x="44" y="90"/>
                    </a:lnTo>
                    <a:lnTo>
                      <a:pt x="44" y="90"/>
                    </a:lnTo>
                    <a:lnTo>
                      <a:pt x="44" y="90"/>
                    </a:lnTo>
                    <a:close/>
                    <a:moveTo>
                      <a:pt x="100" y="128"/>
                    </a:moveTo>
                    <a:lnTo>
                      <a:pt x="100" y="124"/>
                    </a:lnTo>
                    <a:lnTo>
                      <a:pt x="100" y="128"/>
                    </a:lnTo>
                    <a:lnTo>
                      <a:pt x="100" y="128"/>
                    </a:lnTo>
                    <a:lnTo>
                      <a:pt x="100" y="128"/>
                    </a:lnTo>
                    <a:close/>
                    <a:moveTo>
                      <a:pt x="110" y="154"/>
                    </a:moveTo>
                    <a:lnTo>
                      <a:pt x="110" y="150"/>
                    </a:lnTo>
                    <a:lnTo>
                      <a:pt x="110" y="154"/>
                    </a:lnTo>
                    <a:lnTo>
                      <a:pt x="110" y="154"/>
                    </a:lnTo>
                    <a:lnTo>
                      <a:pt x="110" y="154"/>
                    </a:lnTo>
                    <a:close/>
                    <a:moveTo>
                      <a:pt x="92" y="154"/>
                    </a:moveTo>
                    <a:lnTo>
                      <a:pt x="90" y="154"/>
                    </a:lnTo>
                    <a:lnTo>
                      <a:pt x="90" y="150"/>
                    </a:lnTo>
                    <a:lnTo>
                      <a:pt x="92" y="150"/>
                    </a:lnTo>
                    <a:lnTo>
                      <a:pt x="92" y="154"/>
                    </a:lnTo>
                    <a:lnTo>
                      <a:pt x="92" y="154"/>
                    </a:lnTo>
                    <a:lnTo>
                      <a:pt x="92" y="154"/>
                    </a:lnTo>
                    <a:close/>
                    <a:moveTo>
                      <a:pt x="118" y="158"/>
                    </a:moveTo>
                    <a:lnTo>
                      <a:pt x="118" y="154"/>
                    </a:lnTo>
                    <a:lnTo>
                      <a:pt x="118" y="158"/>
                    </a:lnTo>
                    <a:lnTo>
                      <a:pt x="118" y="158"/>
                    </a:lnTo>
                    <a:lnTo>
                      <a:pt x="118" y="158"/>
                    </a:lnTo>
                    <a:close/>
                    <a:moveTo>
                      <a:pt x="162" y="206"/>
                    </a:moveTo>
                    <a:lnTo>
                      <a:pt x="162" y="202"/>
                    </a:lnTo>
                    <a:lnTo>
                      <a:pt x="166" y="202"/>
                    </a:lnTo>
                    <a:lnTo>
                      <a:pt x="166" y="206"/>
                    </a:lnTo>
                    <a:lnTo>
                      <a:pt x="162" y="206"/>
                    </a:lnTo>
                    <a:lnTo>
                      <a:pt x="162" y="206"/>
                    </a:lnTo>
                    <a:lnTo>
                      <a:pt x="162" y="206"/>
                    </a:lnTo>
                    <a:close/>
                    <a:moveTo>
                      <a:pt x="166" y="206"/>
                    </a:moveTo>
                    <a:lnTo>
                      <a:pt x="170" y="206"/>
                    </a:lnTo>
                    <a:lnTo>
                      <a:pt x="166" y="206"/>
                    </a:lnTo>
                    <a:lnTo>
                      <a:pt x="166" y="206"/>
                    </a:lnTo>
                    <a:lnTo>
                      <a:pt x="166" y="206"/>
                    </a:lnTo>
                    <a:close/>
                    <a:moveTo>
                      <a:pt x="442" y="228"/>
                    </a:moveTo>
                    <a:lnTo>
                      <a:pt x="442" y="224"/>
                    </a:lnTo>
                    <a:lnTo>
                      <a:pt x="442" y="220"/>
                    </a:lnTo>
                    <a:lnTo>
                      <a:pt x="446" y="220"/>
                    </a:lnTo>
                    <a:lnTo>
                      <a:pt x="446" y="224"/>
                    </a:lnTo>
                    <a:lnTo>
                      <a:pt x="442" y="224"/>
                    </a:lnTo>
                    <a:lnTo>
                      <a:pt x="442" y="228"/>
                    </a:lnTo>
                    <a:lnTo>
                      <a:pt x="442" y="228"/>
                    </a:lnTo>
                    <a:lnTo>
                      <a:pt x="442" y="228"/>
                    </a:lnTo>
                    <a:close/>
                    <a:moveTo>
                      <a:pt x="376" y="254"/>
                    </a:moveTo>
                    <a:lnTo>
                      <a:pt x="372" y="254"/>
                    </a:lnTo>
                    <a:lnTo>
                      <a:pt x="376" y="254"/>
                    </a:lnTo>
                    <a:lnTo>
                      <a:pt x="380" y="254"/>
                    </a:lnTo>
                    <a:lnTo>
                      <a:pt x="376" y="254"/>
                    </a:lnTo>
                    <a:lnTo>
                      <a:pt x="376" y="254"/>
                    </a:lnTo>
                    <a:lnTo>
                      <a:pt x="376" y="25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2" name="Freeform 79">
                <a:extLst>
                  <a:ext uri="{FF2B5EF4-FFF2-40B4-BE49-F238E27FC236}">
                    <a16:creationId xmlns:a16="http://schemas.microsoft.com/office/drawing/2014/main" id="{D522C83F-B243-1705-8659-E37CD83D5F9F}"/>
                  </a:ext>
                </a:extLst>
              </p:cNvPr>
              <p:cNvSpPr>
                <a:spLocks noEditPoints="1"/>
              </p:cNvSpPr>
              <p:nvPr/>
            </p:nvSpPr>
            <p:spPr bwMode="auto">
              <a:xfrm>
                <a:off x="2844800" y="4222818"/>
                <a:ext cx="15875" cy="6350"/>
              </a:xfrm>
              <a:custGeom>
                <a:avLst/>
                <a:gdLst>
                  <a:gd name="T0" fmla="*/ 4 w 10"/>
                  <a:gd name="T1" fmla="*/ 4 h 4"/>
                  <a:gd name="T2" fmla="*/ 4 w 10"/>
                  <a:gd name="T3" fmla="*/ 4 h 4"/>
                  <a:gd name="T4" fmla="*/ 4 w 10"/>
                  <a:gd name="T5" fmla="*/ 4 h 4"/>
                  <a:gd name="T6" fmla="*/ 4 w 10"/>
                  <a:gd name="T7" fmla="*/ 4 h 4"/>
                  <a:gd name="T8" fmla="*/ 0 w 10"/>
                  <a:gd name="T9" fmla="*/ 4 h 4"/>
                  <a:gd name="T10" fmla="*/ 0 w 10"/>
                  <a:gd name="T11" fmla="*/ 0 h 4"/>
                  <a:gd name="T12" fmla="*/ 0 w 10"/>
                  <a:gd name="T13" fmla="*/ 0 h 4"/>
                  <a:gd name="T14" fmla="*/ 0 w 10"/>
                  <a:gd name="T15" fmla="*/ 0 h 4"/>
                  <a:gd name="T16" fmla="*/ 0 w 10"/>
                  <a:gd name="T17" fmla="*/ 0 h 4"/>
                  <a:gd name="T18" fmla="*/ 0 w 10"/>
                  <a:gd name="T19" fmla="*/ 0 h 4"/>
                  <a:gd name="T20" fmla="*/ 0 w 10"/>
                  <a:gd name="T21" fmla="*/ 0 h 4"/>
                  <a:gd name="T22" fmla="*/ 0 w 10"/>
                  <a:gd name="T23" fmla="*/ 0 h 4"/>
                  <a:gd name="T24" fmla="*/ 0 w 10"/>
                  <a:gd name="T25" fmla="*/ 0 h 4"/>
                  <a:gd name="T26" fmla="*/ 0 w 10"/>
                  <a:gd name="T27" fmla="*/ 0 h 4"/>
                  <a:gd name="T28" fmla="*/ 0 w 10"/>
                  <a:gd name="T29" fmla="*/ 0 h 4"/>
                  <a:gd name="T30" fmla="*/ 0 w 10"/>
                  <a:gd name="T31" fmla="*/ 0 h 4"/>
                  <a:gd name="T32" fmla="*/ 0 w 10"/>
                  <a:gd name="T33" fmla="*/ 0 h 4"/>
                  <a:gd name="T34" fmla="*/ 0 w 10"/>
                  <a:gd name="T35" fmla="*/ 0 h 4"/>
                  <a:gd name="T36" fmla="*/ 0 w 10"/>
                  <a:gd name="T37" fmla="*/ 0 h 4"/>
                  <a:gd name="T38" fmla="*/ 0 w 10"/>
                  <a:gd name="T39" fmla="*/ 0 h 4"/>
                  <a:gd name="T40" fmla="*/ 0 w 10"/>
                  <a:gd name="T41" fmla="*/ 0 h 4"/>
                  <a:gd name="T42" fmla="*/ 0 w 10"/>
                  <a:gd name="T43" fmla="*/ 0 h 4"/>
                  <a:gd name="T44" fmla="*/ 4 w 10"/>
                  <a:gd name="T45" fmla="*/ 0 h 4"/>
                  <a:gd name="T46" fmla="*/ 4 w 10"/>
                  <a:gd name="T47" fmla="*/ 0 h 4"/>
                  <a:gd name="T48" fmla="*/ 4 w 10"/>
                  <a:gd name="T49" fmla="*/ 4 h 4"/>
                  <a:gd name="T50" fmla="*/ 4 w 10"/>
                  <a:gd name="T51" fmla="*/ 4 h 4"/>
                  <a:gd name="T52" fmla="*/ 4 w 10"/>
                  <a:gd name="T53" fmla="*/ 4 h 4"/>
                  <a:gd name="T54" fmla="*/ 4 w 10"/>
                  <a:gd name="T55" fmla="*/ 4 h 4"/>
                  <a:gd name="T56" fmla="*/ 4 w 10"/>
                  <a:gd name="T57" fmla="*/ 4 h 4"/>
                  <a:gd name="T58" fmla="*/ 4 w 10"/>
                  <a:gd name="T59" fmla="*/ 4 h 4"/>
                  <a:gd name="T60" fmla="*/ 4 w 10"/>
                  <a:gd name="T61" fmla="*/ 4 h 4"/>
                  <a:gd name="T62" fmla="*/ 10 w 10"/>
                  <a:gd name="T63" fmla="*/ 4 h 4"/>
                  <a:gd name="T64" fmla="*/ 10 w 10"/>
                  <a:gd name="T65" fmla="*/ 4 h 4"/>
                  <a:gd name="T66" fmla="*/ 10 w 10"/>
                  <a:gd name="T67" fmla="*/ 4 h 4"/>
                  <a:gd name="T68" fmla="*/ 10 w 10"/>
                  <a:gd name="T69" fmla="*/ 4 h 4"/>
                  <a:gd name="T70" fmla="*/ 10 w 10"/>
                  <a:gd name="T71" fmla="*/ 4 h 4"/>
                  <a:gd name="T72" fmla="*/ 10 w 10"/>
                  <a:gd name="T73" fmla="*/ 4 h 4"/>
                  <a:gd name="T74" fmla="*/ 10 w 10"/>
                  <a:gd name="T75" fmla="*/ 4 h 4"/>
                  <a:gd name="T76" fmla="*/ 10 w 10"/>
                  <a:gd name="T77" fmla="*/ 4 h 4"/>
                  <a:gd name="T78" fmla="*/ 10 w 10"/>
                  <a:gd name="T79" fmla="*/ 0 h 4"/>
                  <a:gd name="T80" fmla="*/ 10 w 10"/>
                  <a:gd name="T81" fmla="*/ 0 h 4"/>
                  <a:gd name="T82" fmla="*/ 10 w 10"/>
                  <a:gd name="T83" fmla="*/ 0 h 4"/>
                  <a:gd name="T84" fmla="*/ 10 w 10"/>
                  <a:gd name="T85" fmla="*/ 0 h 4"/>
                  <a:gd name="T86" fmla="*/ 10 w 10"/>
                  <a:gd name="T87" fmla="*/ 0 h 4"/>
                  <a:gd name="T88" fmla="*/ 8 w 10"/>
                  <a:gd name="T89" fmla="*/ 0 h 4"/>
                  <a:gd name="T90" fmla="*/ 8 w 10"/>
                  <a:gd name="T91" fmla="*/ 0 h 4"/>
                  <a:gd name="T92" fmla="*/ 8 w 10"/>
                  <a:gd name="T93" fmla="*/ 0 h 4"/>
                  <a:gd name="T94" fmla="*/ 8 w 10"/>
                  <a:gd name="T95" fmla="*/ 0 h 4"/>
                  <a:gd name="T96" fmla="*/ 8 w 10"/>
                  <a:gd name="T97" fmla="*/ 0 h 4"/>
                  <a:gd name="T98" fmla="*/ 8 w 10"/>
                  <a:gd name="T99" fmla="*/ 0 h 4"/>
                  <a:gd name="T100" fmla="*/ 10 w 10"/>
                  <a:gd name="T101" fmla="*/ 0 h 4"/>
                  <a:gd name="T102" fmla="*/ 10 w 10"/>
                  <a:gd name="T103" fmla="*/ 0 h 4"/>
                  <a:gd name="T104" fmla="*/ 10 w 10"/>
                  <a:gd name="T105" fmla="*/ 0 h 4"/>
                  <a:gd name="T106" fmla="*/ 10 w 10"/>
                  <a:gd name="T107" fmla="*/ 4 h 4"/>
                  <a:gd name="T108" fmla="*/ 10 w 10"/>
                  <a:gd name="T109" fmla="*/ 4 h 4"/>
                  <a:gd name="T110" fmla="*/ 10 w 10"/>
                  <a:gd name="T111" fmla="*/ 4 h 4"/>
                  <a:gd name="T112" fmla="*/ 10 w 10"/>
                  <a:gd name="T113" fmla="*/ 4 h 4"/>
                  <a:gd name="T114" fmla="*/ 10 w 10"/>
                  <a:gd name="T115" fmla="*/ 4 h 4"/>
                  <a:gd name="T116" fmla="*/ 10 w 10"/>
                  <a:gd name="T1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4">
                    <a:moveTo>
                      <a:pt x="4" y="4"/>
                    </a:moveTo>
                    <a:lnTo>
                      <a:pt x="4" y="4"/>
                    </a:lnTo>
                    <a:lnTo>
                      <a:pt x="4" y="4"/>
                    </a:lnTo>
                    <a:lnTo>
                      <a:pt x="4" y="4"/>
                    </a:lnTo>
                    <a:lnTo>
                      <a:pt x="0" y="4"/>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4" y="0"/>
                    </a:lnTo>
                    <a:lnTo>
                      <a:pt x="4" y="0"/>
                    </a:lnTo>
                    <a:lnTo>
                      <a:pt x="4" y="4"/>
                    </a:lnTo>
                    <a:lnTo>
                      <a:pt x="4" y="4"/>
                    </a:lnTo>
                    <a:lnTo>
                      <a:pt x="4" y="4"/>
                    </a:lnTo>
                    <a:lnTo>
                      <a:pt x="4" y="4"/>
                    </a:lnTo>
                    <a:lnTo>
                      <a:pt x="4" y="4"/>
                    </a:lnTo>
                    <a:lnTo>
                      <a:pt x="4" y="4"/>
                    </a:lnTo>
                    <a:lnTo>
                      <a:pt x="4" y="4"/>
                    </a:lnTo>
                    <a:close/>
                    <a:moveTo>
                      <a:pt x="10" y="4"/>
                    </a:moveTo>
                    <a:lnTo>
                      <a:pt x="10" y="4"/>
                    </a:lnTo>
                    <a:lnTo>
                      <a:pt x="10" y="4"/>
                    </a:lnTo>
                    <a:lnTo>
                      <a:pt x="10" y="4"/>
                    </a:lnTo>
                    <a:lnTo>
                      <a:pt x="10" y="4"/>
                    </a:lnTo>
                    <a:lnTo>
                      <a:pt x="10" y="4"/>
                    </a:lnTo>
                    <a:lnTo>
                      <a:pt x="10" y="4"/>
                    </a:lnTo>
                    <a:lnTo>
                      <a:pt x="10" y="4"/>
                    </a:lnTo>
                    <a:lnTo>
                      <a:pt x="10" y="0"/>
                    </a:lnTo>
                    <a:lnTo>
                      <a:pt x="10" y="0"/>
                    </a:lnTo>
                    <a:lnTo>
                      <a:pt x="10" y="0"/>
                    </a:lnTo>
                    <a:lnTo>
                      <a:pt x="10" y="0"/>
                    </a:lnTo>
                    <a:lnTo>
                      <a:pt x="10" y="0"/>
                    </a:lnTo>
                    <a:lnTo>
                      <a:pt x="8" y="0"/>
                    </a:lnTo>
                    <a:lnTo>
                      <a:pt x="8" y="0"/>
                    </a:lnTo>
                    <a:lnTo>
                      <a:pt x="8" y="0"/>
                    </a:lnTo>
                    <a:lnTo>
                      <a:pt x="8" y="0"/>
                    </a:lnTo>
                    <a:lnTo>
                      <a:pt x="8" y="0"/>
                    </a:lnTo>
                    <a:lnTo>
                      <a:pt x="8" y="0"/>
                    </a:lnTo>
                    <a:lnTo>
                      <a:pt x="10" y="0"/>
                    </a:lnTo>
                    <a:lnTo>
                      <a:pt x="10" y="0"/>
                    </a:lnTo>
                    <a:lnTo>
                      <a:pt x="10" y="0"/>
                    </a:lnTo>
                    <a:lnTo>
                      <a:pt x="10" y="4"/>
                    </a:lnTo>
                    <a:lnTo>
                      <a:pt x="10" y="4"/>
                    </a:lnTo>
                    <a:lnTo>
                      <a:pt x="10" y="4"/>
                    </a:lnTo>
                    <a:lnTo>
                      <a:pt x="10" y="4"/>
                    </a:lnTo>
                    <a:lnTo>
                      <a:pt x="10" y="4"/>
                    </a:lnTo>
                    <a:lnTo>
                      <a:pt x="10"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3" name="Freeform 80">
                <a:extLst>
                  <a:ext uri="{FF2B5EF4-FFF2-40B4-BE49-F238E27FC236}">
                    <a16:creationId xmlns:a16="http://schemas.microsoft.com/office/drawing/2014/main" id="{E07F84B9-0564-956E-CBA8-89970224C62F}"/>
                  </a:ext>
                </a:extLst>
              </p:cNvPr>
              <p:cNvSpPr>
                <a:spLocks/>
              </p:cNvSpPr>
              <p:nvPr/>
            </p:nvSpPr>
            <p:spPr bwMode="auto">
              <a:xfrm>
                <a:off x="2422525" y="4146618"/>
                <a:ext cx="107950" cy="120650"/>
              </a:xfrm>
              <a:custGeom>
                <a:avLst/>
                <a:gdLst>
                  <a:gd name="T0" fmla="*/ 64 w 68"/>
                  <a:gd name="T1" fmla="*/ 4 h 76"/>
                  <a:gd name="T2" fmla="*/ 64 w 68"/>
                  <a:gd name="T3" fmla="*/ 8 h 76"/>
                  <a:gd name="T4" fmla="*/ 64 w 68"/>
                  <a:gd name="T5" fmla="*/ 12 h 76"/>
                  <a:gd name="T6" fmla="*/ 64 w 68"/>
                  <a:gd name="T7" fmla="*/ 20 h 76"/>
                  <a:gd name="T8" fmla="*/ 60 w 68"/>
                  <a:gd name="T9" fmla="*/ 24 h 76"/>
                  <a:gd name="T10" fmla="*/ 60 w 68"/>
                  <a:gd name="T11" fmla="*/ 30 h 76"/>
                  <a:gd name="T12" fmla="*/ 60 w 68"/>
                  <a:gd name="T13" fmla="*/ 34 h 76"/>
                  <a:gd name="T14" fmla="*/ 60 w 68"/>
                  <a:gd name="T15" fmla="*/ 42 h 76"/>
                  <a:gd name="T16" fmla="*/ 60 w 68"/>
                  <a:gd name="T17" fmla="*/ 46 h 76"/>
                  <a:gd name="T18" fmla="*/ 60 w 68"/>
                  <a:gd name="T19" fmla="*/ 46 h 76"/>
                  <a:gd name="T20" fmla="*/ 60 w 68"/>
                  <a:gd name="T21" fmla="*/ 46 h 76"/>
                  <a:gd name="T22" fmla="*/ 60 w 68"/>
                  <a:gd name="T23" fmla="*/ 42 h 76"/>
                  <a:gd name="T24" fmla="*/ 56 w 68"/>
                  <a:gd name="T25" fmla="*/ 46 h 76"/>
                  <a:gd name="T26" fmla="*/ 56 w 68"/>
                  <a:gd name="T27" fmla="*/ 54 h 76"/>
                  <a:gd name="T28" fmla="*/ 56 w 68"/>
                  <a:gd name="T29" fmla="*/ 58 h 76"/>
                  <a:gd name="T30" fmla="*/ 56 w 68"/>
                  <a:gd name="T31" fmla="*/ 58 h 76"/>
                  <a:gd name="T32" fmla="*/ 60 w 68"/>
                  <a:gd name="T33" fmla="*/ 60 h 76"/>
                  <a:gd name="T34" fmla="*/ 56 w 68"/>
                  <a:gd name="T35" fmla="*/ 64 h 76"/>
                  <a:gd name="T36" fmla="*/ 56 w 68"/>
                  <a:gd name="T37" fmla="*/ 68 h 76"/>
                  <a:gd name="T38" fmla="*/ 56 w 68"/>
                  <a:gd name="T39" fmla="*/ 72 h 76"/>
                  <a:gd name="T40" fmla="*/ 60 w 68"/>
                  <a:gd name="T41" fmla="*/ 76 h 76"/>
                  <a:gd name="T42" fmla="*/ 56 w 68"/>
                  <a:gd name="T43" fmla="*/ 76 h 76"/>
                  <a:gd name="T44" fmla="*/ 52 w 68"/>
                  <a:gd name="T45" fmla="*/ 76 h 76"/>
                  <a:gd name="T46" fmla="*/ 48 w 68"/>
                  <a:gd name="T47" fmla="*/ 76 h 76"/>
                  <a:gd name="T48" fmla="*/ 38 w 68"/>
                  <a:gd name="T49" fmla="*/ 72 h 76"/>
                  <a:gd name="T50" fmla="*/ 38 w 68"/>
                  <a:gd name="T51" fmla="*/ 72 h 76"/>
                  <a:gd name="T52" fmla="*/ 30 w 68"/>
                  <a:gd name="T53" fmla="*/ 68 h 76"/>
                  <a:gd name="T54" fmla="*/ 26 w 68"/>
                  <a:gd name="T55" fmla="*/ 68 h 76"/>
                  <a:gd name="T56" fmla="*/ 22 w 68"/>
                  <a:gd name="T57" fmla="*/ 64 h 76"/>
                  <a:gd name="T58" fmla="*/ 20 w 68"/>
                  <a:gd name="T59" fmla="*/ 58 h 76"/>
                  <a:gd name="T60" fmla="*/ 16 w 68"/>
                  <a:gd name="T61" fmla="*/ 54 h 76"/>
                  <a:gd name="T62" fmla="*/ 16 w 68"/>
                  <a:gd name="T63" fmla="*/ 50 h 76"/>
                  <a:gd name="T64" fmla="*/ 12 w 68"/>
                  <a:gd name="T65" fmla="*/ 46 h 76"/>
                  <a:gd name="T66" fmla="*/ 4 w 68"/>
                  <a:gd name="T67" fmla="*/ 42 h 76"/>
                  <a:gd name="T68" fmla="*/ 0 w 68"/>
                  <a:gd name="T69" fmla="*/ 38 h 76"/>
                  <a:gd name="T70" fmla="*/ 4 w 68"/>
                  <a:gd name="T71" fmla="*/ 38 h 76"/>
                  <a:gd name="T72" fmla="*/ 8 w 68"/>
                  <a:gd name="T73" fmla="*/ 38 h 76"/>
                  <a:gd name="T74" fmla="*/ 12 w 68"/>
                  <a:gd name="T75" fmla="*/ 38 h 76"/>
                  <a:gd name="T76" fmla="*/ 12 w 68"/>
                  <a:gd name="T77" fmla="*/ 34 h 76"/>
                  <a:gd name="T78" fmla="*/ 16 w 68"/>
                  <a:gd name="T79" fmla="*/ 30 h 76"/>
                  <a:gd name="T80" fmla="*/ 16 w 68"/>
                  <a:gd name="T81" fmla="*/ 30 h 76"/>
                  <a:gd name="T82" fmla="*/ 16 w 68"/>
                  <a:gd name="T83" fmla="*/ 24 h 76"/>
                  <a:gd name="T84" fmla="*/ 22 w 68"/>
                  <a:gd name="T85" fmla="*/ 20 h 76"/>
                  <a:gd name="T86" fmla="*/ 26 w 68"/>
                  <a:gd name="T87" fmla="*/ 20 h 76"/>
                  <a:gd name="T88" fmla="*/ 30 w 68"/>
                  <a:gd name="T89" fmla="*/ 24 h 76"/>
                  <a:gd name="T90" fmla="*/ 34 w 68"/>
                  <a:gd name="T91" fmla="*/ 16 h 76"/>
                  <a:gd name="T92" fmla="*/ 34 w 68"/>
                  <a:gd name="T93" fmla="*/ 16 h 76"/>
                  <a:gd name="T94" fmla="*/ 38 w 68"/>
                  <a:gd name="T95" fmla="*/ 12 h 76"/>
                  <a:gd name="T96" fmla="*/ 38 w 68"/>
                  <a:gd name="T97" fmla="*/ 12 h 76"/>
                  <a:gd name="T98" fmla="*/ 38 w 68"/>
                  <a:gd name="T99" fmla="*/ 8 h 76"/>
                  <a:gd name="T100" fmla="*/ 46 w 68"/>
                  <a:gd name="T101" fmla="*/ 8 h 76"/>
                  <a:gd name="T102" fmla="*/ 52 w 68"/>
                  <a:gd name="T103" fmla="*/ 8 h 76"/>
                  <a:gd name="T104" fmla="*/ 60 w 68"/>
                  <a:gd name="T105" fmla="*/ 4 h 76"/>
                  <a:gd name="T106" fmla="*/ 64 w 68"/>
                  <a:gd name="T10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76">
                    <a:moveTo>
                      <a:pt x="68" y="0"/>
                    </a:moveTo>
                    <a:lnTo>
                      <a:pt x="64" y="4"/>
                    </a:lnTo>
                    <a:lnTo>
                      <a:pt x="64" y="4"/>
                    </a:lnTo>
                    <a:lnTo>
                      <a:pt x="64" y="4"/>
                    </a:lnTo>
                    <a:lnTo>
                      <a:pt x="64" y="4"/>
                    </a:lnTo>
                    <a:lnTo>
                      <a:pt x="64" y="4"/>
                    </a:lnTo>
                    <a:lnTo>
                      <a:pt x="60" y="4"/>
                    </a:lnTo>
                    <a:lnTo>
                      <a:pt x="64" y="8"/>
                    </a:lnTo>
                    <a:lnTo>
                      <a:pt x="64" y="8"/>
                    </a:lnTo>
                    <a:lnTo>
                      <a:pt x="64" y="8"/>
                    </a:lnTo>
                    <a:lnTo>
                      <a:pt x="64" y="8"/>
                    </a:lnTo>
                    <a:lnTo>
                      <a:pt x="64" y="8"/>
                    </a:lnTo>
                    <a:lnTo>
                      <a:pt x="64" y="12"/>
                    </a:lnTo>
                    <a:lnTo>
                      <a:pt x="64" y="12"/>
                    </a:lnTo>
                    <a:lnTo>
                      <a:pt x="64" y="12"/>
                    </a:lnTo>
                    <a:lnTo>
                      <a:pt x="64" y="16"/>
                    </a:lnTo>
                    <a:lnTo>
                      <a:pt x="64" y="16"/>
                    </a:lnTo>
                    <a:lnTo>
                      <a:pt x="64" y="16"/>
                    </a:lnTo>
                    <a:lnTo>
                      <a:pt x="64" y="16"/>
                    </a:lnTo>
                    <a:lnTo>
                      <a:pt x="64" y="20"/>
                    </a:lnTo>
                    <a:lnTo>
                      <a:pt x="64" y="20"/>
                    </a:lnTo>
                    <a:lnTo>
                      <a:pt x="64" y="20"/>
                    </a:lnTo>
                    <a:lnTo>
                      <a:pt x="60" y="20"/>
                    </a:lnTo>
                    <a:lnTo>
                      <a:pt x="60" y="20"/>
                    </a:lnTo>
                    <a:lnTo>
                      <a:pt x="60" y="24"/>
                    </a:lnTo>
                    <a:lnTo>
                      <a:pt x="60" y="24"/>
                    </a:lnTo>
                    <a:lnTo>
                      <a:pt x="60" y="24"/>
                    </a:lnTo>
                    <a:lnTo>
                      <a:pt x="60" y="28"/>
                    </a:lnTo>
                    <a:lnTo>
                      <a:pt x="60" y="30"/>
                    </a:lnTo>
                    <a:lnTo>
                      <a:pt x="60" y="30"/>
                    </a:lnTo>
                    <a:lnTo>
                      <a:pt x="60" y="30"/>
                    </a:lnTo>
                    <a:lnTo>
                      <a:pt x="60" y="30"/>
                    </a:lnTo>
                    <a:lnTo>
                      <a:pt x="60" y="34"/>
                    </a:lnTo>
                    <a:lnTo>
                      <a:pt x="60" y="34"/>
                    </a:lnTo>
                    <a:lnTo>
                      <a:pt x="60" y="34"/>
                    </a:lnTo>
                    <a:lnTo>
                      <a:pt x="60" y="34"/>
                    </a:lnTo>
                    <a:lnTo>
                      <a:pt x="60" y="38"/>
                    </a:lnTo>
                    <a:lnTo>
                      <a:pt x="60" y="38"/>
                    </a:lnTo>
                    <a:lnTo>
                      <a:pt x="60" y="38"/>
                    </a:lnTo>
                    <a:lnTo>
                      <a:pt x="60" y="42"/>
                    </a:lnTo>
                    <a:lnTo>
                      <a:pt x="60" y="42"/>
                    </a:lnTo>
                    <a:lnTo>
                      <a:pt x="60" y="46"/>
                    </a:lnTo>
                    <a:lnTo>
                      <a:pt x="60" y="46"/>
                    </a:lnTo>
                    <a:lnTo>
                      <a:pt x="60" y="46"/>
                    </a:lnTo>
                    <a:lnTo>
                      <a:pt x="60" y="46"/>
                    </a:lnTo>
                    <a:lnTo>
                      <a:pt x="60" y="46"/>
                    </a:lnTo>
                    <a:lnTo>
                      <a:pt x="60" y="46"/>
                    </a:lnTo>
                    <a:lnTo>
                      <a:pt x="60" y="50"/>
                    </a:lnTo>
                    <a:lnTo>
                      <a:pt x="60" y="50"/>
                    </a:lnTo>
                    <a:lnTo>
                      <a:pt x="60" y="46"/>
                    </a:lnTo>
                    <a:lnTo>
                      <a:pt x="60" y="46"/>
                    </a:lnTo>
                    <a:lnTo>
                      <a:pt x="60" y="46"/>
                    </a:lnTo>
                    <a:lnTo>
                      <a:pt x="60" y="46"/>
                    </a:lnTo>
                    <a:lnTo>
                      <a:pt x="60" y="46"/>
                    </a:lnTo>
                    <a:lnTo>
                      <a:pt x="60" y="46"/>
                    </a:lnTo>
                    <a:lnTo>
                      <a:pt x="60" y="42"/>
                    </a:lnTo>
                    <a:lnTo>
                      <a:pt x="60" y="42"/>
                    </a:lnTo>
                    <a:lnTo>
                      <a:pt x="60" y="42"/>
                    </a:lnTo>
                    <a:lnTo>
                      <a:pt x="60" y="42"/>
                    </a:lnTo>
                    <a:lnTo>
                      <a:pt x="60" y="42"/>
                    </a:lnTo>
                    <a:lnTo>
                      <a:pt x="60" y="42"/>
                    </a:lnTo>
                    <a:lnTo>
                      <a:pt x="60" y="42"/>
                    </a:lnTo>
                    <a:lnTo>
                      <a:pt x="60" y="42"/>
                    </a:lnTo>
                    <a:lnTo>
                      <a:pt x="60" y="42"/>
                    </a:lnTo>
                    <a:lnTo>
                      <a:pt x="56" y="46"/>
                    </a:lnTo>
                    <a:lnTo>
                      <a:pt x="56" y="46"/>
                    </a:lnTo>
                    <a:lnTo>
                      <a:pt x="56" y="50"/>
                    </a:lnTo>
                    <a:lnTo>
                      <a:pt x="56" y="50"/>
                    </a:lnTo>
                    <a:lnTo>
                      <a:pt x="56" y="50"/>
                    </a:lnTo>
                    <a:lnTo>
                      <a:pt x="56" y="54"/>
                    </a:lnTo>
                    <a:lnTo>
                      <a:pt x="56" y="54"/>
                    </a:lnTo>
                    <a:lnTo>
                      <a:pt x="56" y="54"/>
                    </a:lnTo>
                    <a:lnTo>
                      <a:pt x="56" y="54"/>
                    </a:lnTo>
                    <a:lnTo>
                      <a:pt x="56" y="58"/>
                    </a:lnTo>
                    <a:lnTo>
                      <a:pt x="56" y="58"/>
                    </a:lnTo>
                    <a:lnTo>
                      <a:pt x="56" y="58"/>
                    </a:lnTo>
                    <a:lnTo>
                      <a:pt x="56" y="58"/>
                    </a:lnTo>
                    <a:lnTo>
                      <a:pt x="56" y="58"/>
                    </a:lnTo>
                    <a:lnTo>
                      <a:pt x="56" y="58"/>
                    </a:lnTo>
                    <a:lnTo>
                      <a:pt x="56" y="58"/>
                    </a:lnTo>
                    <a:lnTo>
                      <a:pt x="56" y="58"/>
                    </a:lnTo>
                    <a:lnTo>
                      <a:pt x="56" y="58"/>
                    </a:lnTo>
                    <a:lnTo>
                      <a:pt x="56" y="58"/>
                    </a:lnTo>
                    <a:lnTo>
                      <a:pt x="56" y="60"/>
                    </a:lnTo>
                    <a:lnTo>
                      <a:pt x="60" y="60"/>
                    </a:lnTo>
                    <a:lnTo>
                      <a:pt x="60" y="60"/>
                    </a:lnTo>
                    <a:lnTo>
                      <a:pt x="56" y="60"/>
                    </a:lnTo>
                    <a:lnTo>
                      <a:pt x="56" y="60"/>
                    </a:lnTo>
                    <a:lnTo>
                      <a:pt x="56" y="64"/>
                    </a:lnTo>
                    <a:lnTo>
                      <a:pt x="56" y="64"/>
                    </a:lnTo>
                    <a:lnTo>
                      <a:pt x="56" y="64"/>
                    </a:lnTo>
                    <a:lnTo>
                      <a:pt x="56" y="64"/>
                    </a:lnTo>
                    <a:lnTo>
                      <a:pt x="56" y="68"/>
                    </a:lnTo>
                    <a:lnTo>
                      <a:pt x="56" y="68"/>
                    </a:lnTo>
                    <a:lnTo>
                      <a:pt x="56" y="68"/>
                    </a:lnTo>
                    <a:lnTo>
                      <a:pt x="56" y="72"/>
                    </a:lnTo>
                    <a:lnTo>
                      <a:pt x="56" y="72"/>
                    </a:lnTo>
                    <a:lnTo>
                      <a:pt x="56" y="72"/>
                    </a:lnTo>
                    <a:lnTo>
                      <a:pt x="56" y="72"/>
                    </a:lnTo>
                    <a:lnTo>
                      <a:pt x="56" y="72"/>
                    </a:lnTo>
                    <a:lnTo>
                      <a:pt x="60" y="72"/>
                    </a:lnTo>
                    <a:lnTo>
                      <a:pt x="60" y="72"/>
                    </a:lnTo>
                    <a:lnTo>
                      <a:pt x="60" y="72"/>
                    </a:lnTo>
                    <a:lnTo>
                      <a:pt x="60" y="76"/>
                    </a:lnTo>
                    <a:lnTo>
                      <a:pt x="60" y="76"/>
                    </a:lnTo>
                    <a:lnTo>
                      <a:pt x="56" y="76"/>
                    </a:lnTo>
                    <a:lnTo>
                      <a:pt x="56" y="76"/>
                    </a:lnTo>
                    <a:lnTo>
                      <a:pt x="56" y="76"/>
                    </a:lnTo>
                    <a:lnTo>
                      <a:pt x="56" y="76"/>
                    </a:lnTo>
                    <a:lnTo>
                      <a:pt x="56" y="76"/>
                    </a:lnTo>
                    <a:lnTo>
                      <a:pt x="56" y="76"/>
                    </a:lnTo>
                    <a:lnTo>
                      <a:pt x="56" y="76"/>
                    </a:lnTo>
                    <a:lnTo>
                      <a:pt x="52" y="76"/>
                    </a:lnTo>
                    <a:lnTo>
                      <a:pt x="52" y="76"/>
                    </a:lnTo>
                    <a:lnTo>
                      <a:pt x="52" y="76"/>
                    </a:lnTo>
                    <a:lnTo>
                      <a:pt x="52" y="76"/>
                    </a:lnTo>
                    <a:lnTo>
                      <a:pt x="52" y="76"/>
                    </a:lnTo>
                    <a:lnTo>
                      <a:pt x="52" y="76"/>
                    </a:lnTo>
                    <a:lnTo>
                      <a:pt x="52" y="76"/>
                    </a:lnTo>
                    <a:lnTo>
                      <a:pt x="48" y="76"/>
                    </a:lnTo>
                    <a:lnTo>
                      <a:pt x="48" y="72"/>
                    </a:lnTo>
                    <a:lnTo>
                      <a:pt x="48" y="72"/>
                    </a:lnTo>
                    <a:lnTo>
                      <a:pt x="46" y="72"/>
                    </a:lnTo>
                    <a:lnTo>
                      <a:pt x="42" y="72"/>
                    </a:lnTo>
                    <a:lnTo>
                      <a:pt x="38" y="72"/>
                    </a:lnTo>
                    <a:lnTo>
                      <a:pt x="38" y="72"/>
                    </a:lnTo>
                    <a:lnTo>
                      <a:pt x="38" y="72"/>
                    </a:lnTo>
                    <a:lnTo>
                      <a:pt x="38" y="72"/>
                    </a:lnTo>
                    <a:lnTo>
                      <a:pt x="38" y="72"/>
                    </a:lnTo>
                    <a:lnTo>
                      <a:pt x="38" y="72"/>
                    </a:lnTo>
                    <a:lnTo>
                      <a:pt x="34" y="72"/>
                    </a:lnTo>
                    <a:lnTo>
                      <a:pt x="34" y="68"/>
                    </a:lnTo>
                    <a:lnTo>
                      <a:pt x="34" y="68"/>
                    </a:lnTo>
                    <a:lnTo>
                      <a:pt x="30" y="68"/>
                    </a:lnTo>
                    <a:lnTo>
                      <a:pt x="30" y="68"/>
                    </a:lnTo>
                    <a:lnTo>
                      <a:pt x="30" y="68"/>
                    </a:lnTo>
                    <a:lnTo>
                      <a:pt x="30" y="72"/>
                    </a:lnTo>
                    <a:lnTo>
                      <a:pt x="30" y="72"/>
                    </a:lnTo>
                    <a:lnTo>
                      <a:pt x="26" y="68"/>
                    </a:lnTo>
                    <a:lnTo>
                      <a:pt x="26" y="68"/>
                    </a:lnTo>
                    <a:lnTo>
                      <a:pt x="26" y="68"/>
                    </a:lnTo>
                    <a:lnTo>
                      <a:pt x="26" y="68"/>
                    </a:lnTo>
                    <a:lnTo>
                      <a:pt x="22" y="64"/>
                    </a:lnTo>
                    <a:lnTo>
                      <a:pt x="22" y="64"/>
                    </a:lnTo>
                    <a:lnTo>
                      <a:pt x="22" y="64"/>
                    </a:lnTo>
                    <a:lnTo>
                      <a:pt x="22" y="60"/>
                    </a:lnTo>
                    <a:lnTo>
                      <a:pt x="20" y="60"/>
                    </a:lnTo>
                    <a:lnTo>
                      <a:pt x="20" y="60"/>
                    </a:lnTo>
                    <a:lnTo>
                      <a:pt x="20" y="58"/>
                    </a:lnTo>
                    <a:lnTo>
                      <a:pt x="20" y="58"/>
                    </a:lnTo>
                    <a:lnTo>
                      <a:pt x="20" y="58"/>
                    </a:lnTo>
                    <a:lnTo>
                      <a:pt x="20" y="58"/>
                    </a:lnTo>
                    <a:lnTo>
                      <a:pt x="16" y="54"/>
                    </a:lnTo>
                    <a:lnTo>
                      <a:pt x="16" y="54"/>
                    </a:lnTo>
                    <a:lnTo>
                      <a:pt x="16" y="54"/>
                    </a:lnTo>
                    <a:lnTo>
                      <a:pt x="16" y="54"/>
                    </a:lnTo>
                    <a:lnTo>
                      <a:pt x="16" y="54"/>
                    </a:lnTo>
                    <a:lnTo>
                      <a:pt x="16" y="54"/>
                    </a:lnTo>
                    <a:lnTo>
                      <a:pt x="16" y="54"/>
                    </a:lnTo>
                    <a:lnTo>
                      <a:pt x="16" y="50"/>
                    </a:lnTo>
                    <a:lnTo>
                      <a:pt x="16" y="50"/>
                    </a:lnTo>
                    <a:lnTo>
                      <a:pt x="12" y="50"/>
                    </a:lnTo>
                    <a:lnTo>
                      <a:pt x="12" y="50"/>
                    </a:lnTo>
                    <a:lnTo>
                      <a:pt x="12" y="50"/>
                    </a:lnTo>
                    <a:lnTo>
                      <a:pt x="12" y="46"/>
                    </a:lnTo>
                    <a:lnTo>
                      <a:pt x="8" y="46"/>
                    </a:lnTo>
                    <a:lnTo>
                      <a:pt x="8" y="46"/>
                    </a:lnTo>
                    <a:lnTo>
                      <a:pt x="8" y="46"/>
                    </a:lnTo>
                    <a:lnTo>
                      <a:pt x="8" y="46"/>
                    </a:lnTo>
                    <a:lnTo>
                      <a:pt x="4" y="42"/>
                    </a:lnTo>
                    <a:lnTo>
                      <a:pt x="4" y="42"/>
                    </a:lnTo>
                    <a:lnTo>
                      <a:pt x="4" y="38"/>
                    </a:lnTo>
                    <a:lnTo>
                      <a:pt x="0" y="38"/>
                    </a:lnTo>
                    <a:lnTo>
                      <a:pt x="0" y="38"/>
                    </a:lnTo>
                    <a:lnTo>
                      <a:pt x="0" y="38"/>
                    </a:lnTo>
                    <a:lnTo>
                      <a:pt x="4" y="34"/>
                    </a:lnTo>
                    <a:lnTo>
                      <a:pt x="4" y="34"/>
                    </a:lnTo>
                    <a:lnTo>
                      <a:pt x="4" y="38"/>
                    </a:lnTo>
                    <a:lnTo>
                      <a:pt x="4" y="38"/>
                    </a:lnTo>
                    <a:lnTo>
                      <a:pt x="4" y="38"/>
                    </a:lnTo>
                    <a:lnTo>
                      <a:pt x="4" y="38"/>
                    </a:lnTo>
                    <a:lnTo>
                      <a:pt x="4" y="38"/>
                    </a:lnTo>
                    <a:lnTo>
                      <a:pt x="4" y="38"/>
                    </a:lnTo>
                    <a:lnTo>
                      <a:pt x="4" y="38"/>
                    </a:lnTo>
                    <a:lnTo>
                      <a:pt x="8" y="38"/>
                    </a:lnTo>
                    <a:lnTo>
                      <a:pt x="8" y="38"/>
                    </a:lnTo>
                    <a:lnTo>
                      <a:pt x="8" y="38"/>
                    </a:lnTo>
                    <a:lnTo>
                      <a:pt x="8" y="38"/>
                    </a:lnTo>
                    <a:lnTo>
                      <a:pt x="8" y="38"/>
                    </a:lnTo>
                    <a:lnTo>
                      <a:pt x="12" y="38"/>
                    </a:lnTo>
                    <a:lnTo>
                      <a:pt x="12" y="38"/>
                    </a:lnTo>
                    <a:lnTo>
                      <a:pt x="12" y="38"/>
                    </a:lnTo>
                    <a:lnTo>
                      <a:pt x="12" y="34"/>
                    </a:lnTo>
                    <a:lnTo>
                      <a:pt x="12" y="34"/>
                    </a:lnTo>
                    <a:lnTo>
                      <a:pt x="12" y="34"/>
                    </a:lnTo>
                    <a:lnTo>
                      <a:pt x="12" y="34"/>
                    </a:lnTo>
                    <a:lnTo>
                      <a:pt x="12" y="30"/>
                    </a:lnTo>
                    <a:lnTo>
                      <a:pt x="16" y="30"/>
                    </a:lnTo>
                    <a:lnTo>
                      <a:pt x="16" y="30"/>
                    </a:lnTo>
                    <a:lnTo>
                      <a:pt x="16" y="30"/>
                    </a:lnTo>
                    <a:lnTo>
                      <a:pt x="16" y="30"/>
                    </a:lnTo>
                    <a:lnTo>
                      <a:pt x="16" y="30"/>
                    </a:lnTo>
                    <a:lnTo>
                      <a:pt x="16" y="30"/>
                    </a:lnTo>
                    <a:lnTo>
                      <a:pt x="16" y="30"/>
                    </a:lnTo>
                    <a:lnTo>
                      <a:pt x="16" y="30"/>
                    </a:lnTo>
                    <a:lnTo>
                      <a:pt x="16" y="28"/>
                    </a:lnTo>
                    <a:lnTo>
                      <a:pt x="16" y="24"/>
                    </a:lnTo>
                    <a:lnTo>
                      <a:pt x="16" y="24"/>
                    </a:lnTo>
                    <a:lnTo>
                      <a:pt x="16" y="24"/>
                    </a:lnTo>
                    <a:lnTo>
                      <a:pt x="16" y="24"/>
                    </a:lnTo>
                    <a:lnTo>
                      <a:pt x="20" y="24"/>
                    </a:lnTo>
                    <a:lnTo>
                      <a:pt x="20" y="24"/>
                    </a:lnTo>
                    <a:lnTo>
                      <a:pt x="20" y="24"/>
                    </a:lnTo>
                    <a:lnTo>
                      <a:pt x="22" y="20"/>
                    </a:lnTo>
                    <a:lnTo>
                      <a:pt x="22" y="20"/>
                    </a:lnTo>
                    <a:lnTo>
                      <a:pt x="22" y="20"/>
                    </a:lnTo>
                    <a:lnTo>
                      <a:pt x="26" y="20"/>
                    </a:lnTo>
                    <a:lnTo>
                      <a:pt x="26" y="20"/>
                    </a:lnTo>
                    <a:lnTo>
                      <a:pt x="26" y="20"/>
                    </a:lnTo>
                    <a:lnTo>
                      <a:pt x="26" y="20"/>
                    </a:lnTo>
                    <a:lnTo>
                      <a:pt x="26" y="24"/>
                    </a:lnTo>
                    <a:lnTo>
                      <a:pt x="26" y="24"/>
                    </a:lnTo>
                    <a:lnTo>
                      <a:pt x="30" y="24"/>
                    </a:lnTo>
                    <a:lnTo>
                      <a:pt x="30" y="24"/>
                    </a:lnTo>
                    <a:lnTo>
                      <a:pt x="30" y="24"/>
                    </a:lnTo>
                    <a:lnTo>
                      <a:pt x="30" y="24"/>
                    </a:lnTo>
                    <a:lnTo>
                      <a:pt x="30" y="20"/>
                    </a:lnTo>
                    <a:lnTo>
                      <a:pt x="30" y="20"/>
                    </a:lnTo>
                    <a:lnTo>
                      <a:pt x="30" y="20"/>
                    </a:lnTo>
                    <a:lnTo>
                      <a:pt x="34" y="16"/>
                    </a:lnTo>
                    <a:lnTo>
                      <a:pt x="34" y="16"/>
                    </a:lnTo>
                    <a:lnTo>
                      <a:pt x="34" y="16"/>
                    </a:lnTo>
                    <a:lnTo>
                      <a:pt x="34" y="16"/>
                    </a:lnTo>
                    <a:lnTo>
                      <a:pt x="34" y="16"/>
                    </a:lnTo>
                    <a:lnTo>
                      <a:pt x="34" y="16"/>
                    </a:lnTo>
                    <a:lnTo>
                      <a:pt x="34" y="16"/>
                    </a:lnTo>
                    <a:lnTo>
                      <a:pt x="34" y="16"/>
                    </a:lnTo>
                    <a:lnTo>
                      <a:pt x="38" y="16"/>
                    </a:lnTo>
                    <a:lnTo>
                      <a:pt x="38" y="16"/>
                    </a:lnTo>
                    <a:lnTo>
                      <a:pt x="38" y="12"/>
                    </a:lnTo>
                    <a:lnTo>
                      <a:pt x="38" y="12"/>
                    </a:lnTo>
                    <a:lnTo>
                      <a:pt x="38" y="12"/>
                    </a:lnTo>
                    <a:lnTo>
                      <a:pt x="38" y="12"/>
                    </a:lnTo>
                    <a:lnTo>
                      <a:pt x="38" y="12"/>
                    </a:lnTo>
                    <a:lnTo>
                      <a:pt x="38" y="12"/>
                    </a:lnTo>
                    <a:lnTo>
                      <a:pt x="38" y="8"/>
                    </a:lnTo>
                    <a:lnTo>
                      <a:pt x="38" y="8"/>
                    </a:lnTo>
                    <a:lnTo>
                      <a:pt x="38" y="8"/>
                    </a:lnTo>
                    <a:lnTo>
                      <a:pt x="38" y="8"/>
                    </a:lnTo>
                    <a:lnTo>
                      <a:pt x="38" y="8"/>
                    </a:lnTo>
                    <a:lnTo>
                      <a:pt x="38" y="8"/>
                    </a:lnTo>
                    <a:lnTo>
                      <a:pt x="42" y="4"/>
                    </a:lnTo>
                    <a:lnTo>
                      <a:pt x="42" y="4"/>
                    </a:lnTo>
                    <a:lnTo>
                      <a:pt x="42" y="4"/>
                    </a:lnTo>
                    <a:lnTo>
                      <a:pt x="46" y="8"/>
                    </a:lnTo>
                    <a:lnTo>
                      <a:pt x="46" y="8"/>
                    </a:lnTo>
                    <a:lnTo>
                      <a:pt x="48" y="8"/>
                    </a:lnTo>
                    <a:lnTo>
                      <a:pt x="48" y="8"/>
                    </a:lnTo>
                    <a:lnTo>
                      <a:pt x="52" y="8"/>
                    </a:lnTo>
                    <a:lnTo>
                      <a:pt x="52" y="8"/>
                    </a:lnTo>
                    <a:lnTo>
                      <a:pt x="52" y="8"/>
                    </a:lnTo>
                    <a:lnTo>
                      <a:pt x="56" y="4"/>
                    </a:lnTo>
                    <a:lnTo>
                      <a:pt x="56" y="4"/>
                    </a:lnTo>
                    <a:lnTo>
                      <a:pt x="60" y="4"/>
                    </a:lnTo>
                    <a:lnTo>
                      <a:pt x="60" y="4"/>
                    </a:lnTo>
                    <a:lnTo>
                      <a:pt x="60" y="0"/>
                    </a:lnTo>
                    <a:lnTo>
                      <a:pt x="64" y="0"/>
                    </a:lnTo>
                    <a:lnTo>
                      <a:pt x="64" y="0"/>
                    </a:lnTo>
                    <a:lnTo>
                      <a:pt x="64" y="0"/>
                    </a:lnTo>
                    <a:lnTo>
                      <a:pt x="64" y="0"/>
                    </a:lnTo>
                    <a:lnTo>
                      <a:pt x="64" y="0"/>
                    </a:lnTo>
                    <a:lnTo>
                      <a:pt x="68" y="0"/>
                    </a:lnTo>
                    <a:lnTo>
                      <a:pt x="68" y="0"/>
                    </a:lnTo>
                    <a:lnTo>
                      <a:pt x="68"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4" name="Freeform 81">
                <a:extLst>
                  <a:ext uri="{FF2B5EF4-FFF2-40B4-BE49-F238E27FC236}">
                    <a16:creationId xmlns:a16="http://schemas.microsoft.com/office/drawing/2014/main" id="{4D8B02F8-DE10-61D7-EC48-3C16BF236524}"/>
                  </a:ext>
                </a:extLst>
              </p:cNvPr>
              <p:cNvSpPr>
                <a:spLocks noEditPoints="1"/>
              </p:cNvSpPr>
              <p:nvPr/>
            </p:nvSpPr>
            <p:spPr bwMode="auto">
              <a:xfrm>
                <a:off x="2530475" y="4295843"/>
                <a:ext cx="130175" cy="66675"/>
              </a:xfrm>
              <a:custGeom>
                <a:avLst/>
                <a:gdLst>
                  <a:gd name="T0" fmla="*/ 38 w 82"/>
                  <a:gd name="T1" fmla="*/ 22 h 42"/>
                  <a:gd name="T2" fmla="*/ 38 w 82"/>
                  <a:gd name="T3" fmla="*/ 30 h 42"/>
                  <a:gd name="T4" fmla="*/ 40 w 82"/>
                  <a:gd name="T5" fmla="*/ 34 h 42"/>
                  <a:gd name="T6" fmla="*/ 40 w 82"/>
                  <a:gd name="T7" fmla="*/ 38 h 42"/>
                  <a:gd name="T8" fmla="*/ 34 w 82"/>
                  <a:gd name="T9" fmla="*/ 42 h 42"/>
                  <a:gd name="T10" fmla="*/ 30 w 82"/>
                  <a:gd name="T11" fmla="*/ 42 h 42"/>
                  <a:gd name="T12" fmla="*/ 30 w 82"/>
                  <a:gd name="T13" fmla="*/ 34 h 42"/>
                  <a:gd name="T14" fmla="*/ 26 w 82"/>
                  <a:gd name="T15" fmla="*/ 30 h 42"/>
                  <a:gd name="T16" fmla="*/ 22 w 82"/>
                  <a:gd name="T17" fmla="*/ 34 h 42"/>
                  <a:gd name="T18" fmla="*/ 18 w 82"/>
                  <a:gd name="T19" fmla="*/ 30 h 42"/>
                  <a:gd name="T20" fmla="*/ 18 w 82"/>
                  <a:gd name="T21" fmla="*/ 26 h 42"/>
                  <a:gd name="T22" fmla="*/ 10 w 82"/>
                  <a:gd name="T23" fmla="*/ 26 h 42"/>
                  <a:gd name="T24" fmla="*/ 8 w 82"/>
                  <a:gd name="T25" fmla="*/ 26 h 42"/>
                  <a:gd name="T26" fmla="*/ 4 w 82"/>
                  <a:gd name="T27" fmla="*/ 22 h 42"/>
                  <a:gd name="T28" fmla="*/ 4 w 82"/>
                  <a:gd name="T29" fmla="*/ 30 h 42"/>
                  <a:gd name="T30" fmla="*/ 0 w 82"/>
                  <a:gd name="T31" fmla="*/ 26 h 42"/>
                  <a:gd name="T32" fmla="*/ 4 w 82"/>
                  <a:gd name="T33" fmla="*/ 22 h 42"/>
                  <a:gd name="T34" fmla="*/ 0 w 82"/>
                  <a:gd name="T35" fmla="*/ 16 h 42"/>
                  <a:gd name="T36" fmla="*/ 0 w 82"/>
                  <a:gd name="T37" fmla="*/ 12 h 42"/>
                  <a:gd name="T38" fmla="*/ 4 w 82"/>
                  <a:gd name="T39" fmla="*/ 0 h 42"/>
                  <a:gd name="T40" fmla="*/ 8 w 82"/>
                  <a:gd name="T41" fmla="*/ 4 h 42"/>
                  <a:gd name="T42" fmla="*/ 10 w 82"/>
                  <a:gd name="T43" fmla="*/ 12 h 42"/>
                  <a:gd name="T44" fmla="*/ 14 w 82"/>
                  <a:gd name="T45" fmla="*/ 12 h 42"/>
                  <a:gd name="T46" fmla="*/ 18 w 82"/>
                  <a:gd name="T47" fmla="*/ 16 h 42"/>
                  <a:gd name="T48" fmla="*/ 26 w 82"/>
                  <a:gd name="T49" fmla="*/ 16 h 42"/>
                  <a:gd name="T50" fmla="*/ 30 w 82"/>
                  <a:gd name="T51" fmla="*/ 16 h 42"/>
                  <a:gd name="T52" fmla="*/ 38 w 82"/>
                  <a:gd name="T53" fmla="*/ 12 h 42"/>
                  <a:gd name="T54" fmla="*/ 40 w 82"/>
                  <a:gd name="T55" fmla="*/ 8 h 42"/>
                  <a:gd name="T56" fmla="*/ 48 w 82"/>
                  <a:gd name="T57" fmla="*/ 4 h 42"/>
                  <a:gd name="T58" fmla="*/ 56 w 82"/>
                  <a:gd name="T59" fmla="*/ 4 h 42"/>
                  <a:gd name="T60" fmla="*/ 56 w 82"/>
                  <a:gd name="T61" fmla="*/ 4 h 42"/>
                  <a:gd name="T62" fmla="*/ 64 w 82"/>
                  <a:gd name="T63" fmla="*/ 4 h 42"/>
                  <a:gd name="T64" fmla="*/ 70 w 82"/>
                  <a:gd name="T65" fmla="*/ 12 h 42"/>
                  <a:gd name="T66" fmla="*/ 78 w 82"/>
                  <a:gd name="T67" fmla="*/ 16 h 42"/>
                  <a:gd name="T68" fmla="*/ 78 w 82"/>
                  <a:gd name="T69" fmla="*/ 18 h 42"/>
                  <a:gd name="T70" fmla="*/ 78 w 82"/>
                  <a:gd name="T71" fmla="*/ 22 h 42"/>
                  <a:gd name="T72" fmla="*/ 82 w 82"/>
                  <a:gd name="T73" fmla="*/ 26 h 42"/>
                  <a:gd name="T74" fmla="*/ 82 w 82"/>
                  <a:gd name="T75" fmla="*/ 34 h 42"/>
                  <a:gd name="T76" fmla="*/ 74 w 82"/>
                  <a:gd name="T77" fmla="*/ 34 h 42"/>
                  <a:gd name="T78" fmla="*/ 74 w 82"/>
                  <a:gd name="T79" fmla="*/ 38 h 42"/>
                  <a:gd name="T80" fmla="*/ 68 w 82"/>
                  <a:gd name="T81" fmla="*/ 38 h 42"/>
                  <a:gd name="T82" fmla="*/ 68 w 82"/>
                  <a:gd name="T83" fmla="*/ 30 h 42"/>
                  <a:gd name="T84" fmla="*/ 68 w 82"/>
                  <a:gd name="T85" fmla="*/ 30 h 42"/>
                  <a:gd name="T86" fmla="*/ 68 w 82"/>
                  <a:gd name="T87" fmla="*/ 26 h 42"/>
                  <a:gd name="T88" fmla="*/ 70 w 82"/>
                  <a:gd name="T89" fmla="*/ 26 h 42"/>
                  <a:gd name="T90" fmla="*/ 74 w 82"/>
                  <a:gd name="T91" fmla="*/ 26 h 42"/>
                  <a:gd name="T92" fmla="*/ 70 w 82"/>
                  <a:gd name="T93" fmla="*/ 22 h 42"/>
                  <a:gd name="T94" fmla="*/ 64 w 82"/>
                  <a:gd name="T95" fmla="*/ 22 h 42"/>
                  <a:gd name="T96" fmla="*/ 60 w 82"/>
                  <a:gd name="T97" fmla="*/ 16 h 42"/>
                  <a:gd name="T98" fmla="*/ 56 w 82"/>
                  <a:gd name="T99" fmla="*/ 12 h 42"/>
                  <a:gd name="T100" fmla="*/ 56 w 82"/>
                  <a:gd name="T101" fmla="*/ 12 h 42"/>
                  <a:gd name="T102" fmla="*/ 48 w 82"/>
                  <a:gd name="T103" fmla="*/ 12 h 42"/>
                  <a:gd name="T104" fmla="*/ 44 w 82"/>
                  <a:gd name="T105" fmla="*/ 16 h 42"/>
                  <a:gd name="T106" fmla="*/ 40 w 82"/>
                  <a:gd name="T107" fmla="*/ 22 h 42"/>
                  <a:gd name="T108" fmla="*/ 10 w 82"/>
                  <a:gd name="T109" fmla="*/ 8 h 42"/>
                  <a:gd name="T110" fmla="*/ 60 w 82"/>
                  <a:gd name="T111" fmla="*/ 22 h 42"/>
                  <a:gd name="T112" fmla="*/ 56 w 82"/>
                  <a:gd name="T113" fmla="*/ 22 h 42"/>
                  <a:gd name="T114" fmla="*/ 18 w 82"/>
                  <a:gd name="T115" fmla="*/ 38 h 42"/>
                  <a:gd name="T116" fmla="*/ 18 w 82"/>
                  <a:gd name="T117" fmla="*/ 42 h 42"/>
                  <a:gd name="T118" fmla="*/ 18 w 82"/>
                  <a:gd name="T119" fmla="*/ 42 h 42"/>
                  <a:gd name="T120" fmla="*/ 18 w 82"/>
                  <a:gd name="T12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42">
                    <a:moveTo>
                      <a:pt x="40" y="22"/>
                    </a:moveTo>
                    <a:lnTo>
                      <a:pt x="40" y="22"/>
                    </a:lnTo>
                    <a:lnTo>
                      <a:pt x="40" y="22"/>
                    </a:lnTo>
                    <a:lnTo>
                      <a:pt x="40" y="22"/>
                    </a:lnTo>
                    <a:lnTo>
                      <a:pt x="40" y="22"/>
                    </a:lnTo>
                    <a:lnTo>
                      <a:pt x="38" y="22"/>
                    </a:lnTo>
                    <a:lnTo>
                      <a:pt x="38" y="22"/>
                    </a:lnTo>
                    <a:lnTo>
                      <a:pt x="38" y="26"/>
                    </a:lnTo>
                    <a:lnTo>
                      <a:pt x="38" y="26"/>
                    </a:lnTo>
                    <a:lnTo>
                      <a:pt x="38" y="26"/>
                    </a:lnTo>
                    <a:lnTo>
                      <a:pt x="38" y="26"/>
                    </a:lnTo>
                    <a:lnTo>
                      <a:pt x="38" y="26"/>
                    </a:lnTo>
                    <a:lnTo>
                      <a:pt x="38" y="26"/>
                    </a:lnTo>
                    <a:lnTo>
                      <a:pt x="38" y="30"/>
                    </a:lnTo>
                    <a:lnTo>
                      <a:pt x="38" y="30"/>
                    </a:lnTo>
                    <a:lnTo>
                      <a:pt x="38" y="30"/>
                    </a:lnTo>
                    <a:lnTo>
                      <a:pt x="38" y="30"/>
                    </a:lnTo>
                    <a:lnTo>
                      <a:pt x="38" y="30"/>
                    </a:lnTo>
                    <a:lnTo>
                      <a:pt x="38" y="30"/>
                    </a:lnTo>
                    <a:lnTo>
                      <a:pt x="38" y="30"/>
                    </a:lnTo>
                    <a:lnTo>
                      <a:pt x="40" y="34"/>
                    </a:lnTo>
                    <a:lnTo>
                      <a:pt x="40" y="34"/>
                    </a:lnTo>
                    <a:lnTo>
                      <a:pt x="40" y="38"/>
                    </a:lnTo>
                    <a:lnTo>
                      <a:pt x="40" y="38"/>
                    </a:lnTo>
                    <a:lnTo>
                      <a:pt x="40" y="38"/>
                    </a:lnTo>
                    <a:lnTo>
                      <a:pt x="40" y="38"/>
                    </a:lnTo>
                    <a:lnTo>
                      <a:pt x="40" y="38"/>
                    </a:lnTo>
                    <a:lnTo>
                      <a:pt x="40" y="38"/>
                    </a:lnTo>
                    <a:lnTo>
                      <a:pt x="38" y="38"/>
                    </a:lnTo>
                    <a:lnTo>
                      <a:pt x="38" y="38"/>
                    </a:lnTo>
                    <a:lnTo>
                      <a:pt x="38" y="38"/>
                    </a:lnTo>
                    <a:lnTo>
                      <a:pt x="38" y="42"/>
                    </a:lnTo>
                    <a:lnTo>
                      <a:pt x="38" y="42"/>
                    </a:lnTo>
                    <a:lnTo>
                      <a:pt x="38" y="42"/>
                    </a:lnTo>
                    <a:lnTo>
                      <a:pt x="34" y="42"/>
                    </a:lnTo>
                    <a:lnTo>
                      <a:pt x="34" y="42"/>
                    </a:lnTo>
                    <a:lnTo>
                      <a:pt x="34" y="42"/>
                    </a:lnTo>
                    <a:lnTo>
                      <a:pt x="34" y="42"/>
                    </a:lnTo>
                    <a:lnTo>
                      <a:pt x="34" y="42"/>
                    </a:lnTo>
                    <a:lnTo>
                      <a:pt x="30" y="42"/>
                    </a:lnTo>
                    <a:lnTo>
                      <a:pt x="30" y="42"/>
                    </a:lnTo>
                    <a:lnTo>
                      <a:pt x="30" y="42"/>
                    </a:lnTo>
                    <a:lnTo>
                      <a:pt x="30" y="42"/>
                    </a:lnTo>
                    <a:lnTo>
                      <a:pt x="30" y="42"/>
                    </a:lnTo>
                    <a:lnTo>
                      <a:pt x="30" y="42"/>
                    </a:lnTo>
                    <a:lnTo>
                      <a:pt x="30" y="38"/>
                    </a:lnTo>
                    <a:lnTo>
                      <a:pt x="30" y="38"/>
                    </a:lnTo>
                    <a:lnTo>
                      <a:pt x="30" y="38"/>
                    </a:lnTo>
                    <a:lnTo>
                      <a:pt x="30" y="34"/>
                    </a:lnTo>
                    <a:lnTo>
                      <a:pt x="26" y="34"/>
                    </a:lnTo>
                    <a:lnTo>
                      <a:pt x="26" y="34"/>
                    </a:lnTo>
                    <a:lnTo>
                      <a:pt x="26" y="34"/>
                    </a:lnTo>
                    <a:lnTo>
                      <a:pt x="26" y="30"/>
                    </a:lnTo>
                    <a:lnTo>
                      <a:pt x="26" y="34"/>
                    </a:lnTo>
                    <a:lnTo>
                      <a:pt x="26" y="30"/>
                    </a:lnTo>
                    <a:lnTo>
                      <a:pt x="26" y="30"/>
                    </a:lnTo>
                    <a:lnTo>
                      <a:pt x="26" y="34"/>
                    </a:lnTo>
                    <a:lnTo>
                      <a:pt x="26" y="34"/>
                    </a:lnTo>
                    <a:lnTo>
                      <a:pt x="26" y="34"/>
                    </a:lnTo>
                    <a:lnTo>
                      <a:pt x="26" y="34"/>
                    </a:lnTo>
                    <a:lnTo>
                      <a:pt x="26" y="38"/>
                    </a:lnTo>
                    <a:lnTo>
                      <a:pt x="26" y="34"/>
                    </a:lnTo>
                    <a:lnTo>
                      <a:pt x="22" y="34"/>
                    </a:lnTo>
                    <a:lnTo>
                      <a:pt x="22" y="34"/>
                    </a:lnTo>
                    <a:lnTo>
                      <a:pt x="22" y="34"/>
                    </a:lnTo>
                    <a:lnTo>
                      <a:pt x="22" y="34"/>
                    </a:lnTo>
                    <a:lnTo>
                      <a:pt x="18" y="34"/>
                    </a:lnTo>
                    <a:lnTo>
                      <a:pt x="18" y="34"/>
                    </a:lnTo>
                    <a:lnTo>
                      <a:pt x="18" y="30"/>
                    </a:lnTo>
                    <a:lnTo>
                      <a:pt x="18" y="30"/>
                    </a:lnTo>
                    <a:lnTo>
                      <a:pt x="18" y="30"/>
                    </a:lnTo>
                    <a:lnTo>
                      <a:pt x="18" y="30"/>
                    </a:lnTo>
                    <a:lnTo>
                      <a:pt x="18" y="30"/>
                    </a:lnTo>
                    <a:lnTo>
                      <a:pt x="18" y="30"/>
                    </a:lnTo>
                    <a:lnTo>
                      <a:pt x="18" y="30"/>
                    </a:lnTo>
                    <a:lnTo>
                      <a:pt x="18" y="26"/>
                    </a:lnTo>
                    <a:lnTo>
                      <a:pt x="18" y="26"/>
                    </a:lnTo>
                    <a:lnTo>
                      <a:pt x="18" y="26"/>
                    </a:lnTo>
                    <a:lnTo>
                      <a:pt x="18" y="26"/>
                    </a:lnTo>
                    <a:lnTo>
                      <a:pt x="14" y="26"/>
                    </a:lnTo>
                    <a:lnTo>
                      <a:pt x="10" y="26"/>
                    </a:lnTo>
                    <a:lnTo>
                      <a:pt x="10" y="26"/>
                    </a:lnTo>
                    <a:lnTo>
                      <a:pt x="10" y="26"/>
                    </a:lnTo>
                    <a:lnTo>
                      <a:pt x="10" y="26"/>
                    </a:lnTo>
                    <a:lnTo>
                      <a:pt x="10" y="26"/>
                    </a:lnTo>
                    <a:lnTo>
                      <a:pt x="10" y="22"/>
                    </a:lnTo>
                    <a:lnTo>
                      <a:pt x="10" y="22"/>
                    </a:lnTo>
                    <a:lnTo>
                      <a:pt x="10" y="22"/>
                    </a:lnTo>
                    <a:lnTo>
                      <a:pt x="8" y="22"/>
                    </a:lnTo>
                    <a:lnTo>
                      <a:pt x="8" y="22"/>
                    </a:lnTo>
                    <a:lnTo>
                      <a:pt x="8" y="26"/>
                    </a:lnTo>
                    <a:lnTo>
                      <a:pt x="8" y="26"/>
                    </a:lnTo>
                    <a:lnTo>
                      <a:pt x="8" y="26"/>
                    </a:lnTo>
                    <a:lnTo>
                      <a:pt x="8" y="22"/>
                    </a:lnTo>
                    <a:lnTo>
                      <a:pt x="8" y="22"/>
                    </a:lnTo>
                    <a:lnTo>
                      <a:pt x="4" y="22"/>
                    </a:lnTo>
                    <a:lnTo>
                      <a:pt x="4" y="22"/>
                    </a:lnTo>
                    <a:lnTo>
                      <a:pt x="4" y="22"/>
                    </a:lnTo>
                    <a:lnTo>
                      <a:pt x="4" y="22"/>
                    </a:lnTo>
                    <a:lnTo>
                      <a:pt x="4" y="26"/>
                    </a:lnTo>
                    <a:lnTo>
                      <a:pt x="4" y="26"/>
                    </a:lnTo>
                    <a:lnTo>
                      <a:pt x="4" y="26"/>
                    </a:lnTo>
                    <a:lnTo>
                      <a:pt x="4" y="26"/>
                    </a:lnTo>
                    <a:lnTo>
                      <a:pt x="4" y="30"/>
                    </a:lnTo>
                    <a:lnTo>
                      <a:pt x="4" y="30"/>
                    </a:lnTo>
                    <a:lnTo>
                      <a:pt x="0" y="30"/>
                    </a:lnTo>
                    <a:lnTo>
                      <a:pt x="0" y="30"/>
                    </a:lnTo>
                    <a:lnTo>
                      <a:pt x="0" y="26"/>
                    </a:lnTo>
                    <a:lnTo>
                      <a:pt x="0" y="26"/>
                    </a:lnTo>
                    <a:lnTo>
                      <a:pt x="0" y="26"/>
                    </a:lnTo>
                    <a:lnTo>
                      <a:pt x="0" y="26"/>
                    </a:lnTo>
                    <a:lnTo>
                      <a:pt x="0" y="26"/>
                    </a:lnTo>
                    <a:lnTo>
                      <a:pt x="0" y="22"/>
                    </a:lnTo>
                    <a:lnTo>
                      <a:pt x="0" y="22"/>
                    </a:lnTo>
                    <a:lnTo>
                      <a:pt x="0" y="22"/>
                    </a:lnTo>
                    <a:lnTo>
                      <a:pt x="0" y="22"/>
                    </a:lnTo>
                    <a:lnTo>
                      <a:pt x="0" y="22"/>
                    </a:lnTo>
                    <a:lnTo>
                      <a:pt x="0" y="22"/>
                    </a:lnTo>
                    <a:lnTo>
                      <a:pt x="4" y="22"/>
                    </a:lnTo>
                    <a:lnTo>
                      <a:pt x="4" y="18"/>
                    </a:lnTo>
                    <a:lnTo>
                      <a:pt x="4" y="18"/>
                    </a:lnTo>
                    <a:lnTo>
                      <a:pt x="0" y="18"/>
                    </a:lnTo>
                    <a:lnTo>
                      <a:pt x="0" y="18"/>
                    </a:lnTo>
                    <a:lnTo>
                      <a:pt x="0" y="16"/>
                    </a:lnTo>
                    <a:lnTo>
                      <a:pt x="0" y="16"/>
                    </a:lnTo>
                    <a:lnTo>
                      <a:pt x="0" y="16"/>
                    </a:lnTo>
                    <a:lnTo>
                      <a:pt x="4" y="16"/>
                    </a:lnTo>
                    <a:lnTo>
                      <a:pt x="4" y="16"/>
                    </a:lnTo>
                    <a:lnTo>
                      <a:pt x="4" y="16"/>
                    </a:lnTo>
                    <a:lnTo>
                      <a:pt x="4" y="16"/>
                    </a:lnTo>
                    <a:lnTo>
                      <a:pt x="4" y="16"/>
                    </a:lnTo>
                    <a:lnTo>
                      <a:pt x="4" y="12"/>
                    </a:lnTo>
                    <a:lnTo>
                      <a:pt x="0" y="12"/>
                    </a:lnTo>
                    <a:lnTo>
                      <a:pt x="0" y="12"/>
                    </a:lnTo>
                    <a:lnTo>
                      <a:pt x="0" y="8"/>
                    </a:lnTo>
                    <a:lnTo>
                      <a:pt x="0" y="4"/>
                    </a:lnTo>
                    <a:lnTo>
                      <a:pt x="4" y="0"/>
                    </a:lnTo>
                    <a:lnTo>
                      <a:pt x="4" y="0"/>
                    </a:lnTo>
                    <a:lnTo>
                      <a:pt x="4" y="0"/>
                    </a:lnTo>
                    <a:lnTo>
                      <a:pt x="4" y="0"/>
                    </a:lnTo>
                    <a:lnTo>
                      <a:pt x="4" y="4"/>
                    </a:lnTo>
                    <a:lnTo>
                      <a:pt x="4" y="4"/>
                    </a:lnTo>
                    <a:lnTo>
                      <a:pt x="4" y="4"/>
                    </a:lnTo>
                    <a:lnTo>
                      <a:pt x="8" y="4"/>
                    </a:lnTo>
                    <a:lnTo>
                      <a:pt x="8" y="4"/>
                    </a:lnTo>
                    <a:lnTo>
                      <a:pt x="8" y="4"/>
                    </a:lnTo>
                    <a:lnTo>
                      <a:pt x="8" y="4"/>
                    </a:lnTo>
                    <a:lnTo>
                      <a:pt x="8" y="4"/>
                    </a:lnTo>
                    <a:lnTo>
                      <a:pt x="8" y="4"/>
                    </a:lnTo>
                    <a:lnTo>
                      <a:pt x="8" y="8"/>
                    </a:lnTo>
                    <a:lnTo>
                      <a:pt x="8" y="8"/>
                    </a:lnTo>
                    <a:lnTo>
                      <a:pt x="10" y="8"/>
                    </a:lnTo>
                    <a:lnTo>
                      <a:pt x="10" y="12"/>
                    </a:lnTo>
                    <a:lnTo>
                      <a:pt x="10" y="12"/>
                    </a:lnTo>
                    <a:lnTo>
                      <a:pt x="10" y="12"/>
                    </a:lnTo>
                    <a:lnTo>
                      <a:pt x="14" y="16"/>
                    </a:lnTo>
                    <a:lnTo>
                      <a:pt x="14" y="12"/>
                    </a:lnTo>
                    <a:lnTo>
                      <a:pt x="18" y="12"/>
                    </a:lnTo>
                    <a:lnTo>
                      <a:pt x="18" y="12"/>
                    </a:lnTo>
                    <a:lnTo>
                      <a:pt x="14" y="12"/>
                    </a:lnTo>
                    <a:lnTo>
                      <a:pt x="14" y="12"/>
                    </a:lnTo>
                    <a:lnTo>
                      <a:pt x="14" y="8"/>
                    </a:lnTo>
                    <a:lnTo>
                      <a:pt x="14" y="8"/>
                    </a:lnTo>
                    <a:lnTo>
                      <a:pt x="14" y="8"/>
                    </a:lnTo>
                    <a:lnTo>
                      <a:pt x="18" y="12"/>
                    </a:lnTo>
                    <a:lnTo>
                      <a:pt x="18" y="12"/>
                    </a:lnTo>
                    <a:lnTo>
                      <a:pt x="18" y="12"/>
                    </a:lnTo>
                    <a:lnTo>
                      <a:pt x="18" y="16"/>
                    </a:lnTo>
                    <a:lnTo>
                      <a:pt x="18" y="16"/>
                    </a:lnTo>
                    <a:lnTo>
                      <a:pt x="18" y="16"/>
                    </a:lnTo>
                    <a:lnTo>
                      <a:pt x="22" y="16"/>
                    </a:lnTo>
                    <a:lnTo>
                      <a:pt x="26" y="16"/>
                    </a:lnTo>
                    <a:lnTo>
                      <a:pt x="26" y="16"/>
                    </a:lnTo>
                    <a:lnTo>
                      <a:pt x="26" y="16"/>
                    </a:lnTo>
                    <a:lnTo>
                      <a:pt x="26" y="16"/>
                    </a:lnTo>
                    <a:lnTo>
                      <a:pt x="26" y="16"/>
                    </a:lnTo>
                    <a:lnTo>
                      <a:pt x="30" y="16"/>
                    </a:lnTo>
                    <a:lnTo>
                      <a:pt x="30" y="16"/>
                    </a:lnTo>
                    <a:lnTo>
                      <a:pt x="30" y="16"/>
                    </a:lnTo>
                    <a:lnTo>
                      <a:pt x="30" y="16"/>
                    </a:lnTo>
                    <a:lnTo>
                      <a:pt x="30" y="16"/>
                    </a:lnTo>
                    <a:lnTo>
                      <a:pt x="30" y="16"/>
                    </a:lnTo>
                    <a:lnTo>
                      <a:pt x="30" y="16"/>
                    </a:lnTo>
                    <a:lnTo>
                      <a:pt x="30" y="12"/>
                    </a:lnTo>
                    <a:lnTo>
                      <a:pt x="34" y="12"/>
                    </a:lnTo>
                    <a:lnTo>
                      <a:pt x="34" y="12"/>
                    </a:lnTo>
                    <a:lnTo>
                      <a:pt x="34" y="12"/>
                    </a:lnTo>
                    <a:lnTo>
                      <a:pt x="34" y="12"/>
                    </a:lnTo>
                    <a:lnTo>
                      <a:pt x="38" y="12"/>
                    </a:lnTo>
                    <a:lnTo>
                      <a:pt x="38" y="8"/>
                    </a:lnTo>
                    <a:lnTo>
                      <a:pt x="38" y="8"/>
                    </a:lnTo>
                    <a:lnTo>
                      <a:pt x="40" y="8"/>
                    </a:lnTo>
                    <a:lnTo>
                      <a:pt x="40" y="8"/>
                    </a:lnTo>
                    <a:lnTo>
                      <a:pt x="40" y="8"/>
                    </a:lnTo>
                    <a:lnTo>
                      <a:pt x="40" y="8"/>
                    </a:lnTo>
                    <a:lnTo>
                      <a:pt x="40" y="8"/>
                    </a:lnTo>
                    <a:lnTo>
                      <a:pt x="40" y="8"/>
                    </a:lnTo>
                    <a:lnTo>
                      <a:pt x="44" y="8"/>
                    </a:lnTo>
                    <a:lnTo>
                      <a:pt x="44" y="8"/>
                    </a:lnTo>
                    <a:lnTo>
                      <a:pt x="44" y="4"/>
                    </a:lnTo>
                    <a:lnTo>
                      <a:pt x="44" y="4"/>
                    </a:lnTo>
                    <a:lnTo>
                      <a:pt x="48" y="4"/>
                    </a:lnTo>
                    <a:lnTo>
                      <a:pt x="48" y="4"/>
                    </a:lnTo>
                    <a:lnTo>
                      <a:pt x="48" y="0"/>
                    </a:lnTo>
                    <a:lnTo>
                      <a:pt x="48" y="0"/>
                    </a:lnTo>
                    <a:lnTo>
                      <a:pt x="48" y="0"/>
                    </a:lnTo>
                    <a:lnTo>
                      <a:pt x="48" y="4"/>
                    </a:lnTo>
                    <a:lnTo>
                      <a:pt x="52" y="4"/>
                    </a:lnTo>
                    <a:lnTo>
                      <a:pt x="56" y="4"/>
                    </a:lnTo>
                    <a:lnTo>
                      <a:pt x="56" y="4"/>
                    </a:lnTo>
                    <a:lnTo>
                      <a:pt x="56" y="4"/>
                    </a:lnTo>
                    <a:lnTo>
                      <a:pt x="56" y="4"/>
                    </a:lnTo>
                    <a:lnTo>
                      <a:pt x="56" y="4"/>
                    </a:lnTo>
                    <a:lnTo>
                      <a:pt x="56" y="4"/>
                    </a:lnTo>
                    <a:lnTo>
                      <a:pt x="56" y="4"/>
                    </a:lnTo>
                    <a:lnTo>
                      <a:pt x="56" y="4"/>
                    </a:lnTo>
                    <a:lnTo>
                      <a:pt x="56" y="4"/>
                    </a:lnTo>
                    <a:lnTo>
                      <a:pt x="56" y="4"/>
                    </a:lnTo>
                    <a:lnTo>
                      <a:pt x="56" y="4"/>
                    </a:lnTo>
                    <a:lnTo>
                      <a:pt x="56" y="4"/>
                    </a:lnTo>
                    <a:lnTo>
                      <a:pt x="60" y="4"/>
                    </a:lnTo>
                    <a:lnTo>
                      <a:pt x="64" y="4"/>
                    </a:lnTo>
                    <a:lnTo>
                      <a:pt x="64" y="4"/>
                    </a:lnTo>
                    <a:lnTo>
                      <a:pt x="64" y="4"/>
                    </a:lnTo>
                    <a:lnTo>
                      <a:pt x="64" y="8"/>
                    </a:lnTo>
                    <a:lnTo>
                      <a:pt x="68" y="8"/>
                    </a:lnTo>
                    <a:lnTo>
                      <a:pt x="68" y="8"/>
                    </a:lnTo>
                    <a:lnTo>
                      <a:pt x="68" y="8"/>
                    </a:lnTo>
                    <a:lnTo>
                      <a:pt x="70" y="8"/>
                    </a:lnTo>
                    <a:lnTo>
                      <a:pt x="70" y="12"/>
                    </a:lnTo>
                    <a:lnTo>
                      <a:pt x="70" y="12"/>
                    </a:lnTo>
                    <a:lnTo>
                      <a:pt x="74" y="12"/>
                    </a:lnTo>
                    <a:lnTo>
                      <a:pt x="74" y="12"/>
                    </a:lnTo>
                    <a:lnTo>
                      <a:pt x="74" y="12"/>
                    </a:lnTo>
                    <a:lnTo>
                      <a:pt x="74" y="12"/>
                    </a:lnTo>
                    <a:lnTo>
                      <a:pt x="74" y="16"/>
                    </a:lnTo>
                    <a:lnTo>
                      <a:pt x="74" y="16"/>
                    </a:lnTo>
                    <a:lnTo>
                      <a:pt x="78" y="16"/>
                    </a:lnTo>
                    <a:lnTo>
                      <a:pt x="78" y="18"/>
                    </a:lnTo>
                    <a:lnTo>
                      <a:pt x="78" y="18"/>
                    </a:lnTo>
                    <a:lnTo>
                      <a:pt x="78" y="18"/>
                    </a:lnTo>
                    <a:lnTo>
                      <a:pt x="78" y="18"/>
                    </a:lnTo>
                    <a:lnTo>
                      <a:pt x="78" y="18"/>
                    </a:lnTo>
                    <a:lnTo>
                      <a:pt x="78" y="18"/>
                    </a:lnTo>
                    <a:lnTo>
                      <a:pt x="78" y="18"/>
                    </a:lnTo>
                    <a:lnTo>
                      <a:pt x="78" y="18"/>
                    </a:lnTo>
                    <a:lnTo>
                      <a:pt x="78" y="18"/>
                    </a:lnTo>
                    <a:lnTo>
                      <a:pt x="78" y="18"/>
                    </a:lnTo>
                    <a:lnTo>
                      <a:pt x="78" y="22"/>
                    </a:lnTo>
                    <a:lnTo>
                      <a:pt x="78" y="22"/>
                    </a:lnTo>
                    <a:lnTo>
                      <a:pt x="78" y="22"/>
                    </a:lnTo>
                    <a:lnTo>
                      <a:pt x="78" y="22"/>
                    </a:lnTo>
                    <a:lnTo>
                      <a:pt x="78" y="22"/>
                    </a:lnTo>
                    <a:lnTo>
                      <a:pt x="78" y="22"/>
                    </a:lnTo>
                    <a:lnTo>
                      <a:pt x="78" y="22"/>
                    </a:lnTo>
                    <a:lnTo>
                      <a:pt x="78" y="26"/>
                    </a:lnTo>
                    <a:lnTo>
                      <a:pt x="82" y="26"/>
                    </a:lnTo>
                    <a:lnTo>
                      <a:pt x="82" y="26"/>
                    </a:lnTo>
                    <a:lnTo>
                      <a:pt x="82" y="26"/>
                    </a:lnTo>
                    <a:lnTo>
                      <a:pt x="82" y="26"/>
                    </a:lnTo>
                    <a:lnTo>
                      <a:pt x="82" y="30"/>
                    </a:lnTo>
                    <a:lnTo>
                      <a:pt x="82" y="30"/>
                    </a:lnTo>
                    <a:lnTo>
                      <a:pt x="82" y="30"/>
                    </a:lnTo>
                    <a:lnTo>
                      <a:pt x="82" y="30"/>
                    </a:lnTo>
                    <a:lnTo>
                      <a:pt x="78" y="34"/>
                    </a:lnTo>
                    <a:lnTo>
                      <a:pt x="82" y="34"/>
                    </a:lnTo>
                    <a:lnTo>
                      <a:pt x="82" y="34"/>
                    </a:lnTo>
                    <a:lnTo>
                      <a:pt x="78" y="38"/>
                    </a:lnTo>
                    <a:lnTo>
                      <a:pt x="78" y="38"/>
                    </a:lnTo>
                    <a:lnTo>
                      <a:pt x="74" y="38"/>
                    </a:lnTo>
                    <a:lnTo>
                      <a:pt x="74" y="38"/>
                    </a:lnTo>
                    <a:lnTo>
                      <a:pt x="74" y="34"/>
                    </a:lnTo>
                    <a:lnTo>
                      <a:pt x="74" y="34"/>
                    </a:lnTo>
                    <a:lnTo>
                      <a:pt x="74" y="34"/>
                    </a:lnTo>
                    <a:lnTo>
                      <a:pt x="74" y="34"/>
                    </a:lnTo>
                    <a:lnTo>
                      <a:pt x="74" y="34"/>
                    </a:lnTo>
                    <a:lnTo>
                      <a:pt x="74" y="38"/>
                    </a:lnTo>
                    <a:lnTo>
                      <a:pt x="74" y="38"/>
                    </a:lnTo>
                    <a:lnTo>
                      <a:pt x="74" y="38"/>
                    </a:lnTo>
                    <a:lnTo>
                      <a:pt x="74" y="38"/>
                    </a:lnTo>
                    <a:lnTo>
                      <a:pt x="74" y="38"/>
                    </a:lnTo>
                    <a:lnTo>
                      <a:pt x="74" y="38"/>
                    </a:lnTo>
                    <a:lnTo>
                      <a:pt x="74" y="38"/>
                    </a:lnTo>
                    <a:lnTo>
                      <a:pt x="70" y="42"/>
                    </a:lnTo>
                    <a:lnTo>
                      <a:pt x="70" y="42"/>
                    </a:lnTo>
                    <a:lnTo>
                      <a:pt x="70" y="42"/>
                    </a:lnTo>
                    <a:lnTo>
                      <a:pt x="68" y="38"/>
                    </a:lnTo>
                    <a:lnTo>
                      <a:pt x="68" y="38"/>
                    </a:lnTo>
                    <a:lnTo>
                      <a:pt x="68" y="38"/>
                    </a:lnTo>
                    <a:lnTo>
                      <a:pt x="68" y="34"/>
                    </a:lnTo>
                    <a:lnTo>
                      <a:pt x="68" y="34"/>
                    </a:lnTo>
                    <a:lnTo>
                      <a:pt x="68" y="34"/>
                    </a:lnTo>
                    <a:lnTo>
                      <a:pt x="68" y="30"/>
                    </a:lnTo>
                    <a:lnTo>
                      <a:pt x="68" y="30"/>
                    </a:lnTo>
                    <a:lnTo>
                      <a:pt x="68" y="30"/>
                    </a:lnTo>
                    <a:lnTo>
                      <a:pt x="64" y="30"/>
                    </a:lnTo>
                    <a:lnTo>
                      <a:pt x="64" y="30"/>
                    </a:lnTo>
                    <a:lnTo>
                      <a:pt x="64" y="26"/>
                    </a:lnTo>
                    <a:lnTo>
                      <a:pt x="64" y="26"/>
                    </a:lnTo>
                    <a:lnTo>
                      <a:pt x="64" y="26"/>
                    </a:lnTo>
                    <a:lnTo>
                      <a:pt x="68" y="30"/>
                    </a:lnTo>
                    <a:lnTo>
                      <a:pt x="68" y="30"/>
                    </a:lnTo>
                    <a:lnTo>
                      <a:pt x="68" y="26"/>
                    </a:lnTo>
                    <a:lnTo>
                      <a:pt x="68" y="26"/>
                    </a:lnTo>
                    <a:lnTo>
                      <a:pt x="68" y="26"/>
                    </a:lnTo>
                    <a:lnTo>
                      <a:pt x="68" y="26"/>
                    </a:lnTo>
                    <a:lnTo>
                      <a:pt x="68" y="26"/>
                    </a:lnTo>
                    <a:lnTo>
                      <a:pt x="68" y="26"/>
                    </a:lnTo>
                    <a:lnTo>
                      <a:pt x="68" y="26"/>
                    </a:lnTo>
                    <a:lnTo>
                      <a:pt x="68" y="22"/>
                    </a:lnTo>
                    <a:lnTo>
                      <a:pt x="68" y="22"/>
                    </a:lnTo>
                    <a:lnTo>
                      <a:pt x="68" y="22"/>
                    </a:lnTo>
                    <a:lnTo>
                      <a:pt x="70" y="22"/>
                    </a:lnTo>
                    <a:lnTo>
                      <a:pt x="70" y="26"/>
                    </a:lnTo>
                    <a:lnTo>
                      <a:pt x="70" y="26"/>
                    </a:lnTo>
                    <a:lnTo>
                      <a:pt x="70" y="26"/>
                    </a:lnTo>
                    <a:lnTo>
                      <a:pt x="70" y="26"/>
                    </a:lnTo>
                    <a:lnTo>
                      <a:pt x="74" y="26"/>
                    </a:lnTo>
                    <a:lnTo>
                      <a:pt x="74" y="26"/>
                    </a:lnTo>
                    <a:lnTo>
                      <a:pt x="74" y="26"/>
                    </a:lnTo>
                    <a:lnTo>
                      <a:pt x="74" y="26"/>
                    </a:lnTo>
                    <a:lnTo>
                      <a:pt x="74" y="26"/>
                    </a:lnTo>
                    <a:lnTo>
                      <a:pt x="70" y="26"/>
                    </a:lnTo>
                    <a:lnTo>
                      <a:pt x="70" y="26"/>
                    </a:lnTo>
                    <a:lnTo>
                      <a:pt x="70" y="26"/>
                    </a:lnTo>
                    <a:lnTo>
                      <a:pt x="70" y="26"/>
                    </a:lnTo>
                    <a:lnTo>
                      <a:pt x="70" y="22"/>
                    </a:lnTo>
                    <a:lnTo>
                      <a:pt x="70" y="22"/>
                    </a:lnTo>
                    <a:lnTo>
                      <a:pt x="70" y="22"/>
                    </a:lnTo>
                    <a:lnTo>
                      <a:pt x="68" y="22"/>
                    </a:lnTo>
                    <a:lnTo>
                      <a:pt x="68" y="22"/>
                    </a:lnTo>
                    <a:lnTo>
                      <a:pt x="68" y="22"/>
                    </a:lnTo>
                    <a:lnTo>
                      <a:pt x="68" y="22"/>
                    </a:lnTo>
                    <a:lnTo>
                      <a:pt x="64" y="22"/>
                    </a:lnTo>
                    <a:lnTo>
                      <a:pt x="64" y="22"/>
                    </a:lnTo>
                    <a:lnTo>
                      <a:pt x="64" y="22"/>
                    </a:lnTo>
                    <a:lnTo>
                      <a:pt x="64" y="22"/>
                    </a:lnTo>
                    <a:lnTo>
                      <a:pt x="64" y="18"/>
                    </a:lnTo>
                    <a:lnTo>
                      <a:pt x="64" y="18"/>
                    </a:lnTo>
                    <a:lnTo>
                      <a:pt x="64" y="18"/>
                    </a:lnTo>
                    <a:lnTo>
                      <a:pt x="64" y="18"/>
                    </a:lnTo>
                    <a:lnTo>
                      <a:pt x="64" y="18"/>
                    </a:lnTo>
                    <a:lnTo>
                      <a:pt x="60" y="16"/>
                    </a:lnTo>
                    <a:lnTo>
                      <a:pt x="60" y="16"/>
                    </a:lnTo>
                    <a:lnTo>
                      <a:pt x="60" y="16"/>
                    </a:lnTo>
                    <a:lnTo>
                      <a:pt x="56" y="12"/>
                    </a:lnTo>
                    <a:lnTo>
                      <a:pt x="56" y="12"/>
                    </a:lnTo>
                    <a:lnTo>
                      <a:pt x="56" y="12"/>
                    </a:lnTo>
                    <a:lnTo>
                      <a:pt x="56" y="12"/>
                    </a:lnTo>
                    <a:lnTo>
                      <a:pt x="56" y="12"/>
                    </a:lnTo>
                    <a:lnTo>
                      <a:pt x="56" y="12"/>
                    </a:lnTo>
                    <a:lnTo>
                      <a:pt x="56" y="12"/>
                    </a:lnTo>
                    <a:lnTo>
                      <a:pt x="56" y="12"/>
                    </a:lnTo>
                    <a:lnTo>
                      <a:pt x="56" y="12"/>
                    </a:lnTo>
                    <a:lnTo>
                      <a:pt x="56" y="12"/>
                    </a:lnTo>
                    <a:lnTo>
                      <a:pt x="56" y="12"/>
                    </a:lnTo>
                    <a:lnTo>
                      <a:pt x="56" y="12"/>
                    </a:lnTo>
                    <a:lnTo>
                      <a:pt x="52" y="12"/>
                    </a:lnTo>
                    <a:lnTo>
                      <a:pt x="52" y="12"/>
                    </a:lnTo>
                    <a:lnTo>
                      <a:pt x="52" y="12"/>
                    </a:lnTo>
                    <a:lnTo>
                      <a:pt x="52" y="12"/>
                    </a:lnTo>
                    <a:lnTo>
                      <a:pt x="52" y="12"/>
                    </a:lnTo>
                    <a:lnTo>
                      <a:pt x="52" y="12"/>
                    </a:lnTo>
                    <a:lnTo>
                      <a:pt x="48" y="12"/>
                    </a:lnTo>
                    <a:lnTo>
                      <a:pt x="48" y="12"/>
                    </a:lnTo>
                    <a:lnTo>
                      <a:pt x="48" y="16"/>
                    </a:lnTo>
                    <a:lnTo>
                      <a:pt x="48" y="16"/>
                    </a:lnTo>
                    <a:lnTo>
                      <a:pt x="48" y="16"/>
                    </a:lnTo>
                    <a:lnTo>
                      <a:pt x="48" y="16"/>
                    </a:lnTo>
                    <a:lnTo>
                      <a:pt x="44" y="16"/>
                    </a:lnTo>
                    <a:lnTo>
                      <a:pt x="44" y="16"/>
                    </a:lnTo>
                    <a:lnTo>
                      <a:pt x="44" y="16"/>
                    </a:lnTo>
                    <a:lnTo>
                      <a:pt x="44" y="18"/>
                    </a:lnTo>
                    <a:lnTo>
                      <a:pt x="44" y="18"/>
                    </a:lnTo>
                    <a:lnTo>
                      <a:pt x="44" y="22"/>
                    </a:lnTo>
                    <a:lnTo>
                      <a:pt x="40" y="22"/>
                    </a:lnTo>
                    <a:lnTo>
                      <a:pt x="40" y="22"/>
                    </a:lnTo>
                    <a:lnTo>
                      <a:pt x="40" y="22"/>
                    </a:lnTo>
                    <a:lnTo>
                      <a:pt x="40" y="22"/>
                    </a:lnTo>
                    <a:close/>
                    <a:moveTo>
                      <a:pt x="10" y="4"/>
                    </a:moveTo>
                    <a:lnTo>
                      <a:pt x="10" y="4"/>
                    </a:lnTo>
                    <a:lnTo>
                      <a:pt x="10" y="4"/>
                    </a:lnTo>
                    <a:lnTo>
                      <a:pt x="10" y="4"/>
                    </a:lnTo>
                    <a:lnTo>
                      <a:pt x="10" y="8"/>
                    </a:lnTo>
                    <a:lnTo>
                      <a:pt x="10" y="8"/>
                    </a:lnTo>
                    <a:lnTo>
                      <a:pt x="10" y="8"/>
                    </a:lnTo>
                    <a:lnTo>
                      <a:pt x="10" y="4"/>
                    </a:lnTo>
                    <a:lnTo>
                      <a:pt x="10" y="4"/>
                    </a:lnTo>
                    <a:lnTo>
                      <a:pt x="10" y="4"/>
                    </a:lnTo>
                    <a:close/>
                    <a:moveTo>
                      <a:pt x="60" y="22"/>
                    </a:moveTo>
                    <a:lnTo>
                      <a:pt x="60" y="22"/>
                    </a:lnTo>
                    <a:lnTo>
                      <a:pt x="60" y="22"/>
                    </a:lnTo>
                    <a:lnTo>
                      <a:pt x="60" y="22"/>
                    </a:lnTo>
                    <a:lnTo>
                      <a:pt x="60" y="22"/>
                    </a:lnTo>
                    <a:lnTo>
                      <a:pt x="60" y="22"/>
                    </a:lnTo>
                    <a:lnTo>
                      <a:pt x="60" y="22"/>
                    </a:lnTo>
                    <a:lnTo>
                      <a:pt x="60" y="26"/>
                    </a:lnTo>
                    <a:lnTo>
                      <a:pt x="56" y="22"/>
                    </a:lnTo>
                    <a:lnTo>
                      <a:pt x="56" y="22"/>
                    </a:lnTo>
                    <a:lnTo>
                      <a:pt x="56" y="22"/>
                    </a:lnTo>
                    <a:lnTo>
                      <a:pt x="60" y="22"/>
                    </a:lnTo>
                    <a:lnTo>
                      <a:pt x="60" y="22"/>
                    </a:lnTo>
                    <a:lnTo>
                      <a:pt x="60" y="22"/>
                    </a:lnTo>
                    <a:lnTo>
                      <a:pt x="60" y="22"/>
                    </a:lnTo>
                    <a:close/>
                    <a:moveTo>
                      <a:pt x="18" y="34"/>
                    </a:moveTo>
                    <a:lnTo>
                      <a:pt x="18" y="38"/>
                    </a:lnTo>
                    <a:lnTo>
                      <a:pt x="18" y="38"/>
                    </a:lnTo>
                    <a:lnTo>
                      <a:pt x="18" y="38"/>
                    </a:lnTo>
                    <a:lnTo>
                      <a:pt x="18" y="38"/>
                    </a:lnTo>
                    <a:lnTo>
                      <a:pt x="18" y="38"/>
                    </a:lnTo>
                    <a:lnTo>
                      <a:pt x="18" y="38"/>
                    </a:lnTo>
                    <a:lnTo>
                      <a:pt x="18" y="42"/>
                    </a:lnTo>
                    <a:lnTo>
                      <a:pt x="18" y="42"/>
                    </a:lnTo>
                    <a:lnTo>
                      <a:pt x="18" y="42"/>
                    </a:lnTo>
                    <a:lnTo>
                      <a:pt x="18" y="42"/>
                    </a:lnTo>
                    <a:lnTo>
                      <a:pt x="18" y="42"/>
                    </a:lnTo>
                    <a:lnTo>
                      <a:pt x="18" y="42"/>
                    </a:lnTo>
                    <a:lnTo>
                      <a:pt x="18" y="42"/>
                    </a:lnTo>
                    <a:lnTo>
                      <a:pt x="18" y="42"/>
                    </a:lnTo>
                    <a:lnTo>
                      <a:pt x="18" y="42"/>
                    </a:lnTo>
                    <a:lnTo>
                      <a:pt x="18" y="42"/>
                    </a:lnTo>
                    <a:lnTo>
                      <a:pt x="14" y="38"/>
                    </a:lnTo>
                    <a:lnTo>
                      <a:pt x="14" y="38"/>
                    </a:lnTo>
                    <a:lnTo>
                      <a:pt x="14" y="38"/>
                    </a:lnTo>
                    <a:lnTo>
                      <a:pt x="14" y="38"/>
                    </a:lnTo>
                    <a:lnTo>
                      <a:pt x="14" y="38"/>
                    </a:lnTo>
                    <a:lnTo>
                      <a:pt x="18" y="34"/>
                    </a:lnTo>
                    <a:lnTo>
                      <a:pt x="18" y="34"/>
                    </a:lnTo>
                    <a:lnTo>
                      <a:pt x="18" y="34"/>
                    </a:lnTo>
                    <a:lnTo>
                      <a:pt x="18" y="3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5" name="Freeform 82">
                <a:extLst>
                  <a:ext uri="{FF2B5EF4-FFF2-40B4-BE49-F238E27FC236}">
                    <a16:creationId xmlns:a16="http://schemas.microsoft.com/office/drawing/2014/main" id="{649E0DA6-41EF-93BF-4EB7-C787957275D2}"/>
                  </a:ext>
                </a:extLst>
              </p:cNvPr>
              <p:cNvSpPr>
                <a:spLocks noEditPoints="1"/>
              </p:cNvSpPr>
              <p:nvPr/>
            </p:nvSpPr>
            <p:spPr bwMode="auto">
              <a:xfrm>
                <a:off x="2886075" y="4054543"/>
                <a:ext cx="41275" cy="15875"/>
              </a:xfrm>
              <a:custGeom>
                <a:avLst/>
                <a:gdLst>
                  <a:gd name="T0" fmla="*/ 18 w 26"/>
                  <a:gd name="T1" fmla="*/ 6 h 10"/>
                  <a:gd name="T2" fmla="*/ 18 w 26"/>
                  <a:gd name="T3" fmla="*/ 6 h 10"/>
                  <a:gd name="T4" fmla="*/ 18 w 26"/>
                  <a:gd name="T5" fmla="*/ 10 h 10"/>
                  <a:gd name="T6" fmla="*/ 16 w 26"/>
                  <a:gd name="T7" fmla="*/ 10 h 10"/>
                  <a:gd name="T8" fmla="*/ 12 w 26"/>
                  <a:gd name="T9" fmla="*/ 10 h 10"/>
                  <a:gd name="T10" fmla="*/ 12 w 26"/>
                  <a:gd name="T11" fmla="*/ 10 h 10"/>
                  <a:gd name="T12" fmla="*/ 8 w 26"/>
                  <a:gd name="T13" fmla="*/ 10 h 10"/>
                  <a:gd name="T14" fmla="*/ 8 w 26"/>
                  <a:gd name="T15" fmla="*/ 10 h 10"/>
                  <a:gd name="T16" fmla="*/ 8 w 26"/>
                  <a:gd name="T17" fmla="*/ 6 h 10"/>
                  <a:gd name="T18" fmla="*/ 4 w 26"/>
                  <a:gd name="T19" fmla="*/ 10 h 10"/>
                  <a:gd name="T20" fmla="*/ 4 w 26"/>
                  <a:gd name="T21" fmla="*/ 10 h 10"/>
                  <a:gd name="T22" fmla="*/ 4 w 26"/>
                  <a:gd name="T23" fmla="*/ 10 h 10"/>
                  <a:gd name="T24" fmla="*/ 0 w 26"/>
                  <a:gd name="T25" fmla="*/ 10 h 10"/>
                  <a:gd name="T26" fmla="*/ 0 w 26"/>
                  <a:gd name="T27" fmla="*/ 10 h 10"/>
                  <a:gd name="T28" fmla="*/ 0 w 26"/>
                  <a:gd name="T29" fmla="*/ 6 h 10"/>
                  <a:gd name="T30" fmla="*/ 0 w 26"/>
                  <a:gd name="T31" fmla="*/ 2 h 10"/>
                  <a:gd name="T32" fmla="*/ 0 w 26"/>
                  <a:gd name="T33" fmla="*/ 2 h 10"/>
                  <a:gd name="T34" fmla="*/ 0 w 26"/>
                  <a:gd name="T35" fmla="*/ 2 h 10"/>
                  <a:gd name="T36" fmla="*/ 0 w 26"/>
                  <a:gd name="T37" fmla="*/ 2 h 10"/>
                  <a:gd name="T38" fmla="*/ 0 w 26"/>
                  <a:gd name="T39" fmla="*/ 2 h 10"/>
                  <a:gd name="T40" fmla="*/ 0 w 26"/>
                  <a:gd name="T41" fmla="*/ 2 h 10"/>
                  <a:gd name="T42" fmla="*/ 0 w 26"/>
                  <a:gd name="T43" fmla="*/ 0 h 10"/>
                  <a:gd name="T44" fmla="*/ 0 w 26"/>
                  <a:gd name="T45" fmla="*/ 0 h 10"/>
                  <a:gd name="T46" fmla="*/ 0 w 26"/>
                  <a:gd name="T47" fmla="*/ 0 h 10"/>
                  <a:gd name="T48" fmla="*/ 4 w 26"/>
                  <a:gd name="T49" fmla="*/ 0 h 10"/>
                  <a:gd name="T50" fmla="*/ 4 w 26"/>
                  <a:gd name="T51" fmla="*/ 0 h 10"/>
                  <a:gd name="T52" fmla="*/ 8 w 26"/>
                  <a:gd name="T53" fmla="*/ 0 h 10"/>
                  <a:gd name="T54" fmla="*/ 12 w 26"/>
                  <a:gd name="T55" fmla="*/ 0 h 10"/>
                  <a:gd name="T56" fmla="*/ 16 w 26"/>
                  <a:gd name="T57" fmla="*/ 0 h 10"/>
                  <a:gd name="T58" fmla="*/ 16 w 26"/>
                  <a:gd name="T59" fmla="*/ 0 h 10"/>
                  <a:gd name="T60" fmla="*/ 16 w 26"/>
                  <a:gd name="T61" fmla="*/ 0 h 10"/>
                  <a:gd name="T62" fmla="*/ 16 w 26"/>
                  <a:gd name="T63" fmla="*/ 0 h 10"/>
                  <a:gd name="T64" fmla="*/ 18 w 26"/>
                  <a:gd name="T65" fmla="*/ 0 h 10"/>
                  <a:gd name="T66" fmla="*/ 18 w 26"/>
                  <a:gd name="T67" fmla="*/ 0 h 10"/>
                  <a:gd name="T68" fmla="*/ 22 w 26"/>
                  <a:gd name="T69" fmla="*/ 2 h 10"/>
                  <a:gd name="T70" fmla="*/ 22 w 26"/>
                  <a:gd name="T71" fmla="*/ 2 h 10"/>
                  <a:gd name="T72" fmla="*/ 22 w 26"/>
                  <a:gd name="T73" fmla="*/ 2 h 10"/>
                  <a:gd name="T74" fmla="*/ 22 w 26"/>
                  <a:gd name="T75" fmla="*/ 2 h 10"/>
                  <a:gd name="T76" fmla="*/ 18 w 26"/>
                  <a:gd name="T77" fmla="*/ 6 h 10"/>
                  <a:gd name="T78" fmla="*/ 18 w 26"/>
                  <a:gd name="T79" fmla="*/ 6 h 10"/>
                  <a:gd name="T80" fmla="*/ 22 w 26"/>
                  <a:gd name="T81" fmla="*/ 6 h 10"/>
                  <a:gd name="T82" fmla="*/ 22 w 26"/>
                  <a:gd name="T83" fmla="*/ 6 h 10"/>
                  <a:gd name="T84" fmla="*/ 22 w 26"/>
                  <a:gd name="T85" fmla="*/ 6 h 10"/>
                  <a:gd name="T86" fmla="*/ 26 w 26"/>
                  <a:gd name="T87" fmla="*/ 6 h 10"/>
                  <a:gd name="T88" fmla="*/ 26 w 26"/>
                  <a:gd name="T89" fmla="*/ 6 h 10"/>
                  <a:gd name="T90" fmla="*/ 26 w 26"/>
                  <a:gd name="T91" fmla="*/ 6 h 10"/>
                  <a:gd name="T92" fmla="*/ 22 w 26"/>
                  <a:gd name="T93" fmla="*/ 6 h 10"/>
                  <a:gd name="T94" fmla="*/ 22 w 26"/>
                  <a:gd name="T9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0">
                    <a:moveTo>
                      <a:pt x="18" y="6"/>
                    </a:moveTo>
                    <a:lnTo>
                      <a:pt x="18" y="6"/>
                    </a:lnTo>
                    <a:lnTo>
                      <a:pt x="18" y="6"/>
                    </a:lnTo>
                    <a:lnTo>
                      <a:pt x="18" y="6"/>
                    </a:lnTo>
                    <a:lnTo>
                      <a:pt x="18" y="6"/>
                    </a:lnTo>
                    <a:lnTo>
                      <a:pt x="18" y="10"/>
                    </a:lnTo>
                    <a:lnTo>
                      <a:pt x="18" y="10"/>
                    </a:lnTo>
                    <a:lnTo>
                      <a:pt x="16" y="10"/>
                    </a:lnTo>
                    <a:lnTo>
                      <a:pt x="16" y="10"/>
                    </a:lnTo>
                    <a:lnTo>
                      <a:pt x="12" y="10"/>
                    </a:lnTo>
                    <a:lnTo>
                      <a:pt x="12" y="10"/>
                    </a:lnTo>
                    <a:lnTo>
                      <a:pt x="12" y="10"/>
                    </a:lnTo>
                    <a:lnTo>
                      <a:pt x="12" y="6"/>
                    </a:lnTo>
                    <a:lnTo>
                      <a:pt x="8" y="10"/>
                    </a:lnTo>
                    <a:lnTo>
                      <a:pt x="8" y="10"/>
                    </a:lnTo>
                    <a:lnTo>
                      <a:pt x="8" y="10"/>
                    </a:lnTo>
                    <a:lnTo>
                      <a:pt x="8" y="10"/>
                    </a:lnTo>
                    <a:lnTo>
                      <a:pt x="8" y="6"/>
                    </a:lnTo>
                    <a:lnTo>
                      <a:pt x="8" y="6"/>
                    </a:lnTo>
                    <a:lnTo>
                      <a:pt x="4" y="10"/>
                    </a:lnTo>
                    <a:lnTo>
                      <a:pt x="4" y="10"/>
                    </a:lnTo>
                    <a:lnTo>
                      <a:pt x="4" y="10"/>
                    </a:lnTo>
                    <a:lnTo>
                      <a:pt x="4" y="10"/>
                    </a:lnTo>
                    <a:lnTo>
                      <a:pt x="4" y="10"/>
                    </a:lnTo>
                    <a:lnTo>
                      <a:pt x="4" y="10"/>
                    </a:lnTo>
                    <a:lnTo>
                      <a:pt x="0" y="10"/>
                    </a:lnTo>
                    <a:lnTo>
                      <a:pt x="0" y="10"/>
                    </a:lnTo>
                    <a:lnTo>
                      <a:pt x="0" y="10"/>
                    </a:lnTo>
                    <a:lnTo>
                      <a:pt x="0" y="10"/>
                    </a:lnTo>
                    <a:lnTo>
                      <a:pt x="0" y="6"/>
                    </a:lnTo>
                    <a:lnTo>
                      <a:pt x="0" y="6"/>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lnTo>
                      <a:pt x="0" y="0"/>
                    </a:lnTo>
                    <a:lnTo>
                      <a:pt x="0" y="0"/>
                    </a:lnTo>
                    <a:lnTo>
                      <a:pt x="0" y="0"/>
                    </a:lnTo>
                    <a:lnTo>
                      <a:pt x="4" y="0"/>
                    </a:lnTo>
                    <a:lnTo>
                      <a:pt x="4" y="0"/>
                    </a:lnTo>
                    <a:lnTo>
                      <a:pt x="4" y="0"/>
                    </a:lnTo>
                    <a:lnTo>
                      <a:pt x="4" y="0"/>
                    </a:lnTo>
                    <a:lnTo>
                      <a:pt x="8" y="0"/>
                    </a:lnTo>
                    <a:lnTo>
                      <a:pt x="8" y="0"/>
                    </a:lnTo>
                    <a:lnTo>
                      <a:pt x="8" y="0"/>
                    </a:lnTo>
                    <a:lnTo>
                      <a:pt x="12" y="0"/>
                    </a:lnTo>
                    <a:lnTo>
                      <a:pt x="12" y="0"/>
                    </a:lnTo>
                    <a:lnTo>
                      <a:pt x="16" y="0"/>
                    </a:lnTo>
                    <a:lnTo>
                      <a:pt x="16" y="0"/>
                    </a:lnTo>
                    <a:lnTo>
                      <a:pt x="16" y="0"/>
                    </a:lnTo>
                    <a:lnTo>
                      <a:pt x="16" y="0"/>
                    </a:lnTo>
                    <a:lnTo>
                      <a:pt x="16" y="0"/>
                    </a:lnTo>
                    <a:lnTo>
                      <a:pt x="16" y="0"/>
                    </a:lnTo>
                    <a:lnTo>
                      <a:pt x="16" y="0"/>
                    </a:lnTo>
                    <a:lnTo>
                      <a:pt x="18" y="0"/>
                    </a:lnTo>
                    <a:lnTo>
                      <a:pt x="18" y="0"/>
                    </a:lnTo>
                    <a:lnTo>
                      <a:pt x="18" y="0"/>
                    </a:lnTo>
                    <a:lnTo>
                      <a:pt x="18" y="0"/>
                    </a:lnTo>
                    <a:lnTo>
                      <a:pt x="18" y="0"/>
                    </a:lnTo>
                    <a:lnTo>
                      <a:pt x="22" y="2"/>
                    </a:lnTo>
                    <a:lnTo>
                      <a:pt x="22" y="2"/>
                    </a:lnTo>
                    <a:lnTo>
                      <a:pt x="22" y="2"/>
                    </a:lnTo>
                    <a:lnTo>
                      <a:pt x="22" y="2"/>
                    </a:lnTo>
                    <a:lnTo>
                      <a:pt x="22" y="2"/>
                    </a:lnTo>
                    <a:lnTo>
                      <a:pt x="22" y="2"/>
                    </a:lnTo>
                    <a:lnTo>
                      <a:pt x="22" y="2"/>
                    </a:lnTo>
                    <a:lnTo>
                      <a:pt x="18" y="6"/>
                    </a:lnTo>
                    <a:lnTo>
                      <a:pt x="18" y="6"/>
                    </a:lnTo>
                    <a:lnTo>
                      <a:pt x="18" y="6"/>
                    </a:lnTo>
                    <a:lnTo>
                      <a:pt x="18" y="6"/>
                    </a:lnTo>
                    <a:close/>
                    <a:moveTo>
                      <a:pt x="22" y="6"/>
                    </a:moveTo>
                    <a:lnTo>
                      <a:pt x="22" y="6"/>
                    </a:lnTo>
                    <a:lnTo>
                      <a:pt x="22" y="6"/>
                    </a:lnTo>
                    <a:lnTo>
                      <a:pt x="22" y="6"/>
                    </a:lnTo>
                    <a:lnTo>
                      <a:pt x="22" y="6"/>
                    </a:lnTo>
                    <a:lnTo>
                      <a:pt x="22" y="6"/>
                    </a:lnTo>
                    <a:lnTo>
                      <a:pt x="22" y="6"/>
                    </a:lnTo>
                    <a:lnTo>
                      <a:pt x="26" y="6"/>
                    </a:lnTo>
                    <a:lnTo>
                      <a:pt x="26" y="6"/>
                    </a:lnTo>
                    <a:lnTo>
                      <a:pt x="26" y="6"/>
                    </a:lnTo>
                    <a:lnTo>
                      <a:pt x="26" y="6"/>
                    </a:lnTo>
                    <a:lnTo>
                      <a:pt x="26" y="6"/>
                    </a:lnTo>
                    <a:lnTo>
                      <a:pt x="26" y="6"/>
                    </a:lnTo>
                    <a:lnTo>
                      <a:pt x="22" y="6"/>
                    </a:lnTo>
                    <a:lnTo>
                      <a:pt x="22" y="6"/>
                    </a:lnTo>
                    <a:lnTo>
                      <a:pt x="22" y="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6" name="Freeform 83">
                <a:extLst>
                  <a:ext uri="{FF2B5EF4-FFF2-40B4-BE49-F238E27FC236}">
                    <a16:creationId xmlns:a16="http://schemas.microsoft.com/office/drawing/2014/main" id="{4CF2B112-E3CA-BD7C-EAC2-993B84211079}"/>
                  </a:ext>
                </a:extLst>
              </p:cNvPr>
              <p:cNvSpPr>
                <a:spLocks noEditPoints="1"/>
              </p:cNvSpPr>
              <p:nvPr/>
            </p:nvSpPr>
            <p:spPr bwMode="auto">
              <a:xfrm>
                <a:off x="3127375" y="3206818"/>
                <a:ext cx="6350" cy="12700"/>
              </a:xfrm>
              <a:custGeom>
                <a:avLst/>
                <a:gdLst>
                  <a:gd name="T0" fmla="*/ 0 w 4"/>
                  <a:gd name="T1" fmla="*/ 0 h 8"/>
                  <a:gd name="T2" fmla="*/ 4 w 4"/>
                  <a:gd name="T3" fmla="*/ 0 h 8"/>
                  <a:gd name="T4" fmla="*/ 4 w 4"/>
                  <a:gd name="T5" fmla="*/ 0 h 8"/>
                  <a:gd name="T6" fmla="*/ 0 w 4"/>
                  <a:gd name="T7" fmla="*/ 0 h 8"/>
                  <a:gd name="T8" fmla="*/ 0 w 4"/>
                  <a:gd name="T9" fmla="*/ 0 h 8"/>
                  <a:gd name="T10" fmla="*/ 0 w 4"/>
                  <a:gd name="T11" fmla="*/ 0 h 8"/>
                  <a:gd name="T12" fmla="*/ 0 w 4"/>
                  <a:gd name="T13" fmla="*/ 0 h 8"/>
                  <a:gd name="T14" fmla="*/ 0 w 4"/>
                  <a:gd name="T15" fmla="*/ 0 h 8"/>
                  <a:gd name="T16" fmla="*/ 0 w 4"/>
                  <a:gd name="T17" fmla="*/ 0 h 8"/>
                  <a:gd name="T18" fmla="*/ 0 w 4"/>
                  <a:gd name="T19" fmla="*/ 0 h 8"/>
                  <a:gd name="T20" fmla="*/ 0 w 4"/>
                  <a:gd name="T21" fmla="*/ 0 h 8"/>
                  <a:gd name="T22" fmla="*/ 0 w 4"/>
                  <a:gd name="T23" fmla="*/ 4 h 8"/>
                  <a:gd name="T24" fmla="*/ 0 w 4"/>
                  <a:gd name="T25" fmla="*/ 4 h 8"/>
                  <a:gd name="T26" fmla="*/ 0 w 4"/>
                  <a:gd name="T27" fmla="*/ 4 h 8"/>
                  <a:gd name="T28" fmla="*/ 0 w 4"/>
                  <a:gd name="T29" fmla="*/ 4 h 8"/>
                  <a:gd name="T30" fmla="*/ 0 w 4"/>
                  <a:gd name="T31" fmla="*/ 4 h 8"/>
                  <a:gd name="T32" fmla="*/ 4 w 4"/>
                  <a:gd name="T33" fmla="*/ 4 h 8"/>
                  <a:gd name="T34" fmla="*/ 4 w 4"/>
                  <a:gd name="T35" fmla="*/ 4 h 8"/>
                  <a:gd name="T36" fmla="*/ 4 w 4"/>
                  <a:gd name="T37" fmla="*/ 4 h 8"/>
                  <a:gd name="T38" fmla="*/ 4 w 4"/>
                  <a:gd name="T39" fmla="*/ 4 h 8"/>
                  <a:gd name="T40" fmla="*/ 4 w 4"/>
                  <a:gd name="T41" fmla="*/ 4 h 8"/>
                  <a:gd name="T42" fmla="*/ 4 w 4"/>
                  <a:gd name="T43" fmla="*/ 4 h 8"/>
                  <a:gd name="T44" fmla="*/ 0 w 4"/>
                  <a:gd name="T45" fmla="*/ 4 h 8"/>
                  <a:gd name="T46" fmla="*/ 0 w 4"/>
                  <a:gd name="T47" fmla="*/ 4 h 8"/>
                  <a:gd name="T48" fmla="*/ 0 w 4"/>
                  <a:gd name="T49" fmla="*/ 4 h 8"/>
                  <a:gd name="T50" fmla="*/ 0 w 4"/>
                  <a:gd name="T51" fmla="*/ 4 h 8"/>
                  <a:gd name="T52" fmla="*/ 0 w 4"/>
                  <a:gd name="T53" fmla="*/ 4 h 8"/>
                  <a:gd name="T54" fmla="*/ 0 w 4"/>
                  <a:gd name="T55" fmla="*/ 4 h 8"/>
                  <a:gd name="T56" fmla="*/ 0 w 4"/>
                  <a:gd name="T57" fmla="*/ 4 h 8"/>
                  <a:gd name="T58" fmla="*/ 0 w 4"/>
                  <a:gd name="T59" fmla="*/ 4 h 8"/>
                  <a:gd name="T60" fmla="*/ 0 w 4"/>
                  <a:gd name="T61" fmla="*/ 4 h 8"/>
                  <a:gd name="T62" fmla="*/ 0 w 4"/>
                  <a:gd name="T63" fmla="*/ 4 h 8"/>
                  <a:gd name="T64" fmla="*/ 0 w 4"/>
                  <a:gd name="T65" fmla="*/ 4 h 8"/>
                  <a:gd name="T66" fmla="*/ 0 w 4"/>
                  <a:gd name="T67" fmla="*/ 0 h 8"/>
                  <a:gd name="T68" fmla="*/ 0 w 4"/>
                  <a:gd name="T69" fmla="*/ 0 h 8"/>
                  <a:gd name="T70" fmla="*/ 0 w 4"/>
                  <a:gd name="T71" fmla="*/ 0 h 8"/>
                  <a:gd name="T72" fmla="*/ 0 w 4"/>
                  <a:gd name="T73" fmla="*/ 0 h 8"/>
                  <a:gd name="T74" fmla="*/ 0 w 4"/>
                  <a:gd name="T75" fmla="*/ 0 h 8"/>
                  <a:gd name="T76" fmla="*/ 0 w 4"/>
                  <a:gd name="T77" fmla="*/ 0 h 8"/>
                  <a:gd name="T78" fmla="*/ 0 w 4"/>
                  <a:gd name="T79" fmla="*/ 0 h 8"/>
                  <a:gd name="T80" fmla="*/ 0 w 4"/>
                  <a:gd name="T81" fmla="*/ 0 h 8"/>
                  <a:gd name="T82" fmla="*/ 0 w 4"/>
                  <a:gd name="T83" fmla="*/ 0 h 8"/>
                  <a:gd name="T84" fmla="*/ 0 w 4"/>
                  <a:gd name="T85" fmla="*/ 0 h 8"/>
                  <a:gd name="T86" fmla="*/ 0 w 4"/>
                  <a:gd name="T87" fmla="*/ 0 h 8"/>
                  <a:gd name="T88" fmla="*/ 0 w 4"/>
                  <a:gd name="T89" fmla="*/ 0 h 8"/>
                  <a:gd name="T90" fmla="*/ 0 w 4"/>
                  <a:gd name="T91" fmla="*/ 0 h 8"/>
                  <a:gd name="T92" fmla="*/ 4 w 4"/>
                  <a:gd name="T93" fmla="*/ 4 h 8"/>
                  <a:gd name="T94" fmla="*/ 4 w 4"/>
                  <a:gd name="T95" fmla="*/ 4 h 8"/>
                  <a:gd name="T96" fmla="*/ 4 w 4"/>
                  <a:gd name="T97" fmla="*/ 8 h 8"/>
                  <a:gd name="T98" fmla="*/ 4 w 4"/>
                  <a:gd name="T99" fmla="*/ 8 h 8"/>
                  <a:gd name="T100" fmla="*/ 4 w 4"/>
                  <a:gd name="T101" fmla="*/ 8 h 8"/>
                  <a:gd name="T102" fmla="*/ 4 w 4"/>
                  <a:gd name="T103" fmla="*/ 4 h 8"/>
                  <a:gd name="T104" fmla="*/ 4 w 4"/>
                  <a:gd name="T105" fmla="*/ 4 h 8"/>
                  <a:gd name="T106" fmla="*/ 4 w 4"/>
                  <a:gd name="T10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 h="8">
                    <a:moveTo>
                      <a:pt x="0" y="0"/>
                    </a:moveTo>
                    <a:lnTo>
                      <a:pt x="4" y="0"/>
                    </a:lnTo>
                    <a:lnTo>
                      <a:pt x="4" y="0"/>
                    </a:lnTo>
                    <a:lnTo>
                      <a:pt x="0" y="0"/>
                    </a:lnTo>
                    <a:lnTo>
                      <a:pt x="0" y="0"/>
                    </a:lnTo>
                    <a:lnTo>
                      <a:pt x="0" y="0"/>
                    </a:lnTo>
                    <a:lnTo>
                      <a:pt x="0" y="0"/>
                    </a:lnTo>
                    <a:lnTo>
                      <a:pt x="0" y="0"/>
                    </a:lnTo>
                    <a:lnTo>
                      <a:pt x="0" y="0"/>
                    </a:lnTo>
                    <a:lnTo>
                      <a:pt x="0" y="0"/>
                    </a:lnTo>
                    <a:lnTo>
                      <a:pt x="0" y="0"/>
                    </a:lnTo>
                    <a:lnTo>
                      <a:pt x="0" y="4"/>
                    </a:lnTo>
                    <a:lnTo>
                      <a:pt x="0" y="4"/>
                    </a:lnTo>
                    <a:lnTo>
                      <a:pt x="0" y="4"/>
                    </a:lnTo>
                    <a:lnTo>
                      <a:pt x="0" y="4"/>
                    </a:lnTo>
                    <a:lnTo>
                      <a:pt x="0" y="4"/>
                    </a:lnTo>
                    <a:lnTo>
                      <a:pt x="4" y="4"/>
                    </a:lnTo>
                    <a:lnTo>
                      <a:pt x="4" y="4"/>
                    </a:lnTo>
                    <a:lnTo>
                      <a:pt x="4" y="4"/>
                    </a:lnTo>
                    <a:lnTo>
                      <a:pt x="4" y="4"/>
                    </a:lnTo>
                    <a:lnTo>
                      <a:pt x="4" y="4"/>
                    </a:lnTo>
                    <a:lnTo>
                      <a:pt x="4" y="4"/>
                    </a:lnTo>
                    <a:lnTo>
                      <a:pt x="0" y="4"/>
                    </a:lnTo>
                    <a:lnTo>
                      <a:pt x="0" y="4"/>
                    </a:lnTo>
                    <a:lnTo>
                      <a:pt x="0" y="4"/>
                    </a:lnTo>
                    <a:lnTo>
                      <a:pt x="0" y="4"/>
                    </a:lnTo>
                    <a:lnTo>
                      <a:pt x="0" y="4"/>
                    </a:lnTo>
                    <a:lnTo>
                      <a:pt x="0" y="4"/>
                    </a:lnTo>
                    <a:lnTo>
                      <a:pt x="0" y="4"/>
                    </a:lnTo>
                    <a:lnTo>
                      <a:pt x="0" y="4"/>
                    </a:lnTo>
                    <a:lnTo>
                      <a:pt x="0" y="4"/>
                    </a:lnTo>
                    <a:lnTo>
                      <a:pt x="0" y="4"/>
                    </a:lnTo>
                    <a:lnTo>
                      <a:pt x="0" y="4"/>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4" y="4"/>
                    </a:moveTo>
                    <a:lnTo>
                      <a:pt x="4" y="4"/>
                    </a:lnTo>
                    <a:lnTo>
                      <a:pt x="4" y="8"/>
                    </a:lnTo>
                    <a:lnTo>
                      <a:pt x="4" y="8"/>
                    </a:lnTo>
                    <a:lnTo>
                      <a:pt x="4" y="8"/>
                    </a:lnTo>
                    <a:lnTo>
                      <a:pt x="4" y="4"/>
                    </a:lnTo>
                    <a:lnTo>
                      <a:pt x="4" y="4"/>
                    </a:lnTo>
                    <a:lnTo>
                      <a:pt x="4"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7" name="Freeform 84">
                <a:extLst>
                  <a:ext uri="{FF2B5EF4-FFF2-40B4-BE49-F238E27FC236}">
                    <a16:creationId xmlns:a16="http://schemas.microsoft.com/office/drawing/2014/main" id="{0FA53469-B530-EB97-C902-80FC7862AF06}"/>
                  </a:ext>
                </a:extLst>
              </p:cNvPr>
              <p:cNvSpPr>
                <a:spLocks noEditPoints="1"/>
              </p:cNvSpPr>
              <p:nvPr/>
            </p:nvSpPr>
            <p:spPr bwMode="auto">
              <a:xfrm>
                <a:off x="2619375" y="3816418"/>
                <a:ext cx="142875" cy="174625"/>
              </a:xfrm>
              <a:custGeom>
                <a:avLst/>
                <a:gdLst>
                  <a:gd name="T0" fmla="*/ 52 w 90"/>
                  <a:gd name="T1" fmla="*/ 50 h 110"/>
                  <a:gd name="T2" fmla="*/ 48 w 90"/>
                  <a:gd name="T3" fmla="*/ 46 h 110"/>
                  <a:gd name="T4" fmla="*/ 52 w 90"/>
                  <a:gd name="T5" fmla="*/ 50 h 110"/>
                  <a:gd name="T6" fmla="*/ 64 w 90"/>
                  <a:gd name="T7" fmla="*/ 50 h 110"/>
                  <a:gd name="T8" fmla="*/ 64 w 90"/>
                  <a:gd name="T9" fmla="*/ 54 h 110"/>
                  <a:gd name="T10" fmla="*/ 86 w 90"/>
                  <a:gd name="T11" fmla="*/ 82 h 110"/>
                  <a:gd name="T12" fmla="*/ 86 w 90"/>
                  <a:gd name="T13" fmla="*/ 80 h 110"/>
                  <a:gd name="T14" fmla="*/ 90 w 90"/>
                  <a:gd name="T15" fmla="*/ 82 h 110"/>
                  <a:gd name="T16" fmla="*/ 22 w 90"/>
                  <a:gd name="T17" fmla="*/ 0 h 110"/>
                  <a:gd name="T18" fmla="*/ 26 w 90"/>
                  <a:gd name="T19" fmla="*/ 8 h 110"/>
                  <a:gd name="T20" fmla="*/ 26 w 90"/>
                  <a:gd name="T21" fmla="*/ 12 h 110"/>
                  <a:gd name="T22" fmla="*/ 26 w 90"/>
                  <a:gd name="T23" fmla="*/ 16 h 110"/>
                  <a:gd name="T24" fmla="*/ 26 w 90"/>
                  <a:gd name="T25" fmla="*/ 12 h 110"/>
                  <a:gd name="T26" fmla="*/ 22 w 90"/>
                  <a:gd name="T27" fmla="*/ 4 h 110"/>
                  <a:gd name="T28" fmla="*/ 16 w 90"/>
                  <a:gd name="T29" fmla="*/ 0 h 110"/>
                  <a:gd name="T30" fmla="*/ 4 w 90"/>
                  <a:gd name="T31" fmla="*/ 8 h 110"/>
                  <a:gd name="T32" fmla="*/ 8 w 90"/>
                  <a:gd name="T33" fmla="*/ 4 h 110"/>
                  <a:gd name="T34" fmla="*/ 12 w 90"/>
                  <a:gd name="T35" fmla="*/ 4 h 110"/>
                  <a:gd name="T36" fmla="*/ 4 w 90"/>
                  <a:gd name="T37" fmla="*/ 8 h 110"/>
                  <a:gd name="T38" fmla="*/ 34 w 90"/>
                  <a:gd name="T39" fmla="*/ 26 h 110"/>
                  <a:gd name="T40" fmla="*/ 42 w 90"/>
                  <a:gd name="T41" fmla="*/ 30 h 110"/>
                  <a:gd name="T42" fmla="*/ 42 w 90"/>
                  <a:gd name="T43" fmla="*/ 42 h 110"/>
                  <a:gd name="T44" fmla="*/ 42 w 90"/>
                  <a:gd name="T45" fmla="*/ 38 h 110"/>
                  <a:gd name="T46" fmla="*/ 38 w 90"/>
                  <a:gd name="T47" fmla="*/ 30 h 110"/>
                  <a:gd name="T48" fmla="*/ 34 w 90"/>
                  <a:gd name="T49" fmla="*/ 24 h 110"/>
                  <a:gd name="T50" fmla="*/ 12 w 90"/>
                  <a:gd name="T51" fmla="*/ 30 h 110"/>
                  <a:gd name="T52" fmla="*/ 16 w 90"/>
                  <a:gd name="T53" fmla="*/ 38 h 110"/>
                  <a:gd name="T54" fmla="*/ 18 w 90"/>
                  <a:gd name="T55" fmla="*/ 46 h 110"/>
                  <a:gd name="T56" fmla="*/ 12 w 90"/>
                  <a:gd name="T57" fmla="*/ 46 h 110"/>
                  <a:gd name="T58" fmla="*/ 12 w 90"/>
                  <a:gd name="T59" fmla="*/ 42 h 110"/>
                  <a:gd name="T60" fmla="*/ 12 w 90"/>
                  <a:gd name="T61" fmla="*/ 38 h 110"/>
                  <a:gd name="T62" fmla="*/ 12 w 90"/>
                  <a:gd name="T63" fmla="*/ 30 h 110"/>
                  <a:gd name="T64" fmla="*/ 26 w 90"/>
                  <a:gd name="T65" fmla="*/ 34 h 110"/>
                  <a:gd name="T66" fmla="*/ 22 w 90"/>
                  <a:gd name="T67" fmla="*/ 34 h 110"/>
                  <a:gd name="T68" fmla="*/ 18 w 90"/>
                  <a:gd name="T69" fmla="*/ 50 h 110"/>
                  <a:gd name="T70" fmla="*/ 22 w 90"/>
                  <a:gd name="T71" fmla="*/ 56 h 110"/>
                  <a:gd name="T72" fmla="*/ 18 w 90"/>
                  <a:gd name="T73" fmla="*/ 56 h 110"/>
                  <a:gd name="T74" fmla="*/ 18 w 90"/>
                  <a:gd name="T75" fmla="*/ 50 h 110"/>
                  <a:gd name="T76" fmla="*/ 44 w 90"/>
                  <a:gd name="T77" fmla="*/ 60 h 110"/>
                  <a:gd name="T78" fmla="*/ 44 w 90"/>
                  <a:gd name="T79" fmla="*/ 56 h 110"/>
                  <a:gd name="T80" fmla="*/ 52 w 90"/>
                  <a:gd name="T81" fmla="*/ 60 h 110"/>
                  <a:gd name="T82" fmla="*/ 60 w 90"/>
                  <a:gd name="T83" fmla="*/ 68 h 110"/>
                  <a:gd name="T84" fmla="*/ 56 w 90"/>
                  <a:gd name="T85" fmla="*/ 68 h 110"/>
                  <a:gd name="T86" fmla="*/ 52 w 90"/>
                  <a:gd name="T87" fmla="*/ 60 h 110"/>
                  <a:gd name="T88" fmla="*/ 68 w 90"/>
                  <a:gd name="T89" fmla="*/ 76 h 110"/>
                  <a:gd name="T90" fmla="*/ 70 w 90"/>
                  <a:gd name="T91" fmla="*/ 76 h 110"/>
                  <a:gd name="T92" fmla="*/ 68 w 90"/>
                  <a:gd name="T93" fmla="*/ 86 h 110"/>
                  <a:gd name="T94" fmla="*/ 70 w 90"/>
                  <a:gd name="T95" fmla="*/ 80 h 110"/>
                  <a:gd name="T96" fmla="*/ 70 w 90"/>
                  <a:gd name="T97" fmla="*/ 76 h 110"/>
                  <a:gd name="T98" fmla="*/ 70 w 90"/>
                  <a:gd name="T99" fmla="*/ 82 h 110"/>
                  <a:gd name="T100" fmla="*/ 68 w 90"/>
                  <a:gd name="T101" fmla="*/ 86 h 110"/>
                  <a:gd name="T102" fmla="*/ 74 w 90"/>
                  <a:gd name="T103" fmla="*/ 106 h 110"/>
                  <a:gd name="T104" fmla="*/ 82 w 90"/>
                  <a:gd name="T105" fmla="*/ 102 h 110"/>
                  <a:gd name="T106" fmla="*/ 86 w 90"/>
                  <a:gd name="T107" fmla="*/ 102 h 110"/>
                  <a:gd name="T108" fmla="*/ 82 w 90"/>
                  <a:gd name="T109" fmla="*/ 110 h 110"/>
                  <a:gd name="T110" fmla="*/ 74 w 90"/>
                  <a:gd name="T11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0">
                    <a:moveTo>
                      <a:pt x="52" y="50"/>
                    </a:moveTo>
                    <a:lnTo>
                      <a:pt x="48" y="50"/>
                    </a:lnTo>
                    <a:lnTo>
                      <a:pt x="52" y="50"/>
                    </a:lnTo>
                    <a:lnTo>
                      <a:pt x="48" y="46"/>
                    </a:lnTo>
                    <a:lnTo>
                      <a:pt x="48" y="42"/>
                    </a:lnTo>
                    <a:lnTo>
                      <a:pt x="48" y="46"/>
                    </a:lnTo>
                    <a:lnTo>
                      <a:pt x="52" y="46"/>
                    </a:lnTo>
                    <a:lnTo>
                      <a:pt x="52" y="50"/>
                    </a:lnTo>
                    <a:lnTo>
                      <a:pt x="52" y="50"/>
                    </a:lnTo>
                    <a:lnTo>
                      <a:pt x="52" y="50"/>
                    </a:lnTo>
                    <a:close/>
                    <a:moveTo>
                      <a:pt x="64" y="54"/>
                    </a:moveTo>
                    <a:lnTo>
                      <a:pt x="64" y="50"/>
                    </a:lnTo>
                    <a:lnTo>
                      <a:pt x="68" y="54"/>
                    </a:lnTo>
                    <a:lnTo>
                      <a:pt x="64" y="54"/>
                    </a:lnTo>
                    <a:lnTo>
                      <a:pt x="64" y="54"/>
                    </a:lnTo>
                    <a:lnTo>
                      <a:pt x="64" y="54"/>
                    </a:lnTo>
                    <a:close/>
                    <a:moveTo>
                      <a:pt x="90" y="82"/>
                    </a:moveTo>
                    <a:lnTo>
                      <a:pt x="86" y="82"/>
                    </a:lnTo>
                    <a:lnTo>
                      <a:pt x="82" y="82"/>
                    </a:lnTo>
                    <a:lnTo>
                      <a:pt x="82" y="80"/>
                    </a:lnTo>
                    <a:lnTo>
                      <a:pt x="86" y="80"/>
                    </a:lnTo>
                    <a:lnTo>
                      <a:pt x="90" y="82"/>
                    </a:lnTo>
                    <a:lnTo>
                      <a:pt x="90" y="82"/>
                    </a:lnTo>
                    <a:lnTo>
                      <a:pt x="90" y="82"/>
                    </a:lnTo>
                    <a:close/>
                    <a:moveTo>
                      <a:pt x="16" y="0"/>
                    </a:moveTo>
                    <a:lnTo>
                      <a:pt x="18" y="0"/>
                    </a:lnTo>
                    <a:lnTo>
                      <a:pt x="22" y="0"/>
                    </a:lnTo>
                    <a:lnTo>
                      <a:pt x="22" y="4"/>
                    </a:lnTo>
                    <a:lnTo>
                      <a:pt x="26" y="4"/>
                    </a:lnTo>
                    <a:lnTo>
                      <a:pt x="26" y="8"/>
                    </a:lnTo>
                    <a:lnTo>
                      <a:pt x="30" y="8"/>
                    </a:lnTo>
                    <a:lnTo>
                      <a:pt x="30" y="12"/>
                    </a:lnTo>
                    <a:lnTo>
                      <a:pt x="26" y="12"/>
                    </a:lnTo>
                    <a:lnTo>
                      <a:pt x="26" y="16"/>
                    </a:lnTo>
                    <a:lnTo>
                      <a:pt x="26" y="20"/>
                    </a:lnTo>
                    <a:lnTo>
                      <a:pt x="26" y="16"/>
                    </a:lnTo>
                    <a:lnTo>
                      <a:pt x="22" y="16"/>
                    </a:lnTo>
                    <a:lnTo>
                      <a:pt x="26" y="16"/>
                    </a:lnTo>
                    <a:lnTo>
                      <a:pt x="26" y="12"/>
                    </a:lnTo>
                    <a:lnTo>
                      <a:pt x="26" y="8"/>
                    </a:lnTo>
                    <a:lnTo>
                      <a:pt x="26" y="4"/>
                    </a:lnTo>
                    <a:lnTo>
                      <a:pt x="22" y="4"/>
                    </a:lnTo>
                    <a:lnTo>
                      <a:pt x="22" y="0"/>
                    </a:lnTo>
                    <a:lnTo>
                      <a:pt x="18" y="0"/>
                    </a:lnTo>
                    <a:lnTo>
                      <a:pt x="16" y="0"/>
                    </a:lnTo>
                    <a:lnTo>
                      <a:pt x="16" y="0"/>
                    </a:lnTo>
                    <a:lnTo>
                      <a:pt x="16" y="0"/>
                    </a:lnTo>
                    <a:close/>
                    <a:moveTo>
                      <a:pt x="4" y="8"/>
                    </a:moveTo>
                    <a:lnTo>
                      <a:pt x="0" y="4"/>
                    </a:lnTo>
                    <a:lnTo>
                      <a:pt x="4" y="4"/>
                    </a:lnTo>
                    <a:lnTo>
                      <a:pt x="8" y="4"/>
                    </a:lnTo>
                    <a:lnTo>
                      <a:pt x="12" y="4"/>
                    </a:lnTo>
                    <a:lnTo>
                      <a:pt x="16" y="4"/>
                    </a:lnTo>
                    <a:lnTo>
                      <a:pt x="12" y="4"/>
                    </a:lnTo>
                    <a:lnTo>
                      <a:pt x="8" y="8"/>
                    </a:lnTo>
                    <a:lnTo>
                      <a:pt x="4" y="8"/>
                    </a:lnTo>
                    <a:lnTo>
                      <a:pt x="4" y="8"/>
                    </a:lnTo>
                    <a:lnTo>
                      <a:pt x="4" y="8"/>
                    </a:lnTo>
                    <a:close/>
                    <a:moveTo>
                      <a:pt x="34" y="24"/>
                    </a:moveTo>
                    <a:lnTo>
                      <a:pt x="34" y="26"/>
                    </a:lnTo>
                    <a:lnTo>
                      <a:pt x="38" y="26"/>
                    </a:lnTo>
                    <a:lnTo>
                      <a:pt x="38" y="30"/>
                    </a:lnTo>
                    <a:lnTo>
                      <a:pt x="42" y="30"/>
                    </a:lnTo>
                    <a:lnTo>
                      <a:pt x="42" y="34"/>
                    </a:lnTo>
                    <a:lnTo>
                      <a:pt x="42" y="38"/>
                    </a:lnTo>
                    <a:lnTo>
                      <a:pt x="42" y="42"/>
                    </a:lnTo>
                    <a:lnTo>
                      <a:pt x="42" y="38"/>
                    </a:lnTo>
                    <a:lnTo>
                      <a:pt x="38" y="38"/>
                    </a:lnTo>
                    <a:lnTo>
                      <a:pt x="42" y="38"/>
                    </a:lnTo>
                    <a:lnTo>
                      <a:pt x="42" y="34"/>
                    </a:lnTo>
                    <a:lnTo>
                      <a:pt x="42" y="30"/>
                    </a:lnTo>
                    <a:lnTo>
                      <a:pt x="38" y="30"/>
                    </a:lnTo>
                    <a:lnTo>
                      <a:pt x="38" y="26"/>
                    </a:lnTo>
                    <a:lnTo>
                      <a:pt x="34" y="26"/>
                    </a:lnTo>
                    <a:lnTo>
                      <a:pt x="34" y="24"/>
                    </a:lnTo>
                    <a:lnTo>
                      <a:pt x="34" y="24"/>
                    </a:lnTo>
                    <a:lnTo>
                      <a:pt x="34" y="24"/>
                    </a:lnTo>
                    <a:close/>
                    <a:moveTo>
                      <a:pt x="12" y="30"/>
                    </a:moveTo>
                    <a:lnTo>
                      <a:pt x="16" y="30"/>
                    </a:lnTo>
                    <a:lnTo>
                      <a:pt x="16" y="34"/>
                    </a:lnTo>
                    <a:lnTo>
                      <a:pt x="16" y="38"/>
                    </a:lnTo>
                    <a:lnTo>
                      <a:pt x="18" y="38"/>
                    </a:lnTo>
                    <a:lnTo>
                      <a:pt x="18" y="42"/>
                    </a:lnTo>
                    <a:lnTo>
                      <a:pt x="18" y="46"/>
                    </a:lnTo>
                    <a:lnTo>
                      <a:pt x="16" y="50"/>
                    </a:lnTo>
                    <a:lnTo>
                      <a:pt x="16" y="46"/>
                    </a:lnTo>
                    <a:lnTo>
                      <a:pt x="12" y="46"/>
                    </a:lnTo>
                    <a:lnTo>
                      <a:pt x="12" y="42"/>
                    </a:lnTo>
                    <a:lnTo>
                      <a:pt x="8" y="42"/>
                    </a:lnTo>
                    <a:lnTo>
                      <a:pt x="12" y="42"/>
                    </a:lnTo>
                    <a:lnTo>
                      <a:pt x="12" y="38"/>
                    </a:lnTo>
                    <a:lnTo>
                      <a:pt x="12" y="42"/>
                    </a:lnTo>
                    <a:lnTo>
                      <a:pt x="12" y="38"/>
                    </a:lnTo>
                    <a:lnTo>
                      <a:pt x="12" y="34"/>
                    </a:lnTo>
                    <a:lnTo>
                      <a:pt x="12" y="30"/>
                    </a:lnTo>
                    <a:lnTo>
                      <a:pt x="12" y="30"/>
                    </a:lnTo>
                    <a:lnTo>
                      <a:pt x="12" y="30"/>
                    </a:lnTo>
                    <a:close/>
                    <a:moveTo>
                      <a:pt x="22" y="34"/>
                    </a:moveTo>
                    <a:lnTo>
                      <a:pt x="26" y="34"/>
                    </a:lnTo>
                    <a:lnTo>
                      <a:pt x="22" y="34"/>
                    </a:lnTo>
                    <a:lnTo>
                      <a:pt x="22" y="34"/>
                    </a:lnTo>
                    <a:lnTo>
                      <a:pt x="22" y="34"/>
                    </a:lnTo>
                    <a:close/>
                    <a:moveTo>
                      <a:pt x="18" y="50"/>
                    </a:moveTo>
                    <a:lnTo>
                      <a:pt x="18" y="54"/>
                    </a:lnTo>
                    <a:lnTo>
                      <a:pt x="18" y="50"/>
                    </a:lnTo>
                    <a:lnTo>
                      <a:pt x="22" y="50"/>
                    </a:lnTo>
                    <a:lnTo>
                      <a:pt x="22" y="54"/>
                    </a:lnTo>
                    <a:lnTo>
                      <a:pt x="22" y="56"/>
                    </a:lnTo>
                    <a:lnTo>
                      <a:pt x="18" y="56"/>
                    </a:lnTo>
                    <a:lnTo>
                      <a:pt x="22" y="56"/>
                    </a:lnTo>
                    <a:lnTo>
                      <a:pt x="18" y="56"/>
                    </a:lnTo>
                    <a:lnTo>
                      <a:pt x="16" y="54"/>
                    </a:lnTo>
                    <a:lnTo>
                      <a:pt x="18" y="50"/>
                    </a:lnTo>
                    <a:lnTo>
                      <a:pt x="18" y="50"/>
                    </a:lnTo>
                    <a:lnTo>
                      <a:pt x="18" y="50"/>
                    </a:lnTo>
                    <a:close/>
                    <a:moveTo>
                      <a:pt x="44" y="56"/>
                    </a:moveTo>
                    <a:lnTo>
                      <a:pt x="44" y="60"/>
                    </a:lnTo>
                    <a:lnTo>
                      <a:pt x="42" y="60"/>
                    </a:lnTo>
                    <a:lnTo>
                      <a:pt x="42" y="56"/>
                    </a:lnTo>
                    <a:lnTo>
                      <a:pt x="44" y="56"/>
                    </a:lnTo>
                    <a:lnTo>
                      <a:pt x="44" y="56"/>
                    </a:lnTo>
                    <a:lnTo>
                      <a:pt x="44" y="56"/>
                    </a:lnTo>
                    <a:close/>
                    <a:moveTo>
                      <a:pt x="52" y="60"/>
                    </a:moveTo>
                    <a:lnTo>
                      <a:pt x="56" y="64"/>
                    </a:lnTo>
                    <a:lnTo>
                      <a:pt x="56" y="68"/>
                    </a:lnTo>
                    <a:lnTo>
                      <a:pt x="60" y="68"/>
                    </a:lnTo>
                    <a:lnTo>
                      <a:pt x="60" y="72"/>
                    </a:lnTo>
                    <a:lnTo>
                      <a:pt x="60" y="68"/>
                    </a:lnTo>
                    <a:lnTo>
                      <a:pt x="56" y="68"/>
                    </a:lnTo>
                    <a:lnTo>
                      <a:pt x="56" y="64"/>
                    </a:lnTo>
                    <a:lnTo>
                      <a:pt x="52" y="60"/>
                    </a:lnTo>
                    <a:lnTo>
                      <a:pt x="52" y="60"/>
                    </a:lnTo>
                    <a:lnTo>
                      <a:pt x="52" y="60"/>
                    </a:lnTo>
                    <a:close/>
                    <a:moveTo>
                      <a:pt x="70" y="76"/>
                    </a:moveTo>
                    <a:lnTo>
                      <a:pt x="68" y="76"/>
                    </a:lnTo>
                    <a:lnTo>
                      <a:pt x="68" y="72"/>
                    </a:lnTo>
                    <a:lnTo>
                      <a:pt x="68" y="76"/>
                    </a:lnTo>
                    <a:lnTo>
                      <a:pt x="70" y="76"/>
                    </a:lnTo>
                    <a:lnTo>
                      <a:pt x="70" y="76"/>
                    </a:lnTo>
                    <a:lnTo>
                      <a:pt x="70" y="76"/>
                    </a:lnTo>
                    <a:close/>
                    <a:moveTo>
                      <a:pt x="68" y="86"/>
                    </a:moveTo>
                    <a:lnTo>
                      <a:pt x="68" y="82"/>
                    </a:lnTo>
                    <a:lnTo>
                      <a:pt x="70" y="82"/>
                    </a:lnTo>
                    <a:lnTo>
                      <a:pt x="70" y="80"/>
                    </a:lnTo>
                    <a:lnTo>
                      <a:pt x="74" y="80"/>
                    </a:lnTo>
                    <a:lnTo>
                      <a:pt x="70" y="80"/>
                    </a:lnTo>
                    <a:lnTo>
                      <a:pt x="70" y="76"/>
                    </a:lnTo>
                    <a:lnTo>
                      <a:pt x="74" y="76"/>
                    </a:lnTo>
                    <a:lnTo>
                      <a:pt x="74" y="80"/>
                    </a:lnTo>
                    <a:lnTo>
                      <a:pt x="70" y="82"/>
                    </a:lnTo>
                    <a:lnTo>
                      <a:pt x="68" y="82"/>
                    </a:lnTo>
                    <a:lnTo>
                      <a:pt x="68" y="86"/>
                    </a:lnTo>
                    <a:lnTo>
                      <a:pt x="68" y="86"/>
                    </a:lnTo>
                    <a:lnTo>
                      <a:pt x="68" y="86"/>
                    </a:lnTo>
                    <a:close/>
                    <a:moveTo>
                      <a:pt x="74" y="110"/>
                    </a:moveTo>
                    <a:lnTo>
                      <a:pt x="74" y="106"/>
                    </a:lnTo>
                    <a:lnTo>
                      <a:pt x="78" y="106"/>
                    </a:lnTo>
                    <a:lnTo>
                      <a:pt x="78" y="102"/>
                    </a:lnTo>
                    <a:lnTo>
                      <a:pt x="82" y="102"/>
                    </a:lnTo>
                    <a:lnTo>
                      <a:pt x="82" y="106"/>
                    </a:lnTo>
                    <a:lnTo>
                      <a:pt x="82" y="102"/>
                    </a:lnTo>
                    <a:lnTo>
                      <a:pt x="86" y="102"/>
                    </a:lnTo>
                    <a:lnTo>
                      <a:pt x="86" y="106"/>
                    </a:lnTo>
                    <a:lnTo>
                      <a:pt x="82" y="106"/>
                    </a:lnTo>
                    <a:lnTo>
                      <a:pt x="82" y="110"/>
                    </a:lnTo>
                    <a:lnTo>
                      <a:pt x="78" y="110"/>
                    </a:lnTo>
                    <a:lnTo>
                      <a:pt x="78" y="106"/>
                    </a:lnTo>
                    <a:lnTo>
                      <a:pt x="74" y="110"/>
                    </a:lnTo>
                    <a:lnTo>
                      <a:pt x="74" y="110"/>
                    </a:lnTo>
                    <a:lnTo>
                      <a:pt x="74" y="1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8" name="Freeform 85">
                <a:extLst>
                  <a:ext uri="{FF2B5EF4-FFF2-40B4-BE49-F238E27FC236}">
                    <a16:creationId xmlns:a16="http://schemas.microsoft.com/office/drawing/2014/main" id="{EC072EFB-5928-E09D-9598-F1F94A935ABA}"/>
                  </a:ext>
                </a:extLst>
              </p:cNvPr>
              <p:cNvSpPr>
                <a:spLocks noEditPoints="1"/>
              </p:cNvSpPr>
              <p:nvPr/>
            </p:nvSpPr>
            <p:spPr bwMode="auto">
              <a:xfrm>
                <a:off x="3003550" y="4248218"/>
                <a:ext cx="28575" cy="34925"/>
              </a:xfrm>
              <a:custGeom>
                <a:avLst/>
                <a:gdLst>
                  <a:gd name="T0" fmla="*/ 14 w 18"/>
                  <a:gd name="T1" fmla="*/ 4 h 22"/>
                  <a:gd name="T2" fmla="*/ 14 w 18"/>
                  <a:gd name="T3" fmla="*/ 4 h 22"/>
                  <a:gd name="T4" fmla="*/ 18 w 18"/>
                  <a:gd name="T5" fmla="*/ 4 h 22"/>
                  <a:gd name="T6" fmla="*/ 18 w 18"/>
                  <a:gd name="T7" fmla="*/ 0 h 22"/>
                  <a:gd name="T8" fmla="*/ 18 w 18"/>
                  <a:gd name="T9" fmla="*/ 4 h 22"/>
                  <a:gd name="T10" fmla="*/ 18 w 18"/>
                  <a:gd name="T11" fmla="*/ 4 h 22"/>
                  <a:gd name="T12" fmla="*/ 18 w 18"/>
                  <a:gd name="T13" fmla="*/ 4 h 22"/>
                  <a:gd name="T14" fmla="*/ 14 w 18"/>
                  <a:gd name="T15" fmla="*/ 4 h 22"/>
                  <a:gd name="T16" fmla="*/ 14 w 18"/>
                  <a:gd name="T17" fmla="*/ 4 h 22"/>
                  <a:gd name="T18" fmla="*/ 12 w 18"/>
                  <a:gd name="T19" fmla="*/ 12 h 22"/>
                  <a:gd name="T20" fmla="*/ 14 w 18"/>
                  <a:gd name="T21" fmla="*/ 12 h 22"/>
                  <a:gd name="T22" fmla="*/ 14 w 18"/>
                  <a:gd name="T23" fmla="*/ 12 h 22"/>
                  <a:gd name="T24" fmla="*/ 14 w 18"/>
                  <a:gd name="T25" fmla="*/ 12 h 22"/>
                  <a:gd name="T26" fmla="*/ 12 w 18"/>
                  <a:gd name="T27" fmla="*/ 12 h 22"/>
                  <a:gd name="T28" fmla="*/ 12 w 18"/>
                  <a:gd name="T29" fmla="*/ 16 h 22"/>
                  <a:gd name="T30" fmla="*/ 14 w 18"/>
                  <a:gd name="T31" fmla="*/ 18 h 22"/>
                  <a:gd name="T32" fmla="*/ 12 w 18"/>
                  <a:gd name="T33" fmla="*/ 22 h 22"/>
                  <a:gd name="T34" fmla="*/ 12 w 18"/>
                  <a:gd name="T35" fmla="*/ 22 h 22"/>
                  <a:gd name="T36" fmla="*/ 8 w 18"/>
                  <a:gd name="T37" fmla="*/ 22 h 22"/>
                  <a:gd name="T38" fmla="*/ 4 w 18"/>
                  <a:gd name="T39" fmla="*/ 22 h 22"/>
                  <a:gd name="T40" fmla="*/ 0 w 18"/>
                  <a:gd name="T41" fmla="*/ 22 h 22"/>
                  <a:gd name="T42" fmla="*/ 0 w 18"/>
                  <a:gd name="T43" fmla="*/ 22 h 22"/>
                  <a:gd name="T44" fmla="*/ 0 w 18"/>
                  <a:gd name="T45" fmla="*/ 22 h 22"/>
                  <a:gd name="T46" fmla="*/ 0 w 18"/>
                  <a:gd name="T47" fmla="*/ 22 h 22"/>
                  <a:gd name="T48" fmla="*/ 8 w 18"/>
                  <a:gd name="T49" fmla="*/ 18 h 22"/>
                  <a:gd name="T50" fmla="*/ 8 w 18"/>
                  <a:gd name="T51" fmla="*/ 18 h 22"/>
                  <a:gd name="T52" fmla="*/ 8 w 18"/>
                  <a:gd name="T53" fmla="*/ 16 h 22"/>
                  <a:gd name="T54" fmla="*/ 4 w 18"/>
                  <a:gd name="T55" fmla="*/ 12 h 22"/>
                  <a:gd name="T56" fmla="*/ 4 w 18"/>
                  <a:gd name="T57" fmla="*/ 12 h 22"/>
                  <a:gd name="T58" fmla="*/ 4 w 18"/>
                  <a:gd name="T59" fmla="*/ 12 h 22"/>
                  <a:gd name="T60" fmla="*/ 8 w 18"/>
                  <a:gd name="T61" fmla="*/ 12 h 22"/>
                  <a:gd name="T62" fmla="*/ 8 w 18"/>
                  <a:gd name="T63" fmla="*/ 12 h 22"/>
                  <a:gd name="T64" fmla="*/ 12 w 18"/>
                  <a:gd name="T65" fmla="*/ 12 h 22"/>
                  <a:gd name="T66" fmla="*/ 12 w 18"/>
                  <a:gd name="T67" fmla="*/ 12 h 22"/>
                  <a:gd name="T68" fmla="*/ 12 w 18"/>
                  <a:gd name="T69"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22">
                    <a:moveTo>
                      <a:pt x="14" y="4"/>
                    </a:moveTo>
                    <a:lnTo>
                      <a:pt x="14" y="4"/>
                    </a:lnTo>
                    <a:lnTo>
                      <a:pt x="14" y="4"/>
                    </a:lnTo>
                    <a:lnTo>
                      <a:pt x="14" y="4"/>
                    </a:lnTo>
                    <a:lnTo>
                      <a:pt x="18" y="4"/>
                    </a:lnTo>
                    <a:lnTo>
                      <a:pt x="18" y="4"/>
                    </a:lnTo>
                    <a:lnTo>
                      <a:pt x="18" y="0"/>
                    </a:lnTo>
                    <a:lnTo>
                      <a:pt x="18" y="0"/>
                    </a:lnTo>
                    <a:lnTo>
                      <a:pt x="18" y="4"/>
                    </a:lnTo>
                    <a:lnTo>
                      <a:pt x="18" y="4"/>
                    </a:lnTo>
                    <a:lnTo>
                      <a:pt x="18" y="4"/>
                    </a:lnTo>
                    <a:lnTo>
                      <a:pt x="18" y="4"/>
                    </a:lnTo>
                    <a:lnTo>
                      <a:pt x="18" y="4"/>
                    </a:lnTo>
                    <a:lnTo>
                      <a:pt x="18" y="4"/>
                    </a:lnTo>
                    <a:lnTo>
                      <a:pt x="14" y="4"/>
                    </a:lnTo>
                    <a:lnTo>
                      <a:pt x="14" y="4"/>
                    </a:lnTo>
                    <a:lnTo>
                      <a:pt x="14" y="4"/>
                    </a:lnTo>
                    <a:lnTo>
                      <a:pt x="14" y="4"/>
                    </a:lnTo>
                    <a:close/>
                    <a:moveTo>
                      <a:pt x="12" y="12"/>
                    </a:moveTo>
                    <a:lnTo>
                      <a:pt x="12" y="12"/>
                    </a:lnTo>
                    <a:lnTo>
                      <a:pt x="12" y="12"/>
                    </a:lnTo>
                    <a:lnTo>
                      <a:pt x="14" y="12"/>
                    </a:lnTo>
                    <a:lnTo>
                      <a:pt x="14" y="12"/>
                    </a:lnTo>
                    <a:lnTo>
                      <a:pt x="14" y="12"/>
                    </a:lnTo>
                    <a:lnTo>
                      <a:pt x="14" y="12"/>
                    </a:lnTo>
                    <a:lnTo>
                      <a:pt x="14" y="12"/>
                    </a:lnTo>
                    <a:lnTo>
                      <a:pt x="14" y="12"/>
                    </a:lnTo>
                    <a:lnTo>
                      <a:pt x="12" y="12"/>
                    </a:lnTo>
                    <a:lnTo>
                      <a:pt x="12" y="12"/>
                    </a:lnTo>
                    <a:lnTo>
                      <a:pt x="12" y="16"/>
                    </a:lnTo>
                    <a:lnTo>
                      <a:pt x="12" y="18"/>
                    </a:lnTo>
                    <a:lnTo>
                      <a:pt x="14" y="18"/>
                    </a:lnTo>
                    <a:lnTo>
                      <a:pt x="12" y="22"/>
                    </a:lnTo>
                    <a:lnTo>
                      <a:pt x="12" y="22"/>
                    </a:lnTo>
                    <a:lnTo>
                      <a:pt x="12" y="22"/>
                    </a:lnTo>
                    <a:lnTo>
                      <a:pt x="12" y="22"/>
                    </a:lnTo>
                    <a:lnTo>
                      <a:pt x="12" y="22"/>
                    </a:lnTo>
                    <a:lnTo>
                      <a:pt x="8" y="22"/>
                    </a:lnTo>
                    <a:lnTo>
                      <a:pt x="8" y="22"/>
                    </a:lnTo>
                    <a:lnTo>
                      <a:pt x="4" y="22"/>
                    </a:lnTo>
                    <a:lnTo>
                      <a:pt x="4" y="22"/>
                    </a:lnTo>
                    <a:lnTo>
                      <a:pt x="0" y="22"/>
                    </a:lnTo>
                    <a:lnTo>
                      <a:pt x="0" y="22"/>
                    </a:lnTo>
                    <a:lnTo>
                      <a:pt x="0" y="22"/>
                    </a:lnTo>
                    <a:lnTo>
                      <a:pt x="0" y="22"/>
                    </a:lnTo>
                    <a:lnTo>
                      <a:pt x="0" y="22"/>
                    </a:lnTo>
                    <a:lnTo>
                      <a:pt x="0" y="22"/>
                    </a:lnTo>
                    <a:lnTo>
                      <a:pt x="0" y="22"/>
                    </a:lnTo>
                    <a:lnTo>
                      <a:pt x="4" y="22"/>
                    </a:lnTo>
                    <a:lnTo>
                      <a:pt x="8" y="18"/>
                    </a:lnTo>
                    <a:lnTo>
                      <a:pt x="8" y="18"/>
                    </a:lnTo>
                    <a:lnTo>
                      <a:pt x="8" y="18"/>
                    </a:lnTo>
                    <a:lnTo>
                      <a:pt x="8" y="16"/>
                    </a:lnTo>
                    <a:lnTo>
                      <a:pt x="8" y="16"/>
                    </a:lnTo>
                    <a:lnTo>
                      <a:pt x="8" y="16"/>
                    </a:lnTo>
                    <a:lnTo>
                      <a:pt x="4" y="12"/>
                    </a:lnTo>
                    <a:lnTo>
                      <a:pt x="4" y="12"/>
                    </a:lnTo>
                    <a:lnTo>
                      <a:pt x="4" y="12"/>
                    </a:lnTo>
                    <a:lnTo>
                      <a:pt x="4" y="12"/>
                    </a:lnTo>
                    <a:lnTo>
                      <a:pt x="4" y="12"/>
                    </a:lnTo>
                    <a:lnTo>
                      <a:pt x="4" y="12"/>
                    </a:lnTo>
                    <a:lnTo>
                      <a:pt x="8" y="12"/>
                    </a:lnTo>
                    <a:lnTo>
                      <a:pt x="8" y="12"/>
                    </a:lnTo>
                    <a:lnTo>
                      <a:pt x="8" y="12"/>
                    </a:lnTo>
                    <a:lnTo>
                      <a:pt x="12" y="12"/>
                    </a:lnTo>
                    <a:lnTo>
                      <a:pt x="12" y="12"/>
                    </a:lnTo>
                    <a:lnTo>
                      <a:pt x="12" y="12"/>
                    </a:lnTo>
                    <a:lnTo>
                      <a:pt x="12" y="12"/>
                    </a:lnTo>
                    <a:lnTo>
                      <a:pt x="12" y="12"/>
                    </a:lnTo>
                    <a:lnTo>
                      <a:pt x="12" y="12"/>
                    </a:lnTo>
                    <a:lnTo>
                      <a:pt x="12" y="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89" name="Freeform 86">
                <a:extLst>
                  <a:ext uri="{FF2B5EF4-FFF2-40B4-BE49-F238E27FC236}">
                    <a16:creationId xmlns:a16="http://schemas.microsoft.com/office/drawing/2014/main" id="{68EA9DCE-0F08-85D7-F477-2FF38D02013D}"/>
                  </a:ext>
                </a:extLst>
              </p:cNvPr>
              <p:cNvSpPr>
                <a:spLocks noEditPoints="1"/>
              </p:cNvSpPr>
              <p:nvPr/>
            </p:nvSpPr>
            <p:spPr bwMode="auto">
              <a:xfrm>
                <a:off x="2781300" y="3959293"/>
                <a:ext cx="15875" cy="12700"/>
              </a:xfrm>
              <a:custGeom>
                <a:avLst/>
                <a:gdLst>
                  <a:gd name="T0" fmla="*/ 10 w 10"/>
                  <a:gd name="T1" fmla="*/ 8 h 8"/>
                  <a:gd name="T2" fmla="*/ 10 w 10"/>
                  <a:gd name="T3" fmla="*/ 8 h 8"/>
                  <a:gd name="T4" fmla="*/ 10 w 10"/>
                  <a:gd name="T5" fmla="*/ 8 h 8"/>
                  <a:gd name="T6" fmla="*/ 10 w 10"/>
                  <a:gd name="T7" fmla="*/ 8 h 8"/>
                  <a:gd name="T8" fmla="*/ 10 w 10"/>
                  <a:gd name="T9" fmla="*/ 8 h 8"/>
                  <a:gd name="T10" fmla="*/ 10 w 10"/>
                  <a:gd name="T11" fmla="*/ 8 h 8"/>
                  <a:gd name="T12" fmla="*/ 10 w 10"/>
                  <a:gd name="T13" fmla="*/ 8 h 8"/>
                  <a:gd name="T14" fmla="*/ 0 w 10"/>
                  <a:gd name="T15" fmla="*/ 0 h 8"/>
                  <a:gd name="T16" fmla="*/ 0 w 10"/>
                  <a:gd name="T17" fmla="*/ 0 h 8"/>
                  <a:gd name="T18" fmla="*/ 0 w 10"/>
                  <a:gd name="T19" fmla="*/ 0 h 8"/>
                  <a:gd name="T20" fmla="*/ 0 w 10"/>
                  <a:gd name="T21" fmla="*/ 0 h 8"/>
                  <a:gd name="T22" fmla="*/ 0 w 10"/>
                  <a:gd name="T23" fmla="*/ 0 h 8"/>
                  <a:gd name="T24" fmla="*/ 0 w 10"/>
                  <a:gd name="T25" fmla="*/ 0 h 8"/>
                  <a:gd name="T26" fmla="*/ 0 w 10"/>
                  <a:gd name="T27" fmla="*/ 0 h 8"/>
                  <a:gd name="T28" fmla="*/ 0 w 10"/>
                  <a:gd name="T29" fmla="*/ 0 h 8"/>
                  <a:gd name="T30" fmla="*/ 0 w 10"/>
                  <a:gd name="T31" fmla="*/ 0 h 8"/>
                  <a:gd name="T32" fmla="*/ 0 w 10"/>
                  <a:gd name="T33" fmla="*/ 0 h 8"/>
                  <a:gd name="T34" fmla="*/ 0 w 10"/>
                  <a:gd name="T35" fmla="*/ 0 h 8"/>
                  <a:gd name="T36" fmla="*/ 0 w 10"/>
                  <a:gd name="T37" fmla="*/ 0 h 8"/>
                  <a:gd name="T38" fmla="*/ 0 w 10"/>
                  <a:gd name="T39" fmla="*/ 0 h 8"/>
                  <a:gd name="T40" fmla="*/ 0 w 10"/>
                  <a:gd name="T41" fmla="*/ 0 h 8"/>
                  <a:gd name="T42" fmla="*/ 0 w 10"/>
                  <a:gd name="T43" fmla="*/ 0 h 8"/>
                  <a:gd name="T44" fmla="*/ 2 w 10"/>
                  <a:gd name="T45" fmla="*/ 4 h 8"/>
                  <a:gd name="T46" fmla="*/ 2 w 10"/>
                  <a:gd name="T47" fmla="*/ 4 h 8"/>
                  <a:gd name="T48" fmla="*/ 2 w 10"/>
                  <a:gd name="T49" fmla="*/ 4 h 8"/>
                  <a:gd name="T50" fmla="*/ 2 w 10"/>
                  <a:gd name="T51" fmla="*/ 0 h 8"/>
                  <a:gd name="T52" fmla="*/ 2 w 10"/>
                  <a:gd name="T53" fmla="*/ 0 h 8"/>
                  <a:gd name="T54" fmla="*/ 2 w 10"/>
                  <a:gd name="T55" fmla="*/ 0 h 8"/>
                  <a:gd name="T56" fmla="*/ 2 w 10"/>
                  <a:gd name="T57" fmla="*/ 0 h 8"/>
                  <a:gd name="T58" fmla="*/ 0 w 10"/>
                  <a:gd name="T59" fmla="*/ 4 h 8"/>
                  <a:gd name="T60" fmla="*/ 0 w 10"/>
                  <a:gd name="T61" fmla="*/ 4 h 8"/>
                  <a:gd name="T62" fmla="*/ 0 w 10"/>
                  <a:gd name="T63" fmla="*/ 0 h 8"/>
                  <a:gd name="T64" fmla="*/ 0 w 10"/>
                  <a:gd name="T65" fmla="*/ 0 h 8"/>
                  <a:gd name="T66" fmla="*/ 0 w 10"/>
                  <a:gd name="T67" fmla="*/ 0 h 8"/>
                  <a:gd name="T68" fmla="*/ 2 w 10"/>
                  <a:gd name="T69" fmla="*/ 0 h 8"/>
                  <a:gd name="T70" fmla="*/ 2 w 10"/>
                  <a:gd name="T71" fmla="*/ 0 h 8"/>
                  <a:gd name="T72" fmla="*/ 2 w 10"/>
                  <a:gd name="T73" fmla="*/ 0 h 8"/>
                  <a:gd name="T74" fmla="*/ 2 w 10"/>
                  <a:gd name="T75" fmla="*/ 0 h 8"/>
                  <a:gd name="T76" fmla="*/ 2 w 10"/>
                  <a:gd name="T77" fmla="*/ 4 h 8"/>
                  <a:gd name="T78" fmla="*/ 2 w 10"/>
                  <a:gd name="T79" fmla="*/ 4 h 8"/>
                  <a:gd name="T80" fmla="*/ 2 w 10"/>
                  <a:gd name="T81" fmla="*/ 4 h 8"/>
                  <a:gd name="T82" fmla="*/ 2 w 10"/>
                  <a:gd name="T83" fmla="*/ 4 h 8"/>
                  <a:gd name="T84" fmla="*/ 2 w 10"/>
                  <a:gd name="T85" fmla="*/ 4 h 8"/>
                  <a:gd name="T86" fmla="*/ 2 w 10"/>
                  <a:gd name="T87" fmla="*/ 4 h 8"/>
                  <a:gd name="T88" fmla="*/ 2 w 10"/>
                  <a:gd name="T8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8">
                    <a:moveTo>
                      <a:pt x="10" y="8"/>
                    </a:moveTo>
                    <a:lnTo>
                      <a:pt x="10" y="8"/>
                    </a:lnTo>
                    <a:lnTo>
                      <a:pt x="10" y="8"/>
                    </a:lnTo>
                    <a:lnTo>
                      <a:pt x="10" y="8"/>
                    </a:lnTo>
                    <a:lnTo>
                      <a:pt x="10" y="8"/>
                    </a:lnTo>
                    <a:lnTo>
                      <a:pt x="10" y="8"/>
                    </a:lnTo>
                    <a:lnTo>
                      <a:pt x="10" y="8"/>
                    </a:lnTo>
                    <a:close/>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moveTo>
                      <a:pt x="2" y="4"/>
                    </a:moveTo>
                    <a:lnTo>
                      <a:pt x="2" y="4"/>
                    </a:lnTo>
                    <a:lnTo>
                      <a:pt x="2" y="4"/>
                    </a:lnTo>
                    <a:lnTo>
                      <a:pt x="2" y="0"/>
                    </a:lnTo>
                    <a:lnTo>
                      <a:pt x="2" y="0"/>
                    </a:lnTo>
                    <a:lnTo>
                      <a:pt x="2" y="0"/>
                    </a:lnTo>
                    <a:lnTo>
                      <a:pt x="2" y="0"/>
                    </a:lnTo>
                    <a:lnTo>
                      <a:pt x="0" y="4"/>
                    </a:lnTo>
                    <a:lnTo>
                      <a:pt x="0" y="4"/>
                    </a:lnTo>
                    <a:lnTo>
                      <a:pt x="0" y="0"/>
                    </a:lnTo>
                    <a:lnTo>
                      <a:pt x="0" y="0"/>
                    </a:lnTo>
                    <a:lnTo>
                      <a:pt x="0" y="0"/>
                    </a:lnTo>
                    <a:lnTo>
                      <a:pt x="2" y="0"/>
                    </a:lnTo>
                    <a:lnTo>
                      <a:pt x="2" y="0"/>
                    </a:lnTo>
                    <a:lnTo>
                      <a:pt x="2" y="0"/>
                    </a:lnTo>
                    <a:lnTo>
                      <a:pt x="2" y="0"/>
                    </a:lnTo>
                    <a:lnTo>
                      <a:pt x="2" y="4"/>
                    </a:lnTo>
                    <a:lnTo>
                      <a:pt x="2" y="4"/>
                    </a:lnTo>
                    <a:lnTo>
                      <a:pt x="2" y="4"/>
                    </a:lnTo>
                    <a:lnTo>
                      <a:pt x="2" y="4"/>
                    </a:lnTo>
                    <a:lnTo>
                      <a:pt x="2" y="4"/>
                    </a:lnTo>
                    <a:lnTo>
                      <a:pt x="2" y="4"/>
                    </a:lnTo>
                    <a:lnTo>
                      <a:pt x="2"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0" name="Freeform 87">
                <a:extLst>
                  <a:ext uri="{FF2B5EF4-FFF2-40B4-BE49-F238E27FC236}">
                    <a16:creationId xmlns:a16="http://schemas.microsoft.com/office/drawing/2014/main" id="{583905B4-B0CA-3183-D971-EA09C2E2F620}"/>
                  </a:ext>
                </a:extLst>
              </p:cNvPr>
              <p:cNvSpPr>
                <a:spLocks/>
              </p:cNvSpPr>
              <p:nvPr/>
            </p:nvSpPr>
            <p:spPr bwMode="auto">
              <a:xfrm>
                <a:off x="4826000" y="3349693"/>
                <a:ext cx="41275" cy="88900"/>
              </a:xfrm>
              <a:custGeom>
                <a:avLst/>
                <a:gdLst>
                  <a:gd name="T0" fmla="*/ 4 w 26"/>
                  <a:gd name="T1" fmla="*/ 14 h 56"/>
                  <a:gd name="T2" fmla="*/ 4 w 26"/>
                  <a:gd name="T3" fmla="*/ 14 h 56"/>
                  <a:gd name="T4" fmla="*/ 4 w 26"/>
                  <a:gd name="T5" fmla="*/ 14 h 56"/>
                  <a:gd name="T6" fmla="*/ 4 w 26"/>
                  <a:gd name="T7" fmla="*/ 10 h 56"/>
                  <a:gd name="T8" fmla="*/ 0 w 26"/>
                  <a:gd name="T9" fmla="*/ 6 h 56"/>
                  <a:gd name="T10" fmla="*/ 4 w 26"/>
                  <a:gd name="T11" fmla="*/ 0 h 56"/>
                  <a:gd name="T12" fmla="*/ 8 w 26"/>
                  <a:gd name="T13" fmla="*/ 0 h 56"/>
                  <a:gd name="T14" fmla="*/ 8 w 26"/>
                  <a:gd name="T15" fmla="*/ 0 h 56"/>
                  <a:gd name="T16" fmla="*/ 8 w 26"/>
                  <a:gd name="T17" fmla="*/ 0 h 56"/>
                  <a:gd name="T18" fmla="*/ 12 w 26"/>
                  <a:gd name="T19" fmla="*/ 0 h 56"/>
                  <a:gd name="T20" fmla="*/ 16 w 26"/>
                  <a:gd name="T21" fmla="*/ 0 h 56"/>
                  <a:gd name="T22" fmla="*/ 16 w 26"/>
                  <a:gd name="T23" fmla="*/ 2 h 56"/>
                  <a:gd name="T24" fmla="*/ 18 w 26"/>
                  <a:gd name="T25" fmla="*/ 6 h 56"/>
                  <a:gd name="T26" fmla="*/ 18 w 26"/>
                  <a:gd name="T27" fmla="*/ 10 h 56"/>
                  <a:gd name="T28" fmla="*/ 18 w 26"/>
                  <a:gd name="T29" fmla="*/ 10 h 56"/>
                  <a:gd name="T30" fmla="*/ 18 w 26"/>
                  <a:gd name="T31" fmla="*/ 14 h 56"/>
                  <a:gd name="T32" fmla="*/ 18 w 26"/>
                  <a:gd name="T33" fmla="*/ 18 h 56"/>
                  <a:gd name="T34" fmla="*/ 18 w 26"/>
                  <a:gd name="T35" fmla="*/ 22 h 56"/>
                  <a:gd name="T36" fmla="*/ 18 w 26"/>
                  <a:gd name="T37" fmla="*/ 22 h 56"/>
                  <a:gd name="T38" fmla="*/ 18 w 26"/>
                  <a:gd name="T39" fmla="*/ 26 h 56"/>
                  <a:gd name="T40" fmla="*/ 18 w 26"/>
                  <a:gd name="T41" fmla="*/ 30 h 56"/>
                  <a:gd name="T42" fmla="*/ 22 w 26"/>
                  <a:gd name="T43" fmla="*/ 32 h 56"/>
                  <a:gd name="T44" fmla="*/ 26 w 26"/>
                  <a:gd name="T45" fmla="*/ 32 h 56"/>
                  <a:gd name="T46" fmla="*/ 26 w 26"/>
                  <a:gd name="T47" fmla="*/ 32 h 56"/>
                  <a:gd name="T48" fmla="*/ 26 w 26"/>
                  <a:gd name="T49" fmla="*/ 36 h 56"/>
                  <a:gd name="T50" fmla="*/ 22 w 26"/>
                  <a:gd name="T51" fmla="*/ 40 h 56"/>
                  <a:gd name="T52" fmla="*/ 22 w 26"/>
                  <a:gd name="T53" fmla="*/ 40 h 56"/>
                  <a:gd name="T54" fmla="*/ 22 w 26"/>
                  <a:gd name="T55" fmla="*/ 44 h 56"/>
                  <a:gd name="T56" fmla="*/ 18 w 26"/>
                  <a:gd name="T57" fmla="*/ 48 h 56"/>
                  <a:gd name="T58" fmla="*/ 18 w 26"/>
                  <a:gd name="T59" fmla="*/ 48 h 56"/>
                  <a:gd name="T60" fmla="*/ 18 w 26"/>
                  <a:gd name="T61" fmla="*/ 48 h 56"/>
                  <a:gd name="T62" fmla="*/ 16 w 26"/>
                  <a:gd name="T63" fmla="*/ 52 h 56"/>
                  <a:gd name="T64" fmla="*/ 16 w 26"/>
                  <a:gd name="T65" fmla="*/ 52 h 56"/>
                  <a:gd name="T66" fmla="*/ 16 w 26"/>
                  <a:gd name="T67" fmla="*/ 52 h 56"/>
                  <a:gd name="T68" fmla="*/ 16 w 26"/>
                  <a:gd name="T69" fmla="*/ 56 h 56"/>
                  <a:gd name="T70" fmla="*/ 16 w 26"/>
                  <a:gd name="T71" fmla="*/ 56 h 56"/>
                  <a:gd name="T72" fmla="*/ 12 w 26"/>
                  <a:gd name="T73" fmla="*/ 56 h 56"/>
                  <a:gd name="T74" fmla="*/ 12 w 26"/>
                  <a:gd name="T75" fmla="*/ 56 h 56"/>
                  <a:gd name="T76" fmla="*/ 8 w 26"/>
                  <a:gd name="T77" fmla="*/ 48 h 56"/>
                  <a:gd name="T78" fmla="*/ 8 w 26"/>
                  <a:gd name="T79" fmla="*/ 48 h 56"/>
                  <a:gd name="T80" fmla="*/ 4 w 26"/>
                  <a:gd name="T81" fmla="*/ 44 h 56"/>
                  <a:gd name="T82" fmla="*/ 0 w 26"/>
                  <a:gd name="T83" fmla="*/ 40 h 56"/>
                  <a:gd name="T84" fmla="*/ 4 w 26"/>
                  <a:gd name="T85" fmla="*/ 40 h 56"/>
                  <a:gd name="T86" fmla="*/ 4 w 26"/>
                  <a:gd name="T87" fmla="*/ 44 h 56"/>
                  <a:gd name="T88" fmla="*/ 4 w 26"/>
                  <a:gd name="T89" fmla="*/ 40 h 56"/>
                  <a:gd name="T90" fmla="*/ 4 w 26"/>
                  <a:gd name="T91" fmla="*/ 36 h 56"/>
                  <a:gd name="T92" fmla="*/ 0 w 26"/>
                  <a:gd name="T93" fmla="*/ 36 h 56"/>
                  <a:gd name="T94" fmla="*/ 4 w 26"/>
                  <a:gd name="T95" fmla="*/ 32 h 56"/>
                  <a:gd name="T96" fmla="*/ 4 w 26"/>
                  <a:gd name="T97" fmla="*/ 32 h 56"/>
                  <a:gd name="T98" fmla="*/ 4 w 26"/>
                  <a:gd name="T99" fmla="*/ 30 h 56"/>
                  <a:gd name="T100" fmla="*/ 4 w 26"/>
                  <a:gd name="T101" fmla="*/ 26 h 56"/>
                  <a:gd name="T102" fmla="*/ 4 w 26"/>
                  <a:gd name="T103" fmla="*/ 26 h 56"/>
                  <a:gd name="T104" fmla="*/ 4 w 26"/>
                  <a:gd name="T105" fmla="*/ 18 h 56"/>
                  <a:gd name="T106" fmla="*/ 4 w 26"/>
                  <a:gd name="T107"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56">
                    <a:moveTo>
                      <a:pt x="4" y="18"/>
                    </a:moveTo>
                    <a:lnTo>
                      <a:pt x="4" y="18"/>
                    </a:lnTo>
                    <a:lnTo>
                      <a:pt x="4" y="14"/>
                    </a:lnTo>
                    <a:lnTo>
                      <a:pt x="4" y="14"/>
                    </a:lnTo>
                    <a:lnTo>
                      <a:pt x="4" y="14"/>
                    </a:lnTo>
                    <a:lnTo>
                      <a:pt x="4" y="14"/>
                    </a:lnTo>
                    <a:lnTo>
                      <a:pt x="4" y="14"/>
                    </a:lnTo>
                    <a:lnTo>
                      <a:pt x="4" y="14"/>
                    </a:lnTo>
                    <a:lnTo>
                      <a:pt x="4" y="14"/>
                    </a:lnTo>
                    <a:lnTo>
                      <a:pt x="0" y="10"/>
                    </a:lnTo>
                    <a:lnTo>
                      <a:pt x="0" y="10"/>
                    </a:lnTo>
                    <a:lnTo>
                      <a:pt x="4" y="10"/>
                    </a:lnTo>
                    <a:lnTo>
                      <a:pt x="4" y="6"/>
                    </a:lnTo>
                    <a:lnTo>
                      <a:pt x="4" y="6"/>
                    </a:lnTo>
                    <a:lnTo>
                      <a:pt x="0" y="6"/>
                    </a:lnTo>
                    <a:lnTo>
                      <a:pt x="0" y="6"/>
                    </a:lnTo>
                    <a:lnTo>
                      <a:pt x="4" y="2"/>
                    </a:lnTo>
                    <a:lnTo>
                      <a:pt x="4" y="0"/>
                    </a:lnTo>
                    <a:lnTo>
                      <a:pt x="4" y="0"/>
                    </a:lnTo>
                    <a:lnTo>
                      <a:pt x="8" y="0"/>
                    </a:lnTo>
                    <a:lnTo>
                      <a:pt x="8" y="0"/>
                    </a:lnTo>
                    <a:lnTo>
                      <a:pt x="8" y="0"/>
                    </a:lnTo>
                    <a:lnTo>
                      <a:pt x="8" y="0"/>
                    </a:lnTo>
                    <a:lnTo>
                      <a:pt x="8" y="0"/>
                    </a:lnTo>
                    <a:lnTo>
                      <a:pt x="8" y="0"/>
                    </a:lnTo>
                    <a:lnTo>
                      <a:pt x="8" y="0"/>
                    </a:lnTo>
                    <a:lnTo>
                      <a:pt x="8" y="0"/>
                    </a:lnTo>
                    <a:lnTo>
                      <a:pt x="8" y="2"/>
                    </a:lnTo>
                    <a:lnTo>
                      <a:pt x="12" y="0"/>
                    </a:lnTo>
                    <a:lnTo>
                      <a:pt x="12" y="0"/>
                    </a:lnTo>
                    <a:lnTo>
                      <a:pt x="12" y="0"/>
                    </a:lnTo>
                    <a:lnTo>
                      <a:pt x="12" y="0"/>
                    </a:lnTo>
                    <a:lnTo>
                      <a:pt x="16" y="0"/>
                    </a:lnTo>
                    <a:lnTo>
                      <a:pt x="16" y="2"/>
                    </a:lnTo>
                    <a:lnTo>
                      <a:pt x="16" y="2"/>
                    </a:lnTo>
                    <a:lnTo>
                      <a:pt x="16" y="2"/>
                    </a:lnTo>
                    <a:lnTo>
                      <a:pt x="16" y="2"/>
                    </a:lnTo>
                    <a:lnTo>
                      <a:pt x="16" y="2"/>
                    </a:lnTo>
                    <a:lnTo>
                      <a:pt x="18" y="6"/>
                    </a:lnTo>
                    <a:lnTo>
                      <a:pt x="18" y="6"/>
                    </a:lnTo>
                    <a:lnTo>
                      <a:pt x="18" y="6"/>
                    </a:lnTo>
                    <a:lnTo>
                      <a:pt x="18" y="10"/>
                    </a:lnTo>
                    <a:lnTo>
                      <a:pt x="18" y="10"/>
                    </a:lnTo>
                    <a:lnTo>
                      <a:pt x="18" y="10"/>
                    </a:lnTo>
                    <a:lnTo>
                      <a:pt x="18" y="10"/>
                    </a:lnTo>
                    <a:lnTo>
                      <a:pt x="18" y="14"/>
                    </a:lnTo>
                    <a:lnTo>
                      <a:pt x="18" y="14"/>
                    </a:lnTo>
                    <a:lnTo>
                      <a:pt x="18" y="14"/>
                    </a:lnTo>
                    <a:lnTo>
                      <a:pt x="18" y="14"/>
                    </a:lnTo>
                    <a:lnTo>
                      <a:pt x="18" y="18"/>
                    </a:lnTo>
                    <a:lnTo>
                      <a:pt x="18" y="18"/>
                    </a:lnTo>
                    <a:lnTo>
                      <a:pt x="18" y="22"/>
                    </a:lnTo>
                    <a:lnTo>
                      <a:pt x="18" y="22"/>
                    </a:lnTo>
                    <a:lnTo>
                      <a:pt x="18" y="22"/>
                    </a:lnTo>
                    <a:lnTo>
                      <a:pt x="18" y="22"/>
                    </a:lnTo>
                    <a:lnTo>
                      <a:pt x="18" y="22"/>
                    </a:lnTo>
                    <a:lnTo>
                      <a:pt x="18" y="22"/>
                    </a:lnTo>
                    <a:lnTo>
                      <a:pt x="18" y="22"/>
                    </a:lnTo>
                    <a:lnTo>
                      <a:pt x="18" y="26"/>
                    </a:lnTo>
                    <a:lnTo>
                      <a:pt x="18" y="26"/>
                    </a:lnTo>
                    <a:lnTo>
                      <a:pt x="18" y="26"/>
                    </a:lnTo>
                    <a:lnTo>
                      <a:pt x="18" y="30"/>
                    </a:lnTo>
                    <a:lnTo>
                      <a:pt x="18" y="30"/>
                    </a:lnTo>
                    <a:lnTo>
                      <a:pt x="22" y="32"/>
                    </a:lnTo>
                    <a:lnTo>
                      <a:pt x="22" y="32"/>
                    </a:lnTo>
                    <a:lnTo>
                      <a:pt x="22" y="32"/>
                    </a:lnTo>
                    <a:lnTo>
                      <a:pt x="22" y="32"/>
                    </a:lnTo>
                    <a:lnTo>
                      <a:pt x="22" y="32"/>
                    </a:lnTo>
                    <a:lnTo>
                      <a:pt x="26" y="32"/>
                    </a:lnTo>
                    <a:lnTo>
                      <a:pt x="26" y="32"/>
                    </a:lnTo>
                    <a:lnTo>
                      <a:pt x="26" y="32"/>
                    </a:lnTo>
                    <a:lnTo>
                      <a:pt x="26" y="32"/>
                    </a:lnTo>
                    <a:lnTo>
                      <a:pt x="26" y="36"/>
                    </a:lnTo>
                    <a:lnTo>
                      <a:pt x="26" y="36"/>
                    </a:lnTo>
                    <a:lnTo>
                      <a:pt x="26" y="36"/>
                    </a:lnTo>
                    <a:lnTo>
                      <a:pt x="26" y="40"/>
                    </a:lnTo>
                    <a:lnTo>
                      <a:pt x="26" y="40"/>
                    </a:lnTo>
                    <a:lnTo>
                      <a:pt x="22" y="40"/>
                    </a:lnTo>
                    <a:lnTo>
                      <a:pt x="22" y="40"/>
                    </a:lnTo>
                    <a:lnTo>
                      <a:pt x="22" y="40"/>
                    </a:lnTo>
                    <a:lnTo>
                      <a:pt x="22" y="40"/>
                    </a:lnTo>
                    <a:lnTo>
                      <a:pt x="22" y="44"/>
                    </a:lnTo>
                    <a:lnTo>
                      <a:pt x="22" y="44"/>
                    </a:lnTo>
                    <a:lnTo>
                      <a:pt x="22" y="44"/>
                    </a:lnTo>
                    <a:lnTo>
                      <a:pt x="22" y="44"/>
                    </a:lnTo>
                    <a:lnTo>
                      <a:pt x="18" y="48"/>
                    </a:lnTo>
                    <a:lnTo>
                      <a:pt x="18" y="48"/>
                    </a:lnTo>
                    <a:lnTo>
                      <a:pt x="18" y="48"/>
                    </a:lnTo>
                    <a:lnTo>
                      <a:pt x="18" y="48"/>
                    </a:lnTo>
                    <a:lnTo>
                      <a:pt x="18" y="48"/>
                    </a:lnTo>
                    <a:lnTo>
                      <a:pt x="18" y="48"/>
                    </a:lnTo>
                    <a:lnTo>
                      <a:pt x="18" y="48"/>
                    </a:lnTo>
                    <a:lnTo>
                      <a:pt x="18" y="48"/>
                    </a:lnTo>
                    <a:lnTo>
                      <a:pt x="18" y="48"/>
                    </a:lnTo>
                    <a:lnTo>
                      <a:pt x="16" y="48"/>
                    </a:lnTo>
                    <a:lnTo>
                      <a:pt x="16" y="52"/>
                    </a:lnTo>
                    <a:lnTo>
                      <a:pt x="16" y="52"/>
                    </a:lnTo>
                    <a:lnTo>
                      <a:pt x="16" y="52"/>
                    </a:lnTo>
                    <a:lnTo>
                      <a:pt x="16" y="52"/>
                    </a:lnTo>
                    <a:lnTo>
                      <a:pt x="16" y="52"/>
                    </a:lnTo>
                    <a:lnTo>
                      <a:pt x="16" y="56"/>
                    </a:lnTo>
                    <a:lnTo>
                      <a:pt x="16" y="52"/>
                    </a:lnTo>
                    <a:lnTo>
                      <a:pt x="16" y="52"/>
                    </a:lnTo>
                    <a:lnTo>
                      <a:pt x="16" y="56"/>
                    </a:lnTo>
                    <a:lnTo>
                      <a:pt x="16" y="56"/>
                    </a:lnTo>
                    <a:lnTo>
                      <a:pt x="16" y="56"/>
                    </a:lnTo>
                    <a:lnTo>
                      <a:pt x="16" y="56"/>
                    </a:lnTo>
                    <a:lnTo>
                      <a:pt x="16" y="56"/>
                    </a:lnTo>
                    <a:lnTo>
                      <a:pt x="12" y="56"/>
                    </a:lnTo>
                    <a:lnTo>
                      <a:pt x="12" y="56"/>
                    </a:lnTo>
                    <a:lnTo>
                      <a:pt x="12" y="56"/>
                    </a:lnTo>
                    <a:lnTo>
                      <a:pt x="12" y="56"/>
                    </a:lnTo>
                    <a:lnTo>
                      <a:pt x="12" y="56"/>
                    </a:lnTo>
                    <a:lnTo>
                      <a:pt x="12" y="56"/>
                    </a:lnTo>
                    <a:lnTo>
                      <a:pt x="12" y="52"/>
                    </a:lnTo>
                    <a:lnTo>
                      <a:pt x="12" y="52"/>
                    </a:lnTo>
                    <a:lnTo>
                      <a:pt x="8" y="48"/>
                    </a:lnTo>
                    <a:lnTo>
                      <a:pt x="8" y="48"/>
                    </a:lnTo>
                    <a:lnTo>
                      <a:pt x="8" y="48"/>
                    </a:lnTo>
                    <a:lnTo>
                      <a:pt x="8" y="48"/>
                    </a:lnTo>
                    <a:lnTo>
                      <a:pt x="8" y="48"/>
                    </a:lnTo>
                    <a:lnTo>
                      <a:pt x="4" y="48"/>
                    </a:lnTo>
                    <a:lnTo>
                      <a:pt x="4" y="44"/>
                    </a:lnTo>
                    <a:lnTo>
                      <a:pt x="4" y="44"/>
                    </a:lnTo>
                    <a:lnTo>
                      <a:pt x="4" y="44"/>
                    </a:lnTo>
                    <a:lnTo>
                      <a:pt x="0" y="40"/>
                    </a:lnTo>
                    <a:lnTo>
                      <a:pt x="0" y="40"/>
                    </a:lnTo>
                    <a:lnTo>
                      <a:pt x="0" y="40"/>
                    </a:lnTo>
                    <a:lnTo>
                      <a:pt x="4" y="40"/>
                    </a:lnTo>
                    <a:lnTo>
                      <a:pt x="4" y="44"/>
                    </a:lnTo>
                    <a:lnTo>
                      <a:pt x="4" y="44"/>
                    </a:lnTo>
                    <a:lnTo>
                      <a:pt x="4" y="44"/>
                    </a:lnTo>
                    <a:lnTo>
                      <a:pt x="4" y="44"/>
                    </a:lnTo>
                    <a:lnTo>
                      <a:pt x="4" y="44"/>
                    </a:lnTo>
                    <a:lnTo>
                      <a:pt x="4" y="40"/>
                    </a:lnTo>
                    <a:lnTo>
                      <a:pt x="4" y="40"/>
                    </a:lnTo>
                    <a:lnTo>
                      <a:pt x="4" y="36"/>
                    </a:lnTo>
                    <a:lnTo>
                      <a:pt x="4" y="36"/>
                    </a:lnTo>
                    <a:lnTo>
                      <a:pt x="0" y="36"/>
                    </a:lnTo>
                    <a:lnTo>
                      <a:pt x="0" y="36"/>
                    </a:lnTo>
                    <a:lnTo>
                      <a:pt x="0" y="36"/>
                    </a:lnTo>
                    <a:lnTo>
                      <a:pt x="4" y="32"/>
                    </a:lnTo>
                    <a:lnTo>
                      <a:pt x="4" y="32"/>
                    </a:lnTo>
                    <a:lnTo>
                      <a:pt x="4" y="32"/>
                    </a:lnTo>
                    <a:lnTo>
                      <a:pt x="4" y="32"/>
                    </a:lnTo>
                    <a:lnTo>
                      <a:pt x="4" y="32"/>
                    </a:lnTo>
                    <a:lnTo>
                      <a:pt x="4" y="32"/>
                    </a:lnTo>
                    <a:lnTo>
                      <a:pt x="4" y="30"/>
                    </a:lnTo>
                    <a:lnTo>
                      <a:pt x="4" y="30"/>
                    </a:lnTo>
                    <a:lnTo>
                      <a:pt x="4" y="30"/>
                    </a:lnTo>
                    <a:lnTo>
                      <a:pt x="4" y="30"/>
                    </a:lnTo>
                    <a:lnTo>
                      <a:pt x="4" y="26"/>
                    </a:lnTo>
                    <a:lnTo>
                      <a:pt x="4" y="26"/>
                    </a:lnTo>
                    <a:lnTo>
                      <a:pt x="4" y="26"/>
                    </a:lnTo>
                    <a:lnTo>
                      <a:pt x="4" y="26"/>
                    </a:lnTo>
                    <a:lnTo>
                      <a:pt x="4" y="26"/>
                    </a:lnTo>
                    <a:lnTo>
                      <a:pt x="4" y="22"/>
                    </a:lnTo>
                    <a:lnTo>
                      <a:pt x="4" y="18"/>
                    </a:lnTo>
                    <a:lnTo>
                      <a:pt x="4" y="18"/>
                    </a:lnTo>
                    <a:lnTo>
                      <a:pt x="4" y="18"/>
                    </a:lnTo>
                    <a:lnTo>
                      <a:pt x="4" y="18"/>
                    </a:lnTo>
                    <a:lnTo>
                      <a:pt x="4" y="18"/>
                    </a:lnTo>
                    <a:lnTo>
                      <a:pt x="4" y="18"/>
                    </a:lnTo>
                    <a:lnTo>
                      <a:pt x="4" y="1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1" name="Freeform 88">
                <a:extLst>
                  <a:ext uri="{FF2B5EF4-FFF2-40B4-BE49-F238E27FC236}">
                    <a16:creationId xmlns:a16="http://schemas.microsoft.com/office/drawing/2014/main" id="{BF9EF161-B3D2-159F-2317-28B6796004CB}"/>
                  </a:ext>
                </a:extLst>
              </p:cNvPr>
              <p:cNvSpPr>
                <a:spLocks/>
              </p:cNvSpPr>
              <p:nvPr/>
            </p:nvSpPr>
            <p:spPr bwMode="auto">
              <a:xfrm>
                <a:off x="4422775" y="3349693"/>
                <a:ext cx="12700" cy="3175"/>
              </a:xfrm>
              <a:custGeom>
                <a:avLst/>
                <a:gdLst>
                  <a:gd name="T0" fmla="*/ 0 w 8"/>
                  <a:gd name="T1" fmla="*/ 0 h 2"/>
                  <a:gd name="T2" fmla="*/ 4 w 8"/>
                  <a:gd name="T3" fmla="*/ 0 h 2"/>
                  <a:gd name="T4" fmla="*/ 4 w 8"/>
                  <a:gd name="T5" fmla="*/ 0 h 2"/>
                  <a:gd name="T6" fmla="*/ 4 w 8"/>
                  <a:gd name="T7" fmla="*/ 0 h 2"/>
                  <a:gd name="T8" fmla="*/ 8 w 8"/>
                  <a:gd name="T9" fmla="*/ 0 h 2"/>
                  <a:gd name="T10" fmla="*/ 8 w 8"/>
                  <a:gd name="T11" fmla="*/ 0 h 2"/>
                  <a:gd name="T12" fmla="*/ 8 w 8"/>
                  <a:gd name="T13" fmla="*/ 0 h 2"/>
                  <a:gd name="T14" fmla="*/ 8 w 8"/>
                  <a:gd name="T15" fmla="*/ 0 h 2"/>
                  <a:gd name="T16" fmla="*/ 8 w 8"/>
                  <a:gd name="T17" fmla="*/ 0 h 2"/>
                  <a:gd name="T18" fmla="*/ 8 w 8"/>
                  <a:gd name="T19" fmla="*/ 0 h 2"/>
                  <a:gd name="T20" fmla="*/ 8 w 8"/>
                  <a:gd name="T21" fmla="*/ 0 h 2"/>
                  <a:gd name="T22" fmla="*/ 4 w 8"/>
                  <a:gd name="T23" fmla="*/ 2 h 2"/>
                  <a:gd name="T24" fmla="*/ 4 w 8"/>
                  <a:gd name="T25" fmla="*/ 2 h 2"/>
                  <a:gd name="T26" fmla="*/ 4 w 8"/>
                  <a:gd name="T27" fmla="*/ 2 h 2"/>
                  <a:gd name="T28" fmla="*/ 4 w 8"/>
                  <a:gd name="T29" fmla="*/ 2 h 2"/>
                  <a:gd name="T30" fmla="*/ 0 w 8"/>
                  <a:gd name="T31" fmla="*/ 0 h 2"/>
                  <a:gd name="T32" fmla="*/ 0 w 8"/>
                  <a:gd name="T33" fmla="*/ 0 h 2"/>
                  <a:gd name="T34" fmla="*/ 0 w 8"/>
                  <a:gd name="T35" fmla="*/ 0 h 2"/>
                  <a:gd name="T36" fmla="*/ 0 w 8"/>
                  <a:gd name="T37" fmla="*/ 0 h 2"/>
                  <a:gd name="T38" fmla="*/ 0 w 8"/>
                  <a:gd name="T39" fmla="*/ 0 h 2"/>
                  <a:gd name="T40" fmla="*/ 0 w 8"/>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2">
                    <a:moveTo>
                      <a:pt x="0" y="0"/>
                    </a:moveTo>
                    <a:lnTo>
                      <a:pt x="4" y="0"/>
                    </a:lnTo>
                    <a:lnTo>
                      <a:pt x="4" y="0"/>
                    </a:lnTo>
                    <a:lnTo>
                      <a:pt x="4" y="0"/>
                    </a:lnTo>
                    <a:lnTo>
                      <a:pt x="8" y="0"/>
                    </a:lnTo>
                    <a:lnTo>
                      <a:pt x="8" y="0"/>
                    </a:lnTo>
                    <a:lnTo>
                      <a:pt x="8" y="0"/>
                    </a:lnTo>
                    <a:lnTo>
                      <a:pt x="8" y="0"/>
                    </a:lnTo>
                    <a:lnTo>
                      <a:pt x="8" y="0"/>
                    </a:lnTo>
                    <a:lnTo>
                      <a:pt x="8" y="0"/>
                    </a:lnTo>
                    <a:lnTo>
                      <a:pt x="8" y="0"/>
                    </a:lnTo>
                    <a:lnTo>
                      <a:pt x="4" y="2"/>
                    </a:lnTo>
                    <a:lnTo>
                      <a:pt x="4" y="2"/>
                    </a:lnTo>
                    <a:lnTo>
                      <a:pt x="4" y="2"/>
                    </a:lnTo>
                    <a:lnTo>
                      <a:pt x="4" y="2"/>
                    </a:lnTo>
                    <a:lnTo>
                      <a:pt x="0" y="0"/>
                    </a:lnTo>
                    <a:lnTo>
                      <a:pt x="0" y="0"/>
                    </a:lnTo>
                    <a:lnTo>
                      <a:pt x="0" y="0"/>
                    </a:lnTo>
                    <a:lnTo>
                      <a:pt x="0" y="0"/>
                    </a:lnTo>
                    <a:lnTo>
                      <a:pt x="0" y="0"/>
                    </a:lnTo>
                    <a:lnTo>
                      <a:pt x="0"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2" name="Freeform 89">
                <a:extLst>
                  <a:ext uri="{FF2B5EF4-FFF2-40B4-BE49-F238E27FC236}">
                    <a16:creationId xmlns:a16="http://schemas.microsoft.com/office/drawing/2014/main" id="{B46324E7-5329-9DCB-7FE1-58A8073F4FFA}"/>
                  </a:ext>
                </a:extLst>
              </p:cNvPr>
              <p:cNvSpPr>
                <a:spLocks/>
              </p:cNvSpPr>
              <p:nvPr/>
            </p:nvSpPr>
            <p:spPr bwMode="auto">
              <a:xfrm>
                <a:off x="4606925" y="3143318"/>
                <a:ext cx="171450" cy="82550"/>
              </a:xfrm>
              <a:custGeom>
                <a:avLst/>
                <a:gdLst>
                  <a:gd name="T0" fmla="*/ 12 w 108"/>
                  <a:gd name="T1" fmla="*/ 40 h 52"/>
                  <a:gd name="T2" fmla="*/ 8 w 108"/>
                  <a:gd name="T3" fmla="*/ 44 h 52"/>
                  <a:gd name="T4" fmla="*/ 4 w 108"/>
                  <a:gd name="T5" fmla="*/ 40 h 52"/>
                  <a:gd name="T6" fmla="*/ 4 w 108"/>
                  <a:gd name="T7" fmla="*/ 40 h 52"/>
                  <a:gd name="T8" fmla="*/ 4 w 108"/>
                  <a:gd name="T9" fmla="*/ 34 h 52"/>
                  <a:gd name="T10" fmla="*/ 0 w 108"/>
                  <a:gd name="T11" fmla="*/ 30 h 52"/>
                  <a:gd name="T12" fmla="*/ 4 w 108"/>
                  <a:gd name="T13" fmla="*/ 30 h 52"/>
                  <a:gd name="T14" fmla="*/ 12 w 108"/>
                  <a:gd name="T15" fmla="*/ 38 h 52"/>
                  <a:gd name="T16" fmla="*/ 14 w 108"/>
                  <a:gd name="T17" fmla="*/ 34 h 52"/>
                  <a:gd name="T18" fmla="*/ 18 w 108"/>
                  <a:gd name="T19" fmla="*/ 30 h 52"/>
                  <a:gd name="T20" fmla="*/ 26 w 108"/>
                  <a:gd name="T21" fmla="*/ 30 h 52"/>
                  <a:gd name="T22" fmla="*/ 38 w 108"/>
                  <a:gd name="T23" fmla="*/ 30 h 52"/>
                  <a:gd name="T24" fmla="*/ 38 w 108"/>
                  <a:gd name="T25" fmla="*/ 30 h 52"/>
                  <a:gd name="T26" fmla="*/ 44 w 108"/>
                  <a:gd name="T27" fmla="*/ 30 h 52"/>
                  <a:gd name="T28" fmla="*/ 48 w 108"/>
                  <a:gd name="T29" fmla="*/ 34 h 52"/>
                  <a:gd name="T30" fmla="*/ 48 w 108"/>
                  <a:gd name="T31" fmla="*/ 26 h 52"/>
                  <a:gd name="T32" fmla="*/ 48 w 108"/>
                  <a:gd name="T33" fmla="*/ 22 h 52"/>
                  <a:gd name="T34" fmla="*/ 44 w 108"/>
                  <a:gd name="T35" fmla="*/ 18 h 52"/>
                  <a:gd name="T36" fmla="*/ 52 w 108"/>
                  <a:gd name="T37" fmla="*/ 14 h 52"/>
                  <a:gd name="T38" fmla="*/ 56 w 108"/>
                  <a:gd name="T39" fmla="*/ 10 h 52"/>
                  <a:gd name="T40" fmla="*/ 60 w 108"/>
                  <a:gd name="T41" fmla="*/ 10 h 52"/>
                  <a:gd name="T42" fmla="*/ 64 w 108"/>
                  <a:gd name="T43" fmla="*/ 6 h 52"/>
                  <a:gd name="T44" fmla="*/ 70 w 108"/>
                  <a:gd name="T45" fmla="*/ 6 h 52"/>
                  <a:gd name="T46" fmla="*/ 74 w 108"/>
                  <a:gd name="T47" fmla="*/ 6 h 52"/>
                  <a:gd name="T48" fmla="*/ 78 w 108"/>
                  <a:gd name="T49" fmla="*/ 4 h 52"/>
                  <a:gd name="T50" fmla="*/ 82 w 108"/>
                  <a:gd name="T51" fmla="*/ 0 h 52"/>
                  <a:gd name="T52" fmla="*/ 86 w 108"/>
                  <a:gd name="T53" fmla="*/ 4 h 52"/>
                  <a:gd name="T54" fmla="*/ 92 w 108"/>
                  <a:gd name="T55" fmla="*/ 4 h 52"/>
                  <a:gd name="T56" fmla="*/ 96 w 108"/>
                  <a:gd name="T57" fmla="*/ 6 h 52"/>
                  <a:gd name="T58" fmla="*/ 100 w 108"/>
                  <a:gd name="T59" fmla="*/ 6 h 52"/>
                  <a:gd name="T60" fmla="*/ 104 w 108"/>
                  <a:gd name="T61" fmla="*/ 6 h 52"/>
                  <a:gd name="T62" fmla="*/ 104 w 108"/>
                  <a:gd name="T63" fmla="*/ 14 h 52"/>
                  <a:gd name="T64" fmla="*/ 108 w 108"/>
                  <a:gd name="T65" fmla="*/ 18 h 52"/>
                  <a:gd name="T66" fmla="*/ 108 w 108"/>
                  <a:gd name="T67" fmla="*/ 22 h 52"/>
                  <a:gd name="T68" fmla="*/ 108 w 108"/>
                  <a:gd name="T69" fmla="*/ 26 h 52"/>
                  <a:gd name="T70" fmla="*/ 100 w 108"/>
                  <a:gd name="T71" fmla="*/ 26 h 52"/>
                  <a:gd name="T72" fmla="*/ 100 w 108"/>
                  <a:gd name="T73" fmla="*/ 30 h 52"/>
                  <a:gd name="T74" fmla="*/ 100 w 108"/>
                  <a:gd name="T75" fmla="*/ 34 h 52"/>
                  <a:gd name="T76" fmla="*/ 100 w 108"/>
                  <a:gd name="T77" fmla="*/ 38 h 52"/>
                  <a:gd name="T78" fmla="*/ 96 w 108"/>
                  <a:gd name="T79" fmla="*/ 40 h 52"/>
                  <a:gd name="T80" fmla="*/ 92 w 108"/>
                  <a:gd name="T81" fmla="*/ 44 h 52"/>
                  <a:gd name="T82" fmla="*/ 90 w 108"/>
                  <a:gd name="T83" fmla="*/ 48 h 52"/>
                  <a:gd name="T84" fmla="*/ 78 w 108"/>
                  <a:gd name="T85" fmla="*/ 48 h 52"/>
                  <a:gd name="T86" fmla="*/ 70 w 108"/>
                  <a:gd name="T87" fmla="*/ 52 h 52"/>
                  <a:gd name="T88" fmla="*/ 64 w 108"/>
                  <a:gd name="T89" fmla="*/ 52 h 52"/>
                  <a:gd name="T90" fmla="*/ 56 w 108"/>
                  <a:gd name="T91" fmla="*/ 52 h 52"/>
                  <a:gd name="T92" fmla="*/ 44 w 108"/>
                  <a:gd name="T93" fmla="*/ 48 h 52"/>
                  <a:gd name="T94" fmla="*/ 40 w 108"/>
                  <a:gd name="T95" fmla="*/ 48 h 52"/>
                  <a:gd name="T96" fmla="*/ 38 w 108"/>
                  <a:gd name="T97" fmla="*/ 40 h 52"/>
                  <a:gd name="T98" fmla="*/ 38 w 108"/>
                  <a:gd name="T99" fmla="*/ 40 h 52"/>
                  <a:gd name="T100" fmla="*/ 30 w 108"/>
                  <a:gd name="T101" fmla="*/ 40 h 52"/>
                  <a:gd name="T102" fmla="*/ 22 w 108"/>
                  <a:gd name="T103" fmla="*/ 44 h 52"/>
                  <a:gd name="T104" fmla="*/ 18 w 108"/>
                  <a:gd name="T105" fmla="*/ 44 h 52"/>
                  <a:gd name="T106" fmla="*/ 14 w 108"/>
                  <a:gd name="T10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52">
                    <a:moveTo>
                      <a:pt x="14" y="44"/>
                    </a:moveTo>
                    <a:lnTo>
                      <a:pt x="14" y="44"/>
                    </a:lnTo>
                    <a:lnTo>
                      <a:pt x="14" y="40"/>
                    </a:lnTo>
                    <a:lnTo>
                      <a:pt x="12" y="40"/>
                    </a:lnTo>
                    <a:lnTo>
                      <a:pt x="12" y="40"/>
                    </a:lnTo>
                    <a:lnTo>
                      <a:pt x="12" y="40"/>
                    </a:lnTo>
                    <a:lnTo>
                      <a:pt x="12" y="44"/>
                    </a:lnTo>
                    <a:lnTo>
                      <a:pt x="12" y="44"/>
                    </a:lnTo>
                    <a:lnTo>
                      <a:pt x="12" y="44"/>
                    </a:lnTo>
                    <a:lnTo>
                      <a:pt x="8" y="44"/>
                    </a:lnTo>
                    <a:lnTo>
                      <a:pt x="8" y="44"/>
                    </a:lnTo>
                    <a:lnTo>
                      <a:pt x="8" y="44"/>
                    </a:lnTo>
                    <a:lnTo>
                      <a:pt x="8" y="44"/>
                    </a:lnTo>
                    <a:lnTo>
                      <a:pt x="8" y="44"/>
                    </a:lnTo>
                    <a:lnTo>
                      <a:pt x="4" y="44"/>
                    </a:lnTo>
                    <a:lnTo>
                      <a:pt x="4" y="40"/>
                    </a:lnTo>
                    <a:lnTo>
                      <a:pt x="8" y="40"/>
                    </a:lnTo>
                    <a:lnTo>
                      <a:pt x="4" y="40"/>
                    </a:lnTo>
                    <a:lnTo>
                      <a:pt x="4" y="40"/>
                    </a:lnTo>
                    <a:lnTo>
                      <a:pt x="4" y="40"/>
                    </a:lnTo>
                    <a:lnTo>
                      <a:pt x="0" y="40"/>
                    </a:lnTo>
                    <a:lnTo>
                      <a:pt x="0" y="40"/>
                    </a:lnTo>
                    <a:lnTo>
                      <a:pt x="4" y="40"/>
                    </a:lnTo>
                    <a:lnTo>
                      <a:pt x="4" y="40"/>
                    </a:lnTo>
                    <a:lnTo>
                      <a:pt x="4" y="38"/>
                    </a:lnTo>
                    <a:lnTo>
                      <a:pt x="0" y="38"/>
                    </a:lnTo>
                    <a:lnTo>
                      <a:pt x="0" y="38"/>
                    </a:lnTo>
                    <a:lnTo>
                      <a:pt x="0" y="38"/>
                    </a:lnTo>
                    <a:lnTo>
                      <a:pt x="0" y="34"/>
                    </a:lnTo>
                    <a:lnTo>
                      <a:pt x="4" y="34"/>
                    </a:lnTo>
                    <a:lnTo>
                      <a:pt x="4" y="34"/>
                    </a:lnTo>
                    <a:lnTo>
                      <a:pt x="4" y="34"/>
                    </a:lnTo>
                    <a:lnTo>
                      <a:pt x="0" y="34"/>
                    </a:lnTo>
                    <a:lnTo>
                      <a:pt x="0" y="34"/>
                    </a:lnTo>
                    <a:lnTo>
                      <a:pt x="0" y="30"/>
                    </a:lnTo>
                    <a:lnTo>
                      <a:pt x="0" y="30"/>
                    </a:lnTo>
                    <a:lnTo>
                      <a:pt x="0" y="30"/>
                    </a:lnTo>
                    <a:lnTo>
                      <a:pt x="4" y="30"/>
                    </a:lnTo>
                    <a:lnTo>
                      <a:pt x="4" y="30"/>
                    </a:lnTo>
                    <a:lnTo>
                      <a:pt x="4" y="30"/>
                    </a:lnTo>
                    <a:lnTo>
                      <a:pt x="4" y="30"/>
                    </a:lnTo>
                    <a:lnTo>
                      <a:pt x="4" y="30"/>
                    </a:lnTo>
                    <a:lnTo>
                      <a:pt x="4" y="30"/>
                    </a:lnTo>
                    <a:lnTo>
                      <a:pt x="8" y="30"/>
                    </a:lnTo>
                    <a:lnTo>
                      <a:pt x="8" y="34"/>
                    </a:lnTo>
                    <a:lnTo>
                      <a:pt x="12" y="34"/>
                    </a:lnTo>
                    <a:lnTo>
                      <a:pt x="12" y="34"/>
                    </a:lnTo>
                    <a:lnTo>
                      <a:pt x="12" y="38"/>
                    </a:lnTo>
                    <a:lnTo>
                      <a:pt x="12" y="38"/>
                    </a:lnTo>
                    <a:lnTo>
                      <a:pt x="12" y="38"/>
                    </a:lnTo>
                    <a:lnTo>
                      <a:pt x="12" y="38"/>
                    </a:lnTo>
                    <a:lnTo>
                      <a:pt x="14" y="34"/>
                    </a:lnTo>
                    <a:lnTo>
                      <a:pt x="14" y="34"/>
                    </a:lnTo>
                    <a:lnTo>
                      <a:pt x="14" y="34"/>
                    </a:lnTo>
                    <a:lnTo>
                      <a:pt x="14" y="30"/>
                    </a:lnTo>
                    <a:lnTo>
                      <a:pt x="14" y="30"/>
                    </a:lnTo>
                    <a:lnTo>
                      <a:pt x="14" y="30"/>
                    </a:lnTo>
                    <a:lnTo>
                      <a:pt x="14" y="30"/>
                    </a:lnTo>
                    <a:lnTo>
                      <a:pt x="18" y="30"/>
                    </a:lnTo>
                    <a:lnTo>
                      <a:pt x="18" y="30"/>
                    </a:lnTo>
                    <a:lnTo>
                      <a:pt x="22" y="34"/>
                    </a:lnTo>
                    <a:lnTo>
                      <a:pt x="22" y="34"/>
                    </a:lnTo>
                    <a:lnTo>
                      <a:pt x="22" y="34"/>
                    </a:lnTo>
                    <a:lnTo>
                      <a:pt x="22" y="34"/>
                    </a:lnTo>
                    <a:lnTo>
                      <a:pt x="26" y="34"/>
                    </a:lnTo>
                    <a:lnTo>
                      <a:pt x="26" y="30"/>
                    </a:lnTo>
                    <a:lnTo>
                      <a:pt x="30" y="30"/>
                    </a:lnTo>
                    <a:lnTo>
                      <a:pt x="30" y="30"/>
                    </a:lnTo>
                    <a:lnTo>
                      <a:pt x="30" y="30"/>
                    </a:lnTo>
                    <a:lnTo>
                      <a:pt x="30" y="30"/>
                    </a:lnTo>
                    <a:lnTo>
                      <a:pt x="34" y="30"/>
                    </a:lnTo>
                    <a:lnTo>
                      <a:pt x="38" y="30"/>
                    </a:lnTo>
                    <a:lnTo>
                      <a:pt x="38" y="30"/>
                    </a:lnTo>
                    <a:lnTo>
                      <a:pt x="38" y="30"/>
                    </a:lnTo>
                    <a:lnTo>
                      <a:pt x="38" y="30"/>
                    </a:lnTo>
                    <a:lnTo>
                      <a:pt x="38" y="30"/>
                    </a:lnTo>
                    <a:lnTo>
                      <a:pt x="38" y="30"/>
                    </a:lnTo>
                    <a:lnTo>
                      <a:pt x="38" y="30"/>
                    </a:lnTo>
                    <a:lnTo>
                      <a:pt x="40" y="30"/>
                    </a:lnTo>
                    <a:lnTo>
                      <a:pt x="40" y="30"/>
                    </a:lnTo>
                    <a:lnTo>
                      <a:pt x="44" y="30"/>
                    </a:lnTo>
                    <a:lnTo>
                      <a:pt x="44" y="30"/>
                    </a:lnTo>
                    <a:lnTo>
                      <a:pt x="44" y="30"/>
                    </a:lnTo>
                    <a:lnTo>
                      <a:pt x="44" y="30"/>
                    </a:lnTo>
                    <a:lnTo>
                      <a:pt x="44" y="30"/>
                    </a:lnTo>
                    <a:lnTo>
                      <a:pt x="48" y="30"/>
                    </a:lnTo>
                    <a:lnTo>
                      <a:pt x="48" y="30"/>
                    </a:lnTo>
                    <a:lnTo>
                      <a:pt x="48" y="30"/>
                    </a:lnTo>
                    <a:lnTo>
                      <a:pt x="48" y="30"/>
                    </a:lnTo>
                    <a:lnTo>
                      <a:pt x="48" y="34"/>
                    </a:lnTo>
                    <a:lnTo>
                      <a:pt x="48" y="34"/>
                    </a:lnTo>
                    <a:lnTo>
                      <a:pt x="52" y="34"/>
                    </a:lnTo>
                    <a:lnTo>
                      <a:pt x="52" y="30"/>
                    </a:lnTo>
                    <a:lnTo>
                      <a:pt x="52" y="30"/>
                    </a:lnTo>
                    <a:lnTo>
                      <a:pt x="52" y="26"/>
                    </a:lnTo>
                    <a:lnTo>
                      <a:pt x="48" y="26"/>
                    </a:lnTo>
                    <a:lnTo>
                      <a:pt x="48" y="26"/>
                    </a:lnTo>
                    <a:lnTo>
                      <a:pt x="48" y="26"/>
                    </a:lnTo>
                    <a:lnTo>
                      <a:pt x="48" y="26"/>
                    </a:lnTo>
                    <a:lnTo>
                      <a:pt x="48" y="26"/>
                    </a:lnTo>
                    <a:lnTo>
                      <a:pt x="48" y="26"/>
                    </a:lnTo>
                    <a:lnTo>
                      <a:pt x="48" y="22"/>
                    </a:lnTo>
                    <a:lnTo>
                      <a:pt x="48" y="22"/>
                    </a:lnTo>
                    <a:lnTo>
                      <a:pt x="48" y="22"/>
                    </a:lnTo>
                    <a:lnTo>
                      <a:pt x="48" y="22"/>
                    </a:lnTo>
                    <a:lnTo>
                      <a:pt x="48" y="22"/>
                    </a:lnTo>
                    <a:lnTo>
                      <a:pt x="48" y="18"/>
                    </a:lnTo>
                    <a:lnTo>
                      <a:pt x="44" y="18"/>
                    </a:lnTo>
                    <a:lnTo>
                      <a:pt x="44" y="18"/>
                    </a:lnTo>
                    <a:lnTo>
                      <a:pt x="48" y="18"/>
                    </a:lnTo>
                    <a:lnTo>
                      <a:pt x="48" y="14"/>
                    </a:lnTo>
                    <a:lnTo>
                      <a:pt x="52" y="14"/>
                    </a:lnTo>
                    <a:lnTo>
                      <a:pt x="52" y="14"/>
                    </a:lnTo>
                    <a:lnTo>
                      <a:pt x="52" y="14"/>
                    </a:lnTo>
                    <a:lnTo>
                      <a:pt x="56" y="14"/>
                    </a:lnTo>
                    <a:lnTo>
                      <a:pt x="56" y="14"/>
                    </a:lnTo>
                    <a:lnTo>
                      <a:pt x="56" y="14"/>
                    </a:lnTo>
                    <a:lnTo>
                      <a:pt x="56" y="14"/>
                    </a:lnTo>
                    <a:lnTo>
                      <a:pt x="56" y="10"/>
                    </a:lnTo>
                    <a:lnTo>
                      <a:pt x="56" y="10"/>
                    </a:lnTo>
                    <a:lnTo>
                      <a:pt x="56" y="10"/>
                    </a:lnTo>
                    <a:lnTo>
                      <a:pt x="56" y="10"/>
                    </a:lnTo>
                    <a:lnTo>
                      <a:pt x="60" y="10"/>
                    </a:lnTo>
                    <a:lnTo>
                      <a:pt x="60" y="10"/>
                    </a:lnTo>
                    <a:lnTo>
                      <a:pt x="60" y="10"/>
                    </a:lnTo>
                    <a:lnTo>
                      <a:pt x="60" y="10"/>
                    </a:lnTo>
                    <a:lnTo>
                      <a:pt x="60" y="10"/>
                    </a:lnTo>
                    <a:lnTo>
                      <a:pt x="60" y="6"/>
                    </a:lnTo>
                    <a:lnTo>
                      <a:pt x="60" y="6"/>
                    </a:lnTo>
                    <a:lnTo>
                      <a:pt x="60" y="6"/>
                    </a:lnTo>
                    <a:lnTo>
                      <a:pt x="64" y="6"/>
                    </a:lnTo>
                    <a:lnTo>
                      <a:pt x="64" y="6"/>
                    </a:lnTo>
                    <a:lnTo>
                      <a:pt x="64" y="6"/>
                    </a:lnTo>
                    <a:lnTo>
                      <a:pt x="64" y="6"/>
                    </a:lnTo>
                    <a:lnTo>
                      <a:pt x="66" y="10"/>
                    </a:lnTo>
                    <a:lnTo>
                      <a:pt x="66" y="10"/>
                    </a:lnTo>
                    <a:lnTo>
                      <a:pt x="70" y="10"/>
                    </a:lnTo>
                    <a:lnTo>
                      <a:pt x="70" y="6"/>
                    </a:lnTo>
                    <a:lnTo>
                      <a:pt x="70" y="6"/>
                    </a:lnTo>
                    <a:lnTo>
                      <a:pt x="70" y="6"/>
                    </a:lnTo>
                    <a:lnTo>
                      <a:pt x="74" y="6"/>
                    </a:lnTo>
                    <a:lnTo>
                      <a:pt x="74" y="10"/>
                    </a:lnTo>
                    <a:lnTo>
                      <a:pt x="74" y="10"/>
                    </a:lnTo>
                    <a:lnTo>
                      <a:pt x="74" y="6"/>
                    </a:lnTo>
                    <a:lnTo>
                      <a:pt x="74" y="6"/>
                    </a:lnTo>
                    <a:lnTo>
                      <a:pt x="74" y="6"/>
                    </a:lnTo>
                    <a:lnTo>
                      <a:pt x="74" y="4"/>
                    </a:lnTo>
                    <a:lnTo>
                      <a:pt x="74" y="4"/>
                    </a:lnTo>
                    <a:lnTo>
                      <a:pt x="74" y="4"/>
                    </a:lnTo>
                    <a:lnTo>
                      <a:pt x="78" y="4"/>
                    </a:lnTo>
                    <a:lnTo>
                      <a:pt x="78" y="4"/>
                    </a:lnTo>
                    <a:lnTo>
                      <a:pt x="78" y="0"/>
                    </a:lnTo>
                    <a:lnTo>
                      <a:pt x="78" y="0"/>
                    </a:lnTo>
                    <a:lnTo>
                      <a:pt x="78" y="0"/>
                    </a:lnTo>
                    <a:lnTo>
                      <a:pt x="78" y="0"/>
                    </a:lnTo>
                    <a:lnTo>
                      <a:pt x="82" y="0"/>
                    </a:lnTo>
                    <a:lnTo>
                      <a:pt x="82" y="0"/>
                    </a:lnTo>
                    <a:lnTo>
                      <a:pt x="82" y="0"/>
                    </a:lnTo>
                    <a:lnTo>
                      <a:pt x="82" y="0"/>
                    </a:lnTo>
                    <a:lnTo>
                      <a:pt x="86" y="4"/>
                    </a:lnTo>
                    <a:lnTo>
                      <a:pt x="86" y="4"/>
                    </a:lnTo>
                    <a:lnTo>
                      <a:pt x="86" y="4"/>
                    </a:lnTo>
                    <a:lnTo>
                      <a:pt x="86" y="4"/>
                    </a:lnTo>
                    <a:lnTo>
                      <a:pt x="86" y="4"/>
                    </a:lnTo>
                    <a:lnTo>
                      <a:pt x="90" y="4"/>
                    </a:lnTo>
                    <a:lnTo>
                      <a:pt x="90" y="4"/>
                    </a:lnTo>
                    <a:lnTo>
                      <a:pt x="90" y="4"/>
                    </a:lnTo>
                    <a:lnTo>
                      <a:pt x="92" y="4"/>
                    </a:lnTo>
                    <a:lnTo>
                      <a:pt x="92" y="6"/>
                    </a:lnTo>
                    <a:lnTo>
                      <a:pt x="92" y="6"/>
                    </a:lnTo>
                    <a:lnTo>
                      <a:pt x="92" y="6"/>
                    </a:lnTo>
                    <a:lnTo>
                      <a:pt x="92" y="6"/>
                    </a:lnTo>
                    <a:lnTo>
                      <a:pt x="96" y="6"/>
                    </a:lnTo>
                    <a:lnTo>
                      <a:pt x="96" y="6"/>
                    </a:lnTo>
                    <a:lnTo>
                      <a:pt x="96" y="6"/>
                    </a:lnTo>
                    <a:lnTo>
                      <a:pt x="96" y="4"/>
                    </a:lnTo>
                    <a:lnTo>
                      <a:pt x="96" y="4"/>
                    </a:lnTo>
                    <a:lnTo>
                      <a:pt x="100" y="4"/>
                    </a:lnTo>
                    <a:lnTo>
                      <a:pt x="100" y="4"/>
                    </a:lnTo>
                    <a:lnTo>
                      <a:pt x="100" y="6"/>
                    </a:lnTo>
                    <a:lnTo>
                      <a:pt x="104" y="6"/>
                    </a:lnTo>
                    <a:lnTo>
                      <a:pt x="104" y="6"/>
                    </a:lnTo>
                    <a:lnTo>
                      <a:pt x="104" y="6"/>
                    </a:lnTo>
                    <a:lnTo>
                      <a:pt x="104" y="6"/>
                    </a:lnTo>
                    <a:lnTo>
                      <a:pt x="104" y="6"/>
                    </a:lnTo>
                    <a:lnTo>
                      <a:pt x="104" y="6"/>
                    </a:lnTo>
                    <a:lnTo>
                      <a:pt x="104" y="10"/>
                    </a:lnTo>
                    <a:lnTo>
                      <a:pt x="104" y="10"/>
                    </a:lnTo>
                    <a:lnTo>
                      <a:pt x="104" y="10"/>
                    </a:lnTo>
                    <a:lnTo>
                      <a:pt x="104" y="10"/>
                    </a:lnTo>
                    <a:lnTo>
                      <a:pt x="104" y="10"/>
                    </a:lnTo>
                    <a:lnTo>
                      <a:pt x="104" y="14"/>
                    </a:lnTo>
                    <a:lnTo>
                      <a:pt x="104" y="14"/>
                    </a:lnTo>
                    <a:lnTo>
                      <a:pt x="104" y="14"/>
                    </a:lnTo>
                    <a:lnTo>
                      <a:pt x="104" y="14"/>
                    </a:lnTo>
                    <a:lnTo>
                      <a:pt x="104" y="18"/>
                    </a:lnTo>
                    <a:lnTo>
                      <a:pt x="108" y="18"/>
                    </a:lnTo>
                    <a:lnTo>
                      <a:pt x="108" y="18"/>
                    </a:lnTo>
                    <a:lnTo>
                      <a:pt x="108" y="18"/>
                    </a:lnTo>
                    <a:lnTo>
                      <a:pt x="108" y="18"/>
                    </a:lnTo>
                    <a:lnTo>
                      <a:pt x="108" y="22"/>
                    </a:lnTo>
                    <a:lnTo>
                      <a:pt x="108" y="22"/>
                    </a:lnTo>
                    <a:lnTo>
                      <a:pt x="108" y="22"/>
                    </a:lnTo>
                    <a:lnTo>
                      <a:pt x="108" y="22"/>
                    </a:lnTo>
                    <a:lnTo>
                      <a:pt x="108" y="22"/>
                    </a:lnTo>
                    <a:lnTo>
                      <a:pt x="108" y="26"/>
                    </a:lnTo>
                    <a:lnTo>
                      <a:pt x="108" y="26"/>
                    </a:lnTo>
                    <a:lnTo>
                      <a:pt x="108" y="26"/>
                    </a:lnTo>
                    <a:lnTo>
                      <a:pt x="108" y="26"/>
                    </a:lnTo>
                    <a:lnTo>
                      <a:pt x="108" y="26"/>
                    </a:lnTo>
                    <a:lnTo>
                      <a:pt x="104" y="26"/>
                    </a:lnTo>
                    <a:lnTo>
                      <a:pt x="104" y="26"/>
                    </a:lnTo>
                    <a:lnTo>
                      <a:pt x="104" y="30"/>
                    </a:lnTo>
                    <a:lnTo>
                      <a:pt x="104" y="30"/>
                    </a:lnTo>
                    <a:lnTo>
                      <a:pt x="104" y="26"/>
                    </a:lnTo>
                    <a:lnTo>
                      <a:pt x="100" y="26"/>
                    </a:lnTo>
                    <a:lnTo>
                      <a:pt x="100" y="26"/>
                    </a:lnTo>
                    <a:lnTo>
                      <a:pt x="100" y="26"/>
                    </a:lnTo>
                    <a:lnTo>
                      <a:pt x="100" y="26"/>
                    </a:lnTo>
                    <a:lnTo>
                      <a:pt x="96" y="26"/>
                    </a:lnTo>
                    <a:lnTo>
                      <a:pt x="96" y="30"/>
                    </a:lnTo>
                    <a:lnTo>
                      <a:pt x="100" y="30"/>
                    </a:lnTo>
                    <a:lnTo>
                      <a:pt x="100" y="30"/>
                    </a:lnTo>
                    <a:lnTo>
                      <a:pt x="100" y="30"/>
                    </a:lnTo>
                    <a:lnTo>
                      <a:pt x="100" y="30"/>
                    </a:lnTo>
                    <a:lnTo>
                      <a:pt x="100" y="30"/>
                    </a:lnTo>
                    <a:lnTo>
                      <a:pt x="100" y="30"/>
                    </a:lnTo>
                    <a:lnTo>
                      <a:pt x="100" y="34"/>
                    </a:lnTo>
                    <a:lnTo>
                      <a:pt x="100" y="34"/>
                    </a:lnTo>
                    <a:lnTo>
                      <a:pt x="100" y="34"/>
                    </a:lnTo>
                    <a:lnTo>
                      <a:pt x="96" y="34"/>
                    </a:lnTo>
                    <a:lnTo>
                      <a:pt x="96" y="34"/>
                    </a:lnTo>
                    <a:lnTo>
                      <a:pt x="100" y="38"/>
                    </a:lnTo>
                    <a:lnTo>
                      <a:pt x="100" y="38"/>
                    </a:lnTo>
                    <a:lnTo>
                      <a:pt x="96" y="38"/>
                    </a:lnTo>
                    <a:lnTo>
                      <a:pt x="96" y="38"/>
                    </a:lnTo>
                    <a:lnTo>
                      <a:pt x="96" y="38"/>
                    </a:lnTo>
                    <a:lnTo>
                      <a:pt x="100" y="40"/>
                    </a:lnTo>
                    <a:lnTo>
                      <a:pt x="100" y="40"/>
                    </a:lnTo>
                    <a:lnTo>
                      <a:pt x="96" y="40"/>
                    </a:lnTo>
                    <a:lnTo>
                      <a:pt x="96" y="40"/>
                    </a:lnTo>
                    <a:lnTo>
                      <a:pt x="96" y="40"/>
                    </a:lnTo>
                    <a:lnTo>
                      <a:pt x="96" y="40"/>
                    </a:lnTo>
                    <a:lnTo>
                      <a:pt x="96" y="40"/>
                    </a:lnTo>
                    <a:lnTo>
                      <a:pt x="96" y="40"/>
                    </a:lnTo>
                    <a:lnTo>
                      <a:pt x="92" y="44"/>
                    </a:lnTo>
                    <a:lnTo>
                      <a:pt x="92" y="44"/>
                    </a:lnTo>
                    <a:lnTo>
                      <a:pt x="92" y="44"/>
                    </a:lnTo>
                    <a:lnTo>
                      <a:pt x="92" y="44"/>
                    </a:lnTo>
                    <a:lnTo>
                      <a:pt x="92" y="48"/>
                    </a:lnTo>
                    <a:lnTo>
                      <a:pt x="90" y="48"/>
                    </a:lnTo>
                    <a:lnTo>
                      <a:pt x="90" y="48"/>
                    </a:lnTo>
                    <a:lnTo>
                      <a:pt x="90" y="48"/>
                    </a:lnTo>
                    <a:lnTo>
                      <a:pt x="86" y="48"/>
                    </a:lnTo>
                    <a:lnTo>
                      <a:pt x="82" y="48"/>
                    </a:lnTo>
                    <a:lnTo>
                      <a:pt x="78" y="48"/>
                    </a:lnTo>
                    <a:lnTo>
                      <a:pt x="78" y="48"/>
                    </a:lnTo>
                    <a:lnTo>
                      <a:pt x="78" y="48"/>
                    </a:lnTo>
                    <a:lnTo>
                      <a:pt x="78" y="48"/>
                    </a:lnTo>
                    <a:lnTo>
                      <a:pt x="74" y="48"/>
                    </a:lnTo>
                    <a:lnTo>
                      <a:pt x="74" y="52"/>
                    </a:lnTo>
                    <a:lnTo>
                      <a:pt x="74" y="52"/>
                    </a:lnTo>
                    <a:lnTo>
                      <a:pt x="74" y="52"/>
                    </a:lnTo>
                    <a:lnTo>
                      <a:pt x="70" y="52"/>
                    </a:lnTo>
                    <a:lnTo>
                      <a:pt x="70" y="52"/>
                    </a:lnTo>
                    <a:lnTo>
                      <a:pt x="66" y="52"/>
                    </a:lnTo>
                    <a:lnTo>
                      <a:pt x="66" y="52"/>
                    </a:lnTo>
                    <a:lnTo>
                      <a:pt x="66" y="52"/>
                    </a:lnTo>
                    <a:lnTo>
                      <a:pt x="64" y="52"/>
                    </a:lnTo>
                    <a:lnTo>
                      <a:pt x="64" y="52"/>
                    </a:lnTo>
                    <a:lnTo>
                      <a:pt x="64" y="52"/>
                    </a:lnTo>
                    <a:lnTo>
                      <a:pt x="60" y="52"/>
                    </a:lnTo>
                    <a:lnTo>
                      <a:pt x="60" y="52"/>
                    </a:lnTo>
                    <a:lnTo>
                      <a:pt x="60" y="52"/>
                    </a:lnTo>
                    <a:lnTo>
                      <a:pt x="56" y="52"/>
                    </a:lnTo>
                    <a:lnTo>
                      <a:pt x="56" y="52"/>
                    </a:lnTo>
                    <a:lnTo>
                      <a:pt x="52" y="52"/>
                    </a:lnTo>
                    <a:lnTo>
                      <a:pt x="48" y="48"/>
                    </a:lnTo>
                    <a:lnTo>
                      <a:pt x="44" y="48"/>
                    </a:lnTo>
                    <a:lnTo>
                      <a:pt x="44" y="48"/>
                    </a:lnTo>
                    <a:lnTo>
                      <a:pt x="44" y="48"/>
                    </a:lnTo>
                    <a:lnTo>
                      <a:pt x="44" y="48"/>
                    </a:lnTo>
                    <a:lnTo>
                      <a:pt x="44" y="48"/>
                    </a:lnTo>
                    <a:lnTo>
                      <a:pt x="44" y="48"/>
                    </a:lnTo>
                    <a:lnTo>
                      <a:pt x="44" y="48"/>
                    </a:lnTo>
                    <a:lnTo>
                      <a:pt x="40" y="48"/>
                    </a:lnTo>
                    <a:lnTo>
                      <a:pt x="40" y="48"/>
                    </a:lnTo>
                    <a:lnTo>
                      <a:pt x="40" y="48"/>
                    </a:lnTo>
                    <a:lnTo>
                      <a:pt x="40" y="48"/>
                    </a:lnTo>
                    <a:lnTo>
                      <a:pt x="40" y="44"/>
                    </a:lnTo>
                    <a:lnTo>
                      <a:pt x="38" y="44"/>
                    </a:lnTo>
                    <a:lnTo>
                      <a:pt x="38" y="44"/>
                    </a:lnTo>
                    <a:lnTo>
                      <a:pt x="38" y="44"/>
                    </a:lnTo>
                    <a:lnTo>
                      <a:pt x="38" y="40"/>
                    </a:lnTo>
                    <a:lnTo>
                      <a:pt x="38" y="40"/>
                    </a:lnTo>
                    <a:lnTo>
                      <a:pt x="38" y="40"/>
                    </a:lnTo>
                    <a:lnTo>
                      <a:pt x="38" y="40"/>
                    </a:lnTo>
                    <a:lnTo>
                      <a:pt x="38" y="40"/>
                    </a:lnTo>
                    <a:lnTo>
                      <a:pt x="38" y="40"/>
                    </a:lnTo>
                    <a:lnTo>
                      <a:pt x="38" y="40"/>
                    </a:lnTo>
                    <a:lnTo>
                      <a:pt x="38" y="40"/>
                    </a:lnTo>
                    <a:lnTo>
                      <a:pt x="38" y="40"/>
                    </a:lnTo>
                    <a:lnTo>
                      <a:pt x="34" y="40"/>
                    </a:lnTo>
                    <a:lnTo>
                      <a:pt x="34" y="40"/>
                    </a:lnTo>
                    <a:lnTo>
                      <a:pt x="30" y="40"/>
                    </a:lnTo>
                    <a:lnTo>
                      <a:pt x="30" y="40"/>
                    </a:lnTo>
                    <a:lnTo>
                      <a:pt x="30" y="40"/>
                    </a:lnTo>
                    <a:lnTo>
                      <a:pt x="22" y="40"/>
                    </a:lnTo>
                    <a:lnTo>
                      <a:pt x="22" y="44"/>
                    </a:lnTo>
                    <a:lnTo>
                      <a:pt x="22" y="44"/>
                    </a:lnTo>
                    <a:lnTo>
                      <a:pt x="22" y="44"/>
                    </a:lnTo>
                    <a:lnTo>
                      <a:pt x="22" y="44"/>
                    </a:lnTo>
                    <a:lnTo>
                      <a:pt x="22" y="44"/>
                    </a:lnTo>
                    <a:lnTo>
                      <a:pt x="18" y="48"/>
                    </a:lnTo>
                    <a:lnTo>
                      <a:pt x="18" y="44"/>
                    </a:lnTo>
                    <a:lnTo>
                      <a:pt x="18" y="44"/>
                    </a:lnTo>
                    <a:lnTo>
                      <a:pt x="18" y="44"/>
                    </a:lnTo>
                    <a:lnTo>
                      <a:pt x="18" y="44"/>
                    </a:lnTo>
                    <a:lnTo>
                      <a:pt x="14" y="44"/>
                    </a:lnTo>
                    <a:lnTo>
                      <a:pt x="14" y="44"/>
                    </a:lnTo>
                    <a:lnTo>
                      <a:pt x="14" y="44"/>
                    </a:lnTo>
                    <a:lnTo>
                      <a:pt x="14" y="44"/>
                    </a:lnTo>
                    <a:lnTo>
                      <a:pt x="14" y="44"/>
                    </a:lnTo>
                    <a:lnTo>
                      <a:pt x="14" y="44"/>
                    </a:lnTo>
                    <a:lnTo>
                      <a:pt x="14" y="44"/>
                    </a:lnTo>
                    <a:lnTo>
                      <a:pt x="14" y="4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3" name="Freeform 90">
                <a:extLst>
                  <a:ext uri="{FF2B5EF4-FFF2-40B4-BE49-F238E27FC236}">
                    <a16:creationId xmlns:a16="http://schemas.microsoft.com/office/drawing/2014/main" id="{E32356A5-299A-9870-02EB-530399F3C491}"/>
                  </a:ext>
                </a:extLst>
              </p:cNvPr>
              <p:cNvSpPr>
                <a:spLocks/>
              </p:cNvSpPr>
              <p:nvPr/>
            </p:nvSpPr>
            <p:spPr bwMode="auto">
              <a:xfrm>
                <a:off x="4914900" y="2898843"/>
                <a:ext cx="212725" cy="171450"/>
              </a:xfrm>
              <a:custGeom>
                <a:avLst/>
                <a:gdLst>
                  <a:gd name="T0" fmla="*/ 26 w 134"/>
                  <a:gd name="T1" fmla="*/ 94 h 108"/>
                  <a:gd name="T2" fmla="*/ 14 w 134"/>
                  <a:gd name="T3" fmla="*/ 98 h 108"/>
                  <a:gd name="T4" fmla="*/ 12 w 134"/>
                  <a:gd name="T5" fmla="*/ 100 h 108"/>
                  <a:gd name="T6" fmla="*/ 4 w 134"/>
                  <a:gd name="T7" fmla="*/ 100 h 108"/>
                  <a:gd name="T8" fmla="*/ 8 w 134"/>
                  <a:gd name="T9" fmla="*/ 90 h 108"/>
                  <a:gd name="T10" fmla="*/ 0 w 134"/>
                  <a:gd name="T11" fmla="*/ 82 h 108"/>
                  <a:gd name="T12" fmla="*/ 8 w 134"/>
                  <a:gd name="T13" fmla="*/ 78 h 108"/>
                  <a:gd name="T14" fmla="*/ 12 w 134"/>
                  <a:gd name="T15" fmla="*/ 74 h 108"/>
                  <a:gd name="T16" fmla="*/ 8 w 134"/>
                  <a:gd name="T17" fmla="*/ 60 h 108"/>
                  <a:gd name="T18" fmla="*/ 4 w 134"/>
                  <a:gd name="T19" fmla="*/ 52 h 108"/>
                  <a:gd name="T20" fmla="*/ 8 w 134"/>
                  <a:gd name="T21" fmla="*/ 48 h 108"/>
                  <a:gd name="T22" fmla="*/ 14 w 134"/>
                  <a:gd name="T23" fmla="*/ 48 h 108"/>
                  <a:gd name="T24" fmla="*/ 18 w 134"/>
                  <a:gd name="T25" fmla="*/ 48 h 108"/>
                  <a:gd name="T26" fmla="*/ 22 w 134"/>
                  <a:gd name="T27" fmla="*/ 44 h 108"/>
                  <a:gd name="T28" fmla="*/ 30 w 134"/>
                  <a:gd name="T29" fmla="*/ 44 h 108"/>
                  <a:gd name="T30" fmla="*/ 34 w 134"/>
                  <a:gd name="T31" fmla="*/ 44 h 108"/>
                  <a:gd name="T32" fmla="*/ 38 w 134"/>
                  <a:gd name="T33" fmla="*/ 40 h 108"/>
                  <a:gd name="T34" fmla="*/ 38 w 134"/>
                  <a:gd name="T35" fmla="*/ 38 h 108"/>
                  <a:gd name="T36" fmla="*/ 38 w 134"/>
                  <a:gd name="T37" fmla="*/ 30 h 108"/>
                  <a:gd name="T38" fmla="*/ 44 w 134"/>
                  <a:gd name="T39" fmla="*/ 22 h 108"/>
                  <a:gd name="T40" fmla="*/ 48 w 134"/>
                  <a:gd name="T41" fmla="*/ 18 h 108"/>
                  <a:gd name="T42" fmla="*/ 48 w 134"/>
                  <a:gd name="T43" fmla="*/ 10 h 108"/>
                  <a:gd name="T44" fmla="*/ 52 w 134"/>
                  <a:gd name="T45" fmla="*/ 10 h 108"/>
                  <a:gd name="T46" fmla="*/ 64 w 134"/>
                  <a:gd name="T47" fmla="*/ 10 h 108"/>
                  <a:gd name="T48" fmla="*/ 68 w 134"/>
                  <a:gd name="T49" fmla="*/ 4 h 108"/>
                  <a:gd name="T50" fmla="*/ 74 w 134"/>
                  <a:gd name="T51" fmla="*/ 4 h 108"/>
                  <a:gd name="T52" fmla="*/ 78 w 134"/>
                  <a:gd name="T53" fmla="*/ 8 h 108"/>
                  <a:gd name="T54" fmla="*/ 88 w 134"/>
                  <a:gd name="T55" fmla="*/ 8 h 108"/>
                  <a:gd name="T56" fmla="*/ 96 w 134"/>
                  <a:gd name="T57" fmla="*/ 8 h 108"/>
                  <a:gd name="T58" fmla="*/ 108 w 134"/>
                  <a:gd name="T59" fmla="*/ 14 h 108"/>
                  <a:gd name="T60" fmla="*/ 108 w 134"/>
                  <a:gd name="T61" fmla="*/ 18 h 108"/>
                  <a:gd name="T62" fmla="*/ 112 w 134"/>
                  <a:gd name="T63" fmla="*/ 26 h 108"/>
                  <a:gd name="T64" fmla="*/ 108 w 134"/>
                  <a:gd name="T65" fmla="*/ 34 h 108"/>
                  <a:gd name="T66" fmla="*/ 112 w 134"/>
                  <a:gd name="T67" fmla="*/ 38 h 108"/>
                  <a:gd name="T68" fmla="*/ 118 w 134"/>
                  <a:gd name="T69" fmla="*/ 44 h 108"/>
                  <a:gd name="T70" fmla="*/ 122 w 134"/>
                  <a:gd name="T71" fmla="*/ 52 h 108"/>
                  <a:gd name="T72" fmla="*/ 130 w 134"/>
                  <a:gd name="T73" fmla="*/ 56 h 108"/>
                  <a:gd name="T74" fmla="*/ 134 w 134"/>
                  <a:gd name="T75" fmla="*/ 60 h 108"/>
                  <a:gd name="T76" fmla="*/ 130 w 134"/>
                  <a:gd name="T77" fmla="*/ 68 h 108"/>
                  <a:gd name="T78" fmla="*/ 122 w 134"/>
                  <a:gd name="T79" fmla="*/ 68 h 108"/>
                  <a:gd name="T80" fmla="*/ 114 w 134"/>
                  <a:gd name="T81" fmla="*/ 70 h 108"/>
                  <a:gd name="T82" fmla="*/ 118 w 134"/>
                  <a:gd name="T83" fmla="*/ 74 h 108"/>
                  <a:gd name="T84" fmla="*/ 118 w 134"/>
                  <a:gd name="T85" fmla="*/ 86 h 108"/>
                  <a:gd name="T86" fmla="*/ 118 w 134"/>
                  <a:gd name="T87" fmla="*/ 90 h 108"/>
                  <a:gd name="T88" fmla="*/ 112 w 134"/>
                  <a:gd name="T89" fmla="*/ 90 h 108"/>
                  <a:gd name="T90" fmla="*/ 104 w 134"/>
                  <a:gd name="T91" fmla="*/ 94 h 108"/>
                  <a:gd name="T92" fmla="*/ 104 w 134"/>
                  <a:gd name="T93" fmla="*/ 104 h 108"/>
                  <a:gd name="T94" fmla="*/ 96 w 134"/>
                  <a:gd name="T95" fmla="*/ 100 h 108"/>
                  <a:gd name="T96" fmla="*/ 92 w 134"/>
                  <a:gd name="T97" fmla="*/ 104 h 108"/>
                  <a:gd name="T98" fmla="*/ 84 w 134"/>
                  <a:gd name="T99" fmla="*/ 100 h 108"/>
                  <a:gd name="T100" fmla="*/ 78 w 134"/>
                  <a:gd name="T101" fmla="*/ 100 h 108"/>
                  <a:gd name="T102" fmla="*/ 78 w 134"/>
                  <a:gd name="T103" fmla="*/ 100 h 108"/>
                  <a:gd name="T104" fmla="*/ 70 w 134"/>
                  <a:gd name="T105" fmla="*/ 100 h 108"/>
                  <a:gd name="T106" fmla="*/ 68 w 134"/>
                  <a:gd name="T107" fmla="*/ 100 h 108"/>
                  <a:gd name="T108" fmla="*/ 64 w 134"/>
                  <a:gd name="T109" fmla="*/ 100 h 108"/>
                  <a:gd name="T110" fmla="*/ 60 w 134"/>
                  <a:gd name="T111" fmla="*/ 100 h 108"/>
                  <a:gd name="T112" fmla="*/ 52 w 134"/>
                  <a:gd name="T113" fmla="*/ 98 h 108"/>
                  <a:gd name="T114" fmla="*/ 48 w 134"/>
                  <a:gd name="T115" fmla="*/ 94 h 108"/>
                  <a:gd name="T116" fmla="*/ 44 w 134"/>
                  <a:gd name="T117" fmla="*/ 94 h 108"/>
                  <a:gd name="T118" fmla="*/ 38 w 134"/>
                  <a:gd name="T119" fmla="*/ 9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08">
                    <a:moveTo>
                      <a:pt x="34" y="94"/>
                    </a:moveTo>
                    <a:lnTo>
                      <a:pt x="34" y="94"/>
                    </a:lnTo>
                    <a:lnTo>
                      <a:pt x="30" y="94"/>
                    </a:lnTo>
                    <a:lnTo>
                      <a:pt x="30" y="94"/>
                    </a:lnTo>
                    <a:lnTo>
                      <a:pt x="30" y="94"/>
                    </a:lnTo>
                    <a:lnTo>
                      <a:pt x="30" y="94"/>
                    </a:lnTo>
                    <a:lnTo>
                      <a:pt x="30" y="94"/>
                    </a:lnTo>
                    <a:lnTo>
                      <a:pt x="26" y="94"/>
                    </a:lnTo>
                    <a:lnTo>
                      <a:pt x="26" y="94"/>
                    </a:lnTo>
                    <a:lnTo>
                      <a:pt x="26" y="94"/>
                    </a:lnTo>
                    <a:lnTo>
                      <a:pt x="22" y="94"/>
                    </a:lnTo>
                    <a:lnTo>
                      <a:pt x="22" y="94"/>
                    </a:lnTo>
                    <a:lnTo>
                      <a:pt x="22" y="94"/>
                    </a:lnTo>
                    <a:lnTo>
                      <a:pt x="18" y="94"/>
                    </a:lnTo>
                    <a:lnTo>
                      <a:pt x="14" y="94"/>
                    </a:lnTo>
                    <a:lnTo>
                      <a:pt x="14" y="98"/>
                    </a:lnTo>
                    <a:lnTo>
                      <a:pt x="14" y="98"/>
                    </a:lnTo>
                    <a:lnTo>
                      <a:pt x="14" y="98"/>
                    </a:lnTo>
                    <a:lnTo>
                      <a:pt x="12" y="100"/>
                    </a:lnTo>
                    <a:lnTo>
                      <a:pt x="12" y="100"/>
                    </a:lnTo>
                    <a:lnTo>
                      <a:pt x="12" y="100"/>
                    </a:lnTo>
                    <a:lnTo>
                      <a:pt x="12" y="100"/>
                    </a:lnTo>
                    <a:lnTo>
                      <a:pt x="12" y="100"/>
                    </a:lnTo>
                    <a:lnTo>
                      <a:pt x="12" y="100"/>
                    </a:lnTo>
                    <a:lnTo>
                      <a:pt x="12" y="100"/>
                    </a:lnTo>
                    <a:lnTo>
                      <a:pt x="8" y="98"/>
                    </a:lnTo>
                    <a:lnTo>
                      <a:pt x="8" y="100"/>
                    </a:lnTo>
                    <a:lnTo>
                      <a:pt x="8" y="100"/>
                    </a:lnTo>
                    <a:lnTo>
                      <a:pt x="8" y="100"/>
                    </a:lnTo>
                    <a:lnTo>
                      <a:pt x="8" y="100"/>
                    </a:lnTo>
                    <a:lnTo>
                      <a:pt x="8" y="100"/>
                    </a:lnTo>
                    <a:lnTo>
                      <a:pt x="4" y="100"/>
                    </a:lnTo>
                    <a:lnTo>
                      <a:pt x="4" y="100"/>
                    </a:lnTo>
                    <a:lnTo>
                      <a:pt x="4" y="98"/>
                    </a:lnTo>
                    <a:lnTo>
                      <a:pt x="4" y="98"/>
                    </a:lnTo>
                    <a:lnTo>
                      <a:pt x="4" y="98"/>
                    </a:lnTo>
                    <a:lnTo>
                      <a:pt x="4" y="98"/>
                    </a:lnTo>
                    <a:lnTo>
                      <a:pt x="8" y="94"/>
                    </a:lnTo>
                    <a:lnTo>
                      <a:pt x="8" y="94"/>
                    </a:lnTo>
                    <a:lnTo>
                      <a:pt x="8" y="90"/>
                    </a:lnTo>
                    <a:lnTo>
                      <a:pt x="8" y="90"/>
                    </a:lnTo>
                    <a:lnTo>
                      <a:pt x="8" y="90"/>
                    </a:lnTo>
                    <a:lnTo>
                      <a:pt x="4" y="86"/>
                    </a:lnTo>
                    <a:lnTo>
                      <a:pt x="0" y="86"/>
                    </a:lnTo>
                    <a:lnTo>
                      <a:pt x="0" y="86"/>
                    </a:lnTo>
                    <a:lnTo>
                      <a:pt x="0" y="86"/>
                    </a:lnTo>
                    <a:lnTo>
                      <a:pt x="0" y="86"/>
                    </a:lnTo>
                    <a:lnTo>
                      <a:pt x="0" y="82"/>
                    </a:lnTo>
                    <a:lnTo>
                      <a:pt x="4" y="82"/>
                    </a:lnTo>
                    <a:lnTo>
                      <a:pt x="4" y="82"/>
                    </a:lnTo>
                    <a:lnTo>
                      <a:pt x="4" y="78"/>
                    </a:lnTo>
                    <a:lnTo>
                      <a:pt x="4" y="78"/>
                    </a:lnTo>
                    <a:lnTo>
                      <a:pt x="4" y="78"/>
                    </a:lnTo>
                    <a:lnTo>
                      <a:pt x="8" y="78"/>
                    </a:lnTo>
                    <a:lnTo>
                      <a:pt x="8" y="78"/>
                    </a:lnTo>
                    <a:lnTo>
                      <a:pt x="8" y="78"/>
                    </a:lnTo>
                    <a:lnTo>
                      <a:pt x="8" y="78"/>
                    </a:lnTo>
                    <a:lnTo>
                      <a:pt x="8" y="78"/>
                    </a:lnTo>
                    <a:lnTo>
                      <a:pt x="8" y="78"/>
                    </a:lnTo>
                    <a:lnTo>
                      <a:pt x="12" y="78"/>
                    </a:lnTo>
                    <a:lnTo>
                      <a:pt x="12" y="78"/>
                    </a:lnTo>
                    <a:lnTo>
                      <a:pt x="12" y="74"/>
                    </a:lnTo>
                    <a:lnTo>
                      <a:pt x="12" y="74"/>
                    </a:lnTo>
                    <a:lnTo>
                      <a:pt x="12" y="74"/>
                    </a:lnTo>
                    <a:lnTo>
                      <a:pt x="12" y="74"/>
                    </a:lnTo>
                    <a:lnTo>
                      <a:pt x="12" y="74"/>
                    </a:lnTo>
                    <a:lnTo>
                      <a:pt x="12" y="70"/>
                    </a:lnTo>
                    <a:lnTo>
                      <a:pt x="12" y="70"/>
                    </a:lnTo>
                    <a:lnTo>
                      <a:pt x="12" y="68"/>
                    </a:lnTo>
                    <a:lnTo>
                      <a:pt x="8" y="64"/>
                    </a:lnTo>
                    <a:lnTo>
                      <a:pt x="8" y="60"/>
                    </a:lnTo>
                    <a:lnTo>
                      <a:pt x="8" y="60"/>
                    </a:lnTo>
                    <a:lnTo>
                      <a:pt x="8" y="60"/>
                    </a:lnTo>
                    <a:lnTo>
                      <a:pt x="8" y="56"/>
                    </a:lnTo>
                    <a:lnTo>
                      <a:pt x="8" y="56"/>
                    </a:lnTo>
                    <a:lnTo>
                      <a:pt x="8" y="56"/>
                    </a:lnTo>
                    <a:lnTo>
                      <a:pt x="8" y="56"/>
                    </a:lnTo>
                    <a:lnTo>
                      <a:pt x="4" y="56"/>
                    </a:lnTo>
                    <a:lnTo>
                      <a:pt x="4" y="52"/>
                    </a:lnTo>
                    <a:lnTo>
                      <a:pt x="4" y="52"/>
                    </a:lnTo>
                    <a:lnTo>
                      <a:pt x="4" y="48"/>
                    </a:lnTo>
                    <a:lnTo>
                      <a:pt x="4" y="48"/>
                    </a:lnTo>
                    <a:lnTo>
                      <a:pt x="4" y="48"/>
                    </a:lnTo>
                    <a:lnTo>
                      <a:pt x="4" y="48"/>
                    </a:lnTo>
                    <a:lnTo>
                      <a:pt x="4" y="48"/>
                    </a:lnTo>
                    <a:lnTo>
                      <a:pt x="4" y="48"/>
                    </a:lnTo>
                    <a:lnTo>
                      <a:pt x="8" y="48"/>
                    </a:lnTo>
                    <a:lnTo>
                      <a:pt x="8" y="48"/>
                    </a:lnTo>
                    <a:lnTo>
                      <a:pt x="8" y="48"/>
                    </a:lnTo>
                    <a:lnTo>
                      <a:pt x="12" y="48"/>
                    </a:lnTo>
                    <a:lnTo>
                      <a:pt x="12" y="48"/>
                    </a:lnTo>
                    <a:lnTo>
                      <a:pt x="12" y="48"/>
                    </a:lnTo>
                    <a:lnTo>
                      <a:pt x="12" y="48"/>
                    </a:lnTo>
                    <a:lnTo>
                      <a:pt x="14" y="48"/>
                    </a:lnTo>
                    <a:lnTo>
                      <a:pt x="14" y="48"/>
                    </a:lnTo>
                    <a:lnTo>
                      <a:pt x="14" y="48"/>
                    </a:lnTo>
                    <a:lnTo>
                      <a:pt x="14" y="48"/>
                    </a:lnTo>
                    <a:lnTo>
                      <a:pt x="14" y="48"/>
                    </a:lnTo>
                    <a:lnTo>
                      <a:pt x="14" y="48"/>
                    </a:lnTo>
                    <a:lnTo>
                      <a:pt x="14" y="52"/>
                    </a:lnTo>
                    <a:lnTo>
                      <a:pt x="18" y="52"/>
                    </a:lnTo>
                    <a:lnTo>
                      <a:pt x="18" y="48"/>
                    </a:lnTo>
                    <a:lnTo>
                      <a:pt x="18" y="48"/>
                    </a:lnTo>
                    <a:lnTo>
                      <a:pt x="18" y="48"/>
                    </a:lnTo>
                    <a:lnTo>
                      <a:pt x="22" y="48"/>
                    </a:lnTo>
                    <a:lnTo>
                      <a:pt x="22" y="48"/>
                    </a:lnTo>
                    <a:lnTo>
                      <a:pt x="22" y="48"/>
                    </a:lnTo>
                    <a:lnTo>
                      <a:pt x="22" y="48"/>
                    </a:lnTo>
                    <a:lnTo>
                      <a:pt x="22" y="48"/>
                    </a:lnTo>
                    <a:lnTo>
                      <a:pt x="22" y="48"/>
                    </a:lnTo>
                    <a:lnTo>
                      <a:pt x="22" y="44"/>
                    </a:lnTo>
                    <a:lnTo>
                      <a:pt x="22" y="44"/>
                    </a:lnTo>
                    <a:lnTo>
                      <a:pt x="26" y="44"/>
                    </a:lnTo>
                    <a:lnTo>
                      <a:pt x="26" y="44"/>
                    </a:lnTo>
                    <a:lnTo>
                      <a:pt x="26" y="44"/>
                    </a:lnTo>
                    <a:lnTo>
                      <a:pt x="26" y="44"/>
                    </a:lnTo>
                    <a:lnTo>
                      <a:pt x="26" y="44"/>
                    </a:lnTo>
                    <a:lnTo>
                      <a:pt x="26" y="44"/>
                    </a:lnTo>
                    <a:lnTo>
                      <a:pt x="30" y="44"/>
                    </a:lnTo>
                    <a:lnTo>
                      <a:pt x="30" y="44"/>
                    </a:lnTo>
                    <a:lnTo>
                      <a:pt x="30" y="44"/>
                    </a:lnTo>
                    <a:lnTo>
                      <a:pt x="30" y="44"/>
                    </a:lnTo>
                    <a:lnTo>
                      <a:pt x="30" y="44"/>
                    </a:lnTo>
                    <a:lnTo>
                      <a:pt x="30" y="40"/>
                    </a:lnTo>
                    <a:lnTo>
                      <a:pt x="34" y="40"/>
                    </a:lnTo>
                    <a:lnTo>
                      <a:pt x="34" y="40"/>
                    </a:lnTo>
                    <a:lnTo>
                      <a:pt x="34" y="40"/>
                    </a:lnTo>
                    <a:lnTo>
                      <a:pt x="34" y="44"/>
                    </a:lnTo>
                    <a:lnTo>
                      <a:pt x="34" y="44"/>
                    </a:lnTo>
                    <a:lnTo>
                      <a:pt x="34" y="44"/>
                    </a:lnTo>
                    <a:lnTo>
                      <a:pt x="34" y="44"/>
                    </a:lnTo>
                    <a:lnTo>
                      <a:pt x="34" y="44"/>
                    </a:lnTo>
                    <a:lnTo>
                      <a:pt x="38" y="44"/>
                    </a:lnTo>
                    <a:lnTo>
                      <a:pt x="38" y="44"/>
                    </a:lnTo>
                    <a:lnTo>
                      <a:pt x="38" y="44"/>
                    </a:lnTo>
                    <a:lnTo>
                      <a:pt x="38" y="40"/>
                    </a:lnTo>
                    <a:lnTo>
                      <a:pt x="34" y="40"/>
                    </a:lnTo>
                    <a:lnTo>
                      <a:pt x="34" y="40"/>
                    </a:lnTo>
                    <a:lnTo>
                      <a:pt x="34" y="40"/>
                    </a:lnTo>
                    <a:lnTo>
                      <a:pt x="34" y="40"/>
                    </a:lnTo>
                    <a:lnTo>
                      <a:pt x="34" y="40"/>
                    </a:lnTo>
                    <a:lnTo>
                      <a:pt x="34" y="40"/>
                    </a:lnTo>
                    <a:lnTo>
                      <a:pt x="34" y="38"/>
                    </a:lnTo>
                    <a:lnTo>
                      <a:pt x="38" y="38"/>
                    </a:lnTo>
                    <a:lnTo>
                      <a:pt x="38" y="38"/>
                    </a:lnTo>
                    <a:lnTo>
                      <a:pt x="38" y="38"/>
                    </a:lnTo>
                    <a:lnTo>
                      <a:pt x="38" y="34"/>
                    </a:lnTo>
                    <a:lnTo>
                      <a:pt x="38" y="34"/>
                    </a:lnTo>
                    <a:lnTo>
                      <a:pt x="38" y="34"/>
                    </a:lnTo>
                    <a:lnTo>
                      <a:pt x="38" y="30"/>
                    </a:lnTo>
                    <a:lnTo>
                      <a:pt x="38" y="30"/>
                    </a:lnTo>
                    <a:lnTo>
                      <a:pt x="38" y="30"/>
                    </a:lnTo>
                    <a:lnTo>
                      <a:pt x="38" y="30"/>
                    </a:lnTo>
                    <a:lnTo>
                      <a:pt x="38" y="30"/>
                    </a:lnTo>
                    <a:lnTo>
                      <a:pt x="42" y="26"/>
                    </a:lnTo>
                    <a:lnTo>
                      <a:pt x="42" y="26"/>
                    </a:lnTo>
                    <a:lnTo>
                      <a:pt x="42" y="26"/>
                    </a:lnTo>
                    <a:lnTo>
                      <a:pt x="44" y="26"/>
                    </a:lnTo>
                    <a:lnTo>
                      <a:pt x="44" y="26"/>
                    </a:lnTo>
                    <a:lnTo>
                      <a:pt x="44" y="22"/>
                    </a:lnTo>
                    <a:lnTo>
                      <a:pt x="44" y="22"/>
                    </a:lnTo>
                    <a:lnTo>
                      <a:pt x="48" y="22"/>
                    </a:lnTo>
                    <a:lnTo>
                      <a:pt x="48" y="22"/>
                    </a:lnTo>
                    <a:lnTo>
                      <a:pt x="52" y="22"/>
                    </a:lnTo>
                    <a:lnTo>
                      <a:pt x="52" y="22"/>
                    </a:lnTo>
                    <a:lnTo>
                      <a:pt x="52" y="22"/>
                    </a:lnTo>
                    <a:lnTo>
                      <a:pt x="52" y="18"/>
                    </a:lnTo>
                    <a:lnTo>
                      <a:pt x="48" y="18"/>
                    </a:lnTo>
                    <a:lnTo>
                      <a:pt x="48" y="18"/>
                    </a:lnTo>
                    <a:lnTo>
                      <a:pt x="48" y="18"/>
                    </a:lnTo>
                    <a:lnTo>
                      <a:pt x="48" y="18"/>
                    </a:lnTo>
                    <a:lnTo>
                      <a:pt x="48" y="18"/>
                    </a:lnTo>
                    <a:lnTo>
                      <a:pt x="44" y="18"/>
                    </a:lnTo>
                    <a:lnTo>
                      <a:pt x="48" y="18"/>
                    </a:lnTo>
                    <a:lnTo>
                      <a:pt x="48" y="14"/>
                    </a:lnTo>
                    <a:lnTo>
                      <a:pt x="48" y="10"/>
                    </a:lnTo>
                    <a:lnTo>
                      <a:pt x="48" y="10"/>
                    </a:lnTo>
                    <a:lnTo>
                      <a:pt x="48" y="10"/>
                    </a:lnTo>
                    <a:lnTo>
                      <a:pt x="48" y="10"/>
                    </a:lnTo>
                    <a:lnTo>
                      <a:pt x="48" y="10"/>
                    </a:lnTo>
                    <a:lnTo>
                      <a:pt x="48" y="10"/>
                    </a:lnTo>
                    <a:lnTo>
                      <a:pt x="48" y="10"/>
                    </a:lnTo>
                    <a:lnTo>
                      <a:pt x="52" y="10"/>
                    </a:lnTo>
                    <a:lnTo>
                      <a:pt x="52" y="10"/>
                    </a:lnTo>
                    <a:lnTo>
                      <a:pt x="52" y="10"/>
                    </a:lnTo>
                    <a:lnTo>
                      <a:pt x="52" y="10"/>
                    </a:lnTo>
                    <a:lnTo>
                      <a:pt x="52" y="8"/>
                    </a:lnTo>
                    <a:lnTo>
                      <a:pt x="56" y="8"/>
                    </a:lnTo>
                    <a:lnTo>
                      <a:pt x="56" y="8"/>
                    </a:lnTo>
                    <a:lnTo>
                      <a:pt x="60" y="10"/>
                    </a:lnTo>
                    <a:lnTo>
                      <a:pt x="60" y="10"/>
                    </a:lnTo>
                    <a:lnTo>
                      <a:pt x="64" y="10"/>
                    </a:lnTo>
                    <a:lnTo>
                      <a:pt x="64" y="10"/>
                    </a:lnTo>
                    <a:lnTo>
                      <a:pt x="64" y="8"/>
                    </a:lnTo>
                    <a:lnTo>
                      <a:pt x="64" y="8"/>
                    </a:lnTo>
                    <a:lnTo>
                      <a:pt x="64" y="8"/>
                    </a:lnTo>
                    <a:lnTo>
                      <a:pt x="64" y="8"/>
                    </a:lnTo>
                    <a:lnTo>
                      <a:pt x="64" y="4"/>
                    </a:lnTo>
                    <a:lnTo>
                      <a:pt x="68" y="4"/>
                    </a:lnTo>
                    <a:lnTo>
                      <a:pt x="68" y="4"/>
                    </a:lnTo>
                    <a:lnTo>
                      <a:pt x="70" y="0"/>
                    </a:lnTo>
                    <a:lnTo>
                      <a:pt x="70" y="0"/>
                    </a:lnTo>
                    <a:lnTo>
                      <a:pt x="70" y="4"/>
                    </a:lnTo>
                    <a:lnTo>
                      <a:pt x="70" y="4"/>
                    </a:lnTo>
                    <a:lnTo>
                      <a:pt x="70" y="4"/>
                    </a:lnTo>
                    <a:lnTo>
                      <a:pt x="70" y="4"/>
                    </a:lnTo>
                    <a:lnTo>
                      <a:pt x="74" y="4"/>
                    </a:lnTo>
                    <a:lnTo>
                      <a:pt x="74" y="4"/>
                    </a:lnTo>
                    <a:lnTo>
                      <a:pt x="74" y="4"/>
                    </a:lnTo>
                    <a:lnTo>
                      <a:pt x="78" y="4"/>
                    </a:lnTo>
                    <a:lnTo>
                      <a:pt x="78" y="4"/>
                    </a:lnTo>
                    <a:lnTo>
                      <a:pt x="78" y="4"/>
                    </a:lnTo>
                    <a:lnTo>
                      <a:pt x="78" y="4"/>
                    </a:lnTo>
                    <a:lnTo>
                      <a:pt x="78" y="8"/>
                    </a:lnTo>
                    <a:lnTo>
                      <a:pt x="78" y="8"/>
                    </a:lnTo>
                    <a:lnTo>
                      <a:pt x="78" y="8"/>
                    </a:lnTo>
                    <a:lnTo>
                      <a:pt x="82" y="8"/>
                    </a:lnTo>
                    <a:lnTo>
                      <a:pt x="82" y="4"/>
                    </a:lnTo>
                    <a:lnTo>
                      <a:pt x="82" y="4"/>
                    </a:lnTo>
                    <a:lnTo>
                      <a:pt x="82" y="4"/>
                    </a:lnTo>
                    <a:lnTo>
                      <a:pt x="84" y="4"/>
                    </a:lnTo>
                    <a:lnTo>
                      <a:pt x="84" y="4"/>
                    </a:lnTo>
                    <a:lnTo>
                      <a:pt x="88" y="8"/>
                    </a:lnTo>
                    <a:lnTo>
                      <a:pt x="88" y="8"/>
                    </a:lnTo>
                    <a:lnTo>
                      <a:pt x="88" y="8"/>
                    </a:lnTo>
                    <a:lnTo>
                      <a:pt x="84" y="10"/>
                    </a:lnTo>
                    <a:lnTo>
                      <a:pt x="88" y="10"/>
                    </a:lnTo>
                    <a:lnTo>
                      <a:pt x="88" y="10"/>
                    </a:lnTo>
                    <a:lnTo>
                      <a:pt x="88" y="10"/>
                    </a:lnTo>
                    <a:lnTo>
                      <a:pt x="92" y="10"/>
                    </a:lnTo>
                    <a:lnTo>
                      <a:pt x="92" y="8"/>
                    </a:lnTo>
                    <a:lnTo>
                      <a:pt x="96" y="8"/>
                    </a:lnTo>
                    <a:lnTo>
                      <a:pt x="96" y="8"/>
                    </a:lnTo>
                    <a:lnTo>
                      <a:pt x="100" y="8"/>
                    </a:lnTo>
                    <a:lnTo>
                      <a:pt x="104" y="10"/>
                    </a:lnTo>
                    <a:lnTo>
                      <a:pt x="104" y="10"/>
                    </a:lnTo>
                    <a:lnTo>
                      <a:pt x="104" y="10"/>
                    </a:lnTo>
                    <a:lnTo>
                      <a:pt x="104" y="10"/>
                    </a:lnTo>
                    <a:lnTo>
                      <a:pt x="108" y="14"/>
                    </a:lnTo>
                    <a:lnTo>
                      <a:pt x="108" y="14"/>
                    </a:lnTo>
                    <a:lnTo>
                      <a:pt x="108" y="14"/>
                    </a:lnTo>
                    <a:lnTo>
                      <a:pt x="108" y="14"/>
                    </a:lnTo>
                    <a:lnTo>
                      <a:pt x="108" y="14"/>
                    </a:lnTo>
                    <a:lnTo>
                      <a:pt x="108" y="14"/>
                    </a:lnTo>
                    <a:lnTo>
                      <a:pt x="108" y="14"/>
                    </a:lnTo>
                    <a:lnTo>
                      <a:pt x="108" y="14"/>
                    </a:lnTo>
                    <a:lnTo>
                      <a:pt x="108" y="18"/>
                    </a:lnTo>
                    <a:lnTo>
                      <a:pt x="108" y="18"/>
                    </a:lnTo>
                    <a:lnTo>
                      <a:pt x="108" y="18"/>
                    </a:lnTo>
                    <a:lnTo>
                      <a:pt x="108" y="18"/>
                    </a:lnTo>
                    <a:lnTo>
                      <a:pt x="108" y="18"/>
                    </a:lnTo>
                    <a:lnTo>
                      <a:pt x="108" y="18"/>
                    </a:lnTo>
                    <a:lnTo>
                      <a:pt x="108" y="22"/>
                    </a:lnTo>
                    <a:lnTo>
                      <a:pt x="108" y="22"/>
                    </a:lnTo>
                    <a:lnTo>
                      <a:pt x="112" y="22"/>
                    </a:lnTo>
                    <a:lnTo>
                      <a:pt x="112" y="26"/>
                    </a:lnTo>
                    <a:lnTo>
                      <a:pt x="108" y="26"/>
                    </a:lnTo>
                    <a:lnTo>
                      <a:pt x="108" y="30"/>
                    </a:lnTo>
                    <a:lnTo>
                      <a:pt x="108" y="30"/>
                    </a:lnTo>
                    <a:lnTo>
                      <a:pt x="108" y="30"/>
                    </a:lnTo>
                    <a:lnTo>
                      <a:pt x="108" y="30"/>
                    </a:lnTo>
                    <a:lnTo>
                      <a:pt x="108" y="30"/>
                    </a:lnTo>
                    <a:lnTo>
                      <a:pt x="108" y="34"/>
                    </a:lnTo>
                    <a:lnTo>
                      <a:pt x="108" y="34"/>
                    </a:lnTo>
                    <a:lnTo>
                      <a:pt x="108" y="34"/>
                    </a:lnTo>
                    <a:lnTo>
                      <a:pt x="112" y="34"/>
                    </a:lnTo>
                    <a:lnTo>
                      <a:pt x="112" y="34"/>
                    </a:lnTo>
                    <a:lnTo>
                      <a:pt x="112" y="38"/>
                    </a:lnTo>
                    <a:lnTo>
                      <a:pt x="112" y="38"/>
                    </a:lnTo>
                    <a:lnTo>
                      <a:pt x="112" y="38"/>
                    </a:lnTo>
                    <a:lnTo>
                      <a:pt x="112" y="38"/>
                    </a:lnTo>
                    <a:lnTo>
                      <a:pt x="112" y="38"/>
                    </a:lnTo>
                    <a:lnTo>
                      <a:pt x="112" y="38"/>
                    </a:lnTo>
                    <a:lnTo>
                      <a:pt x="114" y="38"/>
                    </a:lnTo>
                    <a:lnTo>
                      <a:pt x="114" y="40"/>
                    </a:lnTo>
                    <a:lnTo>
                      <a:pt x="114" y="40"/>
                    </a:lnTo>
                    <a:lnTo>
                      <a:pt x="114" y="44"/>
                    </a:lnTo>
                    <a:lnTo>
                      <a:pt x="118" y="44"/>
                    </a:lnTo>
                    <a:lnTo>
                      <a:pt x="118" y="44"/>
                    </a:lnTo>
                    <a:lnTo>
                      <a:pt x="118" y="44"/>
                    </a:lnTo>
                    <a:lnTo>
                      <a:pt x="118" y="44"/>
                    </a:lnTo>
                    <a:lnTo>
                      <a:pt x="122" y="44"/>
                    </a:lnTo>
                    <a:lnTo>
                      <a:pt x="122" y="48"/>
                    </a:lnTo>
                    <a:lnTo>
                      <a:pt x="122" y="48"/>
                    </a:lnTo>
                    <a:lnTo>
                      <a:pt x="122" y="48"/>
                    </a:lnTo>
                    <a:lnTo>
                      <a:pt x="122" y="52"/>
                    </a:lnTo>
                    <a:lnTo>
                      <a:pt x="122" y="52"/>
                    </a:lnTo>
                    <a:lnTo>
                      <a:pt x="122" y="52"/>
                    </a:lnTo>
                    <a:lnTo>
                      <a:pt x="122" y="52"/>
                    </a:lnTo>
                    <a:lnTo>
                      <a:pt x="122" y="52"/>
                    </a:lnTo>
                    <a:lnTo>
                      <a:pt x="122" y="52"/>
                    </a:lnTo>
                    <a:lnTo>
                      <a:pt x="122" y="52"/>
                    </a:lnTo>
                    <a:lnTo>
                      <a:pt x="122" y="52"/>
                    </a:lnTo>
                    <a:lnTo>
                      <a:pt x="126" y="52"/>
                    </a:lnTo>
                    <a:lnTo>
                      <a:pt x="130" y="52"/>
                    </a:lnTo>
                    <a:lnTo>
                      <a:pt x="130" y="56"/>
                    </a:lnTo>
                    <a:lnTo>
                      <a:pt x="130" y="56"/>
                    </a:lnTo>
                    <a:lnTo>
                      <a:pt x="130" y="56"/>
                    </a:lnTo>
                    <a:lnTo>
                      <a:pt x="130" y="56"/>
                    </a:lnTo>
                    <a:lnTo>
                      <a:pt x="130" y="56"/>
                    </a:lnTo>
                    <a:lnTo>
                      <a:pt x="130" y="56"/>
                    </a:lnTo>
                    <a:lnTo>
                      <a:pt x="130" y="60"/>
                    </a:lnTo>
                    <a:lnTo>
                      <a:pt x="134" y="60"/>
                    </a:lnTo>
                    <a:lnTo>
                      <a:pt x="134" y="60"/>
                    </a:lnTo>
                    <a:lnTo>
                      <a:pt x="134" y="60"/>
                    </a:lnTo>
                    <a:lnTo>
                      <a:pt x="134" y="60"/>
                    </a:lnTo>
                    <a:lnTo>
                      <a:pt x="134" y="60"/>
                    </a:lnTo>
                    <a:lnTo>
                      <a:pt x="134" y="64"/>
                    </a:lnTo>
                    <a:lnTo>
                      <a:pt x="134" y="64"/>
                    </a:lnTo>
                    <a:lnTo>
                      <a:pt x="130" y="68"/>
                    </a:lnTo>
                    <a:lnTo>
                      <a:pt x="130" y="68"/>
                    </a:lnTo>
                    <a:lnTo>
                      <a:pt x="130" y="68"/>
                    </a:lnTo>
                    <a:lnTo>
                      <a:pt x="126" y="68"/>
                    </a:lnTo>
                    <a:lnTo>
                      <a:pt x="126" y="68"/>
                    </a:lnTo>
                    <a:lnTo>
                      <a:pt x="126" y="68"/>
                    </a:lnTo>
                    <a:lnTo>
                      <a:pt x="122" y="68"/>
                    </a:lnTo>
                    <a:lnTo>
                      <a:pt x="122" y="68"/>
                    </a:lnTo>
                    <a:lnTo>
                      <a:pt x="122" y="68"/>
                    </a:lnTo>
                    <a:lnTo>
                      <a:pt x="122" y="68"/>
                    </a:lnTo>
                    <a:lnTo>
                      <a:pt x="122" y="68"/>
                    </a:lnTo>
                    <a:lnTo>
                      <a:pt x="118" y="68"/>
                    </a:lnTo>
                    <a:lnTo>
                      <a:pt x="114" y="68"/>
                    </a:lnTo>
                    <a:lnTo>
                      <a:pt x="114" y="68"/>
                    </a:lnTo>
                    <a:lnTo>
                      <a:pt x="114" y="68"/>
                    </a:lnTo>
                    <a:lnTo>
                      <a:pt x="114" y="68"/>
                    </a:lnTo>
                    <a:lnTo>
                      <a:pt x="114" y="68"/>
                    </a:lnTo>
                    <a:lnTo>
                      <a:pt x="114" y="68"/>
                    </a:lnTo>
                    <a:lnTo>
                      <a:pt x="114" y="70"/>
                    </a:lnTo>
                    <a:lnTo>
                      <a:pt x="114" y="70"/>
                    </a:lnTo>
                    <a:lnTo>
                      <a:pt x="114" y="70"/>
                    </a:lnTo>
                    <a:lnTo>
                      <a:pt x="114" y="70"/>
                    </a:lnTo>
                    <a:lnTo>
                      <a:pt x="114" y="74"/>
                    </a:lnTo>
                    <a:lnTo>
                      <a:pt x="118" y="74"/>
                    </a:lnTo>
                    <a:lnTo>
                      <a:pt x="118" y="74"/>
                    </a:lnTo>
                    <a:lnTo>
                      <a:pt x="118" y="74"/>
                    </a:lnTo>
                    <a:lnTo>
                      <a:pt x="118" y="74"/>
                    </a:lnTo>
                    <a:lnTo>
                      <a:pt x="118" y="74"/>
                    </a:lnTo>
                    <a:lnTo>
                      <a:pt x="118" y="74"/>
                    </a:lnTo>
                    <a:lnTo>
                      <a:pt x="118" y="78"/>
                    </a:lnTo>
                    <a:lnTo>
                      <a:pt x="118" y="78"/>
                    </a:lnTo>
                    <a:lnTo>
                      <a:pt x="118" y="82"/>
                    </a:lnTo>
                    <a:lnTo>
                      <a:pt x="118" y="82"/>
                    </a:lnTo>
                    <a:lnTo>
                      <a:pt x="118" y="86"/>
                    </a:lnTo>
                    <a:lnTo>
                      <a:pt x="118" y="86"/>
                    </a:lnTo>
                    <a:lnTo>
                      <a:pt x="118" y="86"/>
                    </a:lnTo>
                    <a:lnTo>
                      <a:pt x="122" y="86"/>
                    </a:lnTo>
                    <a:lnTo>
                      <a:pt x="122" y="90"/>
                    </a:lnTo>
                    <a:lnTo>
                      <a:pt x="122" y="90"/>
                    </a:lnTo>
                    <a:lnTo>
                      <a:pt x="122" y="90"/>
                    </a:lnTo>
                    <a:lnTo>
                      <a:pt x="118" y="90"/>
                    </a:lnTo>
                    <a:lnTo>
                      <a:pt x="118" y="90"/>
                    </a:lnTo>
                    <a:lnTo>
                      <a:pt x="118" y="90"/>
                    </a:lnTo>
                    <a:lnTo>
                      <a:pt x="118" y="90"/>
                    </a:lnTo>
                    <a:lnTo>
                      <a:pt x="114" y="90"/>
                    </a:lnTo>
                    <a:lnTo>
                      <a:pt x="114" y="90"/>
                    </a:lnTo>
                    <a:lnTo>
                      <a:pt x="114" y="90"/>
                    </a:lnTo>
                    <a:lnTo>
                      <a:pt x="114" y="90"/>
                    </a:lnTo>
                    <a:lnTo>
                      <a:pt x="114" y="90"/>
                    </a:lnTo>
                    <a:lnTo>
                      <a:pt x="112" y="90"/>
                    </a:lnTo>
                    <a:lnTo>
                      <a:pt x="112" y="90"/>
                    </a:lnTo>
                    <a:lnTo>
                      <a:pt x="108" y="90"/>
                    </a:lnTo>
                    <a:lnTo>
                      <a:pt x="108" y="90"/>
                    </a:lnTo>
                    <a:lnTo>
                      <a:pt x="108" y="90"/>
                    </a:lnTo>
                    <a:lnTo>
                      <a:pt x="108" y="90"/>
                    </a:lnTo>
                    <a:lnTo>
                      <a:pt x="108" y="94"/>
                    </a:lnTo>
                    <a:lnTo>
                      <a:pt x="108" y="94"/>
                    </a:lnTo>
                    <a:lnTo>
                      <a:pt x="108" y="94"/>
                    </a:lnTo>
                    <a:lnTo>
                      <a:pt x="104" y="94"/>
                    </a:lnTo>
                    <a:lnTo>
                      <a:pt x="104" y="98"/>
                    </a:lnTo>
                    <a:lnTo>
                      <a:pt x="104" y="98"/>
                    </a:lnTo>
                    <a:lnTo>
                      <a:pt x="104" y="98"/>
                    </a:lnTo>
                    <a:lnTo>
                      <a:pt x="104" y="100"/>
                    </a:lnTo>
                    <a:lnTo>
                      <a:pt x="104" y="100"/>
                    </a:lnTo>
                    <a:lnTo>
                      <a:pt x="104" y="104"/>
                    </a:lnTo>
                    <a:lnTo>
                      <a:pt x="104" y="104"/>
                    </a:lnTo>
                    <a:lnTo>
                      <a:pt x="104" y="104"/>
                    </a:lnTo>
                    <a:lnTo>
                      <a:pt x="104" y="104"/>
                    </a:lnTo>
                    <a:lnTo>
                      <a:pt x="104" y="108"/>
                    </a:lnTo>
                    <a:lnTo>
                      <a:pt x="104" y="104"/>
                    </a:lnTo>
                    <a:lnTo>
                      <a:pt x="100" y="104"/>
                    </a:lnTo>
                    <a:lnTo>
                      <a:pt x="100" y="104"/>
                    </a:lnTo>
                    <a:lnTo>
                      <a:pt x="100" y="100"/>
                    </a:lnTo>
                    <a:lnTo>
                      <a:pt x="100" y="100"/>
                    </a:lnTo>
                    <a:lnTo>
                      <a:pt x="96" y="100"/>
                    </a:lnTo>
                    <a:lnTo>
                      <a:pt x="96" y="100"/>
                    </a:lnTo>
                    <a:lnTo>
                      <a:pt x="96" y="100"/>
                    </a:lnTo>
                    <a:lnTo>
                      <a:pt x="96" y="100"/>
                    </a:lnTo>
                    <a:lnTo>
                      <a:pt x="96" y="100"/>
                    </a:lnTo>
                    <a:lnTo>
                      <a:pt x="92" y="104"/>
                    </a:lnTo>
                    <a:lnTo>
                      <a:pt x="92" y="104"/>
                    </a:lnTo>
                    <a:lnTo>
                      <a:pt x="92" y="104"/>
                    </a:lnTo>
                    <a:lnTo>
                      <a:pt x="92" y="104"/>
                    </a:lnTo>
                    <a:lnTo>
                      <a:pt x="92" y="100"/>
                    </a:lnTo>
                    <a:lnTo>
                      <a:pt x="92" y="100"/>
                    </a:lnTo>
                    <a:lnTo>
                      <a:pt x="88" y="100"/>
                    </a:lnTo>
                    <a:lnTo>
                      <a:pt x="88" y="104"/>
                    </a:lnTo>
                    <a:lnTo>
                      <a:pt x="84" y="104"/>
                    </a:lnTo>
                    <a:lnTo>
                      <a:pt x="84" y="104"/>
                    </a:lnTo>
                    <a:lnTo>
                      <a:pt x="84" y="104"/>
                    </a:lnTo>
                    <a:lnTo>
                      <a:pt x="84" y="100"/>
                    </a:lnTo>
                    <a:lnTo>
                      <a:pt x="84" y="100"/>
                    </a:lnTo>
                    <a:lnTo>
                      <a:pt x="84" y="100"/>
                    </a:lnTo>
                    <a:lnTo>
                      <a:pt x="84" y="100"/>
                    </a:lnTo>
                    <a:lnTo>
                      <a:pt x="84" y="100"/>
                    </a:lnTo>
                    <a:lnTo>
                      <a:pt x="82" y="100"/>
                    </a:lnTo>
                    <a:lnTo>
                      <a:pt x="82" y="100"/>
                    </a:lnTo>
                    <a:lnTo>
                      <a:pt x="78" y="100"/>
                    </a:lnTo>
                    <a:lnTo>
                      <a:pt x="78" y="100"/>
                    </a:lnTo>
                    <a:lnTo>
                      <a:pt x="78" y="100"/>
                    </a:lnTo>
                    <a:lnTo>
                      <a:pt x="78" y="100"/>
                    </a:lnTo>
                    <a:lnTo>
                      <a:pt x="78" y="104"/>
                    </a:lnTo>
                    <a:lnTo>
                      <a:pt x="78" y="104"/>
                    </a:lnTo>
                    <a:lnTo>
                      <a:pt x="78" y="104"/>
                    </a:lnTo>
                    <a:lnTo>
                      <a:pt x="78" y="104"/>
                    </a:lnTo>
                    <a:lnTo>
                      <a:pt x="78" y="100"/>
                    </a:lnTo>
                    <a:lnTo>
                      <a:pt x="78" y="100"/>
                    </a:lnTo>
                    <a:lnTo>
                      <a:pt x="78" y="100"/>
                    </a:lnTo>
                    <a:lnTo>
                      <a:pt x="74" y="100"/>
                    </a:lnTo>
                    <a:lnTo>
                      <a:pt x="74" y="100"/>
                    </a:lnTo>
                    <a:lnTo>
                      <a:pt x="74" y="100"/>
                    </a:lnTo>
                    <a:lnTo>
                      <a:pt x="70" y="100"/>
                    </a:lnTo>
                    <a:lnTo>
                      <a:pt x="70" y="98"/>
                    </a:lnTo>
                    <a:lnTo>
                      <a:pt x="70" y="98"/>
                    </a:lnTo>
                    <a:lnTo>
                      <a:pt x="70" y="100"/>
                    </a:lnTo>
                    <a:lnTo>
                      <a:pt x="70" y="100"/>
                    </a:lnTo>
                    <a:lnTo>
                      <a:pt x="70" y="100"/>
                    </a:lnTo>
                    <a:lnTo>
                      <a:pt x="70" y="100"/>
                    </a:lnTo>
                    <a:lnTo>
                      <a:pt x="70" y="100"/>
                    </a:lnTo>
                    <a:lnTo>
                      <a:pt x="68" y="100"/>
                    </a:lnTo>
                    <a:lnTo>
                      <a:pt x="68" y="100"/>
                    </a:lnTo>
                    <a:lnTo>
                      <a:pt x="68" y="100"/>
                    </a:lnTo>
                    <a:lnTo>
                      <a:pt x="68" y="100"/>
                    </a:lnTo>
                    <a:lnTo>
                      <a:pt x="68" y="100"/>
                    </a:lnTo>
                    <a:lnTo>
                      <a:pt x="68" y="100"/>
                    </a:lnTo>
                    <a:lnTo>
                      <a:pt x="68" y="100"/>
                    </a:lnTo>
                    <a:lnTo>
                      <a:pt x="68" y="100"/>
                    </a:lnTo>
                    <a:lnTo>
                      <a:pt x="68" y="100"/>
                    </a:lnTo>
                    <a:lnTo>
                      <a:pt x="68" y="100"/>
                    </a:lnTo>
                    <a:lnTo>
                      <a:pt x="64" y="100"/>
                    </a:lnTo>
                    <a:lnTo>
                      <a:pt x="64" y="100"/>
                    </a:lnTo>
                    <a:lnTo>
                      <a:pt x="64" y="100"/>
                    </a:lnTo>
                    <a:lnTo>
                      <a:pt x="64" y="100"/>
                    </a:lnTo>
                    <a:lnTo>
                      <a:pt x="64" y="100"/>
                    </a:lnTo>
                    <a:lnTo>
                      <a:pt x="64" y="100"/>
                    </a:lnTo>
                    <a:lnTo>
                      <a:pt x="60" y="100"/>
                    </a:lnTo>
                    <a:lnTo>
                      <a:pt x="60" y="100"/>
                    </a:lnTo>
                    <a:lnTo>
                      <a:pt x="60" y="100"/>
                    </a:lnTo>
                    <a:lnTo>
                      <a:pt x="60" y="100"/>
                    </a:lnTo>
                    <a:lnTo>
                      <a:pt x="56" y="98"/>
                    </a:lnTo>
                    <a:lnTo>
                      <a:pt x="56" y="98"/>
                    </a:lnTo>
                    <a:lnTo>
                      <a:pt x="56" y="98"/>
                    </a:lnTo>
                    <a:lnTo>
                      <a:pt x="56" y="98"/>
                    </a:lnTo>
                    <a:lnTo>
                      <a:pt x="56" y="98"/>
                    </a:lnTo>
                    <a:lnTo>
                      <a:pt x="56" y="98"/>
                    </a:lnTo>
                    <a:lnTo>
                      <a:pt x="52" y="98"/>
                    </a:lnTo>
                    <a:lnTo>
                      <a:pt x="52" y="98"/>
                    </a:lnTo>
                    <a:lnTo>
                      <a:pt x="52" y="98"/>
                    </a:lnTo>
                    <a:lnTo>
                      <a:pt x="52" y="98"/>
                    </a:lnTo>
                    <a:lnTo>
                      <a:pt x="52" y="98"/>
                    </a:lnTo>
                    <a:lnTo>
                      <a:pt x="52" y="98"/>
                    </a:lnTo>
                    <a:lnTo>
                      <a:pt x="48" y="98"/>
                    </a:lnTo>
                    <a:lnTo>
                      <a:pt x="48" y="98"/>
                    </a:lnTo>
                    <a:lnTo>
                      <a:pt x="48" y="94"/>
                    </a:lnTo>
                    <a:lnTo>
                      <a:pt x="48" y="94"/>
                    </a:lnTo>
                    <a:lnTo>
                      <a:pt x="48" y="98"/>
                    </a:lnTo>
                    <a:lnTo>
                      <a:pt x="48" y="98"/>
                    </a:lnTo>
                    <a:lnTo>
                      <a:pt x="48" y="98"/>
                    </a:lnTo>
                    <a:lnTo>
                      <a:pt x="44" y="98"/>
                    </a:lnTo>
                    <a:lnTo>
                      <a:pt x="44" y="94"/>
                    </a:lnTo>
                    <a:lnTo>
                      <a:pt x="44" y="94"/>
                    </a:lnTo>
                    <a:lnTo>
                      <a:pt x="44" y="94"/>
                    </a:lnTo>
                    <a:lnTo>
                      <a:pt x="44" y="94"/>
                    </a:lnTo>
                    <a:lnTo>
                      <a:pt x="44" y="94"/>
                    </a:lnTo>
                    <a:lnTo>
                      <a:pt x="42" y="94"/>
                    </a:lnTo>
                    <a:lnTo>
                      <a:pt x="42" y="94"/>
                    </a:lnTo>
                    <a:lnTo>
                      <a:pt x="42" y="94"/>
                    </a:lnTo>
                    <a:lnTo>
                      <a:pt x="42" y="94"/>
                    </a:lnTo>
                    <a:lnTo>
                      <a:pt x="38" y="94"/>
                    </a:lnTo>
                    <a:lnTo>
                      <a:pt x="38" y="94"/>
                    </a:lnTo>
                    <a:lnTo>
                      <a:pt x="38" y="94"/>
                    </a:lnTo>
                    <a:lnTo>
                      <a:pt x="34" y="94"/>
                    </a:lnTo>
                    <a:lnTo>
                      <a:pt x="34" y="94"/>
                    </a:lnTo>
                    <a:lnTo>
                      <a:pt x="34" y="94"/>
                    </a:lnTo>
                    <a:lnTo>
                      <a:pt x="34" y="94"/>
                    </a:lnTo>
                    <a:lnTo>
                      <a:pt x="34" y="94"/>
                    </a:lnTo>
                    <a:lnTo>
                      <a:pt x="34" y="9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4" name="Freeform 91">
                <a:extLst>
                  <a:ext uri="{FF2B5EF4-FFF2-40B4-BE49-F238E27FC236}">
                    <a16:creationId xmlns:a16="http://schemas.microsoft.com/office/drawing/2014/main" id="{70EA5800-7A12-6565-3E3E-ACB4EB9A0650}"/>
                  </a:ext>
                </a:extLst>
              </p:cNvPr>
              <p:cNvSpPr>
                <a:spLocks/>
              </p:cNvSpPr>
              <p:nvPr/>
            </p:nvSpPr>
            <p:spPr bwMode="auto">
              <a:xfrm>
                <a:off x="4454525" y="3060768"/>
                <a:ext cx="79375" cy="63500"/>
              </a:xfrm>
              <a:custGeom>
                <a:avLst/>
                <a:gdLst>
                  <a:gd name="T0" fmla="*/ 22 w 50"/>
                  <a:gd name="T1" fmla="*/ 26 h 40"/>
                  <a:gd name="T2" fmla="*/ 18 w 50"/>
                  <a:gd name="T3" fmla="*/ 26 h 40"/>
                  <a:gd name="T4" fmla="*/ 14 w 50"/>
                  <a:gd name="T5" fmla="*/ 22 h 40"/>
                  <a:gd name="T6" fmla="*/ 10 w 50"/>
                  <a:gd name="T7" fmla="*/ 22 h 40"/>
                  <a:gd name="T8" fmla="*/ 6 w 50"/>
                  <a:gd name="T9" fmla="*/ 18 h 40"/>
                  <a:gd name="T10" fmla="*/ 6 w 50"/>
                  <a:gd name="T11" fmla="*/ 14 h 40"/>
                  <a:gd name="T12" fmla="*/ 2 w 50"/>
                  <a:gd name="T13" fmla="*/ 14 h 40"/>
                  <a:gd name="T14" fmla="*/ 2 w 50"/>
                  <a:gd name="T15" fmla="*/ 14 h 40"/>
                  <a:gd name="T16" fmla="*/ 0 w 50"/>
                  <a:gd name="T17" fmla="*/ 10 h 40"/>
                  <a:gd name="T18" fmla="*/ 2 w 50"/>
                  <a:gd name="T19" fmla="*/ 6 h 40"/>
                  <a:gd name="T20" fmla="*/ 10 w 50"/>
                  <a:gd name="T21" fmla="*/ 4 h 40"/>
                  <a:gd name="T22" fmla="*/ 10 w 50"/>
                  <a:gd name="T23" fmla="*/ 6 h 40"/>
                  <a:gd name="T24" fmla="*/ 14 w 50"/>
                  <a:gd name="T25" fmla="*/ 4 h 40"/>
                  <a:gd name="T26" fmla="*/ 18 w 50"/>
                  <a:gd name="T27" fmla="*/ 6 h 40"/>
                  <a:gd name="T28" fmla="*/ 22 w 50"/>
                  <a:gd name="T29" fmla="*/ 4 h 40"/>
                  <a:gd name="T30" fmla="*/ 22 w 50"/>
                  <a:gd name="T31" fmla="*/ 4 h 40"/>
                  <a:gd name="T32" fmla="*/ 22 w 50"/>
                  <a:gd name="T33" fmla="*/ 6 h 40"/>
                  <a:gd name="T34" fmla="*/ 22 w 50"/>
                  <a:gd name="T35" fmla="*/ 4 h 40"/>
                  <a:gd name="T36" fmla="*/ 26 w 50"/>
                  <a:gd name="T37" fmla="*/ 4 h 40"/>
                  <a:gd name="T38" fmla="*/ 26 w 50"/>
                  <a:gd name="T39" fmla="*/ 4 h 40"/>
                  <a:gd name="T40" fmla="*/ 26 w 50"/>
                  <a:gd name="T41" fmla="*/ 0 h 40"/>
                  <a:gd name="T42" fmla="*/ 30 w 50"/>
                  <a:gd name="T43" fmla="*/ 4 h 40"/>
                  <a:gd name="T44" fmla="*/ 30 w 50"/>
                  <a:gd name="T45" fmla="*/ 0 h 40"/>
                  <a:gd name="T46" fmla="*/ 32 w 50"/>
                  <a:gd name="T47" fmla="*/ 4 h 40"/>
                  <a:gd name="T48" fmla="*/ 32 w 50"/>
                  <a:gd name="T49" fmla="*/ 0 h 40"/>
                  <a:gd name="T50" fmla="*/ 36 w 50"/>
                  <a:gd name="T51" fmla="*/ 4 h 40"/>
                  <a:gd name="T52" fmla="*/ 36 w 50"/>
                  <a:gd name="T53" fmla="*/ 6 h 40"/>
                  <a:gd name="T54" fmla="*/ 40 w 50"/>
                  <a:gd name="T55" fmla="*/ 6 h 40"/>
                  <a:gd name="T56" fmla="*/ 44 w 50"/>
                  <a:gd name="T57" fmla="*/ 6 h 40"/>
                  <a:gd name="T58" fmla="*/ 44 w 50"/>
                  <a:gd name="T59" fmla="*/ 10 h 40"/>
                  <a:gd name="T60" fmla="*/ 44 w 50"/>
                  <a:gd name="T61" fmla="*/ 14 h 40"/>
                  <a:gd name="T62" fmla="*/ 44 w 50"/>
                  <a:gd name="T63" fmla="*/ 14 h 40"/>
                  <a:gd name="T64" fmla="*/ 44 w 50"/>
                  <a:gd name="T65" fmla="*/ 14 h 40"/>
                  <a:gd name="T66" fmla="*/ 48 w 50"/>
                  <a:gd name="T67" fmla="*/ 18 h 40"/>
                  <a:gd name="T68" fmla="*/ 50 w 50"/>
                  <a:gd name="T69" fmla="*/ 22 h 40"/>
                  <a:gd name="T70" fmla="*/ 50 w 50"/>
                  <a:gd name="T71" fmla="*/ 26 h 40"/>
                  <a:gd name="T72" fmla="*/ 48 w 50"/>
                  <a:gd name="T73" fmla="*/ 28 h 40"/>
                  <a:gd name="T74" fmla="*/ 48 w 50"/>
                  <a:gd name="T75" fmla="*/ 28 h 40"/>
                  <a:gd name="T76" fmla="*/ 44 w 50"/>
                  <a:gd name="T77" fmla="*/ 28 h 40"/>
                  <a:gd name="T78" fmla="*/ 44 w 50"/>
                  <a:gd name="T79" fmla="*/ 36 h 40"/>
                  <a:gd name="T80" fmla="*/ 44 w 50"/>
                  <a:gd name="T81" fmla="*/ 36 h 40"/>
                  <a:gd name="T82" fmla="*/ 44 w 50"/>
                  <a:gd name="T83" fmla="*/ 40 h 40"/>
                  <a:gd name="T84" fmla="*/ 40 w 50"/>
                  <a:gd name="T85" fmla="*/ 40 h 40"/>
                  <a:gd name="T86" fmla="*/ 40 w 50"/>
                  <a:gd name="T87" fmla="*/ 40 h 40"/>
                  <a:gd name="T88" fmla="*/ 36 w 50"/>
                  <a:gd name="T89" fmla="*/ 40 h 40"/>
                  <a:gd name="T90" fmla="*/ 32 w 50"/>
                  <a:gd name="T91" fmla="*/ 36 h 40"/>
                  <a:gd name="T92" fmla="*/ 30 w 50"/>
                  <a:gd name="T93" fmla="*/ 28 h 40"/>
                  <a:gd name="T94" fmla="*/ 30 w 50"/>
                  <a:gd name="T95" fmla="*/ 28 h 40"/>
                  <a:gd name="T96" fmla="*/ 26 w 50"/>
                  <a:gd name="T97" fmla="*/ 32 h 40"/>
                  <a:gd name="T98" fmla="*/ 22 w 50"/>
                  <a:gd name="T99" fmla="*/ 32 h 40"/>
                  <a:gd name="T100" fmla="*/ 22 w 50"/>
                  <a:gd name="T101"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40">
                    <a:moveTo>
                      <a:pt x="22" y="32"/>
                    </a:moveTo>
                    <a:lnTo>
                      <a:pt x="22" y="32"/>
                    </a:lnTo>
                    <a:lnTo>
                      <a:pt x="22" y="28"/>
                    </a:lnTo>
                    <a:lnTo>
                      <a:pt x="22" y="26"/>
                    </a:lnTo>
                    <a:lnTo>
                      <a:pt x="22" y="26"/>
                    </a:lnTo>
                    <a:lnTo>
                      <a:pt x="18" y="26"/>
                    </a:lnTo>
                    <a:lnTo>
                      <a:pt x="18" y="26"/>
                    </a:lnTo>
                    <a:lnTo>
                      <a:pt x="18" y="26"/>
                    </a:lnTo>
                    <a:lnTo>
                      <a:pt x="14" y="26"/>
                    </a:lnTo>
                    <a:lnTo>
                      <a:pt x="14" y="26"/>
                    </a:lnTo>
                    <a:lnTo>
                      <a:pt x="14" y="22"/>
                    </a:lnTo>
                    <a:lnTo>
                      <a:pt x="14" y="22"/>
                    </a:lnTo>
                    <a:lnTo>
                      <a:pt x="14" y="22"/>
                    </a:lnTo>
                    <a:lnTo>
                      <a:pt x="10" y="22"/>
                    </a:lnTo>
                    <a:lnTo>
                      <a:pt x="10" y="22"/>
                    </a:lnTo>
                    <a:lnTo>
                      <a:pt x="10" y="22"/>
                    </a:lnTo>
                    <a:lnTo>
                      <a:pt x="10" y="22"/>
                    </a:lnTo>
                    <a:lnTo>
                      <a:pt x="6" y="22"/>
                    </a:lnTo>
                    <a:lnTo>
                      <a:pt x="6" y="18"/>
                    </a:lnTo>
                    <a:lnTo>
                      <a:pt x="6" y="18"/>
                    </a:lnTo>
                    <a:lnTo>
                      <a:pt x="6" y="18"/>
                    </a:lnTo>
                    <a:lnTo>
                      <a:pt x="6" y="14"/>
                    </a:lnTo>
                    <a:lnTo>
                      <a:pt x="6" y="14"/>
                    </a:lnTo>
                    <a:lnTo>
                      <a:pt x="6" y="14"/>
                    </a:lnTo>
                    <a:lnTo>
                      <a:pt x="6" y="14"/>
                    </a:lnTo>
                    <a:lnTo>
                      <a:pt x="2" y="14"/>
                    </a:lnTo>
                    <a:lnTo>
                      <a:pt x="2" y="14"/>
                    </a:lnTo>
                    <a:lnTo>
                      <a:pt x="2" y="14"/>
                    </a:lnTo>
                    <a:lnTo>
                      <a:pt x="2" y="18"/>
                    </a:lnTo>
                    <a:lnTo>
                      <a:pt x="2" y="18"/>
                    </a:lnTo>
                    <a:lnTo>
                      <a:pt x="2" y="18"/>
                    </a:lnTo>
                    <a:lnTo>
                      <a:pt x="2" y="14"/>
                    </a:lnTo>
                    <a:lnTo>
                      <a:pt x="0" y="14"/>
                    </a:lnTo>
                    <a:lnTo>
                      <a:pt x="0" y="14"/>
                    </a:lnTo>
                    <a:lnTo>
                      <a:pt x="0" y="10"/>
                    </a:lnTo>
                    <a:lnTo>
                      <a:pt x="0" y="10"/>
                    </a:lnTo>
                    <a:lnTo>
                      <a:pt x="0" y="10"/>
                    </a:lnTo>
                    <a:lnTo>
                      <a:pt x="2" y="6"/>
                    </a:lnTo>
                    <a:lnTo>
                      <a:pt x="2" y="6"/>
                    </a:lnTo>
                    <a:lnTo>
                      <a:pt x="2" y="6"/>
                    </a:lnTo>
                    <a:lnTo>
                      <a:pt x="6" y="4"/>
                    </a:lnTo>
                    <a:lnTo>
                      <a:pt x="6" y="4"/>
                    </a:lnTo>
                    <a:lnTo>
                      <a:pt x="6" y="4"/>
                    </a:lnTo>
                    <a:lnTo>
                      <a:pt x="10" y="4"/>
                    </a:lnTo>
                    <a:lnTo>
                      <a:pt x="10" y="4"/>
                    </a:lnTo>
                    <a:lnTo>
                      <a:pt x="10" y="6"/>
                    </a:lnTo>
                    <a:lnTo>
                      <a:pt x="10" y="6"/>
                    </a:lnTo>
                    <a:lnTo>
                      <a:pt x="10" y="6"/>
                    </a:lnTo>
                    <a:lnTo>
                      <a:pt x="10" y="6"/>
                    </a:lnTo>
                    <a:lnTo>
                      <a:pt x="10" y="6"/>
                    </a:lnTo>
                    <a:lnTo>
                      <a:pt x="10" y="6"/>
                    </a:lnTo>
                    <a:lnTo>
                      <a:pt x="14" y="4"/>
                    </a:lnTo>
                    <a:lnTo>
                      <a:pt x="14" y="4"/>
                    </a:lnTo>
                    <a:lnTo>
                      <a:pt x="14" y="6"/>
                    </a:lnTo>
                    <a:lnTo>
                      <a:pt x="14" y="6"/>
                    </a:lnTo>
                    <a:lnTo>
                      <a:pt x="18" y="6"/>
                    </a:lnTo>
                    <a:lnTo>
                      <a:pt x="18" y="6"/>
                    </a:lnTo>
                    <a:lnTo>
                      <a:pt x="18" y="6"/>
                    </a:lnTo>
                    <a:lnTo>
                      <a:pt x="22" y="6"/>
                    </a:lnTo>
                    <a:lnTo>
                      <a:pt x="22" y="4"/>
                    </a:lnTo>
                    <a:lnTo>
                      <a:pt x="22" y="4"/>
                    </a:lnTo>
                    <a:lnTo>
                      <a:pt x="22" y="4"/>
                    </a:lnTo>
                    <a:lnTo>
                      <a:pt x="22" y="4"/>
                    </a:lnTo>
                    <a:lnTo>
                      <a:pt x="22" y="4"/>
                    </a:lnTo>
                    <a:lnTo>
                      <a:pt x="22" y="4"/>
                    </a:lnTo>
                    <a:lnTo>
                      <a:pt x="22" y="6"/>
                    </a:lnTo>
                    <a:lnTo>
                      <a:pt x="22" y="6"/>
                    </a:lnTo>
                    <a:lnTo>
                      <a:pt x="22" y="6"/>
                    </a:lnTo>
                    <a:lnTo>
                      <a:pt x="22" y="6"/>
                    </a:lnTo>
                    <a:lnTo>
                      <a:pt x="22" y="4"/>
                    </a:lnTo>
                    <a:lnTo>
                      <a:pt x="22" y="4"/>
                    </a:lnTo>
                    <a:lnTo>
                      <a:pt x="22" y="4"/>
                    </a:lnTo>
                    <a:lnTo>
                      <a:pt x="22" y="4"/>
                    </a:lnTo>
                    <a:lnTo>
                      <a:pt x="22" y="4"/>
                    </a:lnTo>
                    <a:lnTo>
                      <a:pt x="22" y="4"/>
                    </a:lnTo>
                    <a:lnTo>
                      <a:pt x="26" y="4"/>
                    </a:lnTo>
                    <a:lnTo>
                      <a:pt x="26" y="4"/>
                    </a:lnTo>
                    <a:lnTo>
                      <a:pt x="26" y="4"/>
                    </a:lnTo>
                    <a:lnTo>
                      <a:pt x="26" y="4"/>
                    </a:lnTo>
                    <a:lnTo>
                      <a:pt x="26" y="4"/>
                    </a:lnTo>
                    <a:lnTo>
                      <a:pt x="26" y="4"/>
                    </a:lnTo>
                    <a:lnTo>
                      <a:pt x="26" y="4"/>
                    </a:lnTo>
                    <a:lnTo>
                      <a:pt x="26" y="0"/>
                    </a:lnTo>
                    <a:lnTo>
                      <a:pt x="26" y="0"/>
                    </a:lnTo>
                    <a:lnTo>
                      <a:pt x="26" y="4"/>
                    </a:lnTo>
                    <a:lnTo>
                      <a:pt x="26" y="4"/>
                    </a:lnTo>
                    <a:lnTo>
                      <a:pt x="30" y="4"/>
                    </a:lnTo>
                    <a:lnTo>
                      <a:pt x="30" y="4"/>
                    </a:lnTo>
                    <a:lnTo>
                      <a:pt x="30" y="0"/>
                    </a:lnTo>
                    <a:lnTo>
                      <a:pt x="30" y="0"/>
                    </a:lnTo>
                    <a:lnTo>
                      <a:pt x="30" y="0"/>
                    </a:lnTo>
                    <a:lnTo>
                      <a:pt x="30" y="0"/>
                    </a:lnTo>
                    <a:lnTo>
                      <a:pt x="30" y="0"/>
                    </a:lnTo>
                    <a:lnTo>
                      <a:pt x="30" y="4"/>
                    </a:lnTo>
                    <a:lnTo>
                      <a:pt x="30" y="4"/>
                    </a:lnTo>
                    <a:lnTo>
                      <a:pt x="32" y="4"/>
                    </a:lnTo>
                    <a:lnTo>
                      <a:pt x="32" y="4"/>
                    </a:lnTo>
                    <a:lnTo>
                      <a:pt x="32" y="0"/>
                    </a:lnTo>
                    <a:lnTo>
                      <a:pt x="32" y="0"/>
                    </a:lnTo>
                    <a:lnTo>
                      <a:pt x="32" y="0"/>
                    </a:lnTo>
                    <a:lnTo>
                      <a:pt x="32" y="4"/>
                    </a:lnTo>
                    <a:lnTo>
                      <a:pt x="32" y="4"/>
                    </a:lnTo>
                    <a:lnTo>
                      <a:pt x="36" y="4"/>
                    </a:lnTo>
                    <a:lnTo>
                      <a:pt x="36" y="4"/>
                    </a:lnTo>
                    <a:lnTo>
                      <a:pt x="36" y="4"/>
                    </a:lnTo>
                    <a:lnTo>
                      <a:pt x="36" y="4"/>
                    </a:lnTo>
                    <a:lnTo>
                      <a:pt x="36" y="6"/>
                    </a:lnTo>
                    <a:lnTo>
                      <a:pt x="36" y="6"/>
                    </a:lnTo>
                    <a:lnTo>
                      <a:pt x="40" y="6"/>
                    </a:lnTo>
                    <a:lnTo>
                      <a:pt x="40" y="6"/>
                    </a:lnTo>
                    <a:lnTo>
                      <a:pt x="40" y="4"/>
                    </a:lnTo>
                    <a:lnTo>
                      <a:pt x="40" y="6"/>
                    </a:lnTo>
                    <a:lnTo>
                      <a:pt x="40" y="6"/>
                    </a:lnTo>
                    <a:lnTo>
                      <a:pt x="40" y="6"/>
                    </a:lnTo>
                    <a:lnTo>
                      <a:pt x="44" y="6"/>
                    </a:lnTo>
                    <a:lnTo>
                      <a:pt x="44" y="6"/>
                    </a:lnTo>
                    <a:lnTo>
                      <a:pt x="44" y="6"/>
                    </a:lnTo>
                    <a:lnTo>
                      <a:pt x="44" y="10"/>
                    </a:lnTo>
                    <a:lnTo>
                      <a:pt x="44" y="10"/>
                    </a:lnTo>
                    <a:lnTo>
                      <a:pt x="44" y="10"/>
                    </a:lnTo>
                    <a:lnTo>
                      <a:pt x="40" y="14"/>
                    </a:lnTo>
                    <a:lnTo>
                      <a:pt x="40" y="14"/>
                    </a:lnTo>
                    <a:lnTo>
                      <a:pt x="40" y="14"/>
                    </a:lnTo>
                    <a:lnTo>
                      <a:pt x="44" y="14"/>
                    </a:lnTo>
                    <a:lnTo>
                      <a:pt x="44" y="14"/>
                    </a:lnTo>
                    <a:lnTo>
                      <a:pt x="44" y="14"/>
                    </a:lnTo>
                    <a:lnTo>
                      <a:pt x="44" y="14"/>
                    </a:lnTo>
                    <a:lnTo>
                      <a:pt x="44" y="14"/>
                    </a:lnTo>
                    <a:lnTo>
                      <a:pt x="44" y="14"/>
                    </a:lnTo>
                    <a:lnTo>
                      <a:pt x="44" y="14"/>
                    </a:lnTo>
                    <a:lnTo>
                      <a:pt x="44" y="14"/>
                    </a:lnTo>
                    <a:lnTo>
                      <a:pt x="44" y="14"/>
                    </a:lnTo>
                    <a:lnTo>
                      <a:pt x="44" y="18"/>
                    </a:lnTo>
                    <a:lnTo>
                      <a:pt x="44" y="14"/>
                    </a:lnTo>
                    <a:lnTo>
                      <a:pt x="48" y="14"/>
                    </a:lnTo>
                    <a:lnTo>
                      <a:pt x="48" y="18"/>
                    </a:lnTo>
                    <a:lnTo>
                      <a:pt x="48" y="18"/>
                    </a:lnTo>
                    <a:lnTo>
                      <a:pt x="50" y="18"/>
                    </a:lnTo>
                    <a:lnTo>
                      <a:pt x="50" y="18"/>
                    </a:lnTo>
                    <a:lnTo>
                      <a:pt x="50" y="22"/>
                    </a:lnTo>
                    <a:lnTo>
                      <a:pt x="50" y="22"/>
                    </a:lnTo>
                    <a:lnTo>
                      <a:pt x="50" y="22"/>
                    </a:lnTo>
                    <a:lnTo>
                      <a:pt x="50" y="22"/>
                    </a:lnTo>
                    <a:lnTo>
                      <a:pt x="50" y="26"/>
                    </a:lnTo>
                    <a:lnTo>
                      <a:pt x="50" y="26"/>
                    </a:lnTo>
                    <a:lnTo>
                      <a:pt x="50" y="26"/>
                    </a:lnTo>
                    <a:lnTo>
                      <a:pt x="48" y="26"/>
                    </a:lnTo>
                    <a:lnTo>
                      <a:pt x="48" y="28"/>
                    </a:lnTo>
                    <a:lnTo>
                      <a:pt x="48" y="28"/>
                    </a:lnTo>
                    <a:lnTo>
                      <a:pt x="48" y="28"/>
                    </a:lnTo>
                    <a:lnTo>
                      <a:pt x="48" y="28"/>
                    </a:lnTo>
                    <a:lnTo>
                      <a:pt x="48" y="28"/>
                    </a:lnTo>
                    <a:lnTo>
                      <a:pt x="48" y="28"/>
                    </a:lnTo>
                    <a:lnTo>
                      <a:pt x="48" y="28"/>
                    </a:lnTo>
                    <a:lnTo>
                      <a:pt x="44" y="28"/>
                    </a:lnTo>
                    <a:lnTo>
                      <a:pt x="44" y="28"/>
                    </a:lnTo>
                    <a:lnTo>
                      <a:pt x="44" y="32"/>
                    </a:lnTo>
                    <a:lnTo>
                      <a:pt x="44" y="32"/>
                    </a:lnTo>
                    <a:lnTo>
                      <a:pt x="44" y="32"/>
                    </a:lnTo>
                    <a:lnTo>
                      <a:pt x="44" y="36"/>
                    </a:lnTo>
                    <a:lnTo>
                      <a:pt x="44" y="36"/>
                    </a:lnTo>
                    <a:lnTo>
                      <a:pt x="44" y="36"/>
                    </a:lnTo>
                    <a:lnTo>
                      <a:pt x="44" y="36"/>
                    </a:lnTo>
                    <a:lnTo>
                      <a:pt x="44" y="36"/>
                    </a:lnTo>
                    <a:lnTo>
                      <a:pt x="44" y="40"/>
                    </a:lnTo>
                    <a:lnTo>
                      <a:pt x="44" y="40"/>
                    </a:lnTo>
                    <a:lnTo>
                      <a:pt x="44" y="40"/>
                    </a:lnTo>
                    <a:lnTo>
                      <a:pt x="44" y="40"/>
                    </a:lnTo>
                    <a:lnTo>
                      <a:pt x="44" y="40"/>
                    </a:lnTo>
                    <a:lnTo>
                      <a:pt x="44" y="40"/>
                    </a:lnTo>
                    <a:lnTo>
                      <a:pt x="44" y="40"/>
                    </a:lnTo>
                    <a:lnTo>
                      <a:pt x="40" y="40"/>
                    </a:lnTo>
                    <a:lnTo>
                      <a:pt x="40" y="40"/>
                    </a:lnTo>
                    <a:lnTo>
                      <a:pt x="40" y="40"/>
                    </a:lnTo>
                    <a:lnTo>
                      <a:pt x="40" y="40"/>
                    </a:lnTo>
                    <a:lnTo>
                      <a:pt x="40" y="40"/>
                    </a:lnTo>
                    <a:lnTo>
                      <a:pt x="40" y="40"/>
                    </a:lnTo>
                    <a:lnTo>
                      <a:pt x="40" y="40"/>
                    </a:lnTo>
                    <a:lnTo>
                      <a:pt x="36" y="40"/>
                    </a:lnTo>
                    <a:lnTo>
                      <a:pt x="36" y="40"/>
                    </a:lnTo>
                    <a:lnTo>
                      <a:pt x="32" y="36"/>
                    </a:lnTo>
                    <a:lnTo>
                      <a:pt x="32" y="36"/>
                    </a:lnTo>
                    <a:lnTo>
                      <a:pt x="32" y="36"/>
                    </a:lnTo>
                    <a:lnTo>
                      <a:pt x="32" y="36"/>
                    </a:lnTo>
                    <a:lnTo>
                      <a:pt x="30" y="36"/>
                    </a:lnTo>
                    <a:lnTo>
                      <a:pt x="30" y="32"/>
                    </a:lnTo>
                    <a:lnTo>
                      <a:pt x="30" y="28"/>
                    </a:lnTo>
                    <a:lnTo>
                      <a:pt x="30" y="28"/>
                    </a:lnTo>
                    <a:lnTo>
                      <a:pt x="32" y="28"/>
                    </a:lnTo>
                    <a:lnTo>
                      <a:pt x="30" y="28"/>
                    </a:lnTo>
                    <a:lnTo>
                      <a:pt x="30" y="28"/>
                    </a:lnTo>
                    <a:lnTo>
                      <a:pt x="30" y="28"/>
                    </a:lnTo>
                    <a:lnTo>
                      <a:pt x="30" y="28"/>
                    </a:lnTo>
                    <a:lnTo>
                      <a:pt x="30" y="32"/>
                    </a:lnTo>
                    <a:lnTo>
                      <a:pt x="26" y="32"/>
                    </a:lnTo>
                    <a:lnTo>
                      <a:pt x="26" y="32"/>
                    </a:lnTo>
                    <a:lnTo>
                      <a:pt x="26" y="32"/>
                    </a:lnTo>
                    <a:lnTo>
                      <a:pt x="26" y="32"/>
                    </a:lnTo>
                    <a:lnTo>
                      <a:pt x="22" y="32"/>
                    </a:lnTo>
                    <a:lnTo>
                      <a:pt x="22" y="32"/>
                    </a:lnTo>
                    <a:lnTo>
                      <a:pt x="22" y="32"/>
                    </a:lnTo>
                    <a:lnTo>
                      <a:pt x="22" y="32"/>
                    </a:lnTo>
                    <a:lnTo>
                      <a:pt x="22" y="32"/>
                    </a:lnTo>
                    <a:lnTo>
                      <a:pt x="22" y="32"/>
                    </a:lnTo>
                    <a:lnTo>
                      <a:pt x="22" y="3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5" name="Freeform 92">
                <a:extLst>
                  <a:ext uri="{FF2B5EF4-FFF2-40B4-BE49-F238E27FC236}">
                    <a16:creationId xmlns:a16="http://schemas.microsoft.com/office/drawing/2014/main" id="{AF9DAF67-D8B3-6BEC-06AD-59A7CF9E8ECD}"/>
                  </a:ext>
                </a:extLst>
              </p:cNvPr>
              <p:cNvSpPr>
                <a:spLocks/>
              </p:cNvSpPr>
              <p:nvPr/>
            </p:nvSpPr>
            <p:spPr bwMode="auto">
              <a:xfrm>
                <a:off x="4749800" y="3267143"/>
                <a:ext cx="82550" cy="82550"/>
              </a:xfrm>
              <a:custGeom>
                <a:avLst/>
                <a:gdLst>
                  <a:gd name="T0" fmla="*/ 26 w 52"/>
                  <a:gd name="T1" fmla="*/ 44 h 52"/>
                  <a:gd name="T2" fmla="*/ 26 w 52"/>
                  <a:gd name="T3" fmla="*/ 40 h 52"/>
                  <a:gd name="T4" fmla="*/ 22 w 52"/>
                  <a:gd name="T5" fmla="*/ 38 h 52"/>
                  <a:gd name="T6" fmla="*/ 18 w 52"/>
                  <a:gd name="T7" fmla="*/ 34 h 52"/>
                  <a:gd name="T8" fmla="*/ 18 w 52"/>
                  <a:gd name="T9" fmla="*/ 34 h 52"/>
                  <a:gd name="T10" fmla="*/ 14 w 52"/>
                  <a:gd name="T11" fmla="*/ 30 h 52"/>
                  <a:gd name="T12" fmla="*/ 10 w 52"/>
                  <a:gd name="T13" fmla="*/ 22 h 52"/>
                  <a:gd name="T14" fmla="*/ 6 w 52"/>
                  <a:gd name="T15" fmla="*/ 22 h 52"/>
                  <a:gd name="T16" fmla="*/ 6 w 52"/>
                  <a:gd name="T17" fmla="*/ 18 h 52"/>
                  <a:gd name="T18" fmla="*/ 4 w 52"/>
                  <a:gd name="T19" fmla="*/ 18 h 52"/>
                  <a:gd name="T20" fmla="*/ 4 w 52"/>
                  <a:gd name="T21" fmla="*/ 14 h 52"/>
                  <a:gd name="T22" fmla="*/ 4 w 52"/>
                  <a:gd name="T23" fmla="*/ 12 h 52"/>
                  <a:gd name="T24" fmla="*/ 0 w 52"/>
                  <a:gd name="T25" fmla="*/ 4 h 52"/>
                  <a:gd name="T26" fmla="*/ 0 w 52"/>
                  <a:gd name="T27" fmla="*/ 0 h 52"/>
                  <a:gd name="T28" fmla="*/ 4 w 52"/>
                  <a:gd name="T29" fmla="*/ 0 h 52"/>
                  <a:gd name="T30" fmla="*/ 6 w 52"/>
                  <a:gd name="T31" fmla="*/ 4 h 52"/>
                  <a:gd name="T32" fmla="*/ 6 w 52"/>
                  <a:gd name="T33" fmla="*/ 0 h 52"/>
                  <a:gd name="T34" fmla="*/ 10 w 52"/>
                  <a:gd name="T35" fmla="*/ 0 h 52"/>
                  <a:gd name="T36" fmla="*/ 14 w 52"/>
                  <a:gd name="T37" fmla="*/ 0 h 52"/>
                  <a:gd name="T38" fmla="*/ 18 w 52"/>
                  <a:gd name="T39" fmla="*/ 0 h 52"/>
                  <a:gd name="T40" fmla="*/ 22 w 52"/>
                  <a:gd name="T41" fmla="*/ 0 h 52"/>
                  <a:gd name="T42" fmla="*/ 26 w 52"/>
                  <a:gd name="T43" fmla="*/ 4 h 52"/>
                  <a:gd name="T44" fmla="*/ 28 w 52"/>
                  <a:gd name="T45" fmla="*/ 4 h 52"/>
                  <a:gd name="T46" fmla="*/ 32 w 52"/>
                  <a:gd name="T47" fmla="*/ 4 h 52"/>
                  <a:gd name="T48" fmla="*/ 36 w 52"/>
                  <a:gd name="T49" fmla="*/ 0 h 52"/>
                  <a:gd name="T50" fmla="*/ 40 w 52"/>
                  <a:gd name="T51" fmla="*/ 4 h 52"/>
                  <a:gd name="T52" fmla="*/ 44 w 52"/>
                  <a:gd name="T53" fmla="*/ 8 h 52"/>
                  <a:gd name="T54" fmla="*/ 48 w 52"/>
                  <a:gd name="T55" fmla="*/ 4 h 52"/>
                  <a:gd name="T56" fmla="*/ 48 w 52"/>
                  <a:gd name="T57" fmla="*/ 8 h 52"/>
                  <a:gd name="T58" fmla="*/ 48 w 52"/>
                  <a:gd name="T59" fmla="*/ 14 h 52"/>
                  <a:gd name="T60" fmla="*/ 48 w 52"/>
                  <a:gd name="T61" fmla="*/ 18 h 52"/>
                  <a:gd name="T62" fmla="*/ 52 w 52"/>
                  <a:gd name="T63" fmla="*/ 22 h 52"/>
                  <a:gd name="T64" fmla="*/ 52 w 52"/>
                  <a:gd name="T65" fmla="*/ 26 h 52"/>
                  <a:gd name="T66" fmla="*/ 48 w 52"/>
                  <a:gd name="T67" fmla="*/ 22 h 52"/>
                  <a:gd name="T68" fmla="*/ 52 w 52"/>
                  <a:gd name="T69" fmla="*/ 30 h 52"/>
                  <a:gd name="T70" fmla="*/ 52 w 52"/>
                  <a:gd name="T71" fmla="*/ 30 h 52"/>
                  <a:gd name="T72" fmla="*/ 48 w 52"/>
                  <a:gd name="T73" fmla="*/ 34 h 52"/>
                  <a:gd name="T74" fmla="*/ 44 w 52"/>
                  <a:gd name="T75" fmla="*/ 34 h 52"/>
                  <a:gd name="T76" fmla="*/ 44 w 52"/>
                  <a:gd name="T77" fmla="*/ 34 h 52"/>
                  <a:gd name="T78" fmla="*/ 44 w 52"/>
                  <a:gd name="T79" fmla="*/ 38 h 52"/>
                  <a:gd name="T80" fmla="*/ 44 w 52"/>
                  <a:gd name="T81" fmla="*/ 38 h 52"/>
                  <a:gd name="T82" fmla="*/ 40 w 52"/>
                  <a:gd name="T83" fmla="*/ 40 h 52"/>
                  <a:gd name="T84" fmla="*/ 36 w 52"/>
                  <a:gd name="T85" fmla="*/ 44 h 52"/>
                  <a:gd name="T86" fmla="*/ 36 w 52"/>
                  <a:gd name="T87" fmla="*/ 48 h 52"/>
                  <a:gd name="T88" fmla="*/ 36 w 52"/>
                  <a:gd name="T89" fmla="*/ 52 h 52"/>
                  <a:gd name="T90" fmla="*/ 36 w 52"/>
                  <a:gd name="T91" fmla="*/ 52 h 52"/>
                  <a:gd name="T92" fmla="*/ 32 w 52"/>
                  <a:gd name="T93" fmla="*/ 52 h 52"/>
                  <a:gd name="T94" fmla="*/ 28 w 52"/>
                  <a:gd name="T95" fmla="*/ 48 h 52"/>
                  <a:gd name="T96" fmla="*/ 28 w 52"/>
                  <a:gd name="T97" fmla="*/ 44 h 52"/>
                  <a:gd name="T98" fmla="*/ 26 w 52"/>
                  <a:gd name="T9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2">
                    <a:moveTo>
                      <a:pt x="26" y="44"/>
                    </a:moveTo>
                    <a:lnTo>
                      <a:pt x="26" y="44"/>
                    </a:lnTo>
                    <a:lnTo>
                      <a:pt x="26" y="44"/>
                    </a:lnTo>
                    <a:lnTo>
                      <a:pt x="26" y="44"/>
                    </a:lnTo>
                    <a:lnTo>
                      <a:pt x="26" y="40"/>
                    </a:lnTo>
                    <a:lnTo>
                      <a:pt x="26" y="40"/>
                    </a:lnTo>
                    <a:lnTo>
                      <a:pt x="26" y="40"/>
                    </a:lnTo>
                    <a:lnTo>
                      <a:pt x="26" y="40"/>
                    </a:lnTo>
                    <a:lnTo>
                      <a:pt x="22" y="40"/>
                    </a:lnTo>
                    <a:lnTo>
                      <a:pt x="22" y="38"/>
                    </a:lnTo>
                    <a:lnTo>
                      <a:pt x="22" y="38"/>
                    </a:lnTo>
                    <a:lnTo>
                      <a:pt x="22" y="38"/>
                    </a:lnTo>
                    <a:lnTo>
                      <a:pt x="18" y="38"/>
                    </a:lnTo>
                    <a:lnTo>
                      <a:pt x="22" y="34"/>
                    </a:lnTo>
                    <a:lnTo>
                      <a:pt x="18" y="34"/>
                    </a:lnTo>
                    <a:lnTo>
                      <a:pt x="18" y="34"/>
                    </a:lnTo>
                    <a:lnTo>
                      <a:pt x="18" y="34"/>
                    </a:lnTo>
                    <a:lnTo>
                      <a:pt x="18" y="34"/>
                    </a:lnTo>
                    <a:lnTo>
                      <a:pt x="18" y="34"/>
                    </a:lnTo>
                    <a:lnTo>
                      <a:pt x="18" y="34"/>
                    </a:lnTo>
                    <a:lnTo>
                      <a:pt x="14" y="34"/>
                    </a:lnTo>
                    <a:lnTo>
                      <a:pt x="14" y="34"/>
                    </a:lnTo>
                    <a:lnTo>
                      <a:pt x="14" y="30"/>
                    </a:lnTo>
                    <a:lnTo>
                      <a:pt x="14" y="30"/>
                    </a:lnTo>
                    <a:lnTo>
                      <a:pt x="10" y="26"/>
                    </a:lnTo>
                    <a:lnTo>
                      <a:pt x="10" y="26"/>
                    </a:lnTo>
                    <a:lnTo>
                      <a:pt x="10" y="26"/>
                    </a:lnTo>
                    <a:lnTo>
                      <a:pt x="10" y="22"/>
                    </a:lnTo>
                    <a:lnTo>
                      <a:pt x="10" y="22"/>
                    </a:lnTo>
                    <a:lnTo>
                      <a:pt x="6" y="22"/>
                    </a:lnTo>
                    <a:lnTo>
                      <a:pt x="6" y="22"/>
                    </a:lnTo>
                    <a:lnTo>
                      <a:pt x="6" y="22"/>
                    </a:lnTo>
                    <a:lnTo>
                      <a:pt x="6" y="22"/>
                    </a:lnTo>
                    <a:lnTo>
                      <a:pt x="6" y="22"/>
                    </a:lnTo>
                    <a:lnTo>
                      <a:pt x="6" y="18"/>
                    </a:lnTo>
                    <a:lnTo>
                      <a:pt x="6" y="18"/>
                    </a:lnTo>
                    <a:lnTo>
                      <a:pt x="6" y="18"/>
                    </a:lnTo>
                    <a:lnTo>
                      <a:pt x="4" y="18"/>
                    </a:lnTo>
                    <a:lnTo>
                      <a:pt x="4" y="18"/>
                    </a:lnTo>
                    <a:lnTo>
                      <a:pt x="4" y="18"/>
                    </a:lnTo>
                    <a:lnTo>
                      <a:pt x="4" y="18"/>
                    </a:lnTo>
                    <a:lnTo>
                      <a:pt x="4" y="14"/>
                    </a:lnTo>
                    <a:lnTo>
                      <a:pt x="4" y="14"/>
                    </a:lnTo>
                    <a:lnTo>
                      <a:pt x="4" y="14"/>
                    </a:lnTo>
                    <a:lnTo>
                      <a:pt x="4" y="12"/>
                    </a:lnTo>
                    <a:lnTo>
                      <a:pt x="4" y="12"/>
                    </a:lnTo>
                    <a:lnTo>
                      <a:pt x="4" y="12"/>
                    </a:lnTo>
                    <a:lnTo>
                      <a:pt x="4" y="12"/>
                    </a:lnTo>
                    <a:lnTo>
                      <a:pt x="0" y="12"/>
                    </a:lnTo>
                    <a:lnTo>
                      <a:pt x="0" y="8"/>
                    </a:lnTo>
                    <a:lnTo>
                      <a:pt x="0" y="8"/>
                    </a:lnTo>
                    <a:lnTo>
                      <a:pt x="0" y="4"/>
                    </a:lnTo>
                    <a:lnTo>
                      <a:pt x="0" y="4"/>
                    </a:lnTo>
                    <a:lnTo>
                      <a:pt x="0" y="4"/>
                    </a:lnTo>
                    <a:lnTo>
                      <a:pt x="0" y="0"/>
                    </a:lnTo>
                    <a:lnTo>
                      <a:pt x="0" y="0"/>
                    </a:lnTo>
                    <a:lnTo>
                      <a:pt x="0" y="0"/>
                    </a:lnTo>
                    <a:lnTo>
                      <a:pt x="0" y="0"/>
                    </a:lnTo>
                    <a:lnTo>
                      <a:pt x="0" y="0"/>
                    </a:lnTo>
                    <a:lnTo>
                      <a:pt x="4" y="0"/>
                    </a:lnTo>
                    <a:lnTo>
                      <a:pt x="4" y="0"/>
                    </a:lnTo>
                    <a:lnTo>
                      <a:pt x="4" y="4"/>
                    </a:lnTo>
                    <a:lnTo>
                      <a:pt x="6" y="4"/>
                    </a:lnTo>
                    <a:lnTo>
                      <a:pt x="6" y="4"/>
                    </a:lnTo>
                    <a:lnTo>
                      <a:pt x="6" y="4"/>
                    </a:lnTo>
                    <a:lnTo>
                      <a:pt x="6" y="4"/>
                    </a:lnTo>
                    <a:lnTo>
                      <a:pt x="6" y="4"/>
                    </a:lnTo>
                    <a:lnTo>
                      <a:pt x="6" y="0"/>
                    </a:lnTo>
                    <a:lnTo>
                      <a:pt x="10" y="0"/>
                    </a:lnTo>
                    <a:lnTo>
                      <a:pt x="10" y="0"/>
                    </a:lnTo>
                    <a:lnTo>
                      <a:pt x="10" y="0"/>
                    </a:lnTo>
                    <a:lnTo>
                      <a:pt x="10" y="0"/>
                    </a:lnTo>
                    <a:lnTo>
                      <a:pt x="10" y="0"/>
                    </a:lnTo>
                    <a:lnTo>
                      <a:pt x="10" y="0"/>
                    </a:lnTo>
                    <a:lnTo>
                      <a:pt x="10" y="0"/>
                    </a:lnTo>
                    <a:lnTo>
                      <a:pt x="14" y="0"/>
                    </a:lnTo>
                    <a:lnTo>
                      <a:pt x="14" y="0"/>
                    </a:lnTo>
                    <a:lnTo>
                      <a:pt x="14" y="0"/>
                    </a:lnTo>
                    <a:lnTo>
                      <a:pt x="18" y="0"/>
                    </a:lnTo>
                    <a:lnTo>
                      <a:pt x="18" y="0"/>
                    </a:lnTo>
                    <a:lnTo>
                      <a:pt x="18" y="0"/>
                    </a:lnTo>
                    <a:lnTo>
                      <a:pt x="18" y="0"/>
                    </a:lnTo>
                    <a:lnTo>
                      <a:pt x="22" y="0"/>
                    </a:lnTo>
                    <a:lnTo>
                      <a:pt x="22" y="0"/>
                    </a:lnTo>
                    <a:lnTo>
                      <a:pt x="22" y="0"/>
                    </a:lnTo>
                    <a:lnTo>
                      <a:pt x="26" y="0"/>
                    </a:lnTo>
                    <a:lnTo>
                      <a:pt x="26" y="0"/>
                    </a:lnTo>
                    <a:lnTo>
                      <a:pt x="26" y="4"/>
                    </a:lnTo>
                    <a:lnTo>
                      <a:pt x="28" y="4"/>
                    </a:lnTo>
                    <a:lnTo>
                      <a:pt x="28" y="4"/>
                    </a:lnTo>
                    <a:lnTo>
                      <a:pt x="28" y="4"/>
                    </a:lnTo>
                    <a:lnTo>
                      <a:pt x="28" y="4"/>
                    </a:lnTo>
                    <a:lnTo>
                      <a:pt x="32" y="4"/>
                    </a:lnTo>
                    <a:lnTo>
                      <a:pt x="32" y="4"/>
                    </a:lnTo>
                    <a:lnTo>
                      <a:pt x="32" y="4"/>
                    </a:lnTo>
                    <a:lnTo>
                      <a:pt x="32" y="4"/>
                    </a:lnTo>
                    <a:lnTo>
                      <a:pt x="32" y="4"/>
                    </a:lnTo>
                    <a:lnTo>
                      <a:pt x="32" y="0"/>
                    </a:lnTo>
                    <a:lnTo>
                      <a:pt x="32" y="0"/>
                    </a:lnTo>
                    <a:lnTo>
                      <a:pt x="36" y="0"/>
                    </a:lnTo>
                    <a:lnTo>
                      <a:pt x="40" y="4"/>
                    </a:lnTo>
                    <a:lnTo>
                      <a:pt x="40" y="4"/>
                    </a:lnTo>
                    <a:lnTo>
                      <a:pt x="40" y="4"/>
                    </a:lnTo>
                    <a:lnTo>
                      <a:pt x="40" y="4"/>
                    </a:lnTo>
                    <a:lnTo>
                      <a:pt x="40" y="8"/>
                    </a:lnTo>
                    <a:lnTo>
                      <a:pt x="40" y="8"/>
                    </a:lnTo>
                    <a:lnTo>
                      <a:pt x="44" y="8"/>
                    </a:lnTo>
                    <a:lnTo>
                      <a:pt x="44" y="8"/>
                    </a:lnTo>
                    <a:lnTo>
                      <a:pt x="44" y="8"/>
                    </a:lnTo>
                    <a:lnTo>
                      <a:pt x="44" y="8"/>
                    </a:lnTo>
                    <a:lnTo>
                      <a:pt x="48" y="8"/>
                    </a:lnTo>
                    <a:lnTo>
                      <a:pt x="48" y="4"/>
                    </a:lnTo>
                    <a:lnTo>
                      <a:pt x="48" y="8"/>
                    </a:lnTo>
                    <a:lnTo>
                      <a:pt x="52" y="8"/>
                    </a:lnTo>
                    <a:lnTo>
                      <a:pt x="52" y="8"/>
                    </a:lnTo>
                    <a:lnTo>
                      <a:pt x="48" y="8"/>
                    </a:lnTo>
                    <a:lnTo>
                      <a:pt x="48" y="8"/>
                    </a:lnTo>
                    <a:lnTo>
                      <a:pt x="48" y="12"/>
                    </a:lnTo>
                    <a:lnTo>
                      <a:pt x="48" y="12"/>
                    </a:lnTo>
                    <a:lnTo>
                      <a:pt x="48" y="14"/>
                    </a:lnTo>
                    <a:lnTo>
                      <a:pt x="48" y="14"/>
                    </a:lnTo>
                    <a:lnTo>
                      <a:pt x="48" y="18"/>
                    </a:lnTo>
                    <a:lnTo>
                      <a:pt x="48" y="18"/>
                    </a:lnTo>
                    <a:lnTo>
                      <a:pt x="48" y="18"/>
                    </a:lnTo>
                    <a:lnTo>
                      <a:pt x="48" y="18"/>
                    </a:lnTo>
                    <a:lnTo>
                      <a:pt x="48" y="18"/>
                    </a:lnTo>
                    <a:lnTo>
                      <a:pt x="52" y="22"/>
                    </a:lnTo>
                    <a:lnTo>
                      <a:pt x="52" y="22"/>
                    </a:lnTo>
                    <a:lnTo>
                      <a:pt x="52" y="22"/>
                    </a:lnTo>
                    <a:lnTo>
                      <a:pt x="52" y="22"/>
                    </a:lnTo>
                    <a:lnTo>
                      <a:pt x="52" y="26"/>
                    </a:lnTo>
                    <a:lnTo>
                      <a:pt x="52" y="26"/>
                    </a:lnTo>
                    <a:lnTo>
                      <a:pt x="52" y="26"/>
                    </a:lnTo>
                    <a:lnTo>
                      <a:pt x="48" y="26"/>
                    </a:lnTo>
                    <a:lnTo>
                      <a:pt x="48" y="22"/>
                    </a:lnTo>
                    <a:lnTo>
                      <a:pt x="48" y="22"/>
                    </a:lnTo>
                    <a:lnTo>
                      <a:pt x="48" y="26"/>
                    </a:lnTo>
                    <a:lnTo>
                      <a:pt x="48" y="26"/>
                    </a:lnTo>
                    <a:lnTo>
                      <a:pt x="52" y="26"/>
                    </a:lnTo>
                    <a:lnTo>
                      <a:pt x="52" y="30"/>
                    </a:lnTo>
                    <a:lnTo>
                      <a:pt x="52" y="30"/>
                    </a:lnTo>
                    <a:lnTo>
                      <a:pt x="52" y="30"/>
                    </a:lnTo>
                    <a:lnTo>
                      <a:pt x="52" y="30"/>
                    </a:lnTo>
                    <a:lnTo>
                      <a:pt x="52" y="30"/>
                    </a:lnTo>
                    <a:lnTo>
                      <a:pt x="52" y="34"/>
                    </a:lnTo>
                    <a:lnTo>
                      <a:pt x="52" y="34"/>
                    </a:lnTo>
                    <a:lnTo>
                      <a:pt x="52" y="34"/>
                    </a:lnTo>
                    <a:lnTo>
                      <a:pt x="48" y="34"/>
                    </a:lnTo>
                    <a:lnTo>
                      <a:pt x="48" y="34"/>
                    </a:lnTo>
                    <a:lnTo>
                      <a:pt x="48" y="34"/>
                    </a:lnTo>
                    <a:lnTo>
                      <a:pt x="44" y="34"/>
                    </a:lnTo>
                    <a:lnTo>
                      <a:pt x="44" y="34"/>
                    </a:lnTo>
                    <a:lnTo>
                      <a:pt x="44" y="34"/>
                    </a:lnTo>
                    <a:lnTo>
                      <a:pt x="44" y="34"/>
                    </a:lnTo>
                    <a:lnTo>
                      <a:pt x="44" y="34"/>
                    </a:lnTo>
                    <a:lnTo>
                      <a:pt x="44" y="34"/>
                    </a:lnTo>
                    <a:lnTo>
                      <a:pt x="44" y="38"/>
                    </a:lnTo>
                    <a:lnTo>
                      <a:pt x="44" y="38"/>
                    </a:lnTo>
                    <a:lnTo>
                      <a:pt x="44" y="38"/>
                    </a:lnTo>
                    <a:lnTo>
                      <a:pt x="44" y="38"/>
                    </a:lnTo>
                    <a:lnTo>
                      <a:pt x="44" y="38"/>
                    </a:lnTo>
                    <a:lnTo>
                      <a:pt x="44" y="38"/>
                    </a:lnTo>
                    <a:lnTo>
                      <a:pt x="44" y="38"/>
                    </a:lnTo>
                    <a:lnTo>
                      <a:pt x="44" y="38"/>
                    </a:lnTo>
                    <a:lnTo>
                      <a:pt x="40" y="38"/>
                    </a:lnTo>
                    <a:lnTo>
                      <a:pt x="40" y="38"/>
                    </a:lnTo>
                    <a:lnTo>
                      <a:pt x="40" y="40"/>
                    </a:lnTo>
                    <a:lnTo>
                      <a:pt x="40" y="40"/>
                    </a:lnTo>
                    <a:lnTo>
                      <a:pt x="40" y="40"/>
                    </a:lnTo>
                    <a:lnTo>
                      <a:pt x="40" y="40"/>
                    </a:lnTo>
                    <a:lnTo>
                      <a:pt x="40" y="44"/>
                    </a:lnTo>
                    <a:lnTo>
                      <a:pt x="36" y="44"/>
                    </a:lnTo>
                    <a:lnTo>
                      <a:pt x="36" y="44"/>
                    </a:lnTo>
                    <a:lnTo>
                      <a:pt x="36" y="44"/>
                    </a:lnTo>
                    <a:lnTo>
                      <a:pt x="36" y="44"/>
                    </a:lnTo>
                    <a:lnTo>
                      <a:pt x="36" y="48"/>
                    </a:lnTo>
                    <a:lnTo>
                      <a:pt x="36" y="48"/>
                    </a:lnTo>
                    <a:lnTo>
                      <a:pt x="36" y="48"/>
                    </a:lnTo>
                    <a:lnTo>
                      <a:pt x="36" y="48"/>
                    </a:lnTo>
                    <a:lnTo>
                      <a:pt x="36" y="52"/>
                    </a:lnTo>
                    <a:lnTo>
                      <a:pt x="36" y="52"/>
                    </a:lnTo>
                    <a:lnTo>
                      <a:pt x="36" y="52"/>
                    </a:lnTo>
                    <a:lnTo>
                      <a:pt x="36" y="52"/>
                    </a:lnTo>
                    <a:lnTo>
                      <a:pt x="36" y="52"/>
                    </a:lnTo>
                    <a:lnTo>
                      <a:pt x="36" y="52"/>
                    </a:lnTo>
                    <a:lnTo>
                      <a:pt x="36" y="52"/>
                    </a:lnTo>
                    <a:lnTo>
                      <a:pt x="36" y="52"/>
                    </a:lnTo>
                    <a:lnTo>
                      <a:pt x="32" y="52"/>
                    </a:lnTo>
                    <a:lnTo>
                      <a:pt x="32" y="52"/>
                    </a:lnTo>
                    <a:lnTo>
                      <a:pt x="32" y="52"/>
                    </a:lnTo>
                    <a:lnTo>
                      <a:pt x="32" y="48"/>
                    </a:lnTo>
                    <a:lnTo>
                      <a:pt x="28" y="48"/>
                    </a:lnTo>
                    <a:lnTo>
                      <a:pt x="28" y="48"/>
                    </a:lnTo>
                    <a:lnTo>
                      <a:pt x="28" y="48"/>
                    </a:lnTo>
                    <a:lnTo>
                      <a:pt x="28" y="44"/>
                    </a:lnTo>
                    <a:lnTo>
                      <a:pt x="28" y="44"/>
                    </a:lnTo>
                    <a:lnTo>
                      <a:pt x="26" y="44"/>
                    </a:lnTo>
                    <a:lnTo>
                      <a:pt x="26" y="44"/>
                    </a:lnTo>
                    <a:lnTo>
                      <a:pt x="26" y="44"/>
                    </a:lnTo>
                    <a:lnTo>
                      <a:pt x="26" y="44"/>
                    </a:lnTo>
                    <a:lnTo>
                      <a:pt x="26" y="44"/>
                    </a:lnTo>
                    <a:lnTo>
                      <a:pt x="26" y="4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6" name="Freeform 93">
                <a:extLst>
                  <a:ext uri="{FF2B5EF4-FFF2-40B4-BE49-F238E27FC236}">
                    <a16:creationId xmlns:a16="http://schemas.microsoft.com/office/drawing/2014/main" id="{C551059F-A3D6-9322-6E5B-CDA78619D193}"/>
                  </a:ext>
                </a:extLst>
              </p:cNvPr>
              <p:cNvSpPr>
                <a:spLocks/>
              </p:cNvSpPr>
              <p:nvPr/>
            </p:nvSpPr>
            <p:spPr bwMode="auto">
              <a:xfrm>
                <a:off x="4895850" y="3295718"/>
                <a:ext cx="142875" cy="95250"/>
              </a:xfrm>
              <a:custGeom>
                <a:avLst/>
                <a:gdLst>
                  <a:gd name="T0" fmla="*/ 8 w 90"/>
                  <a:gd name="T1" fmla="*/ 52 h 60"/>
                  <a:gd name="T2" fmla="*/ 8 w 90"/>
                  <a:gd name="T3" fmla="*/ 48 h 60"/>
                  <a:gd name="T4" fmla="*/ 0 w 90"/>
                  <a:gd name="T5" fmla="*/ 40 h 60"/>
                  <a:gd name="T6" fmla="*/ 4 w 90"/>
                  <a:gd name="T7" fmla="*/ 38 h 60"/>
                  <a:gd name="T8" fmla="*/ 0 w 90"/>
                  <a:gd name="T9" fmla="*/ 30 h 60"/>
                  <a:gd name="T10" fmla="*/ 8 w 90"/>
                  <a:gd name="T11" fmla="*/ 22 h 60"/>
                  <a:gd name="T12" fmla="*/ 8 w 90"/>
                  <a:gd name="T13" fmla="*/ 20 h 60"/>
                  <a:gd name="T14" fmla="*/ 0 w 90"/>
                  <a:gd name="T15" fmla="*/ 12 h 60"/>
                  <a:gd name="T16" fmla="*/ 4 w 90"/>
                  <a:gd name="T17" fmla="*/ 0 h 60"/>
                  <a:gd name="T18" fmla="*/ 8 w 90"/>
                  <a:gd name="T19" fmla="*/ 4 h 60"/>
                  <a:gd name="T20" fmla="*/ 8 w 90"/>
                  <a:gd name="T21" fmla="*/ 4 h 60"/>
                  <a:gd name="T22" fmla="*/ 8 w 90"/>
                  <a:gd name="T23" fmla="*/ 8 h 60"/>
                  <a:gd name="T24" fmla="*/ 12 w 90"/>
                  <a:gd name="T25" fmla="*/ 8 h 60"/>
                  <a:gd name="T26" fmla="*/ 16 w 90"/>
                  <a:gd name="T27" fmla="*/ 8 h 60"/>
                  <a:gd name="T28" fmla="*/ 26 w 90"/>
                  <a:gd name="T29" fmla="*/ 12 h 60"/>
                  <a:gd name="T30" fmla="*/ 26 w 90"/>
                  <a:gd name="T31" fmla="*/ 12 h 60"/>
                  <a:gd name="T32" fmla="*/ 30 w 90"/>
                  <a:gd name="T33" fmla="*/ 12 h 60"/>
                  <a:gd name="T34" fmla="*/ 34 w 90"/>
                  <a:gd name="T35" fmla="*/ 12 h 60"/>
                  <a:gd name="T36" fmla="*/ 42 w 90"/>
                  <a:gd name="T37" fmla="*/ 12 h 60"/>
                  <a:gd name="T38" fmla="*/ 46 w 90"/>
                  <a:gd name="T39" fmla="*/ 12 h 60"/>
                  <a:gd name="T40" fmla="*/ 54 w 90"/>
                  <a:gd name="T41" fmla="*/ 8 h 60"/>
                  <a:gd name="T42" fmla="*/ 56 w 90"/>
                  <a:gd name="T43" fmla="*/ 4 h 60"/>
                  <a:gd name="T44" fmla="*/ 64 w 90"/>
                  <a:gd name="T45" fmla="*/ 4 h 60"/>
                  <a:gd name="T46" fmla="*/ 68 w 90"/>
                  <a:gd name="T47" fmla="*/ 4 h 60"/>
                  <a:gd name="T48" fmla="*/ 76 w 90"/>
                  <a:gd name="T49" fmla="*/ 4 h 60"/>
                  <a:gd name="T50" fmla="*/ 80 w 90"/>
                  <a:gd name="T51" fmla="*/ 8 h 60"/>
                  <a:gd name="T52" fmla="*/ 80 w 90"/>
                  <a:gd name="T53" fmla="*/ 8 h 60"/>
                  <a:gd name="T54" fmla="*/ 86 w 90"/>
                  <a:gd name="T55" fmla="*/ 12 h 60"/>
                  <a:gd name="T56" fmla="*/ 90 w 90"/>
                  <a:gd name="T57" fmla="*/ 16 h 60"/>
                  <a:gd name="T58" fmla="*/ 86 w 90"/>
                  <a:gd name="T59" fmla="*/ 20 h 60"/>
                  <a:gd name="T60" fmla="*/ 82 w 90"/>
                  <a:gd name="T61" fmla="*/ 16 h 60"/>
                  <a:gd name="T62" fmla="*/ 80 w 90"/>
                  <a:gd name="T63" fmla="*/ 22 h 60"/>
                  <a:gd name="T64" fmla="*/ 80 w 90"/>
                  <a:gd name="T65" fmla="*/ 26 h 60"/>
                  <a:gd name="T66" fmla="*/ 76 w 90"/>
                  <a:gd name="T67" fmla="*/ 30 h 60"/>
                  <a:gd name="T68" fmla="*/ 72 w 90"/>
                  <a:gd name="T69" fmla="*/ 38 h 60"/>
                  <a:gd name="T70" fmla="*/ 76 w 90"/>
                  <a:gd name="T71" fmla="*/ 40 h 60"/>
                  <a:gd name="T72" fmla="*/ 80 w 90"/>
                  <a:gd name="T73" fmla="*/ 44 h 60"/>
                  <a:gd name="T74" fmla="*/ 80 w 90"/>
                  <a:gd name="T75" fmla="*/ 44 h 60"/>
                  <a:gd name="T76" fmla="*/ 72 w 90"/>
                  <a:gd name="T77" fmla="*/ 44 h 60"/>
                  <a:gd name="T78" fmla="*/ 68 w 90"/>
                  <a:gd name="T79" fmla="*/ 40 h 60"/>
                  <a:gd name="T80" fmla="*/ 60 w 90"/>
                  <a:gd name="T81" fmla="*/ 44 h 60"/>
                  <a:gd name="T82" fmla="*/ 56 w 90"/>
                  <a:gd name="T83" fmla="*/ 48 h 60"/>
                  <a:gd name="T84" fmla="*/ 56 w 90"/>
                  <a:gd name="T85" fmla="*/ 52 h 60"/>
                  <a:gd name="T86" fmla="*/ 54 w 90"/>
                  <a:gd name="T87" fmla="*/ 52 h 60"/>
                  <a:gd name="T88" fmla="*/ 54 w 90"/>
                  <a:gd name="T89" fmla="*/ 56 h 60"/>
                  <a:gd name="T90" fmla="*/ 46 w 90"/>
                  <a:gd name="T91" fmla="*/ 60 h 60"/>
                  <a:gd name="T92" fmla="*/ 42 w 90"/>
                  <a:gd name="T93" fmla="*/ 60 h 60"/>
                  <a:gd name="T94" fmla="*/ 34 w 90"/>
                  <a:gd name="T95" fmla="*/ 56 h 60"/>
                  <a:gd name="T96" fmla="*/ 26 w 90"/>
                  <a:gd name="T97" fmla="*/ 52 h 60"/>
                  <a:gd name="T98" fmla="*/ 24 w 90"/>
                  <a:gd name="T99" fmla="*/ 56 h 60"/>
                  <a:gd name="T100" fmla="*/ 20 w 90"/>
                  <a:gd name="T101" fmla="*/ 56 h 60"/>
                  <a:gd name="T102" fmla="*/ 12 w 90"/>
                  <a:gd name="T103" fmla="*/ 56 h 60"/>
                  <a:gd name="T104" fmla="*/ 8 w 90"/>
                  <a:gd name="T105"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60">
                    <a:moveTo>
                      <a:pt x="8" y="56"/>
                    </a:moveTo>
                    <a:lnTo>
                      <a:pt x="8" y="56"/>
                    </a:lnTo>
                    <a:lnTo>
                      <a:pt x="8" y="56"/>
                    </a:lnTo>
                    <a:lnTo>
                      <a:pt x="8" y="56"/>
                    </a:lnTo>
                    <a:lnTo>
                      <a:pt x="8" y="52"/>
                    </a:lnTo>
                    <a:lnTo>
                      <a:pt x="8" y="52"/>
                    </a:lnTo>
                    <a:lnTo>
                      <a:pt x="8" y="52"/>
                    </a:lnTo>
                    <a:lnTo>
                      <a:pt x="8" y="52"/>
                    </a:lnTo>
                    <a:lnTo>
                      <a:pt x="8" y="48"/>
                    </a:lnTo>
                    <a:lnTo>
                      <a:pt x="8" y="48"/>
                    </a:lnTo>
                    <a:lnTo>
                      <a:pt x="8" y="48"/>
                    </a:lnTo>
                    <a:lnTo>
                      <a:pt x="8" y="48"/>
                    </a:lnTo>
                    <a:lnTo>
                      <a:pt x="8" y="48"/>
                    </a:lnTo>
                    <a:lnTo>
                      <a:pt x="8" y="44"/>
                    </a:lnTo>
                    <a:lnTo>
                      <a:pt x="8" y="44"/>
                    </a:lnTo>
                    <a:lnTo>
                      <a:pt x="4" y="44"/>
                    </a:lnTo>
                    <a:lnTo>
                      <a:pt x="4" y="40"/>
                    </a:lnTo>
                    <a:lnTo>
                      <a:pt x="0" y="40"/>
                    </a:lnTo>
                    <a:lnTo>
                      <a:pt x="0" y="40"/>
                    </a:lnTo>
                    <a:lnTo>
                      <a:pt x="0" y="38"/>
                    </a:lnTo>
                    <a:lnTo>
                      <a:pt x="0" y="38"/>
                    </a:lnTo>
                    <a:lnTo>
                      <a:pt x="0" y="38"/>
                    </a:lnTo>
                    <a:lnTo>
                      <a:pt x="0" y="38"/>
                    </a:lnTo>
                    <a:lnTo>
                      <a:pt x="4" y="38"/>
                    </a:lnTo>
                    <a:lnTo>
                      <a:pt x="4" y="34"/>
                    </a:lnTo>
                    <a:lnTo>
                      <a:pt x="4" y="34"/>
                    </a:lnTo>
                    <a:lnTo>
                      <a:pt x="0" y="34"/>
                    </a:lnTo>
                    <a:lnTo>
                      <a:pt x="0" y="34"/>
                    </a:lnTo>
                    <a:lnTo>
                      <a:pt x="0" y="34"/>
                    </a:lnTo>
                    <a:lnTo>
                      <a:pt x="0" y="30"/>
                    </a:lnTo>
                    <a:lnTo>
                      <a:pt x="0" y="26"/>
                    </a:lnTo>
                    <a:lnTo>
                      <a:pt x="4" y="26"/>
                    </a:lnTo>
                    <a:lnTo>
                      <a:pt x="4" y="26"/>
                    </a:lnTo>
                    <a:lnTo>
                      <a:pt x="4" y="26"/>
                    </a:lnTo>
                    <a:lnTo>
                      <a:pt x="4" y="26"/>
                    </a:lnTo>
                    <a:lnTo>
                      <a:pt x="8" y="22"/>
                    </a:lnTo>
                    <a:lnTo>
                      <a:pt x="8" y="22"/>
                    </a:lnTo>
                    <a:lnTo>
                      <a:pt x="8" y="22"/>
                    </a:lnTo>
                    <a:lnTo>
                      <a:pt x="8" y="22"/>
                    </a:lnTo>
                    <a:lnTo>
                      <a:pt x="8" y="22"/>
                    </a:lnTo>
                    <a:lnTo>
                      <a:pt x="8" y="20"/>
                    </a:lnTo>
                    <a:lnTo>
                      <a:pt x="8" y="20"/>
                    </a:lnTo>
                    <a:lnTo>
                      <a:pt x="4" y="20"/>
                    </a:lnTo>
                    <a:lnTo>
                      <a:pt x="4" y="20"/>
                    </a:lnTo>
                    <a:lnTo>
                      <a:pt x="4" y="20"/>
                    </a:lnTo>
                    <a:lnTo>
                      <a:pt x="4" y="16"/>
                    </a:lnTo>
                    <a:lnTo>
                      <a:pt x="4" y="16"/>
                    </a:lnTo>
                    <a:lnTo>
                      <a:pt x="0" y="12"/>
                    </a:lnTo>
                    <a:lnTo>
                      <a:pt x="0" y="8"/>
                    </a:lnTo>
                    <a:lnTo>
                      <a:pt x="0" y="4"/>
                    </a:lnTo>
                    <a:lnTo>
                      <a:pt x="4" y="4"/>
                    </a:lnTo>
                    <a:lnTo>
                      <a:pt x="4" y="4"/>
                    </a:lnTo>
                    <a:lnTo>
                      <a:pt x="4" y="4"/>
                    </a:lnTo>
                    <a:lnTo>
                      <a:pt x="4" y="0"/>
                    </a:lnTo>
                    <a:lnTo>
                      <a:pt x="4" y="0"/>
                    </a:lnTo>
                    <a:lnTo>
                      <a:pt x="4" y="0"/>
                    </a:lnTo>
                    <a:lnTo>
                      <a:pt x="4" y="0"/>
                    </a:lnTo>
                    <a:lnTo>
                      <a:pt x="8" y="4"/>
                    </a:lnTo>
                    <a:lnTo>
                      <a:pt x="8" y="4"/>
                    </a:lnTo>
                    <a:lnTo>
                      <a:pt x="8" y="4"/>
                    </a:lnTo>
                    <a:lnTo>
                      <a:pt x="8" y="4"/>
                    </a:lnTo>
                    <a:lnTo>
                      <a:pt x="8" y="4"/>
                    </a:lnTo>
                    <a:lnTo>
                      <a:pt x="8" y="4"/>
                    </a:lnTo>
                    <a:lnTo>
                      <a:pt x="8" y="4"/>
                    </a:lnTo>
                    <a:lnTo>
                      <a:pt x="8" y="4"/>
                    </a:lnTo>
                    <a:lnTo>
                      <a:pt x="8" y="4"/>
                    </a:lnTo>
                    <a:lnTo>
                      <a:pt x="8" y="4"/>
                    </a:lnTo>
                    <a:lnTo>
                      <a:pt x="8" y="8"/>
                    </a:lnTo>
                    <a:lnTo>
                      <a:pt x="8" y="8"/>
                    </a:lnTo>
                    <a:lnTo>
                      <a:pt x="8" y="8"/>
                    </a:lnTo>
                    <a:lnTo>
                      <a:pt x="8" y="8"/>
                    </a:lnTo>
                    <a:lnTo>
                      <a:pt x="8" y="8"/>
                    </a:lnTo>
                    <a:lnTo>
                      <a:pt x="12" y="8"/>
                    </a:lnTo>
                    <a:lnTo>
                      <a:pt x="12" y="8"/>
                    </a:lnTo>
                    <a:lnTo>
                      <a:pt x="12" y="8"/>
                    </a:lnTo>
                    <a:lnTo>
                      <a:pt x="12" y="8"/>
                    </a:lnTo>
                    <a:lnTo>
                      <a:pt x="12" y="8"/>
                    </a:lnTo>
                    <a:lnTo>
                      <a:pt x="12" y="8"/>
                    </a:lnTo>
                    <a:lnTo>
                      <a:pt x="12" y="8"/>
                    </a:lnTo>
                    <a:lnTo>
                      <a:pt x="16" y="8"/>
                    </a:lnTo>
                    <a:lnTo>
                      <a:pt x="16" y="8"/>
                    </a:lnTo>
                    <a:lnTo>
                      <a:pt x="16" y="8"/>
                    </a:lnTo>
                    <a:lnTo>
                      <a:pt x="16" y="8"/>
                    </a:lnTo>
                    <a:lnTo>
                      <a:pt x="16" y="8"/>
                    </a:lnTo>
                    <a:lnTo>
                      <a:pt x="20" y="8"/>
                    </a:lnTo>
                    <a:lnTo>
                      <a:pt x="20" y="12"/>
                    </a:lnTo>
                    <a:lnTo>
                      <a:pt x="20" y="12"/>
                    </a:lnTo>
                    <a:lnTo>
                      <a:pt x="24" y="12"/>
                    </a:lnTo>
                    <a:lnTo>
                      <a:pt x="24" y="12"/>
                    </a:lnTo>
                    <a:lnTo>
                      <a:pt x="26" y="12"/>
                    </a:lnTo>
                    <a:lnTo>
                      <a:pt x="26" y="12"/>
                    </a:lnTo>
                    <a:lnTo>
                      <a:pt x="26" y="12"/>
                    </a:lnTo>
                    <a:lnTo>
                      <a:pt x="26" y="12"/>
                    </a:lnTo>
                    <a:lnTo>
                      <a:pt x="26" y="12"/>
                    </a:lnTo>
                    <a:lnTo>
                      <a:pt x="26" y="12"/>
                    </a:lnTo>
                    <a:lnTo>
                      <a:pt x="26" y="12"/>
                    </a:lnTo>
                    <a:lnTo>
                      <a:pt x="26" y="12"/>
                    </a:lnTo>
                    <a:lnTo>
                      <a:pt x="26" y="12"/>
                    </a:lnTo>
                    <a:lnTo>
                      <a:pt x="30" y="12"/>
                    </a:lnTo>
                    <a:lnTo>
                      <a:pt x="30" y="12"/>
                    </a:lnTo>
                    <a:lnTo>
                      <a:pt x="30" y="12"/>
                    </a:lnTo>
                    <a:lnTo>
                      <a:pt x="30" y="12"/>
                    </a:lnTo>
                    <a:lnTo>
                      <a:pt x="30" y="12"/>
                    </a:lnTo>
                    <a:lnTo>
                      <a:pt x="30" y="12"/>
                    </a:lnTo>
                    <a:lnTo>
                      <a:pt x="30" y="12"/>
                    </a:lnTo>
                    <a:lnTo>
                      <a:pt x="34" y="12"/>
                    </a:lnTo>
                    <a:lnTo>
                      <a:pt x="34" y="12"/>
                    </a:lnTo>
                    <a:lnTo>
                      <a:pt x="34" y="12"/>
                    </a:lnTo>
                    <a:lnTo>
                      <a:pt x="34" y="12"/>
                    </a:lnTo>
                    <a:lnTo>
                      <a:pt x="38" y="12"/>
                    </a:lnTo>
                    <a:lnTo>
                      <a:pt x="42" y="12"/>
                    </a:lnTo>
                    <a:lnTo>
                      <a:pt x="42" y="12"/>
                    </a:lnTo>
                    <a:lnTo>
                      <a:pt x="42" y="12"/>
                    </a:lnTo>
                    <a:lnTo>
                      <a:pt x="42" y="12"/>
                    </a:lnTo>
                    <a:lnTo>
                      <a:pt x="42" y="12"/>
                    </a:lnTo>
                    <a:lnTo>
                      <a:pt x="46" y="12"/>
                    </a:lnTo>
                    <a:lnTo>
                      <a:pt x="46" y="12"/>
                    </a:lnTo>
                    <a:lnTo>
                      <a:pt x="46" y="12"/>
                    </a:lnTo>
                    <a:lnTo>
                      <a:pt x="46" y="12"/>
                    </a:lnTo>
                    <a:lnTo>
                      <a:pt x="46" y="12"/>
                    </a:lnTo>
                    <a:lnTo>
                      <a:pt x="50" y="12"/>
                    </a:lnTo>
                    <a:lnTo>
                      <a:pt x="50" y="12"/>
                    </a:lnTo>
                    <a:lnTo>
                      <a:pt x="50" y="12"/>
                    </a:lnTo>
                    <a:lnTo>
                      <a:pt x="50" y="12"/>
                    </a:lnTo>
                    <a:lnTo>
                      <a:pt x="50" y="8"/>
                    </a:lnTo>
                    <a:lnTo>
                      <a:pt x="54" y="8"/>
                    </a:lnTo>
                    <a:lnTo>
                      <a:pt x="54" y="8"/>
                    </a:lnTo>
                    <a:lnTo>
                      <a:pt x="54" y="8"/>
                    </a:lnTo>
                    <a:lnTo>
                      <a:pt x="56" y="4"/>
                    </a:lnTo>
                    <a:lnTo>
                      <a:pt x="56" y="4"/>
                    </a:lnTo>
                    <a:lnTo>
                      <a:pt x="56" y="4"/>
                    </a:lnTo>
                    <a:lnTo>
                      <a:pt x="56" y="4"/>
                    </a:lnTo>
                    <a:lnTo>
                      <a:pt x="56" y="4"/>
                    </a:lnTo>
                    <a:lnTo>
                      <a:pt x="60" y="4"/>
                    </a:lnTo>
                    <a:lnTo>
                      <a:pt x="64" y="4"/>
                    </a:lnTo>
                    <a:lnTo>
                      <a:pt x="64" y="4"/>
                    </a:lnTo>
                    <a:lnTo>
                      <a:pt x="64" y="4"/>
                    </a:lnTo>
                    <a:lnTo>
                      <a:pt x="64" y="4"/>
                    </a:lnTo>
                    <a:lnTo>
                      <a:pt x="68" y="4"/>
                    </a:lnTo>
                    <a:lnTo>
                      <a:pt x="68" y="4"/>
                    </a:lnTo>
                    <a:lnTo>
                      <a:pt x="68" y="4"/>
                    </a:lnTo>
                    <a:lnTo>
                      <a:pt x="68" y="4"/>
                    </a:lnTo>
                    <a:lnTo>
                      <a:pt x="68" y="4"/>
                    </a:lnTo>
                    <a:lnTo>
                      <a:pt x="68" y="4"/>
                    </a:lnTo>
                    <a:lnTo>
                      <a:pt x="68" y="4"/>
                    </a:lnTo>
                    <a:lnTo>
                      <a:pt x="72" y="4"/>
                    </a:lnTo>
                    <a:lnTo>
                      <a:pt x="72" y="4"/>
                    </a:lnTo>
                    <a:lnTo>
                      <a:pt x="72" y="4"/>
                    </a:lnTo>
                    <a:lnTo>
                      <a:pt x="72" y="4"/>
                    </a:lnTo>
                    <a:lnTo>
                      <a:pt x="76" y="4"/>
                    </a:lnTo>
                    <a:lnTo>
                      <a:pt x="76" y="4"/>
                    </a:lnTo>
                    <a:lnTo>
                      <a:pt x="76" y="4"/>
                    </a:lnTo>
                    <a:lnTo>
                      <a:pt x="76" y="4"/>
                    </a:lnTo>
                    <a:lnTo>
                      <a:pt x="76" y="8"/>
                    </a:lnTo>
                    <a:lnTo>
                      <a:pt x="76" y="8"/>
                    </a:lnTo>
                    <a:lnTo>
                      <a:pt x="80" y="8"/>
                    </a:lnTo>
                    <a:lnTo>
                      <a:pt x="80" y="8"/>
                    </a:lnTo>
                    <a:lnTo>
                      <a:pt x="80" y="8"/>
                    </a:lnTo>
                    <a:lnTo>
                      <a:pt x="80" y="4"/>
                    </a:lnTo>
                    <a:lnTo>
                      <a:pt x="80" y="8"/>
                    </a:lnTo>
                    <a:lnTo>
                      <a:pt x="80" y="8"/>
                    </a:lnTo>
                    <a:lnTo>
                      <a:pt x="80" y="8"/>
                    </a:lnTo>
                    <a:lnTo>
                      <a:pt x="80" y="8"/>
                    </a:lnTo>
                    <a:lnTo>
                      <a:pt x="82" y="8"/>
                    </a:lnTo>
                    <a:lnTo>
                      <a:pt x="82" y="12"/>
                    </a:lnTo>
                    <a:lnTo>
                      <a:pt x="82" y="12"/>
                    </a:lnTo>
                    <a:lnTo>
                      <a:pt x="82" y="12"/>
                    </a:lnTo>
                    <a:lnTo>
                      <a:pt x="86" y="12"/>
                    </a:lnTo>
                    <a:lnTo>
                      <a:pt x="86" y="12"/>
                    </a:lnTo>
                    <a:lnTo>
                      <a:pt x="86" y="12"/>
                    </a:lnTo>
                    <a:lnTo>
                      <a:pt x="86" y="12"/>
                    </a:lnTo>
                    <a:lnTo>
                      <a:pt x="86" y="12"/>
                    </a:lnTo>
                    <a:lnTo>
                      <a:pt x="86" y="16"/>
                    </a:lnTo>
                    <a:lnTo>
                      <a:pt x="90" y="16"/>
                    </a:lnTo>
                    <a:lnTo>
                      <a:pt x="90" y="16"/>
                    </a:lnTo>
                    <a:lnTo>
                      <a:pt x="90" y="16"/>
                    </a:lnTo>
                    <a:lnTo>
                      <a:pt x="86" y="16"/>
                    </a:lnTo>
                    <a:lnTo>
                      <a:pt x="86" y="16"/>
                    </a:lnTo>
                    <a:lnTo>
                      <a:pt x="86" y="16"/>
                    </a:lnTo>
                    <a:lnTo>
                      <a:pt x="86" y="20"/>
                    </a:lnTo>
                    <a:lnTo>
                      <a:pt x="86" y="20"/>
                    </a:lnTo>
                    <a:lnTo>
                      <a:pt x="86" y="20"/>
                    </a:lnTo>
                    <a:lnTo>
                      <a:pt x="86" y="20"/>
                    </a:lnTo>
                    <a:lnTo>
                      <a:pt x="86" y="20"/>
                    </a:lnTo>
                    <a:lnTo>
                      <a:pt x="86" y="16"/>
                    </a:lnTo>
                    <a:lnTo>
                      <a:pt x="82" y="16"/>
                    </a:lnTo>
                    <a:lnTo>
                      <a:pt x="82" y="20"/>
                    </a:lnTo>
                    <a:lnTo>
                      <a:pt x="82" y="20"/>
                    </a:lnTo>
                    <a:lnTo>
                      <a:pt x="82" y="20"/>
                    </a:lnTo>
                    <a:lnTo>
                      <a:pt x="82" y="20"/>
                    </a:lnTo>
                    <a:lnTo>
                      <a:pt x="80" y="20"/>
                    </a:lnTo>
                    <a:lnTo>
                      <a:pt x="80" y="22"/>
                    </a:lnTo>
                    <a:lnTo>
                      <a:pt x="80" y="22"/>
                    </a:lnTo>
                    <a:lnTo>
                      <a:pt x="80" y="26"/>
                    </a:lnTo>
                    <a:lnTo>
                      <a:pt x="80" y="26"/>
                    </a:lnTo>
                    <a:lnTo>
                      <a:pt x="80" y="26"/>
                    </a:lnTo>
                    <a:lnTo>
                      <a:pt x="80" y="26"/>
                    </a:lnTo>
                    <a:lnTo>
                      <a:pt x="80" y="26"/>
                    </a:lnTo>
                    <a:lnTo>
                      <a:pt x="80" y="30"/>
                    </a:lnTo>
                    <a:lnTo>
                      <a:pt x="80" y="30"/>
                    </a:lnTo>
                    <a:lnTo>
                      <a:pt x="80" y="30"/>
                    </a:lnTo>
                    <a:lnTo>
                      <a:pt x="80" y="30"/>
                    </a:lnTo>
                    <a:lnTo>
                      <a:pt x="76" y="30"/>
                    </a:lnTo>
                    <a:lnTo>
                      <a:pt x="76" y="30"/>
                    </a:lnTo>
                    <a:lnTo>
                      <a:pt x="76" y="34"/>
                    </a:lnTo>
                    <a:lnTo>
                      <a:pt x="72" y="34"/>
                    </a:lnTo>
                    <a:lnTo>
                      <a:pt x="72" y="34"/>
                    </a:lnTo>
                    <a:lnTo>
                      <a:pt x="72" y="38"/>
                    </a:lnTo>
                    <a:lnTo>
                      <a:pt x="72" y="38"/>
                    </a:lnTo>
                    <a:lnTo>
                      <a:pt x="72" y="38"/>
                    </a:lnTo>
                    <a:lnTo>
                      <a:pt x="76" y="38"/>
                    </a:lnTo>
                    <a:lnTo>
                      <a:pt x="76" y="38"/>
                    </a:lnTo>
                    <a:lnTo>
                      <a:pt x="76" y="38"/>
                    </a:lnTo>
                    <a:lnTo>
                      <a:pt x="76" y="38"/>
                    </a:lnTo>
                    <a:lnTo>
                      <a:pt x="76" y="38"/>
                    </a:lnTo>
                    <a:lnTo>
                      <a:pt x="76" y="40"/>
                    </a:lnTo>
                    <a:lnTo>
                      <a:pt x="76" y="40"/>
                    </a:lnTo>
                    <a:lnTo>
                      <a:pt x="80" y="40"/>
                    </a:lnTo>
                    <a:lnTo>
                      <a:pt x="80" y="40"/>
                    </a:lnTo>
                    <a:lnTo>
                      <a:pt x="80" y="40"/>
                    </a:lnTo>
                    <a:lnTo>
                      <a:pt x="80" y="44"/>
                    </a:lnTo>
                    <a:lnTo>
                      <a:pt x="80" y="44"/>
                    </a:lnTo>
                    <a:lnTo>
                      <a:pt x="80" y="44"/>
                    </a:lnTo>
                    <a:lnTo>
                      <a:pt x="80" y="44"/>
                    </a:lnTo>
                    <a:lnTo>
                      <a:pt x="80" y="44"/>
                    </a:lnTo>
                    <a:lnTo>
                      <a:pt x="80" y="44"/>
                    </a:lnTo>
                    <a:lnTo>
                      <a:pt x="80" y="44"/>
                    </a:lnTo>
                    <a:lnTo>
                      <a:pt x="80" y="44"/>
                    </a:lnTo>
                    <a:lnTo>
                      <a:pt x="76" y="44"/>
                    </a:lnTo>
                    <a:lnTo>
                      <a:pt x="76" y="44"/>
                    </a:lnTo>
                    <a:lnTo>
                      <a:pt x="76" y="44"/>
                    </a:lnTo>
                    <a:lnTo>
                      <a:pt x="76" y="44"/>
                    </a:lnTo>
                    <a:lnTo>
                      <a:pt x="72" y="44"/>
                    </a:lnTo>
                    <a:lnTo>
                      <a:pt x="72" y="44"/>
                    </a:lnTo>
                    <a:lnTo>
                      <a:pt x="72" y="44"/>
                    </a:lnTo>
                    <a:lnTo>
                      <a:pt x="72" y="44"/>
                    </a:lnTo>
                    <a:lnTo>
                      <a:pt x="72" y="44"/>
                    </a:lnTo>
                    <a:lnTo>
                      <a:pt x="72" y="44"/>
                    </a:lnTo>
                    <a:lnTo>
                      <a:pt x="72" y="40"/>
                    </a:lnTo>
                    <a:lnTo>
                      <a:pt x="68" y="40"/>
                    </a:lnTo>
                    <a:lnTo>
                      <a:pt x="68" y="44"/>
                    </a:lnTo>
                    <a:lnTo>
                      <a:pt x="68" y="44"/>
                    </a:lnTo>
                    <a:lnTo>
                      <a:pt x="64" y="44"/>
                    </a:lnTo>
                    <a:lnTo>
                      <a:pt x="64" y="44"/>
                    </a:lnTo>
                    <a:lnTo>
                      <a:pt x="60" y="44"/>
                    </a:lnTo>
                    <a:lnTo>
                      <a:pt x="60" y="44"/>
                    </a:lnTo>
                    <a:lnTo>
                      <a:pt x="60" y="48"/>
                    </a:lnTo>
                    <a:lnTo>
                      <a:pt x="60" y="48"/>
                    </a:lnTo>
                    <a:lnTo>
                      <a:pt x="60" y="48"/>
                    </a:lnTo>
                    <a:lnTo>
                      <a:pt x="60" y="48"/>
                    </a:lnTo>
                    <a:lnTo>
                      <a:pt x="56" y="48"/>
                    </a:lnTo>
                    <a:lnTo>
                      <a:pt x="56" y="48"/>
                    </a:lnTo>
                    <a:lnTo>
                      <a:pt x="56" y="48"/>
                    </a:lnTo>
                    <a:lnTo>
                      <a:pt x="56" y="48"/>
                    </a:lnTo>
                    <a:lnTo>
                      <a:pt x="56" y="48"/>
                    </a:lnTo>
                    <a:lnTo>
                      <a:pt x="56" y="48"/>
                    </a:lnTo>
                    <a:lnTo>
                      <a:pt x="56" y="52"/>
                    </a:lnTo>
                    <a:lnTo>
                      <a:pt x="56" y="52"/>
                    </a:lnTo>
                    <a:lnTo>
                      <a:pt x="56" y="52"/>
                    </a:lnTo>
                    <a:lnTo>
                      <a:pt x="56" y="48"/>
                    </a:lnTo>
                    <a:lnTo>
                      <a:pt x="54" y="48"/>
                    </a:lnTo>
                    <a:lnTo>
                      <a:pt x="54" y="48"/>
                    </a:lnTo>
                    <a:lnTo>
                      <a:pt x="54" y="52"/>
                    </a:lnTo>
                    <a:lnTo>
                      <a:pt x="54" y="52"/>
                    </a:lnTo>
                    <a:lnTo>
                      <a:pt x="54" y="52"/>
                    </a:lnTo>
                    <a:lnTo>
                      <a:pt x="54" y="52"/>
                    </a:lnTo>
                    <a:lnTo>
                      <a:pt x="54" y="52"/>
                    </a:lnTo>
                    <a:lnTo>
                      <a:pt x="54" y="52"/>
                    </a:lnTo>
                    <a:lnTo>
                      <a:pt x="54" y="56"/>
                    </a:lnTo>
                    <a:lnTo>
                      <a:pt x="54" y="56"/>
                    </a:lnTo>
                    <a:lnTo>
                      <a:pt x="54" y="60"/>
                    </a:lnTo>
                    <a:lnTo>
                      <a:pt x="50" y="60"/>
                    </a:lnTo>
                    <a:lnTo>
                      <a:pt x="50" y="60"/>
                    </a:lnTo>
                    <a:lnTo>
                      <a:pt x="50" y="56"/>
                    </a:lnTo>
                    <a:lnTo>
                      <a:pt x="46" y="60"/>
                    </a:lnTo>
                    <a:lnTo>
                      <a:pt x="46" y="60"/>
                    </a:lnTo>
                    <a:lnTo>
                      <a:pt x="46" y="60"/>
                    </a:lnTo>
                    <a:lnTo>
                      <a:pt x="42" y="60"/>
                    </a:lnTo>
                    <a:lnTo>
                      <a:pt x="42" y="60"/>
                    </a:lnTo>
                    <a:lnTo>
                      <a:pt x="42" y="60"/>
                    </a:lnTo>
                    <a:lnTo>
                      <a:pt x="42" y="60"/>
                    </a:lnTo>
                    <a:lnTo>
                      <a:pt x="42" y="60"/>
                    </a:lnTo>
                    <a:lnTo>
                      <a:pt x="38" y="60"/>
                    </a:lnTo>
                    <a:lnTo>
                      <a:pt x="38" y="56"/>
                    </a:lnTo>
                    <a:lnTo>
                      <a:pt x="38" y="56"/>
                    </a:lnTo>
                    <a:lnTo>
                      <a:pt x="38" y="56"/>
                    </a:lnTo>
                    <a:lnTo>
                      <a:pt x="34" y="56"/>
                    </a:lnTo>
                    <a:lnTo>
                      <a:pt x="34" y="56"/>
                    </a:lnTo>
                    <a:lnTo>
                      <a:pt x="34" y="56"/>
                    </a:lnTo>
                    <a:lnTo>
                      <a:pt x="34" y="56"/>
                    </a:lnTo>
                    <a:lnTo>
                      <a:pt x="30" y="56"/>
                    </a:lnTo>
                    <a:lnTo>
                      <a:pt x="30" y="56"/>
                    </a:lnTo>
                    <a:lnTo>
                      <a:pt x="30" y="52"/>
                    </a:lnTo>
                    <a:lnTo>
                      <a:pt x="26" y="52"/>
                    </a:lnTo>
                    <a:lnTo>
                      <a:pt x="26" y="52"/>
                    </a:lnTo>
                    <a:lnTo>
                      <a:pt x="26" y="52"/>
                    </a:lnTo>
                    <a:lnTo>
                      <a:pt x="26" y="52"/>
                    </a:lnTo>
                    <a:lnTo>
                      <a:pt x="26" y="52"/>
                    </a:lnTo>
                    <a:lnTo>
                      <a:pt x="24" y="52"/>
                    </a:lnTo>
                    <a:lnTo>
                      <a:pt x="24" y="56"/>
                    </a:lnTo>
                    <a:lnTo>
                      <a:pt x="24" y="56"/>
                    </a:lnTo>
                    <a:lnTo>
                      <a:pt x="24" y="56"/>
                    </a:lnTo>
                    <a:lnTo>
                      <a:pt x="24" y="56"/>
                    </a:lnTo>
                    <a:lnTo>
                      <a:pt x="20" y="56"/>
                    </a:lnTo>
                    <a:lnTo>
                      <a:pt x="20" y="56"/>
                    </a:lnTo>
                    <a:lnTo>
                      <a:pt x="20" y="56"/>
                    </a:lnTo>
                    <a:lnTo>
                      <a:pt x="20" y="56"/>
                    </a:lnTo>
                    <a:lnTo>
                      <a:pt x="16" y="56"/>
                    </a:lnTo>
                    <a:lnTo>
                      <a:pt x="16" y="56"/>
                    </a:lnTo>
                    <a:lnTo>
                      <a:pt x="12" y="56"/>
                    </a:lnTo>
                    <a:lnTo>
                      <a:pt x="12" y="56"/>
                    </a:lnTo>
                    <a:lnTo>
                      <a:pt x="12" y="56"/>
                    </a:lnTo>
                    <a:lnTo>
                      <a:pt x="12" y="56"/>
                    </a:lnTo>
                    <a:lnTo>
                      <a:pt x="12" y="60"/>
                    </a:lnTo>
                    <a:lnTo>
                      <a:pt x="12" y="60"/>
                    </a:lnTo>
                    <a:lnTo>
                      <a:pt x="12" y="60"/>
                    </a:lnTo>
                    <a:lnTo>
                      <a:pt x="8" y="56"/>
                    </a:lnTo>
                    <a:lnTo>
                      <a:pt x="8" y="56"/>
                    </a:lnTo>
                    <a:lnTo>
                      <a:pt x="8" y="56"/>
                    </a:lnTo>
                    <a:lnTo>
                      <a:pt x="8" y="5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7" name="Freeform 94">
                <a:extLst>
                  <a:ext uri="{FF2B5EF4-FFF2-40B4-BE49-F238E27FC236}">
                    <a16:creationId xmlns:a16="http://schemas.microsoft.com/office/drawing/2014/main" id="{FB6A8117-CF94-50F4-A752-1E88B1D5630C}"/>
                  </a:ext>
                </a:extLst>
              </p:cNvPr>
              <p:cNvSpPr>
                <a:spLocks noEditPoints="1"/>
              </p:cNvSpPr>
              <p:nvPr/>
            </p:nvSpPr>
            <p:spPr bwMode="auto">
              <a:xfrm>
                <a:off x="4695825" y="3225868"/>
                <a:ext cx="136525" cy="127000"/>
              </a:xfrm>
              <a:custGeom>
                <a:avLst/>
                <a:gdLst>
                  <a:gd name="T0" fmla="*/ 66 w 86"/>
                  <a:gd name="T1" fmla="*/ 74 h 80"/>
                  <a:gd name="T2" fmla="*/ 70 w 86"/>
                  <a:gd name="T3" fmla="*/ 78 h 80"/>
                  <a:gd name="T4" fmla="*/ 56 w 86"/>
                  <a:gd name="T5" fmla="*/ 70 h 80"/>
                  <a:gd name="T6" fmla="*/ 60 w 86"/>
                  <a:gd name="T7" fmla="*/ 70 h 80"/>
                  <a:gd name="T8" fmla="*/ 14 w 86"/>
                  <a:gd name="T9" fmla="*/ 30 h 80"/>
                  <a:gd name="T10" fmla="*/ 18 w 86"/>
                  <a:gd name="T11" fmla="*/ 30 h 80"/>
                  <a:gd name="T12" fmla="*/ 14 w 86"/>
                  <a:gd name="T13" fmla="*/ 34 h 80"/>
                  <a:gd name="T14" fmla="*/ 14 w 86"/>
                  <a:gd name="T15" fmla="*/ 26 h 80"/>
                  <a:gd name="T16" fmla="*/ 14 w 86"/>
                  <a:gd name="T17" fmla="*/ 34 h 80"/>
                  <a:gd name="T18" fmla="*/ 14 w 86"/>
                  <a:gd name="T19" fmla="*/ 40 h 80"/>
                  <a:gd name="T20" fmla="*/ 14 w 86"/>
                  <a:gd name="T21" fmla="*/ 40 h 80"/>
                  <a:gd name="T22" fmla="*/ 22 w 86"/>
                  <a:gd name="T23" fmla="*/ 38 h 80"/>
                  <a:gd name="T24" fmla="*/ 22 w 86"/>
                  <a:gd name="T25" fmla="*/ 40 h 80"/>
                  <a:gd name="T26" fmla="*/ 26 w 86"/>
                  <a:gd name="T27" fmla="*/ 52 h 80"/>
                  <a:gd name="T28" fmla="*/ 18 w 86"/>
                  <a:gd name="T29" fmla="*/ 44 h 80"/>
                  <a:gd name="T30" fmla="*/ 26 w 86"/>
                  <a:gd name="T31" fmla="*/ 52 h 80"/>
                  <a:gd name="T32" fmla="*/ 44 w 86"/>
                  <a:gd name="T33" fmla="*/ 64 h 80"/>
                  <a:gd name="T34" fmla="*/ 44 w 86"/>
                  <a:gd name="T35" fmla="*/ 64 h 80"/>
                  <a:gd name="T36" fmla="*/ 40 w 86"/>
                  <a:gd name="T37" fmla="*/ 66 h 80"/>
                  <a:gd name="T38" fmla="*/ 52 w 86"/>
                  <a:gd name="T39" fmla="*/ 66 h 80"/>
                  <a:gd name="T40" fmla="*/ 40 w 86"/>
                  <a:gd name="T41" fmla="*/ 66 h 80"/>
                  <a:gd name="T42" fmla="*/ 36 w 86"/>
                  <a:gd name="T43" fmla="*/ 70 h 80"/>
                  <a:gd name="T44" fmla="*/ 52 w 86"/>
                  <a:gd name="T45" fmla="*/ 70 h 80"/>
                  <a:gd name="T46" fmla="*/ 60 w 86"/>
                  <a:gd name="T47" fmla="*/ 74 h 80"/>
                  <a:gd name="T48" fmla="*/ 60 w 86"/>
                  <a:gd name="T49" fmla="*/ 74 h 80"/>
                  <a:gd name="T50" fmla="*/ 52 w 86"/>
                  <a:gd name="T51" fmla="*/ 66 h 80"/>
                  <a:gd name="T52" fmla="*/ 40 w 86"/>
                  <a:gd name="T53" fmla="*/ 60 h 80"/>
                  <a:gd name="T54" fmla="*/ 36 w 86"/>
                  <a:gd name="T55" fmla="*/ 56 h 80"/>
                  <a:gd name="T56" fmla="*/ 26 w 86"/>
                  <a:gd name="T57" fmla="*/ 48 h 80"/>
                  <a:gd name="T58" fmla="*/ 30 w 86"/>
                  <a:gd name="T59" fmla="*/ 44 h 80"/>
                  <a:gd name="T60" fmla="*/ 18 w 86"/>
                  <a:gd name="T61" fmla="*/ 34 h 80"/>
                  <a:gd name="T62" fmla="*/ 14 w 86"/>
                  <a:gd name="T63" fmla="*/ 26 h 80"/>
                  <a:gd name="T64" fmla="*/ 10 w 86"/>
                  <a:gd name="T65" fmla="*/ 30 h 80"/>
                  <a:gd name="T66" fmla="*/ 8 w 86"/>
                  <a:gd name="T67" fmla="*/ 34 h 80"/>
                  <a:gd name="T68" fmla="*/ 0 w 86"/>
                  <a:gd name="T69" fmla="*/ 22 h 80"/>
                  <a:gd name="T70" fmla="*/ 8 w 86"/>
                  <a:gd name="T71" fmla="*/ 22 h 80"/>
                  <a:gd name="T72" fmla="*/ 14 w 86"/>
                  <a:gd name="T73" fmla="*/ 18 h 80"/>
                  <a:gd name="T74" fmla="*/ 22 w 86"/>
                  <a:gd name="T75" fmla="*/ 22 h 80"/>
                  <a:gd name="T76" fmla="*/ 30 w 86"/>
                  <a:gd name="T77" fmla="*/ 14 h 80"/>
                  <a:gd name="T78" fmla="*/ 30 w 86"/>
                  <a:gd name="T79" fmla="*/ 8 h 80"/>
                  <a:gd name="T80" fmla="*/ 36 w 86"/>
                  <a:gd name="T81" fmla="*/ 0 h 80"/>
                  <a:gd name="T82" fmla="*/ 52 w 86"/>
                  <a:gd name="T83" fmla="*/ 8 h 80"/>
                  <a:gd name="T84" fmla="*/ 60 w 86"/>
                  <a:gd name="T85" fmla="*/ 14 h 80"/>
                  <a:gd name="T86" fmla="*/ 74 w 86"/>
                  <a:gd name="T87" fmla="*/ 14 h 80"/>
                  <a:gd name="T88" fmla="*/ 78 w 86"/>
                  <a:gd name="T89" fmla="*/ 22 h 80"/>
                  <a:gd name="T90" fmla="*/ 82 w 86"/>
                  <a:gd name="T91" fmla="*/ 26 h 80"/>
                  <a:gd name="T92" fmla="*/ 74 w 86"/>
                  <a:gd name="T93" fmla="*/ 34 h 80"/>
                  <a:gd name="T94" fmla="*/ 66 w 86"/>
                  <a:gd name="T95" fmla="*/ 30 h 80"/>
                  <a:gd name="T96" fmla="*/ 56 w 86"/>
                  <a:gd name="T97" fmla="*/ 26 h 80"/>
                  <a:gd name="T98" fmla="*/ 40 w 86"/>
                  <a:gd name="T99" fmla="*/ 26 h 80"/>
                  <a:gd name="T100" fmla="*/ 34 w 86"/>
                  <a:gd name="T101" fmla="*/ 26 h 80"/>
                  <a:gd name="T102" fmla="*/ 36 w 86"/>
                  <a:gd name="T103" fmla="*/ 38 h 80"/>
                  <a:gd name="T104" fmla="*/ 40 w 86"/>
                  <a:gd name="T105" fmla="*/ 48 h 80"/>
                  <a:gd name="T106" fmla="*/ 48 w 86"/>
                  <a:gd name="T107" fmla="*/ 60 h 80"/>
                  <a:gd name="T108" fmla="*/ 56 w 86"/>
                  <a:gd name="T109" fmla="*/ 64 h 80"/>
                  <a:gd name="T110" fmla="*/ 60 w 86"/>
                  <a:gd name="T111" fmla="*/ 7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80">
                    <a:moveTo>
                      <a:pt x="60" y="70"/>
                    </a:moveTo>
                    <a:lnTo>
                      <a:pt x="62" y="70"/>
                    </a:lnTo>
                    <a:lnTo>
                      <a:pt x="62" y="74"/>
                    </a:lnTo>
                    <a:lnTo>
                      <a:pt x="66" y="74"/>
                    </a:lnTo>
                    <a:lnTo>
                      <a:pt x="66" y="78"/>
                    </a:lnTo>
                    <a:lnTo>
                      <a:pt x="70" y="78"/>
                    </a:lnTo>
                    <a:lnTo>
                      <a:pt x="70" y="80"/>
                    </a:lnTo>
                    <a:lnTo>
                      <a:pt x="70" y="78"/>
                    </a:lnTo>
                    <a:lnTo>
                      <a:pt x="66" y="78"/>
                    </a:lnTo>
                    <a:lnTo>
                      <a:pt x="62" y="74"/>
                    </a:lnTo>
                    <a:lnTo>
                      <a:pt x="60" y="74"/>
                    </a:lnTo>
                    <a:lnTo>
                      <a:pt x="56" y="70"/>
                    </a:lnTo>
                    <a:lnTo>
                      <a:pt x="52" y="70"/>
                    </a:lnTo>
                    <a:lnTo>
                      <a:pt x="52" y="66"/>
                    </a:lnTo>
                    <a:lnTo>
                      <a:pt x="56" y="70"/>
                    </a:lnTo>
                    <a:lnTo>
                      <a:pt x="60" y="70"/>
                    </a:lnTo>
                    <a:lnTo>
                      <a:pt x="60" y="70"/>
                    </a:lnTo>
                    <a:lnTo>
                      <a:pt x="60" y="70"/>
                    </a:lnTo>
                    <a:close/>
                    <a:moveTo>
                      <a:pt x="18" y="30"/>
                    </a:moveTo>
                    <a:lnTo>
                      <a:pt x="14" y="30"/>
                    </a:lnTo>
                    <a:lnTo>
                      <a:pt x="14" y="26"/>
                    </a:lnTo>
                    <a:lnTo>
                      <a:pt x="18" y="26"/>
                    </a:lnTo>
                    <a:lnTo>
                      <a:pt x="18" y="30"/>
                    </a:lnTo>
                    <a:lnTo>
                      <a:pt x="18" y="30"/>
                    </a:lnTo>
                    <a:lnTo>
                      <a:pt x="18" y="30"/>
                    </a:lnTo>
                    <a:close/>
                    <a:moveTo>
                      <a:pt x="14" y="38"/>
                    </a:moveTo>
                    <a:lnTo>
                      <a:pt x="10" y="34"/>
                    </a:lnTo>
                    <a:lnTo>
                      <a:pt x="14" y="34"/>
                    </a:lnTo>
                    <a:lnTo>
                      <a:pt x="14" y="30"/>
                    </a:lnTo>
                    <a:lnTo>
                      <a:pt x="10" y="30"/>
                    </a:lnTo>
                    <a:lnTo>
                      <a:pt x="10" y="26"/>
                    </a:lnTo>
                    <a:lnTo>
                      <a:pt x="14" y="26"/>
                    </a:lnTo>
                    <a:lnTo>
                      <a:pt x="10" y="26"/>
                    </a:lnTo>
                    <a:lnTo>
                      <a:pt x="10" y="30"/>
                    </a:lnTo>
                    <a:lnTo>
                      <a:pt x="14" y="30"/>
                    </a:lnTo>
                    <a:lnTo>
                      <a:pt x="14" y="34"/>
                    </a:lnTo>
                    <a:lnTo>
                      <a:pt x="14" y="38"/>
                    </a:lnTo>
                    <a:lnTo>
                      <a:pt x="14" y="38"/>
                    </a:lnTo>
                    <a:lnTo>
                      <a:pt x="14" y="38"/>
                    </a:lnTo>
                    <a:close/>
                    <a:moveTo>
                      <a:pt x="14" y="40"/>
                    </a:moveTo>
                    <a:lnTo>
                      <a:pt x="14" y="38"/>
                    </a:lnTo>
                    <a:lnTo>
                      <a:pt x="10" y="38"/>
                    </a:lnTo>
                    <a:lnTo>
                      <a:pt x="14" y="38"/>
                    </a:lnTo>
                    <a:lnTo>
                      <a:pt x="14" y="40"/>
                    </a:lnTo>
                    <a:lnTo>
                      <a:pt x="14" y="40"/>
                    </a:lnTo>
                    <a:lnTo>
                      <a:pt x="14" y="40"/>
                    </a:lnTo>
                    <a:close/>
                    <a:moveTo>
                      <a:pt x="18" y="38"/>
                    </a:moveTo>
                    <a:lnTo>
                      <a:pt x="22" y="38"/>
                    </a:lnTo>
                    <a:lnTo>
                      <a:pt x="22" y="40"/>
                    </a:lnTo>
                    <a:lnTo>
                      <a:pt x="26" y="44"/>
                    </a:lnTo>
                    <a:lnTo>
                      <a:pt x="22" y="44"/>
                    </a:lnTo>
                    <a:lnTo>
                      <a:pt x="22" y="40"/>
                    </a:lnTo>
                    <a:lnTo>
                      <a:pt x="18" y="38"/>
                    </a:lnTo>
                    <a:lnTo>
                      <a:pt x="18" y="38"/>
                    </a:lnTo>
                    <a:lnTo>
                      <a:pt x="18" y="38"/>
                    </a:lnTo>
                    <a:close/>
                    <a:moveTo>
                      <a:pt x="26" y="52"/>
                    </a:moveTo>
                    <a:lnTo>
                      <a:pt x="22" y="52"/>
                    </a:lnTo>
                    <a:lnTo>
                      <a:pt x="22" y="48"/>
                    </a:lnTo>
                    <a:lnTo>
                      <a:pt x="18" y="48"/>
                    </a:lnTo>
                    <a:lnTo>
                      <a:pt x="18" y="44"/>
                    </a:lnTo>
                    <a:lnTo>
                      <a:pt x="22" y="48"/>
                    </a:lnTo>
                    <a:lnTo>
                      <a:pt x="22" y="52"/>
                    </a:lnTo>
                    <a:lnTo>
                      <a:pt x="26" y="52"/>
                    </a:lnTo>
                    <a:lnTo>
                      <a:pt x="26" y="52"/>
                    </a:lnTo>
                    <a:lnTo>
                      <a:pt x="26" y="52"/>
                    </a:lnTo>
                    <a:close/>
                    <a:moveTo>
                      <a:pt x="44" y="64"/>
                    </a:moveTo>
                    <a:lnTo>
                      <a:pt x="40" y="64"/>
                    </a:lnTo>
                    <a:lnTo>
                      <a:pt x="44" y="64"/>
                    </a:lnTo>
                    <a:lnTo>
                      <a:pt x="48" y="64"/>
                    </a:lnTo>
                    <a:lnTo>
                      <a:pt x="44" y="64"/>
                    </a:lnTo>
                    <a:lnTo>
                      <a:pt x="44" y="64"/>
                    </a:lnTo>
                    <a:lnTo>
                      <a:pt x="44" y="64"/>
                    </a:lnTo>
                    <a:close/>
                    <a:moveTo>
                      <a:pt x="52" y="66"/>
                    </a:moveTo>
                    <a:lnTo>
                      <a:pt x="48" y="66"/>
                    </a:lnTo>
                    <a:lnTo>
                      <a:pt x="44" y="66"/>
                    </a:lnTo>
                    <a:lnTo>
                      <a:pt x="40" y="66"/>
                    </a:lnTo>
                    <a:lnTo>
                      <a:pt x="44" y="66"/>
                    </a:lnTo>
                    <a:lnTo>
                      <a:pt x="48" y="66"/>
                    </a:lnTo>
                    <a:lnTo>
                      <a:pt x="52" y="66"/>
                    </a:lnTo>
                    <a:lnTo>
                      <a:pt x="52" y="66"/>
                    </a:lnTo>
                    <a:lnTo>
                      <a:pt x="52" y="66"/>
                    </a:lnTo>
                    <a:close/>
                    <a:moveTo>
                      <a:pt x="36" y="70"/>
                    </a:moveTo>
                    <a:lnTo>
                      <a:pt x="36" y="66"/>
                    </a:lnTo>
                    <a:lnTo>
                      <a:pt x="40" y="66"/>
                    </a:lnTo>
                    <a:lnTo>
                      <a:pt x="40" y="70"/>
                    </a:lnTo>
                    <a:lnTo>
                      <a:pt x="36" y="70"/>
                    </a:lnTo>
                    <a:lnTo>
                      <a:pt x="36" y="70"/>
                    </a:lnTo>
                    <a:lnTo>
                      <a:pt x="36" y="70"/>
                    </a:lnTo>
                    <a:close/>
                    <a:moveTo>
                      <a:pt x="48" y="70"/>
                    </a:moveTo>
                    <a:lnTo>
                      <a:pt x="44" y="70"/>
                    </a:lnTo>
                    <a:lnTo>
                      <a:pt x="48" y="70"/>
                    </a:lnTo>
                    <a:lnTo>
                      <a:pt x="52" y="70"/>
                    </a:lnTo>
                    <a:lnTo>
                      <a:pt x="48" y="70"/>
                    </a:lnTo>
                    <a:lnTo>
                      <a:pt x="48" y="70"/>
                    </a:lnTo>
                    <a:lnTo>
                      <a:pt x="48" y="70"/>
                    </a:lnTo>
                    <a:close/>
                    <a:moveTo>
                      <a:pt x="60" y="74"/>
                    </a:moveTo>
                    <a:lnTo>
                      <a:pt x="56" y="74"/>
                    </a:lnTo>
                    <a:lnTo>
                      <a:pt x="60" y="74"/>
                    </a:lnTo>
                    <a:lnTo>
                      <a:pt x="60" y="74"/>
                    </a:lnTo>
                    <a:lnTo>
                      <a:pt x="60" y="74"/>
                    </a:lnTo>
                    <a:close/>
                    <a:moveTo>
                      <a:pt x="60" y="70"/>
                    </a:moveTo>
                    <a:lnTo>
                      <a:pt x="56" y="70"/>
                    </a:lnTo>
                    <a:lnTo>
                      <a:pt x="56" y="66"/>
                    </a:lnTo>
                    <a:lnTo>
                      <a:pt x="52" y="66"/>
                    </a:lnTo>
                    <a:lnTo>
                      <a:pt x="52" y="64"/>
                    </a:lnTo>
                    <a:lnTo>
                      <a:pt x="48" y="64"/>
                    </a:lnTo>
                    <a:lnTo>
                      <a:pt x="44" y="60"/>
                    </a:lnTo>
                    <a:lnTo>
                      <a:pt x="40" y="60"/>
                    </a:lnTo>
                    <a:lnTo>
                      <a:pt x="36" y="60"/>
                    </a:lnTo>
                    <a:lnTo>
                      <a:pt x="34" y="60"/>
                    </a:lnTo>
                    <a:lnTo>
                      <a:pt x="34" y="56"/>
                    </a:lnTo>
                    <a:lnTo>
                      <a:pt x="36" y="56"/>
                    </a:lnTo>
                    <a:lnTo>
                      <a:pt x="34" y="56"/>
                    </a:lnTo>
                    <a:lnTo>
                      <a:pt x="30" y="52"/>
                    </a:lnTo>
                    <a:lnTo>
                      <a:pt x="26" y="52"/>
                    </a:lnTo>
                    <a:lnTo>
                      <a:pt x="26" y="48"/>
                    </a:lnTo>
                    <a:lnTo>
                      <a:pt x="26" y="44"/>
                    </a:lnTo>
                    <a:lnTo>
                      <a:pt x="22" y="44"/>
                    </a:lnTo>
                    <a:lnTo>
                      <a:pt x="26" y="44"/>
                    </a:lnTo>
                    <a:lnTo>
                      <a:pt x="30" y="44"/>
                    </a:lnTo>
                    <a:lnTo>
                      <a:pt x="26" y="40"/>
                    </a:lnTo>
                    <a:lnTo>
                      <a:pt x="22" y="40"/>
                    </a:lnTo>
                    <a:lnTo>
                      <a:pt x="22" y="38"/>
                    </a:lnTo>
                    <a:lnTo>
                      <a:pt x="18" y="34"/>
                    </a:lnTo>
                    <a:lnTo>
                      <a:pt x="22" y="34"/>
                    </a:lnTo>
                    <a:lnTo>
                      <a:pt x="22" y="30"/>
                    </a:lnTo>
                    <a:lnTo>
                      <a:pt x="18" y="26"/>
                    </a:lnTo>
                    <a:lnTo>
                      <a:pt x="14" y="26"/>
                    </a:lnTo>
                    <a:lnTo>
                      <a:pt x="14" y="22"/>
                    </a:lnTo>
                    <a:lnTo>
                      <a:pt x="10" y="22"/>
                    </a:lnTo>
                    <a:lnTo>
                      <a:pt x="10" y="26"/>
                    </a:lnTo>
                    <a:lnTo>
                      <a:pt x="10" y="30"/>
                    </a:lnTo>
                    <a:lnTo>
                      <a:pt x="8" y="30"/>
                    </a:lnTo>
                    <a:lnTo>
                      <a:pt x="8" y="34"/>
                    </a:lnTo>
                    <a:lnTo>
                      <a:pt x="4" y="34"/>
                    </a:lnTo>
                    <a:lnTo>
                      <a:pt x="8" y="34"/>
                    </a:lnTo>
                    <a:lnTo>
                      <a:pt x="4" y="30"/>
                    </a:lnTo>
                    <a:lnTo>
                      <a:pt x="4" y="26"/>
                    </a:lnTo>
                    <a:lnTo>
                      <a:pt x="4" y="22"/>
                    </a:lnTo>
                    <a:lnTo>
                      <a:pt x="0" y="22"/>
                    </a:lnTo>
                    <a:lnTo>
                      <a:pt x="0" y="18"/>
                    </a:lnTo>
                    <a:lnTo>
                      <a:pt x="4" y="18"/>
                    </a:lnTo>
                    <a:lnTo>
                      <a:pt x="4" y="22"/>
                    </a:lnTo>
                    <a:lnTo>
                      <a:pt x="8" y="22"/>
                    </a:lnTo>
                    <a:lnTo>
                      <a:pt x="10" y="22"/>
                    </a:lnTo>
                    <a:lnTo>
                      <a:pt x="14" y="18"/>
                    </a:lnTo>
                    <a:lnTo>
                      <a:pt x="14" y="14"/>
                    </a:lnTo>
                    <a:lnTo>
                      <a:pt x="14" y="18"/>
                    </a:lnTo>
                    <a:lnTo>
                      <a:pt x="18" y="18"/>
                    </a:lnTo>
                    <a:lnTo>
                      <a:pt x="18" y="22"/>
                    </a:lnTo>
                    <a:lnTo>
                      <a:pt x="22" y="18"/>
                    </a:lnTo>
                    <a:lnTo>
                      <a:pt x="22" y="22"/>
                    </a:lnTo>
                    <a:lnTo>
                      <a:pt x="26" y="22"/>
                    </a:lnTo>
                    <a:lnTo>
                      <a:pt x="26" y="18"/>
                    </a:lnTo>
                    <a:lnTo>
                      <a:pt x="26" y="14"/>
                    </a:lnTo>
                    <a:lnTo>
                      <a:pt x="30" y="14"/>
                    </a:lnTo>
                    <a:lnTo>
                      <a:pt x="34" y="14"/>
                    </a:lnTo>
                    <a:lnTo>
                      <a:pt x="34" y="12"/>
                    </a:lnTo>
                    <a:lnTo>
                      <a:pt x="34" y="8"/>
                    </a:lnTo>
                    <a:lnTo>
                      <a:pt x="30" y="8"/>
                    </a:lnTo>
                    <a:lnTo>
                      <a:pt x="30" y="4"/>
                    </a:lnTo>
                    <a:lnTo>
                      <a:pt x="34" y="4"/>
                    </a:lnTo>
                    <a:lnTo>
                      <a:pt x="36" y="4"/>
                    </a:lnTo>
                    <a:lnTo>
                      <a:pt x="36" y="0"/>
                    </a:lnTo>
                    <a:lnTo>
                      <a:pt x="40" y="0"/>
                    </a:lnTo>
                    <a:lnTo>
                      <a:pt x="44" y="0"/>
                    </a:lnTo>
                    <a:lnTo>
                      <a:pt x="48" y="4"/>
                    </a:lnTo>
                    <a:lnTo>
                      <a:pt x="52" y="8"/>
                    </a:lnTo>
                    <a:lnTo>
                      <a:pt x="52" y="12"/>
                    </a:lnTo>
                    <a:lnTo>
                      <a:pt x="56" y="12"/>
                    </a:lnTo>
                    <a:lnTo>
                      <a:pt x="60" y="12"/>
                    </a:lnTo>
                    <a:lnTo>
                      <a:pt x="60" y="14"/>
                    </a:lnTo>
                    <a:lnTo>
                      <a:pt x="62" y="14"/>
                    </a:lnTo>
                    <a:lnTo>
                      <a:pt x="66" y="14"/>
                    </a:lnTo>
                    <a:lnTo>
                      <a:pt x="70" y="14"/>
                    </a:lnTo>
                    <a:lnTo>
                      <a:pt x="74" y="14"/>
                    </a:lnTo>
                    <a:lnTo>
                      <a:pt x="74" y="12"/>
                    </a:lnTo>
                    <a:lnTo>
                      <a:pt x="78" y="14"/>
                    </a:lnTo>
                    <a:lnTo>
                      <a:pt x="78" y="18"/>
                    </a:lnTo>
                    <a:lnTo>
                      <a:pt x="78" y="22"/>
                    </a:lnTo>
                    <a:lnTo>
                      <a:pt x="82" y="22"/>
                    </a:lnTo>
                    <a:lnTo>
                      <a:pt x="82" y="26"/>
                    </a:lnTo>
                    <a:lnTo>
                      <a:pt x="86" y="26"/>
                    </a:lnTo>
                    <a:lnTo>
                      <a:pt x="82" y="26"/>
                    </a:lnTo>
                    <a:lnTo>
                      <a:pt x="82" y="30"/>
                    </a:lnTo>
                    <a:lnTo>
                      <a:pt x="78" y="30"/>
                    </a:lnTo>
                    <a:lnTo>
                      <a:pt x="78" y="34"/>
                    </a:lnTo>
                    <a:lnTo>
                      <a:pt x="74" y="34"/>
                    </a:lnTo>
                    <a:lnTo>
                      <a:pt x="74" y="30"/>
                    </a:lnTo>
                    <a:lnTo>
                      <a:pt x="70" y="26"/>
                    </a:lnTo>
                    <a:lnTo>
                      <a:pt x="66" y="26"/>
                    </a:lnTo>
                    <a:lnTo>
                      <a:pt x="66" y="30"/>
                    </a:lnTo>
                    <a:lnTo>
                      <a:pt x="62" y="30"/>
                    </a:lnTo>
                    <a:lnTo>
                      <a:pt x="60" y="30"/>
                    </a:lnTo>
                    <a:lnTo>
                      <a:pt x="60" y="26"/>
                    </a:lnTo>
                    <a:lnTo>
                      <a:pt x="56" y="26"/>
                    </a:lnTo>
                    <a:lnTo>
                      <a:pt x="52" y="26"/>
                    </a:lnTo>
                    <a:lnTo>
                      <a:pt x="48" y="26"/>
                    </a:lnTo>
                    <a:lnTo>
                      <a:pt x="44" y="26"/>
                    </a:lnTo>
                    <a:lnTo>
                      <a:pt x="40" y="26"/>
                    </a:lnTo>
                    <a:lnTo>
                      <a:pt x="40" y="30"/>
                    </a:lnTo>
                    <a:lnTo>
                      <a:pt x="36" y="30"/>
                    </a:lnTo>
                    <a:lnTo>
                      <a:pt x="36" y="26"/>
                    </a:lnTo>
                    <a:lnTo>
                      <a:pt x="34" y="26"/>
                    </a:lnTo>
                    <a:lnTo>
                      <a:pt x="34" y="30"/>
                    </a:lnTo>
                    <a:lnTo>
                      <a:pt x="34" y="34"/>
                    </a:lnTo>
                    <a:lnTo>
                      <a:pt x="34" y="38"/>
                    </a:lnTo>
                    <a:lnTo>
                      <a:pt x="36" y="38"/>
                    </a:lnTo>
                    <a:lnTo>
                      <a:pt x="36" y="40"/>
                    </a:lnTo>
                    <a:lnTo>
                      <a:pt x="36" y="44"/>
                    </a:lnTo>
                    <a:lnTo>
                      <a:pt x="40" y="44"/>
                    </a:lnTo>
                    <a:lnTo>
                      <a:pt x="40" y="48"/>
                    </a:lnTo>
                    <a:lnTo>
                      <a:pt x="44" y="48"/>
                    </a:lnTo>
                    <a:lnTo>
                      <a:pt x="44" y="52"/>
                    </a:lnTo>
                    <a:lnTo>
                      <a:pt x="48" y="56"/>
                    </a:lnTo>
                    <a:lnTo>
                      <a:pt x="48" y="60"/>
                    </a:lnTo>
                    <a:lnTo>
                      <a:pt x="52" y="60"/>
                    </a:lnTo>
                    <a:lnTo>
                      <a:pt x="56" y="60"/>
                    </a:lnTo>
                    <a:lnTo>
                      <a:pt x="52" y="64"/>
                    </a:lnTo>
                    <a:lnTo>
                      <a:pt x="56" y="64"/>
                    </a:lnTo>
                    <a:lnTo>
                      <a:pt x="56" y="66"/>
                    </a:lnTo>
                    <a:lnTo>
                      <a:pt x="60" y="66"/>
                    </a:lnTo>
                    <a:lnTo>
                      <a:pt x="60" y="70"/>
                    </a:lnTo>
                    <a:lnTo>
                      <a:pt x="60" y="70"/>
                    </a:lnTo>
                    <a:lnTo>
                      <a:pt x="60" y="7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8" name="Freeform 95">
                <a:extLst>
                  <a:ext uri="{FF2B5EF4-FFF2-40B4-BE49-F238E27FC236}">
                    <a16:creationId xmlns:a16="http://schemas.microsoft.com/office/drawing/2014/main" id="{15BB119A-F2E7-C4D6-90AE-305EFF6D1535}"/>
                  </a:ext>
                </a:extLst>
              </p:cNvPr>
              <p:cNvSpPr>
                <a:spLocks/>
              </p:cNvSpPr>
              <p:nvPr/>
            </p:nvSpPr>
            <p:spPr bwMode="auto">
              <a:xfrm>
                <a:off x="4664075" y="3076643"/>
                <a:ext cx="155575" cy="82550"/>
              </a:xfrm>
              <a:custGeom>
                <a:avLst/>
                <a:gdLst>
                  <a:gd name="T0" fmla="*/ 84 w 98"/>
                  <a:gd name="T1" fmla="*/ 42 h 52"/>
                  <a:gd name="T2" fmla="*/ 80 w 98"/>
                  <a:gd name="T3" fmla="*/ 46 h 52"/>
                  <a:gd name="T4" fmla="*/ 72 w 98"/>
                  <a:gd name="T5" fmla="*/ 46 h 52"/>
                  <a:gd name="T6" fmla="*/ 68 w 98"/>
                  <a:gd name="T7" fmla="*/ 50 h 52"/>
                  <a:gd name="T8" fmla="*/ 68 w 98"/>
                  <a:gd name="T9" fmla="*/ 50 h 52"/>
                  <a:gd name="T10" fmla="*/ 60 w 98"/>
                  <a:gd name="T11" fmla="*/ 46 h 52"/>
                  <a:gd name="T12" fmla="*/ 58 w 98"/>
                  <a:gd name="T13" fmla="*/ 50 h 52"/>
                  <a:gd name="T14" fmla="*/ 54 w 98"/>
                  <a:gd name="T15" fmla="*/ 46 h 52"/>
                  <a:gd name="T16" fmla="*/ 50 w 98"/>
                  <a:gd name="T17" fmla="*/ 46 h 52"/>
                  <a:gd name="T18" fmla="*/ 46 w 98"/>
                  <a:gd name="T19" fmla="*/ 42 h 52"/>
                  <a:gd name="T20" fmla="*/ 42 w 98"/>
                  <a:gd name="T21" fmla="*/ 42 h 52"/>
                  <a:gd name="T22" fmla="*/ 38 w 98"/>
                  <a:gd name="T23" fmla="*/ 46 h 52"/>
                  <a:gd name="T24" fmla="*/ 38 w 98"/>
                  <a:gd name="T25" fmla="*/ 52 h 52"/>
                  <a:gd name="T26" fmla="*/ 34 w 98"/>
                  <a:gd name="T27" fmla="*/ 52 h 52"/>
                  <a:gd name="T28" fmla="*/ 26 w 98"/>
                  <a:gd name="T29" fmla="*/ 50 h 52"/>
                  <a:gd name="T30" fmla="*/ 24 w 98"/>
                  <a:gd name="T31" fmla="*/ 46 h 52"/>
                  <a:gd name="T32" fmla="*/ 24 w 98"/>
                  <a:gd name="T33" fmla="*/ 46 h 52"/>
                  <a:gd name="T34" fmla="*/ 20 w 98"/>
                  <a:gd name="T35" fmla="*/ 42 h 52"/>
                  <a:gd name="T36" fmla="*/ 12 w 98"/>
                  <a:gd name="T37" fmla="*/ 38 h 52"/>
                  <a:gd name="T38" fmla="*/ 8 w 98"/>
                  <a:gd name="T39" fmla="*/ 30 h 52"/>
                  <a:gd name="T40" fmla="*/ 4 w 98"/>
                  <a:gd name="T41" fmla="*/ 26 h 52"/>
                  <a:gd name="T42" fmla="*/ 4 w 98"/>
                  <a:gd name="T43" fmla="*/ 22 h 52"/>
                  <a:gd name="T44" fmla="*/ 0 w 98"/>
                  <a:gd name="T45" fmla="*/ 18 h 52"/>
                  <a:gd name="T46" fmla="*/ 4 w 98"/>
                  <a:gd name="T47" fmla="*/ 18 h 52"/>
                  <a:gd name="T48" fmla="*/ 8 w 98"/>
                  <a:gd name="T49" fmla="*/ 12 h 52"/>
                  <a:gd name="T50" fmla="*/ 12 w 98"/>
                  <a:gd name="T51" fmla="*/ 12 h 52"/>
                  <a:gd name="T52" fmla="*/ 12 w 98"/>
                  <a:gd name="T53" fmla="*/ 12 h 52"/>
                  <a:gd name="T54" fmla="*/ 16 w 98"/>
                  <a:gd name="T55" fmla="*/ 12 h 52"/>
                  <a:gd name="T56" fmla="*/ 20 w 98"/>
                  <a:gd name="T57" fmla="*/ 8 h 52"/>
                  <a:gd name="T58" fmla="*/ 24 w 98"/>
                  <a:gd name="T59" fmla="*/ 8 h 52"/>
                  <a:gd name="T60" fmla="*/ 26 w 98"/>
                  <a:gd name="T61" fmla="*/ 4 h 52"/>
                  <a:gd name="T62" fmla="*/ 30 w 98"/>
                  <a:gd name="T63" fmla="*/ 0 h 52"/>
                  <a:gd name="T64" fmla="*/ 34 w 98"/>
                  <a:gd name="T65" fmla="*/ 0 h 52"/>
                  <a:gd name="T66" fmla="*/ 38 w 98"/>
                  <a:gd name="T67" fmla="*/ 4 h 52"/>
                  <a:gd name="T68" fmla="*/ 38 w 98"/>
                  <a:gd name="T69" fmla="*/ 4 h 52"/>
                  <a:gd name="T70" fmla="*/ 46 w 98"/>
                  <a:gd name="T71" fmla="*/ 0 h 52"/>
                  <a:gd name="T72" fmla="*/ 46 w 98"/>
                  <a:gd name="T73" fmla="*/ 4 h 52"/>
                  <a:gd name="T74" fmla="*/ 50 w 98"/>
                  <a:gd name="T75" fmla="*/ 4 h 52"/>
                  <a:gd name="T76" fmla="*/ 58 w 98"/>
                  <a:gd name="T77" fmla="*/ 8 h 52"/>
                  <a:gd name="T78" fmla="*/ 60 w 98"/>
                  <a:gd name="T79" fmla="*/ 8 h 52"/>
                  <a:gd name="T80" fmla="*/ 60 w 98"/>
                  <a:gd name="T81" fmla="*/ 12 h 52"/>
                  <a:gd name="T82" fmla="*/ 60 w 98"/>
                  <a:gd name="T83" fmla="*/ 16 h 52"/>
                  <a:gd name="T84" fmla="*/ 64 w 98"/>
                  <a:gd name="T85" fmla="*/ 18 h 52"/>
                  <a:gd name="T86" fmla="*/ 68 w 98"/>
                  <a:gd name="T87" fmla="*/ 18 h 52"/>
                  <a:gd name="T88" fmla="*/ 72 w 98"/>
                  <a:gd name="T89" fmla="*/ 18 h 52"/>
                  <a:gd name="T90" fmla="*/ 68 w 98"/>
                  <a:gd name="T91" fmla="*/ 12 h 52"/>
                  <a:gd name="T92" fmla="*/ 72 w 98"/>
                  <a:gd name="T93" fmla="*/ 16 h 52"/>
                  <a:gd name="T94" fmla="*/ 80 w 98"/>
                  <a:gd name="T95" fmla="*/ 16 h 52"/>
                  <a:gd name="T96" fmla="*/ 80 w 98"/>
                  <a:gd name="T97" fmla="*/ 16 h 52"/>
                  <a:gd name="T98" fmla="*/ 80 w 98"/>
                  <a:gd name="T99" fmla="*/ 18 h 52"/>
                  <a:gd name="T100" fmla="*/ 88 w 98"/>
                  <a:gd name="T101" fmla="*/ 18 h 52"/>
                  <a:gd name="T102" fmla="*/ 94 w 98"/>
                  <a:gd name="T103" fmla="*/ 22 h 52"/>
                  <a:gd name="T104" fmla="*/ 94 w 98"/>
                  <a:gd name="T105" fmla="*/ 30 h 52"/>
                  <a:gd name="T106" fmla="*/ 94 w 98"/>
                  <a:gd name="T107" fmla="*/ 30 h 52"/>
                  <a:gd name="T108" fmla="*/ 88 w 98"/>
                  <a:gd name="T109" fmla="*/ 38 h 52"/>
                  <a:gd name="T110" fmla="*/ 88 w 98"/>
                  <a:gd name="T111"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52">
                    <a:moveTo>
                      <a:pt x="88" y="38"/>
                    </a:moveTo>
                    <a:lnTo>
                      <a:pt x="88" y="42"/>
                    </a:lnTo>
                    <a:lnTo>
                      <a:pt x="88" y="42"/>
                    </a:lnTo>
                    <a:lnTo>
                      <a:pt x="88" y="42"/>
                    </a:lnTo>
                    <a:lnTo>
                      <a:pt x="84" y="42"/>
                    </a:lnTo>
                    <a:lnTo>
                      <a:pt x="84" y="46"/>
                    </a:lnTo>
                    <a:lnTo>
                      <a:pt x="80" y="46"/>
                    </a:lnTo>
                    <a:lnTo>
                      <a:pt x="80" y="46"/>
                    </a:lnTo>
                    <a:lnTo>
                      <a:pt x="80" y="46"/>
                    </a:lnTo>
                    <a:lnTo>
                      <a:pt x="80" y="46"/>
                    </a:lnTo>
                    <a:lnTo>
                      <a:pt x="76" y="46"/>
                    </a:lnTo>
                    <a:lnTo>
                      <a:pt x="76" y="46"/>
                    </a:lnTo>
                    <a:lnTo>
                      <a:pt x="76" y="46"/>
                    </a:lnTo>
                    <a:lnTo>
                      <a:pt x="76" y="46"/>
                    </a:lnTo>
                    <a:lnTo>
                      <a:pt x="72" y="46"/>
                    </a:lnTo>
                    <a:lnTo>
                      <a:pt x="72" y="46"/>
                    </a:lnTo>
                    <a:lnTo>
                      <a:pt x="72" y="46"/>
                    </a:lnTo>
                    <a:lnTo>
                      <a:pt x="72" y="50"/>
                    </a:lnTo>
                    <a:lnTo>
                      <a:pt x="72" y="50"/>
                    </a:lnTo>
                    <a:lnTo>
                      <a:pt x="68" y="50"/>
                    </a:lnTo>
                    <a:lnTo>
                      <a:pt x="68" y="50"/>
                    </a:lnTo>
                    <a:lnTo>
                      <a:pt x="68" y="50"/>
                    </a:lnTo>
                    <a:lnTo>
                      <a:pt x="68" y="50"/>
                    </a:lnTo>
                    <a:lnTo>
                      <a:pt x="68" y="50"/>
                    </a:lnTo>
                    <a:lnTo>
                      <a:pt x="68" y="50"/>
                    </a:lnTo>
                    <a:lnTo>
                      <a:pt x="68" y="50"/>
                    </a:lnTo>
                    <a:lnTo>
                      <a:pt x="64" y="50"/>
                    </a:lnTo>
                    <a:lnTo>
                      <a:pt x="64" y="46"/>
                    </a:lnTo>
                    <a:lnTo>
                      <a:pt x="64" y="46"/>
                    </a:lnTo>
                    <a:lnTo>
                      <a:pt x="60" y="46"/>
                    </a:lnTo>
                    <a:lnTo>
                      <a:pt x="60" y="46"/>
                    </a:lnTo>
                    <a:lnTo>
                      <a:pt x="60" y="50"/>
                    </a:lnTo>
                    <a:lnTo>
                      <a:pt x="60" y="50"/>
                    </a:lnTo>
                    <a:lnTo>
                      <a:pt x="60" y="50"/>
                    </a:lnTo>
                    <a:lnTo>
                      <a:pt x="58" y="50"/>
                    </a:lnTo>
                    <a:lnTo>
                      <a:pt x="58" y="50"/>
                    </a:lnTo>
                    <a:lnTo>
                      <a:pt x="58" y="50"/>
                    </a:lnTo>
                    <a:lnTo>
                      <a:pt x="58" y="50"/>
                    </a:lnTo>
                    <a:lnTo>
                      <a:pt x="58" y="46"/>
                    </a:lnTo>
                    <a:lnTo>
                      <a:pt x="54" y="46"/>
                    </a:lnTo>
                    <a:lnTo>
                      <a:pt x="54" y="46"/>
                    </a:lnTo>
                    <a:lnTo>
                      <a:pt x="54" y="46"/>
                    </a:lnTo>
                    <a:lnTo>
                      <a:pt x="50" y="46"/>
                    </a:lnTo>
                    <a:lnTo>
                      <a:pt x="50" y="46"/>
                    </a:lnTo>
                    <a:lnTo>
                      <a:pt x="50" y="46"/>
                    </a:lnTo>
                    <a:lnTo>
                      <a:pt x="50" y="46"/>
                    </a:lnTo>
                    <a:lnTo>
                      <a:pt x="50" y="46"/>
                    </a:lnTo>
                    <a:lnTo>
                      <a:pt x="46" y="42"/>
                    </a:lnTo>
                    <a:lnTo>
                      <a:pt x="46" y="42"/>
                    </a:lnTo>
                    <a:lnTo>
                      <a:pt x="46" y="42"/>
                    </a:lnTo>
                    <a:lnTo>
                      <a:pt x="46" y="42"/>
                    </a:lnTo>
                    <a:lnTo>
                      <a:pt x="42" y="42"/>
                    </a:lnTo>
                    <a:lnTo>
                      <a:pt x="42" y="42"/>
                    </a:lnTo>
                    <a:lnTo>
                      <a:pt x="42" y="42"/>
                    </a:lnTo>
                    <a:lnTo>
                      <a:pt x="42" y="42"/>
                    </a:lnTo>
                    <a:lnTo>
                      <a:pt x="42" y="46"/>
                    </a:lnTo>
                    <a:lnTo>
                      <a:pt x="42" y="46"/>
                    </a:lnTo>
                    <a:lnTo>
                      <a:pt x="38" y="46"/>
                    </a:lnTo>
                    <a:lnTo>
                      <a:pt x="38" y="46"/>
                    </a:lnTo>
                    <a:lnTo>
                      <a:pt x="38" y="46"/>
                    </a:lnTo>
                    <a:lnTo>
                      <a:pt x="38" y="50"/>
                    </a:lnTo>
                    <a:lnTo>
                      <a:pt x="38" y="50"/>
                    </a:lnTo>
                    <a:lnTo>
                      <a:pt x="38" y="50"/>
                    </a:lnTo>
                    <a:lnTo>
                      <a:pt x="38" y="52"/>
                    </a:lnTo>
                    <a:lnTo>
                      <a:pt x="38" y="52"/>
                    </a:lnTo>
                    <a:lnTo>
                      <a:pt x="38" y="50"/>
                    </a:lnTo>
                    <a:lnTo>
                      <a:pt x="34" y="50"/>
                    </a:lnTo>
                    <a:lnTo>
                      <a:pt x="34" y="50"/>
                    </a:lnTo>
                    <a:lnTo>
                      <a:pt x="34" y="50"/>
                    </a:lnTo>
                    <a:lnTo>
                      <a:pt x="34" y="52"/>
                    </a:lnTo>
                    <a:lnTo>
                      <a:pt x="30" y="52"/>
                    </a:lnTo>
                    <a:lnTo>
                      <a:pt x="30" y="52"/>
                    </a:lnTo>
                    <a:lnTo>
                      <a:pt x="26" y="50"/>
                    </a:lnTo>
                    <a:lnTo>
                      <a:pt x="26" y="50"/>
                    </a:lnTo>
                    <a:lnTo>
                      <a:pt x="26" y="50"/>
                    </a:lnTo>
                    <a:lnTo>
                      <a:pt x="26" y="50"/>
                    </a:lnTo>
                    <a:lnTo>
                      <a:pt x="24" y="50"/>
                    </a:lnTo>
                    <a:lnTo>
                      <a:pt x="24" y="46"/>
                    </a:lnTo>
                    <a:lnTo>
                      <a:pt x="24" y="46"/>
                    </a:lnTo>
                    <a:lnTo>
                      <a:pt x="24" y="46"/>
                    </a:lnTo>
                    <a:lnTo>
                      <a:pt x="24" y="46"/>
                    </a:lnTo>
                    <a:lnTo>
                      <a:pt x="24" y="46"/>
                    </a:lnTo>
                    <a:lnTo>
                      <a:pt x="24" y="46"/>
                    </a:lnTo>
                    <a:lnTo>
                      <a:pt x="24" y="46"/>
                    </a:lnTo>
                    <a:lnTo>
                      <a:pt x="24" y="46"/>
                    </a:lnTo>
                    <a:lnTo>
                      <a:pt x="24" y="46"/>
                    </a:lnTo>
                    <a:lnTo>
                      <a:pt x="24" y="46"/>
                    </a:lnTo>
                    <a:lnTo>
                      <a:pt x="24" y="46"/>
                    </a:lnTo>
                    <a:lnTo>
                      <a:pt x="20" y="42"/>
                    </a:lnTo>
                    <a:lnTo>
                      <a:pt x="20" y="42"/>
                    </a:lnTo>
                    <a:lnTo>
                      <a:pt x="20" y="42"/>
                    </a:lnTo>
                    <a:lnTo>
                      <a:pt x="20" y="42"/>
                    </a:lnTo>
                    <a:lnTo>
                      <a:pt x="20" y="42"/>
                    </a:lnTo>
                    <a:lnTo>
                      <a:pt x="16" y="38"/>
                    </a:lnTo>
                    <a:lnTo>
                      <a:pt x="12" y="38"/>
                    </a:lnTo>
                    <a:lnTo>
                      <a:pt x="12" y="34"/>
                    </a:lnTo>
                    <a:lnTo>
                      <a:pt x="12" y="34"/>
                    </a:lnTo>
                    <a:lnTo>
                      <a:pt x="12" y="34"/>
                    </a:lnTo>
                    <a:lnTo>
                      <a:pt x="8" y="34"/>
                    </a:lnTo>
                    <a:lnTo>
                      <a:pt x="8" y="30"/>
                    </a:lnTo>
                    <a:lnTo>
                      <a:pt x="8" y="30"/>
                    </a:lnTo>
                    <a:lnTo>
                      <a:pt x="8" y="30"/>
                    </a:lnTo>
                    <a:lnTo>
                      <a:pt x="4" y="30"/>
                    </a:lnTo>
                    <a:lnTo>
                      <a:pt x="4" y="26"/>
                    </a:lnTo>
                    <a:lnTo>
                      <a:pt x="4" y="26"/>
                    </a:lnTo>
                    <a:lnTo>
                      <a:pt x="4" y="26"/>
                    </a:lnTo>
                    <a:lnTo>
                      <a:pt x="8" y="22"/>
                    </a:lnTo>
                    <a:lnTo>
                      <a:pt x="4" y="22"/>
                    </a:lnTo>
                    <a:lnTo>
                      <a:pt x="4" y="22"/>
                    </a:lnTo>
                    <a:lnTo>
                      <a:pt x="4" y="22"/>
                    </a:lnTo>
                    <a:lnTo>
                      <a:pt x="4" y="18"/>
                    </a:lnTo>
                    <a:lnTo>
                      <a:pt x="4" y="18"/>
                    </a:lnTo>
                    <a:lnTo>
                      <a:pt x="0" y="18"/>
                    </a:lnTo>
                    <a:lnTo>
                      <a:pt x="0" y="18"/>
                    </a:lnTo>
                    <a:lnTo>
                      <a:pt x="0" y="18"/>
                    </a:lnTo>
                    <a:lnTo>
                      <a:pt x="0" y="16"/>
                    </a:lnTo>
                    <a:lnTo>
                      <a:pt x="0" y="16"/>
                    </a:lnTo>
                    <a:lnTo>
                      <a:pt x="0" y="16"/>
                    </a:lnTo>
                    <a:lnTo>
                      <a:pt x="4" y="18"/>
                    </a:lnTo>
                    <a:lnTo>
                      <a:pt x="4" y="18"/>
                    </a:lnTo>
                    <a:lnTo>
                      <a:pt x="4" y="16"/>
                    </a:lnTo>
                    <a:lnTo>
                      <a:pt x="4" y="16"/>
                    </a:lnTo>
                    <a:lnTo>
                      <a:pt x="4" y="16"/>
                    </a:lnTo>
                    <a:lnTo>
                      <a:pt x="4" y="16"/>
                    </a:lnTo>
                    <a:lnTo>
                      <a:pt x="8" y="12"/>
                    </a:lnTo>
                    <a:lnTo>
                      <a:pt x="8" y="12"/>
                    </a:lnTo>
                    <a:lnTo>
                      <a:pt x="8" y="12"/>
                    </a:lnTo>
                    <a:lnTo>
                      <a:pt x="8" y="12"/>
                    </a:lnTo>
                    <a:lnTo>
                      <a:pt x="12" y="12"/>
                    </a:lnTo>
                    <a:lnTo>
                      <a:pt x="12" y="12"/>
                    </a:lnTo>
                    <a:lnTo>
                      <a:pt x="12" y="12"/>
                    </a:lnTo>
                    <a:lnTo>
                      <a:pt x="12" y="12"/>
                    </a:lnTo>
                    <a:lnTo>
                      <a:pt x="12" y="12"/>
                    </a:lnTo>
                    <a:lnTo>
                      <a:pt x="12" y="12"/>
                    </a:lnTo>
                    <a:lnTo>
                      <a:pt x="12" y="12"/>
                    </a:lnTo>
                    <a:lnTo>
                      <a:pt x="12" y="12"/>
                    </a:lnTo>
                    <a:lnTo>
                      <a:pt x="16" y="12"/>
                    </a:lnTo>
                    <a:lnTo>
                      <a:pt x="16" y="12"/>
                    </a:lnTo>
                    <a:lnTo>
                      <a:pt x="16" y="12"/>
                    </a:lnTo>
                    <a:lnTo>
                      <a:pt x="16" y="12"/>
                    </a:lnTo>
                    <a:lnTo>
                      <a:pt x="16" y="8"/>
                    </a:lnTo>
                    <a:lnTo>
                      <a:pt x="20" y="8"/>
                    </a:lnTo>
                    <a:lnTo>
                      <a:pt x="20" y="8"/>
                    </a:lnTo>
                    <a:lnTo>
                      <a:pt x="20" y="8"/>
                    </a:lnTo>
                    <a:lnTo>
                      <a:pt x="20" y="8"/>
                    </a:lnTo>
                    <a:lnTo>
                      <a:pt x="20" y="8"/>
                    </a:lnTo>
                    <a:lnTo>
                      <a:pt x="20" y="8"/>
                    </a:lnTo>
                    <a:lnTo>
                      <a:pt x="20" y="8"/>
                    </a:lnTo>
                    <a:lnTo>
                      <a:pt x="24" y="8"/>
                    </a:lnTo>
                    <a:lnTo>
                      <a:pt x="24" y="8"/>
                    </a:lnTo>
                    <a:lnTo>
                      <a:pt x="24" y="8"/>
                    </a:lnTo>
                    <a:lnTo>
                      <a:pt x="24" y="8"/>
                    </a:lnTo>
                    <a:lnTo>
                      <a:pt x="26" y="4"/>
                    </a:lnTo>
                    <a:lnTo>
                      <a:pt x="26" y="4"/>
                    </a:lnTo>
                    <a:lnTo>
                      <a:pt x="26" y="4"/>
                    </a:lnTo>
                    <a:lnTo>
                      <a:pt x="30" y="4"/>
                    </a:lnTo>
                    <a:lnTo>
                      <a:pt x="30" y="4"/>
                    </a:lnTo>
                    <a:lnTo>
                      <a:pt x="34" y="0"/>
                    </a:lnTo>
                    <a:lnTo>
                      <a:pt x="30" y="0"/>
                    </a:lnTo>
                    <a:lnTo>
                      <a:pt x="30" y="0"/>
                    </a:lnTo>
                    <a:lnTo>
                      <a:pt x="30" y="0"/>
                    </a:lnTo>
                    <a:lnTo>
                      <a:pt x="30" y="0"/>
                    </a:lnTo>
                    <a:lnTo>
                      <a:pt x="34" y="0"/>
                    </a:lnTo>
                    <a:lnTo>
                      <a:pt x="34" y="0"/>
                    </a:lnTo>
                    <a:lnTo>
                      <a:pt x="34" y="0"/>
                    </a:lnTo>
                    <a:lnTo>
                      <a:pt x="38" y="4"/>
                    </a:lnTo>
                    <a:lnTo>
                      <a:pt x="38" y="4"/>
                    </a:lnTo>
                    <a:lnTo>
                      <a:pt x="34" y="4"/>
                    </a:lnTo>
                    <a:lnTo>
                      <a:pt x="38" y="4"/>
                    </a:lnTo>
                    <a:lnTo>
                      <a:pt x="38" y="4"/>
                    </a:lnTo>
                    <a:lnTo>
                      <a:pt x="38" y="4"/>
                    </a:lnTo>
                    <a:lnTo>
                      <a:pt x="38" y="4"/>
                    </a:lnTo>
                    <a:lnTo>
                      <a:pt x="38" y="4"/>
                    </a:lnTo>
                    <a:lnTo>
                      <a:pt x="38" y="4"/>
                    </a:lnTo>
                    <a:lnTo>
                      <a:pt x="38" y="4"/>
                    </a:lnTo>
                    <a:lnTo>
                      <a:pt x="42" y="4"/>
                    </a:lnTo>
                    <a:lnTo>
                      <a:pt x="42" y="4"/>
                    </a:lnTo>
                    <a:lnTo>
                      <a:pt x="42" y="0"/>
                    </a:lnTo>
                    <a:lnTo>
                      <a:pt x="42" y="0"/>
                    </a:lnTo>
                    <a:lnTo>
                      <a:pt x="46" y="0"/>
                    </a:lnTo>
                    <a:lnTo>
                      <a:pt x="46" y="0"/>
                    </a:lnTo>
                    <a:lnTo>
                      <a:pt x="46" y="0"/>
                    </a:lnTo>
                    <a:lnTo>
                      <a:pt x="46" y="0"/>
                    </a:lnTo>
                    <a:lnTo>
                      <a:pt x="46" y="4"/>
                    </a:lnTo>
                    <a:lnTo>
                      <a:pt x="46" y="4"/>
                    </a:lnTo>
                    <a:lnTo>
                      <a:pt x="46" y="4"/>
                    </a:lnTo>
                    <a:lnTo>
                      <a:pt x="46" y="4"/>
                    </a:lnTo>
                    <a:lnTo>
                      <a:pt x="46" y="4"/>
                    </a:lnTo>
                    <a:lnTo>
                      <a:pt x="50" y="4"/>
                    </a:lnTo>
                    <a:lnTo>
                      <a:pt x="50" y="4"/>
                    </a:lnTo>
                    <a:lnTo>
                      <a:pt x="54" y="8"/>
                    </a:lnTo>
                    <a:lnTo>
                      <a:pt x="58" y="8"/>
                    </a:lnTo>
                    <a:lnTo>
                      <a:pt x="58" y="8"/>
                    </a:lnTo>
                    <a:lnTo>
                      <a:pt x="58" y="8"/>
                    </a:lnTo>
                    <a:lnTo>
                      <a:pt x="58" y="8"/>
                    </a:lnTo>
                    <a:lnTo>
                      <a:pt x="58" y="8"/>
                    </a:lnTo>
                    <a:lnTo>
                      <a:pt x="60" y="8"/>
                    </a:lnTo>
                    <a:lnTo>
                      <a:pt x="60" y="8"/>
                    </a:lnTo>
                    <a:lnTo>
                      <a:pt x="60" y="8"/>
                    </a:lnTo>
                    <a:lnTo>
                      <a:pt x="60" y="8"/>
                    </a:lnTo>
                    <a:lnTo>
                      <a:pt x="60" y="8"/>
                    </a:lnTo>
                    <a:lnTo>
                      <a:pt x="60" y="12"/>
                    </a:lnTo>
                    <a:lnTo>
                      <a:pt x="60" y="12"/>
                    </a:lnTo>
                    <a:lnTo>
                      <a:pt x="60" y="12"/>
                    </a:lnTo>
                    <a:lnTo>
                      <a:pt x="60" y="12"/>
                    </a:lnTo>
                    <a:lnTo>
                      <a:pt x="60" y="12"/>
                    </a:lnTo>
                    <a:lnTo>
                      <a:pt x="60" y="16"/>
                    </a:lnTo>
                    <a:lnTo>
                      <a:pt x="60" y="16"/>
                    </a:lnTo>
                    <a:lnTo>
                      <a:pt x="60" y="16"/>
                    </a:lnTo>
                    <a:lnTo>
                      <a:pt x="60" y="16"/>
                    </a:lnTo>
                    <a:lnTo>
                      <a:pt x="60" y="16"/>
                    </a:lnTo>
                    <a:lnTo>
                      <a:pt x="64" y="16"/>
                    </a:lnTo>
                    <a:lnTo>
                      <a:pt x="64" y="18"/>
                    </a:lnTo>
                    <a:lnTo>
                      <a:pt x="64" y="18"/>
                    </a:lnTo>
                    <a:lnTo>
                      <a:pt x="64" y="18"/>
                    </a:lnTo>
                    <a:lnTo>
                      <a:pt x="64" y="18"/>
                    </a:lnTo>
                    <a:lnTo>
                      <a:pt x="64" y="18"/>
                    </a:lnTo>
                    <a:lnTo>
                      <a:pt x="64" y="18"/>
                    </a:lnTo>
                    <a:lnTo>
                      <a:pt x="68" y="18"/>
                    </a:lnTo>
                    <a:lnTo>
                      <a:pt x="68" y="18"/>
                    </a:lnTo>
                    <a:lnTo>
                      <a:pt x="68" y="18"/>
                    </a:lnTo>
                    <a:lnTo>
                      <a:pt x="68" y="18"/>
                    </a:lnTo>
                    <a:lnTo>
                      <a:pt x="68" y="16"/>
                    </a:lnTo>
                    <a:lnTo>
                      <a:pt x="68" y="16"/>
                    </a:lnTo>
                    <a:lnTo>
                      <a:pt x="72" y="18"/>
                    </a:lnTo>
                    <a:lnTo>
                      <a:pt x="68" y="16"/>
                    </a:lnTo>
                    <a:lnTo>
                      <a:pt x="68" y="16"/>
                    </a:lnTo>
                    <a:lnTo>
                      <a:pt x="68" y="12"/>
                    </a:lnTo>
                    <a:lnTo>
                      <a:pt x="68" y="12"/>
                    </a:lnTo>
                    <a:lnTo>
                      <a:pt x="68" y="12"/>
                    </a:lnTo>
                    <a:lnTo>
                      <a:pt x="68" y="12"/>
                    </a:lnTo>
                    <a:lnTo>
                      <a:pt x="72" y="12"/>
                    </a:lnTo>
                    <a:lnTo>
                      <a:pt x="72" y="16"/>
                    </a:lnTo>
                    <a:lnTo>
                      <a:pt x="72" y="16"/>
                    </a:lnTo>
                    <a:lnTo>
                      <a:pt x="72" y="16"/>
                    </a:lnTo>
                    <a:lnTo>
                      <a:pt x="76" y="16"/>
                    </a:lnTo>
                    <a:lnTo>
                      <a:pt x="76" y="16"/>
                    </a:lnTo>
                    <a:lnTo>
                      <a:pt x="76" y="16"/>
                    </a:lnTo>
                    <a:lnTo>
                      <a:pt x="80" y="16"/>
                    </a:lnTo>
                    <a:lnTo>
                      <a:pt x="80" y="16"/>
                    </a:lnTo>
                    <a:lnTo>
                      <a:pt x="80" y="16"/>
                    </a:lnTo>
                    <a:lnTo>
                      <a:pt x="80" y="16"/>
                    </a:lnTo>
                    <a:lnTo>
                      <a:pt x="80" y="16"/>
                    </a:lnTo>
                    <a:lnTo>
                      <a:pt x="80" y="16"/>
                    </a:lnTo>
                    <a:lnTo>
                      <a:pt x="80" y="16"/>
                    </a:lnTo>
                    <a:lnTo>
                      <a:pt x="80" y="18"/>
                    </a:lnTo>
                    <a:lnTo>
                      <a:pt x="80" y="18"/>
                    </a:lnTo>
                    <a:lnTo>
                      <a:pt x="80" y="18"/>
                    </a:lnTo>
                    <a:lnTo>
                      <a:pt x="80" y="18"/>
                    </a:lnTo>
                    <a:lnTo>
                      <a:pt x="80" y="18"/>
                    </a:lnTo>
                    <a:lnTo>
                      <a:pt x="84" y="22"/>
                    </a:lnTo>
                    <a:lnTo>
                      <a:pt x="84" y="22"/>
                    </a:lnTo>
                    <a:lnTo>
                      <a:pt x="84" y="22"/>
                    </a:lnTo>
                    <a:lnTo>
                      <a:pt x="84" y="22"/>
                    </a:lnTo>
                    <a:lnTo>
                      <a:pt x="88" y="18"/>
                    </a:lnTo>
                    <a:lnTo>
                      <a:pt x="88" y="22"/>
                    </a:lnTo>
                    <a:lnTo>
                      <a:pt x="88" y="22"/>
                    </a:lnTo>
                    <a:lnTo>
                      <a:pt x="90" y="22"/>
                    </a:lnTo>
                    <a:lnTo>
                      <a:pt x="90" y="22"/>
                    </a:lnTo>
                    <a:lnTo>
                      <a:pt x="94" y="22"/>
                    </a:lnTo>
                    <a:lnTo>
                      <a:pt x="94" y="26"/>
                    </a:lnTo>
                    <a:lnTo>
                      <a:pt x="94" y="26"/>
                    </a:lnTo>
                    <a:lnTo>
                      <a:pt x="94" y="26"/>
                    </a:lnTo>
                    <a:lnTo>
                      <a:pt x="94" y="30"/>
                    </a:lnTo>
                    <a:lnTo>
                      <a:pt x="94" y="30"/>
                    </a:lnTo>
                    <a:lnTo>
                      <a:pt x="98" y="30"/>
                    </a:lnTo>
                    <a:lnTo>
                      <a:pt x="98" y="30"/>
                    </a:lnTo>
                    <a:lnTo>
                      <a:pt x="98" y="30"/>
                    </a:lnTo>
                    <a:lnTo>
                      <a:pt x="94" y="30"/>
                    </a:lnTo>
                    <a:lnTo>
                      <a:pt x="94" y="30"/>
                    </a:lnTo>
                    <a:lnTo>
                      <a:pt x="90" y="34"/>
                    </a:lnTo>
                    <a:lnTo>
                      <a:pt x="90" y="34"/>
                    </a:lnTo>
                    <a:lnTo>
                      <a:pt x="90" y="34"/>
                    </a:lnTo>
                    <a:lnTo>
                      <a:pt x="88" y="38"/>
                    </a:lnTo>
                    <a:lnTo>
                      <a:pt x="88" y="38"/>
                    </a:lnTo>
                    <a:lnTo>
                      <a:pt x="88" y="38"/>
                    </a:lnTo>
                    <a:lnTo>
                      <a:pt x="88" y="38"/>
                    </a:lnTo>
                    <a:lnTo>
                      <a:pt x="88" y="38"/>
                    </a:lnTo>
                    <a:lnTo>
                      <a:pt x="88" y="38"/>
                    </a:lnTo>
                    <a:lnTo>
                      <a:pt x="88" y="38"/>
                    </a:lnTo>
                    <a:lnTo>
                      <a:pt x="88" y="38"/>
                    </a:lnTo>
                    <a:lnTo>
                      <a:pt x="88" y="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99" name="Freeform 96">
                <a:extLst>
                  <a:ext uri="{FF2B5EF4-FFF2-40B4-BE49-F238E27FC236}">
                    <a16:creationId xmlns:a16="http://schemas.microsoft.com/office/drawing/2014/main" id="{7CB8BA37-9C66-CAD6-B453-915940594D44}"/>
                  </a:ext>
                </a:extLst>
              </p:cNvPr>
              <p:cNvSpPr>
                <a:spLocks noEditPoints="1"/>
              </p:cNvSpPr>
              <p:nvPr/>
            </p:nvSpPr>
            <p:spPr bwMode="auto">
              <a:xfrm>
                <a:off x="4575175" y="2844868"/>
                <a:ext cx="155575" cy="114300"/>
              </a:xfrm>
              <a:custGeom>
                <a:avLst/>
                <a:gdLst>
                  <a:gd name="T0" fmla="*/ 4 w 98"/>
                  <a:gd name="T1" fmla="*/ 22 h 72"/>
                  <a:gd name="T2" fmla="*/ 8 w 98"/>
                  <a:gd name="T3" fmla="*/ 16 h 72"/>
                  <a:gd name="T4" fmla="*/ 24 w 98"/>
                  <a:gd name="T5" fmla="*/ 12 h 72"/>
                  <a:gd name="T6" fmla="*/ 34 w 98"/>
                  <a:gd name="T7" fmla="*/ 4 h 72"/>
                  <a:gd name="T8" fmla="*/ 30 w 98"/>
                  <a:gd name="T9" fmla="*/ 16 h 72"/>
                  <a:gd name="T10" fmla="*/ 16 w 98"/>
                  <a:gd name="T11" fmla="*/ 16 h 72"/>
                  <a:gd name="T12" fmla="*/ 4 w 98"/>
                  <a:gd name="T13" fmla="*/ 22 h 72"/>
                  <a:gd name="T14" fmla="*/ 20 w 98"/>
                  <a:gd name="T15" fmla="*/ 56 h 72"/>
                  <a:gd name="T16" fmla="*/ 24 w 98"/>
                  <a:gd name="T17" fmla="*/ 64 h 72"/>
                  <a:gd name="T18" fmla="*/ 8 w 98"/>
                  <a:gd name="T19" fmla="*/ 60 h 72"/>
                  <a:gd name="T20" fmla="*/ 8 w 98"/>
                  <a:gd name="T21" fmla="*/ 56 h 72"/>
                  <a:gd name="T22" fmla="*/ 0 w 98"/>
                  <a:gd name="T23" fmla="*/ 46 h 72"/>
                  <a:gd name="T24" fmla="*/ 0 w 98"/>
                  <a:gd name="T25" fmla="*/ 42 h 72"/>
                  <a:gd name="T26" fmla="*/ 0 w 98"/>
                  <a:gd name="T27" fmla="*/ 26 h 72"/>
                  <a:gd name="T28" fmla="*/ 8 w 98"/>
                  <a:gd name="T29" fmla="*/ 30 h 72"/>
                  <a:gd name="T30" fmla="*/ 16 w 98"/>
                  <a:gd name="T31" fmla="*/ 26 h 72"/>
                  <a:gd name="T32" fmla="*/ 16 w 98"/>
                  <a:gd name="T33" fmla="*/ 16 h 72"/>
                  <a:gd name="T34" fmla="*/ 30 w 98"/>
                  <a:gd name="T35" fmla="*/ 18 h 72"/>
                  <a:gd name="T36" fmla="*/ 30 w 98"/>
                  <a:gd name="T37" fmla="*/ 22 h 72"/>
                  <a:gd name="T38" fmla="*/ 38 w 98"/>
                  <a:gd name="T39" fmla="*/ 26 h 72"/>
                  <a:gd name="T40" fmla="*/ 34 w 98"/>
                  <a:gd name="T41" fmla="*/ 38 h 72"/>
                  <a:gd name="T42" fmla="*/ 30 w 98"/>
                  <a:gd name="T43" fmla="*/ 42 h 72"/>
                  <a:gd name="T44" fmla="*/ 24 w 98"/>
                  <a:gd name="T45" fmla="*/ 46 h 72"/>
                  <a:gd name="T46" fmla="*/ 20 w 98"/>
                  <a:gd name="T47" fmla="*/ 52 h 72"/>
                  <a:gd name="T48" fmla="*/ 42 w 98"/>
                  <a:gd name="T49" fmla="*/ 12 h 72"/>
                  <a:gd name="T50" fmla="*/ 12 w 98"/>
                  <a:gd name="T51" fmla="*/ 18 h 72"/>
                  <a:gd name="T52" fmla="*/ 60 w 98"/>
                  <a:gd name="T53" fmla="*/ 48 h 72"/>
                  <a:gd name="T54" fmla="*/ 56 w 98"/>
                  <a:gd name="T55" fmla="*/ 56 h 72"/>
                  <a:gd name="T56" fmla="*/ 46 w 98"/>
                  <a:gd name="T57" fmla="*/ 56 h 72"/>
                  <a:gd name="T58" fmla="*/ 38 w 98"/>
                  <a:gd name="T59" fmla="*/ 46 h 72"/>
                  <a:gd name="T60" fmla="*/ 46 w 98"/>
                  <a:gd name="T61" fmla="*/ 38 h 72"/>
                  <a:gd name="T62" fmla="*/ 50 w 98"/>
                  <a:gd name="T63" fmla="*/ 46 h 72"/>
                  <a:gd name="T64" fmla="*/ 54 w 98"/>
                  <a:gd name="T65" fmla="*/ 46 h 72"/>
                  <a:gd name="T66" fmla="*/ 56 w 98"/>
                  <a:gd name="T67" fmla="*/ 38 h 72"/>
                  <a:gd name="T68" fmla="*/ 64 w 98"/>
                  <a:gd name="T69" fmla="*/ 48 h 72"/>
                  <a:gd name="T70" fmla="*/ 34 w 98"/>
                  <a:gd name="T71" fmla="*/ 46 h 72"/>
                  <a:gd name="T72" fmla="*/ 34 w 98"/>
                  <a:gd name="T73" fmla="*/ 42 h 72"/>
                  <a:gd name="T74" fmla="*/ 34 w 98"/>
                  <a:gd name="T75" fmla="*/ 48 h 72"/>
                  <a:gd name="T76" fmla="*/ 34 w 98"/>
                  <a:gd name="T77" fmla="*/ 60 h 72"/>
                  <a:gd name="T78" fmla="*/ 26 w 98"/>
                  <a:gd name="T79" fmla="*/ 52 h 72"/>
                  <a:gd name="T80" fmla="*/ 26 w 98"/>
                  <a:gd name="T81" fmla="*/ 48 h 72"/>
                  <a:gd name="T82" fmla="*/ 94 w 98"/>
                  <a:gd name="T83" fmla="*/ 56 h 72"/>
                  <a:gd name="T84" fmla="*/ 38 w 98"/>
                  <a:gd name="T85" fmla="*/ 68 h 72"/>
                  <a:gd name="T86" fmla="*/ 42 w 98"/>
                  <a:gd name="T87" fmla="*/ 56 h 72"/>
                  <a:gd name="T88" fmla="*/ 38 w 98"/>
                  <a:gd name="T89" fmla="*/ 68 h 72"/>
                  <a:gd name="T90" fmla="*/ 24 w 98"/>
                  <a:gd name="T91" fmla="*/ 60 h 72"/>
                  <a:gd name="T92" fmla="*/ 26 w 98"/>
                  <a:gd name="T93" fmla="*/ 60 h 72"/>
                  <a:gd name="T94" fmla="*/ 34 w 98"/>
                  <a:gd name="T95" fmla="*/ 64 h 72"/>
                  <a:gd name="T96" fmla="*/ 60 w 98"/>
                  <a:gd name="T97" fmla="*/ 60 h 72"/>
                  <a:gd name="T98" fmla="*/ 60 w 98"/>
                  <a:gd name="T99" fmla="*/ 64 h 72"/>
                  <a:gd name="T100" fmla="*/ 30 w 98"/>
                  <a:gd name="T101" fmla="*/ 60 h 72"/>
                  <a:gd name="T102" fmla="*/ 30 w 98"/>
                  <a:gd name="T103" fmla="*/ 64 h 72"/>
                  <a:gd name="T104" fmla="*/ 54 w 98"/>
                  <a:gd name="T105" fmla="*/ 72 h 72"/>
                  <a:gd name="T106" fmla="*/ 54 w 98"/>
                  <a:gd name="T107" fmla="*/ 60 h 72"/>
                  <a:gd name="T108" fmla="*/ 42 w 98"/>
                  <a:gd name="T109" fmla="*/ 60 h 72"/>
                  <a:gd name="T110" fmla="*/ 54 w 98"/>
                  <a:gd name="T111" fmla="*/ 68 h 72"/>
                  <a:gd name="T112" fmla="*/ 42 w 98"/>
                  <a:gd name="T113"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72">
                    <a:moveTo>
                      <a:pt x="4" y="22"/>
                    </a:moveTo>
                    <a:lnTo>
                      <a:pt x="8" y="22"/>
                    </a:lnTo>
                    <a:lnTo>
                      <a:pt x="8" y="26"/>
                    </a:lnTo>
                    <a:lnTo>
                      <a:pt x="4" y="26"/>
                    </a:lnTo>
                    <a:lnTo>
                      <a:pt x="4" y="22"/>
                    </a:lnTo>
                    <a:lnTo>
                      <a:pt x="0" y="22"/>
                    </a:lnTo>
                    <a:lnTo>
                      <a:pt x="0" y="18"/>
                    </a:lnTo>
                    <a:lnTo>
                      <a:pt x="4" y="18"/>
                    </a:lnTo>
                    <a:lnTo>
                      <a:pt x="4" y="16"/>
                    </a:lnTo>
                    <a:lnTo>
                      <a:pt x="8" y="16"/>
                    </a:lnTo>
                    <a:lnTo>
                      <a:pt x="12" y="16"/>
                    </a:lnTo>
                    <a:lnTo>
                      <a:pt x="16" y="16"/>
                    </a:lnTo>
                    <a:lnTo>
                      <a:pt x="20" y="16"/>
                    </a:lnTo>
                    <a:lnTo>
                      <a:pt x="20" y="12"/>
                    </a:lnTo>
                    <a:lnTo>
                      <a:pt x="24" y="12"/>
                    </a:lnTo>
                    <a:lnTo>
                      <a:pt x="24" y="8"/>
                    </a:lnTo>
                    <a:lnTo>
                      <a:pt x="26" y="4"/>
                    </a:lnTo>
                    <a:lnTo>
                      <a:pt x="30" y="4"/>
                    </a:lnTo>
                    <a:lnTo>
                      <a:pt x="34" y="0"/>
                    </a:lnTo>
                    <a:lnTo>
                      <a:pt x="34" y="4"/>
                    </a:lnTo>
                    <a:lnTo>
                      <a:pt x="34" y="8"/>
                    </a:lnTo>
                    <a:lnTo>
                      <a:pt x="34" y="12"/>
                    </a:lnTo>
                    <a:lnTo>
                      <a:pt x="34" y="16"/>
                    </a:lnTo>
                    <a:lnTo>
                      <a:pt x="30" y="18"/>
                    </a:lnTo>
                    <a:lnTo>
                      <a:pt x="30" y="16"/>
                    </a:lnTo>
                    <a:lnTo>
                      <a:pt x="26" y="16"/>
                    </a:lnTo>
                    <a:lnTo>
                      <a:pt x="20" y="16"/>
                    </a:lnTo>
                    <a:lnTo>
                      <a:pt x="16" y="16"/>
                    </a:lnTo>
                    <a:lnTo>
                      <a:pt x="16" y="18"/>
                    </a:lnTo>
                    <a:lnTo>
                      <a:pt x="16" y="16"/>
                    </a:lnTo>
                    <a:lnTo>
                      <a:pt x="12" y="16"/>
                    </a:lnTo>
                    <a:lnTo>
                      <a:pt x="12" y="18"/>
                    </a:lnTo>
                    <a:lnTo>
                      <a:pt x="8" y="18"/>
                    </a:lnTo>
                    <a:lnTo>
                      <a:pt x="8" y="22"/>
                    </a:lnTo>
                    <a:lnTo>
                      <a:pt x="4" y="22"/>
                    </a:lnTo>
                    <a:lnTo>
                      <a:pt x="4" y="22"/>
                    </a:lnTo>
                    <a:lnTo>
                      <a:pt x="4" y="22"/>
                    </a:lnTo>
                    <a:close/>
                    <a:moveTo>
                      <a:pt x="20" y="52"/>
                    </a:moveTo>
                    <a:lnTo>
                      <a:pt x="24" y="56"/>
                    </a:lnTo>
                    <a:lnTo>
                      <a:pt x="20" y="56"/>
                    </a:lnTo>
                    <a:lnTo>
                      <a:pt x="20" y="60"/>
                    </a:lnTo>
                    <a:lnTo>
                      <a:pt x="24" y="60"/>
                    </a:lnTo>
                    <a:lnTo>
                      <a:pt x="24" y="64"/>
                    </a:lnTo>
                    <a:lnTo>
                      <a:pt x="20" y="64"/>
                    </a:lnTo>
                    <a:lnTo>
                      <a:pt x="24" y="64"/>
                    </a:lnTo>
                    <a:lnTo>
                      <a:pt x="20" y="64"/>
                    </a:lnTo>
                    <a:lnTo>
                      <a:pt x="16" y="64"/>
                    </a:lnTo>
                    <a:lnTo>
                      <a:pt x="12" y="64"/>
                    </a:lnTo>
                    <a:lnTo>
                      <a:pt x="8" y="64"/>
                    </a:lnTo>
                    <a:lnTo>
                      <a:pt x="8" y="60"/>
                    </a:lnTo>
                    <a:lnTo>
                      <a:pt x="4" y="60"/>
                    </a:lnTo>
                    <a:lnTo>
                      <a:pt x="4" y="56"/>
                    </a:lnTo>
                    <a:lnTo>
                      <a:pt x="8" y="56"/>
                    </a:lnTo>
                    <a:lnTo>
                      <a:pt x="4" y="56"/>
                    </a:lnTo>
                    <a:lnTo>
                      <a:pt x="8" y="56"/>
                    </a:lnTo>
                    <a:lnTo>
                      <a:pt x="8" y="52"/>
                    </a:lnTo>
                    <a:lnTo>
                      <a:pt x="4" y="52"/>
                    </a:lnTo>
                    <a:lnTo>
                      <a:pt x="4" y="48"/>
                    </a:lnTo>
                    <a:lnTo>
                      <a:pt x="0" y="48"/>
                    </a:lnTo>
                    <a:lnTo>
                      <a:pt x="0" y="46"/>
                    </a:lnTo>
                    <a:lnTo>
                      <a:pt x="0" y="42"/>
                    </a:lnTo>
                    <a:lnTo>
                      <a:pt x="0" y="38"/>
                    </a:lnTo>
                    <a:lnTo>
                      <a:pt x="0" y="42"/>
                    </a:lnTo>
                    <a:lnTo>
                      <a:pt x="0" y="46"/>
                    </a:lnTo>
                    <a:lnTo>
                      <a:pt x="0" y="42"/>
                    </a:lnTo>
                    <a:lnTo>
                      <a:pt x="4" y="42"/>
                    </a:lnTo>
                    <a:lnTo>
                      <a:pt x="4" y="38"/>
                    </a:lnTo>
                    <a:lnTo>
                      <a:pt x="0" y="38"/>
                    </a:lnTo>
                    <a:lnTo>
                      <a:pt x="0" y="30"/>
                    </a:lnTo>
                    <a:lnTo>
                      <a:pt x="0" y="26"/>
                    </a:lnTo>
                    <a:lnTo>
                      <a:pt x="0" y="22"/>
                    </a:lnTo>
                    <a:lnTo>
                      <a:pt x="0" y="26"/>
                    </a:lnTo>
                    <a:lnTo>
                      <a:pt x="4" y="26"/>
                    </a:lnTo>
                    <a:lnTo>
                      <a:pt x="8" y="26"/>
                    </a:lnTo>
                    <a:lnTo>
                      <a:pt x="8" y="30"/>
                    </a:lnTo>
                    <a:lnTo>
                      <a:pt x="8" y="26"/>
                    </a:lnTo>
                    <a:lnTo>
                      <a:pt x="12" y="22"/>
                    </a:lnTo>
                    <a:lnTo>
                      <a:pt x="16" y="22"/>
                    </a:lnTo>
                    <a:lnTo>
                      <a:pt x="12" y="26"/>
                    </a:lnTo>
                    <a:lnTo>
                      <a:pt x="16" y="26"/>
                    </a:lnTo>
                    <a:lnTo>
                      <a:pt x="20" y="26"/>
                    </a:lnTo>
                    <a:lnTo>
                      <a:pt x="16" y="26"/>
                    </a:lnTo>
                    <a:lnTo>
                      <a:pt x="16" y="22"/>
                    </a:lnTo>
                    <a:lnTo>
                      <a:pt x="16" y="18"/>
                    </a:lnTo>
                    <a:lnTo>
                      <a:pt x="16" y="16"/>
                    </a:lnTo>
                    <a:lnTo>
                      <a:pt x="20" y="16"/>
                    </a:lnTo>
                    <a:lnTo>
                      <a:pt x="24" y="16"/>
                    </a:lnTo>
                    <a:lnTo>
                      <a:pt x="26" y="16"/>
                    </a:lnTo>
                    <a:lnTo>
                      <a:pt x="30" y="16"/>
                    </a:lnTo>
                    <a:lnTo>
                      <a:pt x="30" y="18"/>
                    </a:lnTo>
                    <a:lnTo>
                      <a:pt x="30" y="22"/>
                    </a:lnTo>
                    <a:lnTo>
                      <a:pt x="24" y="26"/>
                    </a:lnTo>
                    <a:lnTo>
                      <a:pt x="26" y="26"/>
                    </a:lnTo>
                    <a:lnTo>
                      <a:pt x="26" y="22"/>
                    </a:lnTo>
                    <a:lnTo>
                      <a:pt x="30" y="22"/>
                    </a:lnTo>
                    <a:lnTo>
                      <a:pt x="30" y="26"/>
                    </a:lnTo>
                    <a:lnTo>
                      <a:pt x="30" y="30"/>
                    </a:lnTo>
                    <a:lnTo>
                      <a:pt x="30" y="26"/>
                    </a:lnTo>
                    <a:lnTo>
                      <a:pt x="34" y="26"/>
                    </a:lnTo>
                    <a:lnTo>
                      <a:pt x="38" y="26"/>
                    </a:lnTo>
                    <a:lnTo>
                      <a:pt x="42" y="30"/>
                    </a:lnTo>
                    <a:lnTo>
                      <a:pt x="38" y="30"/>
                    </a:lnTo>
                    <a:lnTo>
                      <a:pt x="38" y="34"/>
                    </a:lnTo>
                    <a:lnTo>
                      <a:pt x="34" y="34"/>
                    </a:lnTo>
                    <a:lnTo>
                      <a:pt x="34" y="38"/>
                    </a:lnTo>
                    <a:lnTo>
                      <a:pt x="30" y="34"/>
                    </a:lnTo>
                    <a:lnTo>
                      <a:pt x="34" y="34"/>
                    </a:lnTo>
                    <a:lnTo>
                      <a:pt x="30" y="34"/>
                    </a:lnTo>
                    <a:lnTo>
                      <a:pt x="30" y="38"/>
                    </a:lnTo>
                    <a:lnTo>
                      <a:pt x="30" y="42"/>
                    </a:lnTo>
                    <a:lnTo>
                      <a:pt x="26" y="42"/>
                    </a:lnTo>
                    <a:lnTo>
                      <a:pt x="24" y="42"/>
                    </a:lnTo>
                    <a:lnTo>
                      <a:pt x="26" y="42"/>
                    </a:lnTo>
                    <a:lnTo>
                      <a:pt x="26" y="46"/>
                    </a:lnTo>
                    <a:lnTo>
                      <a:pt x="24" y="46"/>
                    </a:lnTo>
                    <a:lnTo>
                      <a:pt x="20" y="46"/>
                    </a:lnTo>
                    <a:lnTo>
                      <a:pt x="24" y="46"/>
                    </a:lnTo>
                    <a:lnTo>
                      <a:pt x="24" y="48"/>
                    </a:lnTo>
                    <a:lnTo>
                      <a:pt x="20" y="52"/>
                    </a:lnTo>
                    <a:lnTo>
                      <a:pt x="20" y="52"/>
                    </a:lnTo>
                    <a:lnTo>
                      <a:pt x="20" y="52"/>
                    </a:lnTo>
                    <a:close/>
                    <a:moveTo>
                      <a:pt x="42" y="12"/>
                    </a:moveTo>
                    <a:lnTo>
                      <a:pt x="38" y="12"/>
                    </a:lnTo>
                    <a:lnTo>
                      <a:pt x="42" y="12"/>
                    </a:lnTo>
                    <a:lnTo>
                      <a:pt x="42" y="12"/>
                    </a:lnTo>
                    <a:lnTo>
                      <a:pt x="42" y="12"/>
                    </a:lnTo>
                    <a:close/>
                    <a:moveTo>
                      <a:pt x="8" y="22"/>
                    </a:moveTo>
                    <a:lnTo>
                      <a:pt x="4" y="22"/>
                    </a:lnTo>
                    <a:lnTo>
                      <a:pt x="8" y="18"/>
                    </a:lnTo>
                    <a:lnTo>
                      <a:pt x="12" y="18"/>
                    </a:lnTo>
                    <a:lnTo>
                      <a:pt x="12" y="22"/>
                    </a:lnTo>
                    <a:lnTo>
                      <a:pt x="8" y="22"/>
                    </a:lnTo>
                    <a:lnTo>
                      <a:pt x="8" y="22"/>
                    </a:lnTo>
                    <a:lnTo>
                      <a:pt x="8" y="22"/>
                    </a:lnTo>
                    <a:close/>
                    <a:moveTo>
                      <a:pt x="60" y="48"/>
                    </a:moveTo>
                    <a:lnTo>
                      <a:pt x="56" y="48"/>
                    </a:lnTo>
                    <a:lnTo>
                      <a:pt x="56" y="52"/>
                    </a:lnTo>
                    <a:lnTo>
                      <a:pt x="60" y="52"/>
                    </a:lnTo>
                    <a:lnTo>
                      <a:pt x="60" y="56"/>
                    </a:lnTo>
                    <a:lnTo>
                      <a:pt x="56" y="56"/>
                    </a:lnTo>
                    <a:lnTo>
                      <a:pt x="56" y="60"/>
                    </a:lnTo>
                    <a:lnTo>
                      <a:pt x="54" y="60"/>
                    </a:lnTo>
                    <a:lnTo>
                      <a:pt x="54" y="56"/>
                    </a:lnTo>
                    <a:lnTo>
                      <a:pt x="50" y="56"/>
                    </a:lnTo>
                    <a:lnTo>
                      <a:pt x="46" y="56"/>
                    </a:lnTo>
                    <a:lnTo>
                      <a:pt x="42" y="52"/>
                    </a:lnTo>
                    <a:lnTo>
                      <a:pt x="46" y="52"/>
                    </a:lnTo>
                    <a:lnTo>
                      <a:pt x="42" y="48"/>
                    </a:lnTo>
                    <a:lnTo>
                      <a:pt x="42" y="46"/>
                    </a:lnTo>
                    <a:lnTo>
                      <a:pt x="38" y="46"/>
                    </a:lnTo>
                    <a:lnTo>
                      <a:pt x="42" y="46"/>
                    </a:lnTo>
                    <a:lnTo>
                      <a:pt x="46" y="46"/>
                    </a:lnTo>
                    <a:lnTo>
                      <a:pt x="50" y="42"/>
                    </a:lnTo>
                    <a:lnTo>
                      <a:pt x="46" y="42"/>
                    </a:lnTo>
                    <a:lnTo>
                      <a:pt x="46" y="38"/>
                    </a:lnTo>
                    <a:lnTo>
                      <a:pt x="46" y="42"/>
                    </a:lnTo>
                    <a:lnTo>
                      <a:pt x="50" y="42"/>
                    </a:lnTo>
                    <a:lnTo>
                      <a:pt x="54" y="42"/>
                    </a:lnTo>
                    <a:lnTo>
                      <a:pt x="50" y="42"/>
                    </a:lnTo>
                    <a:lnTo>
                      <a:pt x="50" y="46"/>
                    </a:lnTo>
                    <a:lnTo>
                      <a:pt x="54" y="46"/>
                    </a:lnTo>
                    <a:lnTo>
                      <a:pt x="54" y="42"/>
                    </a:lnTo>
                    <a:lnTo>
                      <a:pt x="56" y="42"/>
                    </a:lnTo>
                    <a:lnTo>
                      <a:pt x="56" y="46"/>
                    </a:lnTo>
                    <a:lnTo>
                      <a:pt x="54" y="46"/>
                    </a:lnTo>
                    <a:lnTo>
                      <a:pt x="56" y="46"/>
                    </a:lnTo>
                    <a:lnTo>
                      <a:pt x="56" y="42"/>
                    </a:lnTo>
                    <a:lnTo>
                      <a:pt x="54" y="42"/>
                    </a:lnTo>
                    <a:lnTo>
                      <a:pt x="54" y="38"/>
                    </a:lnTo>
                    <a:lnTo>
                      <a:pt x="56" y="38"/>
                    </a:lnTo>
                    <a:lnTo>
                      <a:pt x="60" y="38"/>
                    </a:lnTo>
                    <a:lnTo>
                      <a:pt x="64" y="38"/>
                    </a:lnTo>
                    <a:lnTo>
                      <a:pt x="64" y="42"/>
                    </a:lnTo>
                    <a:lnTo>
                      <a:pt x="64" y="46"/>
                    </a:lnTo>
                    <a:lnTo>
                      <a:pt x="64" y="48"/>
                    </a:lnTo>
                    <a:lnTo>
                      <a:pt x="60" y="48"/>
                    </a:lnTo>
                    <a:lnTo>
                      <a:pt x="60" y="48"/>
                    </a:lnTo>
                    <a:lnTo>
                      <a:pt x="60" y="48"/>
                    </a:lnTo>
                    <a:close/>
                    <a:moveTo>
                      <a:pt x="34" y="42"/>
                    </a:moveTo>
                    <a:lnTo>
                      <a:pt x="34" y="46"/>
                    </a:lnTo>
                    <a:lnTo>
                      <a:pt x="34" y="42"/>
                    </a:lnTo>
                    <a:lnTo>
                      <a:pt x="34" y="38"/>
                    </a:lnTo>
                    <a:lnTo>
                      <a:pt x="34" y="42"/>
                    </a:lnTo>
                    <a:lnTo>
                      <a:pt x="34" y="42"/>
                    </a:lnTo>
                    <a:lnTo>
                      <a:pt x="34" y="42"/>
                    </a:lnTo>
                    <a:close/>
                    <a:moveTo>
                      <a:pt x="26" y="48"/>
                    </a:moveTo>
                    <a:lnTo>
                      <a:pt x="30" y="48"/>
                    </a:lnTo>
                    <a:lnTo>
                      <a:pt x="34" y="48"/>
                    </a:lnTo>
                    <a:lnTo>
                      <a:pt x="34" y="52"/>
                    </a:lnTo>
                    <a:lnTo>
                      <a:pt x="34" y="48"/>
                    </a:lnTo>
                    <a:lnTo>
                      <a:pt x="38" y="48"/>
                    </a:lnTo>
                    <a:lnTo>
                      <a:pt x="38" y="52"/>
                    </a:lnTo>
                    <a:lnTo>
                      <a:pt x="38" y="56"/>
                    </a:lnTo>
                    <a:lnTo>
                      <a:pt x="38" y="60"/>
                    </a:lnTo>
                    <a:lnTo>
                      <a:pt x="34" y="60"/>
                    </a:lnTo>
                    <a:lnTo>
                      <a:pt x="30" y="60"/>
                    </a:lnTo>
                    <a:lnTo>
                      <a:pt x="26" y="60"/>
                    </a:lnTo>
                    <a:lnTo>
                      <a:pt x="30" y="56"/>
                    </a:lnTo>
                    <a:lnTo>
                      <a:pt x="26" y="56"/>
                    </a:lnTo>
                    <a:lnTo>
                      <a:pt x="26" y="52"/>
                    </a:lnTo>
                    <a:lnTo>
                      <a:pt x="24" y="52"/>
                    </a:lnTo>
                    <a:lnTo>
                      <a:pt x="24" y="48"/>
                    </a:lnTo>
                    <a:lnTo>
                      <a:pt x="26" y="48"/>
                    </a:lnTo>
                    <a:lnTo>
                      <a:pt x="26" y="48"/>
                    </a:lnTo>
                    <a:lnTo>
                      <a:pt x="26" y="48"/>
                    </a:lnTo>
                    <a:close/>
                    <a:moveTo>
                      <a:pt x="98" y="60"/>
                    </a:moveTo>
                    <a:lnTo>
                      <a:pt x="94" y="60"/>
                    </a:lnTo>
                    <a:lnTo>
                      <a:pt x="94" y="56"/>
                    </a:lnTo>
                    <a:lnTo>
                      <a:pt x="94" y="52"/>
                    </a:lnTo>
                    <a:lnTo>
                      <a:pt x="94" y="56"/>
                    </a:lnTo>
                    <a:lnTo>
                      <a:pt x="98" y="56"/>
                    </a:lnTo>
                    <a:lnTo>
                      <a:pt x="98" y="60"/>
                    </a:lnTo>
                    <a:lnTo>
                      <a:pt x="98" y="60"/>
                    </a:lnTo>
                    <a:lnTo>
                      <a:pt x="98" y="60"/>
                    </a:lnTo>
                    <a:close/>
                    <a:moveTo>
                      <a:pt x="38" y="68"/>
                    </a:moveTo>
                    <a:lnTo>
                      <a:pt x="34" y="64"/>
                    </a:lnTo>
                    <a:lnTo>
                      <a:pt x="38" y="64"/>
                    </a:lnTo>
                    <a:lnTo>
                      <a:pt x="38" y="60"/>
                    </a:lnTo>
                    <a:lnTo>
                      <a:pt x="38" y="56"/>
                    </a:lnTo>
                    <a:lnTo>
                      <a:pt x="42" y="56"/>
                    </a:lnTo>
                    <a:lnTo>
                      <a:pt x="42" y="60"/>
                    </a:lnTo>
                    <a:lnTo>
                      <a:pt x="38" y="60"/>
                    </a:lnTo>
                    <a:lnTo>
                      <a:pt x="38" y="64"/>
                    </a:lnTo>
                    <a:lnTo>
                      <a:pt x="38" y="68"/>
                    </a:lnTo>
                    <a:lnTo>
                      <a:pt x="38" y="68"/>
                    </a:lnTo>
                    <a:lnTo>
                      <a:pt x="38" y="68"/>
                    </a:lnTo>
                    <a:close/>
                    <a:moveTo>
                      <a:pt x="26" y="60"/>
                    </a:moveTo>
                    <a:lnTo>
                      <a:pt x="26" y="64"/>
                    </a:lnTo>
                    <a:lnTo>
                      <a:pt x="24" y="64"/>
                    </a:lnTo>
                    <a:lnTo>
                      <a:pt x="24" y="60"/>
                    </a:lnTo>
                    <a:lnTo>
                      <a:pt x="24" y="64"/>
                    </a:lnTo>
                    <a:lnTo>
                      <a:pt x="24" y="60"/>
                    </a:lnTo>
                    <a:lnTo>
                      <a:pt x="26" y="60"/>
                    </a:lnTo>
                    <a:lnTo>
                      <a:pt x="26" y="60"/>
                    </a:lnTo>
                    <a:lnTo>
                      <a:pt x="26" y="60"/>
                    </a:lnTo>
                    <a:close/>
                    <a:moveTo>
                      <a:pt x="34" y="64"/>
                    </a:moveTo>
                    <a:lnTo>
                      <a:pt x="34" y="60"/>
                    </a:lnTo>
                    <a:lnTo>
                      <a:pt x="38" y="60"/>
                    </a:lnTo>
                    <a:lnTo>
                      <a:pt x="34" y="60"/>
                    </a:lnTo>
                    <a:lnTo>
                      <a:pt x="34" y="64"/>
                    </a:lnTo>
                    <a:lnTo>
                      <a:pt x="34" y="64"/>
                    </a:lnTo>
                    <a:lnTo>
                      <a:pt x="34" y="64"/>
                    </a:lnTo>
                    <a:close/>
                    <a:moveTo>
                      <a:pt x="56" y="64"/>
                    </a:moveTo>
                    <a:lnTo>
                      <a:pt x="56" y="60"/>
                    </a:lnTo>
                    <a:lnTo>
                      <a:pt x="60" y="60"/>
                    </a:lnTo>
                    <a:lnTo>
                      <a:pt x="64" y="60"/>
                    </a:lnTo>
                    <a:lnTo>
                      <a:pt x="64" y="64"/>
                    </a:lnTo>
                    <a:lnTo>
                      <a:pt x="60" y="64"/>
                    </a:lnTo>
                    <a:lnTo>
                      <a:pt x="60" y="60"/>
                    </a:lnTo>
                    <a:lnTo>
                      <a:pt x="60" y="64"/>
                    </a:lnTo>
                    <a:lnTo>
                      <a:pt x="56" y="64"/>
                    </a:lnTo>
                    <a:lnTo>
                      <a:pt x="56" y="64"/>
                    </a:lnTo>
                    <a:lnTo>
                      <a:pt x="56" y="64"/>
                    </a:lnTo>
                    <a:close/>
                    <a:moveTo>
                      <a:pt x="30" y="64"/>
                    </a:moveTo>
                    <a:lnTo>
                      <a:pt x="30" y="60"/>
                    </a:lnTo>
                    <a:lnTo>
                      <a:pt x="30" y="64"/>
                    </a:lnTo>
                    <a:lnTo>
                      <a:pt x="34" y="64"/>
                    </a:lnTo>
                    <a:lnTo>
                      <a:pt x="30" y="64"/>
                    </a:lnTo>
                    <a:lnTo>
                      <a:pt x="30" y="64"/>
                    </a:lnTo>
                    <a:lnTo>
                      <a:pt x="30" y="64"/>
                    </a:lnTo>
                    <a:close/>
                    <a:moveTo>
                      <a:pt x="54" y="64"/>
                    </a:moveTo>
                    <a:lnTo>
                      <a:pt x="56" y="64"/>
                    </a:lnTo>
                    <a:lnTo>
                      <a:pt x="56" y="68"/>
                    </a:lnTo>
                    <a:lnTo>
                      <a:pt x="54" y="68"/>
                    </a:lnTo>
                    <a:lnTo>
                      <a:pt x="54" y="72"/>
                    </a:lnTo>
                    <a:lnTo>
                      <a:pt x="54" y="68"/>
                    </a:lnTo>
                    <a:lnTo>
                      <a:pt x="54" y="64"/>
                    </a:lnTo>
                    <a:lnTo>
                      <a:pt x="50" y="64"/>
                    </a:lnTo>
                    <a:lnTo>
                      <a:pt x="54" y="64"/>
                    </a:lnTo>
                    <a:lnTo>
                      <a:pt x="54" y="60"/>
                    </a:lnTo>
                    <a:lnTo>
                      <a:pt x="54" y="64"/>
                    </a:lnTo>
                    <a:lnTo>
                      <a:pt x="54" y="64"/>
                    </a:lnTo>
                    <a:lnTo>
                      <a:pt x="54" y="64"/>
                    </a:lnTo>
                    <a:close/>
                    <a:moveTo>
                      <a:pt x="42" y="64"/>
                    </a:moveTo>
                    <a:lnTo>
                      <a:pt x="42" y="60"/>
                    </a:lnTo>
                    <a:lnTo>
                      <a:pt x="46" y="60"/>
                    </a:lnTo>
                    <a:lnTo>
                      <a:pt x="46" y="64"/>
                    </a:lnTo>
                    <a:lnTo>
                      <a:pt x="50" y="64"/>
                    </a:lnTo>
                    <a:lnTo>
                      <a:pt x="54" y="64"/>
                    </a:lnTo>
                    <a:lnTo>
                      <a:pt x="54" y="68"/>
                    </a:lnTo>
                    <a:lnTo>
                      <a:pt x="50" y="68"/>
                    </a:lnTo>
                    <a:lnTo>
                      <a:pt x="46" y="68"/>
                    </a:lnTo>
                    <a:lnTo>
                      <a:pt x="42" y="68"/>
                    </a:lnTo>
                    <a:lnTo>
                      <a:pt x="42" y="64"/>
                    </a:lnTo>
                    <a:lnTo>
                      <a:pt x="42" y="64"/>
                    </a:lnTo>
                    <a:lnTo>
                      <a:pt x="42" y="6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0" name="Freeform 97">
                <a:extLst>
                  <a:ext uri="{FF2B5EF4-FFF2-40B4-BE49-F238E27FC236}">
                    <a16:creationId xmlns:a16="http://schemas.microsoft.com/office/drawing/2014/main" id="{C5EC098A-BD49-239A-9114-D25590BA8936}"/>
                  </a:ext>
                </a:extLst>
              </p:cNvPr>
              <p:cNvSpPr>
                <a:spLocks noEditPoints="1"/>
              </p:cNvSpPr>
              <p:nvPr/>
            </p:nvSpPr>
            <p:spPr bwMode="auto">
              <a:xfrm>
                <a:off x="4883150" y="2775018"/>
                <a:ext cx="142875" cy="76200"/>
              </a:xfrm>
              <a:custGeom>
                <a:avLst/>
                <a:gdLst>
                  <a:gd name="T0" fmla="*/ 90 w 90"/>
                  <a:gd name="T1" fmla="*/ 12 h 48"/>
                  <a:gd name="T2" fmla="*/ 88 w 90"/>
                  <a:gd name="T3" fmla="*/ 12 h 48"/>
                  <a:gd name="T4" fmla="*/ 84 w 90"/>
                  <a:gd name="T5" fmla="*/ 18 h 48"/>
                  <a:gd name="T6" fmla="*/ 80 w 90"/>
                  <a:gd name="T7" fmla="*/ 22 h 48"/>
                  <a:gd name="T8" fmla="*/ 84 w 90"/>
                  <a:gd name="T9" fmla="*/ 30 h 48"/>
                  <a:gd name="T10" fmla="*/ 84 w 90"/>
                  <a:gd name="T11" fmla="*/ 36 h 48"/>
                  <a:gd name="T12" fmla="*/ 88 w 90"/>
                  <a:gd name="T13" fmla="*/ 40 h 48"/>
                  <a:gd name="T14" fmla="*/ 84 w 90"/>
                  <a:gd name="T15" fmla="*/ 44 h 48"/>
                  <a:gd name="T16" fmla="*/ 76 w 90"/>
                  <a:gd name="T17" fmla="*/ 48 h 48"/>
                  <a:gd name="T18" fmla="*/ 68 w 90"/>
                  <a:gd name="T19" fmla="*/ 48 h 48"/>
                  <a:gd name="T20" fmla="*/ 60 w 90"/>
                  <a:gd name="T21" fmla="*/ 44 h 48"/>
                  <a:gd name="T22" fmla="*/ 54 w 90"/>
                  <a:gd name="T23" fmla="*/ 36 h 48"/>
                  <a:gd name="T24" fmla="*/ 50 w 90"/>
                  <a:gd name="T25" fmla="*/ 36 h 48"/>
                  <a:gd name="T26" fmla="*/ 46 w 90"/>
                  <a:gd name="T27" fmla="*/ 36 h 48"/>
                  <a:gd name="T28" fmla="*/ 34 w 90"/>
                  <a:gd name="T29" fmla="*/ 40 h 48"/>
                  <a:gd name="T30" fmla="*/ 38 w 90"/>
                  <a:gd name="T31" fmla="*/ 36 h 48"/>
                  <a:gd name="T32" fmla="*/ 38 w 90"/>
                  <a:gd name="T33" fmla="*/ 34 h 48"/>
                  <a:gd name="T34" fmla="*/ 34 w 90"/>
                  <a:gd name="T35" fmla="*/ 30 h 48"/>
                  <a:gd name="T36" fmla="*/ 30 w 90"/>
                  <a:gd name="T37" fmla="*/ 34 h 48"/>
                  <a:gd name="T38" fmla="*/ 28 w 90"/>
                  <a:gd name="T39" fmla="*/ 30 h 48"/>
                  <a:gd name="T40" fmla="*/ 28 w 90"/>
                  <a:gd name="T41" fmla="*/ 22 h 48"/>
                  <a:gd name="T42" fmla="*/ 24 w 90"/>
                  <a:gd name="T43" fmla="*/ 18 h 48"/>
                  <a:gd name="T44" fmla="*/ 28 w 90"/>
                  <a:gd name="T45" fmla="*/ 14 h 48"/>
                  <a:gd name="T46" fmla="*/ 24 w 90"/>
                  <a:gd name="T47" fmla="*/ 14 h 48"/>
                  <a:gd name="T48" fmla="*/ 28 w 90"/>
                  <a:gd name="T49" fmla="*/ 12 h 48"/>
                  <a:gd name="T50" fmla="*/ 30 w 90"/>
                  <a:gd name="T51" fmla="*/ 12 h 48"/>
                  <a:gd name="T52" fmla="*/ 34 w 90"/>
                  <a:gd name="T53" fmla="*/ 8 h 48"/>
                  <a:gd name="T54" fmla="*/ 38 w 90"/>
                  <a:gd name="T55" fmla="*/ 8 h 48"/>
                  <a:gd name="T56" fmla="*/ 46 w 90"/>
                  <a:gd name="T57" fmla="*/ 4 h 48"/>
                  <a:gd name="T58" fmla="*/ 50 w 90"/>
                  <a:gd name="T59" fmla="*/ 8 h 48"/>
                  <a:gd name="T60" fmla="*/ 58 w 90"/>
                  <a:gd name="T61" fmla="*/ 4 h 48"/>
                  <a:gd name="T62" fmla="*/ 60 w 90"/>
                  <a:gd name="T63" fmla="*/ 4 h 48"/>
                  <a:gd name="T64" fmla="*/ 68 w 90"/>
                  <a:gd name="T65" fmla="*/ 4 h 48"/>
                  <a:gd name="T66" fmla="*/ 72 w 90"/>
                  <a:gd name="T67" fmla="*/ 8 h 48"/>
                  <a:gd name="T68" fmla="*/ 76 w 90"/>
                  <a:gd name="T69" fmla="*/ 8 h 48"/>
                  <a:gd name="T70" fmla="*/ 88 w 90"/>
                  <a:gd name="T71" fmla="*/ 8 h 48"/>
                  <a:gd name="T72" fmla="*/ 88 w 90"/>
                  <a:gd name="T73" fmla="*/ 8 h 48"/>
                  <a:gd name="T74" fmla="*/ 8 w 90"/>
                  <a:gd name="T75" fmla="*/ 22 h 48"/>
                  <a:gd name="T76" fmla="*/ 8 w 90"/>
                  <a:gd name="T77" fmla="*/ 18 h 48"/>
                  <a:gd name="T78" fmla="*/ 4 w 90"/>
                  <a:gd name="T79" fmla="*/ 18 h 48"/>
                  <a:gd name="T80" fmla="*/ 8 w 90"/>
                  <a:gd name="T81" fmla="*/ 18 h 48"/>
                  <a:gd name="T82" fmla="*/ 12 w 90"/>
                  <a:gd name="T83" fmla="*/ 18 h 48"/>
                  <a:gd name="T84" fmla="*/ 16 w 90"/>
                  <a:gd name="T85" fmla="*/ 18 h 48"/>
                  <a:gd name="T86" fmla="*/ 16 w 90"/>
                  <a:gd name="T87" fmla="*/ 22 h 48"/>
                  <a:gd name="T88" fmla="*/ 12 w 90"/>
                  <a:gd name="T89" fmla="*/ 22 h 48"/>
                  <a:gd name="T90" fmla="*/ 12 w 90"/>
                  <a:gd name="T91" fmla="*/ 22 h 48"/>
                  <a:gd name="T92" fmla="*/ 12 w 90"/>
                  <a:gd name="T93" fmla="*/ 22 h 48"/>
                  <a:gd name="T94" fmla="*/ 24 w 90"/>
                  <a:gd name="T95" fmla="*/ 14 h 48"/>
                  <a:gd name="T96" fmla="*/ 20 w 90"/>
                  <a:gd name="T97" fmla="*/ 18 h 48"/>
                  <a:gd name="T98" fmla="*/ 20 w 90"/>
                  <a:gd name="T99" fmla="*/ 14 h 48"/>
                  <a:gd name="T100" fmla="*/ 20 w 90"/>
                  <a:gd name="T101" fmla="*/ 14 h 48"/>
                  <a:gd name="T102" fmla="*/ 24 w 90"/>
                  <a:gd name="T103" fmla="*/ 26 h 48"/>
                  <a:gd name="T104" fmla="*/ 20 w 90"/>
                  <a:gd name="T105" fmla="*/ 26 h 48"/>
                  <a:gd name="T106" fmla="*/ 20 w 90"/>
                  <a:gd name="T107" fmla="*/ 22 h 48"/>
                  <a:gd name="T108" fmla="*/ 4 w 90"/>
                  <a:gd name="T109" fmla="*/ 36 h 48"/>
                  <a:gd name="T110" fmla="*/ 0 w 90"/>
                  <a:gd name="T111" fmla="*/ 34 h 48"/>
                  <a:gd name="T112" fmla="*/ 0 w 90"/>
                  <a:gd name="T113" fmla="*/ 30 h 48"/>
                  <a:gd name="T114" fmla="*/ 8 w 90"/>
                  <a:gd name="T115" fmla="*/ 26 h 48"/>
                  <a:gd name="T116" fmla="*/ 20 w 90"/>
                  <a:gd name="T117" fmla="*/ 26 h 48"/>
                  <a:gd name="T118" fmla="*/ 20 w 90"/>
                  <a:gd name="T119" fmla="*/ 30 h 48"/>
                  <a:gd name="T120" fmla="*/ 8 w 90"/>
                  <a:gd name="T121" fmla="*/ 34 h 48"/>
                  <a:gd name="T122" fmla="*/ 4 w 90"/>
                  <a:gd name="T123"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 h="48">
                    <a:moveTo>
                      <a:pt x="88" y="8"/>
                    </a:moveTo>
                    <a:lnTo>
                      <a:pt x="88" y="8"/>
                    </a:lnTo>
                    <a:lnTo>
                      <a:pt x="90" y="8"/>
                    </a:lnTo>
                    <a:lnTo>
                      <a:pt x="90" y="8"/>
                    </a:lnTo>
                    <a:lnTo>
                      <a:pt x="90" y="8"/>
                    </a:lnTo>
                    <a:lnTo>
                      <a:pt x="90" y="8"/>
                    </a:lnTo>
                    <a:lnTo>
                      <a:pt x="90" y="12"/>
                    </a:lnTo>
                    <a:lnTo>
                      <a:pt x="90" y="12"/>
                    </a:lnTo>
                    <a:lnTo>
                      <a:pt x="90" y="12"/>
                    </a:lnTo>
                    <a:lnTo>
                      <a:pt x="90" y="12"/>
                    </a:lnTo>
                    <a:lnTo>
                      <a:pt x="88" y="12"/>
                    </a:lnTo>
                    <a:lnTo>
                      <a:pt x="88" y="12"/>
                    </a:lnTo>
                    <a:lnTo>
                      <a:pt x="88" y="12"/>
                    </a:lnTo>
                    <a:lnTo>
                      <a:pt x="88" y="12"/>
                    </a:lnTo>
                    <a:lnTo>
                      <a:pt x="88" y="12"/>
                    </a:lnTo>
                    <a:lnTo>
                      <a:pt x="88" y="12"/>
                    </a:lnTo>
                    <a:lnTo>
                      <a:pt x="88" y="14"/>
                    </a:lnTo>
                    <a:lnTo>
                      <a:pt x="88" y="14"/>
                    </a:lnTo>
                    <a:lnTo>
                      <a:pt x="84" y="14"/>
                    </a:lnTo>
                    <a:lnTo>
                      <a:pt x="84" y="18"/>
                    </a:lnTo>
                    <a:lnTo>
                      <a:pt x="84" y="18"/>
                    </a:lnTo>
                    <a:lnTo>
                      <a:pt x="84" y="18"/>
                    </a:lnTo>
                    <a:lnTo>
                      <a:pt x="84" y="18"/>
                    </a:lnTo>
                    <a:lnTo>
                      <a:pt x="80" y="18"/>
                    </a:lnTo>
                    <a:lnTo>
                      <a:pt x="80" y="18"/>
                    </a:lnTo>
                    <a:lnTo>
                      <a:pt x="80" y="22"/>
                    </a:lnTo>
                    <a:lnTo>
                      <a:pt x="80" y="22"/>
                    </a:lnTo>
                    <a:lnTo>
                      <a:pt x="80" y="22"/>
                    </a:lnTo>
                    <a:lnTo>
                      <a:pt x="80" y="22"/>
                    </a:lnTo>
                    <a:lnTo>
                      <a:pt x="80" y="26"/>
                    </a:lnTo>
                    <a:lnTo>
                      <a:pt x="80" y="26"/>
                    </a:lnTo>
                    <a:lnTo>
                      <a:pt x="80" y="30"/>
                    </a:lnTo>
                    <a:lnTo>
                      <a:pt x="80" y="30"/>
                    </a:lnTo>
                    <a:lnTo>
                      <a:pt x="84" y="30"/>
                    </a:lnTo>
                    <a:lnTo>
                      <a:pt x="84" y="30"/>
                    </a:lnTo>
                    <a:lnTo>
                      <a:pt x="84" y="30"/>
                    </a:lnTo>
                    <a:lnTo>
                      <a:pt x="80" y="30"/>
                    </a:lnTo>
                    <a:lnTo>
                      <a:pt x="80" y="34"/>
                    </a:lnTo>
                    <a:lnTo>
                      <a:pt x="80" y="34"/>
                    </a:lnTo>
                    <a:lnTo>
                      <a:pt x="80" y="34"/>
                    </a:lnTo>
                    <a:lnTo>
                      <a:pt x="84" y="36"/>
                    </a:lnTo>
                    <a:lnTo>
                      <a:pt x="84" y="36"/>
                    </a:lnTo>
                    <a:lnTo>
                      <a:pt x="84" y="36"/>
                    </a:lnTo>
                    <a:lnTo>
                      <a:pt x="84" y="36"/>
                    </a:lnTo>
                    <a:lnTo>
                      <a:pt x="84" y="36"/>
                    </a:lnTo>
                    <a:lnTo>
                      <a:pt x="84" y="40"/>
                    </a:lnTo>
                    <a:lnTo>
                      <a:pt x="84" y="40"/>
                    </a:lnTo>
                    <a:lnTo>
                      <a:pt x="88" y="40"/>
                    </a:lnTo>
                    <a:lnTo>
                      <a:pt x="88" y="40"/>
                    </a:lnTo>
                    <a:lnTo>
                      <a:pt x="84" y="40"/>
                    </a:lnTo>
                    <a:lnTo>
                      <a:pt x="84" y="44"/>
                    </a:lnTo>
                    <a:lnTo>
                      <a:pt x="84" y="44"/>
                    </a:lnTo>
                    <a:lnTo>
                      <a:pt x="84" y="44"/>
                    </a:lnTo>
                    <a:lnTo>
                      <a:pt x="84" y="44"/>
                    </a:lnTo>
                    <a:lnTo>
                      <a:pt x="84" y="44"/>
                    </a:lnTo>
                    <a:lnTo>
                      <a:pt x="84" y="44"/>
                    </a:lnTo>
                    <a:lnTo>
                      <a:pt x="80" y="44"/>
                    </a:lnTo>
                    <a:lnTo>
                      <a:pt x="80" y="48"/>
                    </a:lnTo>
                    <a:lnTo>
                      <a:pt x="80" y="48"/>
                    </a:lnTo>
                    <a:lnTo>
                      <a:pt x="80" y="48"/>
                    </a:lnTo>
                    <a:lnTo>
                      <a:pt x="80" y="48"/>
                    </a:lnTo>
                    <a:lnTo>
                      <a:pt x="76" y="48"/>
                    </a:lnTo>
                    <a:lnTo>
                      <a:pt x="76" y="48"/>
                    </a:lnTo>
                    <a:lnTo>
                      <a:pt x="76" y="48"/>
                    </a:lnTo>
                    <a:lnTo>
                      <a:pt x="72" y="48"/>
                    </a:lnTo>
                    <a:lnTo>
                      <a:pt x="72" y="48"/>
                    </a:lnTo>
                    <a:lnTo>
                      <a:pt x="72" y="48"/>
                    </a:lnTo>
                    <a:lnTo>
                      <a:pt x="72" y="48"/>
                    </a:lnTo>
                    <a:lnTo>
                      <a:pt x="68" y="48"/>
                    </a:lnTo>
                    <a:lnTo>
                      <a:pt x="68" y="48"/>
                    </a:lnTo>
                    <a:lnTo>
                      <a:pt x="68" y="48"/>
                    </a:lnTo>
                    <a:lnTo>
                      <a:pt x="68" y="48"/>
                    </a:lnTo>
                    <a:lnTo>
                      <a:pt x="68" y="48"/>
                    </a:lnTo>
                    <a:lnTo>
                      <a:pt x="64" y="48"/>
                    </a:lnTo>
                    <a:lnTo>
                      <a:pt x="64" y="48"/>
                    </a:lnTo>
                    <a:lnTo>
                      <a:pt x="60" y="44"/>
                    </a:lnTo>
                    <a:lnTo>
                      <a:pt x="60" y="44"/>
                    </a:lnTo>
                    <a:lnTo>
                      <a:pt x="58" y="40"/>
                    </a:lnTo>
                    <a:lnTo>
                      <a:pt x="58" y="40"/>
                    </a:lnTo>
                    <a:lnTo>
                      <a:pt x="58" y="40"/>
                    </a:lnTo>
                    <a:lnTo>
                      <a:pt x="58" y="40"/>
                    </a:lnTo>
                    <a:lnTo>
                      <a:pt x="54" y="40"/>
                    </a:lnTo>
                    <a:lnTo>
                      <a:pt x="54" y="40"/>
                    </a:lnTo>
                    <a:lnTo>
                      <a:pt x="54" y="36"/>
                    </a:lnTo>
                    <a:lnTo>
                      <a:pt x="50" y="36"/>
                    </a:lnTo>
                    <a:lnTo>
                      <a:pt x="50" y="36"/>
                    </a:lnTo>
                    <a:lnTo>
                      <a:pt x="50" y="36"/>
                    </a:lnTo>
                    <a:lnTo>
                      <a:pt x="50" y="36"/>
                    </a:lnTo>
                    <a:lnTo>
                      <a:pt x="50" y="40"/>
                    </a:lnTo>
                    <a:lnTo>
                      <a:pt x="50" y="40"/>
                    </a:lnTo>
                    <a:lnTo>
                      <a:pt x="50" y="36"/>
                    </a:lnTo>
                    <a:lnTo>
                      <a:pt x="50" y="36"/>
                    </a:lnTo>
                    <a:lnTo>
                      <a:pt x="50" y="36"/>
                    </a:lnTo>
                    <a:lnTo>
                      <a:pt x="50" y="36"/>
                    </a:lnTo>
                    <a:lnTo>
                      <a:pt x="46" y="36"/>
                    </a:lnTo>
                    <a:lnTo>
                      <a:pt x="46" y="36"/>
                    </a:lnTo>
                    <a:lnTo>
                      <a:pt x="46" y="36"/>
                    </a:lnTo>
                    <a:lnTo>
                      <a:pt x="46" y="36"/>
                    </a:lnTo>
                    <a:lnTo>
                      <a:pt x="46" y="36"/>
                    </a:lnTo>
                    <a:lnTo>
                      <a:pt x="42" y="40"/>
                    </a:lnTo>
                    <a:lnTo>
                      <a:pt x="38" y="40"/>
                    </a:lnTo>
                    <a:lnTo>
                      <a:pt x="38" y="40"/>
                    </a:lnTo>
                    <a:lnTo>
                      <a:pt x="38" y="40"/>
                    </a:lnTo>
                    <a:lnTo>
                      <a:pt x="38" y="40"/>
                    </a:lnTo>
                    <a:lnTo>
                      <a:pt x="34" y="40"/>
                    </a:lnTo>
                    <a:lnTo>
                      <a:pt x="34" y="40"/>
                    </a:lnTo>
                    <a:lnTo>
                      <a:pt x="34" y="40"/>
                    </a:lnTo>
                    <a:lnTo>
                      <a:pt x="34" y="40"/>
                    </a:lnTo>
                    <a:lnTo>
                      <a:pt x="34" y="40"/>
                    </a:lnTo>
                    <a:lnTo>
                      <a:pt x="38" y="40"/>
                    </a:lnTo>
                    <a:lnTo>
                      <a:pt x="38" y="36"/>
                    </a:lnTo>
                    <a:lnTo>
                      <a:pt x="38" y="36"/>
                    </a:lnTo>
                    <a:lnTo>
                      <a:pt x="38" y="36"/>
                    </a:lnTo>
                    <a:lnTo>
                      <a:pt x="38" y="36"/>
                    </a:lnTo>
                    <a:lnTo>
                      <a:pt x="38" y="36"/>
                    </a:lnTo>
                    <a:lnTo>
                      <a:pt x="38" y="34"/>
                    </a:lnTo>
                    <a:lnTo>
                      <a:pt x="38" y="34"/>
                    </a:lnTo>
                    <a:lnTo>
                      <a:pt x="38" y="34"/>
                    </a:lnTo>
                    <a:lnTo>
                      <a:pt x="38" y="34"/>
                    </a:lnTo>
                    <a:lnTo>
                      <a:pt x="38" y="34"/>
                    </a:lnTo>
                    <a:lnTo>
                      <a:pt x="38" y="34"/>
                    </a:lnTo>
                    <a:lnTo>
                      <a:pt x="38" y="30"/>
                    </a:lnTo>
                    <a:lnTo>
                      <a:pt x="38" y="30"/>
                    </a:lnTo>
                    <a:lnTo>
                      <a:pt x="38" y="30"/>
                    </a:lnTo>
                    <a:lnTo>
                      <a:pt x="38" y="30"/>
                    </a:lnTo>
                    <a:lnTo>
                      <a:pt x="34" y="30"/>
                    </a:lnTo>
                    <a:lnTo>
                      <a:pt x="34" y="30"/>
                    </a:lnTo>
                    <a:lnTo>
                      <a:pt x="34" y="30"/>
                    </a:lnTo>
                    <a:lnTo>
                      <a:pt x="34" y="34"/>
                    </a:lnTo>
                    <a:lnTo>
                      <a:pt x="34" y="34"/>
                    </a:lnTo>
                    <a:lnTo>
                      <a:pt x="30" y="34"/>
                    </a:lnTo>
                    <a:lnTo>
                      <a:pt x="30" y="34"/>
                    </a:lnTo>
                    <a:lnTo>
                      <a:pt x="30" y="34"/>
                    </a:lnTo>
                    <a:lnTo>
                      <a:pt x="30" y="34"/>
                    </a:lnTo>
                    <a:lnTo>
                      <a:pt x="30" y="34"/>
                    </a:lnTo>
                    <a:lnTo>
                      <a:pt x="30" y="34"/>
                    </a:lnTo>
                    <a:lnTo>
                      <a:pt x="28" y="30"/>
                    </a:lnTo>
                    <a:lnTo>
                      <a:pt x="28" y="30"/>
                    </a:lnTo>
                    <a:lnTo>
                      <a:pt x="28" y="30"/>
                    </a:lnTo>
                    <a:lnTo>
                      <a:pt x="28" y="30"/>
                    </a:lnTo>
                    <a:lnTo>
                      <a:pt x="28" y="26"/>
                    </a:lnTo>
                    <a:lnTo>
                      <a:pt x="24" y="26"/>
                    </a:lnTo>
                    <a:lnTo>
                      <a:pt x="24" y="26"/>
                    </a:lnTo>
                    <a:lnTo>
                      <a:pt x="24" y="22"/>
                    </a:lnTo>
                    <a:lnTo>
                      <a:pt x="24" y="22"/>
                    </a:lnTo>
                    <a:lnTo>
                      <a:pt x="24" y="22"/>
                    </a:lnTo>
                    <a:lnTo>
                      <a:pt x="28" y="22"/>
                    </a:lnTo>
                    <a:lnTo>
                      <a:pt x="28" y="22"/>
                    </a:lnTo>
                    <a:lnTo>
                      <a:pt x="30" y="22"/>
                    </a:lnTo>
                    <a:lnTo>
                      <a:pt x="28" y="22"/>
                    </a:lnTo>
                    <a:lnTo>
                      <a:pt x="28" y="22"/>
                    </a:lnTo>
                    <a:lnTo>
                      <a:pt x="28" y="22"/>
                    </a:lnTo>
                    <a:lnTo>
                      <a:pt x="24" y="22"/>
                    </a:lnTo>
                    <a:lnTo>
                      <a:pt x="24" y="18"/>
                    </a:lnTo>
                    <a:lnTo>
                      <a:pt x="24" y="18"/>
                    </a:lnTo>
                    <a:lnTo>
                      <a:pt x="24" y="18"/>
                    </a:lnTo>
                    <a:lnTo>
                      <a:pt x="24" y="18"/>
                    </a:lnTo>
                    <a:lnTo>
                      <a:pt x="24" y="18"/>
                    </a:lnTo>
                    <a:lnTo>
                      <a:pt x="28" y="18"/>
                    </a:lnTo>
                    <a:lnTo>
                      <a:pt x="28" y="14"/>
                    </a:lnTo>
                    <a:lnTo>
                      <a:pt x="28" y="14"/>
                    </a:lnTo>
                    <a:lnTo>
                      <a:pt x="24" y="14"/>
                    </a:lnTo>
                    <a:lnTo>
                      <a:pt x="28" y="14"/>
                    </a:lnTo>
                    <a:lnTo>
                      <a:pt x="24" y="18"/>
                    </a:lnTo>
                    <a:lnTo>
                      <a:pt x="24" y="18"/>
                    </a:lnTo>
                    <a:lnTo>
                      <a:pt x="24" y="18"/>
                    </a:lnTo>
                    <a:lnTo>
                      <a:pt x="24" y="18"/>
                    </a:lnTo>
                    <a:lnTo>
                      <a:pt x="24" y="14"/>
                    </a:lnTo>
                    <a:lnTo>
                      <a:pt x="24" y="14"/>
                    </a:lnTo>
                    <a:lnTo>
                      <a:pt x="24" y="14"/>
                    </a:lnTo>
                    <a:lnTo>
                      <a:pt x="24" y="12"/>
                    </a:lnTo>
                    <a:lnTo>
                      <a:pt x="24" y="12"/>
                    </a:lnTo>
                    <a:lnTo>
                      <a:pt x="28" y="12"/>
                    </a:lnTo>
                    <a:lnTo>
                      <a:pt x="28" y="12"/>
                    </a:lnTo>
                    <a:lnTo>
                      <a:pt x="28" y="12"/>
                    </a:lnTo>
                    <a:lnTo>
                      <a:pt x="28" y="12"/>
                    </a:lnTo>
                    <a:lnTo>
                      <a:pt x="28" y="12"/>
                    </a:lnTo>
                    <a:lnTo>
                      <a:pt x="28" y="12"/>
                    </a:lnTo>
                    <a:lnTo>
                      <a:pt x="28" y="12"/>
                    </a:lnTo>
                    <a:lnTo>
                      <a:pt x="30" y="12"/>
                    </a:lnTo>
                    <a:lnTo>
                      <a:pt x="30" y="12"/>
                    </a:lnTo>
                    <a:lnTo>
                      <a:pt x="30" y="12"/>
                    </a:lnTo>
                    <a:lnTo>
                      <a:pt x="30" y="12"/>
                    </a:lnTo>
                    <a:lnTo>
                      <a:pt x="30" y="8"/>
                    </a:lnTo>
                    <a:lnTo>
                      <a:pt x="30" y="8"/>
                    </a:lnTo>
                    <a:lnTo>
                      <a:pt x="30" y="8"/>
                    </a:lnTo>
                    <a:lnTo>
                      <a:pt x="30" y="8"/>
                    </a:lnTo>
                    <a:lnTo>
                      <a:pt x="34" y="8"/>
                    </a:lnTo>
                    <a:lnTo>
                      <a:pt x="34" y="8"/>
                    </a:lnTo>
                    <a:lnTo>
                      <a:pt x="34" y="8"/>
                    </a:lnTo>
                    <a:lnTo>
                      <a:pt x="34" y="8"/>
                    </a:lnTo>
                    <a:lnTo>
                      <a:pt x="34" y="8"/>
                    </a:lnTo>
                    <a:lnTo>
                      <a:pt x="34" y="8"/>
                    </a:lnTo>
                    <a:lnTo>
                      <a:pt x="34" y="8"/>
                    </a:lnTo>
                    <a:lnTo>
                      <a:pt x="38" y="8"/>
                    </a:lnTo>
                    <a:lnTo>
                      <a:pt x="38" y="8"/>
                    </a:lnTo>
                    <a:lnTo>
                      <a:pt x="42" y="8"/>
                    </a:lnTo>
                    <a:lnTo>
                      <a:pt x="42" y="4"/>
                    </a:lnTo>
                    <a:lnTo>
                      <a:pt x="42" y="4"/>
                    </a:lnTo>
                    <a:lnTo>
                      <a:pt x="42" y="4"/>
                    </a:lnTo>
                    <a:lnTo>
                      <a:pt x="42" y="4"/>
                    </a:lnTo>
                    <a:lnTo>
                      <a:pt x="42" y="4"/>
                    </a:lnTo>
                    <a:lnTo>
                      <a:pt x="46" y="4"/>
                    </a:lnTo>
                    <a:lnTo>
                      <a:pt x="46" y="4"/>
                    </a:lnTo>
                    <a:lnTo>
                      <a:pt x="46" y="4"/>
                    </a:lnTo>
                    <a:lnTo>
                      <a:pt x="46" y="4"/>
                    </a:lnTo>
                    <a:lnTo>
                      <a:pt x="50" y="4"/>
                    </a:lnTo>
                    <a:lnTo>
                      <a:pt x="50" y="4"/>
                    </a:lnTo>
                    <a:lnTo>
                      <a:pt x="50" y="4"/>
                    </a:lnTo>
                    <a:lnTo>
                      <a:pt x="50" y="8"/>
                    </a:lnTo>
                    <a:lnTo>
                      <a:pt x="50" y="8"/>
                    </a:lnTo>
                    <a:lnTo>
                      <a:pt x="54" y="4"/>
                    </a:lnTo>
                    <a:lnTo>
                      <a:pt x="54" y="4"/>
                    </a:lnTo>
                    <a:lnTo>
                      <a:pt x="54" y="4"/>
                    </a:lnTo>
                    <a:lnTo>
                      <a:pt x="54" y="4"/>
                    </a:lnTo>
                    <a:lnTo>
                      <a:pt x="54" y="4"/>
                    </a:lnTo>
                    <a:lnTo>
                      <a:pt x="58" y="4"/>
                    </a:lnTo>
                    <a:lnTo>
                      <a:pt x="58" y="4"/>
                    </a:lnTo>
                    <a:lnTo>
                      <a:pt x="54" y="4"/>
                    </a:lnTo>
                    <a:lnTo>
                      <a:pt x="54" y="0"/>
                    </a:lnTo>
                    <a:lnTo>
                      <a:pt x="58" y="0"/>
                    </a:lnTo>
                    <a:lnTo>
                      <a:pt x="58" y="4"/>
                    </a:lnTo>
                    <a:lnTo>
                      <a:pt x="58" y="4"/>
                    </a:lnTo>
                    <a:lnTo>
                      <a:pt x="60" y="4"/>
                    </a:lnTo>
                    <a:lnTo>
                      <a:pt x="60" y="4"/>
                    </a:lnTo>
                    <a:lnTo>
                      <a:pt x="60" y="4"/>
                    </a:lnTo>
                    <a:lnTo>
                      <a:pt x="64" y="4"/>
                    </a:lnTo>
                    <a:lnTo>
                      <a:pt x="64" y="4"/>
                    </a:lnTo>
                    <a:lnTo>
                      <a:pt x="64" y="4"/>
                    </a:lnTo>
                    <a:lnTo>
                      <a:pt x="68" y="4"/>
                    </a:lnTo>
                    <a:lnTo>
                      <a:pt x="68" y="4"/>
                    </a:lnTo>
                    <a:lnTo>
                      <a:pt x="68" y="4"/>
                    </a:lnTo>
                    <a:lnTo>
                      <a:pt x="68" y="4"/>
                    </a:lnTo>
                    <a:lnTo>
                      <a:pt x="68" y="4"/>
                    </a:lnTo>
                    <a:lnTo>
                      <a:pt x="68" y="4"/>
                    </a:lnTo>
                    <a:lnTo>
                      <a:pt x="68" y="4"/>
                    </a:lnTo>
                    <a:lnTo>
                      <a:pt x="72" y="4"/>
                    </a:lnTo>
                    <a:lnTo>
                      <a:pt x="72" y="8"/>
                    </a:lnTo>
                    <a:lnTo>
                      <a:pt x="72" y="8"/>
                    </a:lnTo>
                    <a:lnTo>
                      <a:pt x="72" y="8"/>
                    </a:lnTo>
                    <a:lnTo>
                      <a:pt x="72" y="8"/>
                    </a:lnTo>
                    <a:lnTo>
                      <a:pt x="72" y="8"/>
                    </a:lnTo>
                    <a:lnTo>
                      <a:pt x="76" y="8"/>
                    </a:lnTo>
                    <a:lnTo>
                      <a:pt x="76" y="8"/>
                    </a:lnTo>
                    <a:lnTo>
                      <a:pt x="76" y="8"/>
                    </a:lnTo>
                    <a:lnTo>
                      <a:pt x="80" y="8"/>
                    </a:lnTo>
                    <a:lnTo>
                      <a:pt x="80" y="8"/>
                    </a:lnTo>
                    <a:lnTo>
                      <a:pt x="80" y="8"/>
                    </a:lnTo>
                    <a:lnTo>
                      <a:pt x="80" y="8"/>
                    </a:lnTo>
                    <a:lnTo>
                      <a:pt x="80" y="8"/>
                    </a:lnTo>
                    <a:lnTo>
                      <a:pt x="84" y="8"/>
                    </a:lnTo>
                    <a:lnTo>
                      <a:pt x="88" y="8"/>
                    </a:lnTo>
                    <a:lnTo>
                      <a:pt x="88" y="8"/>
                    </a:lnTo>
                    <a:lnTo>
                      <a:pt x="88" y="8"/>
                    </a:lnTo>
                    <a:lnTo>
                      <a:pt x="88" y="8"/>
                    </a:lnTo>
                    <a:lnTo>
                      <a:pt x="88" y="8"/>
                    </a:lnTo>
                    <a:lnTo>
                      <a:pt x="88" y="8"/>
                    </a:lnTo>
                    <a:lnTo>
                      <a:pt x="88" y="8"/>
                    </a:lnTo>
                    <a:lnTo>
                      <a:pt x="88" y="8"/>
                    </a:lnTo>
                    <a:lnTo>
                      <a:pt x="88" y="8"/>
                    </a:lnTo>
                    <a:close/>
                    <a:moveTo>
                      <a:pt x="12" y="22"/>
                    </a:moveTo>
                    <a:lnTo>
                      <a:pt x="12" y="22"/>
                    </a:lnTo>
                    <a:lnTo>
                      <a:pt x="12" y="22"/>
                    </a:lnTo>
                    <a:lnTo>
                      <a:pt x="8" y="22"/>
                    </a:lnTo>
                    <a:lnTo>
                      <a:pt x="8" y="22"/>
                    </a:lnTo>
                    <a:lnTo>
                      <a:pt x="8" y="22"/>
                    </a:lnTo>
                    <a:lnTo>
                      <a:pt x="8" y="22"/>
                    </a:lnTo>
                    <a:lnTo>
                      <a:pt x="8" y="22"/>
                    </a:lnTo>
                    <a:lnTo>
                      <a:pt x="8" y="18"/>
                    </a:lnTo>
                    <a:lnTo>
                      <a:pt x="8" y="18"/>
                    </a:lnTo>
                    <a:lnTo>
                      <a:pt x="8" y="18"/>
                    </a:lnTo>
                    <a:lnTo>
                      <a:pt x="8" y="18"/>
                    </a:lnTo>
                    <a:lnTo>
                      <a:pt x="8" y="18"/>
                    </a:lnTo>
                    <a:lnTo>
                      <a:pt x="8" y="18"/>
                    </a:lnTo>
                    <a:lnTo>
                      <a:pt x="4" y="18"/>
                    </a:lnTo>
                    <a:lnTo>
                      <a:pt x="4" y="18"/>
                    </a:lnTo>
                    <a:lnTo>
                      <a:pt x="4" y="18"/>
                    </a:lnTo>
                    <a:lnTo>
                      <a:pt x="4" y="18"/>
                    </a:lnTo>
                    <a:lnTo>
                      <a:pt x="4" y="18"/>
                    </a:lnTo>
                    <a:lnTo>
                      <a:pt x="4" y="18"/>
                    </a:lnTo>
                    <a:lnTo>
                      <a:pt x="4" y="18"/>
                    </a:lnTo>
                    <a:lnTo>
                      <a:pt x="4" y="18"/>
                    </a:lnTo>
                    <a:lnTo>
                      <a:pt x="4" y="18"/>
                    </a:lnTo>
                    <a:lnTo>
                      <a:pt x="4" y="18"/>
                    </a:lnTo>
                    <a:lnTo>
                      <a:pt x="8" y="18"/>
                    </a:lnTo>
                    <a:lnTo>
                      <a:pt x="8" y="18"/>
                    </a:lnTo>
                    <a:lnTo>
                      <a:pt x="8" y="18"/>
                    </a:lnTo>
                    <a:lnTo>
                      <a:pt x="8" y="18"/>
                    </a:lnTo>
                    <a:lnTo>
                      <a:pt x="8" y="14"/>
                    </a:lnTo>
                    <a:lnTo>
                      <a:pt x="12" y="14"/>
                    </a:lnTo>
                    <a:lnTo>
                      <a:pt x="12" y="14"/>
                    </a:lnTo>
                    <a:lnTo>
                      <a:pt x="12" y="14"/>
                    </a:lnTo>
                    <a:lnTo>
                      <a:pt x="12" y="14"/>
                    </a:lnTo>
                    <a:lnTo>
                      <a:pt x="12" y="18"/>
                    </a:lnTo>
                    <a:lnTo>
                      <a:pt x="12" y="18"/>
                    </a:lnTo>
                    <a:lnTo>
                      <a:pt x="16" y="18"/>
                    </a:lnTo>
                    <a:lnTo>
                      <a:pt x="16" y="18"/>
                    </a:lnTo>
                    <a:lnTo>
                      <a:pt x="16" y="18"/>
                    </a:lnTo>
                    <a:lnTo>
                      <a:pt x="16" y="18"/>
                    </a:lnTo>
                    <a:lnTo>
                      <a:pt x="16" y="18"/>
                    </a:lnTo>
                    <a:lnTo>
                      <a:pt x="16" y="18"/>
                    </a:lnTo>
                    <a:lnTo>
                      <a:pt x="16" y="22"/>
                    </a:lnTo>
                    <a:lnTo>
                      <a:pt x="16" y="22"/>
                    </a:lnTo>
                    <a:lnTo>
                      <a:pt x="16" y="22"/>
                    </a:lnTo>
                    <a:lnTo>
                      <a:pt x="16" y="18"/>
                    </a:lnTo>
                    <a:lnTo>
                      <a:pt x="16" y="18"/>
                    </a:lnTo>
                    <a:lnTo>
                      <a:pt x="16" y="22"/>
                    </a:lnTo>
                    <a:lnTo>
                      <a:pt x="16" y="22"/>
                    </a:lnTo>
                    <a:lnTo>
                      <a:pt x="16" y="22"/>
                    </a:lnTo>
                    <a:lnTo>
                      <a:pt x="16" y="22"/>
                    </a:lnTo>
                    <a:lnTo>
                      <a:pt x="16" y="22"/>
                    </a:lnTo>
                    <a:lnTo>
                      <a:pt x="16" y="22"/>
                    </a:lnTo>
                    <a:lnTo>
                      <a:pt x="16" y="22"/>
                    </a:lnTo>
                    <a:lnTo>
                      <a:pt x="12" y="22"/>
                    </a:lnTo>
                    <a:lnTo>
                      <a:pt x="12" y="22"/>
                    </a:lnTo>
                    <a:lnTo>
                      <a:pt x="12" y="22"/>
                    </a:lnTo>
                    <a:lnTo>
                      <a:pt x="16" y="22"/>
                    </a:lnTo>
                    <a:lnTo>
                      <a:pt x="16" y="22"/>
                    </a:lnTo>
                    <a:lnTo>
                      <a:pt x="16" y="22"/>
                    </a:lnTo>
                    <a:lnTo>
                      <a:pt x="16" y="22"/>
                    </a:lnTo>
                    <a:lnTo>
                      <a:pt x="12" y="22"/>
                    </a:lnTo>
                    <a:lnTo>
                      <a:pt x="12" y="22"/>
                    </a:lnTo>
                    <a:lnTo>
                      <a:pt x="12" y="22"/>
                    </a:lnTo>
                    <a:lnTo>
                      <a:pt x="12" y="22"/>
                    </a:lnTo>
                    <a:lnTo>
                      <a:pt x="12" y="22"/>
                    </a:lnTo>
                    <a:lnTo>
                      <a:pt x="12" y="22"/>
                    </a:lnTo>
                    <a:lnTo>
                      <a:pt x="12" y="22"/>
                    </a:lnTo>
                    <a:lnTo>
                      <a:pt x="12" y="22"/>
                    </a:lnTo>
                    <a:lnTo>
                      <a:pt x="12" y="22"/>
                    </a:lnTo>
                    <a:lnTo>
                      <a:pt x="12" y="22"/>
                    </a:lnTo>
                    <a:lnTo>
                      <a:pt x="12" y="22"/>
                    </a:lnTo>
                    <a:lnTo>
                      <a:pt x="12" y="22"/>
                    </a:lnTo>
                    <a:lnTo>
                      <a:pt x="12" y="22"/>
                    </a:lnTo>
                    <a:close/>
                    <a:moveTo>
                      <a:pt x="20" y="14"/>
                    </a:moveTo>
                    <a:lnTo>
                      <a:pt x="24" y="14"/>
                    </a:lnTo>
                    <a:lnTo>
                      <a:pt x="24" y="14"/>
                    </a:lnTo>
                    <a:lnTo>
                      <a:pt x="24" y="14"/>
                    </a:lnTo>
                    <a:lnTo>
                      <a:pt x="24" y="14"/>
                    </a:lnTo>
                    <a:lnTo>
                      <a:pt x="24" y="18"/>
                    </a:lnTo>
                    <a:lnTo>
                      <a:pt x="24" y="18"/>
                    </a:lnTo>
                    <a:lnTo>
                      <a:pt x="24" y="18"/>
                    </a:lnTo>
                    <a:lnTo>
                      <a:pt x="24" y="18"/>
                    </a:lnTo>
                    <a:lnTo>
                      <a:pt x="20" y="18"/>
                    </a:lnTo>
                    <a:lnTo>
                      <a:pt x="20" y="18"/>
                    </a:lnTo>
                    <a:lnTo>
                      <a:pt x="20" y="18"/>
                    </a:lnTo>
                    <a:lnTo>
                      <a:pt x="20" y="18"/>
                    </a:lnTo>
                    <a:lnTo>
                      <a:pt x="20" y="18"/>
                    </a:lnTo>
                    <a:lnTo>
                      <a:pt x="20" y="18"/>
                    </a:lnTo>
                    <a:lnTo>
                      <a:pt x="20" y="14"/>
                    </a:lnTo>
                    <a:lnTo>
                      <a:pt x="20" y="14"/>
                    </a:lnTo>
                    <a:lnTo>
                      <a:pt x="20" y="14"/>
                    </a:lnTo>
                    <a:lnTo>
                      <a:pt x="20" y="14"/>
                    </a:lnTo>
                    <a:lnTo>
                      <a:pt x="20" y="14"/>
                    </a:lnTo>
                    <a:lnTo>
                      <a:pt x="20" y="14"/>
                    </a:lnTo>
                    <a:lnTo>
                      <a:pt x="20" y="14"/>
                    </a:lnTo>
                    <a:lnTo>
                      <a:pt x="20" y="14"/>
                    </a:lnTo>
                    <a:lnTo>
                      <a:pt x="20" y="14"/>
                    </a:lnTo>
                    <a:close/>
                    <a:moveTo>
                      <a:pt x="20" y="22"/>
                    </a:moveTo>
                    <a:lnTo>
                      <a:pt x="20" y="26"/>
                    </a:lnTo>
                    <a:lnTo>
                      <a:pt x="20" y="26"/>
                    </a:lnTo>
                    <a:lnTo>
                      <a:pt x="24" y="26"/>
                    </a:lnTo>
                    <a:lnTo>
                      <a:pt x="24" y="26"/>
                    </a:lnTo>
                    <a:lnTo>
                      <a:pt x="24" y="26"/>
                    </a:lnTo>
                    <a:lnTo>
                      <a:pt x="24" y="26"/>
                    </a:lnTo>
                    <a:lnTo>
                      <a:pt x="24" y="26"/>
                    </a:lnTo>
                    <a:lnTo>
                      <a:pt x="20" y="26"/>
                    </a:lnTo>
                    <a:lnTo>
                      <a:pt x="20" y="26"/>
                    </a:lnTo>
                    <a:lnTo>
                      <a:pt x="20" y="26"/>
                    </a:lnTo>
                    <a:lnTo>
                      <a:pt x="20" y="26"/>
                    </a:lnTo>
                    <a:lnTo>
                      <a:pt x="20" y="26"/>
                    </a:lnTo>
                    <a:lnTo>
                      <a:pt x="20" y="26"/>
                    </a:lnTo>
                    <a:lnTo>
                      <a:pt x="20" y="26"/>
                    </a:lnTo>
                    <a:lnTo>
                      <a:pt x="20" y="26"/>
                    </a:lnTo>
                    <a:lnTo>
                      <a:pt x="20" y="22"/>
                    </a:lnTo>
                    <a:lnTo>
                      <a:pt x="20" y="22"/>
                    </a:lnTo>
                    <a:lnTo>
                      <a:pt x="20" y="22"/>
                    </a:lnTo>
                    <a:lnTo>
                      <a:pt x="20" y="22"/>
                    </a:lnTo>
                    <a:lnTo>
                      <a:pt x="20" y="22"/>
                    </a:lnTo>
                    <a:lnTo>
                      <a:pt x="20" y="22"/>
                    </a:lnTo>
                    <a:lnTo>
                      <a:pt x="20" y="22"/>
                    </a:lnTo>
                    <a:close/>
                    <a:moveTo>
                      <a:pt x="4" y="40"/>
                    </a:moveTo>
                    <a:lnTo>
                      <a:pt x="4" y="40"/>
                    </a:lnTo>
                    <a:lnTo>
                      <a:pt x="0" y="40"/>
                    </a:lnTo>
                    <a:lnTo>
                      <a:pt x="0" y="40"/>
                    </a:lnTo>
                    <a:lnTo>
                      <a:pt x="4" y="36"/>
                    </a:lnTo>
                    <a:lnTo>
                      <a:pt x="4" y="36"/>
                    </a:lnTo>
                    <a:lnTo>
                      <a:pt x="4" y="36"/>
                    </a:lnTo>
                    <a:lnTo>
                      <a:pt x="4" y="36"/>
                    </a:lnTo>
                    <a:lnTo>
                      <a:pt x="4" y="36"/>
                    </a:lnTo>
                    <a:lnTo>
                      <a:pt x="4" y="34"/>
                    </a:lnTo>
                    <a:lnTo>
                      <a:pt x="0" y="34"/>
                    </a:lnTo>
                    <a:lnTo>
                      <a:pt x="0" y="34"/>
                    </a:lnTo>
                    <a:lnTo>
                      <a:pt x="0" y="30"/>
                    </a:lnTo>
                    <a:lnTo>
                      <a:pt x="0" y="30"/>
                    </a:lnTo>
                    <a:lnTo>
                      <a:pt x="4" y="30"/>
                    </a:lnTo>
                    <a:lnTo>
                      <a:pt x="0" y="30"/>
                    </a:lnTo>
                    <a:lnTo>
                      <a:pt x="0" y="30"/>
                    </a:lnTo>
                    <a:lnTo>
                      <a:pt x="0" y="30"/>
                    </a:lnTo>
                    <a:lnTo>
                      <a:pt x="0" y="30"/>
                    </a:lnTo>
                    <a:lnTo>
                      <a:pt x="0" y="26"/>
                    </a:lnTo>
                    <a:lnTo>
                      <a:pt x="0" y="26"/>
                    </a:lnTo>
                    <a:lnTo>
                      <a:pt x="0" y="26"/>
                    </a:lnTo>
                    <a:lnTo>
                      <a:pt x="4" y="30"/>
                    </a:lnTo>
                    <a:lnTo>
                      <a:pt x="4" y="26"/>
                    </a:lnTo>
                    <a:lnTo>
                      <a:pt x="8" y="26"/>
                    </a:lnTo>
                    <a:lnTo>
                      <a:pt x="8" y="26"/>
                    </a:lnTo>
                    <a:lnTo>
                      <a:pt x="12" y="26"/>
                    </a:lnTo>
                    <a:lnTo>
                      <a:pt x="12" y="26"/>
                    </a:lnTo>
                    <a:lnTo>
                      <a:pt x="16" y="26"/>
                    </a:lnTo>
                    <a:lnTo>
                      <a:pt x="16" y="26"/>
                    </a:lnTo>
                    <a:lnTo>
                      <a:pt x="16" y="26"/>
                    </a:lnTo>
                    <a:lnTo>
                      <a:pt x="16" y="26"/>
                    </a:lnTo>
                    <a:lnTo>
                      <a:pt x="20" y="26"/>
                    </a:lnTo>
                    <a:lnTo>
                      <a:pt x="20" y="30"/>
                    </a:lnTo>
                    <a:lnTo>
                      <a:pt x="20" y="30"/>
                    </a:lnTo>
                    <a:lnTo>
                      <a:pt x="24" y="30"/>
                    </a:lnTo>
                    <a:lnTo>
                      <a:pt x="20" y="30"/>
                    </a:lnTo>
                    <a:lnTo>
                      <a:pt x="20" y="30"/>
                    </a:lnTo>
                    <a:lnTo>
                      <a:pt x="20" y="30"/>
                    </a:lnTo>
                    <a:lnTo>
                      <a:pt x="20" y="30"/>
                    </a:lnTo>
                    <a:lnTo>
                      <a:pt x="20" y="30"/>
                    </a:lnTo>
                    <a:lnTo>
                      <a:pt x="20" y="30"/>
                    </a:lnTo>
                    <a:lnTo>
                      <a:pt x="16" y="30"/>
                    </a:lnTo>
                    <a:lnTo>
                      <a:pt x="12" y="34"/>
                    </a:lnTo>
                    <a:lnTo>
                      <a:pt x="12" y="34"/>
                    </a:lnTo>
                    <a:lnTo>
                      <a:pt x="12" y="34"/>
                    </a:lnTo>
                    <a:lnTo>
                      <a:pt x="8" y="34"/>
                    </a:lnTo>
                    <a:lnTo>
                      <a:pt x="8" y="34"/>
                    </a:lnTo>
                    <a:lnTo>
                      <a:pt x="8" y="34"/>
                    </a:lnTo>
                    <a:lnTo>
                      <a:pt x="8" y="34"/>
                    </a:lnTo>
                    <a:lnTo>
                      <a:pt x="8" y="36"/>
                    </a:lnTo>
                    <a:lnTo>
                      <a:pt x="4" y="36"/>
                    </a:lnTo>
                    <a:lnTo>
                      <a:pt x="4" y="40"/>
                    </a:lnTo>
                    <a:lnTo>
                      <a:pt x="4" y="40"/>
                    </a:lnTo>
                    <a:lnTo>
                      <a:pt x="4" y="40"/>
                    </a:lnTo>
                    <a:lnTo>
                      <a:pt x="4" y="40"/>
                    </a:lnTo>
                    <a:lnTo>
                      <a:pt x="4" y="40"/>
                    </a:lnTo>
                    <a:lnTo>
                      <a:pt x="4" y="40"/>
                    </a:lnTo>
                    <a:lnTo>
                      <a:pt x="4" y="4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1" name="Freeform 98">
                <a:extLst>
                  <a:ext uri="{FF2B5EF4-FFF2-40B4-BE49-F238E27FC236}">
                    <a16:creationId xmlns:a16="http://schemas.microsoft.com/office/drawing/2014/main" id="{DDD4C82B-A567-2AF3-9DF6-B229B7B7E679}"/>
                  </a:ext>
                </a:extLst>
              </p:cNvPr>
              <p:cNvSpPr>
                <a:spLocks noEditPoints="1"/>
              </p:cNvSpPr>
              <p:nvPr/>
            </p:nvSpPr>
            <p:spPr bwMode="auto">
              <a:xfrm>
                <a:off x="4229100" y="2679768"/>
                <a:ext cx="22225" cy="34925"/>
              </a:xfrm>
              <a:custGeom>
                <a:avLst/>
                <a:gdLst>
                  <a:gd name="T0" fmla="*/ 10 w 14"/>
                  <a:gd name="T1" fmla="*/ 12 h 22"/>
                  <a:gd name="T2" fmla="*/ 6 w 14"/>
                  <a:gd name="T3" fmla="*/ 12 h 22"/>
                  <a:gd name="T4" fmla="*/ 6 w 14"/>
                  <a:gd name="T5" fmla="*/ 12 h 22"/>
                  <a:gd name="T6" fmla="*/ 10 w 14"/>
                  <a:gd name="T7" fmla="*/ 12 h 22"/>
                  <a:gd name="T8" fmla="*/ 10 w 14"/>
                  <a:gd name="T9" fmla="*/ 12 h 22"/>
                  <a:gd name="T10" fmla="*/ 10 w 14"/>
                  <a:gd name="T11" fmla="*/ 14 h 22"/>
                  <a:gd name="T12" fmla="*/ 10 w 14"/>
                  <a:gd name="T13" fmla="*/ 14 h 22"/>
                  <a:gd name="T14" fmla="*/ 10 w 14"/>
                  <a:gd name="T15" fmla="*/ 4 h 22"/>
                  <a:gd name="T16" fmla="*/ 10 w 14"/>
                  <a:gd name="T17" fmla="*/ 4 h 22"/>
                  <a:gd name="T18" fmla="*/ 10 w 14"/>
                  <a:gd name="T19" fmla="*/ 4 h 22"/>
                  <a:gd name="T20" fmla="*/ 10 w 14"/>
                  <a:gd name="T21" fmla="*/ 4 h 22"/>
                  <a:gd name="T22" fmla="*/ 10 w 14"/>
                  <a:gd name="T23" fmla="*/ 0 h 22"/>
                  <a:gd name="T24" fmla="*/ 10 w 14"/>
                  <a:gd name="T25" fmla="*/ 0 h 22"/>
                  <a:gd name="T26" fmla="*/ 10 w 14"/>
                  <a:gd name="T27" fmla="*/ 0 h 22"/>
                  <a:gd name="T28" fmla="*/ 14 w 14"/>
                  <a:gd name="T29" fmla="*/ 0 h 22"/>
                  <a:gd name="T30" fmla="*/ 14 w 14"/>
                  <a:gd name="T31" fmla="*/ 4 h 22"/>
                  <a:gd name="T32" fmla="*/ 10 w 14"/>
                  <a:gd name="T33" fmla="*/ 4 h 22"/>
                  <a:gd name="T34" fmla="*/ 10 w 14"/>
                  <a:gd name="T35" fmla="*/ 8 h 22"/>
                  <a:gd name="T36" fmla="*/ 6 w 14"/>
                  <a:gd name="T37" fmla="*/ 8 h 22"/>
                  <a:gd name="T38" fmla="*/ 6 w 14"/>
                  <a:gd name="T39" fmla="*/ 4 h 22"/>
                  <a:gd name="T40" fmla="*/ 2 w 14"/>
                  <a:gd name="T41" fmla="*/ 4 h 22"/>
                  <a:gd name="T42" fmla="*/ 2 w 14"/>
                  <a:gd name="T43" fmla="*/ 0 h 22"/>
                  <a:gd name="T44" fmla="*/ 6 w 14"/>
                  <a:gd name="T45" fmla="*/ 0 h 22"/>
                  <a:gd name="T46" fmla="*/ 6 w 14"/>
                  <a:gd name="T47" fmla="*/ 0 h 22"/>
                  <a:gd name="T48" fmla="*/ 10 w 14"/>
                  <a:gd name="T49" fmla="*/ 4 h 22"/>
                  <a:gd name="T50" fmla="*/ 10 w 14"/>
                  <a:gd name="T51" fmla="*/ 4 h 22"/>
                  <a:gd name="T52" fmla="*/ 10 w 14"/>
                  <a:gd name="T53" fmla="*/ 8 h 22"/>
                  <a:gd name="T54" fmla="*/ 10 w 14"/>
                  <a:gd name="T55" fmla="*/ 12 h 22"/>
                  <a:gd name="T56" fmla="*/ 6 w 14"/>
                  <a:gd name="T57" fmla="*/ 8 h 22"/>
                  <a:gd name="T58" fmla="*/ 6 w 14"/>
                  <a:gd name="T59" fmla="*/ 8 h 22"/>
                  <a:gd name="T60" fmla="*/ 2 w 14"/>
                  <a:gd name="T61" fmla="*/ 4 h 22"/>
                  <a:gd name="T62" fmla="*/ 2 w 14"/>
                  <a:gd name="T63" fmla="*/ 4 h 22"/>
                  <a:gd name="T64" fmla="*/ 2 w 14"/>
                  <a:gd name="T65" fmla="*/ 0 h 22"/>
                  <a:gd name="T66" fmla="*/ 2 w 14"/>
                  <a:gd name="T67" fmla="*/ 0 h 22"/>
                  <a:gd name="T68" fmla="*/ 2 w 14"/>
                  <a:gd name="T69" fmla="*/ 0 h 22"/>
                  <a:gd name="T70" fmla="*/ 2 w 14"/>
                  <a:gd name="T71" fmla="*/ 4 h 22"/>
                  <a:gd name="T72" fmla="*/ 2 w 14"/>
                  <a:gd name="T73" fmla="*/ 4 h 22"/>
                  <a:gd name="T74" fmla="*/ 6 w 14"/>
                  <a:gd name="T75" fmla="*/ 4 h 22"/>
                  <a:gd name="T76" fmla="*/ 6 w 14"/>
                  <a:gd name="T77" fmla="*/ 4 h 22"/>
                  <a:gd name="T78" fmla="*/ 6 w 14"/>
                  <a:gd name="T79" fmla="*/ 8 h 22"/>
                  <a:gd name="T80" fmla="*/ 10 w 14"/>
                  <a:gd name="T81" fmla="*/ 8 h 22"/>
                  <a:gd name="T82" fmla="*/ 10 w 14"/>
                  <a:gd name="T83" fmla="*/ 12 h 22"/>
                  <a:gd name="T84" fmla="*/ 2 w 14"/>
                  <a:gd name="T85" fmla="*/ 8 h 22"/>
                  <a:gd name="T86" fmla="*/ 2 w 14"/>
                  <a:gd name="T87" fmla="*/ 8 h 22"/>
                  <a:gd name="T88" fmla="*/ 2 w 14"/>
                  <a:gd name="T89" fmla="*/ 8 h 22"/>
                  <a:gd name="T90" fmla="*/ 0 w 14"/>
                  <a:gd name="T91" fmla="*/ 8 h 22"/>
                  <a:gd name="T92" fmla="*/ 0 w 14"/>
                  <a:gd name="T93" fmla="*/ 4 h 22"/>
                  <a:gd name="T94" fmla="*/ 2 w 14"/>
                  <a:gd name="T95" fmla="*/ 4 h 22"/>
                  <a:gd name="T96" fmla="*/ 2 w 14"/>
                  <a:gd name="T97" fmla="*/ 4 h 22"/>
                  <a:gd name="T98" fmla="*/ 2 w 14"/>
                  <a:gd name="T99" fmla="*/ 8 h 22"/>
                  <a:gd name="T100" fmla="*/ 2 w 14"/>
                  <a:gd name="T101" fmla="*/ 8 h 22"/>
                  <a:gd name="T102" fmla="*/ 2 w 14"/>
                  <a:gd name="T103" fmla="*/ 8 h 22"/>
                  <a:gd name="T104" fmla="*/ 2 w 14"/>
                  <a:gd name="T105" fmla="*/ 8 h 22"/>
                  <a:gd name="T106" fmla="*/ 10 w 14"/>
                  <a:gd name="T107" fmla="*/ 22 h 22"/>
                  <a:gd name="T108" fmla="*/ 6 w 14"/>
                  <a:gd name="T109" fmla="*/ 18 h 22"/>
                  <a:gd name="T110" fmla="*/ 6 w 14"/>
                  <a:gd name="T111" fmla="*/ 14 h 22"/>
                  <a:gd name="T112" fmla="*/ 6 w 14"/>
                  <a:gd name="T113" fmla="*/ 14 h 22"/>
                  <a:gd name="T114" fmla="*/ 6 w 14"/>
                  <a:gd name="T115" fmla="*/ 14 h 22"/>
                  <a:gd name="T116" fmla="*/ 10 w 14"/>
                  <a:gd name="T117" fmla="*/ 18 h 22"/>
                  <a:gd name="T118" fmla="*/ 10 w 14"/>
                  <a:gd name="T119" fmla="*/ 22 h 22"/>
                  <a:gd name="T120" fmla="*/ 10 w 14"/>
                  <a:gd name="T121" fmla="*/ 22 h 22"/>
                  <a:gd name="T122" fmla="*/ 10 w 14"/>
                  <a:gd name="T1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 h="22">
                    <a:moveTo>
                      <a:pt x="10" y="14"/>
                    </a:moveTo>
                    <a:lnTo>
                      <a:pt x="10" y="12"/>
                    </a:lnTo>
                    <a:lnTo>
                      <a:pt x="6" y="12"/>
                    </a:lnTo>
                    <a:lnTo>
                      <a:pt x="6" y="12"/>
                    </a:lnTo>
                    <a:lnTo>
                      <a:pt x="6" y="12"/>
                    </a:lnTo>
                    <a:lnTo>
                      <a:pt x="6" y="12"/>
                    </a:lnTo>
                    <a:lnTo>
                      <a:pt x="6" y="12"/>
                    </a:lnTo>
                    <a:lnTo>
                      <a:pt x="10" y="12"/>
                    </a:lnTo>
                    <a:lnTo>
                      <a:pt x="10" y="12"/>
                    </a:lnTo>
                    <a:lnTo>
                      <a:pt x="10" y="12"/>
                    </a:lnTo>
                    <a:lnTo>
                      <a:pt x="10" y="14"/>
                    </a:lnTo>
                    <a:lnTo>
                      <a:pt x="10" y="14"/>
                    </a:lnTo>
                    <a:lnTo>
                      <a:pt x="10" y="14"/>
                    </a:lnTo>
                    <a:lnTo>
                      <a:pt x="10" y="14"/>
                    </a:lnTo>
                    <a:lnTo>
                      <a:pt x="10" y="14"/>
                    </a:lnTo>
                    <a:close/>
                    <a:moveTo>
                      <a:pt x="10" y="4"/>
                    </a:moveTo>
                    <a:lnTo>
                      <a:pt x="10" y="4"/>
                    </a:lnTo>
                    <a:lnTo>
                      <a:pt x="10" y="4"/>
                    </a:lnTo>
                    <a:lnTo>
                      <a:pt x="10" y="4"/>
                    </a:lnTo>
                    <a:lnTo>
                      <a:pt x="10" y="4"/>
                    </a:lnTo>
                    <a:lnTo>
                      <a:pt x="10" y="4"/>
                    </a:lnTo>
                    <a:lnTo>
                      <a:pt x="10" y="4"/>
                    </a:lnTo>
                    <a:lnTo>
                      <a:pt x="10" y="0"/>
                    </a:lnTo>
                    <a:lnTo>
                      <a:pt x="10" y="0"/>
                    </a:lnTo>
                    <a:lnTo>
                      <a:pt x="10" y="0"/>
                    </a:lnTo>
                    <a:lnTo>
                      <a:pt x="10" y="0"/>
                    </a:lnTo>
                    <a:lnTo>
                      <a:pt x="10" y="0"/>
                    </a:lnTo>
                    <a:lnTo>
                      <a:pt x="10" y="0"/>
                    </a:lnTo>
                    <a:lnTo>
                      <a:pt x="14" y="0"/>
                    </a:lnTo>
                    <a:lnTo>
                      <a:pt x="14" y="0"/>
                    </a:lnTo>
                    <a:lnTo>
                      <a:pt x="14" y="4"/>
                    </a:lnTo>
                    <a:lnTo>
                      <a:pt x="14" y="4"/>
                    </a:lnTo>
                    <a:lnTo>
                      <a:pt x="10" y="4"/>
                    </a:lnTo>
                    <a:lnTo>
                      <a:pt x="10" y="4"/>
                    </a:lnTo>
                    <a:lnTo>
                      <a:pt x="10" y="4"/>
                    </a:lnTo>
                    <a:close/>
                    <a:moveTo>
                      <a:pt x="10" y="8"/>
                    </a:moveTo>
                    <a:lnTo>
                      <a:pt x="10" y="8"/>
                    </a:lnTo>
                    <a:lnTo>
                      <a:pt x="6" y="8"/>
                    </a:lnTo>
                    <a:lnTo>
                      <a:pt x="6" y="4"/>
                    </a:lnTo>
                    <a:lnTo>
                      <a:pt x="6" y="4"/>
                    </a:lnTo>
                    <a:lnTo>
                      <a:pt x="6" y="4"/>
                    </a:lnTo>
                    <a:lnTo>
                      <a:pt x="2" y="4"/>
                    </a:lnTo>
                    <a:lnTo>
                      <a:pt x="2" y="4"/>
                    </a:lnTo>
                    <a:lnTo>
                      <a:pt x="2" y="0"/>
                    </a:lnTo>
                    <a:lnTo>
                      <a:pt x="2" y="0"/>
                    </a:lnTo>
                    <a:lnTo>
                      <a:pt x="6" y="0"/>
                    </a:lnTo>
                    <a:lnTo>
                      <a:pt x="6" y="0"/>
                    </a:lnTo>
                    <a:lnTo>
                      <a:pt x="6" y="0"/>
                    </a:lnTo>
                    <a:lnTo>
                      <a:pt x="6" y="0"/>
                    </a:lnTo>
                    <a:lnTo>
                      <a:pt x="10" y="4"/>
                    </a:lnTo>
                    <a:lnTo>
                      <a:pt x="10" y="4"/>
                    </a:lnTo>
                    <a:lnTo>
                      <a:pt x="10" y="4"/>
                    </a:lnTo>
                    <a:lnTo>
                      <a:pt x="10" y="8"/>
                    </a:lnTo>
                    <a:lnTo>
                      <a:pt x="10" y="8"/>
                    </a:lnTo>
                    <a:lnTo>
                      <a:pt x="10" y="8"/>
                    </a:lnTo>
                    <a:close/>
                    <a:moveTo>
                      <a:pt x="10" y="12"/>
                    </a:moveTo>
                    <a:lnTo>
                      <a:pt x="6" y="12"/>
                    </a:lnTo>
                    <a:lnTo>
                      <a:pt x="6" y="8"/>
                    </a:lnTo>
                    <a:lnTo>
                      <a:pt x="6" y="8"/>
                    </a:lnTo>
                    <a:lnTo>
                      <a:pt x="6" y="8"/>
                    </a:lnTo>
                    <a:lnTo>
                      <a:pt x="2" y="4"/>
                    </a:lnTo>
                    <a:lnTo>
                      <a:pt x="2" y="4"/>
                    </a:lnTo>
                    <a:lnTo>
                      <a:pt x="2" y="4"/>
                    </a:lnTo>
                    <a:lnTo>
                      <a:pt x="2" y="4"/>
                    </a:lnTo>
                    <a:lnTo>
                      <a:pt x="2" y="0"/>
                    </a:lnTo>
                    <a:lnTo>
                      <a:pt x="2" y="0"/>
                    </a:lnTo>
                    <a:lnTo>
                      <a:pt x="2" y="0"/>
                    </a:lnTo>
                    <a:lnTo>
                      <a:pt x="2" y="0"/>
                    </a:lnTo>
                    <a:lnTo>
                      <a:pt x="2" y="0"/>
                    </a:lnTo>
                    <a:lnTo>
                      <a:pt x="2" y="0"/>
                    </a:lnTo>
                    <a:lnTo>
                      <a:pt x="2" y="0"/>
                    </a:lnTo>
                    <a:lnTo>
                      <a:pt x="2" y="4"/>
                    </a:lnTo>
                    <a:lnTo>
                      <a:pt x="2" y="4"/>
                    </a:lnTo>
                    <a:lnTo>
                      <a:pt x="2" y="4"/>
                    </a:lnTo>
                    <a:lnTo>
                      <a:pt x="6" y="4"/>
                    </a:lnTo>
                    <a:lnTo>
                      <a:pt x="6" y="4"/>
                    </a:lnTo>
                    <a:lnTo>
                      <a:pt x="6" y="4"/>
                    </a:lnTo>
                    <a:lnTo>
                      <a:pt x="6" y="4"/>
                    </a:lnTo>
                    <a:lnTo>
                      <a:pt x="6" y="8"/>
                    </a:lnTo>
                    <a:lnTo>
                      <a:pt x="6" y="8"/>
                    </a:lnTo>
                    <a:lnTo>
                      <a:pt x="10" y="8"/>
                    </a:lnTo>
                    <a:lnTo>
                      <a:pt x="10" y="8"/>
                    </a:lnTo>
                    <a:lnTo>
                      <a:pt x="10" y="12"/>
                    </a:lnTo>
                    <a:lnTo>
                      <a:pt x="10" y="12"/>
                    </a:lnTo>
                    <a:lnTo>
                      <a:pt x="10" y="12"/>
                    </a:lnTo>
                    <a:close/>
                    <a:moveTo>
                      <a:pt x="2" y="8"/>
                    </a:moveTo>
                    <a:lnTo>
                      <a:pt x="2" y="8"/>
                    </a:lnTo>
                    <a:lnTo>
                      <a:pt x="2" y="8"/>
                    </a:lnTo>
                    <a:lnTo>
                      <a:pt x="2" y="8"/>
                    </a:lnTo>
                    <a:lnTo>
                      <a:pt x="2" y="8"/>
                    </a:lnTo>
                    <a:lnTo>
                      <a:pt x="0" y="8"/>
                    </a:lnTo>
                    <a:lnTo>
                      <a:pt x="0" y="8"/>
                    </a:lnTo>
                    <a:lnTo>
                      <a:pt x="0" y="8"/>
                    </a:lnTo>
                    <a:lnTo>
                      <a:pt x="0" y="4"/>
                    </a:lnTo>
                    <a:lnTo>
                      <a:pt x="0" y="4"/>
                    </a:lnTo>
                    <a:lnTo>
                      <a:pt x="2" y="4"/>
                    </a:lnTo>
                    <a:lnTo>
                      <a:pt x="2" y="4"/>
                    </a:lnTo>
                    <a:lnTo>
                      <a:pt x="2" y="4"/>
                    </a:lnTo>
                    <a:lnTo>
                      <a:pt x="2" y="8"/>
                    </a:lnTo>
                    <a:lnTo>
                      <a:pt x="2" y="8"/>
                    </a:lnTo>
                    <a:lnTo>
                      <a:pt x="2" y="8"/>
                    </a:lnTo>
                    <a:lnTo>
                      <a:pt x="2" y="8"/>
                    </a:lnTo>
                    <a:lnTo>
                      <a:pt x="2" y="8"/>
                    </a:lnTo>
                    <a:lnTo>
                      <a:pt x="2" y="8"/>
                    </a:lnTo>
                    <a:lnTo>
                      <a:pt x="2" y="8"/>
                    </a:lnTo>
                    <a:lnTo>
                      <a:pt x="2" y="8"/>
                    </a:lnTo>
                    <a:close/>
                    <a:moveTo>
                      <a:pt x="10" y="22"/>
                    </a:moveTo>
                    <a:lnTo>
                      <a:pt x="10" y="22"/>
                    </a:lnTo>
                    <a:lnTo>
                      <a:pt x="10" y="22"/>
                    </a:lnTo>
                    <a:lnTo>
                      <a:pt x="6" y="18"/>
                    </a:lnTo>
                    <a:lnTo>
                      <a:pt x="6" y="18"/>
                    </a:lnTo>
                    <a:lnTo>
                      <a:pt x="6" y="14"/>
                    </a:lnTo>
                    <a:lnTo>
                      <a:pt x="6" y="14"/>
                    </a:lnTo>
                    <a:lnTo>
                      <a:pt x="6" y="14"/>
                    </a:lnTo>
                    <a:lnTo>
                      <a:pt x="6" y="14"/>
                    </a:lnTo>
                    <a:lnTo>
                      <a:pt x="6" y="14"/>
                    </a:lnTo>
                    <a:lnTo>
                      <a:pt x="6" y="18"/>
                    </a:lnTo>
                    <a:lnTo>
                      <a:pt x="10" y="18"/>
                    </a:lnTo>
                    <a:lnTo>
                      <a:pt x="10" y="22"/>
                    </a:lnTo>
                    <a:lnTo>
                      <a:pt x="10" y="22"/>
                    </a:lnTo>
                    <a:lnTo>
                      <a:pt x="10" y="22"/>
                    </a:lnTo>
                    <a:lnTo>
                      <a:pt x="10" y="22"/>
                    </a:lnTo>
                    <a:lnTo>
                      <a:pt x="10" y="22"/>
                    </a:lnTo>
                    <a:lnTo>
                      <a:pt x="10" y="2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2" name="Freeform 99">
                <a:extLst>
                  <a:ext uri="{FF2B5EF4-FFF2-40B4-BE49-F238E27FC236}">
                    <a16:creationId xmlns:a16="http://schemas.microsoft.com/office/drawing/2014/main" id="{4B3411FD-8C75-2987-ABA5-5CD4D112F318}"/>
                  </a:ext>
                </a:extLst>
              </p:cNvPr>
              <p:cNvSpPr>
                <a:spLocks noEditPoints="1"/>
              </p:cNvSpPr>
              <p:nvPr/>
            </p:nvSpPr>
            <p:spPr bwMode="auto">
              <a:xfrm>
                <a:off x="4832350" y="2378143"/>
                <a:ext cx="273050" cy="396875"/>
              </a:xfrm>
              <a:custGeom>
                <a:avLst/>
                <a:gdLst>
                  <a:gd name="T0" fmla="*/ 44 w 172"/>
                  <a:gd name="T1" fmla="*/ 238 h 250"/>
                  <a:gd name="T2" fmla="*/ 30 w 172"/>
                  <a:gd name="T3" fmla="*/ 232 h 250"/>
                  <a:gd name="T4" fmla="*/ 30 w 172"/>
                  <a:gd name="T5" fmla="*/ 212 h 250"/>
                  <a:gd name="T6" fmla="*/ 26 w 172"/>
                  <a:gd name="T7" fmla="*/ 202 h 250"/>
                  <a:gd name="T8" fmla="*/ 22 w 172"/>
                  <a:gd name="T9" fmla="*/ 180 h 250"/>
                  <a:gd name="T10" fmla="*/ 30 w 172"/>
                  <a:gd name="T11" fmla="*/ 172 h 250"/>
                  <a:gd name="T12" fmla="*/ 40 w 172"/>
                  <a:gd name="T13" fmla="*/ 164 h 250"/>
                  <a:gd name="T14" fmla="*/ 56 w 172"/>
                  <a:gd name="T15" fmla="*/ 154 h 250"/>
                  <a:gd name="T16" fmla="*/ 66 w 172"/>
                  <a:gd name="T17" fmla="*/ 138 h 250"/>
                  <a:gd name="T18" fmla="*/ 86 w 172"/>
                  <a:gd name="T19" fmla="*/ 128 h 250"/>
                  <a:gd name="T20" fmla="*/ 78 w 172"/>
                  <a:gd name="T21" fmla="*/ 116 h 250"/>
                  <a:gd name="T22" fmla="*/ 66 w 172"/>
                  <a:gd name="T23" fmla="*/ 108 h 250"/>
                  <a:gd name="T24" fmla="*/ 64 w 172"/>
                  <a:gd name="T25" fmla="*/ 86 h 250"/>
                  <a:gd name="T26" fmla="*/ 56 w 172"/>
                  <a:gd name="T27" fmla="*/ 64 h 250"/>
                  <a:gd name="T28" fmla="*/ 40 w 172"/>
                  <a:gd name="T29" fmla="*/ 42 h 250"/>
                  <a:gd name="T30" fmla="*/ 22 w 172"/>
                  <a:gd name="T31" fmla="*/ 34 h 250"/>
                  <a:gd name="T32" fmla="*/ 22 w 172"/>
                  <a:gd name="T33" fmla="*/ 22 h 250"/>
                  <a:gd name="T34" fmla="*/ 40 w 172"/>
                  <a:gd name="T35" fmla="*/ 38 h 250"/>
                  <a:gd name="T36" fmla="*/ 64 w 172"/>
                  <a:gd name="T37" fmla="*/ 34 h 250"/>
                  <a:gd name="T38" fmla="*/ 78 w 172"/>
                  <a:gd name="T39" fmla="*/ 34 h 250"/>
                  <a:gd name="T40" fmla="*/ 90 w 172"/>
                  <a:gd name="T41" fmla="*/ 26 h 250"/>
                  <a:gd name="T42" fmla="*/ 94 w 172"/>
                  <a:gd name="T43" fmla="*/ 12 h 250"/>
                  <a:gd name="T44" fmla="*/ 112 w 172"/>
                  <a:gd name="T45" fmla="*/ 4 h 250"/>
                  <a:gd name="T46" fmla="*/ 130 w 172"/>
                  <a:gd name="T47" fmla="*/ 12 h 250"/>
                  <a:gd name="T48" fmla="*/ 130 w 172"/>
                  <a:gd name="T49" fmla="*/ 22 h 250"/>
                  <a:gd name="T50" fmla="*/ 130 w 172"/>
                  <a:gd name="T51" fmla="*/ 34 h 250"/>
                  <a:gd name="T52" fmla="*/ 142 w 172"/>
                  <a:gd name="T53" fmla="*/ 56 h 250"/>
                  <a:gd name="T54" fmla="*/ 138 w 172"/>
                  <a:gd name="T55" fmla="*/ 78 h 250"/>
                  <a:gd name="T56" fmla="*/ 144 w 172"/>
                  <a:gd name="T57" fmla="*/ 98 h 250"/>
                  <a:gd name="T58" fmla="*/ 144 w 172"/>
                  <a:gd name="T59" fmla="*/ 116 h 250"/>
                  <a:gd name="T60" fmla="*/ 142 w 172"/>
                  <a:gd name="T61" fmla="*/ 132 h 250"/>
                  <a:gd name="T62" fmla="*/ 152 w 172"/>
                  <a:gd name="T63" fmla="*/ 142 h 250"/>
                  <a:gd name="T64" fmla="*/ 148 w 172"/>
                  <a:gd name="T65" fmla="*/ 158 h 250"/>
                  <a:gd name="T66" fmla="*/ 172 w 172"/>
                  <a:gd name="T67" fmla="*/ 176 h 250"/>
                  <a:gd name="T68" fmla="*/ 160 w 172"/>
                  <a:gd name="T69" fmla="*/ 194 h 250"/>
                  <a:gd name="T70" fmla="*/ 142 w 172"/>
                  <a:gd name="T71" fmla="*/ 212 h 250"/>
                  <a:gd name="T72" fmla="*/ 122 w 172"/>
                  <a:gd name="T73" fmla="*/ 224 h 250"/>
                  <a:gd name="T74" fmla="*/ 108 w 172"/>
                  <a:gd name="T75" fmla="*/ 232 h 250"/>
                  <a:gd name="T76" fmla="*/ 100 w 172"/>
                  <a:gd name="T77" fmla="*/ 228 h 250"/>
                  <a:gd name="T78" fmla="*/ 90 w 172"/>
                  <a:gd name="T79" fmla="*/ 236 h 250"/>
                  <a:gd name="T80" fmla="*/ 82 w 172"/>
                  <a:gd name="T81" fmla="*/ 238 h 250"/>
                  <a:gd name="T82" fmla="*/ 66 w 172"/>
                  <a:gd name="T83" fmla="*/ 242 h 250"/>
                  <a:gd name="T84" fmla="*/ 48 w 172"/>
                  <a:gd name="T85" fmla="*/ 250 h 250"/>
                  <a:gd name="T86" fmla="*/ 48 w 172"/>
                  <a:gd name="T87" fmla="*/ 242 h 250"/>
                  <a:gd name="T88" fmla="*/ 78 w 172"/>
                  <a:gd name="T89" fmla="*/ 128 h 250"/>
                  <a:gd name="T90" fmla="*/ 48 w 172"/>
                  <a:gd name="T91" fmla="*/ 158 h 250"/>
                  <a:gd name="T92" fmla="*/ 26 w 172"/>
                  <a:gd name="T93" fmla="*/ 172 h 250"/>
                  <a:gd name="T94" fmla="*/ 2 w 172"/>
                  <a:gd name="T95" fmla="*/ 236 h 250"/>
                  <a:gd name="T96" fmla="*/ 6 w 172"/>
                  <a:gd name="T97" fmla="*/ 242 h 250"/>
                  <a:gd name="T98" fmla="*/ 0 w 172"/>
                  <a:gd name="T99" fmla="*/ 242 h 250"/>
                  <a:gd name="T100" fmla="*/ 44 w 172"/>
                  <a:gd name="T101" fmla="*/ 242 h 250"/>
                  <a:gd name="T102" fmla="*/ 44 w 172"/>
                  <a:gd name="T103" fmla="*/ 246 h 250"/>
                  <a:gd name="T104" fmla="*/ 34 w 172"/>
                  <a:gd name="T105" fmla="*/ 242 h 250"/>
                  <a:gd name="T106" fmla="*/ 6 w 172"/>
                  <a:gd name="T107" fmla="*/ 242 h 250"/>
                  <a:gd name="T108" fmla="*/ 56 w 172"/>
                  <a:gd name="T109" fmla="*/ 24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250">
                    <a:moveTo>
                      <a:pt x="48" y="242"/>
                    </a:moveTo>
                    <a:lnTo>
                      <a:pt x="48" y="238"/>
                    </a:lnTo>
                    <a:lnTo>
                      <a:pt x="52" y="236"/>
                    </a:lnTo>
                    <a:lnTo>
                      <a:pt x="48" y="238"/>
                    </a:lnTo>
                    <a:lnTo>
                      <a:pt x="44" y="238"/>
                    </a:lnTo>
                    <a:lnTo>
                      <a:pt x="40" y="238"/>
                    </a:lnTo>
                    <a:lnTo>
                      <a:pt x="44" y="238"/>
                    </a:lnTo>
                    <a:lnTo>
                      <a:pt x="44" y="236"/>
                    </a:lnTo>
                    <a:lnTo>
                      <a:pt x="40" y="236"/>
                    </a:lnTo>
                    <a:lnTo>
                      <a:pt x="36" y="236"/>
                    </a:lnTo>
                    <a:lnTo>
                      <a:pt x="34" y="232"/>
                    </a:lnTo>
                    <a:lnTo>
                      <a:pt x="34" y="236"/>
                    </a:lnTo>
                    <a:lnTo>
                      <a:pt x="34" y="232"/>
                    </a:lnTo>
                    <a:lnTo>
                      <a:pt x="30" y="232"/>
                    </a:lnTo>
                    <a:lnTo>
                      <a:pt x="26" y="232"/>
                    </a:lnTo>
                    <a:lnTo>
                      <a:pt x="26" y="228"/>
                    </a:lnTo>
                    <a:lnTo>
                      <a:pt x="26" y="224"/>
                    </a:lnTo>
                    <a:lnTo>
                      <a:pt x="26" y="220"/>
                    </a:lnTo>
                    <a:lnTo>
                      <a:pt x="26" y="216"/>
                    </a:lnTo>
                    <a:lnTo>
                      <a:pt x="30" y="216"/>
                    </a:lnTo>
                    <a:lnTo>
                      <a:pt x="30" y="212"/>
                    </a:lnTo>
                    <a:lnTo>
                      <a:pt x="30" y="208"/>
                    </a:lnTo>
                    <a:lnTo>
                      <a:pt x="26" y="208"/>
                    </a:lnTo>
                    <a:lnTo>
                      <a:pt x="30" y="208"/>
                    </a:lnTo>
                    <a:lnTo>
                      <a:pt x="30" y="206"/>
                    </a:lnTo>
                    <a:lnTo>
                      <a:pt x="26" y="206"/>
                    </a:lnTo>
                    <a:lnTo>
                      <a:pt x="30" y="202"/>
                    </a:lnTo>
                    <a:lnTo>
                      <a:pt x="26" y="202"/>
                    </a:lnTo>
                    <a:lnTo>
                      <a:pt x="26" y="198"/>
                    </a:lnTo>
                    <a:lnTo>
                      <a:pt x="26" y="194"/>
                    </a:lnTo>
                    <a:lnTo>
                      <a:pt x="26" y="192"/>
                    </a:lnTo>
                    <a:lnTo>
                      <a:pt x="22" y="192"/>
                    </a:lnTo>
                    <a:lnTo>
                      <a:pt x="22" y="188"/>
                    </a:lnTo>
                    <a:lnTo>
                      <a:pt x="22" y="184"/>
                    </a:lnTo>
                    <a:lnTo>
                      <a:pt x="22" y="180"/>
                    </a:lnTo>
                    <a:lnTo>
                      <a:pt x="26" y="180"/>
                    </a:lnTo>
                    <a:lnTo>
                      <a:pt x="26" y="176"/>
                    </a:lnTo>
                    <a:lnTo>
                      <a:pt x="30" y="172"/>
                    </a:lnTo>
                    <a:lnTo>
                      <a:pt x="30" y="176"/>
                    </a:lnTo>
                    <a:lnTo>
                      <a:pt x="30" y="172"/>
                    </a:lnTo>
                    <a:lnTo>
                      <a:pt x="30" y="168"/>
                    </a:lnTo>
                    <a:lnTo>
                      <a:pt x="30" y="172"/>
                    </a:lnTo>
                    <a:lnTo>
                      <a:pt x="34" y="168"/>
                    </a:lnTo>
                    <a:lnTo>
                      <a:pt x="34" y="172"/>
                    </a:lnTo>
                    <a:lnTo>
                      <a:pt x="36" y="168"/>
                    </a:lnTo>
                    <a:lnTo>
                      <a:pt x="40" y="168"/>
                    </a:lnTo>
                    <a:lnTo>
                      <a:pt x="40" y="164"/>
                    </a:lnTo>
                    <a:lnTo>
                      <a:pt x="36" y="164"/>
                    </a:lnTo>
                    <a:lnTo>
                      <a:pt x="40" y="164"/>
                    </a:lnTo>
                    <a:lnTo>
                      <a:pt x="40" y="162"/>
                    </a:lnTo>
                    <a:lnTo>
                      <a:pt x="44" y="158"/>
                    </a:lnTo>
                    <a:lnTo>
                      <a:pt x="44" y="162"/>
                    </a:lnTo>
                    <a:lnTo>
                      <a:pt x="48" y="162"/>
                    </a:lnTo>
                    <a:lnTo>
                      <a:pt x="48" y="158"/>
                    </a:lnTo>
                    <a:lnTo>
                      <a:pt x="52" y="154"/>
                    </a:lnTo>
                    <a:lnTo>
                      <a:pt x="56" y="154"/>
                    </a:lnTo>
                    <a:lnTo>
                      <a:pt x="56" y="150"/>
                    </a:lnTo>
                    <a:lnTo>
                      <a:pt x="60" y="150"/>
                    </a:lnTo>
                    <a:lnTo>
                      <a:pt x="60" y="146"/>
                    </a:lnTo>
                    <a:lnTo>
                      <a:pt x="64" y="146"/>
                    </a:lnTo>
                    <a:lnTo>
                      <a:pt x="64" y="142"/>
                    </a:lnTo>
                    <a:lnTo>
                      <a:pt x="66" y="142"/>
                    </a:lnTo>
                    <a:lnTo>
                      <a:pt x="66" y="138"/>
                    </a:lnTo>
                    <a:lnTo>
                      <a:pt x="70" y="136"/>
                    </a:lnTo>
                    <a:lnTo>
                      <a:pt x="70" y="132"/>
                    </a:lnTo>
                    <a:lnTo>
                      <a:pt x="74" y="132"/>
                    </a:lnTo>
                    <a:lnTo>
                      <a:pt x="78" y="132"/>
                    </a:lnTo>
                    <a:lnTo>
                      <a:pt x="82" y="132"/>
                    </a:lnTo>
                    <a:lnTo>
                      <a:pt x="82" y="128"/>
                    </a:lnTo>
                    <a:lnTo>
                      <a:pt x="86" y="128"/>
                    </a:lnTo>
                    <a:lnTo>
                      <a:pt x="82" y="128"/>
                    </a:lnTo>
                    <a:lnTo>
                      <a:pt x="82" y="124"/>
                    </a:lnTo>
                    <a:lnTo>
                      <a:pt x="82" y="120"/>
                    </a:lnTo>
                    <a:lnTo>
                      <a:pt x="82" y="116"/>
                    </a:lnTo>
                    <a:lnTo>
                      <a:pt x="82" y="112"/>
                    </a:lnTo>
                    <a:lnTo>
                      <a:pt x="78" y="112"/>
                    </a:lnTo>
                    <a:lnTo>
                      <a:pt x="78" y="116"/>
                    </a:lnTo>
                    <a:lnTo>
                      <a:pt x="78" y="112"/>
                    </a:lnTo>
                    <a:lnTo>
                      <a:pt x="74" y="112"/>
                    </a:lnTo>
                    <a:lnTo>
                      <a:pt x="70" y="108"/>
                    </a:lnTo>
                    <a:lnTo>
                      <a:pt x="74" y="106"/>
                    </a:lnTo>
                    <a:lnTo>
                      <a:pt x="70" y="106"/>
                    </a:lnTo>
                    <a:lnTo>
                      <a:pt x="70" y="108"/>
                    </a:lnTo>
                    <a:lnTo>
                      <a:pt x="66" y="108"/>
                    </a:lnTo>
                    <a:lnTo>
                      <a:pt x="64" y="102"/>
                    </a:lnTo>
                    <a:lnTo>
                      <a:pt x="60" y="102"/>
                    </a:lnTo>
                    <a:lnTo>
                      <a:pt x="60" y="98"/>
                    </a:lnTo>
                    <a:lnTo>
                      <a:pt x="60" y="94"/>
                    </a:lnTo>
                    <a:lnTo>
                      <a:pt x="60" y="90"/>
                    </a:lnTo>
                    <a:lnTo>
                      <a:pt x="64" y="90"/>
                    </a:lnTo>
                    <a:lnTo>
                      <a:pt x="64" y="86"/>
                    </a:lnTo>
                    <a:lnTo>
                      <a:pt x="64" y="82"/>
                    </a:lnTo>
                    <a:lnTo>
                      <a:pt x="60" y="78"/>
                    </a:lnTo>
                    <a:lnTo>
                      <a:pt x="56" y="76"/>
                    </a:lnTo>
                    <a:lnTo>
                      <a:pt x="60" y="72"/>
                    </a:lnTo>
                    <a:lnTo>
                      <a:pt x="60" y="68"/>
                    </a:lnTo>
                    <a:lnTo>
                      <a:pt x="56" y="68"/>
                    </a:lnTo>
                    <a:lnTo>
                      <a:pt x="56" y="64"/>
                    </a:lnTo>
                    <a:lnTo>
                      <a:pt x="56" y="60"/>
                    </a:lnTo>
                    <a:lnTo>
                      <a:pt x="56" y="56"/>
                    </a:lnTo>
                    <a:lnTo>
                      <a:pt x="60" y="56"/>
                    </a:lnTo>
                    <a:lnTo>
                      <a:pt x="56" y="52"/>
                    </a:lnTo>
                    <a:lnTo>
                      <a:pt x="48" y="46"/>
                    </a:lnTo>
                    <a:lnTo>
                      <a:pt x="44" y="46"/>
                    </a:lnTo>
                    <a:lnTo>
                      <a:pt x="40" y="42"/>
                    </a:lnTo>
                    <a:lnTo>
                      <a:pt x="36" y="42"/>
                    </a:lnTo>
                    <a:lnTo>
                      <a:pt x="34" y="42"/>
                    </a:lnTo>
                    <a:lnTo>
                      <a:pt x="30" y="42"/>
                    </a:lnTo>
                    <a:lnTo>
                      <a:pt x="30" y="38"/>
                    </a:lnTo>
                    <a:lnTo>
                      <a:pt x="26" y="38"/>
                    </a:lnTo>
                    <a:lnTo>
                      <a:pt x="26" y="34"/>
                    </a:lnTo>
                    <a:lnTo>
                      <a:pt x="22" y="34"/>
                    </a:lnTo>
                    <a:lnTo>
                      <a:pt x="18" y="30"/>
                    </a:lnTo>
                    <a:lnTo>
                      <a:pt x="14" y="26"/>
                    </a:lnTo>
                    <a:lnTo>
                      <a:pt x="18" y="26"/>
                    </a:lnTo>
                    <a:lnTo>
                      <a:pt x="22" y="26"/>
                    </a:lnTo>
                    <a:lnTo>
                      <a:pt x="22" y="30"/>
                    </a:lnTo>
                    <a:lnTo>
                      <a:pt x="22" y="26"/>
                    </a:lnTo>
                    <a:lnTo>
                      <a:pt x="22" y="22"/>
                    </a:lnTo>
                    <a:lnTo>
                      <a:pt x="26" y="22"/>
                    </a:lnTo>
                    <a:lnTo>
                      <a:pt x="30" y="22"/>
                    </a:lnTo>
                    <a:lnTo>
                      <a:pt x="34" y="26"/>
                    </a:lnTo>
                    <a:lnTo>
                      <a:pt x="36" y="26"/>
                    </a:lnTo>
                    <a:lnTo>
                      <a:pt x="36" y="30"/>
                    </a:lnTo>
                    <a:lnTo>
                      <a:pt x="40" y="34"/>
                    </a:lnTo>
                    <a:lnTo>
                      <a:pt x="40" y="38"/>
                    </a:lnTo>
                    <a:lnTo>
                      <a:pt x="44" y="34"/>
                    </a:lnTo>
                    <a:lnTo>
                      <a:pt x="48" y="38"/>
                    </a:lnTo>
                    <a:lnTo>
                      <a:pt x="52" y="38"/>
                    </a:lnTo>
                    <a:lnTo>
                      <a:pt x="56" y="38"/>
                    </a:lnTo>
                    <a:lnTo>
                      <a:pt x="60" y="38"/>
                    </a:lnTo>
                    <a:lnTo>
                      <a:pt x="60" y="34"/>
                    </a:lnTo>
                    <a:lnTo>
                      <a:pt x="64" y="34"/>
                    </a:lnTo>
                    <a:lnTo>
                      <a:pt x="66" y="34"/>
                    </a:lnTo>
                    <a:lnTo>
                      <a:pt x="66" y="38"/>
                    </a:lnTo>
                    <a:lnTo>
                      <a:pt x="70" y="38"/>
                    </a:lnTo>
                    <a:lnTo>
                      <a:pt x="74" y="38"/>
                    </a:lnTo>
                    <a:lnTo>
                      <a:pt x="78" y="42"/>
                    </a:lnTo>
                    <a:lnTo>
                      <a:pt x="78" y="38"/>
                    </a:lnTo>
                    <a:lnTo>
                      <a:pt x="78" y="34"/>
                    </a:lnTo>
                    <a:lnTo>
                      <a:pt x="82" y="34"/>
                    </a:lnTo>
                    <a:lnTo>
                      <a:pt x="82" y="30"/>
                    </a:lnTo>
                    <a:lnTo>
                      <a:pt x="86" y="30"/>
                    </a:lnTo>
                    <a:lnTo>
                      <a:pt x="86" y="34"/>
                    </a:lnTo>
                    <a:lnTo>
                      <a:pt x="86" y="30"/>
                    </a:lnTo>
                    <a:lnTo>
                      <a:pt x="90" y="30"/>
                    </a:lnTo>
                    <a:lnTo>
                      <a:pt x="90" y="26"/>
                    </a:lnTo>
                    <a:lnTo>
                      <a:pt x="90" y="22"/>
                    </a:lnTo>
                    <a:lnTo>
                      <a:pt x="90" y="20"/>
                    </a:lnTo>
                    <a:lnTo>
                      <a:pt x="90" y="16"/>
                    </a:lnTo>
                    <a:lnTo>
                      <a:pt x="94" y="16"/>
                    </a:lnTo>
                    <a:lnTo>
                      <a:pt x="94" y="12"/>
                    </a:lnTo>
                    <a:lnTo>
                      <a:pt x="90" y="12"/>
                    </a:lnTo>
                    <a:lnTo>
                      <a:pt x="94" y="12"/>
                    </a:lnTo>
                    <a:lnTo>
                      <a:pt x="96" y="8"/>
                    </a:lnTo>
                    <a:lnTo>
                      <a:pt x="96" y="4"/>
                    </a:lnTo>
                    <a:lnTo>
                      <a:pt x="100" y="4"/>
                    </a:lnTo>
                    <a:lnTo>
                      <a:pt x="104" y="4"/>
                    </a:lnTo>
                    <a:lnTo>
                      <a:pt x="108" y="8"/>
                    </a:lnTo>
                    <a:lnTo>
                      <a:pt x="108" y="4"/>
                    </a:lnTo>
                    <a:lnTo>
                      <a:pt x="112" y="4"/>
                    </a:lnTo>
                    <a:lnTo>
                      <a:pt x="116" y="0"/>
                    </a:lnTo>
                    <a:lnTo>
                      <a:pt x="120" y="0"/>
                    </a:lnTo>
                    <a:lnTo>
                      <a:pt x="120" y="4"/>
                    </a:lnTo>
                    <a:lnTo>
                      <a:pt x="122" y="4"/>
                    </a:lnTo>
                    <a:lnTo>
                      <a:pt x="122" y="8"/>
                    </a:lnTo>
                    <a:lnTo>
                      <a:pt x="126" y="8"/>
                    </a:lnTo>
                    <a:lnTo>
                      <a:pt x="130" y="12"/>
                    </a:lnTo>
                    <a:lnTo>
                      <a:pt x="134" y="12"/>
                    </a:lnTo>
                    <a:lnTo>
                      <a:pt x="138" y="12"/>
                    </a:lnTo>
                    <a:lnTo>
                      <a:pt x="138" y="16"/>
                    </a:lnTo>
                    <a:lnTo>
                      <a:pt x="138" y="20"/>
                    </a:lnTo>
                    <a:lnTo>
                      <a:pt x="134" y="20"/>
                    </a:lnTo>
                    <a:lnTo>
                      <a:pt x="134" y="22"/>
                    </a:lnTo>
                    <a:lnTo>
                      <a:pt x="130" y="22"/>
                    </a:lnTo>
                    <a:lnTo>
                      <a:pt x="130" y="26"/>
                    </a:lnTo>
                    <a:lnTo>
                      <a:pt x="134" y="26"/>
                    </a:lnTo>
                    <a:lnTo>
                      <a:pt x="134" y="30"/>
                    </a:lnTo>
                    <a:lnTo>
                      <a:pt x="130" y="30"/>
                    </a:lnTo>
                    <a:lnTo>
                      <a:pt x="126" y="30"/>
                    </a:lnTo>
                    <a:lnTo>
                      <a:pt x="126" y="34"/>
                    </a:lnTo>
                    <a:lnTo>
                      <a:pt x="130" y="34"/>
                    </a:lnTo>
                    <a:lnTo>
                      <a:pt x="130" y="38"/>
                    </a:lnTo>
                    <a:lnTo>
                      <a:pt x="126" y="42"/>
                    </a:lnTo>
                    <a:lnTo>
                      <a:pt x="126" y="46"/>
                    </a:lnTo>
                    <a:lnTo>
                      <a:pt x="130" y="50"/>
                    </a:lnTo>
                    <a:lnTo>
                      <a:pt x="138" y="52"/>
                    </a:lnTo>
                    <a:lnTo>
                      <a:pt x="142" y="52"/>
                    </a:lnTo>
                    <a:lnTo>
                      <a:pt x="142" y="56"/>
                    </a:lnTo>
                    <a:lnTo>
                      <a:pt x="144" y="60"/>
                    </a:lnTo>
                    <a:lnTo>
                      <a:pt x="148" y="60"/>
                    </a:lnTo>
                    <a:lnTo>
                      <a:pt x="148" y="64"/>
                    </a:lnTo>
                    <a:lnTo>
                      <a:pt x="148" y="68"/>
                    </a:lnTo>
                    <a:lnTo>
                      <a:pt x="144" y="68"/>
                    </a:lnTo>
                    <a:lnTo>
                      <a:pt x="142" y="72"/>
                    </a:lnTo>
                    <a:lnTo>
                      <a:pt x="138" y="78"/>
                    </a:lnTo>
                    <a:lnTo>
                      <a:pt x="134" y="78"/>
                    </a:lnTo>
                    <a:lnTo>
                      <a:pt x="134" y="82"/>
                    </a:lnTo>
                    <a:lnTo>
                      <a:pt x="138" y="82"/>
                    </a:lnTo>
                    <a:lnTo>
                      <a:pt x="138" y="86"/>
                    </a:lnTo>
                    <a:lnTo>
                      <a:pt x="142" y="90"/>
                    </a:lnTo>
                    <a:lnTo>
                      <a:pt x="142" y="94"/>
                    </a:lnTo>
                    <a:lnTo>
                      <a:pt x="144" y="98"/>
                    </a:lnTo>
                    <a:lnTo>
                      <a:pt x="144" y="102"/>
                    </a:lnTo>
                    <a:lnTo>
                      <a:pt x="148" y="102"/>
                    </a:lnTo>
                    <a:lnTo>
                      <a:pt x="148" y="106"/>
                    </a:lnTo>
                    <a:lnTo>
                      <a:pt x="148" y="108"/>
                    </a:lnTo>
                    <a:lnTo>
                      <a:pt x="148" y="112"/>
                    </a:lnTo>
                    <a:lnTo>
                      <a:pt x="144" y="112"/>
                    </a:lnTo>
                    <a:lnTo>
                      <a:pt x="144" y="116"/>
                    </a:lnTo>
                    <a:lnTo>
                      <a:pt x="144" y="120"/>
                    </a:lnTo>
                    <a:lnTo>
                      <a:pt x="142" y="120"/>
                    </a:lnTo>
                    <a:lnTo>
                      <a:pt x="142" y="124"/>
                    </a:lnTo>
                    <a:lnTo>
                      <a:pt x="144" y="124"/>
                    </a:lnTo>
                    <a:lnTo>
                      <a:pt x="144" y="128"/>
                    </a:lnTo>
                    <a:lnTo>
                      <a:pt x="142" y="128"/>
                    </a:lnTo>
                    <a:lnTo>
                      <a:pt x="142" y="132"/>
                    </a:lnTo>
                    <a:lnTo>
                      <a:pt x="144" y="132"/>
                    </a:lnTo>
                    <a:lnTo>
                      <a:pt x="148" y="132"/>
                    </a:lnTo>
                    <a:lnTo>
                      <a:pt x="148" y="136"/>
                    </a:lnTo>
                    <a:lnTo>
                      <a:pt x="152" y="136"/>
                    </a:lnTo>
                    <a:lnTo>
                      <a:pt x="148" y="138"/>
                    </a:lnTo>
                    <a:lnTo>
                      <a:pt x="148" y="142"/>
                    </a:lnTo>
                    <a:lnTo>
                      <a:pt x="152" y="142"/>
                    </a:lnTo>
                    <a:lnTo>
                      <a:pt x="152" y="146"/>
                    </a:lnTo>
                    <a:lnTo>
                      <a:pt x="156" y="146"/>
                    </a:lnTo>
                    <a:lnTo>
                      <a:pt x="156" y="150"/>
                    </a:lnTo>
                    <a:lnTo>
                      <a:pt x="156" y="154"/>
                    </a:lnTo>
                    <a:lnTo>
                      <a:pt x="152" y="154"/>
                    </a:lnTo>
                    <a:lnTo>
                      <a:pt x="152" y="158"/>
                    </a:lnTo>
                    <a:lnTo>
                      <a:pt x="148" y="158"/>
                    </a:lnTo>
                    <a:lnTo>
                      <a:pt x="152" y="162"/>
                    </a:lnTo>
                    <a:lnTo>
                      <a:pt x="156" y="164"/>
                    </a:lnTo>
                    <a:lnTo>
                      <a:pt x="160" y="164"/>
                    </a:lnTo>
                    <a:lnTo>
                      <a:pt x="160" y="168"/>
                    </a:lnTo>
                    <a:lnTo>
                      <a:pt x="164" y="168"/>
                    </a:lnTo>
                    <a:lnTo>
                      <a:pt x="168" y="172"/>
                    </a:lnTo>
                    <a:lnTo>
                      <a:pt x="172" y="176"/>
                    </a:lnTo>
                    <a:lnTo>
                      <a:pt x="172" y="180"/>
                    </a:lnTo>
                    <a:lnTo>
                      <a:pt x="168" y="180"/>
                    </a:lnTo>
                    <a:lnTo>
                      <a:pt x="168" y="184"/>
                    </a:lnTo>
                    <a:lnTo>
                      <a:pt x="168" y="188"/>
                    </a:lnTo>
                    <a:lnTo>
                      <a:pt x="164" y="192"/>
                    </a:lnTo>
                    <a:lnTo>
                      <a:pt x="160" y="192"/>
                    </a:lnTo>
                    <a:lnTo>
                      <a:pt x="160" y="194"/>
                    </a:lnTo>
                    <a:lnTo>
                      <a:pt x="156" y="194"/>
                    </a:lnTo>
                    <a:lnTo>
                      <a:pt x="152" y="198"/>
                    </a:lnTo>
                    <a:lnTo>
                      <a:pt x="152" y="202"/>
                    </a:lnTo>
                    <a:lnTo>
                      <a:pt x="148" y="202"/>
                    </a:lnTo>
                    <a:lnTo>
                      <a:pt x="148" y="206"/>
                    </a:lnTo>
                    <a:lnTo>
                      <a:pt x="144" y="208"/>
                    </a:lnTo>
                    <a:lnTo>
                      <a:pt x="142" y="212"/>
                    </a:lnTo>
                    <a:lnTo>
                      <a:pt x="138" y="212"/>
                    </a:lnTo>
                    <a:lnTo>
                      <a:pt x="138" y="216"/>
                    </a:lnTo>
                    <a:lnTo>
                      <a:pt x="134" y="216"/>
                    </a:lnTo>
                    <a:lnTo>
                      <a:pt x="130" y="220"/>
                    </a:lnTo>
                    <a:lnTo>
                      <a:pt x="130" y="224"/>
                    </a:lnTo>
                    <a:lnTo>
                      <a:pt x="126" y="224"/>
                    </a:lnTo>
                    <a:lnTo>
                      <a:pt x="122" y="224"/>
                    </a:lnTo>
                    <a:lnTo>
                      <a:pt x="122" y="228"/>
                    </a:lnTo>
                    <a:lnTo>
                      <a:pt x="120" y="232"/>
                    </a:lnTo>
                    <a:lnTo>
                      <a:pt x="116" y="232"/>
                    </a:lnTo>
                    <a:lnTo>
                      <a:pt x="112" y="232"/>
                    </a:lnTo>
                    <a:lnTo>
                      <a:pt x="112" y="236"/>
                    </a:lnTo>
                    <a:lnTo>
                      <a:pt x="112" y="232"/>
                    </a:lnTo>
                    <a:lnTo>
                      <a:pt x="108" y="232"/>
                    </a:lnTo>
                    <a:lnTo>
                      <a:pt x="104" y="236"/>
                    </a:lnTo>
                    <a:lnTo>
                      <a:pt x="100" y="236"/>
                    </a:lnTo>
                    <a:lnTo>
                      <a:pt x="96" y="236"/>
                    </a:lnTo>
                    <a:lnTo>
                      <a:pt x="100" y="232"/>
                    </a:lnTo>
                    <a:lnTo>
                      <a:pt x="104" y="232"/>
                    </a:lnTo>
                    <a:lnTo>
                      <a:pt x="100" y="232"/>
                    </a:lnTo>
                    <a:lnTo>
                      <a:pt x="100" y="228"/>
                    </a:lnTo>
                    <a:lnTo>
                      <a:pt x="100" y="232"/>
                    </a:lnTo>
                    <a:lnTo>
                      <a:pt x="96" y="232"/>
                    </a:lnTo>
                    <a:lnTo>
                      <a:pt x="96" y="236"/>
                    </a:lnTo>
                    <a:lnTo>
                      <a:pt x="94" y="236"/>
                    </a:lnTo>
                    <a:lnTo>
                      <a:pt x="94" y="238"/>
                    </a:lnTo>
                    <a:lnTo>
                      <a:pt x="94" y="236"/>
                    </a:lnTo>
                    <a:lnTo>
                      <a:pt x="90" y="236"/>
                    </a:lnTo>
                    <a:lnTo>
                      <a:pt x="90" y="238"/>
                    </a:lnTo>
                    <a:lnTo>
                      <a:pt x="86" y="238"/>
                    </a:lnTo>
                    <a:lnTo>
                      <a:pt x="86" y="236"/>
                    </a:lnTo>
                    <a:lnTo>
                      <a:pt x="86" y="238"/>
                    </a:lnTo>
                    <a:lnTo>
                      <a:pt x="82" y="238"/>
                    </a:lnTo>
                    <a:lnTo>
                      <a:pt x="78" y="238"/>
                    </a:lnTo>
                    <a:lnTo>
                      <a:pt x="82" y="238"/>
                    </a:lnTo>
                    <a:lnTo>
                      <a:pt x="78" y="238"/>
                    </a:lnTo>
                    <a:lnTo>
                      <a:pt x="78" y="242"/>
                    </a:lnTo>
                    <a:lnTo>
                      <a:pt x="74" y="242"/>
                    </a:lnTo>
                    <a:lnTo>
                      <a:pt x="70" y="242"/>
                    </a:lnTo>
                    <a:lnTo>
                      <a:pt x="70" y="246"/>
                    </a:lnTo>
                    <a:lnTo>
                      <a:pt x="70" y="242"/>
                    </a:lnTo>
                    <a:lnTo>
                      <a:pt x="66" y="242"/>
                    </a:lnTo>
                    <a:lnTo>
                      <a:pt x="64" y="242"/>
                    </a:lnTo>
                    <a:lnTo>
                      <a:pt x="60" y="246"/>
                    </a:lnTo>
                    <a:lnTo>
                      <a:pt x="56" y="246"/>
                    </a:lnTo>
                    <a:lnTo>
                      <a:pt x="56" y="242"/>
                    </a:lnTo>
                    <a:lnTo>
                      <a:pt x="56" y="246"/>
                    </a:lnTo>
                    <a:lnTo>
                      <a:pt x="52" y="246"/>
                    </a:lnTo>
                    <a:lnTo>
                      <a:pt x="48" y="250"/>
                    </a:lnTo>
                    <a:lnTo>
                      <a:pt x="48" y="246"/>
                    </a:lnTo>
                    <a:lnTo>
                      <a:pt x="52" y="246"/>
                    </a:lnTo>
                    <a:lnTo>
                      <a:pt x="56" y="242"/>
                    </a:lnTo>
                    <a:lnTo>
                      <a:pt x="52" y="242"/>
                    </a:lnTo>
                    <a:lnTo>
                      <a:pt x="52" y="246"/>
                    </a:lnTo>
                    <a:lnTo>
                      <a:pt x="52" y="242"/>
                    </a:lnTo>
                    <a:lnTo>
                      <a:pt x="48" y="242"/>
                    </a:lnTo>
                    <a:lnTo>
                      <a:pt x="48" y="242"/>
                    </a:lnTo>
                    <a:lnTo>
                      <a:pt x="48" y="242"/>
                    </a:lnTo>
                    <a:close/>
                    <a:moveTo>
                      <a:pt x="78" y="128"/>
                    </a:moveTo>
                    <a:lnTo>
                      <a:pt x="74" y="128"/>
                    </a:lnTo>
                    <a:lnTo>
                      <a:pt x="70" y="128"/>
                    </a:lnTo>
                    <a:lnTo>
                      <a:pt x="74" y="128"/>
                    </a:lnTo>
                    <a:lnTo>
                      <a:pt x="78" y="128"/>
                    </a:lnTo>
                    <a:lnTo>
                      <a:pt x="78" y="128"/>
                    </a:lnTo>
                    <a:lnTo>
                      <a:pt x="78" y="128"/>
                    </a:lnTo>
                    <a:close/>
                    <a:moveTo>
                      <a:pt x="48" y="158"/>
                    </a:moveTo>
                    <a:lnTo>
                      <a:pt x="44" y="158"/>
                    </a:lnTo>
                    <a:lnTo>
                      <a:pt x="48" y="154"/>
                    </a:lnTo>
                    <a:lnTo>
                      <a:pt x="48" y="158"/>
                    </a:lnTo>
                    <a:lnTo>
                      <a:pt x="48" y="158"/>
                    </a:lnTo>
                    <a:lnTo>
                      <a:pt x="48" y="158"/>
                    </a:lnTo>
                    <a:close/>
                    <a:moveTo>
                      <a:pt x="26" y="172"/>
                    </a:moveTo>
                    <a:lnTo>
                      <a:pt x="22" y="172"/>
                    </a:lnTo>
                    <a:lnTo>
                      <a:pt x="22" y="168"/>
                    </a:lnTo>
                    <a:lnTo>
                      <a:pt x="26" y="168"/>
                    </a:lnTo>
                    <a:lnTo>
                      <a:pt x="26" y="172"/>
                    </a:lnTo>
                    <a:lnTo>
                      <a:pt x="26" y="172"/>
                    </a:lnTo>
                    <a:lnTo>
                      <a:pt x="26" y="172"/>
                    </a:lnTo>
                    <a:close/>
                    <a:moveTo>
                      <a:pt x="6" y="242"/>
                    </a:moveTo>
                    <a:lnTo>
                      <a:pt x="2" y="242"/>
                    </a:lnTo>
                    <a:lnTo>
                      <a:pt x="2" y="238"/>
                    </a:lnTo>
                    <a:lnTo>
                      <a:pt x="6" y="238"/>
                    </a:lnTo>
                    <a:lnTo>
                      <a:pt x="6" y="236"/>
                    </a:lnTo>
                    <a:lnTo>
                      <a:pt x="2" y="236"/>
                    </a:lnTo>
                    <a:lnTo>
                      <a:pt x="2" y="238"/>
                    </a:lnTo>
                    <a:lnTo>
                      <a:pt x="2" y="236"/>
                    </a:lnTo>
                    <a:lnTo>
                      <a:pt x="6" y="236"/>
                    </a:lnTo>
                    <a:lnTo>
                      <a:pt x="10" y="238"/>
                    </a:lnTo>
                    <a:lnTo>
                      <a:pt x="6" y="238"/>
                    </a:lnTo>
                    <a:lnTo>
                      <a:pt x="6" y="242"/>
                    </a:lnTo>
                    <a:lnTo>
                      <a:pt x="6" y="242"/>
                    </a:lnTo>
                    <a:lnTo>
                      <a:pt x="6" y="242"/>
                    </a:lnTo>
                    <a:close/>
                    <a:moveTo>
                      <a:pt x="36" y="238"/>
                    </a:moveTo>
                    <a:lnTo>
                      <a:pt x="40" y="238"/>
                    </a:lnTo>
                    <a:lnTo>
                      <a:pt x="36" y="238"/>
                    </a:lnTo>
                    <a:lnTo>
                      <a:pt x="36" y="238"/>
                    </a:lnTo>
                    <a:lnTo>
                      <a:pt x="36" y="238"/>
                    </a:lnTo>
                    <a:close/>
                    <a:moveTo>
                      <a:pt x="0" y="242"/>
                    </a:moveTo>
                    <a:lnTo>
                      <a:pt x="0" y="238"/>
                    </a:lnTo>
                    <a:lnTo>
                      <a:pt x="2" y="238"/>
                    </a:lnTo>
                    <a:lnTo>
                      <a:pt x="0" y="242"/>
                    </a:lnTo>
                    <a:lnTo>
                      <a:pt x="0" y="242"/>
                    </a:lnTo>
                    <a:lnTo>
                      <a:pt x="0" y="242"/>
                    </a:lnTo>
                    <a:close/>
                    <a:moveTo>
                      <a:pt x="44" y="246"/>
                    </a:moveTo>
                    <a:lnTo>
                      <a:pt x="44" y="242"/>
                    </a:lnTo>
                    <a:lnTo>
                      <a:pt x="40" y="242"/>
                    </a:lnTo>
                    <a:lnTo>
                      <a:pt x="40" y="238"/>
                    </a:lnTo>
                    <a:lnTo>
                      <a:pt x="44" y="238"/>
                    </a:lnTo>
                    <a:lnTo>
                      <a:pt x="48" y="238"/>
                    </a:lnTo>
                    <a:lnTo>
                      <a:pt x="48" y="242"/>
                    </a:lnTo>
                    <a:lnTo>
                      <a:pt x="44" y="242"/>
                    </a:lnTo>
                    <a:lnTo>
                      <a:pt x="44" y="246"/>
                    </a:lnTo>
                    <a:lnTo>
                      <a:pt x="44" y="246"/>
                    </a:lnTo>
                    <a:lnTo>
                      <a:pt x="44" y="246"/>
                    </a:lnTo>
                    <a:close/>
                    <a:moveTo>
                      <a:pt x="34" y="242"/>
                    </a:moveTo>
                    <a:lnTo>
                      <a:pt x="30" y="242"/>
                    </a:lnTo>
                    <a:lnTo>
                      <a:pt x="30" y="238"/>
                    </a:lnTo>
                    <a:lnTo>
                      <a:pt x="34" y="238"/>
                    </a:lnTo>
                    <a:lnTo>
                      <a:pt x="34" y="242"/>
                    </a:lnTo>
                    <a:lnTo>
                      <a:pt x="34" y="242"/>
                    </a:lnTo>
                    <a:lnTo>
                      <a:pt x="34" y="242"/>
                    </a:lnTo>
                    <a:close/>
                    <a:moveTo>
                      <a:pt x="6" y="242"/>
                    </a:moveTo>
                    <a:lnTo>
                      <a:pt x="10" y="242"/>
                    </a:lnTo>
                    <a:lnTo>
                      <a:pt x="10" y="246"/>
                    </a:lnTo>
                    <a:lnTo>
                      <a:pt x="6" y="242"/>
                    </a:lnTo>
                    <a:lnTo>
                      <a:pt x="6" y="242"/>
                    </a:lnTo>
                    <a:lnTo>
                      <a:pt x="6" y="242"/>
                    </a:lnTo>
                    <a:close/>
                    <a:moveTo>
                      <a:pt x="48" y="246"/>
                    </a:moveTo>
                    <a:lnTo>
                      <a:pt x="52" y="246"/>
                    </a:lnTo>
                    <a:lnTo>
                      <a:pt x="48" y="246"/>
                    </a:lnTo>
                    <a:lnTo>
                      <a:pt x="48" y="246"/>
                    </a:lnTo>
                    <a:lnTo>
                      <a:pt x="48" y="246"/>
                    </a:lnTo>
                    <a:close/>
                    <a:moveTo>
                      <a:pt x="56" y="246"/>
                    </a:moveTo>
                    <a:lnTo>
                      <a:pt x="60" y="246"/>
                    </a:lnTo>
                    <a:lnTo>
                      <a:pt x="56" y="246"/>
                    </a:lnTo>
                    <a:lnTo>
                      <a:pt x="56" y="246"/>
                    </a:lnTo>
                    <a:lnTo>
                      <a:pt x="56" y="24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3" name="Freeform 100">
                <a:extLst>
                  <a:ext uri="{FF2B5EF4-FFF2-40B4-BE49-F238E27FC236}">
                    <a16:creationId xmlns:a16="http://schemas.microsoft.com/office/drawing/2014/main" id="{D9FF4BD8-7483-4103-F153-170D32879EBC}"/>
                  </a:ext>
                </a:extLst>
              </p:cNvPr>
              <p:cNvSpPr>
                <a:spLocks noEditPoints="1"/>
              </p:cNvSpPr>
              <p:nvPr/>
            </p:nvSpPr>
            <p:spPr bwMode="auto">
              <a:xfrm>
                <a:off x="4286250" y="3076643"/>
                <a:ext cx="320675" cy="307975"/>
              </a:xfrm>
              <a:custGeom>
                <a:avLst/>
                <a:gdLst>
                  <a:gd name="T0" fmla="*/ 80 w 202"/>
                  <a:gd name="T1" fmla="*/ 168 h 194"/>
                  <a:gd name="T2" fmla="*/ 72 w 202"/>
                  <a:gd name="T3" fmla="*/ 168 h 194"/>
                  <a:gd name="T4" fmla="*/ 50 w 202"/>
                  <a:gd name="T5" fmla="*/ 162 h 194"/>
                  <a:gd name="T6" fmla="*/ 46 w 202"/>
                  <a:gd name="T7" fmla="*/ 158 h 194"/>
                  <a:gd name="T8" fmla="*/ 50 w 202"/>
                  <a:gd name="T9" fmla="*/ 138 h 194"/>
                  <a:gd name="T10" fmla="*/ 50 w 202"/>
                  <a:gd name="T11" fmla="*/ 128 h 194"/>
                  <a:gd name="T12" fmla="*/ 56 w 202"/>
                  <a:gd name="T13" fmla="*/ 116 h 194"/>
                  <a:gd name="T14" fmla="*/ 56 w 202"/>
                  <a:gd name="T15" fmla="*/ 116 h 194"/>
                  <a:gd name="T16" fmla="*/ 54 w 202"/>
                  <a:gd name="T17" fmla="*/ 106 h 194"/>
                  <a:gd name="T18" fmla="*/ 42 w 202"/>
                  <a:gd name="T19" fmla="*/ 94 h 194"/>
                  <a:gd name="T20" fmla="*/ 42 w 202"/>
                  <a:gd name="T21" fmla="*/ 78 h 194"/>
                  <a:gd name="T22" fmla="*/ 34 w 202"/>
                  <a:gd name="T23" fmla="*/ 72 h 194"/>
                  <a:gd name="T24" fmla="*/ 22 w 202"/>
                  <a:gd name="T25" fmla="*/ 72 h 194"/>
                  <a:gd name="T26" fmla="*/ 12 w 202"/>
                  <a:gd name="T27" fmla="*/ 64 h 194"/>
                  <a:gd name="T28" fmla="*/ 0 w 202"/>
                  <a:gd name="T29" fmla="*/ 64 h 194"/>
                  <a:gd name="T30" fmla="*/ 0 w 202"/>
                  <a:gd name="T31" fmla="*/ 56 h 194"/>
                  <a:gd name="T32" fmla="*/ 4 w 202"/>
                  <a:gd name="T33" fmla="*/ 52 h 194"/>
                  <a:gd name="T34" fmla="*/ 16 w 202"/>
                  <a:gd name="T35" fmla="*/ 48 h 194"/>
                  <a:gd name="T36" fmla="*/ 34 w 202"/>
                  <a:gd name="T37" fmla="*/ 48 h 194"/>
                  <a:gd name="T38" fmla="*/ 46 w 202"/>
                  <a:gd name="T39" fmla="*/ 48 h 194"/>
                  <a:gd name="T40" fmla="*/ 42 w 202"/>
                  <a:gd name="T41" fmla="*/ 34 h 194"/>
                  <a:gd name="T42" fmla="*/ 50 w 202"/>
                  <a:gd name="T43" fmla="*/ 26 h 194"/>
                  <a:gd name="T44" fmla="*/ 64 w 202"/>
                  <a:gd name="T45" fmla="*/ 34 h 194"/>
                  <a:gd name="T46" fmla="*/ 72 w 202"/>
                  <a:gd name="T47" fmla="*/ 34 h 194"/>
                  <a:gd name="T48" fmla="*/ 80 w 202"/>
                  <a:gd name="T49" fmla="*/ 22 h 194"/>
                  <a:gd name="T50" fmla="*/ 90 w 202"/>
                  <a:gd name="T51" fmla="*/ 12 h 194"/>
                  <a:gd name="T52" fmla="*/ 106 w 202"/>
                  <a:gd name="T53" fmla="*/ 0 h 194"/>
                  <a:gd name="T54" fmla="*/ 114 w 202"/>
                  <a:gd name="T55" fmla="*/ 8 h 194"/>
                  <a:gd name="T56" fmla="*/ 128 w 202"/>
                  <a:gd name="T57" fmla="*/ 16 h 194"/>
                  <a:gd name="T58" fmla="*/ 138 w 202"/>
                  <a:gd name="T59" fmla="*/ 18 h 194"/>
                  <a:gd name="T60" fmla="*/ 146 w 202"/>
                  <a:gd name="T61" fmla="*/ 30 h 194"/>
                  <a:gd name="T62" fmla="*/ 158 w 202"/>
                  <a:gd name="T63" fmla="*/ 34 h 194"/>
                  <a:gd name="T64" fmla="*/ 172 w 202"/>
                  <a:gd name="T65" fmla="*/ 42 h 194"/>
                  <a:gd name="T66" fmla="*/ 180 w 202"/>
                  <a:gd name="T67" fmla="*/ 48 h 194"/>
                  <a:gd name="T68" fmla="*/ 176 w 202"/>
                  <a:gd name="T69" fmla="*/ 68 h 194"/>
                  <a:gd name="T70" fmla="*/ 168 w 202"/>
                  <a:gd name="T71" fmla="*/ 76 h 194"/>
                  <a:gd name="T72" fmla="*/ 160 w 202"/>
                  <a:gd name="T73" fmla="*/ 86 h 194"/>
                  <a:gd name="T74" fmla="*/ 154 w 202"/>
                  <a:gd name="T75" fmla="*/ 98 h 194"/>
                  <a:gd name="T76" fmla="*/ 164 w 202"/>
                  <a:gd name="T77" fmla="*/ 94 h 194"/>
                  <a:gd name="T78" fmla="*/ 164 w 202"/>
                  <a:gd name="T79" fmla="*/ 112 h 194"/>
                  <a:gd name="T80" fmla="*/ 160 w 202"/>
                  <a:gd name="T81" fmla="*/ 124 h 194"/>
                  <a:gd name="T82" fmla="*/ 168 w 202"/>
                  <a:gd name="T83" fmla="*/ 138 h 194"/>
                  <a:gd name="T84" fmla="*/ 172 w 202"/>
                  <a:gd name="T85" fmla="*/ 146 h 194"/>
                  <a:gd name="T86" fmla="*/ 164 w 202"/>
                  <a:gd name="T87" fmla="*/ 154 h 194"/>
                  <a:gd name="T88" fmla="*/ 146 w 202"/>
                  <a:gd name="T89" fmla="*/ 162 h 194"/>
                  <a:gd name="T90" fmla="*/ 138 w 202"/>
                  <a:gd name="T91" fmla="*/ 154 h 194"/>
                  <a:gd name="T92" fmla="*/ 128 w 202"/>
                  <a:gd name="T93" fmla="*/ 154 h 194"/>
                  <a:gd name="T94" fmla="*/ 110 w 202"/>
                  <a:gd name="T95" fmla="*/ 164 h 194"/>
                  <a:gd name="T96" fmla="*/ 106 w 202"/>
                  <a:gd name="T97" fmla="*/ 176 h 194"/>
                  <a:gd name="T98" fmla="*/ 94 w 202"/>
                  <a:gd name="T99" fmla="*/ 172 h 194"/>
                  <a:gd name="T100" fmla="*/ 54 w 202"/>
                  <a:gd name="T101" fmla="*/ 108 h 194"/>
                  <a:gd name="T102" fmla="*/ 22 w 202"/>
                  <a:gd name="T103" fmla="*/ 78 h 194"/>
                  <a:gd name="T104" fmla="*/ 50 w 202"/>
                  <a:gd name="T105" fmla="*/ 102 h 194"/>
                  <a:gd name="T106" fmla="*/ 190 w 202"/>
                  <a:gd name="T107" fmla="*/ 172 h 194"/>
                  <a:gd name="T108" fmla="*/ 202 w 202"/>
                  <a:gd name="T109" fmla="*/ 168 h 194"/>
                  <a:gd name="T110" fmla="*/ 198 w 202"/>
                  <a:gd name="T111" fmla="*/ 190 h 194"/>
                  <a:gd name="T112" fmla="*/ 190 w 202"/>
                  <a:gd name="T113" fmla="*/ 18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 h="194">
                    <a:moveTo>
                      <a:pt x="94" y="172"/>
                    </a:moveTo>
                    <a:lnTo>
                      <a:pt x="90" y="172"/>
                    </a:lnTo>
                    <a:lnTo>
                      <a:pt x="86" y="172"/>
                    </a:lnTo>
                    <a:lnTo>
                      <a:pt x="86" y="168"/>
                    </a:lnTo>
                    <a:lnTo>
                      <a:pt x="84" y="168"/>
                    </a:lnTo>
                    <a:lnTo>
                      <a:pt x="80" y="168"/>
                    </a:lnTo>
                    <a:lnTo>
                      <a:pt x="80" y="164"/>
                    </a:lnTo>
                    <a:lnTo>
                      <a:pt x="80" y="168"/>
                    </a:lnTo>
                    <a:lnTo>
                      <a:pt x="76" y="168"/>
                    </a:lnTo>
                    <a:lnTo>
                      <a:pt x="80" y="168"/>
                    </a:lnTo>
                    <a:lnTo>
                      <a:pt x="76" y="168"/>
                    </a:lnTo>
                    <a:lnTo>
                      <a:pt x="72" y="168"/>
                    </a:lnTo>
                    <a:lnTo>
                      <a:pt x="68" y="168"/>
                    </a:lnTo>
                    <a:lnTo>
                      <a:pt x="64" y="168"/>
                    </a:lnTo>
                    <a:lnTo>
                      <a:pt x="60" y="168"/>
                    </a:lnTo>
                    <a:lnTo>
                      <a:pt x="56" y="164"/>
                    </a:lnTo>
                    <a:lnTo>
                      <a:pt x="54" y="164"/>
                    </a:lnTo>
                    <a:lnTo>
                      <a:pt x="50" y="162"/>
                    </a:lnTo>
                    <a:lnTo>
                      <a:pt x="50" y="164"/>
                    </a:lnTo>
                    <a:lnTo>
                      <a:pt x="50" y="162"/>
                    </a:lnTo>
                    <a:lnTo>
                      <a:pt x="46" y="162"/>
                    </a:lnTo>
                    <a:lnTo>
                      <a:pt x="50" y="162"/>
                    </a:lnTo>
                    <a:lnTo>
                      <a:pt x="50" y="158"/>
                    </a:lnTo>
                    <a:lnTo>
                      <a:pt x="46" y="158"/>
                    </a:lnTo>
                    <a:lnTo>
                      <a:pt x="42" y="158"/>
                    </a:lnTo>
                    <a:lnTo>
                      <a:pt x="46" y="158"/>
                    </a:lnTo>
                    <a:lnTo>
                      <a:pt x="46" y="154"/>
                    </a:lnTo>
                    <a:lnTo>
                      <a:pt x="50" y="150"/>
                    </a:lnTo>
                    <a:lnTo>
                      <a:pt x="50" y="142"/>
                    </a:lnTo>
                    <a:lnTo>
                      <a:pt x="50" y="138"/>
                    </a:lnTo>
                    <a:lnTo>
                      <a:pt x="50" y="134"/>
                    </a:lnTo>
                    <a:lnTo>
                      <a:pt x="50" y="132"/>
                    </a:lnTo>
                    <a:lnTo>
                      <a:pt x="54" y="132"/>
                    </a:lnTo>
                    <a:lnTo>
                      <a:pt x="54" y="128"/>
                    </a:lnTo>
                    <a:lnTo>
                      <a:pt x="50" y="132"/>
                    </a:lnTo>
                    <a:lnTo>
                      <a:pt x="50" y="128"/>
                    </a:lnTo>
                    <a:lnTo>
                      <a:pt x="50" y="124"/>
                    </a:lnTo>
                    <a:lnTo>
                      <a:pt x="54" y="120"/>
                    </a:lnTo>
                    <a:lnTo>
                      <a:pt x="54" y="116"/>
                    </a:lnTo>
                    <a:lnTo>
                      <a:pt x="54" y="112"/>
                    </a:lnTo>
                    <a:lnTo>
                      <a:pt x="54" y="116"/>
                    </a:lnTo>
                    <a:lnTo>
                      <a:pt x="56" y="116"/>
                    </a:lnTo>
                    <a:lnTo>
                      <a:pt x="56" y="120"/>
                    </a:lnTo>
                    <a:lnTo>
                      <a:pt x="56" y="124"/>
                    </a:lnTo>
                    <a:lnTo>
                      <a:pt x="60" y="128"/>
                    </a:lnTo>
                    <a:lnTo>
                      <a:pt x="60" y="124"/>
                    </a:lnTo>
                    <a:lnTo>
                      <a:pt x="56" y="120"/>
                    </a:lnTo>
                    <a:lnTo>
                      <a:pt x="56" y="116"/>
                    </a:lnTo>
                    <a:lnTo>
                      <a:pt x="56" y="112"/>
                    </a:lnTo>
                    <a:lnTo>
                      <a:pt x="54" y="112"/>
                    </a:lnTo>
                    <a:lnTo>
                      <a:pt x="54" y="108"/>
                    </a:lnTo>
                    <a:lnTo>
                      <a:pt x="50" y="108"/>
                    </a:lnTo>
                    <a:lnTo>
                      <a:pt x="54" y="108"/>
                    </a:lnTo>
                    <a:lnTo>
                      <a:pt x="54" y="106"/>
                    </a:lnTo>
                    <a:lnTo>
                      <a:pt x="54" y="102"/>
                    </a:lnTo>
                    <a:lnTo>
                      <a:pt x="54" y="98"/>
                    </a:lnTo>
                    <a:lnTo>
                      <a:pt x="50" y="98"/>
                    </a:lnTo>
                    <a:lnTo>
                      <a:pt x="46" y="98"/>
                    </a:lnTo>
                    <a:lnTo>
                      <a:pt x="46" y="94"/>
                    </a:lnTo>
                    <a:lnTo>
                      <a:pt x="42" y="94"/>
                    </a:lnTo>
                    <a:lnTo>
                      <a:pt x="42" y="90"/>
                    </a:lnTo>
                    <a:lnTo>
                      <a:pt x="38" y="90"/>
                    </a:lnTo>
                    <a:lnTo>
                      <a:pt x="38" y="86"/>
                    </a:lnTo>
                    <a:lnTo>
                      <a:pt x="38" y="82"/>
                    </a:lnTo>
                    <a:lnTo>
                      <a:pt x="38" y="78"/>
                    </a:lnTo>
                    <a:lnTo>
                      <a:pt x="42" y="78"/>
                    </a:lnTo>
                    <a:lnTo>
                      <a:pt x="38" y="78"/>
                    </a:lnTo>
                    <a:lnTo>
                      <a:pt x="34" y="78"/>
                    </a:lnTo>
                    <a:lnTo>
                      <a:pt x="30" y="78"/>
                    </a:lnTo>
                    <a:lnTo>
                      <a:pt x="30" y="76"/>
                    </a:lnTo>
                    <a:lnTo>
                      <a:pt x="34" y="76"/>
                    </a:lnTo>
                    <a:lnTo>
                      <a:pt x="34" y="72"/>
                    </a:lnTo>
                    <a:lnTo>
                      <a:pt x="30" y="72"/>
                    </a:lnTo>
                    <a:lnTo>
                      <a:pt x="26" y="76"/>
                    </a:lnTo>
                    <a:lnTo>
                      <a:pt x="26" y="72"/>
                    </a:lnTo>
                    <a:lnTo>
                      <a:pt x="30" y="72"/>
                    </a:lnTo>
                    <a:lnTo>
                      <a:pt x="26" y="72"/>
                    </a:lnTo>
                    <a:lnTo>
                      <a:pt x="22" y="72"/>
                    </a:lnTo>
                    <a:lnTo>
                      <a:pt x="22" y="76"/>
                    </a:lnTo>
                    <a:lnTo>
                      <a:pt x="22" y="72"/>
                    </a:lnTo>
                    <a:lnTo>
                      <a:pt x="20" y="68"/>
                    </a:lnTo>
                    <a:lnTo>
                      <a:pt x="16" y="68"/>
                    </a:lnTo>
                    <a:lnTo>
                      <a:pt x="12" y="68"/>
                    </a:lnTo>
                    <a:lnTo>
                      <a:pt x="12" y="64"/>
                    </a:lnTo>
                    <a:lnTo>
                      <a:pt x="8" y="64"/>
                    </a:lnTo>
                    <a:lnTo>
                      <a:pt x="8" y="68"/>
                    </a:lnTo>
                    <a:lnTo>
                      <a:pt x="4" y="68"/>
                    </a:lnTo>
                    <a:lnTo>
                      <a:pt x="8" y="68"/>
                    </a:lnTo>
                    <a:lnTo>
                      <a:pt x="4" y="64"/>
                    </a:lnTo>
                    <a:lnTo>
                      <a:pt x="0" y="64"/>
                    </a:lnTo>
                    <a:lnTo>
                      <a:pt x="0" y="60"/>
                    </a:lnTo>
                    <a:lnTo>
                      <a:pt x="4" y="60"/>
                    </a:lnTo>
                    <a:lnTo>
                      <a:pt x="8" y="60"/>
                    </a:lnTo>
                    <a:lnTo>
                      <a:pt x="4" y="56"/>
                    </a:lnTo>
                    <a:lnTo>
                      <a:pt x="4" y="60"/>
                    </a:lnTo>
                    <a:lnTo>
                      <a:pt x="0" y="56"/>
                    </a:lnTo>
                    <a:lnTo>
                      <a:pt x="4" y="56"/>
                    </a:lnTo>
                    <a:lnTo>
                      <a:pt x="8" y="56"/>
                    </a:lnTo>
                    <a:lnTo>
                      <a:pt x="4" y="56"/>
                    </a:lnTo>
                    <a:lnTo>
                      <a:pt x="0" y="56"/>
                    </a:lnTo>
                    <a:lnTo>
                      <a:pt x="0" y="52"/>
                    </a:lnTo>
                    <a:lnTo>
                      <a:pt x="4" y="52"/>
                    </a:lnTo>
                    <a:lnTo>
                      <a:pt x="4" y="48"/>
                    </a:lnTo>
                    <a:lnTo>
                      <a:pt x="8" y="48"/>
                    </a:lnTo>
                    <a:lnTo>
                      <a:pt x="12" y="48"/>
                    </a:lnTo>
                    <a:lnTo>
                      <a:pt x="16" y="48"/>
                    </a:lnTo>
                    <a:lnTo>
                      <a:pt x="20" y="48"/>
                    </a:lnTo>
                    <a:lnTo>
                      <a:pt x="16" y="48"/>
                    </a:lnTo>
                    <a:lnTo>
                      <a:pt x="16" y="46"/>
                    </a:lnTo>
                    <a:lnTo>
                      <a:pt x="20" y="46"/>
                    </a:lnTo>
                    <a:lnTo>
                      <a:pt x="22" y="46"/>
                    </a:lnTo>
                    <a:lnTo>
                      <a:pt x="26" y="48"/>
                    </a:lnTo>
                    <a:lnTo>
                      <a:pt x="30" y="52"/>
                    </a:lnTo>
                    <a:lnTo>
                      <a:pt x="34" y="48"/>
                    </a:lnTo>
                    <a:lnTo>
                      <a:pt x="38" y="48"/>
                    </a:lnTo>
                    <a:lnTo>
                      <a:pt x="42" y="52"/>
                    </a:lnTo>
                    <a:lnTo>
                      <a:pt x="38" y="52"/>
                    </a:lnTo>
                    <a:lnTo>
                      <a:pt x="38" y="48"/>
                    </a:lnTo>
                    <a:lnTo>
                      <a:pt x="42" y="48"/>
                    </a:lnTo>
                    <a:lnTo>
                      <a:pt x="46" y="48"/>
                    </a:lnTo>
                    <a:lnTo>
                      <a:pt x="50" y="48"/>
                    </a:lnTo>
                    <a:lnTo>
                      <a:pt x="46" y="48"/>
                    </a:lnTo>
                    <a:lnTo>
                      <a:pt x="46" y="46"/>
                    </a:lnTo>
                    <a:lnTo>
                      <a:pt x="46" y="42"/>
                    </a:lnTo>
                    <a:lnTo>
                      <a:pt x="46" y="38"/>
                    </a:lnTo>
                    <a:lnTo>
                      <a:pt x="42" y="34"/>
                    </a:lnTo>
                    <a:lnTo>
                      <a:pt x="42" y="30"/>
                    </a:lnTo>
                    <a:lnTo>
                      <a:pt x="42" y="26"/>
                    </a:lnTo>
                    <a:lnTo>
                      <a:pt x="42" y="30"/>
                    </a:lnTo>
                    <a:lnTo>
                      <a:pt x="46" y="30"/>
                    </a:lnTo>
                    <a:lnTo>
                      <a:pt x="46" y="26"/>
                    </a:lnTo>
                    <a:lnTo>
                      <a:pt x="50" y="26"/>
                    </a:lnTo>
                    <a:lnTo>
                      <a:pt x="50" y="30"/>
                    </a:lnTo>
                    <a:lnTo>
                      <a:pt x="50" y="34"/>
                    </a:lnTo>
                    <a:lnTo>
                      <a:pt x="54" y="34"/>
                    </a:lnTo>
                    <a:lnTo>
                      <a:pt x="56" y="34"/>
                    </a:lnTo>
                    <a:lnTo>
                      <a:pt x="60" y="34"/>
                    </a:lnTo>
                    <a:lnTo>
                      <a:pt x="64" y="34"/>
                    </a:lnTo>
                    <a:lnTo>
                      <a:pt x="64" y="38"/>
                    </a:lnTo>
                    <a:lnTo>
                      <a:pt x="68" y="38"/>
                    </a:lnTo>
                    <a:lnTo>
                      <a:pt x="68" y="34"/>
                    </a:lnTo>
                    <a:lnTo>
                      <a:pt x="72" y="34"/>
                    </a:lnTo>
                    <a:lnTo>
                      <a:pt x="76" y="34"/>
                    </a:lnTo>
                    <a:lnTo>
                      <a:pt x="72" y="34"/>
                    </a:lnTo>
                    <a:lnTo>
                      <a:pt x="68" y="34"/>
                    </a:lnTo>
                    <a:lnTo>
                      <a:pt x="68" y="30"/>
                    </a:lnTo>
                    <a:lnTo>
                      <a:pt x="72" y="26"/>
                    </a:lnTo>
                    <a:lnTo>
                      <a:pt x="76" y="26"/>
                    </a:lnTo>
                    <a:lnTo>
                      <a:pt x="76" y="22"/>
                    </a:lnTo>
                    <a:lnTo>
                      <a:pt x="80" y="22"/>
                    </a:lnTo>
                    <a:lnTo>
                      <a:pt x="84" y="22"/>
                    </a:lnTo>
                    <a:lnTo>
                      <a:pt x="86" y="22"/>
                    </a:lnTo>
                    <a:lnTo>
                      <a:pt x="86" y="18"/>
                    </a:lnTo>
                    <a:lnTo>
                      <a:pt x="90" y="18"/>
                    </a:lnTo>
                    <a:lnTo>
                      <a:pt x="90" y="16"/>
                    </a:lnTo>
                    <a:lnTo>
                      <a:pt x="90" y="12"/>
                    </a:lnTo>
                    <a:lnTo>
                      <a:pt x="90" y="8"/>
                    </a:lnTo>
                    <a:lnTo>
                      <a:pt x="90" y="4"/>
                    </a:lnTo>
                    <a:lnTo>
                      <a:pt x="94" y="0"/>
                    </a:lnTo>
                    <a:lnTo>
                      <a:pt x="98" y="0"/>
                    </a:lnTo>
                    <a:lnTo>
                      <a:pt x="102" y="0"/>
                    </a:lnTo>
                    <a:lnTo>
                      <a:pt x="106" y="0"/>
                    </a:lnTo>
                    <a:lnTo>
                      <a:pt x="106" y="4"/>
                    </a:lnTo>
                    <a:lnTo>
                      <a:pt x="110" y="4"/>
                    </a:lnTo>
                    <a:lnTo>
                      <a:pt x="110" y="8"/>
                    </a:lnTo>
                    <a:lnTo>
                      <a:pt x="110" y="4"/>
                    </a:lnTo>
                    <a:lnTo>
                      <a:pt x="114" y="4"/>
                    </a:lnTo>
                    <a:lnTo>
                      <a:pt x="114" y="8"/>
                    </a:lnTo>
                    <a:lnTo>
                      <a:pt x="114" y="12"/>
                    </a:lnTo>
                    <a:lnTo>
                      <a:pt x="116" y="12"/>
                    </a:lnTo>
                    <a:lnTo>
                      <a:pt x="120" y="12"/>
                    </a:lnTo>
                    <a:lnTo>
                      <a:pt x="120" y="16"/>
                    </a:lnTo>
                    <a:lnTo>
                      <a:pt x="124" y="16"/>
                    </a:lnTo>
                    <a:lnTo>
                      <a:pt x="128" y="16"/>
                    </a:lnTo>
                    <a:lnTo>
                      <a:pt x="128" y="18"/>
                    </a:lnTo>
                    <a:lnTo>
                      <a:pt x="128" y="22"/>
                    </a:lnTo>
                    <a:lnTo>
                      <a:pt x="132" y="22"/>
                    </a:lnTo>
                    <a:lnTo>
                      <a:pt x="136" y="22"/>
                    </a:lnTo>
                    <a:lnTo>
                      <a:pt x="136" y="18"/>
                    </a:lnTo>
                    <a:lnTo>
                      <a:pt x="138" y="18"/>
                    </a:lnTo>
                    <a:lnTo>
                      <a:pt x="136" y="18"/>
                    </a:lnTo>
                    <a:lnTo>
                      <a:pt x="136" y="22"/>
                    </a:lnTo>
                    <a:lnTo>
                      <a:pt x="136" y="26"/>
                    </a:lnTo>
                    <a:lnTo>
                      <a:pt x="138" y="26"/>
                    </a:lnTo>
                    <a:lnTo>
                      <a:pt x="142" y="30"/>
                    </a:lnTo>
                    <a:lnTo>
                      <a:pt x="146" y="30"/>
                    </a:lnTo>
                    <a:lnTo>
                      <a:pt x="150" y="30"/>
                    </a:lnTo>
                    <a:lnTo>
                      <a:pt x="150" y="34"/>
                    </a:lnTo>
                    <a:lnTo>
                      <a:pt x="154" y="34"/>
                    </a:lnTo>
                    <a:lnTo>
                      <a:pt x="154" y="30"/>
                    </a:lnTo>
                    <a:lnTo>
                      <a:pt x="158" y="30"/>
                    </a:lnTo>
                    <a:lnTo>
                      <a:pt x="158" y="34"/>
                    </a:lnTo>
                    <a:lnTo>
                      <a:pt x="160" y="34"/>
                    </a:lnTo>
                    <a:lnTo>
                      <a:pt x="160" y="38"/>
                    </a:lnTo>
                    <a:lnTo>
                      <a:pt x="164" y="38"/>
                    </a:lnTo>
                    <a:lnTo>
                      <a:pt x="168" y="38"/>
                    </a:lnTo>
                    <a:lnTo>
                      <a:pt x="168" y="42"/>
                    </a:lnTo>
                    <a:lnTo>
                      <a:pt x="172" y="42"/>
                    </a:lnTo>
                    <a:lnTo>
                      <a:pt x="172" y="38"/>
                    </a:lnTo>
                    <a:lnTo>
                      <a:pt x="176" y="42"/>
                    </a:lnTo>
                    <a:lnTo>
                      <a:pt x="180" y="42"/>
                    </a:lnTo>
                    <a:lnTo>
                      <a:pt x="184" y="42"/>
                    </a:lnTo>
                    <a:lnTo>
                      <a:pt x="184" y="46"/>
                    </a:lnTo>
                    <a:lnTo>
                      <a:pt x="180" y="48"/>
                    </a:lnTo>
                    <a:lnTo>
                      <a:pt x="180" y="52"/>
                    </a:lnTo>
                    <a:lnTo>
                      <a:pt x="176" y="52"/>
                    </a:lnTo>
                    <a:lnTo>
                      <a:pt x="176" y="56"/>
                    </a:lnTo>
                    <a:lnTo>
                      <a:pt x="176" y="60"/>
                    </a:lnTo>
                    <a:lnTo>
                      <a:pt x="176" y="64"/>
                    </a:lnTo>
                    <a:lnTo>
                      <a:pt x="176" y="68"/>
                    </a:lnTo>
                    <a:lnTo>
                      <a:pt x="176" y="72"/>
                    </a:lnTo>
                    <a:lnTo>
                      <a:pt x="172" y="72"/>
                    </a:lnTo>
                    <a:lnTo>
                      <a:pt x="172" y="76"/>
                    </a:lnTo>
                    <a:lnTo>
                      <a:pt x="168" y="76"/>
                    </a:lnTo>
                    <a:lnTo>
                      <a:pt x="168" y="72"/>
                    </a:lnTo>
                    <a:lnTo>
                      <a:pt x="168" y="76"/>
                    </a:lnTo>
                    <a:lnTo>
                      <a:pt x="164" y="76"/>
                    </a:lnTo>
                    <a:lnTo>
                      <a:pt x="168" y="76"/>
                    </a:lnTo>
                    <a:lnTo>
                      <a:pt x="164" y="78"/>
                    </a:lnTo>
                    <a:lnTo>
                      <a:pt x="164" y="82"/>
                    </a:lnTo>
                    <a:lnTo>
                      <a:pt x="160" y="82"/>
                    </a:lnTo>
                    <a:lnTo>
                      <a:pt x="160" y="86"/>
                    </a:lnTo>
                    <a:lnTo>
                      <a:pt x="158" y="86"/>
                    </a:lnTo>
                    <a:lnTo>
                      <a:pt x="160" y="86"/>
                    </a:lnTo>
                    <a:lnTo>
                      <a:pt x="158" y="90"/>
                    </a:lnTo>
                    <a:lnTo>
                      <a:pt x="154" y="90"/>
                    </a:lnTo>
                    <a:lnTo>
                      <a:pt x="154" y="94"/>
                    </a:lnTo>
                    <a:lnTo>
                      <a:pt x="154" y="98"/>
                    </a:lnTo>
                    <a:lnTo>
                      <a:pt x="154" y="102"/>
                    </a:lnTo>
                    <a:lnTo>
                      <a:pt x="158" y="102"/>
                    </a:lnTo>
                    <a:lnTo>
                      <a:pt x="158" y="98"/>
                    </a:lnTo>
                    <a:lnTo>
                      <a:pt x="158" y="94"/>
                    </a:lnTo>
                    <a:lnTo>
                      <a:pt x="160" y="94"/>
                    </a:lnTo>
                    <a:lnTo>
                      <a:pt x="164" y="94"/>
                    </a:lnTo>
                    <a:lnTo>
                      <a:pt x="164" y="98"/>
                    </a:lnTo>
                    <a:lnTo>
                      <a:pt x="164" y="102"/>
                    </a:lnTo>
                    <a:lnTo>
                      <a:pt x="168" y="106"/>
                    </a:lnTo>
                    <a:lnTo>
                      <a:pt x="164" y="106"/>
                    </a:lnTo>
                    <a:lnTo>
                      <a:pt x="164" y="108"/>
                    </a:lnTo>
                    <a:lnTo>
                      <a:pt x="164" y="112"/>
                    </a:lnTo>
                    <a:lnTo>
                      <a:pt x="168" y="112"/>
                    </a:lnTo>
                    <a:lnTo>
                      <a:pt x="168" y="116"/>
                    </a:lnTo>
                    <a:lnTo>
                      <a:pt x="168" y="120"/>
                    </a:lnTo>
                    <a:lnTo>
                      <a:pt x="164" y="120"/>
                    </a:lnTo>
                    <a:lnTo>
                      <a:pt x="160" y="120"/>
                    </a:lnTo>
                    <a:lnTo>
                      <a:pt x="160" y="124"/>
                    </a:lnTo>
                    <a:lnTo>
                      <a:pt x="164" y="128"/>
                    </a:lnTo>
                    <a:lnTo>
                      <a:pt x="168" y="128"/>
                    </a:lnTo>
                    <a:lnTo>
                      <a:pt x="164" y="132"/>
                    </a:lnTo>
                    <a:lnTo>
                      <a:pt x="164" y="134"/>
                    </a:lnTo>
                    <a:lnTo>
                      <a:pt x="164" y="138"/>
                    </a:lnTo>
                    <a:lnTo>
                      <a:pt x="168" y="138"/>
                    </a:lnTo>
                    <a:lnTo>
                      <a:pt x="172" y="142"/>
                    </a:lnTo>
                    <a:lnTo>
                      <a:pt x="176" y="142"/>
                    </a:lnTo>
                    <a:lnTo>
                      <a:pt x="176" y="138"/>
                    </a:lnTo>
                    <a:lnTo>
                      <a:pt x="176" y="142"/>
                    </a:lnTo>
                    <a:lnTo>
                      <a:pt x="176" y="146"/>
                    </a:lnTo>
                    <a:lnTo>
                      <a:pt x="172" y="146"/>
                    </a:lnTo>
                    <a:lnTo>
                      <a:pt x="176" y="146"/>
                    </a:lnTo>
                    <a:lnTo>
                      <a:pt x="176" y="150"/>
                    </a:lnTo>
                    <a:lnTo>
                      <a:pt x="172" y="150"/>
                    </a:lnTo>
                    <a:lnTo>
                      <a:pt x="168" y="150"/>
                    </a:lnTo>
                    <a:lnTo>
                      <a:pt x="168" y="154"/>
                    </a:lnTo>
                    <a:lnTo>
                      <a:pt x="164" y="154"/>
                    </a:lnTo>
                    <a:lnTo>
                      <a:pt x="160" y="158"/>
                    </a:lnTo>
                    <a:lnTo>
                      <a:pt x="160" y="162"/>
                    </a:lnTo>
                    <a:lnTo>
                      <a:pt x="158" y="162"/>
                    </a:lnTo>
                    <a:lnTo>
                      <a:pt x="154" y="162"/>
                    </a:lnTo>
                    <a:lnTo>
                      <a:pt x="150" y="162"/>
                    </a:lnTo>
                    <a:lnTo>
                      <a:pt x="146" y="162"/>
                    </a:lnTo>
                    <a:lnTo>
                      <a:pt x="142" y="162"/>
                    </a:lnTo>
                    <a:lnTo>
                      <a:pt x="142" y="158"/>
                    </a:lnTo>
                    <a:lnTo>
                      <a:pt x="138" y="158"/>
                    </a:lnTo>
                    <a:lnTo>
                      <a:pt x="142" y="158"/>
                    </a:lnTo>
                    <a:lnTo>
                      <a:pt x="142" y="154"/>
                    </a:lnTo>
                    <a:lnTo>
                      <a:pt x="138" y="154"/>
                    </a:lnTo>
                    <a:lnTo>
                      <a:pt x="136" y="158"/>
                    </a:lnTo>
                    <a:lnTo>
                      <a:pt x="136" y="154"/>
                    </a:lnTo>
                    <a:lnTo>
                      <a:pt x="136" y="158"/>
                    </a:lnTo>
                    <a:lnTo>
                      <a:pt x="132" y="158"/>
                    </a:lnTo>
                    <a:lnTo>
                      <a:pt x="132" y="154"/>
                    </a:lnTo>
                    <a:lnTo>
                      <a:pt x="128" y="154"/>
                    </a:lnTo>
                    <a:lnTo>
                      <a:pt x="124" y="154"/>
                    </a:lnTo>
                    <a:lnTo>
                      <a:pt x="120" y="158"/>
                    </a:lnTo>
                    <a:lnTo>
                      <a:pt x="116" y="158"/>
                    </a:lnTo>
                    <a:lnTo>
                      <a:pt x="114" y="162"/>
                    </a:lnTo>
                    <a:lnTo>
                      <a:pt x="114" y="164"/>
                    </a:lnTo>
                    <a:lnTo>
                      <a:pt x="110" y="164"/>
                    </a:lnTo>
                    <a:lnTo>
                      <a:pt x="110" y="168"/>
                    </a:lnTo>
                    <a:lnTo>
                      <a:pt x="114" y="168"/>
                    </a:lnTo>
                    <a:lnTo>
                      <a:pt x="114" y="172"/>
                    </a:lnTo>
                    <a:lnTo>
                      <a:pt x="114" y="176"/>
                    </a:lnTo>
                    <a:lnTo>
                      <a:pt x="110" y="172"/>
                    </a:lnTo>
                    <a:lnTo>
                      <a:pt x="106" y="176"/>
                    </a:lnTo>
                    <a:lnTo>
                      <a:pt x="102" y="176"/>
                    </a:lnTo>
                    <a:lnTo>
                      <a:pt x="98" y="176"/>
                    </a:lnTo>
                    <a:lnTo>
                      <a:pt x="94" y="176"/>
                    </a:lnTo>
                    <a:lnTo>
                      <a:pt x="94" y="172"/>
                    </a:lnTo>
                    <a:lnTo>
                      <a:pt x="94" y="172"/>
                    </a:lnTo>
                    <a:lnTo>
                      <a:pt x="94" y="172"/>
                    </a:lnTo>
                    <a:close/>
                    <a:moveTo>
                      <a:pt x="50" y="108"/>
                    </a:moveTo>
                    <a:lnTo>
                      <a:pt x="50" y="106"/>
                    </a:lnTo>
                    <a:lnTo>
                      <a:pt x="50" y="102"/>
                    </a:lnTo>
                    <a:lnTo>
                      <a:pt x="50" y="106"/>
                    </a:lnTo>
                    <a:lnTo>
                      <a:pt x="54" y="106"/>
                    </a:lnTo>
                    <a:lnTo>
                      <a:pt x="54" y="108"/>
                    </a:lnTo>
                    <a:lnTo>
                      <a:pt x="50" y="108"/>
                    </a:lnTo>
                    <a:lnTo>
                      <a:pt x="50" y="108"/>
                    </a:lnTo>
                    <a:lnTo>
                      <a:pt x="50" y="108"/>
                    </a:lnTo>
                    <a:close/>
                    <a:moveTo>
                      <a:pt x="22" y="78"/>
                    </a:moveTo>
                    <a:lnTo>
                      <a:pt x="22" y="76"/>
                    </a:lnTo>
                    <a:lnTo>
                      <a:pt x="22" y="78"/>
                    </a:lnTo>
                    <a:lnTo>
                      <a:pt x="22" y="78"/>
                    </a:lnTo>
                    <a:lnTo>
                      <a:pt x="22" y="78"/>
                    </a:lnTo>
                    <a:close/>
                    <a:moveTo>
                      <a:pt x="50" y="102"/>
                    </a:moveTo>
                    <a:lnTo>
                      <a:pt x="46" y="102"/>
                    </a:lnTo>
                    <a:lnTo>
                      <a:pt x="46" y="98"/>
                    </a:lnTo>
                    <a:lnTo>
                      <a:pt x="50" y="102"/>
                    </a:lnTo>
                    <a:lnTo>
                      <a:pt x="50" y="102"/>
                    </a:lnTo>
                    <a:lnTo>
                      <a:pt x="50" y="102"/>
                    </a:lnTo>
                    <a:close/>
                    <a:moveTo>
                      <a:pt x="190" y="182"/>
                    </a:moveTo>
                    <a:lnTo>
                      <a:pt x="190" y="180"/>
                    </a:lnTo>
                    <a:lnTo>
                      <a:pt x="190" y="176"/>
                    </a:lnTo>
                    <a:lnTo>
                      <a:pt x="190" y="172"/>
                    </a:lnTo>
                    <a:lnTo>
                      <a:pt x="194" y="172"/>
                    </a:lnTo>
                    <a:lnTo>
                      <a:pt x="194" y="168"/>
                    </a:lnTo>
                    <a:lnTo>
                      <a:pt x="198" y="168"/>
                    </a:lnTo>
                    <a:lnTo>
                      <a:pt x="198" y="164"/>
                    </a:lnTo>
                    <a:lnTo>
                      <a:pt x="202" y="164"/>
                    </a:lnTo>
                    <a:lnTo>
                      <a:pt x="202" y="168"/>
                    </a:lnTo>
                    <a:lnTo>
                      <a:pt x="202" y="172"/>
                    </a:lnTo>
                    <a:lnTo>
                      <a:pt x="202" y="180"/>
                    </a:lnTo>
                    <a:lnTo>
                      <a:pt x="202" y="182"/>
                    </a:lnTo>
                    <a:lnTo>
                      <a:pt x="202" y="186"/>
                    </a:lnTo>
                    <a:lnTo>
                      <a:pt x="202" y="190"/>
                    </a:lnTo>
                    <a:lnTo>
                      <a:pt x="198" y="190"/>
                    </a:lnTo>
                    <a:lnTo>
                      <a:pt x="198" y="194"/>
                    </a:lnTo>
                    <a:lnTo>
                      <a:pt x="194" y="194"/>
                    </a:lnTo>
                    <a:lnTo>
                      <a:pt x="190" y="190"/>
                    </a:lnTo>
                    <a:lnTo>
                      <a:pt x="194" y="190"/>
                    </a:lnTo>
                    <a:lnTo>
                      <a:pt x="190" y="190"/>
                    </a:lnTo>
                    <a:lnTo>
                      <a:pt x="190" y="186"/>
                    </a:lnTo>
                    <a:lnTo>
                      <a:pt x="190" y="182"/>
                    </a:lnTo>
                    <a:lnTo>
                      <a:pt x="190" y="182"/>
                    </a:lnTo>
                    <a:lnTo>
                      <a:pt x="190" y="18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4" name="Freeform 101">
                <a:extLst>
                  <a:ext uri="{FF2B5EF4-FFF2-40B4-BE49-F238E27FC236}">
                    <a16:creationId xmlns:a16="http://schemas.microsoft.com/office/drawing/2014/main" id="{78404540-B02B-76F2-72CA-1A0EFDD63EAB}"/>
                  </a:ext>
                </a:extLst>
              </p:cNvPr>
              <p:cNvSpPr>
                <a:spLocks noEditPoints="1"/>
              </p:cNvSpPr>
              <p:nvPr/>
            </p:nvSpPr>
            <p:spPr bwMode="auto">
              <a:xfrm>
                <a:off x="4524375" y="2940118"/>
                <a:ext cx="206375" cy="260350"/>
              </a:xfrm>
              <a:custGeom>
                <a:avLst/>
                <a:gdLst>
                  <a:gd name="T0" fmla="*/ 26 w 130"/>
                  <a:gd name="T1" fmla="*/ 142 h 164"/>
                  <a:gd name="T2" fmla="*/ 32 w 130"/>
                  <a:gd name="T3" fmla="*/ 128 h 164"/>
                  <a:gd name="T4" fmla="*/ 18 w 130"/>
                  <a:gd name="T5" fmla="*/ 128 h 164"/>
                  <a:gd name="T6" fmla="*/ 6 w 130"/>
                  <a:gd name="T7" fmla="*/ 120 h 164"/>
                  <a:gd name="T8" fmla="*/ 4 w 130"/>
                  <a:gd name="T9" fmla="*/ 108 h 164"/>
                  <a:gd name="T10" fmla="*/ 6 w 130"/>
                  <a:gd name="T11" fmla="*/ 94 h 164"/>
                  <a:gd name="T12" fmla="*/ 4 w 130"/>
                  <a:gd name="T13" fmla="*/ 86 h 164"/>
                  <a:gd name="T14" fmla="*/ 4 w 130"/>
                  <a:gd name="T15" fmla="*/ 76 h 164"/>
                  <a:gd name="T16" fmla="*/ 14 w 130"/>
                  <a:gd name="T17" fmla="*/ 68 h 164"/>
                  <a:gd name="T18" fmla="*/ 14 w 130"/>
                  <a:gd name="T19" fmla="*/ 56 h 164"/>
                  <a:gd name="T20" fmla="*/ 18 w 130"/>
                  <a:gd name="T21" fmla="*/ 50 h 164"/>
                  <a:gd name="T22" fmla="*/ 18 w 130"/>
                  <a:gd name="T23" fmla="*/ 38 h 164"/>
                  <a:gd name="T24" fmla="*/ 30 w 130"/>
                  <a:gd name="T25" fmla="*/ 30 h 164"/>
                  <a:gd name="T26" fmla="*/ 32 w 130"/>
                  <a:gd name="T27" fmla="*/ 30 h 164"/>
                  <a:gd name="T28" fmla="*/ 40 w 130"/>
                  <a:gd name="T29" fmla="*/ 34 h 164"/>
                  <a:gd name="T30" fmla="*/ 48 w 130"/>
                  <a:gd name="T31" fmla="*/ 26 h 164"/>
                  <a:gd name="T32" fmla="*/ 52 w 130"/>
                  <a:gd name="T33" fmla="*/ 30 h 164"/>
                  <a:gd name="T34" fmla="*/ 44 w 130"/>
                  <a:gd name="T35" fmla="*/ 20 h 164"/>
                  <a:gd name="T36" fmla="*/ 44 w 130"/>
                  <a:gd name="T37" fmla="*/ 16 h 164"/>
                  <a:gd name="T38" fmla="*/ 36 w 130"/>
                  <a:gd name="T39" fmla="*/ 4 h 164"/>
                  <a:gd name="T40" fmla="*/ 36 w 130"/>
                  <a:gd name="T41" fmla="*/ 0 h 164"/>
                  <a:gd name="T42" fmla="*/ 52 w 130"/>
                  <a:gd name="T43" fmla="*/ 4 h 164"/>
                  <a:gd name="T44" fmla="*/ 56 w 130"/>
                  <a:gd name="T45" fmla="*/ 12 h 164"/>
                  <a:gd name="T46" fmla="*/ 74 w 130"/>
                  <a:gd name="T47" fmla="*/ 16 h 164"/>
                  <a:gd name="T48" fmla="*/ 74 w 130"/>
                  <a:gd name="T49" fmla="*/ 24 h 164"/>
                  <a:gd name="T50" fmla="*/ 86 w 130"/>
                  <a:gd name="T51" fmla="*/ 20 h 164"/>
                  <a:gd name="T52" fmla="*/ 100 w 130"/>
                  <a:gd name="T53" fmla="*/ 12 h 164"/>
                  <a:gd name="T54" fmla="*/ 92 w 130"/>
                  <a:gd name="T55" fmla="*/ 16 h 164"/>
                  <a:gd name="T56" fmla="*/ 108 w 130"/>
                  <a:gd name="T57" fmla="*/ 20 h 164"/>
                  <a:gd name="T58" fmla="*/ 114 w 130"/>
                  <a:gd name="T59" fmla="*/ 26 h 164"/>
                  <a:gd name="T60" fmla="*/ 122 w 130"/>
                  <a:gd name="T61" fmla="*/ 38 h 164"/>
                  <a:gd name="T62" fmla="*/ 122 w 130"/>
                  <a:gd name="T63" fmla="*/ 52 h 164"/>
                  <a:gd name="T64" fmla="*/ 126 w 130"/>
                  <a:gd name="T65" fmla="*/ 60 h 164"/>
                  <a:gd name="T66" fmla="*/ 126 w 130"/>
                  <a:gd name="T67" fmla="*/ 76 h 164"/>
                  <a:gd name="T68" fmla="*/ 126 w 130"/>
                  <a:gd name="T69" fmla="*/ 90 h 164"/>
                  <a:gd name="T70" fmla="*/ 122 w 130"/>
                  <a:gd name="T71" fmla="*/ 86 h 164"/>
                  <a:gd name="T72" fmla="*/ 104 w 130"/>
                  <a:gd name="T73" fmla="*/ 94 h 164"/>
                  <a:gd name="T74" fmla="*/ 92 w 130"/>
                  <a:gd name="T75" fmla="*/ 106 h 164"/>
                  <a:gd name="T76" fmla="*/ 96 w 130"/>
                  <a:gd name="T77" fmla="*/ 108 h 164"/>
                  <a:gd name="T78" fmla="*/ 100 w 130"/>
                  <a:gd name="T79" fmla="*/ 120 h 164"/>
                  <a:gd name="T80" fmla="*/ 112 w 130"/>
                  <a:gd name="T81" fmla="*/ 134 h 164"/>
                  <a:gd name="T82" fmla="*/ 100 w 130"/>
                  <a:gd name="T83" fmla="*/ 142 h 164"/>
                  <a:gd name="T84" fmla="*/ 100 w 130"/>
                  <a:gd name="T85" fmla="*/ 154 h 164"/>
                  <a:gd name="T86" fmla="*/ 100 w 130"/>
                  <a:gd name="T87" fmla="*/ 158 h 164"/>
                  <a:gd name="T88" fmla="*/ 82 w 130"/>
                  <a:gd name="T89" fmla="*/ 158 h 164"/>
                  <a:gd name="T90" fmla="*/ 66 w 130"/>
                  <a:gd name="T91" fmla="*/ 158 h 164"/>
                  <a:gd name="T92" fmla="*/ 58 w 130"/>
                  <a:gd name="T93" fmla="*/ 158 h 164"/>
                  <a:gd name="T94" fmla="*/ 44 w 130"/>
                  <a:gd name="T95" fmla="*/ 154 h 164"/>
                  <a:gd name="T96" fmla="*/ 40 w 130"/>
                  <a:gd name="T97" fmla="*/ 154 h 164"/>
                  <a:gd name="T98" fmla="*/ 32 w 130"/>
                  <a:gd name="T99" fmla="*/ 158 h 164"/>
                  <a:gd name="T100" fmla="*/ 118 w 130"/>
                  <a:gd name="T101" fmla="*/ 26 h 164"/>
                  <a:gd name="T102" fmla="*/ 112 w 130"/>
                  <a:gd name="T103" fmla="*/ 24 h 164"/>
                  <a:gd name="T104" fmla="*/ 118 w 130"/>
                  <a:gd name="T105" fmla="*/ 26 h 164"/>
                  <a:gd name="T106" fmla="*/ 74 w 130"/>
                  <a:gd name="T107" fmla="*/ 16 h 164"/>
                  <a:gd name="T108" fmla="*/ 40 w 130"/>
                  <a:gd name="T109" fmla="*/ 8 h 164"/>
                  <a:gd name="T110" fmla="*/ 104 w 130"/>
                  <a:gd name="T111" fmla="*/ 20 h 164"/>
                  <a:gd name="T112" fmla="*/ 104 w 130"/>
                  <a:gd name="T113" fmla="*/ 8 h 164"/>
                  <a:gd name="T114" fmla="*/ 108 w 130"/>
                  <a:gd name="T115" fmla="*/ 1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164">
                    <a:moveTo>
                      <a:pt x="26" y="158"/>
                    </a:moveTo>
                    <a:lnTo>
                      <a:pt x="26" y="154"/>
                    </a:lnTo>
                    <a:lnTo>
                      <a:pt x="26" y="150"/>
                    </a:lnTo>
                    <a:lnTo>
                      <a:pt x="26" y="146"/>
                    </a:lnTo>
                    <a:lnTo>
                      <a:pt x="26" y="142"/>
                    </a:lnTo>
                    <a:lnTo>
                      <a:pt x="26" y="138"/>
                    </a:lnTo>
                    <a:lnTo>
                      <a:pt x="30" y="138"/>
                    </a:lnTo>
                    <a:lnTo>
                      <a:pt x="30" y="134"/>
                    </a:lnTo>
                    <a:lnTo>
                      <a:pt x="32" y="132"/>
                    </a:lnTo>
                    <a:lnTo>
                      <a:pt x="32" y="128"/>
                    </a:lnTo>
                    <a:lnTo>
                      <a:pt x="30" y="128"/>
                    </a:lnTo>
                    <a:lnTo>
                      <a:pt x="26" y="128"/>
                    </a:lnTo>
                    <a:lnTo>
                      <a:pt x="22" y="124"/>
                    </a:lnTo>
                    <a:lnTo>
                      <a:pt x="22" y="128"/>
                    </a:lnTo>
                    <a:lnTo>
                      <a:pt x="18" y="128"/>
                    </a:lnTo>
                    <a:lnTo>
                      <a:pt x="18" y="124"/>
                    </a:lnTo>
                    <a:lnTo>
                      <a:pt x="14" y="124"/>
                    </a:lnTo>
                    <a:lnTo>
                      <a:pt x="10" y="124"/>
                    </a:lnTo>
                    <a:lnTo>
                      <a:pt x="10" y="120"/>
                    </a:lnTo>
                    <a:lnTo>
                      <a:pt x="6" y="120"/>
                    </a:lnTo>
                    <a:lnTo>
                      <a:pt x="6" y="116"/>
                    </a:lnTo>
                    <a:lnTo>
                      <a:pt x="10" y="112"/>
                    </a:lnTo>
                    <a:lnTo>
                      <a:pt x="6" y="112"/>
                    </a:lnTo>
                    <a:lnTo>
                      <a:pt x="6" y="108"/>
                    </a:lnTo>
                    <a:lnTo>
                      <a:pt x="4" y="108"/>
                    </a:lnTo>
                    <a:lnTo>
                      <a:pt x="4" y="106"/>
                    </a:lnTo>
                    <a:lnTo>
                      <a:pt x="4" y="102"/>
                    </a:lnTo>
                    <a:lnTo>
                      <a:pt x="6" y="102"/>
                    </a:lnTo>
                    <a:lnTo>
                      <a:pt x="6" y="98"/>
                    </a:lnTo>
                    <a:lnTo>
                      <a:pt x="6" y="94"/>
                    </a:lnTo>
                    <a:lnTo>
                      <a:pt x="4" y="94"/>
                    </a:lnTo>
                    <a:lnTo>
                      <a:pt x="4" y="90"/>
                    </a:lnTo>
                    <a:lnTo>
                      <a:pt x="4" y="86"/>
                    </a:lnTo>
                    <a:lnTo>
                      <a:pt x="0" y="86"/>
                    </a:lnTo>
                    <a:lnTo>
                      <a:pt x="4" y="86"/>
                    </a:lnTo>
                    <a:lnTo>
                      <a:pt x="4" y="82"/>
                    </a:lnTo>
                    <a:lnTo>
                      <a:pt x="4" y="78"/>
                    </a:lnTo>
                    <a:lnTo>
                      <a:pt x="6" y="78"/>
                    </a:lnTo>
                    <a:lnTo>
                      <a:pt x="6" y="76"/>
                    </a:lnTo>
                    <a:lnTo>
                      <a:pt x="4" y="76"/>
                    </a:lnTo>
                    <a:lnTo>
                      <a:pt x="4" y="72"/>
                    </a:lnTo>
                    <a:lnTo>
                      <a:pt x="4" y="68"/>
                    </a:lnTo>
                    <a:lnTo>
                      <a:pt x="6" y="68"/>
                    </a:lnTo>
                    <a:lnTo>
                      <a:pt x="10" y="68"/>
                    </a:lnTo>
                    <a:lnTo>
                      <a:pt x="14" y="68"/>
                    </a:lnTo>
                    <a:lnTo>
                      <a:pt x="14" y="64"/>
                    </a:lnTo>
                    <a:lnTo>
                      <a:pt x="14" y="60"/>
                    </a:lnTo>
                    <a:lnTo>
                      <a:pt x="18" y="60"/>
                    </a:lnTo>
                    <a:lnTo>
                      <a:pt x="18" y="56"/>
                    </a:lnTo>
                    <a:lnTo>
                      <a:pt x="14" y="56"/>
                    </a:lnTo>
                    <a:lnTo>
                      <a:pt x="10" y="56"/>
                    </a:lnTo>
                    <a:lnTo>
                      <a:pt x="10" y="52"/>
                    </a:lnTo>
                    <a:lnTo>
                      <a:pt x="14" y="52"/>
                    </a:lnTo>
                    <a:lnTo>
                      <a:pt x="18" y="52"/>
                    </a:lnTo>
                    <a:lnTo>
                      <a:pt x="18" y="50"/>
                    </a:lnTo>
                    <a:lnTo>
                      <a:pt x="18" y="46"/>
                    </a:lnTo>
                    <a:lnTo>
                      <a:pt x="18" y="42"/>
                    </a:lnTo>
                    <a:lnTo>
                      <a:pt x="18" y="38"/>
                    </a:lnTo>
                    <a:lnTo>
                      <a:pt x="22" y="38"/>
                    </a:lnTo>
                    <a:lnTo>
                      <a:pt x="18" y="38"/>
                    </a:lnTo>
                    <a:lnTo>
                      <a:pt x="18" y="34"/>
                    </a:lnTo>
                    <a:lnTo>
                      <a:pt x="18" y="30"/>
                    </a:lnTo>
                    <a:lnTo>
                      <a:pt x="22" y="30"/>
                    </a:lnTo>
                    <a:lnTo>
                      <a:pt x="26" y="30"/>
                    </a:lnTo>
                    <a:lnTo>
                      <a:pt x="30" y="30"/>
                    </a:lnTo>
                    <a:lnTo>
                      <a:pt x="32" y="30"/>
                    </a:lnTo>
                    <a:lnTo>
                      <a:pt x="32" y="34"/>
                    </a:lnTo>
                    <a:lnTo>
                      <a:pt x="36" y="34"/>
                    </a:lnTo>
                    <a:lnTo>
                      <a:pt x="32" y="34"/>
                    </a:lnTo>
                    <a:lnTo>
                      <a:pt x="32" y="30"/>
                    </a:lnTo>
                    <a:lnTo>
                      <a:pt x="36" y="30"/>
                    </a:lnTo>
                    <a:lnTo>
                      <a:pt x="36" y="34"/>
                    </a:lnTo>
                    <a:lnTo>
                      <a:pt x="36" y="38"/>
                    </a:lnTo>
                    <a:lnTo>
                      <a:pt x="36" y="34"/>
                    </a:lnTo>
                    <a:lnTo>
                      <a:pt x="40" y="34"/>
                    </a:lnTo>
                    <a:lnTo>
                      <a:pt x="36" y="30"/>
                    </a:lnTo>
                    <a:lnTo>
                      <a:pt x="36" y="26"/>
                    </a:lnTo>
                    <a:lnTo>
                      <a:pt x="40" y="26"/>
                    </a:lnTo>
                    <a:lnTo>
                      <a:pt x="44" y="26"/>
                    </a:lnTo>
                    <a:lnTo>
                      <a:pt x="48" y="26"/>
                    </a:lnTo>
                    <a:lnTo>
                      <a:pt x="52" y="26"/>
                    </a:lnTo>
                    <a:lnTo>
                      <a:pt x="52" y="30"/>
                    </a:lnTo>
                    <a:lnTo>
                      <a:pt x="56" y="34"/>
                    </a:lnTo>
                    <a:lnTo>
                      <a:pt x="56" y="30"/>
                    </a:lnTo>
                    <a:lnTo>
                      <a:pt x="52" y="30"/>
                    </a:lnTo>
                    <a:lnTo>
                      <a:pt x="52" y="26"/>
                    </a:lnTo>
                    <a:lnTo>
                      <a:pt x="48" y="26"/>
                    </a:lnTo>
                    <a:lnTo>
                      <a:pt x="44" y="26"/>
                    </a:lnTo>
                    <a:lnTo>
                      <a:pt x="44" y="24"/>
                    </a:lnTo>
                    <a:lnTo>
                      <a:pt x="44" y="20"/>
                    </a:lnTo>
                    <a:lnTo>
                      <a:pt x="40" y="20"/>
                    </a:lnTo>
                    <a:lnTo>
                      <a:pt x="44" y="20"/>
                    </a:lnTo>
                    <a:lnTo>
                      <a:pt x="44" y="16"/>
                    </a:lnTo>
                    <a:lnTo>
                      <a:pt x="40" y="16"/>
                    </a:lnTo>
                    <a:lnTo>
                      <a:pt x="44" y="16"/>
                    </a:lnTo>
                    <a:lnTo>
                      <a:pt x="44" y="12"/>
                    </a:lnTo>
                    <a:lnTo>
                      <a:pt x="44" y="8"/>
                    </a:lnTo>
                    <a:lnTo>
                      <a:pt x="40" y="8"/>
                    </a:lnTo>
                    <a:lnTo>
                      <a:pt x="40" y="4"/>
                    </a:lnTo>
                    <a:lnTo>
                      <a:pt x="36" y="4"/>
                    </a:lnTo>
                    <a:lnTo>
                      <a:pt x="32" y="4"/>
                    </a:lnTo>
                    <a:lnTo>
                      <a:pt x="32" y="8"/>
                    </a:lnTo>
                    <a:lnTo>
                      <a:pt x="32" y="4"/>
                    </a:lnTo>
                    <a:lnTo>
                      <a:pt x="36" y="4"/>
                    </a:lnTo>
                    <a:lnTo>
                      <a:pt x="36" y="0"/>
                    </a:lnTo>
                    <a:lnTo>
                      <a:pt x="36" y="4"/>
                    </a:lnTo>
                    <a:lnTo>
                      <a:pt x="40" y="4"/>
                    </a:lnTo>
                    <a:lnTo>
                      <a:pt x="44" y="4"/>
                    </a:lnTo>
                    <a:lnTo>
                      <a:pt x="48" y="4"/>
                    </a:lnTo>
                    <a:lnTo>
                      <a:pt x="52" y="4"/>
                    </a:lnTo>
                    <a:lnTo>
                      <a:pt x="56" y="4"/>
                    </a:lnTo>
                    <a:lnTo>
                      <a:pt x="58" y="4"/>
                    </a:lnTo>
                    <a:lnTo>
                      <a:pt x="58" y="8"/>
                    </a:lnTo>
                    <a:lnTo>
                      <a:pt x="58" y="12"/>
                    </a:lnTo>
                    <a:lnTo>
                      <a:pt x="56" y="12"/>
                    </a:lnTo>
                    <a:lnTo>
                      <a:pt x="58" y="12"/>
                    </a:lnTo>
                    <a:lnTo>
                      <a:pt x="62" y="16"/>
                    </a:lnTo>
                    <a:lnTo>
                      <a:pt x="66" y="16"/>
                    </a:lnTo>
                    <a:lnTo>
                      <a:pt x="70" y="16"/>
                    </a:lnTo>
                    <a:lnTo>
                      <a:pt x="74" y="16"/>
                    </a:lnTo>
                    <a:lnTo>
                      <a:pt x="74" y="20"/>
                    </a:lnTo>
                    <a:lnTo>
                      <a:pt x="70" y="24"/>
                    </a:lnTo>
                    <a:lnTo>
                      <a:pt x="70" y="26"/>
                    </a:lnTo>
                    <a:lnTo>
                      <a:pt x="70" y="24"/>
                    </a:lnTo>
                    <a:lnTo>
                      <a:pt x="74" y="24"/>
                    </a:lnTo>
                    <a:lnTo>
                      <a:pt x="78" y="24"/>
                    </a:lnTo>
                    <a:lnTo>
                      <a:pt x="78" y="26"/>
                    </a:lnTo>
                    <a:lnTo>
                      <a:pt x="82" y="24"/>
                    </a:lnTo>
                    <a:lnTo>
                      <a:pt x="82" y="20"/>
                    </a:lnTo>
                    <a:lnTo>
                      <a:pt x="86" y="20"/>
                    </a:lnTo>
                    <a:lnTo>
                      <a:pt x="88" y="20"/>
                    </a:lnTo>
                    <a:lnTo>
                      <a:pt x="92" y="16"/>
                    </a:lnTo>
                    <a:lnTo>
                      <a:pt x="92" y="12"/>
                    </a:lnTo>
                    <a:lnTo>
                      <a:pt x="96" y="12"/>
                    </a:lnTo>
                    <a:lnTo>
                      <a:pt x="100" y="12"/>
                    </a:lnTo>
                    <a:lnTo>
                      <a:pt x="100" y="16"/>
                    </a:lnTo>
                    <a:lnTo>
                      <a:pt x="96" y="16"/>
                    </a:lnTo>
                    <a:lnTo>
                      <a:pt x="92" y="16"/>
                    </a:lnTo>
                    <a:lnTo>
                      <a:pt x="92" y="20"/>
                    </a:lnTo>
                    <a:lnTo>
                      <a:pt x="92" y="16"/>
                    </a:lnTo>
                    <a:lnTo>
                      <a:pt x="96" y="16"/>
                    </a:lnTo>
                    <a:lnTo>
                      <a:pt x="100" y="16"/>
                    </a:lnTo>
                    <a:lnTo>
                      <a:pt x="104" y="16"/>
                    </a:lnTo>
                    <a:lnTo>
                      <a:pt x="104" y="20"/>
                    </a:lnTo>
                    <a:lnTo>
                      <a:pt x="108" y="20"/>
                    </a:lnTo>
                    <a:lnTo>
                      <a:pt x="108" y="24"/>
                    </a:lnTo>
                    <a:lnTo>
                      <a:pt x="108" y="20"/>
                    </a:lnTo>
                    <a:lnTo>
                      <a:pt x="112" y="20"/>
                    </a:lnTo>
                    <a:lnTo>
                      <a:pt x="112" y="24"/>
                    </a:lnTo>
                    <a:lnTo>
                      <a:pt x="114" y="26"/>
                    </a:lnTo>
                    <a:lnTo>
                      <a:pt x="112" y="26"/>
                    </a:lnTo>
                    <a:lnTo>
                      <a:pt x="114" y="26"/>
                    </a:lnTo>
                    <a:lnTo>
                      <a:pt x="118" y="30"/>
                    </a:lnTo>
                    <a:lnTo>
                      <a:pt x="118" y="34"/>
                    </a:lnTo>
                    <a:lnTo>
                      <a:pt x="122" y="38"/>
                    </a:lnTo>
                    <a:lnTo>
                      <a:pt x="122" y="42"/>
                    </a:lnTo>
                    <a:lnTo>
                      <a:pt x="118" y="46"/>
                    </a:lnTo>
                    <a:lnTo>
                      <a:pt x="118" y="50"/>
                    </a:lnTo>
                    <a:lnTo>
                      <a:pt x="122" y="50"/>
                    </a:lnTo>
                    <a:lnTo>
                      <a:pt x="122" y="52"/>
                    </a:lnTo>
                    <a:lnTo>
                      <a:pt x="126" y="52"/>
                    </a:lnTo>
                    <a:lnTo>
                      <a:pt x="126" y="56"/>
                    </a:lnTo>
                    <a:lnTo>
                      <a:pt x="122" y="56"/>
                    </a:lnTo>
                    <a:lnTo>
                      <a:pt x="122" y="60"/>
                    </a:lnTo>
                    <a:lnTo>
                      <a:pt x="126" y="60"/>
                    </a:lnTo>
                    <a:lnTo>
                      <a:pt x="126" y="64"/>
                    </a:lnTo>
                    <a:lnTo>
                      <a:pt x="126" y="68"/>
                    </a:lnTo>
                    <a:lnTo>
                      <a:pt x="122" y="68"/>
                    </a:lnTo>
                    <a:lnTo>
                      <a:pt x="126" y="72"/>
                    </a:lnTo>
                    <a:lnTo>
                      <a:pt x="126" y="76"/>
                    </a:lnTo>
                    <a:lnTo>
                      <a:pt x="130" y="76"/>
                    </a:lnTo>
                    <a:lnTo>
                      <a:pt x="130" y="78"/>
                    </a:lnTo>
                    <a:lnTo>
                      <a:pt x="130" y="82"/>
                    </a:lnTo>
                    <a:lnTo>
                      <a:pt x="130" y="86"/>
                    </a:lnTo>
                    <a:lnTo>
                      <a:pt x="126" y="90"/>
                    </a:lnTo>
                    <a:lnTo>
                      <a:pt x="122" y="90"/>
                    </a:lnTo>
                    <a:lnTo>
                      <a:pt x="126" y="90"/>
                    </a:lnTo>
                    <a:lnTo>
                      <a:pt x="122" y="86"/>
                    </a:lnTo>
                    <a:lnTo>
                      <a:pt x="118" y="86"/>
                    </a:lnTo>
                    <a:lnTo>
                      <a:pt x="122" y="86"/>
                    </a:lnTo>
                    <a:lnTo>
                      <a:pt x="118" y="90"/>
                    </a:lnTo>
                    <a:lnTo>
                      <a:pt x="114" y="90"/>
                    </a:lnTo>
                    <a:lnTo>
                      <a:pt x="112" y="94"/>
                    </a:lnTo>
                    <a:lnTo>
                      <a:pt x="108" y="94"/>
                    </a:lnTo>
                    <a:lnTo>
                      <a:pt x="104" y="94"/>
                    </a:lnTo>
                    <a:lnTo>
                      <a:pt x="104" y="98"/>
                    </a:lnTo>
                    <a:lnTo>
                      <a:pt x="100" y="98"/>
                    </a:lnTo>
                    <a:lnTo>
                      <a:pt x="96" y="98"/>
                    </a:lnTo>
                    <a:lnTo>
                      <a:pt x="92" y="102"/>
                    </a:lnTo>
                    <a:lnTo>
                      <a:pt x="92" y="106"/>
                    </a:lnTo>
                    <a:lnTo>
                      <a:pt x="88" y="102"/>
                    </a:lnTo>
                    <a:lnTo>
                      <a:pt x="88" y="106"/>
                    </a:lnTo>
                    <a:lnTo>
                      <a:pt x="92" y="106"/>
                    </a:lnTo>
                    <a:lnTo>
                      <a:pt x="92" y="108"/>
                    </a:lnTo>
                    <a:lnTo>
                      <a:pt x="96" y="108"/>
                    </a:lnTo>
                    <a:lnTo>
                      <a:pt x="92" y="112"/>
                    </a:lnTo>
                    <a:lnTo>
                      <a:pt x="92" y="116"/>
                    </a:lnTo>
                    <a:lnTo>
                      <a:pt x="96" y="116"/>
                    </a:lnTo>
                    <a:lnTo>
                      <a:pt x="96" y="120"/>
                    </a:lnTo>
                    <a:lnTo>
                      <a:pt x="100" y="120"/>
                    </a:lnTo>
                    <a:lnTo>
                      <a:pt x="100" y="124"/>
                    </a:lnTo>
                    <a:lnTo>
                      <a:pt x="104" y="124"/>
                    </a:lnTo>
                    <a:lnTo>
                      <a:pt x="108" y="128"/>
                    </a:lnTo>
                    <a:lnTo>
                      <a:pt x="112" y="132"/>
                    </a:lnTo>
                    <a:lnTo>
                      <a:pt x="112" y="134"/>
                    </a:lnTo>
                    <a:lnTo>
                      <a:pt x="112" y="138"/>
                    </a:lnTo>
                    <a:lnTo>
                      <a:pt x="108" y="138"/>
                    </a:lnTo>
                    <a:lnTo>
                      <a:pt x="108" y="142"/>
                    </a:lnTo>
                    <a:lnTo>
                      <a:pt x="104" y="142"/>
                    </a:lnTo>
                    <a:lnTo>
                      <a:pt x="100" y="142"/>
                    </a:lnTo>
                    <a:lnTo>
                      <a:pt x="100" y="146"/>
                    </a:lnTo>
                    <a:lnTo>
                      <a:pt x="96" y="146"/>
                    </a:lnTo>
                    <a:lnTo>
                      <a:pt x="100" y="146"/>
                    </a:lnTo>
                    <a:lnTo>
                      <a:pt x="100" y="150"/>
                    </a:lnTo>
                    <a:lnTo>
                      <a:pt x="100" y="154"/>
                    </a:lnTo>
                    <a:lnTo>
                      <a:pt x="104" y="154"/>
                    </a:lnTo>
                    <a:lnTo>
                      <a:pt x="104" y="158"/>
                    </a:lnTo>
                    <a:lnTo>
                      <a:pt x="104" y="162"/>
                    </a:lnTo>
                    <a:lnTo>
                      <a:pt x="100" y="162"/>
                    </a:lnTo>
                    <a:lnTo>
                      <a:pt x="100" y="158"/>
                    </a:lnTo>
                    <a:lnTo>
                      <a:pt x="96" y="158"/>
                    </a:lnTo>
                    <a:lnTo>
                      <a:pt x="92" y="158"/>
                    </a:lnTo>
                    <a:lnTo>
                      <a:pt x="88" y="158"/>
                    </a:lnTo>
                    <a:lnTo>
                      <a:pt x="86" y="158"/>
                    </a:lnTo>
                    <a:lnTo>
                      <a:pt x="82" y="158"/>
                    </a:lnTo>
                    <a:lnTo>
                      <a:pt x="78" y="158"/>
                    </a:lnTo>
                    <a:lnTo>
                      <a:pt x="78" y="162"/>
                    </a:lnTo>
                    <a:lnTo>
                      <a:pt x="74" y="162"/>
                    </a:lnTo>
                    <a:lnTo>
                      <a:pt x="70" y="158"/>
                    </a:lnTo>
                    <a:lnTo>
                      <a:pt x="66" y="158"/>
                    </a:lnTo>
                    <a:lnTo>
                      <a:pt x="66" y="162"/>
                    </a:lnTo>
                    <a:lnTo>
                      <a:pt x="62" y="164"/>
                    </a:lnTo>
                    <a:lnTo>
                      <a:pt x="62" y="162"/>
                    </a:lnTo>
                    <a:lnTo>
                      <a:pt x="58" y="162"/>
                    </a:lnTo>
                    <a:lnTo>
                      <a:pt x="58" y="158"/>
                    </a:lnTo>
                    <a:lnTo>
                      <a:pt x="56" y="158"/>
                    </a:lnTo>
                    <a:lnTo>
                      <a:pt x="52" y="158"/>
                    </a:lnTo>
                    <a:lnTo>
                      <a:pt x="48" y="158"/>
                    </a:lnTo>
                    <a:lnTo>
                      <a:pt x="44" y="158"/>
                    </a:lnTo>
                    <a:lnTo>
                      <a:pt x="44" y="154"/>
                    </a:lnTo>
                    <a:lnTo>
                      <a:pt x="44" y="158"/>
                    </a:lnTo>
                    <a:lnTo>
                      <a:pt x="44" y="154"/>
                    </a:lnTo>
                    <a:lnTo>
                      <a:pt x="40" y="154"/>
                    </a:lnTo>
                    <a:lnTo>
                      <a:pt x="40" y="158"/>
                    </a:lnTo>
                    <a:lnTo>
                      <a:pt x="40" y="154"/>
                    </a:lnTo>
                    <a:lnTo>
                      <a:pt x="36" y="154"/>
                    </a:lnTo>
                    <a:lnTo>
                      <a:pt x="36" y="158"/>
                    </a:lnTo>
                    <a:lnTo>
                      <a:pt x="40" y="158"/>
                    </a:lnTo>
                    <a:lnTo>
                      <a:pt x="36" y="158"/>
                    </a:lnTo>
                    <a:lnTo>
                      <a:pt x="32" y="158"/>
                    </a:lnTo>
                    <a:lnTo>
                      <a:pt x="30" y="158"/>
                    </a:lnTo>
                    <a:lnTo>
                      <a:pt x="26" y="158"/>
                    </a:lnTo>
                    <a:lnTo>
                      <a:pt x="26" y="158"/>
                    </a:lnTo>
                    <a:lnTo>
                      <a:pt x="26" y="158"/>
                    </a:lnTo>
                    <a:close/>
                    <a:moveTo>
                      <a:pt x="118" y="26"/>
                    </a:moveTo>
                    <a:lnTo>
                      <a:pt x="114" y="26"/>
                    </a:lnTo>
                    <a:lnTo>
                      <a:pt x="112" y="26"/>
                    </a:lnTo>
                    <a:lnTo>
                      <a:pt x="114" y="26"/>
                    </a:lnTo>
                    <a:lnTo>
                      <a:pt x="114" y="24"/>
                    </a:lnTo>
                    <a:lnTo>
                      <a:pt x="112" y="24"/>
                    </a:lnTo>
                    <a:lnTo>
                      <a:pt x="112" y="20"/>
                    </a:lnTo>
                    <a:lnTo>
                      <a:pt x="114" y="20"/>
                    </a:lnTo>
                    <a:lnTo>
                      <a:pt x="114" y="24"/>
                    </a:lnTo>
                    <a:lnTo>
                      <a:pt x="118" y="24"/>
                    </a:lnTo>
                    <a:lnTo>
                      <a:pt x="118" y="26"/>
                    </a:lnTo>
                    <a:lnTo>
                      <a:pt x="118" y="26"/>
                    </a:lnTo>
                    <a:lnTo>
                      <a:pt x="118" y="26"/>
                    </a:lnTo>
                    <a:close/>
                    <a:moveTo>
                      <a:pt x="78" y="12"/>
                    </a:moveTo>
                    <a:lnTo>
                      <a:pt x="78" y="16"/>
                    </a:lnTo>
                    <a:lnTo>
                      <a:pt x="74" y="16"/>
                    </a:lnTo>
                    <a:lnTo>
                      <a:pt x="74" y="12"/>
                    </a:lnTo>
                    <a:lnTo>
                      <a:pt x="78" y="12"/>
                    </a:lnTo>
                    <a:lnTo>
                      <a:pt x="78" y="12"/>
                    </a:lnTo>
                    <a:lnTo>
                      <a:pt x="78" y="12"/>
                    </a:lnTo>
                    <a:close/>
                    <a:moveTo>
                      <a:pt x="40" y="8"/>
                    </a:moveTo>
                    <a:lnTo>
                      <a:pt x="36" y="8"/>
                    </a:lnTo>
                    <a:lnTo>
                      <a:pt x="40" y="8"/>
                    </a:lnTo>
                    <a:lnTo>
                      <a:pt x="40" y="8"/>
                    </a:lnTo>
                    <a:lnTo>
                      <a:pt x="40" y="8"/>
                    </a:lnTo>
                    <a:close/>
                    <a:moveTo>
                      <a:pt x="104" y="20"/>
                    </a:moveTo>
                    <a:lnTo>
                      <a:pt x="104" y="16"/>
                    </a:lnTo>
                    <a:lnTo>
                      <a:pt x="104" y="12"/>
                    </a:lnTo>
                    <a:lnTo>
                      <a:pt x="108" y="12"/>
                    </a:lnTo>
                    <a:lnTo>
                      <a:pt x="104" y="12"/>
                    </a:lnTo>
                    <a:lnTo>
                      <a:pt x="104" y="8"/>
                    </a:lnTo>
                    <a:lnTo>
                      <a:pt x="108" y="8"/>
                    </a:lnTo>
                    <a:lnTo>
                      <a:pt x="108" y="12"/>
                    </a:lnTo>
                    <a:lnTo>
                      <a:pt x="112" y="12"/>
                    </a:lnTo>
                    <a:lnTo>
                      <a:pt x="112" y="16"/>
                    </a:lnTo>
                    <a:lnTo>
                      <a:pt x="108" y="16"/>
                    </a:lnTo>
                    <a:lnTo>
                      <a:pt x="108" y="20"/>
                    </a:lnTo>
                    <a:lnTo>
                      <a:pt x="104" y="20"/>
                    </a:lnTo>
                    <a:lnTo>
                      <a:pt x="104" y="20"/>
                    </a:lnTo>
                    <a:lnTo>
                      <a:pt x="104" y="2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5" name="Freeform 102">
                <a:extLst>
                  <a:ext uri="{FF2B5EF4-FFF2-40B4-BE49-F238E27FC236}">
                    <a16:creationId xmlns:a16="http://schemas.microsoft.com/office/drawing/2014/main" id="{1447EA09-FC3A-C425-65E0-D1DF7BF87A38}"/>
                  </a:ext>
                </a:extLst>
              </p:cNvPr>
              <p:cNvSpPr>
                <a:spLocks noEditPoints="1"/>
              </p:cNvSpPr>
              <p:nvPr/>
            </p:nvSpPr>
            <p:spPr bwMode="auto">
              <a:xfrm>
                <a:off x="4838700" y="3371918"/>
                <a:ext cx="187325" cy="206375"/>
              </a:xfrm>
              <a:custGeom>
                <a:avLst/>
                <a:gdLst>
                  <a:gd name="T0" fmla="*/ 6 w 118"/>
                  <a:gd name="T1" fmla="*/ 48 h 130"/>
                  <a:gd name="T2" fmla="*/ 6 w 118"/>
                  <a:gd name="T3" fmla="*/ 34 h 130"/>
                  <a:gd name="T4" fmla="*/ 26 w 118"/>
                  <a:gd name="T5" fmla="*/ 18 h 130"/>
                  <a:gd name="T6" fmla="*/ 44 w 118"/>
                  <a:gd name="T7" fmla="*/ 8 h 130"/>
                  <a:gd name="T8" fmla="*/ 66 w 118"/>
                  <a:gd name="T9" fmla="*/ 4 h 130"/>
                  <a:gd name="T10" fmla="*/ 86 w 118"/>
                  <a:gd name="T11" fmla="*/ 12 h 130"/>
                  <a:gd name="T12" fmla="*/ 96 w 118"/>
                  <a:gd name="T13" fmla="*/ 8 h 130"/>
                  <a:gd name="T14" fmla="*/ 86 w 118"/>
                  <a:gd name="T15" fmla="*/ 18 h 130"/>
                  <a:gd name="T16" fmla="*/ 62 w 118"/>
                  <a:gd name="T17" fmla="*/ 18 h 130"/>
                  <a:gd name="T18" fmla="*/ 62 w 118"/>
                  <a:gd name="T19" fmla="*/ 30 h 130"/>
                  <a:gd name="T20" fmla="*/ 60 w 118"/>
                  <a:gd name="T21" fmla="*/ 38 h 130"/>
                  <a:gd name="T22" fmla="*/ 52 w 118"/>
                  <a:gd name="T23" fmla="*/ 34 h 130"/>
                  <a:gd name="T24" fmla="*/ 40 w 118"/>
                  <a:gd name="T25" fmla="*/ 38 h 130"/>
                  <a:gd name="T26" fmla="*/ 44 w 118"/>
                  <a:gd name="T27" fmla="*/ 52 h 130"/>
                  <a:gd name="T28" fmla="*/ 36 w 118"/>
                  <a:gd name="T29" fmla="*/ 56 h 130"/>
                  <a:gd name="T30" fmla="*/ 48 w 118"/>
                  <a:gd name="T31" fmla="*/ 60 h 130"/>
                  <a:gd name="T32" fmla="*/ 60 w 118"/>
                  <a:gd name="T33" fmla="*/ 74 h 130"/>
                  <a:gd name="T34" fmla="*/ 48 w 118"/>
                  <a:gd name="T35" fmla="*/ 74 h 130"/>
                  <a:gd name="T36" fmla="*/ 44 w 118"/>
                  <a:gd name="T37" fmla="*/ 82 h 130"/>
                  <a:gd name="T38" fmla="*/ 44 w 118"/>
                  <a:gd name="T39" fmla="*/ 98 h 130"/>
                  <a:gd name="T40" fmla="*/ 36 w 118"/>
                  <a:gd name="T41" fmla="*/ 102 h 130"/>
                  <a:gd name="T42" fmla="*/ 26 w 118"/>
                  <a:gd name="T43" fmla="*/ 90 h 130"/>
                  <a:gd name="T44" fmla="*/ 22 w 118"/>
                  <a:gd name="T45" fmla="*/ 72 h 130"/>
                  <a:gd name="T46" fmla="*/ 40 w 118"/>
                  <a:gd name="T47" fmla="*/ 74 h 130"/>
                  <a:gd name="T48" fmla="*/ 36 w 118"/>
                  <a:gd name="T49" fmla="*/ 64 h 130"/>
                  <a:gd name="T50" fmla="*/ 18 w 118"/>
                  <a:gd name="T51" fmla="*/ 60 h 130"/>
                  <a:gd name="T52" fmla="*/ 66 w 118"/>
                  <a:gd name="T53" fmla="*/ 22 h 130"/>
                  <a:gd name="T54" fmla="*/ 82 w 118"/>
                  <a:gd name="T55" fmla="*/ 26 h 130"/>
                  <a:gd name="T56" fmla="*/ 74 w 118"/>
                  <a:gd name="T57" fmla="*/ 34 h 130"/>
                  <a:gd name="T58" fmla="*/ 2 w 118"/>
                  <a:gd name="T59" fmla="*/ 42 h 130"/>
                  <a:gd name="T60" fmla="*/ 0 w 118"/>
                  <a:gd name="T61" fmla="*/ 38 h 130"/>
                  <a:gd name="T62" fmla="*/ 92 w 118"/>
                  <a:gd name="T63" fmla="*/ 52 h 130"/>
                  <a:gd name="T64" fmla="*/ 60 w 118"/>
                  <a:gd name="T65" fmla="*/ 68 h 130"/>
                  <a:gd name="T66" fmla="*/ 48 w 118"/>
                  <a:gd name="T67" fmla="*/ 52 h 130"/>
                  <a:gd name="T68" fmla="*/ 62 w 118"/>
                  <a:gd name="T69" fmla="*/ 72 h 130"/>
                  <a:gd name="T70" fmla="*/ 60 w 118"/>
                  <a:gd name="T71" fmla="*/ 68 h 130"/>
                  <a:gd name="T72" fmla="*/ 14 w 118"/>
                  <a:gd name="T73" fmla="*/ 60 h 130"/>
                  <a:gd name="T74" fmla="*/ 90 w 118"/>
                  <a:gd name="T75" fmla="*/ 72 h 130"/>
                  <a:gd name="T76" fmla="*/ 90 w 118"/>
                  <a:gd name="T77" fmla="*/ 72 h 130"/>
                  <a:gd name="T78" fmla="*/ 14 w 118"/>
                  <a:gd name="T79" fmla="*/ 68 h 130"/>
                  <a:gd name="T80" fmla="*/ 10 w 118"/>
                  <a:gd name="T81" fmla="*/ 64 h 130"/>
                  <a:gd name="T82" fmla="*/ 74 w 118"/>
                  <a:gd name="T83" fmla="*/ 78 h 130"/>
                  <a:gd name="T84" fmla="*/ 18 w 118"/>
                  <a:gd name="T85" fmla="*/ 78 h 130"/>
                  <a:gd name="T86" fmla="*/ 100 w 118"/>
                  <a:gd name="T87" fmla="*/ 78 h 130"/>
                  <a:gd name="T88" fmla="*/ 92 w 118"/>
                  <a:gd name="T89" fmla="*/ 82 h 130"/>
                  <a:gd name="T90" fmla="*/ 62 w 118"/>
                  <a:gd name="T91" fmla="*/ 82 h 130"/>
                  <a:gd name="T92" fmla="*/ 74 w 118"/>
                  <a:gd name="T93" fmla="*/ 78 h 130"/>
                  <a:gd name="T94" fmla="*/ 66 w 118"/>
                  <a:gd name="T95" fmla="*/ 82 h 130"/>
                  <a:gd name="T96" fmla="*/ 74 w 118"/>
                  <a:gd name="T97" fmla="*/ 94 h 130"/>
                  <a:gd name="T98" fmla="*/ 100 w 118"/>
                  <a:gd name="T99" fmla="*/ 94 h 130"/>
                  <a:gd name="T100" fmla="*/ 104 w 118"/>
                  <a:gd name="T101" fmla="*/ 94 h 130"/>
                  <a:gd name="T102" fmla="*/ 78 w 118"/>
                  <a:gd name="T103" fmla="*/ 102 h 130"/>
                  <a:gd name="T104" fmla="*/ 66 w 118"/>
                  <a:gd name="T105" fmla="*/ 102 h 130"/>
                  <a:gd name="T106" fmla="*/ 112 w 118"/>
                  <a:gd name="T107" fmla="*/ 108 h 130"/>
                  <a:gd name="T108" fmla="*/ 44 w 118"/>
                  <a:gd name="T109" fmla="*/ 108 h 130"/>
                  <a:gd name="T110" fmla="*/ 104 w 118"/>
                  <a:gd name="T111" fmla="*/ 124 h 130"/>
                  <a:gd name="T112" fmla="*/ 62 w 118"/>
                  <a:gd name="T113" fmla="*/ 120 h 130"/>
                  <a:gd name="T114" fmla="*/ 82 w 118"/>
                  <a:gd name="T115" fmla="*/ 124 h 130"/>
                  <a:gd name="T116" fmla="*/ 78 w 118"/>
                  <a:gd name="T117" fmla="*/ 130 h 130"/>
                  <a:gd name="T118" fmla="*/ 56 w 118"/>
                  <a:gd name="T119" fmla="*/ 1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30">
                    <a:moveTo>
                      <a:pt x="18" y="52"/>
                    </a:moveTo>
                    <a:lnTo>
                      <a:pt x="18" y="56"/>
                    </a:lnTo>
                    <a:lnTo>
                      <a:pt x="14" y="52"/>
                    </a:lnTo>
                    <a:lnTo>
                      <a:pt x="14" y="56"/>
                    </a:lnTo>
                    <a:lnTo>
                      <a:pt x="14" y="52"/>
                    </a:lnTo>
                    <a:lnTo>
                      <a:pt x="10" y="52"/>
                    </a:lnTo>
                    <a:lnTo>
                      <a:pt x="10" y="48"/>
                    </a:lnTo>
                    <a:lnTo>
                      <a:pt x="6" y="48"/>
                    </a:lnTo>
                    <a:lnTo>
                      <a:pt x="6" y="46"/>
                    </a:lnTo>
                    <a:lnTo>
                      <a:pt x="6" y="42"/>
                    </a:lnTo>
                    <a:lnTo>
                      <a:pt x="2" y="42"/>
                    </a:lnTo>
                    <a:lnTo>
                      <a:pt x="6" y="42"/>
                    </a:lnTo>
                    <a:lnTo>
                      <a:pt x="6" y="38"/>
                    </a:lnTo>
                    <a:lnTo>
                      <a:pt x="6" y="42"/>
                    </a:lnTo>
                    <a:lnTo>
                      <a:pt x="6" y="38"/>
                    </a:lnTo>
                    <a:lnTo>
                      <a:pt x="6" y="34"/>
                    </a:lnTo>
                    <a:lnTo>
                      <a:pt x="10" y="34"/>
                    </a:lnTo>
                    <a:lnTo>
                      <a:pt x="14" y="30"/>
                    </a:lnTo>
                    <a:lnTo>
                      <a:pt x="14" y="26"/>
                    </a:lnTo>
                    <a:lnTo>
                      <a:pt x="18" y="26"/>
                    </a:lnTo>
                    <a:lnTo>
                      <a:pt x="18" y="22"/>
                    </a:lnTo>
                    <a:lnTo>
                      <a:pt x="18" y="18"/>
                    </a:lnTo>
                    <a:lnTo>
                      <a:pt x="22" y="18"/>
                    </a:lnTo>
                    <a:lnTo>
                      <a:pt x="26" y="18"/>
                    </a:lnTo>
                    <a:lnTo>
                      <a:pt x="30" y="18"/>
                    </a:lnTo>
                    <a:lnTo>
                      <a:pt x="30" y="16"/>
                    </a:lnTo>
                    <a:lnTo>
                      <a:pt x="32" y="12"/>
                    </a:lnTo>
                    <a:lnTo>
                      <a:pt x="36" y="12"/>
                    </a:lnTo>
                    <a:lnTo>
                      <a:pt x="36" y="16"/>
                    </a:lnTo>
                    <a:lnTo>
                      <a:pt x="40" y="16"/>
                    </a:lnTo>
                    <a:lnTo>
                      <a:pt x="40" y="12"/>
                    </a:lnTo>
                    <a:lnTo>
                      <a:pt x="44" y="8"/>
                    </a:lnTo>
                    <a:lnTo>
                      <a:pt x="48" y="12"/>
                    </a:lnTo>
                    <a:lnTo>
                      <a:pt x="48" y="8"/>
                    </a:lnTo>
                    <a:lnTo>
                      <a:pt x="52" y="8"/>
                    </a:lnTo>
                    <a:lnTo>
                      <a:pt x="56" y="8"/>
                    </a:lnTo>
                    <a:lnTo>
                      <a:pt x="60" y="8"/>
                    </a:lnTo>
                    <a:lnTo>
                      <a:pt x="60" y="4"/>
                    </a:lnTo>
                    <a:lnTo>
                      <a:pt x="62" y="4"/>
                    </a:lnTo>
                    <a:lnTo>
                      <a:pt x="66" y="4"/>
                    </a:lnTo>
                    <a:lnTo>
                      <a:pt x="66" y="8"/>
                    </a:lnTo>
                    <a:lnTo>
                      <a:pt x="70" y="8"/>
                    </a:lnTo>
                    <a:lnTo>
                      <a:pt x="74" y="8"/>
                    </a:lnTo>
                    <a:lnTo>
                      <a:pt x="74" y="12"/>
                    </a:lnTo>
                    <a:lnTo>
                      <a:pt x="78" y="12"/>
                    </a:lnTo>
                    <a:lnTo>
                      <a:pt x="82" y="12"/>
                    </a:lnTo>
                    <a:lnTo>
                      <a:pt x="86" y="8"/>
                    </a:lnTo>
                    <a:lnTo>
                      <a:pt x="86" y="12"/>
                    </a:lnTo>
                    <a:lnTo>
                      <a:pt x="90" y="12"/>
                    </a:lnTo>
                    <a:lnTo>
                      <a:pt x="90" y="8"/>
                    </a:lnTo>
                    <a:lnTo>
                      <a:pt x="90" y="4"/>
                    </a:lnTo>
                    <a:lnTo>
                      <a:pt x="90" y="0"/>
                    </a:lnTo>
                    <a:lnTo>
                      <a:pt x="92" y="0"/>
                    </a:lnTo>
                    <a:lnTo>
                      <a:pt x="92" y="4"/>
                    </a:lnTo>
                    <a:lnTo>
                      <a:pt x="96" y="4"/>
                    </a:lnTo>
                    <a:lnTo>
                      <a:pt x="96" y="8"/>
                    </a:lnTo>
                    <a:lnTo>
                      <a:pt x="96" y="12"/>
                    </a:lnTo>
                    <a:lnTo>
                      <a:pt x="92" y="12"/>
                    </a:lnTo>
                    <a:lnTo>
                      <a:pt x="92" y="16"/>
                    </a:lnTo>
                    <a:lnTo>
                      <a:pt x="92" y="18"/>
                    </a:lnTo>
                    <a:lnTo>
                      <a:pt x="90" y="18"/>
                    </a:lnTo>
                    <a:lnTo>
                      <a:pt x="90" y="22"/>
                    </a:lnTo>
                    <a:lnTo>
                      <a:pt x="90" y="18"/>
                    </a:lnTo>
                    <a:lnTo>
                      <a:pt x="86" y="18"/>
                    </a:lnTo>
                    <a:lnTo>
                      <a:pt x="82" y="18"/>
                    </a:lnTo>
                    <a:lnTo>
                      <a:pt x="78" y="18"/>
                    </a:lnTo>
                    <a:lnTo>
                      <a:pt x="74" y="16"/>
                    </a:lnTo>
                    <a:lnTo>
                      <a:pt x="70" y="18"/>
                    </a:lnTo>
                    <a:lnTo>
                      <a:pt x="66" y="18"/>
                    </a:lnTo>
                    <a:lnTo>
                      <a:pt x="66" y="16"/>
                    </a:lnTo>
                    <a:lnTo>
                      <a:pt x="66" y="18"/>
                    </a:lnTo>
                    <a:lnTo>
                      <a:pt x="62" y="18"/>
                    </a:lnTo>
                    <a:lnTo>
                      <a:pt x="62" y="22"/>
                    </a:lnTo>
                    <a:lnTo>
                      <a:pt x="60" y="22"/>
                    </a:lnTo>
                    <a:lnTo>
                      <a:pt x="60" y="18"/>
                    </a:lnTo>
                    <a:lnTo>
                      <a:pt x="56" y="18"/>
                    </a:lnTo>
                    <a:lnTo>
                      <a:pt x="56" y="22"/>
                    </a:lnTo>
                    <a:lnTo>
                      <a:pt x="56" y="26"/>
                    </a:lnTo>
                    <a:lnTo>
                      <a:pt x="60" y="26"/>
                    </a:lnTo>
                    <a:lnTo>
                      <a:pt x="62" y="30"/>
                    </a:lnTo>
                    <a:lnTo>
                      <a:pt x="66" y="30"/>
                    </a:lnTo>
                    <a:lnTo>
                      <a:pt x="66" y="34"/>
                    </a:lnTo>
                    <a:lnTo>
                      <a:pt x="62" y="34"/>
                    </a:lnTo>
                    <a:lnTo>
                      <a:pt x="62" y="30"/>
                    </a:lnTo>
                    <a:lnTo>
                      <a:pt x="60" y="30"/>
                    </a:lnTo>
                    <a:lnTo>
                      <a:pt x="56" y="30"/>
                    </a:lnTo>
                    <a:lnTo>
                      <a:pt x="60" y="34"/>
                    </a:lnTo>
                    <a:lnTo>
                      <a:pt x="60" y="38"/>
                    </a:lnTo>
                    <a:lnTo>
                      <a:pt x="56" y="34"/>
                    </a:lnTo>
                    <a:lnTo>
                      <a:pt x="56" y="30"/>
                    </a:lnTo>
                    <a:lnTo>
                      <a:pt x="52" y="30"/>
                    </a:lnTo>
                    <a:lnTo>
                      <a:pt x="52" y="34"/>
                    </a:lnTo>
                    <a:lnTo>
                      <a:pt x="56" y="34"/>
                    </a:lnTo>
                    <a:lnTo>
                      <a:pt x="56" y="38"/>
                    </a:lnTo>
                    <a:lnTo>
                      <a:pt x="52" y="38"/>
                    </a:lnTo>
                    <a:lnTo>
                      <a:pt x="52" y="34"/>
                    </a:lnTo>
                    <a:lnTo>
                      <a:pt x="52" y="30"/>
                    </a:lnTo>
                    <a:lnTo>
                      <a:pt x="48" y="30"/>
                    </a:lnTo>
                    <a:lnTo>
                      <a:pt x="44" y="26"/>
                    </a:lnTo>
                    <a:lnTo>
                      <a:pt x="44" y="22"/>
                    </a:lnTo>
                    <a:lnTo>
                      <a:pt x="40" y="26"/>
                    </a:lnTo>
                    <a:lnTo>
                      <a:pt x="40" y="30"/>
                    </a:lnTo>
                    <a:lnTo>
                      <a:pt x="40" y="34"/>
                    </a:lnTo>
                    <a:lnTo>
                      <a:pt x="40" y="38"/>
                    </a:lnTo>
                    <a:lnTo>
                      <a:pt x="44" y="42"/>
                    </a:lnTo>
                    <a:lnTo>
                      <a:pt x="44" y="46"/>
                    </a:lnTo>
                    <a:lnTo>
                      <a:pt x="48" y="46"/>
                    </a:lnTo>
                    <a:lnTo>
                      <a:pt x="48" y="48"/>
                    </a:lnTo>
                    <a:lnTo>
                      <a:pt x="52" y="48"/>
                    </a:lnTo>
                    <a:lnTo>
                      <a:pt x="52" y="52"/>
                    </a:lnTo>
                    <a:lnTo>
                      <a:pt x="48" y="52"/>
                    </a:lnTo>
                    <a:lnTo>
                      <a:pt x="44" y="52"/>
                    </a:lnTo>
                    <a:lnTo>
                      <a:pt x="48" y="52"/>
                    </a:lnTo>
                    <a:lnTo>
                      <a:pt x="48" y="48"/>
                    </a:lnTo>
                    <a:lnTo>
                      <a:pt x="44" y="48"/>
                    </a:lnTo>
                    <a:lnTo>
                      <a:pt x="44" y="52"/>
                    </a:lnTo>
                    <a:lnTo>
                      <a:pt x="48" y="52"/>
                    </a:lnTo>
                    <a:lnTo>
                      <a:pt x="44" y="56"/>
                    </a:lnTo>
                    <a:lnTo>
                      <a:pt x="40" y="56"/>
                    </a:lnTo>
                    <a:lnTo>
                      <a:pt x="36" y="56"/>
                    </a:lnTo>
                    <a:lnTo>
                      <a:pt x="40" y="56"/>
                    </a:lnTo>
                    <a:lnTo>
                      <a:pt x="40" y="60"/>
                    </a:lnTo>
                    <a:lnTo>
                      <a:pt x="40" y="56"/>
                    </a:lnTo>
                    <a:lnTo>
                      <a:pt x="40" y="60"/>
                    </a:lnTo>
                    <a:lnTo>
                      <a:pt x="44" y="60"/>
                    </a:lnTo>
                    <a:lnTo>
                      <a:pt x="48" y="60"/>
                    </a:lnTo>
                    <a:lnTo>
                      <a:pt x="48" y="64"/>
                    </a:lnTo>
                    <a:lnTo>
                      <a:pt x="48" y="60"/>
                    </a:lnTo>
                    <a:lnTo>
                      <a:pt x="52" y="64"/>
                    </a:lnTo>
                    <a:lnTo>
                      <a:pt x="48" y="64"/>
                    </a:lnTo>
                    <a:lnTo>
                      <a:pt x="52" y="64"/>
                    </a:lnTo>
                    <a:lnTo>
                      <a:pt x="56" y="64"/>
                    </a:lnTo>
                    <a:lnTo>
                      <a:pt x="56" y="68"/>
                    </a:lnTo>
                    <a:lnTo>
                      <a:pt x="60" y="68"/>
                    </a:lnTo>
                    <a:lnTo>
                      <a:pt x="60" y="72"/>
                    </a:lnTo>
                    <a:lnTo>
                      <a:pt x="60" y="74"/>
                    </a:lnTo>
                    <a:lnTo>
                      <a:pt x="60" y="78"/>
                    </a:lnTo>
                    <a:lnTo>
                      <a:pt x="60" y="82"/>
                    </a:lnTo>
                    <a:lnTo>
                      <a:pt x="60" y="78"/>
                    </a:lnTo>
                    <a:lnTo>
                      <a:pt x="56" y="78"/>
                    </a:lnTo>
                    <a:lnTo>
                      <a:pt x="52" y="74"/>
                    </a:lnTo>
                    <a:lnTo>
                      <a:pt x="56" y="74"/>
                    </a:lnTo>
                    <a:lnTo>
                      <a:pt x="52" y="74"/>
                    </a:lnTo>
                    <a:lnTo>
                      <a:pt x="48" y="74"/>
                    </a:lnTo>
                    <a:lnTo>
                      <a:pt x="44" y="74"/>
                    </a:lnTo>
                    <a:lnTo>
                      <a:pt x="44" y="78"/>
                    </a:lnTo>
                    <a:lnTo>
                      <a:pt x="48" y="78"/>
                    </a:lnTo>
                    <a:lnTo>
                      <a:pt x="48" y="82"/>
                    </a:lnTo>
                    <a:lnTo>
                      <a:pt x="52" y="82"/>
                    </a:lnTo>
                    <a:lnTo>
                      <a:pt x="52" y="86"/>
                    </a:lnTo>
                    <a:lnTo>
                      <a:pt x="48" y="86"/>
                    </a:lnTo>
                    <a:lnTo>
                      <a:pt x="44" y="82"/>
                    </a:lnTo>
                    <a:lnTo>
                      <a:pt x="40" y="82"/>
                    </a:lnTo>
                    <a:lnTo>
                      <a:pt x="40" y="86"/>
                    </a:lnTo>
                    <a:lnTo>
                      <a:pt x="44" y="86"/>
                    </a:lnTo>
                    <a:lnTo>
                      <a:pt x="44" y="90"/>
                    </a:lnTo>
                    <a:lnTo>
                      <a:pt x="44" y="94"/>
                    </a:lnTo>
                    <a:lnTo>
                      <a:pt x="44" y="98"/>
                    </a:lnTo>
                    <a:lnTo>
                      <a:pt x="48" y="98"/>
                    </a:lnTo>
                    <a:lnTo>
                      <a:pt x="44" y="98"/>
                    </a:lnTo>
                    <a:lnTo>
                      <a:pt x="44" y="102"/>
                    </a:lnTo>
                    <a:lnTo>
                      <a:pt x="48" y="102"/>
                    </a:lnTo>
                    <a:lnTo>
                      <a:pt x="48" y="104"/>
                    </a:lnTo>
                    <a:lnTo>
                      <a:pt x="44" y="102"/>
                    </a:lnTo>
                    <a:lnTo>
                      <a:pt x="40" y="98"/>
                    </a:lnTo>
                    <a:lnTo>
                      <a:pt x="36" y="102"/>
                    </a:lnTo>
                    <a:lnTo>
                      <a:pt x="36" y="104"/>
                    </a:lnTo>
                    <a:lnTo>
                      <a:pt x="36" y="102"/>
                    </a:lnTo>
                    <a:lnTo>
                      <a:pt x="36" y="98"/>
                    </a:lnTo>
                    <a:lnTo>
                      <a:pt x="32" y="98"/>
                    </a:lnTo>
                    <a:lnTo>
                      <a:pt x="32" y="94"/>
                    </a:lnTo>
                    <a:lnTo>
                      <a:pt x="30" y="94"/>
                    </a:lnTo>
                    <a:lnTo>
                      <a:pt x="30" y="98"/>
                    </a:lnTo>
                    <a:lnTo>
                      <a:pt x="26" y="98"/>
                    </a:lnTo>
                    <a:lnTo>
                      <a:pt x="26" y="94"/>
                    </a:lnTo>
                    <a:lnTo>
                      <a:pt x="26" y="90"/>
                    </a:lnTo>
                    <a:lnTo>
                      <a:pt x="26" y="86"/>
                    </a:lnTo>
                    <a:lnTo>
                      <a:pt x="26" y="82"/>
                    </a:lnTo>
                    <a:lnTo>
                      <a:pt x="22" y="82"/>
                    </a:lnTo>
                    <a:lnTo>
                      <a:pt x="22" y="78"/>
                    </a:lnTo>
                    <a:lnTo>
                      <a:pt x="18" y="78"/>
                    </a:lnTo>
                    <a:lnTo>
                      <a:pt x="18" y="74"/>
                    </a:lnTo>
                    <a:lnTo>
                      <a:pt x="22" y="74"/>
                    </a:lnTo>
                    <a:lnTo>
                      <a:pt x="22" y="72"/>
                    </a:lnTo>
                    <a:lnTo>
                      <a:pt x="26" y="72"/>
                    </a:lnTo>
                    <a:lnTo>
                      <a:pt x="26" y="68"/>
                    </a:lnTo>
                    <a:lnTo>
                      <a:pt x="30" y="68"/>
                    </a:lnTo>
                    <a:lnTo>
                      <a:pt x="32" y="68"/>
                    </a:lnTo>
                    <a:lnTo>
                      <a:pt x="32" y="72"/>
                    </a:lnTo>
                    <a:lnTo>
                      <a:pt x="36" y="72"/>
                    </a:lnTo>
                    <a:lnTo>
                      <a:pt x="40" y="72"/>
                    </a:lnTo>
                    <a:lnTo>
                      <a:pt x="40" y="74"/>
                    </a:lnTo>
                    <a:lnTo>
                      <a:pt x="44" y="74"/>
                    </a:lnTo>
                    <a:lnTo>
                      <a:pt x="44" y="72"/>
                    </a:lnTo>
                    <a:lnTo>
                      <a:pt x="48" y="72"/>
                    </a:lnTo>
                    <a:lnTo>
                      <a:pt x="44" y="72"/>
                    </a:lnTo>
                    <a:lnTo>
                      <a:pt x="40" y="72"/>
                    </a:lnTo>
                    <a:lnTo>
                      <a:pt x="40" y="68"/>
                    </a:lnTo>
                    <a:lnTo>
                      <a:pt x="36" y="68"/>
                    </a:lnTo>
                    <a:lnTo>
                      <a:pt x="36" y="64"/>
                    </a:lnTo>
                    <a:lnTo>
                      <a:pt x="36" y="68"/>
                    </a:lnTo>
                    <a:lnTo>
                      <a:pt x="32" y="68"/>
                    </a:lnTo>
                    <a:lnTo>
                      <a:pt x="30" y="68"/>
                    </a:lnTo>
                    <a:lnTo>
                      <a:pt x="26" y="68"/>
                    </a:lnTo>
                    <a:lnTo>
                      <a:pt x="22" y="68"/>
                    </a:lnTo>
                    <a:lnTo>
                      <a:pt x="18" y="68"/>
                    </a:lnTo>
                    <a:lnTo>
                      <a:pt x="18" y="64"/>
                    </a:lnTo>
                    <a:lnTo>
                      <a:pt x="18" y="60"/>
                    </a:lnTo>
                    <a:lnTo>
                      <a:pt x="14" y="60"/>
                    </a:lnTo>
                    <a:lnTo>
                      <a:pt x="14" y="56"/>
                    </a:lnTo>
                    <a:lnTo>
                      <a:pt x="18" y="56"/>
                    </a:lnTo>
                    <a:lnTo>
                      <a:pt x="18" y="52"/>
                    </a:lnTo>
                    <a:lnTo>
                      <a:pt x="18" y="52"/>
                    </a:lnTo>
                    <a:lnTo>
                      <a:pt x="18" y="52"/>
                    </a:lnTo>
                    <a:close/>
                    <a:moveTo>
                      <a:pt x="70" y="22"/>
                    </a:moveTo>
                    <a:lnTo>
                      <a:pt x="66" y="22"/>
                    </a:lnTo>
                    <a:lnTo>
                      <a:pt x="66" y="18"/>
                    </a:lnTo>
                    <a:lnTo>
                      <a:pt x="70" y="18"/>
                    </a:lnTo>
                    <a:lnTo>
                      <a:pt x="70" y="22"/>
                    </a:lnTo>
                    <a:lnTo>
                      <a:pt x="70" y="22"/>
                    </a:lnTo>
                    <a:lnTo>
                      <a:pt x="70" y="22"/>
                    </a:lnTo>
                    <a:close/>
                    <a:moveTo>
                      <a:pt x="82" y="26"/>
                    </a:moveTo>
                    <a:lnTo>
                      <a:pt x="86" y="26"/>
                    </a:lnTo>
                    <a:lnTo>
                      <a:pt x="82" y="26"/>
                    </a:lnTo>
                    <a:lnTo>
                      <a:pt x="82" y="26"/>
                    </a:lnTo>
                    <a:lnTo>
                      <a:pt x="82" y="26"/>
                    </a:lnTo>
                    <a:close/>
                    <a:moveTo>
                      <a:pt x="82" y="34"/>
                    </a:moveTo>
                    <a:lnTo>
                      <a:pt x="78" y="38"/>
                    </a:lnTo>
                    <a:lnTo>
                      <a:pt x="78" y="42"/>
                    </a:lnTo>
                    <a:lnTo>
                      <a:pt x="78" y="38"/>
                    </a:lnTo>
                    <a:lnTo>
                      <a:pt x="74" y="38"/>
                    </a:lnTo>
                    <a:lnTo>
                      <a:pt x="74" y="34"/>
                    </a:lnTo>
                    <a:lnTo>
                      <a:pt x="78" y="34"/>
                    </a:lnTo>
                    <a:lnTo>
                      <a:pt x="78" y="38"/>
                    </a:lnTo>
                    <a:lnTo>
                      <a:pt x="78" y="34"/>
                    </a:lnTo>
                    <a:lnTo>
                      <a:pt x="82" y="34"/>
                    </a:lnTo>
                    <a:lnTo>
                      <a:pt x="82" y="34"/>
                    </a:lnTo>
                    <a:lnTo>
                      <a:pt x="82" y="34"/>
                    </a:lnTo>
                    <a:close/>
                    <a:moveTo>
                      <a:pt x="0" y="38"/>
                    </a:moveTo>
                    <a:lnTo>
                      <a:pt x="2" y="42"/>
                    </a:lnTo>
                    <a:lnTo>
                      <a:pt x="0" y="42"/>
                    </a:lnTo>
                    <a:lnTo>
                      <a:pt x="2" y="42"/>
                    </a:lnTo>
                    <a:lnTo>
                      <a:pt x="2" y="46"/>
                    </a:lnTo>
                    <a:lnTo>
                      <a:pt x="2" y="48"/>
                    </a:lnTo>
                    <a:lnTo>
                      <a:pt x="0" y="46"/>
                    </a:lnTo>
                    <a:lnTo>
                      <a:pt x="0" y="42"/>
                    </a:lnTo>
                    <a:lnTo>
                      <a:pt x="0" y="38"/>
                    </a:lnTo>
                    <a:lnTo>
                      <a:pt x="0" y="38"/>
                    </a:lnTo>
                    <a:lnTo>
                      <a:pt x="0" y="38"/>
                    </a:lnTo>
                    <a:close/>
                    <a:moveTo>
                      <a:pt x="92" y="48"/>
                    </a:moveTo>
                    <a:lnTo>
                      <a:pt x="96" y="52"/>
                    </a:lnTo>
                    <a:lnTo>
                      <a:pt x="96" y="56"/>
                    </a:lnTo>
                    <a:lnTo>
                      <a:pt x="92" y="56"/>
                    </a:lnTo>
                    <a:lnTo>
                      <a:pt x="90" y="56"/>
                    </a:lnTo>
                    <a:lnTo>
                      <a:pt x="90" y="52"/>
                    </a:lnTo>
                    <a:lnTo>
                      <a:pt x="92" y="52"/>
                    </a:lnTo>
                    <a:lnTo>
                      <a:pt x="90" y="52"/>
                    </a:lnTo>
                    <a:lnTo>
                      <a:pt x="86" y="52"/>
                    </a:lnTo>
                    <a:lnTo>
                      <a:pt x="86" y="48"/>
                    </a:lnTo>
                    <a:lnTo>
                      <a:pt x="90" y="48"/>
                    </a:lnTo>
                    <a:lnTo>
                      <a:pt x="92" y="48"/>
                    </a:lnTo>
                    <a:lnTo>
                      <a:pt x="92" y="48"/>
                    </a:lnTo>
                    <a:lnTo>
                      <a:pt x="92" y="48"/>
                    </a:lnTo>
                    <a:close/>
                    <a:moveTo>
                      <a:pt x="60" y="68"/>
                    </a:moveTo>
                    <a:lnTo>
                      <a:pt x="56" y="68"/>
                    </a:lnTo>
                    <a:lnTo>
                      <a:pt x="56" y="64"/>
                    </a:lnTo>
                    <a:lnTo>
                      <a:pt x="52" y="64"/>
                    </a:lnTo>
                    <a:lnTo>
                      <a:pt x="52" y="60"/>
                    </a:lnTo>
                    <a:lnTo>
                      <a:pt x="48" y="56"/>
                    </a:lnTo>
                    <a:lnTo>
                      <a:pt x="44" y="56"/>
                    </a:lnTo>
                    <a:lnTo>
                      <a:pt x="48" y="56"/>
                    </a:lnTo>
                    <a:lnTo>
                      <a:pt x="48" y="52"/>
                    </a:lnTo>
                    <a:lnTo>
                      <a:pt x="52" y="56"/>
                    </a:lnTo>
                    <a:lnTo>
                      <a:pt x="52" y="60"/>
                    </a:lnTo>
                    <a:lnTo>
                      <a:pt x="56" y="60"/>
                    </a:lnTo>
                    <a:lnTo>
                      <a:pt x="60" y="60"/>
                    </a:lnTo>
                    <a:lnTo>
                      <a:pt x="62" y="60"/>
                    </a:lnTo>
                    <a:lnTo>
                      <a:pt x="62" y="64"/>
                    </a:lnTo>
                    <a:lnTo>
                      <a:pt x="62" y="68"/>
                    </a:lnTo>
                    <a:lnTo>
                      <a:pt x="62" y="72"/>
                    </a:lnTo>
                    <a:lnTo>
                      <a:pt x="66" y="72"/>
                    </a:lnTo>
                    <a:lnTo>
                      <a:pt x="66" y="74"/>
                    </a:lnTo>
                    <a:lnTo>
                      <a:pt x="62" y="74"/>
                    </a:lnTo>
                    <a:lnTo>
                      <a:pt x="62" y="72"/>
                    </a:lnTo>
                    <a:lnTo>
                      <a:pt x="62" y="68"/>
                    </a:lnTo>
                    <a:lnTo>
                      <a:pt x="60" y="68"/>
                    </a:lnTo>
                    <a:lnTo>
                      <a:pt x="60" y="68"/>
                    </a:lnTo>
                    <a:lnTo>
                      <a:pt x="60" y="68"/>
                    </a:lnTo>
                    <a:close/>
                    <a:moveTo>
                      <a:pt x="66" y="60"/>
                    </a:moveTo>
                    <a:lnTo>
                      <a:pt x="66" y="56"/>
                    </a:lnTo>
                    <a:lnTo>
                      <a:pt x="70" y="60"/>
                    </a:lnTo>
                    <a:lnTo>
                      <a:pt x="66" y="60"/>
                    </a:lnTo>
                    <a:lnTo>
                      <a:pt x="66" y="60"/>
                    </a:lnTo>
                    <a:lnTo>
                      <a:pt x="66" y="60"/>
                    </a:lnTo>
                    <a:close/>
                    <a:moveTo>
                      <a:pt x="14" y="56"/>
                    </a:moveTo>
                    <a:lnTo>
                      <a:pt x="14" y="60"/>
                    </a:lnTo>
                    <a:lnTo>
                      <a:pt x="14" y="64"/>
                    </a:lnTo>
                    <a:lnTo>
                      <a:pt x="10" y="64"/>
                    </a:lnTo>
                    <a:lnTo>
                      <a:pt x="10" y="60"/>
                    </a:lnTo>
                    <a:lnTo>
                      <a:pt x="10" y="56"/>
                    </a:lnTo>
                    <a:lnTo>
                      <a:pt x="14" y="56"/>
                    </a:lnTo>
                    <a:lnTo>
                      <a:pt x="14" y="56"/>
                    </a:lnTo>
                    <a:lnTo>
                      <a:pt x="14" y="56"/>
                    </a:lnTo>
                    <a:close/>
                    <a:moveTo>
                      <a:pt x="90" y="72"/>
                    </a:moveTo>
                    <a:lnTo>
                      <a:pt x="86" y="72"/>
                    </a:lnTo>
                    <a:lnTo>
                      <a:pt x="86" y="68"/>
                    </a:lnTo>
                    <a:lnTo>
                      <a:pt x="90" y="68"/>
                    </a:lnTo>
                    <a:lnTo>
                      <a:pt x="86" y="64"/>
                    </a:lnTo>
                    <a:lnTo>
                      <a:pt x="90" y="64"/>
                    </a:lnTo>
                    <a:lnTo>
                      <a:pt x="90" y="68"/>
                    </a:lnTo>
                    <a:lnTo>
                      <a:pt x="90" y="72"/>
                    </a:lnTo>
                    <a:lnTo>
                      <a:pt x="90" y="72"/>
                    </a:lnTo>
                    <a:lnTo>
                      <a:pt x="90" y="72"/>
                    </a:lnTo>
                    <a:close/>
                    <a:moveTo>
                      <a:pt x="14" y="68"/>
                    </a:moveTo>
                    <a:lnTo>
                      <a:pt x="10" y="68"/>
                    </a:lnTo>
                    <a:lnTo>
                      <a:pt x="10" y="64"/>
                    </a:lnTo>
                    <a:lnTo>
                      <a:pt x="14" y="64"/>
                    </a:lnTo>
                    <a:lnTo>
                      <a:pt x="14" y="68"/>
                    </a:lnTo>
                    <a:lnTo>
                      <a:pt x="14" y="68"/>
                    </a:lnTo>
                    <a:lnTo>
                      <a:pt x="14" y="68"/>
                    </a:lnTo>
                    <a:close/>
                    <a:moveTo>
                      <a:pt x="10" y="64"/>
                    </a:moveTo>
                    <a:lnTo>
                      <a:pt x="10" y="68"/>
                    </a:lnTo>
                    <a:lnTo>
                      <a:pt x="14" y="72"/>
                    </a:lnTo>
                    <a:lnTo>
                      <a:pt x="10" y="72"/>
                    </a:lnTo>
                    <a:lnTo>
                      <a:pt x="6" y="72"/>
                    </a:lnTo>
                    <a:lnTo>
                      <a:pt x="6" y="68"/>
                    </a:lnTo>
                    <a:lnTo>
                      <a:pt x="10" y="68"/>
                    </a:lnTo>
                    <a:lnTo>
                      <a:pt x="10" y="64"/>
                    </a:lnTo>
                    <a:lnTo>
                      <a:pt x="10" y="64"/>
                    </a:lnTo>
                    <a:lnTo>
                      <a:pt x="10" y="64"/>
                    </a:lnTo>
                    <a:close/>
                    <a:moveTo>
                      <a:pt x="74" y="78"/>
                    </a:moveTo>
                    <a:lnTo>
                      <a:pt x="70" y="78"/>
                    </a:lnTo>
                    <a:lnTo>
                      <a:pt x="70" y="74"/>
                    </a:lnTo>
                    <a:lnTo>
                      <a:pt x="74" y="74"/>
                    </a:lnTo>
                    <a:lnTo>
                      <a:pt x="74" y="78"/>
                    </a:lnTo>
                    <a:lnTo>
                      <a:pt x="74" y="78"/>
                    </a:lnTo>
                    <a:lnTo>
                      <a:pt x="74" y="78"/>
                    </a:lnTo>
                    <a:close/>
                    <a:moveTo>
                      <a:pt x="14" y="82"/>
                    </a:moveTo>
                    <a:lnTo>
                      <a:pt x="14" y="78"/>
                    </a:lnTo>
                    <a:lnTo>
                      <a:pt x="10" y="78"/>
                    </a:lnTo>
                    <a:lnTo>
                      <a:pt x="10" y="74"/>
                    </a:lnTo>
                    <a:lnTo>
                      <a:pt x="14" y="74"/>
                    </a:lnTo>
                    <a:lnTo>
                      <a:pt x="14" y="78"/>
                    </a:lnTo>
                    <a:lnTo>
                      <a:pt x="18" y="78"/>
                    </a:lnTo>
                    <a:lnTo>
                      <a:pt x="14" y="78"/>
                    </a:lnTo>
                    <a:lnTo>
                      <a:pt x="14" y="82"/>
                    </a:lnTo>
                    <a:lnTo>
                      <a:pt x="14" y="82"/>
                    </a:lnTo>
                    <a:lnTo>
                      <a:pt x="14" y="82"/>
                    </a:lnTo>
                    <a:close/>
                    <a:moveTo>
                      <a:pt x="100" y="82"/>
                    </a:moveTo>
                    <a:lnTo>
                      <a:pt x="100" y="78"/>
                    </a:lnTo>
                    <a:lnTo>
                      <a:pt x="96" y="78"/>
                    </a:lnTo>
                    <a:lnTo>
                      <a:pt x="100" y="78"/>
                    </a:lnTo>
                    <a:lnTo>
                      <a:pt x="104" y="78"/>
                    </a:lnTo>
                    <a:lnTo>
                      <a:pt x="100" y="78"/>
                    </a:lnTo>
                    <a:lnTo>
                      <a:pt x="100" y="82"/>
                    </a:lnTo>
                    <a:lnTo>
                      <a:pt x="100" y="82"/>
                    </a:lnTo>
                    <a:lnTo>
                      <a:pt x="100" y="82"/>
                    </a:lnTo>
                    <a:close/>
                    <a:moveTo>
                      <a:pt x="90" y="82"/>
                    </a:moveTo>
                    <a:lnTo>
                      <a:pt x="92" y="78"/>
                    </a:lnTo>
                    <a:lnTo>
                      <a:pt x="92" y="82"/>
                    </a:lnTo>
                    <a:lnTo>
                      <a:pt x="90" y="82"/>
                    </a:lnTo>
                    <a:lnTo>
                      <a:pt x="90" y="82"/>
                    </a:lnTo>
                    <a:lnTo>
                      <a:pt x="90" y="82"/>
                    </a:lnTo>
                    <a:close/>
                    <a:moveTo>
                      <a:pt x="62" y="82"/>
                    </a:moveTo>
                    <a:lnTo>
                      <a:pt x="62" y="78"/>
                    </a:lnTo>
                    <a:lnTo>
                      <a:pt x="66" y="78"/>
                    </a:lnTo>
                    <a:lnTo>
                      <a:pt x="66" y="82"/>
                    </a:lnTo>
                    <a:lnTo>
                      <a:pt x="62" y="82"/>
                    </a:lnTo>
                    <a:lnTo>
                      <a:pt x="62" y="82"/>
                    </a:lnTo>
                    <a:lnTo>
                      <a:pt x="62" y="82"/>
                    </a:lnTo>
                    <a:close/>
                    <a:moveTo>
                      <a:pt x="74" y="78"/>
                    </a:moveTo>
                    <a:lnTo>
                      <a:pt x="74" y="82"/>
                    </a:lnTo>
                    <a:lnTo>
                      <a:pt x="78" y="82"/>
                    </a:lnTo>
                    <a:lnTo>
                      <a:pt x="74" y="82"/>
                    </a:lnTo>
                    <a:lnTo>
                      <a:pt x="74" y="78"/>
                    </a:lnTo>
                    <a:lnTo>
                      <a:pt x="74" y="78"/>
                    </a:lnTo>
                    <a:lnTo>
                      <a:pt x="74" y="78"/>
                    </a:lnTo>
                    <a:close/>
                    <a:moveTo>
                      <a:pt x="66" y="82"/>
                    </a:moveTo>
                    <a:lnTo>
                      <a:pt x="66" y="86"/>
                    </a:lnTo>
                    <a:lnTo>
                      <a:pt x="62" y="86"/>
                    </a:lnTo>
                    <a:lnTo>
                      <a:pt x="66" y="86"/>
                    </a:lnTo>
                    <a:lnTo>
                      <a:pt x="66" y="82"/>
                    </a:lnTo>
                    <a:lnTo>
                      <a:pt x="66" y="82"/>
                    </a:lnTo>
                    <a:lnTo>
                      <a:pt x="66" y="82"/>
                    </a:lnTo>
                    <a:close/>
                    <a:moveTo>
                      <a:pt x="82" y="94"/>
                    </a:moveTo>
                    <a:lnTo>
                      <a:pt x="78" y="90"/>
                    </a:lnTo>
                    <a:lnTo>
                      <a:pt x="82" y="90"/>
                    </a:lnTo>
                    <a:lnTo>
                      <a:pt x="82" y="94"/>
                    </a:lnTo>
                    <a:lnTo>
                      <a:pt x="82" y="94"/>
                    </a:lnTo>
                    <a:lnTo>
                      <a:pt x="82" y="94"/>
                    </a:lnTo>
                    <a:close/>
                    <a:moveTo>
                      <a:pt x="78" y="94"/>
                    </a:moveTo>
                    <a:lnTo>
                      <a:pt x="74" y="94"/>
                    </a:lnTo>
                    <a:lnTo>
                      <a:pt x="74" y="90"/>
                    </a:lnTo>
                    <a:lnTo>
                      <a:pt x="78" y="90"/>
                    </a:lnTo>
                    <a:lnTo>
                      <a:pt x="78" y="94"/>
                    </a:lnTo>
                    <a:lnTo>
                      <a:pt x="78" y="94"/>
                    </a:lnTo>
                    <a:lnTo>
                      <a:pt x="78" y="94"/>
                    </a:lnTo>
                    <a:close/>
                    <a:moveTo>
                      <a:pt x="100" y="94"/>
                    </a:moveTo>
                    <a:lnTo>
                      <a:pt x="100" y="90"/>
                    </a:lnTo>
                    <a:lnTo>
                      <a:pt x="100" y="94"/>
                    </a:lnTo>
                    <a:lnTo>
                      <a:pt x="104" y="94"/>
                    </a:lnTo>
                    <a:lnTo>
                      <a:pt x="100" y="94"/>
                    </a:lnTo>
                    <a:lnTo>
                      <a:pt x="100" y="94"/>
                    </a:lnTo>
                    <a:lnTo>
                      <a:pt x="100" y="94"/>
                    </a:lnTo>
                    <a:close/>
                    <a:moveTo>
                      <a:pt x="100" y="102"/>
                    </a:moveTo>
                    <a:lnTo>
                      <a:pt x="100" y="98"/>
                    </a:lnTo>
                    <a:lnTo>
                      <a:pt x="104" y="98"/>
                    </a:lnTo>
                    <a:lnTo>
                      <a:pt x="104" y="94"/>
                    </a:lnTo>
                    <a:lnTo>
                      <a:pt x="108" y="94"/>
                    </a:lnTo>
                    <a:lnTo>
                      <a:pt x="108" y="98"/>
                    </a:lnTo>
                    <a:lnTo>
                      <a:pt x="104" y="98"/>
                    </a:lnTo>
                    <a:lnTo>
                      <a:pt x="100" y="98"/>
                    </a:lnTo>
                    <a:lnTo>
                      <a:pt x="100" y="102"/>
                    </a:lnTo>
                    <a:lnTo>
                      <a:pt x="100" y="102"/>
                    </a:lnTo>
                    <a:lnTo>
                      <a:pt x="100" y="102"/>
                    </a:lnTo>
                    <a:close/>
                    <a:moveTo>
                      <a:pt x="78" y="102"/>
                    </a:moveTo>
                    <a:lnTo>
                      <a:pt x="78" y="98"/>
                    </a:lnTo>
                    <a:lnTo>
                      <a:pt x="78" y="102"/>
                    </a:lnTo>
                    <a:lnTo>
                      <a:pt x="78" y="102"/>
                    </a:lnTo>
                    <a:lnTo>
                      <a:pt x="78" y="102"/>
                    </a:lnTo>
                    <a:close/>
                    <a:moveTo>
                      <a:pt x="62" y="102"/>
                    </a:moveTo>
                    <a:lnTo>
                      <a:pt x="62" y="98"/>
                    </a:lnTo>
                    <a:lnTo>
                      <a:pt x="66" y="98"/>
                    </a:lnTo>
                    <a:lnTo>
                      <a:pt x="66" y="102"/>
                    </a:lnTo>
                    <a:lnTo>
                      <a:pt x="62" y="102"/>
                    </a:lnTo>
                    <a:lnTo>
                      <a:pt x="62" y="102"/>
                    </a:lnTo>
                    <a:lnTo>
                      <a:pt x="62" y="102"/>
                    </a:lnTo>
                    <a:close/>
                    <a:moveTo>
                      <a:pt x="118" y="104"/>
                    </a:moveTo>
                    <a:lnTo>
                      <a:pt x="118" y="108"/>
                    </a:lnTo>
                    <a:lnTo>
                      <a:pt x="116" y="112"/>
                    </a:lnTo>
                    <a:lnTo>
                      <a:pt x="112" y="112"/>
                    </a:lnTo>
                    <a:lnTo>
                      <a:pt x="112" y="108"/>
                    </a:lnTo>
                    <a:lnTo>
                      <a:pt x="116" y="108"/>
                    </a:lnTo>
                    <a:lnTo>
                      <a:pt x="116" y="104"/>
                    </a:lnTo>
                    <a:lnTo>
                      <a:pt x="118" y="104"/>
                    </a:lnTo>
                    <a:lnTo>
                      <a:pt x="118" y="104"/>
                    </a:lnTo>
                    <a:lnTo>
                      <a:pt x="118" y="104"/>
                    </a:lnTo>
                    <a:close/>
                    <a:moveTo>
                      <a:pt x="44" y="104"/>
                    </a:moveTo>
                    <a:lnTo>
                      <a:pt x="48" y="108"/>
                    </a:lnTo>
                    <a:lnTo>
                      <a:pt x="44" y="108"/>
                    </a:lnTo>
                    <a:lnTo>
                      <a:pt x="44" y="104"/>
                    </a:lnTo>
                    <a:lnTo>
                      <a:pt x="44" y="104"/>
                    </a:lnTo>
                    <a:lnTo>
                      <a:pt x="44" y="104"/>
                    </a:lnTo>
                    <a:close/>
                    <a:moveTo>
                      <a:pt x="104" y="124"/>
                    </a:moveTo>
                    <a:lnTo>
                      <a:pt x="104" y="120"/>
                    </a:lnTo>
                    <a:lnTo>
                      <a:pt x="104" y="116"/>
                    </a:lnTo>
                    <a:lnTo>
                      <a:pt x="104" y="120"/>
                    </a:lnTo>
                    <a:lnTo>
                      <a:pt x="104" y="124"/>
                    </a:lnTo>
                    <a:lnTo>
                      <a:pt x="104" y="124"/>
                    </a:lnTo>
                    <a:lnTo>
                      <a:pt x="104" y="124"/>
                    </a:lnTo>
                    <a:close/>
                    <a:moveTo>
                      <a:pt x="56" y="128"/>
                    </a:moveTo>
                    <a:lnTo>
                      <a:pt x="52" y="128"/>
                    </a:lnTo>
                    <a:lnTo>
                      <a:pt x="52" y="120"/>
                    </a:lnTo>
                    <a:lnTo>
                      <a:pt x="56" y="120"/>
                    </a:lnTo>
                    <a:lnTo>
                      <a:pt x="60" y="120"/>
                    </a:lnTo>
                    <a:lnTo>
                      <a:pt x="62" y="120"/>
                    </a:lnTo>
                    <a:lnTo>
                      <a:pt x="60" y="124"/>
                    </a:lnTo>
                    <a:lnTo>
                      <a:pt x="62" y="124"/>
                    </a:lnTo>
                    <a:lnTo>
                      <a:pt x="66" y="124"/>
                    </a:lnTo>
                    <a:lnTo>
                      <a:pt x="70" y="124"/>
                    </a:lnTo>
                    <a:lnTo>
                      <a:pt x="74" y="124"/>
                    </a:lnTo>
                    <a:lnTo>
                      <a:pt x="78" y="124"/>
                    </a:lnTo>
                    <a:lnTo>
                      <a:pt x="82" y="128"/>
                    </a:lnTo>
                    <a:lnTo>
                      <a:pt x="82" y="124"/>
                    </a:lnTo>
                    <a:lnTo>
                      <a:pt x="86" y="124"/>
                    </a:lnTo>
                    <a:lnTo>
                      <a:pt x="86" y="128"/>
                    </a:lnTo>
                    <a:lnTo>
                      <a:pt x="90" y="128"/>
                    </a:lnTo>
                    <a:lnTo>
                      <a:pt x="92" y="128"/>
                    </a:lnTo>
                    <a:lnTo>
                      <a:pt x="92" y="130"/>
                    </a:lnTo>
                    <a:lnTo>
                      <a:pt x="90" y="130"/>
                    </a:lnTo>
                    <a:lnTo>
                      <a:pt x="82" y="130"/>
                    </a:lnTo>
                    <a:lnTo>
                      <a:pt x="78" y="130"/>
                    </a:lnTo>
                    <a:lnTo>
                      <a:pt x="74" y="130"/>
                    </a:lnTo>
                    <a:lnTo>
                      <a:pt x="70" y="130"/>
                    </a:lnTo>
                    <a:lnTo>
                      <a:pt x="66" y="130"/>
                    </a:lnTo>
                    <a:lnTo>
                      <a:pt x="66" y="128"/>
                    </a:lnTo>
                    <a:lnTo>
                      <a:pt x="62" y="128"/>
                    </a:lnTo>
                    <a:lnTo>
                      <a:pt x="60" y="128"/>
                    </a:lnTo>
                    <a:lnTo>
                      <a:pt x="56" y="128"/>
                    </a:lnTo>
                    <a:lnTo>
                      <a:pt x="56" y="128"/>
                    </a:lnTo>
                    <a:lnTo>
                      <a:pt x="56" y="12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6" name="Freeform 103">
                <a:extLst>
                  <a:ext uri="{FF2B5EF4-FFF2-40B4-BE49-F238E27FC236}">
                    <a16:creationId xmlns:a16="http://schemas.microsoft.com/office/drawing/2014/main" id="{9400E2F0-DA7F-0B00-BB81-FC7658A9DCD2}"/>
                  </a:ext>
                </a:extLst>
              </p:cNvPr>
              <p:cNvSpPr>
                <a:spLocks/>
              </p:cNvSpPr>
              <p:nvPr/>
            </p:nvSpPr>
            <p:spPr bwMode="auto">
              <a:xfrm>
                <a:off x="4337050" y="3124268"/>
                <a:ext cx="3175" cy="6350"/>
              </a:xfrm>
              <a:custGeom>
                <a:avLst/>
                <a:gdLst>
                  <a:gd name="T0" fmla="*/ 0 w 2"/>
                  <a:gd name="T1" fmla="*/ 4 h 4"/>
                  <a:gd name="T2" fmla="*/ 0 w 2"/>
                  <a:gd name="T3" fmla="*/ 4 h 4"/>
                  <a:gd name="T4" fmla="*/ 0 w 2"/>
                  <a:gd name="T5" fmla="*/ 4 h 4"/>
                  <a:gd name="T6" fmla="*/ 0 w 2"/>
                  <a:gd name="T7" fmla="*/ 4 h 4"/>
                  <a:gd name="T8" fmla="*/ 0 w 2"/>
                  <a:gd name="T9" fmla="*/ 4 h 4"/>
                  <a:gd name="T10" fmla="*/ 0 w 2"/>
                  <a:gd name="T11" fmla="*/ 4 h 4"/>
                  <a:gd name="T12" fmla="*/ 0 w 2"/>
                  <a:gd name="T13" fmla="*/ 0 h 4"/>
                  <a:gd name="T14" fmla="*/ 2 w 2"/>
                  <a:gd name="T15" fmla="*/ 0 h 4"/>
                  <a:gd name="T16" fmla="*/ 0 w 2"/>
                  <a:gd name="T17" fmla="*/ 4 h 4"/>
                  <a:gd name="T18" fmla="*/ 0 w 2"/>
                  <a:gd name="T19" fmla="*/ 4 h 4"/>
                  <a:gd name="T20" fmla="*/ 0 w 2"/>
                  <a:gd name="T21" fmla="*/ 4 h 4"/>
                  <a:gd name="T22" fmla="*/ 0 w 2"/>
                  <a:gd name="T23" fmla="*/ 4 h 4"/>
                  <a:gd name="T24" fmla="*/ 0 w 2"/>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0" y="4"/>
                    </a:moveTo>
                    <a:lnTo>
                      <a:pt x="0" y="4"/>
                    </a:lnTo>
                    <a:lnTo>
                      <a:pt x="0" y="4"/>
                    </a:lnTo>
                    <a:lnTo>
                      <a:pt x="0" y="4"/>
                    </a:lnTo>
                    <a:lnTo>
                      <a:pt x="0" y="4"/>
                    </a:lnTo>
                    <a:lnTo>
                      <a:pt x="0" y="4"/>
                    </a:lnTo>
                    <a:lnTo>
                      <a:pt x="0" y="0"/>
                    </a:lnTo>
                    <a:lnTo>
                      <a:pt x="2" y="0"/>
                    </a:lnTo>
                    <a:lnTo>
                      <a:pt x="0" y="4"/>
                    </a:lnTo>
                    <a:lnTo>
                      <a:pt x="0" y="4"/>
                    </a:lnTo>
                    <a:lnTo>
                      <a:pt x="0" y="4"/>
                    </a:lnTo>
                    <a:lnTo>
                      <a:pt x="0" y="4"/>
                    </a:lnTo>
                    <a:lnTo>
                      <a:pt x="0"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7" name="Freeform 104">
                <a:extLst>
                  <a:ext uri="{FF2B5EF4-FFF2-40B4-BE49-F238E27FC236}">
                    <a16:creationId xmlns:a16="http://schemas.microsoft.com/office/drawing/2014/main" id="{80E55A9C-B008-1DEC-305B-09693DC46B13}"/>
                  </a:ext>
                </a:extLst>
              </p:cNvPr>
              <p:cNvSpPr>
                <a:spLocks/>
              </p:cNvSpPr>
              <p:nvPr/>
            </p:nvSpPr>
            <p:spPr bwMode="auto">
              <a:xfrm>
                <a:off x="4756150" y="3159193"/>
                <a:ext cx="152400" cy="88900"/>
              </a:xfrm>
              <a:custGeom>
                <a:avLst/>
                <a:gdLst>
                  <a:gd name="T0" fmla="*/ 74 w 96"/>
                  <a:gd name="T1" fmla="*/ 42 h 56"/>
                  <a:gd name="T2" fmla="*/ 70 w 96"/>
                  <a:gd name="T3" fmla="*/ 46 h 56"/>
                  <a:gd name="T4" fmla="*/ 66 w 96"/>
                  <a:gd name="T5" fmla="*/ 46 h 56"/>
                  <a:gd name="T6" fmla="*/ 66 w 96"/>
                  <a:gd name="T7" fmla="*/ 46 h 56"/>
                  <a:gd name="T8" fmla="*/ 62 w 96"/>
                  <a:gd name="T9" fmla="*/ 50 h 56"/>
                  <a:gd name="T10" fmla="*/ 58 w 96"/>
                  <a:gd name="T11" fmla="*/ 50 h 56"/>
                  <a:gd name="T12" fmla="*/ 56 w 96"/>
                  <a:gd name="T13" fmla="*/ 50 h 56"/>
                  <a:gd name="T14" fmla="*/ 52 w 96"/>
                  <a:gd name="T15" fmla="*/ 50 h 56"/>
                  <a:gd name="T16" fmla="*/ 44 w 96"/>
                  <a:gd name="T17" fmla="*/ 52 h 56"/>
                  <a:gd name="T18" fmla="*/ 40 w 96"/>
                  <a:gd name="T19" fmla="*/ 52 h 56"/>
                  <a:gd name="T20" fmla="*/ 36 w 96"/>
                  <a:gd name="T21" fmla="*/ 52 h 56"/>
                  <a:gd name="T22" fmla="*/ 32 w 96"/>
                  <a:gd name="T23" fmla="*/ 56 h 56"/>
                  <a:gd name="T24" fmla="*/ 30 w 96"/>
                  <a:gd name="T25" fmla="*/ 56 h 56"/>
                  <a:gd name="T26" fmla="*/ 22 w 96"/>
                  <a:gd name="T27" fmla="*/ 52 h 56"/>
                  <a:gd name="T28" fmla="*/ 18 w 96"/>
                  <a:gd name="T29" fmla="*/ 52 h 56"/>
                  <a:gd name="T30" fmla="*/ 14 w 96"/>
                  <a:gd name="T31" fmla="*/ 50 h 56"/>
                  <a:gd name="T32" fmla="*/ 10 w 96"/>
                  <a:gd name="T33" fmla="*/ 46 h 56"/>
                  <a:gd name="T34" fmla="*/ 10 w 96"/>
                  <a:gd name="T35" fmla="*/ 46 h 56"/>
                  <a:gd name="T36" fmla="*/ 6 w 96"/>
                  <a:gd name="T37" fmla="*/ 42 h 56"/>
                  <a:gd name="T38" fmla="*/ 2 w 96"/>
                  <a:gd name="T39" fmla="*/ 38 h 56"/>
                  <a:gd name="T40" fmla="*/ 2 w 96"/>
                  <a:gd name="T41" fmla="*/ 34 h 56"/>
                  <a:gd name="T42" fmla="*/ 0 w 96"/>
                  <a:gd name="T43" fmla="*/ 34 h 56"/>
                  <a:gd name="T44" fmla="*/ 2 w 96"/>
                  <a:gd name="T45" fmla="*/ 30 h 56"/>
                  <a:gd name="T46" fmla="*/ 2 w 96"/>
                  <a:gd name="T47" fmla="*/ 26 h 56"/>
                  <a:gd name="T48" fmla="*/ 2 w 96"/>
                  <a:gd name="T49" fmla="*/ 24 h 56"/>
                  <a:gd name="T50" fmla="*/ 6 w 96"/>
                  <a:gd name="T51" fmla="*/ 20 h 56"/>
                  <a:gd name="T52" fmla="*/ 6 w 96"/>
                  <a:gd name="T53" fmla="*/ 20 h 56"/>
                  <a:gd name="T54" fmla="*/ 6 w 96"/>
                  <a:gd name="T55" fmla="*/ 16 h 56"/>
                  <a:gd name="T56" fmla="*/ 10 w 96"/>
                  <a:gd name="T57" fmla="*/ 16 h 56"/>
                  <a:gd name="T58" fmla="*/ 14 w 96"/>
                  <a:gd name="T59" fmla="*/ 16 h 56"/>
                  <a:gd name="T60" fmla="*/ 14 w 96"/>
                  <a:gd name="T61" fmla="*/ 12 h 56"/>
                  <a:gd name="T62" fmla="*/ 18 w 96"/>
                  <a:gd name="T63" fmla="*/ 12 h 56"/>
                  <a:gd name="T64" fmla="*/ 18 w 96"/>
                  <a:gd name="T65" fmla="*/ 12 h 56"/>
                  <a:gd name="T66" fmla="*/ 26 w 96"/>
                  <a:gd name="T67" fmla="*/ 16 h 56"/>
                  <a:gd name="T68" fmla="*/ 32 w 96"/>
                  <a:gd name="T69" fmla="*/ 16 h 56"/>
                  <a:gd name="T70" fmla="*/ 36 w 96"/>
                  <a:gd name="T71" fmla="*/ 16 h 56"/>
                  <a:gd name="T72" fmla="*/ 36 w 96"/>
                  <a:gd name="T73" fmla="*/ 16 h 56"/>
                  <a:gd name="T74" fmla="*/ 36 w 96"/>
                  <a:gd name="T75" fmla="*/ 12 h 56"/>
                  <a:gd name="T76" fmla="*/ 40 w 96"/>
                  <a:gd name="T77" fmla="*/ 8 h 56"/>
                  <a:gd name="T78" fmla="*/ 44 w 96"/>
                  <a:gd name="T79" fmla="*/ 8 h 56"/>
                  <a:gd name="T80" fmla="*/ 48 w 96"/>
                  <a:gd name="T81" fmla="*/ 8 h 56"/>
                  <a:gd name="T82" fmla="*/ 56 w 96"/>
                  <a:gd name="T83" fmla="*/ 8 h 56"/>
                  <a:gd name="T84" fmla="*/ 56 w 96"/>
                  <a:gd name="T85" fmla="*/ 8 h 56"/>
                  <a:gd name="T86" fmla="*/ 58 w 96"/>
                  <a:gd name="T87" fmla="*/ 4 h 56"/>
                  <a:gd name="T88" fmla="*/ 62 w 96"/>
                  <a:gd name="T89" fmla="*/ 0 h 56"/>
                  <a:gd name="T90" fmla="*/ 66 w 96"/>
                  <a:gd name="T91" fmla="*/ 0 h 56"/>
                  <a:gd name="T92" fmla="*/ 70 w 96"/>
                  <a:gd name="T93" fmla="*/ 0 h 56"/>
                  <a:gd name="T94" fmla="*/ 78 w 96"/>
                  <a:gd name="T95" fmla="*/ 0 h 56"/>
                  <a:gd name="T96" fmla="*/ 82 w 96"/>
                  <a:gd name="T97" fmla="*/ 4 h 56"/>
                  <a:gd name="T98" fmla="*/ 84 w 96"/>
                  <a:gd name="T99" fmla="*/ 4 h 56"/>
                  <a:gd name="T100" fmla="*/ 84 w 96"/>
                  <a:gd name="T101" fmla="*/ 0 h 56"/>
                  <a:gd name="T102" fmla="*/ 88 w 96"/>
                  <a:gd name="T103" fmla="*/ 4 h 56"/>
                  <a:gd name="T104" fmla="*/ 92 w 96"/>
                  <a:gd name="T105" fmla="*/ 8 h 56"/>
                  <a:gd name="T106" fmla="*/ 96 w 96"/>
                  <a:gd name="T107" fmla="*/ 8 h 56"/>
                  <a:gd name="T108" fmla="*/ 92 w 96"/>
                  <a:gd name="T109" fmla="*/ 16 h 56"/>
                  <a:gd name="T110" fmla="*/ 88 w 96"/>
                  <a:gd name="T111" fmla="*/ 16 h 56"/>
                  <a:gd name="T112" fmla="*/ 84 w 96"/>
                  <a:gd name="T113" fmla="*/ 20 h 56"/>
                  <a:gd name="T114" fmla="*/ 84 w 96"/>
                  <a:gd name="T115" fmla="*/ 20 h 56"/>
                  <a:gd name="T116" fmla="*/ 84 w 96"/>
                  <a:gd name="T117" fmla="*/ 24 h 56"/>
                  <a:gd name="T118" fmla="*/ 82 w 96"/>
                  <a:gd name="T119" fmla="*/ 26 h 56"/>
                  <a:gd name="T120" fmla="*/ 78 w 96"/>
                  <a:gd name="T121" fmla="*/ 30 h 56"/>
                  <a:gd name="T122" fmla="*/ 78 w 96"/>
                  <a:gd name="T123" fmla="*/ 34 h 56"/>
                  <a:gd name="T124" fmla="*/ 78 w 96"/>
                  <a:gd name="T125"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56">
                    <a:moveTo>
                      <a:pt x="78" y="38"/>
                    </a:moveTo>
                    <a:lnTo>
                      <a:pt x="74" y="38"/>
                    </a:lnTo>
                    <a:lnTo>
                      <a:pt x="74" y="38"/>
                    </a:lnTo>
                    <a:lnTo>
                      <a:pt x="74" y="38"/>
                    </a:lnTo>
                    <a:lnTo>
                      <a:pt x="74" y="42"/>
                    </a:lnTo>
                    <a:lnTo>
                      <a:pt x="74" y="42"/>
                    </a:lnTo>
                    <a:lnTo>
                      <a:pt x="74" y="42"/>
                    </a:lnTo>
                    <a:lnTo>
                      <a:pt x="70" y="46"/>
                    </a:lnTo>
                    <a:lnTo>
                      <a:pt x="70" y="46"/>
                    </a:lnTo>
                    <a:lnTo>
                      <a:pt x="70" y="46"/>
                    </a:lnTo>
                    <a:lnTo>
                      <a:pt x="70" y="46"/>
                    </a:lnTo>
                    <a:lnTo>
                      <a:pt x="70" y="46"/>
                    </a:lnTo>
                    <a:lnTo>
                      <a:pt x="70" y="46"/>
                    </a:lnTo>
                    <a:lnTo>
                      <a:pt x="70" y="46"/>
                    </a:lnTo>
                    <a:lnTo>
                      <a:pt x="66" y="46"/>
                    </a:lnTo>
                    <a:lnTo>
                      <a:pt x="66" y="46"/>
                    </a:lnTo>
                    <a:lnTo>
                      <a:pt x="66" y="46"/>
                    </a:lnTo>
                    <a:lnTo>
                      <a:pt x="66" y="46"/>
                    </a:lnTo>
                    <a:lnTo>
                      <a:pt x="66" y="46"/>
                    </a:lnTo>
                    <a:lnTo>
                      <a:pt x="66" y="46"/>
                    </a:lnTo>
                    <a:lnTo>
                      <a:pt x="66" y="50"/>
                    </a:lnTo>
                    <a:lnTo>
                      <a:pt x="66" y="50"/>
                    </a:lnTo>
                    <a:lnTo>
                      <a:pt x="66" y="50"/>
                    </a:lnTo>
                    <a:lnTo>
                      <a:pt x="66" y="50"/>
                    </a:lnTo>
                    <a:lnTo>
                      <a:pt x="62" y="50"/>
                    </a:lnTo>
                    <a:lnTo>
                      <a:pt x="62" y="50"/>
                    </a:lnTo>
                    <a:lnTo>
                      <a:pt x="62" y="50"/>
                    </a:lnTo>
                    <a:lnTo>
                      <a:pt x="62" y="50"/>
                    </a:lnTo>
                    <a:lnTo>
                      <a:pt x="62" y="50"/>
                    </a:lnTo>
                    <a:lnTo>
                      <a:pt x="58" y="50"/>
                    </a:lnTo>
                    <a:lnTo>
                      <a:pt x="58" y="50"/>
                    </a:lnTo>
                    <a:lnTo>
                      <a:pt x="58" y="50"/>
                    </a:lnTo>
                    <a:lnTo>
                      <a:pt x="58" y="50"/>
                    </a:lnTo>
                    <a:lnTo>
                      <a:pt x="58" y="50"/>
                    </a:lnTo>
                    <a:lnTo>
                      <a:pt x="56" y="50"/>
                    </a:lnTo>
                    <a:lnTo>
                      <a:pt x="56" y="50"/>
                    </a:lnTo>
                    <a:lnTo>
                      <a:pt x="52" y="50"/>
                    </a:lnTo>
                    <a:lnTo>
                      <a:pt x="52" y="50"/>
                    </a:lnTo>
                    <a:lnTo>
                      <a:pt x="52" y="50"/>
                    </a:lnTo>
                    <a:lnTo>
                      <a:pt x="52" y="50"/>
                    </a:lnTo>
                    <a:lnTo>
                      <a:pt x="48" y="50"/>
                    </a:lnTo>
                    <a:lnTo>
                      <a:pt x="48" y="50"/>
                    </a:lnTo>
                    <a:lnTo>
                      <a:pt x="48" y="50"/>
                    </a:lnTo>
                    <a:lnTo>
                      <a:pt x="48" y="50"/>
                    </a:lnTo>
                    <a:lnTo>
                      <a:pt x="44" y="52"/>
                    </a:lnTo>
                    <a:lnTo>
                      <a:pt x="44" y="52"/>
                    </a:lnTo>
                    <a:lnTo>
                      <a:pt x="44" y="52"/>
                    </a:lnTo>
                    <a:lnTo>
                      <a:pt x="40" y="52"/>
                    </a:lnTo>
                    <a:lnTo>
                      <a:pt x="40" y="52"/>
                    </a:lnTo>
                    <a:lnTo>
                      <a:pt x="40" y="52"/>
                    </a:lnTo>
                    <a:lnTo>
                      <a:pt x="36" y="52"/>
                    </a:lnTo>
                    <a:lnTo>
                      <a:pt x="36" y="52"/>
                    </a:lnTo>
                    <a:lnTo>
                      <a:pt x="36" y="52"/>
                    </a:lnTo>
                    <a:lnTo>
                      <a:pt x="36" y="52"/>
                    </a:lnTo>
                    <a:lnTo>
                      <a:pt x="36" y="52"/>
                    </a:lnTo>
                    <a:lnTo>
                      <a:pt x="36" y="52"/>
                    </a:lnTo>
                    <a:lnTo>
                      <a:pt x="36" y="56"/>
                    </a:lnTo>
                    <a:lnTo>
                      <a:pt x="32" y="56"/>
                    </a:lnTo>
                    <a:lnTo>
                      <a:pt x="32" y="56"/>
                    </a:lnTo>
                    <a:lnTo>
                      <a:pt x="32" y="56"/>
                    </a:lnTo>
                    <a:lnTo>
                      <a:pt x="32" y="56"/>
                    </a:lnTo>
                    <a:lnTo>
                      <a:pt x="30" y="56"/>
                    </a:lnTo>
                    <a:lnTo>
                      <a:pt x="30" y="56"/>
                    </a:lnTo>
                    <a:lnTo>
                      <a:pt x="30" y="56"/>
                    </a:lnTo>
                    <a:lnTo>
                      <a:pt x="30" y="56"/>
                    </a:lnTo>
                    <a:lnTo>
                      <a:pt x="26" y="56"/>
                    </a:lnTo>
                    <a:lnTo>
                      <a:pt x="26" y="56"/>
                    </a:lnTo>
                    <a:lnTo>
                      <a:pt x="22" y="56"/>
                    </a:lnTo>
                    <a:lnTo>
                      <a:pt x="22" y="52"/>
                    </a:lnTo>
                    <a:lnTo>
                      <a:pt x="22" y="52"/>
                    </a:lnTo>
                    <a:lnTo>
                      <a:pt x="22" y="52"/>
                    </a:lnTo>
                    <a:lnTo>
                      <a:pt x="22" y="52"/>
                    </a:lnTo>
                    <a:lnTo>
                      <a:pt x="18" y="52"/>
                    </a:lnTo>
                    <a:lnTo>
                      <a:pt x="18" y="52"/>
                    </a:lnTo>
                    <a:lnTo>
                      <a:pt x="18" y="52"/>
                    </a:lnTo>
                    <a:lnTo>
                      <a:pt x="18" y="52"/>
                    </a:lnTo>
                    <a:lnTo>
                      <a:pt x="18" y="52"/>
                    </a:lnTo>
                    <a:lnTo>
                      <a:pt x="14" y="52"/>
                    </a:lnTo>
                    <a:lnTo>
                      <a:pt x="14" y="50"/>
                    </a:lnTo>
                    <a:lnTo>
                      <a:pt x="14" y="50"/>
                    </a:lnTo>
                    <a:lnTo>
                      <a:pt x="14" y="50"/>
                    </a:lnTo>
                    <a:lnTo>
                      <a:pt x="14" y="50"/>
                    </a:lnTo>
                    <a:lnTo>
                      <a:pt x="14" y="50"/>
                    </a:lnTo>
                    <a:lnTo>
                      <a:pt x="10" y="46"/>
                    </a:lnTo>
                    <a:lnTo>
                      <a:pt x="10" y="46"/>
                    </a:lnTo>
                    <a:lnTo>
                      <a:pt x="10" y="46"/>
                    </a:lnTo>
                    <a:lnTo>
                      <a:pt x="10" y="46"/>
                    </a:lnTo>
                    <a:lnTo>
                      <a:pt x="10" y="46"/>
                    </a:lnTo>
                    <a:lnTo>
                      <a:pt x="10" y="46"/>
                    </a:lnTo>
                    <a:lnTo>
                      <a:pt x="10" y="46"/>
                    </a:lnTo>
                    <a:lnTo>
                      <a:pt x="10" y="46"/>
                    </a:lnTo>
                    <a:lnTo>
                      <a:pt x="10" y="46"/>
                    </a:lnTo>
                    <a:lnTo>
                      <a:pt x="6" y="42"/>
                    </a:lnTo>
                    <a:lnTo>
                      <a:pt x="6" y="42"/>
                    </a:lnTo>
                    <a:lnTo>
                      <a:pt x="6" y="42"/>
                    </a:lnTo>
                    <a:lnTo>
                      <a:pt x="6" y="42"/>
                    </a:lnTo>
                    <a:lnTo>
                      <a:pt x="2" y="38"/>
                    </a:lnTo>
                    <a:lnTo>
                      <a:pt x="2" y="38"/>
                    </a:lnTo>
                    <a:lnTo>
                      <a:pt x="2" y="38"/>
                    </a:lnTo>
                    <a:lnTo>
                      <a:pt x="2" y="38"/>
                    </a:lnTo>
                    <a:lnTo>
                      <a:pt x="2" y="38"/>
                    </a:lnTo>
                    <a:lnTo>
                      <a:pt x="2" y="34"/>
                    </a:lnTo>
                    <a:lnTo>
                      <a:pt x="2" y="34"/>
                    </a:lnTo>
                    <a:lnTo>
                      <a:pt x="2" y="34"/>
                    </a:lnTo>
                    <a:lnTo>
                      <a:pt x="2" y="34"/>
                    </a:lnTo>
                    <a:lnTo>
                      <a:pt x="2" y="34"/>
                    </a:lnTo>
                    <a:lnTo>
                      <a:pt x="2" y="34"/>
                    </a:lnTo>
                    <a:lnTo>
                      <a:pt x="0" y="34"/>
                    </a:lnTo>
                    <a:lnTo>
                      <a:pt x="0" y="34"/>
                    </a:lnTo>
                    <a:lnTo>
                      <a:pt x="0" y="34"/>
                    </a:lnTo>
                    <a:lnTo>
                      <a:pt x="0" y="34"/>
                    </a:lnTo>
                    <a:lnTo>
                      <a:pt x="2" y="30"/>
                    </a:lnTo>
                    <a:lnTo>
                      <a:pt x="2" y="30"/>
                    </a:lnTo>
                    <a:lnTo>
                      <a:pt x="2" y="30"/>
                    </a:lnTo>
                    <a:lnTo>
                      <a:pt x="2" y="30"/>
                    </a:lnTo>
                    <a:lnTo>
                      <a:pt x="2" y="30"/>
                    </a:lnTo>
                    <a:lnTo>
                      <a:pt x="2" y="30"/>
                    </a:lnTo>
                    <a:lnTo>
                      <a:pt x="6" y="30"/>
                    </a:lnTo>
                    <a:lnTo>
                      <a:pt x="6" y="30"/>
                    </a:lnTo>
                    <a:lnTo>
                      <a:pt x="2" y="26"/>
                    </a:lnTo>
                    <a:lnTo>
                      <a:pt x="2" y="26"/>
                    </a:lnTo>
                    <a:lnTo>
                      <a:pt x="2" y="26"/>
                    </a:lnTo>
                    <a:lnTo>
                      <a:pt x="6" y="26"/>
                    </a:lnTo>
                    <a:lnTo>
                      <a:pt x="6" y="26"/>
                    </a:lnTo>
                    <a:lnTo>
                      <a:pt x="2" y="24"/>
                    </a:lnTo>
                    <a:lnTo>
                      <a:pt x="2" y="24"/>
                    </a:lnTo>
                    <a:lnTo>
                      <a:pt x="6" y="24"/>
                    </a:lnTo>
                    <a:lnTo>
                      <a:pt x="6" y="24"/>
                    </a:lnTo>
                    <a:lnTo>
                      <a:pt x="6" y="24"/>
                    </a:lnTo>
                    <a:lnTo>
                      <a:pt x="6" y="20"/>
                    </a:lnTo>
                    <a:lnTo>
                      <a:pt x="6" y="20"/>
                    </a:lnTo>
                    <a:lnTo>
                      <a:pt x="6" y="20"/>
                    </a:lnTo>
                    <a:lnTo>
                      <a:pt x="6" y="20"/>
                    </a:lnTo>
                    <a:lnTo>
                      <a:pt x="6" y="20"/>
                    </a:lnTo>
                    <a:lnTo>
                      <a:pt x="6" y="20"/>
                    </a:lnTo>
                    <a:lnTo>
                      <a:pt x="2" y="20"/>
                    </a:lnTo>
                    <a:lnTo>
                      <a:pt x="2" y="16"/>
                    </a:lnTo>
                    <a:lnTo>
                      <a:pt x="6" y="16"/>
                    </a:lnTo>
                    <a:lnTo>
                      <a:pt x="6" y="16"/>
                    </a:lnTo>
                    <a:lnTo>
                      <a:pt x="6" y="16"/>
                    </a:lnTo>
                    <a:lnTo>
                      <a:pt x="6" y="16"/>
                    </a:lnTo>
                    <a:lnTo>
                      <a:pt x="10" y="16"/>
                    </a:lnTo>
                    <a:lnTo>
                      <a:pt x="10" y="20"/>
                    </a:lnTo>
                    <a:lnTo>
                      <a:pt x="10" y="20"/>
                    </a:lnTo>
                    <a:lnTo>
                      <a:pt x="10" y="16"/>
                    </a:lnTo>
                    <a:lnTo>
                      <a:pt x="10" y="16"/>
                    </a:lnTo>
                    <a:lnTo>
                      <a:pt x="14" y="16"/>
                    </a:lnTo>
                    <a:lnTo>
                      <a:pt x="14" y="16"/>
                    </a:lnTo>
                    <a:lnTo>
                      <a:pt x="14" y="16"/>
                    </a:lnTo>
                    <a:lnTo>
                      <a:pt x="14" y="16"/>
                    </a:lnTo>
                    <a:lnTo>
                      <a:pt x="14" y="16"/>
                    </a:lnTo>
                    <a:lnTo>
                      <a:pt x="14" y="12"/>
                    </a:lnTo>
                    <a:lnTo>
                      <a:pt x="14" y="12"/>
                    </a:lnTo>
                    <a:lnTo>
                      <a:pt x="14" y="12"/>
                    </a:lnTo>
                    <a:lnTo>
                      <a:pt x="14" y="12"/>
                    </a:lnTo>
                    <a:lnTo>
                      <a:pt x="14" y="12"/>
                    </a:lnTo>
                    <a:lnTo>
                      <a:pt x="14" y="12"/>
                    </a:lnTo>
                    <a:lnTo>
                      <a:pt x="14" y="12"/>
                    </a:lnTo>
                    <a:lnTo>
                      <a:pt x="18" y="12"/>
                    </a:lnTo>
                    <a:lnTo>
                      <a:pt x="18" y="12"/>
                    </a:lnTo>
                    <a:lnTo>
                      <a:pt x="18" y="12"/>
                    </a:lnTo>
                    <a:lnTo>
                      <a:pt x="18" y="12"/>
                    </a:lnTo>
                    <a:lnTo>
                      <a:pt x="18" y="12"/>
                    </a:lnTo>
                    <a:lnTo>
                      <a:pt x="18" y="12"/>
                    </a:lnTo>
                    <a:lnTo>
                      <a:pt x="18" y="12"/>
                    </a:lnTo>
                    <a:lnTo>
                      <a:pt x="22" y="16"/>
                    </a:lnTo>
                    <a:lnTo>
                      <a:pt x="26" y="16"/>
                    </a:lnTo>
                    <a:lnTo>
                      <a:pt x="26" y="16"/>
                    </a:lnTo>
                    <a:lnTo>
                      <a:pt x="26" y="16"/>
                    </a:lnTo>
                    <a:lnTo>
                      <a:pt x="26" y="16"/>
                    </a:lnTo>
                    <a:lnTo>
                      <a:pt x="30" y="16"/>
                    </a:lnTo>
                    <a:lnTo>
                      <a:pt x="30" y="16"/>
                    </a:lnTo>
                    <a:lnTo>
                      <a:pt x="30" y="16"/>
                    </a:lnTo>
                    <a:lnTo>
                      <a:pt x="30" y="16"/>
                    </a:lnTo>
                    <a:lnTo>
                      <a:pt x="32" y="16"/>
                    </a:lnTo>
                    <a:lnTo>
                      <a:pt x="32" y="16"/>
                    </a:lnTo>
                    <a:lnTo>
                      <a:pt x="32" y="16"/>
                    </a:lnTo>
                    <a:lnTo>
                      <a:pt x="32" y="16"/>
                    </a:lnTo>
                    <a:lnTo>
                      <a:pt x="32" y="16"/>
                    </a:lnTo>
                    <a:lnTo>
                      <a:pt x="36" y="16"/>
                    </a:lnTo>
                    <a:lnTo>
                      <a:pt x="36" y="16"/>
                    </a:lnTo>
                    <a:lnTo>
                      <a:pt x="36" y="16"/>
                    </a:lnTo>
                    <a:lnTo>
                      <a:pt x="36" y="16"/>
                    </a:lnTo>
                    <a:lnTo>
                      <a:pt x="36" y="16"/>
                    </a:lnTo>
                    <a:lnTo>
                      <a:pt x="36" y="16"/>
                    </a:lnTo>
                    <a:lnTo>
                      <a:pt x="36" y="16"/>
                    </a:lnTo>
                    <a:lnTo>
                      <a:pt x="40" y="16"/>
                    </a:lnTo>
                    <a:lnTo>
                      <a:pt x="40" y="16"/>
                    </a:lnTo>
                    <a:lnTo>
                      <a:pt x="36" y="16"/>
                    </a:lnTo>
                    <a:lnTo>
                      <a:pt x="36" y="12"/>
                    </a:lnTo>
                    <a:lnTo>
                      <a:pt x="36" y="12"/>
                    </a:lnTo>
                    <a:lnTo>
                      <a:pt x="36" y="12"/>
                    </a:lnTo>
                    <a:lnTo>
                      <a:pt x="36" y="12"/>
                    </a:lnTo>
                    <a:lnTo>
                      <a:pt x="40" y="12"/>
                    </a:lnTo>
                    <a:lnTo>
                      <a:pt x="40" y="8"/>
                    </a:lnTo>
                    <a:lnTo>
                      <a:pt x="40" y="8"/>
                    </a:lnTo>
                    <a:lnTo>
                      <a:pt x="40" y="8"/>
                    </a:lnTo>
                    <a:lnTo>
                      <a:pt x="40" y="8"/>
                    </a:lnTo>
                    <a:lnTo>
                      <a:pt x="40" y="8"/>
                    </a:lnTo>
                    <a:lnTo>
                      <a:pt x="44" y="8"/>
                    </a:lnTo>
                    <a:lnTo>
                      <a:pt x="44" y="8"/>
                    </a:lnTo>
                    <a:lnTo>
                      <a:pt x="48" y="8"/>
                    </a:lnTo>
                    <a:lnTo>
                      <a:pt x="48" y="8"/>
                    </a:lnTo>
                    <a:lnTo>
                      <a:pt x="48" y="8"/>
                    </a:lnTo>
                    <a:lnTo>
                      <a:pt x="48" y="8"/>
                    </a:lnTo>
                    <a:lnTo>
                      <a:pt x="48" y="8"/>
                    </a:lnTo>
                    <a:lnTo>
                      <a:pt x="52" y="8"/>
                    </a:lnTo>
                    <a:lnTo>
                      <a:pt x="52" y="8"/>
                    </a:lnTo>
                    <a:lnTo>
                      <a:pt x="52" y="8"/>
                    </a:lnTo>
                    <a:lnTo>
                      <a:pt x="56" y="8"/>
                    </a:lnTo>
                    <a:lnTo>
                      <a:pt x="56" y="8"/>
                    </a:lnTo>
                    <a:lnTo>
                      <a:pt x="56" y="8"/>
                    </a:lnTo>
                    <a:lnTo>
                      <a:pt x="56" y="8"/>
                    </a:lnTo>
                    <a:lnTo>
                      <a:pt x="56" y="8"/>
                    </a:lnTo>
                    <a:lnTo>
                      <a:pt x="56" y="8"/>
                    </a:lnTo>
                    <a:lnTo>
                      <a:pt x="56" y="8"/>
                    </a:lnTo>
                    <a:lnTo>
                      <a:pt x="58" y="4"/>
                    </a:lnTo>
                    <a:lnTo>
                      <a:pt x="58" y="4"/>
                    </a:lnTo>
                    <a:lnTo>
                      <a:pt x="58" y="4"/>
                    </a:lnTo>
                    <a:lnTo>
                      <a:pt x="58" y="4"/>
                    </a:lnTo>
                    <a:lnTo>
                      <a:pt x="58" y="4"/>
                    </a:lnTo>
                    <a:lnTo>
                      <a:pt x="58" y="4"/>
                    </a:lnTo>
                    <a:lnTo>
                      <a:pt x="58" y="4"/>
                    </a:lnTo>
                    <a:lnTo>
                      <a:pt x="62" y="0"/>
                    </a:lnTo>
                    <a:lnTo>
                      <a:pt x="62" y="0"/>
                    </a:lnTo>
                    <a:lnTo>
                      <a:pt x="62" y="0"/>
                    </a:lnTo>
                    <a:lnTo>
                      <a:pt x="62" y="0"/>
                    </a:lnTo>
                    <a:lnTo>
                      <a:pt x="62" y="0"/>
                    </a:lnTo>
                    <a:lnTo>
                      <a:pt x="62" y="0"/>
                    </a:lnTo>
                    <a:lnTo>
                      <a:pt x="66" y="0"/>
                    </a:lnTo>
                    <a:lnTo>
                      <a:pt x="66" y="0"/>
                    </a:lnTo>
                    <a:lnTo>
                      <a:pt x="66" y="0"/>
                    </a:lnTo>
                    <a:lnTo>
                      <a:pt x="66" y="0"/>
                    </a:lnTo>
                    <a:lnTo>
                      <a:pt x="66" y="0"/>
                    </a:lnTo>
                    <a:lnTo>
                      <a:pt x="70" y="0"/>
                    </a:lnTo>
                    <a:lnTo>
                      <a:pt x="70" y="0"/>
                    </a:lnTo>
                    <a:lnTo>
                      <a:pt x="74" y="0"/>
                    </a:lnTo>
                    <a:lnTo>
                      <a:pt x="74" y="0"/>
                    </a:lnTo>
                    <a:lnTo>
                      <a:pt x="74" y="0"/>
                    </a:lnTo>
                    <a:lnTo>
                      <a:pt x="78" y="0"/>
                    </a:lnTo>
                    <a:lnTo>
                      <a:pt x="78" y="0"/>
                    </a:lnTo>
                    <a:lnTo>
                      <a:pt x="78" y="0"/>
                    </a:lnTo>
                    <a:lnTo>
                      <a:pt x="78" y="4"/>
                    </a:lnTo>
                    <a:lnTo>
                      <a:pt x="82" y="4"/>
                    </a:lnTo>
                    <a:lnTo>
                      <a:pt x="82" y="4"/>
                    </a:lnTo>
                    <a:lnTo>
                      <a:pt x="82" y="4"/>
                    </a:lnTo>
                    <a:lnTo>
                      <a:pt x="82" y="4"/>
                    </a:lnTo>
                    <a:lnTo>
                      <a:pt x="82" y="4"/>
                    </a:lnTo>
                    <a:lnTo>
                      <a:pt x="84" y="4"/>
                    </a:lnTo>
                    <a:lnTo>
                      <a:pt x="84" y="4"/>
                    </a:lnTo>
                    <a:lnTo>
                      <a:pt x="84" y="4"/>
                    </a:lnTo>
                    <a:lnTo>
                      <a:pt x="84" y="4"/>
                    </a:lnTo>
                    <a:lnTo>
                      <a:pt x="84" y="4"/>
                    </a:lnTo>
                    <a:lnTo>
                      <a:pt x="84" y="4"/>
                    </a:lnTo>
                    <a:lnTo>
                      <a:pt x="84" y="0"/>
                    </a:lnTo>
                    <a:lnTo>
                      <a:pt x="88" y="4"/>
                    </a:lnTo>
                    <a:lnTo>
                      <a:pt x="88" y="4"/>
                    </a:lnTo>
                    <a:lnTo>
                      <a:pt x="88" y="4"/>
                    </a:lnTo>
                    <a:lnTo>
                      <a:pt x="88" y="4"/>
                    </a:lnTo>
                    <a:lnTo>
                      <a:pt x="88" y="4"/>
                    </a:lnTo>
                    <a:lnTo>
                      <a:pt x="88" y="4"/>
                    </a:lnTo>
                    <a:lnTo>
                      <a:pt x="92" y="8"/>
                    </a:lnTo>
                    <a:lnTo>
                      <a:pt x="92" y="8"/>
                    </a:lnTo>
                    <a:lnTo>
                      <a:pt x="92" y="8"/>
                    </a:lnTo>
                    <a:lnTo>
                      <a:pt x="92" y="8"/>
                    </a:lnTo>
                    <a:lnTo>
                      <a:pt x="92" y="8"/>
                    </a:lnTo>
                    <a:lnTo>
                      <a:pt x="92" y="8"/>
                    </a:lnTo>
                    <a:lnTo>
                      <a:pt x="92" y="8"/>
                    </a:lnTo>
                    <a:lnTo>
                      <a:pt x="92" y="8"/>
                    </a:lnTo>
                    <a:lnTo>
                      <a:pt x="96" y="8"/>
                    </a:lnTo>
                    <a:lnTo>
                      <a:pt x="96" y="12"/>
                    </a:lnTo>
                    <a:lnTo>
                      <a:pt x="96" y="12"/>
                    </a:lnTo>
                    <a:lnTo>
                      <a:pt x="96" y="12"/>
                    </a:lnTo>
                    <a:lnTo>
                      <a:pt x="92" y="16"/>
                    </a:lnTo>
                    <a:lnTo>
                      <a:pt x="92" y="16"/>
                    </a:lnTo>
                    <a:lnTo>
                      <a:pt x="92" y="16"/>
                    </a:lnTo>
                    <a:lnTo>
                      <a:pt x="92" y="16"/>
                    </a:lnTo>
                    <a:lnTo>
                      <a:pt x="92" y="16"/>
                    </a:lnTo>
                    <a:lnTo>
                      <a:pt x="88" y="16"/>
                    </a:lnTo>
                    <a:lnTo>
                      <a:pt x="88" y="16"/>
                    </a:lnTo>
                    <a:lnTo>
                      <a:pt x="88" y="16"/>
                    </a:lnTo>
                    <a:lnTo>
                      <a:pt x="88" y="16"/>
                    </a:lnTo>
                    <a:lnTo>
                      <a:pt x="88" y="16"/>
                    </a:lnTo>
                    <a:lnTo>
                      <a:pt x="84" y="20"/>
                    </a:lnTo>
                    <a:lnTo>
                      <a:pt x="84" y="20"/>
                    </a:lnTo>
                    <a:lnTo>
                      <a:pt x="84" y="20"/>
                    </a:lnTo>
                    <a:lnTo>
                      <a:pt x="84" y="20"/>
                    </a:lnTo>
                    <a:lnTo>
                      <a:pt x="84" y="20"/>
                    </a:lnTo>
                    <a:lnTo>
                      <a:pt x="84" y="20"/>
                    </a:lnTo>
                    <a:lnTo>
                      <a:pt x="84" y="20"/>
                    </a:lnTo>
                    <a:lnTo>
                      <a:pt x="84" y="20"/>
                    </a:lnTo>
                    <a:lnTo>
                      <a:pt x="84" y="24"/>
                    </a:lnTo>
                    <a:lnTo>
                      <a:pt x="84" y="24"/>
                    </a:lnTo>
                    <a:lnTo>
                      <a:pt x="84" y="24"/>
                    </a:lnTo>
                    <a:lnTo>
                      <a:pt x="84" y="24"/>
                    </a:lnTo>
                    <a:lnTo>
                      <a:pt x="82" y="24"/>
                    </a:lnTo>
                    <a:lnTo>
                      <a:pt x="82" y="24"/>
                    </a:lnTo>
                    <a:lnTo>
                      <a:pt x="82" y="24"/>
                    </a:lnTo>
                    <a:lnTo>
                      <a:pt x="82" y="26"/>
                    </a:lnTo>
                    <a:lnTo>
                      <a:pt x="82" y="26"/>
                    </a:lnTo>
                    <a:lnTo>
                      <a:pt x="82" y="26"/>
                    </a:lnTo>
                    <a:lnTo>
                      <a:pt x="82" y="30"/>
                    </a:lnTo>
                    <a:lnTo>
                      <a:pt x="82" y="30"/>
                    </a:lnTo>
                    <a:lnTo>
                      <a:pt x="78" y="30"/>
                    </a:lnTo>
                    <a:lnTo>
                      <a:pt x="78" y="30"/>
                    </a:lnTo>
                    <a:lnTo>
                      <a:pt x="78" y="30"/>
                    </a:lnTo>
                    <a:lnTo>
                      <a:pt x="78" y="30"/>
                    </a:lnTo>
                    <a:lnTo>
                      <a:pt x="78" y="30"/>
                    </a:lnTo>
                    <a:lnTo>
                      <a:pt x="78" y="34"/>
                    </a:lnTo>
                    <a:lnTo>
                      <a:pt x="78" y="34"/>
                    </a:lnTo>
                    <a:lnTo>
                      <a:pt x="78" y="38"/>
                    </a:lnTo>
                    <a:lnTo>
                      <a:pt x="78" y="38"/>
                    </a:lnTo>
                    <a:lnTo>
                      <a:pt x="78" y="38"/>
                    </a:lnTo>
                    <a:lnTo>
                      <a:pt x="78" y="38"/>
                    </a:lnTo>
                    <a:lnTo>
                      <a:pt x="78" y="38"/>
                    </a:lnTo>
                    <a:lnTo>
                      <a:pt x="78" y="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8" name="Freeform 105">
                <a:extLst>
                  <a:ext uri="{FF2B5EF4-FFF2-40B4-BE49-F238E27FC236}">
                    <a16:creationId xmlns:a16="http://schemas.microsoft.com/office/drawing/2014/main" id="{2D0333F6-7462-BFA6-71A7-1E78DCEE362C}"/>
                  </a:ext>
                </a:extLst>
              </p:cNvPr>
              <p:cNvSpPr>
                <a:spLocks/>
              </p:cNvSpPr>
              <p:nvPr/>
            </p:nvSpPr>
            <p:spPr bwMode="auto">
              <a:xfrm>
                <a:off x="3844925" y="2521018"/>
                <a:ext cx="247650" cy="117475"/>
              </a:xfrm>
              <a:custGeom>
                <a:avLst/>
                <a:gdLst>
                  <a:gd name="T0" fmla="*/ 36 w 156"/>
                  <a:gd name="T1" fmla="*/ 48 h 74"/>
                  <a:gd name="T2" fmla="*/ 30 w 156"/>
                  <a:gd name="T3" fmla="*/ 44 h 74"/>
                  <a:gd name="T4" fmla="*/ 14 w 156"/>
                  <a:gd name="T5" fmla="*/ 40 h 74"/>
                  <a:gd name="T6" fmla="*/ 14 w 156"/>
                  <a:gd name="T7" fmla="*/ 40 h 74"/>
                  <a:gd name="T8" fmla="*/ 30 w 156"/>
                  <a:gd name="T9" fmla="*/ 38 h 74"/>
                  <a:gd name="T10" fmla="*/ 32 w 156"/>
                  <a:gd name="T11" fmla="*/ 34 h 74"/>
                  <a:gd name="T12" fmla="*/ 32 w 156"/>
                  <a:gd name="T13" fmla="*/ 30 h 74"/>
                  <a:gd name="T14" fmla="*/ 32 w 156"/>
                  <a:gd name="T15" fmla="*/ 26 h 74"/>
                  <a:gd name="T16" fmla="*/ 30 w 156"/>
                  <a:gd name="T17" fmla="*/ 26 h 74"/>
                  <a:gd name="T18" fmla="*/ 18 w 156"/>
                  <a:gd name="T19" fmla="*/ 26 h 74"/>
                  <a:gd name="T20" fmla="*/ 0 w 156"/>
                  <a:gd name="T21" fmla="*/ 26 h 74"/>
                  <a:gd name="T22" fmla="*/ 6 w 156"/>
                  <a:gd name="T23" fmla="*/ 26 h 74"/>
                  <a:gd name="T24" fmla="*/ 6 w 156"/>
                  <a:gd name="T25" fmla="*/ 22 h 74"/>
                  <a:gd name="T26" fmla="*/ 10 w 156"/>
                  <a:gd name="T27" fmla="*/ 22 h 74"/>
                  <a:gd name="T28" fmla="*/ 10 w 156"/>
                  <a:gd name="T29" fmla="*/ 18 h 74"/>
                  <a:gd name="T30" fmla="*/ 14 w 156"/>
                  <a:gd name="T31" fmla="*/ 14 h 74"/>
                  <a:gd name="T32" fmla="*/ 14 w 156"/>
                  <a:gd name="T33" fmla="*/ 10 h 74"/>
                  <a:gd name="T34" fmla="*/ 18 w 156"/>
                  <a:gd name="T35" fmla="*/ 10 h 74"/>
                  <a:gd name="T36" fmla="*/ 26 w 156"/>
                  <a:gd name="T37" fmla="*/ 18 h 74"/>
                  <a:gd name="T38" fmla="*/ 30 w 156"/>
                  <a:gd name="T39" fmla="*/ 10 h 74"/>
                  <a:gd name="T40" fmla="*/ 30 w 156"/>
                  <a:gd name="T41" fmla="*/ 8 h 74"/>
                  <a:gd name="T42" fmla="*/ 22 w 156"/>
                  <a:gd name="T43" fmla="*/ 4 h 74"/>
                  <a:gd name="T44" fmla="*/ 32 w 156"/>
                  <a:gd name="T45" fmla="*/ 4 h 74"/>
                  <a:gd name="T46" fmla="*/ 44 w 156"/>
                  <a:gd name="T47" fmla="*/ 14 h 74"/>
                  <a:gd name="T48" fmla="*/ 40 w 156"/>
                  <a:gd name="T49" fmla="*/ 22 h 74"/>
                  <a:gd name="T50" fmla="*/ 44 w 156"/>
                  <a:gd name="T51" fmla="*/ 26 h 74"/>
                  <a:gd name="T52" fmla="*/ 52 w 156"/>
                  <a:gd name="T53" fmla="*/ 22 h 74"/>
                  <a:gd name="T54" fmla="*/ 60 w 156"/>
                  <a:gd name="T55" fmla="*/ 14 h 74"/>
                  <a:gd name="T56" fmla="*/ 66 w 156"/>
                  <a:gd name="T57" fmla="*/ 18 h 74"/>
                  <a:gd name="T58" fmla="*/ 78 w 156"/>
                  <a:gd name="T59" fmla="*/ 10 h 74"/>
                  <a:gd name="T60" fmla="*/ 84 w 156"/>
                  <a:gd name="T61" fmla="*/ 14 h 74"/>
                  <a:gd name="T62" fmla="*/ 88 w 156"/>
                  <a:gd name="T63" fmla="*/ 18 h 74"/>
                  <a:gd name="T64" fmla="*/ 92 w 156"/>
                  <a:gd name="T65" fmla="*/ 10 h 74"/>
                  <a:gd name="T66" fmla="*/ 104 w 156"/>
                  <a:gd name="T67" fmla="*/ 8 h 74"/>
                  <a:gd name="T68" fmla="*/ 114 w 156"/>
                  <a:gd name="T69" fmla="*/ 8 h 74"/>
                  <a:gd name="T70" fmla="*/ 122 w 156"/>
                  <a:gd name="T71" fmla="*/ 0 h 74"/>
                  <a:gd name="T72" fmla="*/ 130 w 156"/>
                  <a:gd name="T73" fmla="*/ 8 h 74"/>
                  <a:gd name="T74" fmla="*/ 134 w 156"/>
                  <a:gd name="T75" fmla="*/ 10 h 74"/>
                  <a:gd name="T76" fmla="*/ 136 w 156"/>
                  <a:gd name="T77" fmla="*/ 14 h 74"/>
                  <a:gd name="T78" fmla="*/ 140 w 156"/>
                  <a:gd name="T79" fmla="*/ 22 h 74"/>
                  <a:gd name="T80" fmla="*/ 152 w 156"/>
                  <a:gd name="T81" fmla="*/ 30 h 74"/>
                  <a:gd name="T82" fmla="*/ 156 w 156"/>
                  <a:gd name="T83" fmla="*/ 34 h 74"/>
                  <a:gd name="T84" fmla="*/ 152 w 156"/>
                  <a:gd name="T85" fmla="*/ 40 h 74"/>
                  <a:gd name="T86" fmla="*/ 144 w 156"/>
                  <a:gd name="T87" fmla="*/ 44 h 74"/>
                  <a:gd name="T88" fmla="*/ 140 w 156"/>
                  <a:gd name="T89" fmla="*/ 52 h 74"/>
                  <a:gd name="T90" fmla="*/ 130 w 156"/>
                  <a:gd name="T91" fmla="*/ 56 h 74"/>
                  <a:gd name="T92" fmla="*/ 118 w 156"/>
                  <a:gd name="T93" fmla="*/ 60 h 74"/>
                  <a:gd name="T94" fmla="*/ 106 w 156"/>
                  <a:gd name="T95" fmla="*/ 64 h 74"/>
                  <a:gd name="T96" fmla="*/ 92 w 156"/>
                  <a:gd name="T97" fmla="*/ 68 h 74"/>
                  <a:gd name="T98" fmla="*/ 82 w 156"/>
                  <a:gd name="T99" fmla="*/ 74 h 74"/>
                  <a:gd name="T100" fmla="*/ 62 w 156"/>
                  <a:gd name="T101" fmla="*/ 70 h 74"/>
                  <a:gd name="T102" fmla="*/ 56 w 156"/>
                  <a:gd name="T103" fmla="*/ 68 h 74"/>
                  <a:gd name="T104" fmla="*/ 48 w 156"/>
                  <a:gd name="T105" fmla="*/ 68 h 74"/>
                  <a:gd name="T106" fmla="*/ 36 w 156"/>
                  <a:gd name="T107" fmla="*/ 64 h 74"/>
                  <a:gd name="T108" fmla="*/ 26 w 156"/>
                  <a:gd name="T109" fmla="*/ 68 h 74"/>
                  <a:gd name="T110" fmla="*/ 30 w 156"/>
                  <a:gd name="T111" fmla="*/ 60 h 74"/>
                  <a:gd name="T112" fmla="*/ 36 w 156"/>
                  <a:gd name="T113" fmla="*/ 56 h 74"/>
                  <a:gd name="T114" fmla="*/ 44 w 156"/>
                  <a:gd name="T115" fmla="*/ 52 h 74"/>
                  <a:gd name="T116" fmla="*/ 32 w 156"/>
                  <a:gd name="T117"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74">
                    <a:moveTo>
                      <a:pt x="32" y="52"/>
                    </a:moveTo>
                    <a:lnTo>
                      <a:pt x="36" y="48"/>
                    </a:lnTo>
                    <a:lnTo>
                      <a:pt x="40" y="48"/>
                    </a:lnTo>
                    <a:lnTo>
                      <a:pt x="40" y="44"/>
                    </a:lnTo>
                    <a:lnTo>
                      <a:pt x="36" y="48"/>
                    </a:lnTo>
                    <a:lnTo>
                      <a:pt x="32" y="48"/>
                    </a:lnTo>
                    <a:lnTo>
                      <a:pt x="32" y="52"/>
                    </a:lnTo>
                    <a:lnTo>
                      <a:pt x="32" y="48"/>
                    </a:lnTo>
                    <a:lnTo>
                      <a:pt x="30" y="48"/>
                    </a:lnTo>
                    <a:lnTo>
                      <a:pt x="30" y="44"/>
                    </a:lnTo>
                    <a:lnTo>
                      <a:pt x="30" y="40"/>
                    </a:lnTo>
                    <a:lnTo>
                      <a:pt x="26" y="40"/>
                    </a:lnTo>
                    <a:lnTo>
                      <a:pt x="22" y="40"/>
                    </a:lnTo>
                    <a:lnTo>
                      <a:pt x="18" y="40"/>
                    </a:lnTo>
                    <a:lnTo>
                      <a:pt x="14" y="40"/>
                    </a:lnTo>
                    <a:lnTo>
                      <a:pt x="10" y="44"/>
                    </a:lnTo>
                    <a:lnTo>
                      <a:pt x="6" y="44"/>
                    </a:lnTo>
                    <a:lnTo>
                      <a:pt x="6" y="40"/>
                    </a:lnTo>
                    <a:lnTo>
                      <a:pt x="10" y="40"/>
                    </a:lnTo>
                    <a:lnTo>
                      <a:pt x="14" y="40"/>
                    </a:lnTo>
                    <a:lnTo>
                      <a:pt x="14" y="38"/>
                    </a:lnTo>
                    <a:lnTo>
                      <a:pt x="18" y="38"/>
                    </a:lnTo>
                    <a:lnTo>
                      <a:pt x="22" y="38"/>
                    </a:lnTo>
                    <a:lnTo>
                      <a:pt x="26" y="38"/>
                    </a:lnTo>
                    <a:lnTo>
                      <a:pt x="30" y="38"/>
                    </a:lnTo>
                    <a:lnTo>
                      <a:pt x="32" y="38"/>
                    </a:lnTo>
                    <a:lnTo>
                      <a:pt x="36" y="38"/>
                    </a:lnTo>
                    <a:lnTo>
                      <a:pt x="40" y="34"/>
                    </a:lnTo>
                    <a:lnTo>
                      <a:pt x="36" y="34"/>
                    </a:lnTo>
                    <a:lnTo>
                      <a:pt x="32" y="34"/>
                    </a:lnTo>
                    <a:lnTo>
                      <a:pt x="30" y="34"/>
                    </a:lnTo>
                    <a:lnTo>
                      <a:pt x="26" y="34"/>
                    </a:lnTo>
                    <a:lnTo>
                      <a:pt x="30" y="34"/>
                    </a:lnTo>
                    <a:lnTo>
                      <a:pt x="30" y="30"/>
                    </a:lnTo>
                    <a:lnTo>
                      <a:pt x="32" y="30"/>
                    </a:lnTo>
                    <a:lnTo>
                      <a:pt x="36" y="30"/>
                    </a:lnTo>
                    <a:lnTo>
                      <a:pt x="36" y="26"/>
                    </a:lnTo>
                    <a:lnTo>
                      <a:pt x="40" y="26"/>
                    </a:lnTo>
                    <a:lnTo>
                      <a:pt x="36" y="26"/>
                    </a:lnTo>
                    <a:lnTo>
                      <a:pt x="32" y="26"/>
                    </a:lnTo>
                    <a:lnTo>
                      <a:pt x="30" y="26"/>
                    </a:lnTo>
                    <a:lnTo>
                      <a:pt x="32" y="26"/>
                    </a:lnTo>
                    <a:lnTo>
                      <a:pt x="32" y="22"/>
                    </a:lnTo>
                    <a:lnTo>
                      <a:pt x="32" y="26"/>
                    </a:lnTo>
                    <a:lnTo>
                      <a:pt x="30" y="26"/>
                    </a:lnTo>
                    <a:lnTo>
                      <a:pt x="26" y="26"/>
                    </a:lnTo>
                    <a:lnTo>
                      <a:pt x="22" y="26"/>
                    </a:lnTo>
                    <a:lnTo>
                      <a:pt x="22" y="22"/>
                    </a:lnTo>
                    <a:lnTo>
                      <a:pt x="22" y="26"/>
                    </a:lnTo>
                    <a:lnTo>
                      <a:pt x="18" y="26"/>
                    </a:lnTo>
                    <a:lnTo>
                      <a:pt x="14" y="26"/>
                    </a:lnTo>
                    <a:lnTo>
                      <a:pt x="10" y="26"/>
                    </a:lnTo>
                    <a:lnTo>
                      <a:pt x="6" y="26"/>
                    </a:lnTo>
                    <a:lnTo>
                      <a:pt x="2" y="26"/>
                    </a:lnTo>
                    <a:lnTo>
                      <a:pt x="0" y="26"/>
                    </a:lnTo>
                    <a:lnTo>
                      <a:pt x="2" y="22"/>
                    </a:lnTo>
                    <a:lnTo>
                      <a:pt x="0" y="22"/>
                    </a:lnTo>
                    <a:lnTo>
                      <a:pt x="2" y="22"/>
                    </a:lnTo>
                    <a:lnTo>
                      <a:pt x="6" y="22"/>
                    </a:lnTo>
                    <a:lnTo>
                      <a:pt x="6" y="26"/>
                    </a:lnTo>
                    <a:lnTo>
                      <a:pt x="10" y="26"/>
                    </a:lnTo>
                    <a:lnTo>
                      <a:pt x="6" y="26"/>
                    </a:lnTo>
                    <a:lnTo>
                      <a:pt x="6" y="22"/>
                    </a:lnTo>
                    <a:lnTo>
                      <a:pt x="10" y="22"/>
                    </a:lnTo>
                    <a:lnTo>
                      <a:pt x="6" y="22"/>
                    </a:lnTo>
                    <a:lnTo>
                      <a:pt x="6" y="18"/>
                    </a:lnTo>
                    <a:lnTo>
                      <a:pt x="2" y="18"/>
                    </a:lnTo>
                    <a:lnTo>
                      <a:pt x="6" y="18"/>
                    </a:lnTo>
                    <a:lnTo>
                      <a:pt x="10" y="18"/>
                    </a:lnTo>
                    <a:lnTo>
                      <a:pt x="10" y="22"/>
                    </a:lnTo>
                    <a:lnTo>
                      <a:pt x="14" y="22"/>
                    </a:lnTo>
                    <a:lnTo>
                      <a:pt x="14" y="18"/>
                    </a:lnTo>
                    <a:lnTo>
                      <a:pt x="18" y="18"/>
                    </a:lnTo>
                    <a:lnTo>
                      <a:pt x="14" y="18"/>
                    </a:lnTo>
                    <a:lnTo>
                      <a:pt x="10" y="18"/>
                    </a:lnTo>
                    <a:lnTo>
                      <a:pt x="6" y="14"/>
                    </a:lnTo>
                    <a:lnTo>
                      <a:pt x="10" y="14"/>
                    </a:lnTo>
                    <a:lnTo>
                      <a:pt x="14" y="14"/>
                    </a:lnTo>
                    <a:lnTo>
                      <a:pt x="18" y="18"/>
                    </a:lnTo>
                    <a:lnTo>
                      <a:pt x="14" y="14"/>
                    </a:lnTo>
                    <a:lnTo>
                      <a:pt x="10" y="14"/>
                    </a:lnTo>
                    <a:lnTo>
                      <a:pt x="10" y="10"/>
                    </a:lnTo>
                    <a:lnTo>
                      <a:pt x="14" y="10"/>
                    </a:lnTo>
                    <a:lnTo>
                      <a:pt x="14" y="14"/>
                    </a:lnTo>
                    <a:lnTo>
                      <a:pt x="14" y="10"/>
                    </a:lnTo>
                    <a:lnTo>
                      <a:pt x="10" y="10"/>
                    </a:lnTo>
                    <a:lnTo>
                      <a:pt x="14" y="10"/>
                    </a:lnTo>
                    <a:lnTo>
                      <a:pt x="14" y="8"/>
                    </a:lnTo>
                    <a:lnTo>
                      <a:pt x="18" y="8"/>
                    </a:lnTo>
                    <a:lnTo>
                      <a:pt x="18" y="10"/>
                    </a:lnTo>
                    <a:lnTo>
                      <a:pt x="22" y="10"/>
                    </a:lnTo>
                    <a:lnTo>
                      <a:pt x="22" y="14"/>
                    </a:lnTo>
                    <a:lnTo>
                      <a:pt x="26" y="10"/>
                    </a:lnTo>
                    <a:lnTo>
                      <a:pt x="26" y="14"/>
                    </a:lnTo>
                    <a:lnTo>
                      <a:pt x="26" y="18"/>
                    </a:lnTo>
                    <a:lnTo>
                      <a:pt x="26" y="14"/>
                    </a:lnTo>
                    <a:lnTo>
                      <a:pt x="30" y="14"/>
                    </a:lnTo>
                    <a:lnTo>
                      <a:pt x="30" y="18"/>
                    </a:lnTo>
                    <a:lnTo>
                      <a:pt x="30" y="14"/>
                    </a:lnTo>
                    <a:lnTo>
                      <a:pt x="30" y="10"/>
                    </a:lnTo>
                    <a:lnTo>
                      <a:pt x="26" y="10"/>
                    </a:lnTo>
                    <a:lnTo>
                      <a:pt x="22" y="10"/>
                    </a:lnTo>
                    <a:lnTo>
                      <a:pt x="22" y="8"/>
                    </a:lnTo>
                    <a:lnTo>
                      <a:pt x="26" y="8"/>
                    </a:lnTo>
                    <a:lnTo>
                      <a:pt x="30" y="8"/>
                    </a:lnTo>
                    <a:lnTo>
                      <a:pt x="26" y="8"/>
                    </a:lnTo>
                    <a:lnTo>
                      <a:pt x="22" y="8"/>
                    </a:lnTo>
                    <a:lnTo>
                      <a:pt x="18" y="8"/>
                    </a:lnTo>
                    <a:lnTo>
                      <a:pt x="18" y="4"/>
                    </a:lnTo>
                    <a:lnTo>
                      <a:pt x="22" y="4"/>
                    </a:lnTo>
                    <a:lnTo>
                      <a:pt x="18" y="4"/>
                    </a:lnTo>
                    <a:lnTo>
                      <a:pt x="22" y="4"/>
                    </a:lnTo>
                    <a:lnTo>
                      <a:pt x="26" y="4"/>
                    </a:lnTo>
                    <a:lnTo>
                      <a:pt x="30" y="4"/>
                    </a:lnTo>
                    <a:lnTo>
                      <a:pt x="32" y="4"/>
                    </a:lnTo>
                    <a:lnTo>
                      <a:pt x="32" y="8"/>
                    </a:lnTo>
                    <a:lnTo>
                      <a:pt x="36" y="8"/>
                    </a:lnTo>
                    <a:lnTo>
                      <a:pt x="40" y="10"/>
                    </a:lnTo>
                    <a:lnTo>
                      <a:pt x="44" y="10"/>
                    </a:lnTo>
                    <a:lnTo>
                      <a:pt x="44" y="14"/>
                    </a:lnTo>
                    <a:lnTo>
                      <a:pt x="40" y="14"/>
                    </a:lnTo>
                    <a:lnTo>
                      <a:pt x="44" y="14"/>
                    </a:lnTo>
                    <a:lnTo>
                      <a:pt x="44" y="18"/>
                    </a:lnTo>
                    <a:lnTo>
                      <a:pt x="44" y="22"/>
                    </a:lnTo>
                    <a:lnTo>
                      <a:pt x="40" y="22"/>
                    </a:lnTo>
                    <a:lnTo>
                      <a:pt x="40" y="18"/>
                    </a:lnTo>
                    <a:lnTo>
                      <a:pt x="36" y="18"/>
                    </a:lnTo>
                    <a:lnTo>
                      <a:pt x="40" y="22"/>
                    </a:lnTo>
                    <a:lnTo>
                      <a:pt x="44" y="22"/>
                    </a:lnTo>
                    <a:lnTo>
                      <a:pt x="44" y="26"/>
                    </a:lnTo>
                    <a:lnTo>
                      <a:pt x="48" y="26"/>
                    </a:lnTo>
                    <a:lnTo>
                      <a:pt x="48" y="30"/>
                    </a:lnTo>
                    <a:lnTo>
                      <a:pt x="48" y="34"/>
                    </a:lnTo>
                    <a:lnTo>
                      <a:pt x="48" y="26"/>
                    </a:lnTo>
                    <a:lnTo>
                      <a:pt x="52" y="22"/>
                    </a:lnTo>
                    <a:lnTo>
                      <a:pt x="56" y="22"/>
                    </a:lnTo>
                    <a:lnTo>
                      <a:pt x="56" y="26"/>
                    </a:lnTo>
                    <a:lnTo>
                      <a:pt x="60" y="22"/>
                    </a:lnTo>
                    <a:lnTo>
                      <a:pt x="60" y="18"/>
                    </a:lnTo>
                    <a:lnTo>
                      <a:pt x="60" y="14"/>
                    </a:lnTo>
                    <a:lnTo>
                      <a:pt x="60" y="10"/>
                    </a:lnTo>
                    <a:lnTo>
                      <a:pt x="62" y="10"/>
                    </a:lnTo>
                    <a:lnTo>
                      <a:pt x="62" y="14"/>
                    </a:lnTo>
                    <a:lnTo>
                      <a:pt x="66" y="14"/>
                    </a:lnTo>
                    <a:lnTo>
                      <a:pt x="66" y="18"/>
                    </a:lnTo>
                    <a:lnTo>
                      <a:pt x="70" y="18"/>
                    </a:lnTo>
                    <a:lnTo>
                      <a:pt x="70" y="14"/>
                    </a:lnTo>
                    <a:lnTo>
                      <a:pt x="70" y="10"/>
                    </a:lnTo>
                    <a:lnTo>
                      <a:pt x="74" y="10"/>
                    </a:lnTo>
                    <a:lnTo>
                      <a:pt x="78" y="10"/>
                    </a:lnTo>
                    <a:lnTo>
                      <a:pt x="78" y="8"/>
                    </a:lnTo>
                    <a:lnTo>
                      <a:pt x="82" y="8"/>
                    </a:lnTo>
                    <a:lnTo>
                      <a:pt x="82" y="10"/>
                    </a:lnTo>
                    <a:lnTo>
                      <a:pt x="84" y="10"/>
                    </a:lnTo>
                    <a:lnTo>
                      <a:pt x="84" y="14"/>
                    </a:lnTo>
                    <a:lnTo>
                      <a:pt x="88" y="14"/>
                    </a:lnTo>
                    <a:lnTo>
                      <a:pt x="88" y="18"/>
                    </a:lnTo>
                    <a:lnTo>
                      <a:pt x="88" y="22"/>
                    </a:lnTo>
                    <a:lnTo>
                      <a:pt x="92" y="22"/>
                    </a:lnTo>
                    <a:lnTo>
                      <a:pt x="88" y="18"/>
                    </a:lnTo>
                    <a:lnTo>
                      <a:pt x="88" y="14"/>
                    </a:lnTo>
                    <a:lnTo>
                      <a:pt x="84" y="10"/>
                    </a:lnTo>
                    <a:lnTo>
                      <a:pt x="88" y="8"/>
                    </a:lnTo>
                    <a:lnTo>
                      <a:pt x="88" y="10"/>
                    </a:lnTo>
                    <a:lnTo>
                      <a:pt x="92" y="10"/>
                    </a:lnTo>
                    <a:lnTo>
                      <a:pt x="96" y="10"/>
                    </a:lnTo>
                    <a:lnTo>
                      <a:pt x="96" y="14"/>
                    </a:lnTo>
                    <a:lnTo>
                      <a:pt x="100" y="14"/>
                    </a:lnTo>
                    <a:lnTo>
                      <a:pt x="100" y="10"/>
                    </a:lnTo>
                    <a:lnTo>
                      <a:pt x="104" y="8"/>
                    </a:lnTo>
                    <a:lnTo>
                      <a:pt x="106" y="8"/>
                    </a:lnTo>
                    <a:lnTo>
                      <a:pt x="106" y="10"/>
                    </a:lnTo>
                    <a:lnTo>
                      <a:pt x="110" y="10"/>
                    </a:lnTo>
                    <a:lnTo>
                      <a:pt x="110" y="8"/>
                    </a:lnTo>
                    <a:lnTo>
                      <a:pt x="114" y="8"/>
                    </a:lnTo>
                    <a:lnTo>
                      <a:pt x="110" y="4"/>
                    </a:lnTo>
                    <a:lnTo>
                      <a:pt x="110" y="0"/>
                    </a:lnTo>
                    <a:lnTo>
                      <a:pt x="114" y="0"/>
                    </a:lnTo>
                    <a:lnTo>
                      <a:pt x="118" y="0"/>
                    </a:lnTo>
                    <a:lnTo>
                      <a:pt x="122" y="0"/>
                    </a:lnTo>
                    <a:lnTo>
                      <a:pt x="122" y="4"/>
                    </a:lnTo>
                    <a:lnTo>
                      <a:pt x="122" y="8"/>
                    </a:lnTo>
                    <a:lnTo>
                      <a:pt x="126" y="8"/>
                    </a:lnTo>
                    <a:lnTo>
                      <a:pt x="130" y="10"/>
                    </a:lnTo>
                    <a:lnTo>
                      <a:pt x="130" y="8"/>
                    </a:lnTo>
                    <a:lnTo>
                      <a:pt x="134" y="8"/>
                    </a:lnTo>
                    <a:lnTo>
                      <a:pt x="134" y="4"/>
                    </a:lnTo>
                    <a:lnTo>
                      <a:pt x="136" y="4"/>
                    </a:lnTo>
                    <a:lnTo>
                      <a:pt x="134" y="8"/>
                    </a:lnTo>
                    <a:lnTo>
                      <a:pt x="134" y="10"/>
                    </a:lnTo>
                    <a:lnTo>
                      <a:pt x="130" y="10"/>
                    </a:lnTo>
                    <a:lnTo>
                      <a:pt x="134" y="10"/>
                    </a:lnTo>
                    <a:lnTo>
                      <a:pt x="136" y="10"/>
                    </a:lnTo>
                    <a:lnTo>
                      <a:pt x="140" y="14"/>
                    </a:lnTo>
                    <a:lnTo>
                      <a:pt x="136" y="14"/>
                    </a:lnTo>
                    <a:lnTo>
                      <a:pt x="136" y="18"/>
                    </a:lnTo>
                    <a:lnTo>
                      <a:pt x="140" y="18"/>
                    </a:lnTo>
                    <a:lnTo>
                      <a:pt x="144" y="18"/>
                    </a:lnTo>
                    <a:lnTo>
                      <a:pt x="144" y="22"/>
                    </a:lnTo>
                    <a:lnTo>
                      <a:pt x="140" y="22"/>
                    </a:lnTo>
                    <a:lnTo>
                      <a:pt x="140" y="26"/>
                    </a:lnTo>
                    <a:lnTo>
                      <a:pt x="144" y="22"/>
                    </a:lnTo>
                    <a:lnTo>
                      <a:pt x="148" y="22"/>
                    </a:lnTo>
                    <a:lnTo>
                      <a:pt x="152" y="26"/>
                    </a:lnTo>
                    <a:lnTo>
                      <a:pt x="152" y="30"/>
                    </a:lnTo>
                    <a:lnTo>
                      <a:pt x="156" y="30"/>
                    </a:lnTo>
                    <a:lnTo>
                      <a:pt x="152" y="34"/>
                    </a:lnTo>
                    <a:lnTo>
                      <a:pt x="148" y="34"/>
                    </a:lnTo>
                    <a:lnTo>
                      <a:pt x="152" y="34"/>
                    </a:lnTo>
                    <a:lnTo>
                      <a:pt x="156" y="34"/>
                    </a:lnTo>
                    <a:lnTo>
                      <a:pt x="156" y="38"/>
                    </a:lnTo>
                    <a:lnTo>
                      <a:pt x="152" y="38"/>
                    </a:lnTo>
                    <a:lnTo>
                      <a:pt x="148" y="38"/>
                    </a:lnTo>
                    <a:lnTo>
                      <a:pt x="152" y="38"/>
                    </a:lnTo>
                    <a:lnTo>
                      <a:pt x="152" y="40"/>
                    </a:lnTo>
                    <a:lnTo>
                      <a:pt x="148" y="40"/>
                    </a:lnTo>
                    <a:lnTo>
                      <a:pt x="152" y="40"/>
                    </a:lnTo>
                    <a:lnTo>
                      <a:pt x="148" y="40"/>
                    </a:lnTo>
                    <a:lnTo>
                      <a:pt x="148" y="44"/>
                    </a:lnTo>
                    <a:lnTo>
                      <a:pt x="144" y="44"/>
                    </a:lnTo>
                    <a:lnTo>
                      <a:pt x="140" y="44"/>
                    </a:lnTo>
                    <a:lnTo>
                      <a:pt x="140" y="40"/>
                    </a:lnTo>
                    <a:lnTo>
                      <a:pt x="140" y="44"/>
                    </a:lnTo>
                    <a:lnTo>
                      <a:pt x="140" y="48"/>
                    </a:lnTo>
                    <a:lnTo>
                      <a:pt x="140" y="52"/>
                    </a:lnTo>
                    <a:lnTo>
                      <a:pt x="136" y="52"/>
                    </a:lnTo>
                    <a:lnTo>
                      <a:pt x="134" y="56"/>
                    </a:lnTo>
                    <a:lnTo>
                      <a:pt x="136" y="56"/>
                    </a:lnTo>
                    <a:lnTo>
                      <a:pt x="134" y="56"/>
                    </a:lnTo>
                    <a:lnTo>
                      <a:pt x="130" y="56"/>
                    </a:lnTo>
                    <a:lnTo>
                      <a:pt x="130" y="52"/>
                    </a:lnTo>
                    <a:lnTo>
                      <a:pt x="130" y="56"/>
                    </a:lnTo>
                    <a:lnTo>
                      <a:pt x="126" y="56"/>
                    </a:lnTo>
                    <a:lnTo>
                      <a:pt x="122" y="56"/>
                    </a:lnTo>
                    <a:lnTo>
                      <a:pt x="118" y="60"/>
                    </a:lnTo>
                    <a:lnTo>
                      <a:pt x="114" y="60"/>
                    </a:lnTo>
                    <a:lnTo>
                      <a:pt x="114" y="64"/>
                    </a:lnTo>
                    <a:lnTo>
                      <a:pt x="110" y="64"/>
                    </a:lnTo>
                    <a:lnTo>
                      <a:pt x="106" y="68"/>
                    </a:lnTo>
                    <a:lnTo>
                      <a:pt x="106" y="64"/>
                    </a:lnTo>
                    <a:lnTo>
                      <a:pt x="104" y="64"/>
                    </a:lnTo>
                    <a:lnTo>
                      <a:pt x="104" y="68"/>
                    </a:lnTo>
                    <a:lnTo>
                      <a:pt x="100" y="68"/>
                    </a:lnTo>
                    <a:lnTo>
                      <a:pt x="96" y="68"/>
                    </a:lnTo>
                    <a:lnTo>
                      <a:pt x="92" y="68"/>
                    </a:lnTo>
                    <a:lnTo>
                      <a:pt x="92" y="70"/>
                    </a:lnTo>
                    <a:lnTo>
                      <a:pt x="92" y="74"/>
                    </a:lnTo>
                    <a:lnTo>
                      <a:pt x="88" y="74"/>
                    </a:lnTo>
                    <a:lnTo>
                      <a:pt x="84" y="74"/>
                    </a:lnTo>
                    <a:lnTo>
                      <a:pt x="82" y="74"/>
                    </a:lnTo>
                    <a:lnTo>
                      <a:pt x="78" y="74"/>
                    </a:lnTo>
                    <a:lnTo>
                      <a:pt x="74" y="74"/>
                    </a:lnTo>
                    <a:lnTo>
                      <a:pt x="70" y="74"/>
                    </a:lnTo>
                    <a:lnTo>
                      <a:pt x="66" y="70"/>
                    </a:lnTo>
                    <a:lnTo>
                      <a:pt x="62" y="70"/>
                    </a:lnTo>
                    <a:lnTo>
                      <a:pt x="60" y="70"/>
                    </a:lnTo>
                    <a:lnTo>
                      <a:pt x="56" y="70"/>
                    </a:lnTo>
                    <a:lnTo>
                      <a:pt x="56" y="68"/>
                    </a:lnTo>
                    <a:lnTo>
                      <a:pt x="60" y="68"/>
                    </a:lnTo>
                    <a:lnTo>
                      <a:pt x="56" y="68"/>
                    </a:lnTo>
                    <a:lnTo>
                      <a:pt x="52" y="68"/>
                    </a:lnTo>
                    <a:lnTo>
                      <a:pt x="56" y="68"/>
                    </a:lnTo>
                    <a:lnTo>
                      <a:pt x="56" y="64"/>
                    </a:lnTo>
                    <a:lnTo>
                      <a:pt x="52" y="68"/>
                    </a:lnTo>
                    <a:lnTo>
                      <a:pt x="48" y="68"/>
                    </a:lnTo>
                    <a:lnTo>
                      <a:pt x="48" y="64"/>
                    </a:lnTo>
                    <a:lnTo>
                      <a:pt x="44" y="64"/>
                    </a:lnTo>
                    <a:lnTo>
                      <a:pt x="40" y="68"/>
                    </a:lnTo>
                    <a:lnTo>
                      <a:pt x="40" y="64"/>
                    </a:lnTo>
                    <a:lnTo>
                      <a:pt x="36" y="64"/>
                    </a:lnTo>
                    <a:lnTo>
                      <a:pt x="36" y="68"/>
                    </a:lnTo>
                    <a:lnTo>
                      <a:pt x="32" y="68"/>
                    </a:lnTo>
                    <a:lnTo>
                      <a:pt x="32" y="64"/>
                    </a:lnTo>
                    <a:lnTo>
                      <a:pt x="30" y="64"/>
                    </a:lnTo>
                    <a:lnTo>
                      <a:pt x="26" y="68"/>
                    </a:lnTo>
                    <a:lnTo>
                      <a:pt x="26" y="64"/>
                    </a:lnTo>
                    <a:lnTo>
                      <a:pt x="26" y="60"/>
                    </a:lnTo>
                    <a:lnTo>
                      <a:pt x="26" y="64"/>
                    </a:lnTo>
                    <a:lnTo>
                      <a:pt x="30" y="64"/>
                    </a:lnTo>
                    <a:lnTo>
                      <a:pt x="30" y="60"/>
                    </a:lnTo>
                    <a:lnTo>
                      <a:pt x="32" y="60"/>
                    </a:lnTo>
                    <a:lnTo>
                      <a:pt x="36" y="60"/>
                    </a:lnTo>
                    <a:lnTo>
                      <a:pt x="36" y="56"/>
                    </a:lnTo>
                    <a:lnTo>
                      <a:pt x="36" y="60"/>
                    </a:lnTo>
                    <a:lnTo>
                      <a:pt x="36" y="56"/>
                    </a:lnTo>
                    <a:lnTo>
                      <a:pt x="40" y="56"/>
                    </a:lnTo>
                    <a:lnTo>
                      <a:pt x="36" y="56"/>
                    </a:lnTo>
                    <a:lnTo>
                      <a:pt x="36" y="52"/>
                    </a:lnTo>
                    <a:lnTo>
                      <a:pt x="40" y="52"/>
                    </a:lnTo>
                    <a:lnTo>
                      <a:pt x="44" y="52"/>
                    </a:lnTo>
                    <a:lnTo>
                      <a:pt x="40" y="52"/>
                    </a:lnTo>
                    <a:lnTo>
                      <a:pt x="36" y="52"/>
                    </a:lnTo>
                    <a:lnTo>
                      <a:pt x="36" y="56"/>
                    </a:lnTo>
                    <a:lnTo>
                      <a:pt x="32" y="56"/>
                    </a:lnTo>
                    <a:lnTo>
                      <a:pt x="32" y="52"/>
                    </a:lnTo>
                    <a:lnTo>
                      <a:pt x="32" y="52"/>
                    </a:lnTo>
                    <a:lnTo>
                      <a:pt x="32" y="5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09" name="Freeform 106">
                <a:extLst>
                  <a:ext uri="{FF2B5EF4-FFF2-40B4-BE49-F238E27FC236}">
                    <a16:creationId xmlns:a16="http://schemas.microsoft.com/office/drawing/2014/main" id="{5B30F59F-525A-6F55-0F42-F4498671ACC3}"/>
                  </a:ext>
                </a:extLst>
              </p:cNvPr>
              <p:cNvSpPr>
                <a:spLocks noEditPoints="1"/>
              </p:cNvSpPr>
              <p:nvPr/>
            </p:nvSpPr>
            <p:spPr bwMode="auto">
              <a:xfrm>
                <a:off x="4156075" y="2927418"/>
                <a:ext cx="101600" cy="136525"/>
              </a:xfrm>
              <a:custGeom>
                <a:avLst/>
                <a:gdLst>
                  <a:gd name="T0" fmla="*/ 20 w 64"/>
                  <a:gd name="T1" fmla="*/ 46 h 86"/>
                  <a:gd name="T2" fmla="*/ 16 w 64"/>
                  <a:gd name="T3" fmla="*/ 46 h 86"/>
                  <a:gd name="T4" fmla="*/ 12 w 64"/>
                  <a:gd name="T5" fmla="*/ 46 h 86"/>
                  <a:gd name="T6" fmla="*/ 12 w 64"/>
                  <a:gd name="T7" fmla="*/ 42 h 86"/>
                  <a:gd name="T8" fmla="*/ 8 w 64"/>
                  <a:gd name="T9" fmla="*/ 38 h 86"/>
                  <a:gd name="T10" fmla="*/ 8 w 64"/>
                  <a:gd name="T11" fmla="*/ 34 h 86"/>
                  <a:gd name="T12" fmla="*/ 12 w 64"/>
                  <a:gd name="T13" fmla="*/ 34 h 86"/>
                  <a:gd name="T14" fmla="*/ 12 w 64"/>
                  <a:gd name="T15" fmla="*/ 30 h 86"/>
                  <a:gd name="T16" fmla="*/ 8 w 64"/>
                  <a:gd name="T17" fmla="*/ 30 h 86"/>
                  <a:gd name="T18" fmla="*/ 8 w 64"/>
                  <a:gd name="T19" fmla="*/ 26 h 86"/>
                  <a:gd name="T20" fmla="*/ 12 w 64"/>
                  <a:gd name="T21" fmla="*/ 26 h 86"/>
                  <a:gd name="T22" fmla="*/ 20 w 64"/>
                  <a:gd name="T23" fmla="*/ 24 h 86"/>
                  <a:gd name="T24" fmla="*/ 26 w 64"/>
                  <a:gd name="T25" fmla="*/ 26 h 86"/>
                  <a:gd name="T26" fmla="*/ 30 w 64"/>
                  <a:gd name="T27" fmla="*/ 20 h 86"/>
                  <a:gd name="T28" fmla="*/ 30 w 64"/>
                  <a:gd name="T29" fmla="*/ 16 h 86"/>
                  <a:gd name="T30" fmla="*/ 30 w 64"/>
                  <a:gd name="T31" fmla="*/ 12 h 86"/>
                  <a:gd name="T32" fmla="*/ 38 w 64"/>
                  <a:gd name="T33" fmla="*/ 4 h 86"/>
                  <a:gd name="T34" fmla="*/ 42 w 64"/>
                  <a:gd name="T35" fmla="*/ 4 h 86"/>
                  <a:gd name="T36" fmla="*/ 42 w 64"/>
                  <a:gd name="T37" fmla="*/ 8 h 86"/>
                  <a:gd name="T38" fmla="*/ 46 w 64"/>
                  <a:gd name="T39" fmla="*/ 8 h 86"/>
                  <a:gd name="T40" fmla="*/ 46 w 64"/>
                  <a:gd name="T41" fmla="*/ 4 h 86"/>
                  <a:gd name="T42" fmla="*/ 50 w 64"/>
                  <a:gd name="T43" fmla="*/ 4 h 86"/>
                  <a:gd name="T44" fmla="*/ 50 w 64"/>
                  <a:gd name="T45" fmla="*/ 8 h 86"/>
                  <a:gd name="T46" fmla="*/ 42 w 64"/>
                  <a:gd name="T47" fmla="*/ 16 h 86"/>
                  <a:gd name="T48" fmla="*/ 38 w 64"/>
                  <a:gd name="T49" fmla="*/ 20 h 86"/>
                  <a:gd name="T50" fmla="*/ 38 w 64"/>
                  <a:gd name="T51" fmla="*/ 24 h 86"/>
                  <a:gd name="T52" fmla="*/ 46 w 64"/>
                  <a:gd name="T53" fmla="*/ 26 h 86"/>
                  <a:gd name="T54" fmla="*/ 54 w 64"/>
                  <a:gd name="T55" fmla="*/ 24 h 86"/>
                  <a:gd name="T56" fmla="*/ 60 w 64"/>
                  <a:gd name="T57" fmla="*/ 30 h 86"/>
                  <a:gd name="T58" fmla="*/ 64 w 64"/>
                  <a:gd name="T59" fmla="*/ 30 h 86"/>
                  <a:gd name="T60" fmla="*/ 60 w 64"/>
                  <a:gd name="T61" fmla="*/ 38 h 86"/>
                  <a:gd name="T62" fmla="*/ 64 w 64"/>
                  <a:gd name="T63" fmla="*/ 46 h 86"/>
                  <a:gd name="T64" fmla="*/ 64 w 64"/>
                  <a:gd name="T65" fmla="*/ 50 h 86"/>
                  <a:gd name="T66" fmla="*/ 60 w 64"/>
                  <a:gd name="T67" fmla="*/ 60 h 86"/>
                  <a:gd name="T68" fmla="*/ 60 w 64"/>
                  <a:gd name="T69" fmla="*/ 68 h 86"/>
                  <a:gd name="T70" fmla="*/ 54 w 64"/>
                  <a:gd name="T71" fmla="*/ 72 h 86"/>
                  <a:gd name="T72" fmla="*/ 54 w 64"/>
                  <a:gd name="T73" fmla="*/ 68 h 86"/>
                  <a:gd name="T74" fmla="*/ 46 w 64"/>
                  <a:gd name="T75" fmla="*/ 72 h 86"/>
                  <a:gd name="T76" fmla="*/ 38 w 64"/>
                  <a:gd name="T77" fmla="*/ 76 h 86"/>
                  <a:gd name="T78" fmla="*/ 30 w 64"/>
                  <a:gd name="T79" fmla="*/ 76 h 86"/>
                  <a:gd name="T80" fmla="*/ 30 w 64"/>
                  <a:gd name="T81" fmla="*/ 82 h 86"/>
                  <a:gd name="T82" fmla="*/ 20 w 64"/>
                  <a:gd name="T83" fmla="*/ 82 h 86"/>
                  <a:gd name="T84" fmla="*/ 12 w 64"/>
                  <a:gd name="T85" fmla="*/ 86 h 86"/>
                  <a:gd name="T86" fmla="*/ 12 w 64"/>
                  <a:gd name="T87" fmla="*/ 82 h 86"/>
                  <a:gd name="T88" fmla="*/ 8 w 64"/>
                  <a:gd name="T89" fmla="*/ 82 h 86"/>
                  <a:gd name="T90" fmla="*/ 16 w 64"/>
                  <a:gd name="T91" fmla="*/ 76 h 86"/>
                  <a:gd name="T92" fmla="*/ 4 w 64"/>
                  <a:gd name="T93" fmla="*/ 78 h 86"/>
                  <a:gd name="T94" fmla="*/ 4 w 64"/>
                  <a:gd name="T95" fmla="*/ 76 h 86"/>
                  <a:gd name="T96" fmla="*/ 8 w 64"/>
                  <a:gd name="T97" fmla="*/ 72 h 86"/>
                  <a:gd name="T98" fmla="*/ 0 w 64"/>
                  <a:gd name="T99" fmla="*/ 68 h 86"/>
                  <a:gd name="T100" fmla="*/ 12 w 64"/>
                  <a:gd name="T101" fmla="*/ 68 h 86"/>
                  <a:gd name="T102" fmla="*/ 16 w 64"/>
                  <a:gd name="T103" fmla="*/ 60 h 86"/>
                  <a:gd name="T104" fmla="*/ 26 w 64"/>
                  <a:gd name="T105" fmla="*/ 60 h 86"/>
                  <a:gd name="T106" fmla="*/ 24 w 64"/>
                  <a:gd name="T107" fmla="*/ 60 h 86"/>
                  <a:gd name="T108" fmla="*/ 12 w 64"/>
                  <a:gd name="T109" fmla="*/ 60 h 86"/>
                  <a:gd name="T110" fmla="*/ 16 w 64"/>
                  <a:gd name="T111" fmla="*/ 56 h 86"/>
                  <a:gd name="T112" fmla="*/ 24 w 64"/>
                  <a:gd name="T113" fmla="*/ 50 h 86"/>
                  <a:gd name="T114" fmla="*/ 8 w 64"/>
                  <a:gd name="T115" fmla="*/ 30 h 86"/>
                  <a:gd name="T116" fmla="*/ 4 w 64"/>
                  <a:gd name="T117" fmla="*/ 30 h 86"/>
                  <a:gd name="T118" fmla="*/ 8 w 64"/>
                  <a:gd name="T119"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 h="86">
                    <a:moveTo>
                      <a:pt x="24" y="50"/>
                    </a:moveTo>
                    <a:lnTo>
                      <a:pt x="24" y="46"/>
                    </a:lnTo>
                    <a:lnTo>
                      <a:pt x="20" y="46"/>
                    </a:lnTo>
                    <a:lnTo>
                      <a:pt x="16" y="46"/>
                    </a:lnTo>
                    <a:lnTo>
                      <a:pt x="16" y="50"/>
                    </a:lnTo>
                    <a:lnTo>
                      <a:pt x="16" y="46"/>
                    </a:lnTo>
                    <a:lnTo>
                      <a:pt x="12" y="46"/>
                    </a:lnTo>
                    <a:lnTo>
                      <a:pt x="16" y="46"/>
                    </a:lnTo>
                    <a:lnTo>
                      <a:pt x="12" y="46"/>
                    </a:lnTo>
                    <a:lnTo>
                      <a:pt x="8" y="46"/>
                    </a:lnTo>
                    <a:lnTo>
                      <a:pt x="12" y="46"/>
                    </a:lnTo>
                    <a:lnTo>
                      <a:pt x="12" y="42"/>
                    </a:lnTo>
                    <a:lnTo>
                      <a:pt x="8" y="46"/>
                    </a:lnTo>
                    <a:lnTo>
                      <a:pt x="4" y="42"/>
                    </a:lnTo>
                    <a:lnTo>
                      <a:pt x="8" y="38"/>
                    </a:lnTo>
                    <a:lnTo>
                      <a:pt x="12" y="38"/>
                    </a:lnTo>
                    <a:lnTo>
                      <a:pt x="8" y="38"/>
                    </a:lnTo>
                    <a:lnTo>
                      <a:pt x="8" y="34"/>
                    </a:lnTo>
                    <a:lnTo>
                      <a:pt x="12" y="34"/>
                    </a:lnTo>
                    <a:lnTo>
                      <a:pt x="16" y="34"/>
                    </a:lnTo>
                    <a:lnTo>
                      <a:pt x="12" y="34"/>
                    </a:lnTo>
                    <a:lnTo>
                      <a:pt x="8" y="34"/>
                    </a:lnTo>
                    <a:lnTo>
                      <a:pt x="8" y="30"/>
                    </a:lnTo>
                    <a:lnTo>
                      <a:pt x="12" y="30"/>
                    </a:lnTo>
                    <a:lnTo>
                      <a:pt x="12" y="34"/>
                    </a:lnTo>
                    <a:lnTo>
                      <a:pt x="12" y="30"/>
                    </a:lnTo>
                    <a:lnTo>
                      <a:pt x="8" y="30"/>
                    </a:lnTo>
                    <a:lnTo>
                      <a:pt x="8" y="26"/>
                    </a:lnTo>
                    <a:lnTo>
                      <a:pt x="8" y="30"/>
                    </a:lnTo>
                    <a:lnTo>
                      <a:pt x="8" y="26"/>
                    </a:lnTo>
                    <a:lnTo>
                      <a:pt x="8" y="24"/>
                    </a:lnTo>
                    <a:lnTo>
                      <a:pt x="8" y="26"/>
                    </a:lnTo>
                    <a:lnTo>
                      <a:pt x="12" y="26"/>
                    </a:lnTo>
                    <a:lnTo>
                      <a:pt x="12" y="24"/>
                    </a:lnTo>
                    <a:lnTo>
                      <a:pt x="16" y="24"/>
                    </a:lnTo>
                    <a:lnTo>
                      <a:pt x="20" y="24"/>
                    </a:lnTo>
                    <a:lnTo>
                      <a:pt x="20" y="26"/>
                    </a:lnTo>
                    <a:lnTo>
                      <a:pt x="24" y="24"/>
                    </a:lnTo>
                    <a:lnTo>
                      <a:pt x="26" y="26"/>
                    </a:lnTo>
                    <a:lnTo>
                      <a:pt x="30" y="24"/>
                    </a:lnTo>
                    <a:lnTo>
                      <a:pt x="26" y="24"/>
                    </a:lnTo>
                    <a:lnTo>
                      <a:pt x="30" y="20"/>
                    </a:lnTo>
                    <a:lnTo>
                      <a:pt x="34" y="20"/>
                    </a:lnTo>
                    <a:lnTo>
                      <a:pt x="34" y="16"/>
                    </a:lnTo>
                    <a:lnTo>
                      <a:pt x="30" y="16"/>
                    </a:lnTo>
                    <a:lnTo>
                      <a:pt x="26" y="20"/>
                    </a:lnTo>
                    <a:lnTo>
                      <a:pt x="26" y="16"/>
                    </a:lnTo>
                    <a:lnTo>
                      <a:pt x="30" y="12"/>
                    </a:lnTo>
                    <a:lnTo>
                      <a:pt x="30" y="8"/>
                    </a:lnTo>
                    <a:lnTo>
                      <a:pt x="34" y="4"/>
                    </a:lnTo>
                    <a:lnTo>
                      <a:pt x="38" y="4"/>
                    </a:lnTo>
                    <a:lnTo>
                      <a:pt x="42" y="4"/>
                    </a:lnTo>
                    <a:lnTo>
                      <a:pt x="42" y="8"/>
                    </a:lnTo>
                    <a:lnTo>
                      <a:pt x="42" y="4"/>
                    </a:lnTo>
                    <a:lnTo>
                      <a:pt x="38" y="4"/>
                    </a:lnTo>
                    <a:lnTo>
                      <a:pt x="42" y="4"/>
                    </a:lnTo>
                    <a:lnTo>
                      <a:pt x="42" y="8"/>
                    </a:lnTo>
                    <a:lnTo>
                      <a:pt x="42" y="12"/>
                    </a:lnTo>
                    <a:lnTo>
                      <a:pt x="42" y="8"/>
                    </a:lnTo>
                    <a:lnTo>
                      <a:pt x="46" y="8"/>
                    </a:lnTo>
                    <a:lnTo>
                      <a:pt x="46" y="4"/>
                    </a:lnTo>
                    <a:lnTo>
                      <a:pt x="42" y="4"/>
                    </a:lnTo>
                    <a:lnTo>
                      <a:pt x="46" y="4"/>
                    </a:lnTo>
                    <a:lnTo>
                      <a:pt x="46" y="0"/>
                    </a:lnTo>
                    <a:lnTo>
                      <a:pt x="50" y="0"/>
                    </a:lnTo>
                    <a:lnTo>
                      <a:pt x="50" y="4"/>
                    </a:lnTo>
                    <a:lnTo>
                      <a:pt x="54" y="4"/>
                    </a:lnTo>
                    <a:lnTo>
                      <a:pt x="50" y="4"/>
                    </a:lnTo>
                    <a:lnTo>
                      <a:pt x="50" y="8"/>
                    </a:lnTo>
                    <a:lnTo>
                      <a:pt x="46" y="8"/>
                    </a:lnTo>
                    <a:lnTo>
                      <a:pt x="46" y="12"/>
                    </a:lnTo>
                    <a:lnTo>
                      <a:pt x="42" y="16"/>
                    </a:lnTo>
                    <a:lnTo>
                      <a:pt x="38" y="16"/>
                    </a:lnTo>
                    <a:lnTo>
                      <a:pt x="42" y="20"/>
                    </a:lnTo>
                    <a:lnTo>
                      <a:pt x="38" y="20"/>
                    </a:lnTo>
                    <a:lnTo>
                      <a:pt x="34" y="20"/>
                    </a:lnTo>
                    <a:lnTo>
                      <a:pt x="34" y="24"/>
                    </a:lnTo>
                    <a:lnTo>
                      <a:pt x="38" y="24"/>
                    </a:lnTo>
                    <a:lnTo>
                      <a:pt x="38" y="26"/>
                    </a:lnTo>
                    <a:lnTo>
                      <a:pt x="42" y="26"/>
                    </a:lnTo>
                    <a:lnTo>
                      <a:pt x="46" y="26"/>
                    </a:lnTo>
                    <a:lnTo>
                      <a:pt x="50" y="26"/>
                    </a:lnTo>
                    <a:lnTo>
                      <a:pt x="50" y="24"/>
                    </a:lnTo>
                    <a:lnTo>
                      <a:pt x="54" y="24"/>
                    </a:lnTo>
                    <a:lnTo>
                      <a:pt x="54" y="26"/>
                    </a:lnTo>
                    <a:lnTo>
                      <a:pt x="56" y="30"/>
                    </a:lnTo>
                    <a:lnTo>
                      <a:pt x="60" y="30"/>
                    </a:lnTo>
                    <a:lnTo>
                      <a:pt x="60" y="26"/>
                    </a:lnTo>
                    <a:lnTo>
                      <a:pt x="60" y="30"/>
                    </a:lnTo>
                    <a:lnTo>
                      <a:pt x="64" y="30"/>
                    </a:lnTo>
                    <a:lnTo>
                      <a:pt x="60" y="30"/>
                    </a:lnTo>
                    <a:lnTo>
                      <a:pt x="60" y="34"/>
                    </a:lnTo>
                    <a:lnTo>
                      <a:pt x="60" y="38"/>
                    </a:lnTo>
                    <a:lnTo>
                      <a:pt x="64" y="38"/>
                    </a:lnTo>
                    <a:lnTo>
                      <a:pt x="64" y="42"/>
                    </a:lnTo>
                    <a:lnTo>
                      <a:pt x="64" y="46"/>
                    </a:lnTo>
                    <a:lnTo>
                      <a:pt x="60" y="46"/>
                    </a:lnTo>
                    <a:lnTo>
                      <a:pt x="64" y="46"/>
                    </a:lnTo>
                    <a:lnTo>
                      <a:pt x="64" y="50"/>
                    </a:lnTo>
                    <a:lnTo>
                      <a:pt x="64" y="52"/>
                    </a:lnTo>
                    <a:lnTo>
                      <a:pt x="64" y="56"/>
                    </a:lnTo>
                    <a:lnTo>
                      <a:pt x="60" y="60"/>
                    </a:lnTo>
                    <a:lnTo>
                      <a:pt x="60" y="64"/>
                    </a:lnTo>
                    <a:lnTo>
                      <a:pt x="56" y="64"/>
                    </a:lnTo>
                    <a:lnTo>
                      <a:pt x="60" y="68"/>
                    </a:lnTo>
                    <a:lnTo>
                      <a:pt x="56" y="68"/>
                    </a:lnTo>
                    <a:lnTo>
                      <a:pt x="54" y="68"/>
                    </a:lnTo>
                    <a:lnTo>
                      <a:pt x="54" y="72"/>
                    </a:lnTo>
                    <a:lnTo>
                      <a:pt x="54" y="68"/>
                    </a:lnTo>
                    <a:lnTo>
                      <a:pt x="50" y="68"/>
                    </a:lnTo>
                    <a:lnTo>
                      <a:pt x="54" y="68"/>
                    </a:lnTo>
                    <a:lnTo>
                      <a:pt x="54" y="72"/>
                    </a:lnTo>
                    <a:lnTo>
                      <a:pt x="50" y="72"/>
                    </a:lnTo>
                    <a:lnTo>
                      <a:pt x="46" y="72"/>
                    </a:lnTo>
                    <a:lnTo>
                      <a:pt x="42" y="72"/>
                    </a:lnTo>
                    <a:lnTo>
                      <a:pt x="42" y="76"/>
                    </a:lnTo>
                    <a:lnTo>
                      <a:pt x="38" y="76"/>
                    </a:lnTo>
                    <a:lnTo>
                      <a:pt x="34" y="78"/>
                    </a:lnTo>
                    <a:lnTo>
                      <a:pt x="34" y="76"/>
                    </a:lnTo>
                    <a:lnTo>
                      <a:pt x="30" y="76"/>
                    </a:lnTo>
                    <a:lnTo>
                      <a:pt x="34" y="78"/>
                    </a:lnTo>
                    <a:lnTo>
                      <a:pt x="30" y="78"/>
                    </a:lnTo>
                    <a:lnTo>
                      <a:pt x="30" y="82"/>
                    </a:lnTo>
                    <a:lnTo>
                      <a:pt x="26" y="82"/>
                    </a:lnTo>
                    <a:lnTo>
                      <a:pt x="24" y="82"/>
                    </a:lnTo>
                    <a:lnTo>
                      <a:pt x="20" y="82"/>
                    </a:lnTo>
                    <a:lnTo>
                      <a:pt x="16" y="82"/>
                    </a:lnTo>
                    <a:lnTo>
                      <a:pt x="12" y="82"/>
                    </a:lnTo>
                    <a:lnTo>
                      <a:pt x="12" y="86"/>
                    </a:lnTo>
                    <a:lnTo>
                      <a:pt x="12" y="82"/>
                    </a:lnTo>
                    <a:lnTo>
                      <a:pt x="16" y="82"/>
                    </a:lnTo>
                    <a:lnTo>
                      <a:pt x="12" y="82"/>
                    </a:lnTo>
                    <a:lnTo>
                      <a:pt x="16" y="78"/>
                    </a:lnTo>
                    <a:lnTo>
                      <a:pt x="12" y="78"/>
                    </a:lnTo>
                    <a:lnTo>
                      <a:pt x="8" y="82"/>
                    </a:lnTo>
                    <a:lnTo>
                      <a:pt x="8" y="78"/>
                    </a:lnTo>
                    <a:lnTo>
                      <a:pt x="12" y="78"/>
                    </a:lnTo>
                    <a:lnTo>
                      <a:pt x="16" y="76"/>
                    </a:lnTo>
                    <a:lnTo>
                      <a:pt x="12" y="76"/>
                    </a:lnTo>
                    <a:lnTo>
                      <a:pt x="8" y="78"/>
                    </a:lnTo>
                    <a:lnTo>
                      <a:pt x="4" y="78"/>
                    </a:lnTo>
                    <a:lnTo>
                      <a:pt x="4" y="76"/>
                    </a:lnTo>
                    <a:lnTo>
                      <a:pt x="4" y="78"/>
                    </a:lnTo>
                    <a:lnTo>
                      <a:pt x="4" y="76"/>
                    </a:lnTo>
                    <a:lnTo>
                      <a:pt x="8" y="72"/>
                    </a:lnTo>
                    <a:lnTo>
                      <a:pt x="12" y="72"/>
                    </a:lnTo>
                    <a:lnTo>
                      <a:pt x="8" y="72"/>
                    </a:lnTo>
                    <a:lnTo>
                      <a:pt x="4" y="72"/>
                    </a:lnTo>
                    <a:lnTo>
                      <a:pt x="0" y="72"/>
                    </a:lnTo>
                    <a:lnTo>
                      <a:pt x="0" y="68"/>
                    </a:lnTo>
                    <a:lnTo>
                      <a:pt x="4" y="68"/>
                    </a:lnTo>
                    <a:lnTo>
                      <a:pt x="8" y="68"/>
                    </a:lnTo>
                    <a:lnTo>
                      <a:pt x="12" y="68"/>
                    </a:lnTo>
                    <a:lnTo>
                      <a:pt x="12" y="64"/>
                    </a:lnTo>
                    <a:lnTo>
                      <a:pt x="12" y="60"/>
                    </a:lnTo>
                    <a:lnTo>
                      <a:pt x="16" y="60"/>
                    </a:lnTo>
                    <a:lnTo>
                      <a:pt x="20" y="60"/>
                    </a:lnTo>
                    <a:lnTo>
                      <a:pt x="24" y="60"/>
                    </a:lnTo>
                    <a:lnTo>
                      <a:pt x="26" y="60"/>
                    </a:lnTo>
                    <a:lnTo>
                      <a:pt x="24" y="60"/>
                    </a:lnTo>
                    <a:lnTo>
                      <a:pt x="24" y="56"/>
                    </a:lnTo>
                    <a:lnTo>
                      <a:pt x="24" y="60"/>
                    </a:lnTo>
                    <a:lnTo>
                      <a:pt x="20" y="60"/>
                    </a:lnTo>
                    <a:lnTo>
                      <a:pt x="16" y="60"/>
                    </a:lnTo>
                    <a:lnTo>
                      <a:pt x="12" y="60"/>
                    </a:lnTo>
                    <a:lnTo>
                      <a:pt x="8" y="60"/>
                    </a:lnTo>
                    <a:lnTo>
                      <a:pt x="12" y="60"/>
                    </a:lnTo>
                    <a:lnTo>
                      <a:pt x="16" y="56"/>
                    </a:lnTo>
                    <a:lnTo>
                      <a:pt x="16" y="52"/>
                    </a:lnTo>
                    <a:lnTo>
                      <a:pt x="20" y="50"/>
                    </a:lnTo>
                    <a:lnTo>
                      <a:pt x="24" y="50"/>
                    </a:lnTo>
                    <a:lnTo>
                      <a:pt x="24" y="50"/>
                    </a:lnTo>
                    <a:lnTo>
                      <a:pt x="24" y="50"/>
                    </a:lnTo>
                    <a:close/>
                    <a:moveTo>
                      <a:pt x="8" y="30"/>
                    </a:moveTo>
                    <a:lnTo>
                      <a:pt x="8" y="34"/>
                    </a:lnTo>
                    <a:lnTo>
                      <a:pt x="8" y="30"/>
                    </a:lnTo>
                    <a:lnTo>
                      <a:pt x="4" y="30"/>
                    </a:lnTo>
                    <a:lnTo>
                      <a:pt x="8" y="30"/>
                    </a:lnTo>
                    <a:lnTo>
                      <a:pt x="8" y="30"/>
                    </a:lnTo>
                    <a:lnTo>
                      <a:pt x="8"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0" name="Freeform 107">
                <a:extLst>
                  <a:ext uri="{FF2B5EF4-FFF2-40B4-BE49-F238E27FC236}">
                    <a16:creationId xmlns:a16="http://schemas.microsoft.com/office/drawing/2014/main" id="{13D2EB4C-21B0-DF97-B2B4-30EEEFE4FAF4}"/>
                  </a:ext>
                </a:extLst>
              </p:cNvPr>
              <p:cNvSpPr>
                <a:spLocks/>
              </p:cNvSpPr>
              <p:nvPr/>
            </p:nvSpPr>
            <p:spPr bwMode="auto">
              <a:xfrm>
                <a:off x="4286250" y="2965518"/>
                <a:ext cx="12700" cy="9525"/>
              </a:xfrm>
              <a:custGeom>
                <a:avLst/>
                <a:gdLst>
                  <a:gd name="T0" fmla="*/ 0 w 8"/>
                  <a:gd name="T1" fmla="*/ 6 h 6"/>
                  <a:gd name="T2" fmla="*/ 0 w 8"/>
                  <a:gd name="T3" fmla="*/ 6 h 6"/>
                  <a:gd name="T4" fmla="*/ 0 w 8"/>
                  <a:gd name="T5" fmla="*/ 2 h 6"/>
                  <a:gd name="T6" fmla="*/ 0 w 8"/>
                  <a:gd name="T7" fmla="*/ 2 h 6"/>
                  <a:gd name="T8" fmla="*/ 0 w 8"/>
                  <a:gd name="T9" fmla="*/ 2 h 6"/>
                  <a:gd name="T10" fmla="*/ 0 w 8"/>
                  <a:gd name="T11" fmla="*/ 2 h 6"/>
                  <a:gd name="T12" fmla="*/ 4 w 8"/>
                  <a:gd name="T13" fmla="*/ 0 h 6"/>
                  <a:gd name="T14" fmla="*/ 4 w 8"/>
                  <a:gd name="T15" fmla="*/ 0 h 6"/>
                  <a:gd name="T16" fmla="*/ 4 w 8"/>
                  <a:gd name="T17" fmla="*/ 0 h 6"/>
                  <a:gd name="T18" fmla="*/ 4 w 8"/>
                  <a:gd name="T19" fmla="*/ 0 h 6"/>
                  <a:gd name="T20" fmla="*/ 4 w 8"/>
                  <a:gd name="T21" fmla="*/ 0 h 6"/>
                  <a:gd name="T22" fmla="*/ 4 w 8"/>
                  <a:gd name="T23" fmla="*/ 0 h 6"/>
                  <a:gd name="T24" fmla="*/ 4 w 8"/>
                  <a:gd name="T25" fmla="*/ 0 h 6"/>
                  <a:gd name="T26" fmla="*/ 4 w 8"/>
                  <a:gd name="T27" fmla="*/ 0 h 6"/>
                  <a:gd name="T28" fmla="*/ 4 w 8"/>
                  <a:gd name="T29" fmla="*/ 0 h 6"/>
                  <a:gd name="T30" fmla="*/ 4 w 8"/>
                  <a:gd name="T31" fmla="*/ 0 h 6"/>
                  <a:gd name="T32" fmla="*/ 4 w 8"/>
                  <a:gd name="T33" fmla="*/ 0 h 6"/>
                  <a:gd name="T34" fmla="*/ 8 w 8"/>
                  <a:gd name="T35" fmla="*/ 0 h 6"/>
                  <a:gd name="T36" fmla="*/ 8 w 8"/>
                  <a:gd name="T37" fmla="*/ 0 h 6"/>
                  <a:gd name="T38" fmla="*/ 4 w 8"/>
                  <a:gd name="T39" fmla="*/ 2 h 6"/>
                  <a:gd name="T40" fmla="*/ 4 w 8"/>
                  <a:gd name="T41" fmla="*/ 2 h 6"/>
                  <a:gd name="T42" fmla="*/ 4 w 8"/>
                  <a:gd name="T43" fmla="*/ 2 h 6"/>
                  <a:gd name="T44" fmla="*/ 4 w 8"/>
                  <a:gd name="T45" fmla="*/ 2 h 6"/>
                  <a:gd name="T46" fmla="*/ 4 w 8"/>
                  <a:gd name="T47" fmla="*/ 2 h 6"/>
                  <a:gd name="T48" fmla="*/ 0 w 8"/>
                  <a:gd name="T49" fmla="*/ 6 h 6"/>
                  <a:gd name="T50" fmla="*/ 0 w 8"/>
                  <a:gd name="T51" fmla="*/ 6 h 6"/>
                  <a:gd name="T52" fmla="*/ 0 w 8"/>
                  <a:gd name="T53" fmla="*/ 6 h 6"/>
                  <a:gd name="T54" fmla="*/ 0 w 8"/>
                  <a:gd name="T55" fmla="*/ 6 h 6"/>
                  <a:gd name="T56" fmla="*/ 0 w 8"/>
                  <a:gd name="T57" fmla="*/ 6 h 6"/>
                  <a:gd name="T58" fmla="*/ 0 w 8"/>
                  <a:gd name="T59" fmla="*/ 6 h 6"/>
                  <a:gd name="T60" fmla="*/ 0 w 8"/>
                  <a:gd name="T6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6">
                    <a:moveTo>
                      <a:pt x="0" y="6"/>
                    </a:moveTo>
                    <a:lnTo>
                      <a:pt x="0" y="6"/>
                    </a:lnTo>
                    <a:lnTo>
                      <a:pt x="0" y="2"/>
                    </a:lnTo>
                    <a:lnTo>
                      <a:pt x="0" y="2"/>
                    </a:lnTo>
                    <a:lnTo>
                      <a:pt x="0" y="2"/>
                    </a:lnTo>
                    <a:lnTo>
                      <a:pt x="0" y="2"/>
                    </a:lnTo>
                    <a:lnTo>
                      <a:pt x="4" y="0"/>
                    </a:lnTo>
                    <a:lnTo>
                      <a:pt x="4" y="0"/>
                    </a:lnTo>
                    <a:lnTo>
                      <a:pt x="4" y="0"/>
                    </a:lnTo>
                    <a:lnTo>
                      <a:pt x="4" y="0"/>
                    </a:lnTo>
                    <a:lnTo>
                      <a:pt x="4" y="0"/>
                    </a:lnTo>
                    <a:lnTo>
                      <a:pt x="4" y="0"/>
                    </a:lnTo>
                    <a:lnTo>
                      <a:pt x="4" y="0"/>
                    </a:lnTo>
                    <a:lnTo>
                      <a:pt x="4" y="0"/>
                    </a:lnTo>
                    <a:lnTo>
                      <a:pt x="4" y="0"/>
                    </a:lnTo>
                    <a:lnTo>
                      <a:pt x="4" y="0"/>
                    </a:lnTo>
                    <a:lnTo>
                      <a:pt x="4" y="0"/>
                    </a:lnTo>
                    <a:lnTo>
                      <a:pt x="8" y="0"/>
                    </a:lnTo>
                    <a:lnTo>
                      <a:pt x="8" y="0"/>
                    </a:lnTo>
                    <a:lnTo>
                      <a:pt x="4" y="2"/>
                    </a:lnTo>
                    <a:lnTo>
                      <a:pt x="4" y="2"/>
                    </a:lnTo>
                    <a:lnTo>
                      <a:pt x="4" y="2"/>
                    </a:lnTo>
                    <a:lnTo>
                      <a:pt x="4" y="2"/>
                    </a:lnTo>
                    <a:lnTo>
                      <a:pt x="4" y="2"/>
                    </a:lnTo>
                    <a:lnTo>
                      <a:pt x="0" y="6"/>
                    </a:lnTo>
                    <a:lnTo>
                      <a:pt x="0" y="6"/>
                    </a:lnTo>
                    <a:lnTo>
                      <a:pt x="0" y="6"/>
                    </a:lnTo>
                    <a:lnTo>
                      <a:pt x="0" y="6"/>
                    </a:lnTo>
                    <a:lnTo>
                      <a:pt x="0" y="6"/>
                    </a:lnTo>
                    <a:lnTo>
                      <a:pt x="0" y="6"/>
                    </a:lnTo>
                    <a:lnTo>
                      <a:pt x="0" y="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1" name="Freeform 108">
                <a:extLst>
                  <a:ext uri="{FF2B5EF4-FFF2-40B4-BE49-F238E27FC236}">
                    <a16:creationId xmlns:a16="http://schemas.microsoft.com/office/drawing/2014/main" id="{E4979CB5-C2B5-4972-62ED-1291356527E1}"/>
                  </a:ext>
                </a:extLst>
              </p:cNvPr>
              <p:cNvSpPr>
                <a:spLocks noEditPoints="1"/>
              </p:cNvSpPr>
              <p:nvPr/>
            </p:nvSpPr>
            <p:spPr bwMode="auto">
              <a:xfrm>
                <a:off x="4540250" y="3206818"/>
                <a:ext cx="266700" cy="327025"/>
              </a:xfrm>
              <a:custGeom>
                <a:avLst/>
                <a:gdLst>
                  <a:gd name="T0" fmla="*/ 98 w 168"/>
                  <a:gd name="T1" fmla="*/ 72 h 206"/>
                  <a:gd name="T2" fmla="*/ 106 w 168"/>
                  <a:gd name="T3" fmla="*/ 90 h 206"/>
                  <a:gd name="T4" fmla="*/ 124 w 168"/>
                  <a:gd name="T5" fmla="*/ 100 h 206"/>
                  <a:gd name="T6" fmla="*/ 136 w 168"/>
                  <a:gd name="T7" fmla="*/ 108 h 206"/>
                  <a:gd name="T8" fmla="*/ 150 w 168"/>
                  <a:gd name="T9" fmla="*/ 120 h 206"/>
                  <a:gd name="T10" fmla="*/ 166 w 168"/>
                  <a:gd name="T11" fmla="*/ 130 h 206"/>
                  <a:gd name="T12" fmla="*/ 166 w 168"/>
                  <a:gd name="T13" fmla="*/ 142 h 206"/>
                  <a:gd name="T14" fmla="*/ 150 w 168"/>
                  <a:gd name="T15" fmla="*/ 130 h 206"/>
                  <a:gd name="T16" fmla="*/ 142 w 168"/>
                  <a:gd name="T17" fmla="*/ 142 h 206"/>
                  <a:gd name="T18" fmla="*/ 150 w 168"/>
                  <a:gd name="T19" fmla="*/ 156 h 206"/>
                  <a:gd name="T20" fmla="*/ 142 w 168"/>
                  <a:gd name="T21" fmla="*/ 172 h 206"/>
                  <a:gd name="T22" fmla="*/ 128 w 168"/>
                  <a:gd name="T23" fmla="*/ 176 h 206"/>
                  <a:gd name="T24" fmla="*/ 138 w 168"/>
                  <a:gd name="T25" fmla="*/ 160 h 206"/>
                  <a:gd name="T26" fmla="*/ 132 w 168"/>
                  <a:gd name="T27" fmla="*/ 146 h 206"/>
                  <a:gd name="T28" fmla="*/ 120 w 168"/>
                  <a:gd name="T29" fmla="*/ 130 h 206"/>
                  <a:gd name="T30" fmla="*/ 106 w 168"/>
                  <a:gd name="T31" fmla="*/ 116 h 206"/>
                  <a:gd name="T32" fmla="*/ 86 w 168"/>
                  <a:gd name="T33" fmla="*/ 112 h 206"/>
                  <a:gd name="T34" fmla="*/ 76 w 168"/>
                  <a:gd name="T35" fmla="*/ 96 h 206"/>
                  <a:gd name="T36" fmla="*/ 64 w 168"/>
                  <a:gd name="T37" fmla="*/ 86 h 206"/>
                  <a:gd name="T38" fmla="*/ 54 w 168"/>
                  <a:gd name="T39" fmla="*/ 72 h 206"/>
                  <a:gd name="T40" fmla="*/ 38 w 168"/>
                  <a:gd name="T41" fmla="*/ 56 h 206"/>
                  <a:gd name="T42" fmla="*/ 20 w 168"/>
                  <a:gd name="T43" fmla="*/ 64 h 206"/>
                  <a:gd name="T44" fmla="*/ 16 w 168"/>
                  <a:gd name="T45" fmla="*/ 60 h 206"/>
                  <a:gd name="T46" fmla="*/ 4 w 168"/>
                  <a:gd name="T47" fmla="*/ 52 h 206"/>
                  <a:gd name="T48" fmla="*/ 4 w 168"/>
                  <a:gd name="T49" fmla="*/ 38 h 206"/>
                  <a:gd name="T50" fmla="*/ 4 w 168"/>
                  <a:gd name="T51" fmla="*/ 24 h 206"/>
                  <a:gd name="T52" fmla="*/ 24 w 168"/>
                  <a:gd name="T53" fmla="*/ 16 h 206"/>
                  <a:gd name="T54" fmla="*/ 34 w 168"/>
                  <a:gd name="T55" fmla="*/ 24 h 206"/>
                  <a:gd name="T56" fmla="*/ 38 w 168"/>
                  <a:gd name="T57" fmla="*/ 12 h 206"/>
                  <a:gd name="T58" fmla="*/ 50 w 168"/>
                  <a:gd name="T59" fmla="*/ 12 h 206"/>
                  <a:gd name="T60" fmla="*/ 56 w 168"/>
                  <a:gd name="T61" fmla="*/ 4 h 206"/>
                  <a:gd name="T62" fmla="*/ 76 w 168"/>
                  <a:gd name="T63" fmla="*/ 0 h 206"/>
                  <a:gd name="T64" fmla="*/ 90 w 168"/>
                  <a:gd name="T65" fmla="*/ 8 h 206"/>
                  <a:gd name="T66" fmla="*/ 98 w 168"/>
                  <a:gd name="T67" fmla="*/ 16 h 206"/>
                  <a:gd name="T68" fmla="*/ 102 w 168"/>
                  <a:gd name="T69" fmla="*/ 26 h 206"/>
                  <a:gd name="T70" fmla="*/ 94 w 168"/>
                  <a:gd name="T71" fmla="*/ 26 h 206"/>
                  <a:gd name="T72" fmla="*/ 86 w 168"/>
                  <a:gd name="T73" fmla="*/ 30 h 206"/>
                  <a:gd name="T74" fmla="*/ 86 w 168"/>
                  <a:gd name="T75" fmla="*/ 42 h 206"/>
                  <a:gd name="T76" fmla="*/ 86 w 168"/>
                  <a:gd name="T77" fmla="*/ 60 h 206"/>
                  <a:gd name="T78" fmla="*/ 82 w 168"/>
                  <a:gd name="T79" fmla="*/ 100 h 206"/>
                  <a:gd name="T80" fmla="*/ 82 w 168"/>
                  <a:gd name="T81" fmla="*/ 64 h 206"/>
                  <a:gd name="T82" fmla="*/ 54 w 168"/>
                  <a:gd name="T83" fmla="*/ 82 h 206"/>
                  <a:gd name="T84" fmla="*/ 26 w 168"/>
                  <a:gd name="T85" fmla="*/ 150 h 206"/>
                  <a:gd name="T86" fmla="*/ 26 w 168"/>
                  <a:gd name="T87" fmla="*/ 126 h 206"/>
                  <a:gd name="T88" fmla="*/ 38 w 168"/>
                  <a:gd name="T89" fmla="*/ 116 h 206"/>
                  <a:gd name="T90" fmla="*/ 46 w 168"/>
                  <a:gd name="T91" fmla="*/ 126 h 206"/>
                  <a:gd name="T92" fmla="*/ 46 w 168"/>
                  <a:gd name="T93" fmla="*/ 150 h 206"/>
                  <a:gd name="T94" fmla="*/ 34 w 168"/>
                  <a:gd name="T95" fmla="*/ 160 h 206"/>
                  <a:gd name="T96" fmla="*/ 26 w 168"/>
                  <a:gd name="T97" fmla="*/ 152 h 206"/>
                  <a:gd name="T98" fmla="*/ 112 w 168"/>
                  <a:gd name="T99" fmla="*/ 198 h 206"/>
                  <a:gd name="T100" fmla="*/ 94 w 168"/>
                  <a:gd name="T101" fmla="*/ 190 h 206"/>
                  <a:gd name="T102" fmla="*/ 82 w 168"/>
                  <a:gd name="T103" fmla="*/ 178 h 206"/>
                  <a:gd name="T104" fmla="*/ 98 w 168"/>
                  <a:gd name="T105" fmla="*/ 176 h 206"/>
                  <a:gd name="T106" fmla="*/ 120 w 168"/>
                  <a:gd name="T107" fmla="*/ 176 h 206"/>
                  <a:gd name="T108" fmla="*/ 124 w 168"/>
                  <a:gd name="T109" fmla="*/ 182 h 206"/>
                  <a:gd name="T110" fmla="*/ 120 w 168"/>
                  <a:gd name="T111" fmla="*/ 1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206">
                    <a:moveTo>
                      <a:pt x="86" y="64"/>
                    </a:moveTo>
                    <a:lnTo>
                      <a:pt x="90" y="64"/>
                    </a:lnTo>
                    <a:lnTo>
                      <a:pt x="94" y="64"/>
                    </a:lnTo>
                    <a:lnTo>
                      <a:pt x="94" y="68"/>
                    </a:lnTo>
                    <a:lnTo>
                      <a:pt x="98" y="68"/>
                    </a:lnTo>
                    <a:lnTo>
                      <a:pt x="98" y="72"/>
                    </a:lnTo>
                    <a:lnTo>
                      <a:pt x="102" y="72"/>
                    </a:lnTo>
                    <a:lnTo>
                      <a:pt x="102" y="76"/>
                    </a:lnTo>
                    <a:lnTo>
                      <a:pt x="106" y="80"/>
                    </a:lnTo>
                    <a:lnTo>
                      <a:pt x="106" y="82"/>
                    </a:lnTo>
                    <a:lnTo>
                      <a:pt x="106" y="86"/>
                    </a:lnTo>
                    <a:lnTo>
                      <a:pt x="106" y="90"/>
                    </a:lnTo>
                    <a:lnTo>
                      <a:pt x="110" y="90"/>
                    </a:lnTo>
                    <a:lnTo>
                      <a:pt x="112" y="96"/>
                    </a:lnTo>
                    <a:lnTo>
                      <a:pt x="116" y="96"/>
                    </a:lnTo>
                    <a:lnTo>
                      <a:pt x="116" y="100"/>
                    </a:lnTo>
                    <a:lnTo>
                      <a:pt x="120" y="100"/>
                    </a:lnTo>
                    <a:lnTo>
                      <a:pt x="124" y="100"/>
                    </a:lnTo>
                    <a:lnTo>
                      <a:pt x="124" y="104"/>
                    </a:lnTo>
                    <a:lnTo>
                      <a:pt x="128" y="100"/>
                    </a:lnTo>
                    <a:lnTo>
                      <a:pt x="132" y="100"/>
                    </a:lnTo>
                    <a:lnTo>
                      <a:pt x="136" y="100"/>
                    </a:lnTo>
                    <a:lnTo>
                      <a:pt x="136" y="104"/>
                    </a:lnTo>
                    <a:lnTo>
                      <a:pt x="136" y="108"/>
                    </a:lnTo>
                    <a:lnTo>
                      <a:pt x="132" y="108"/>
                    </a:lnTo>
                    <a:lnTo>
                      <a:pt x="132" y="112"/>
                    </a:lnTo>
                    <a:lnTo>
                      <a:pt x="136" y="112"/>
                    </a:lnTo>
                    <a:lnTo>
                      <a:pt x="142" y="116"/>
                    </a:lnTo>
                    <a:lnTo>
                      <a:pt x="146" y="116"/>
                    </a:lnTo>
                    <a:lnTo>
                      <a:pt x="150" y="120"/>
                    </a:lnTo>
                    <a:lnTo>
                      <a:pt x="154" y="120"/>
                    </a:lnTo>
                    <a:lnTo>
                      <a:pt x="154" y="122"/>
                    </a:lnTo>
                    <a:lnTo>
                      <a:pt x="158" y="126"/>
                    </a:lnTo>
                    <a:lnTo>
                      <a:pt x="162" y="126"/>
                    </a:lnTo>
                    <a:lnTo>
                      <a:pt x="162" y="130"/>
                    </a:lnTo>
                    <a:lnTo>
                      <a:pt x="166" y="130"/>
                    </a:lnTo>
                    <a:lnTo>
                      <a:pt x="168" y="134"/>
                    </a:lnTo>
                    <a:lnTo>
                      <a:pt x="168" y="138"/>
                    </a:lnTo>
                    <a:lnTo>
                      <a:pt x="168" y="142"/>
                    </a:lnTo>
                    <a:lnTo>
                      <a:pt x="168" y="146"/>
                    </a:lnTo>
                    <a:lnTo>
                      <a:pt x="168" y="142"/>
                    </a:lnTo>
                    <a:lnTo>
                      <a:pt x="166" y="142"/>
                    </a:lnTo>
                    <a:lnTo>
                      <a:pt x="162" y="142"/>
                    </a:lnTo>
                    <a:lnTo>
                      <a:pt x="162" y="138"/>
                    </a:lnTo>
                    <a:lnTo>
                      <a:pt x="162" y="134"/>
                    </a:lnTo>
                    <a:lnTo>
                      <a:pt x="158" y="134"/>
                    </a:lnTo>
                    <a:lnTo>
                      <a:pt x="154" y="134"/>
                    </a:lnTo>
                    <a:lnTo>
                      <a:pt x="150" y="130"/>
                    </a:lnTo>
                    <a:lnTo>
                      <a:pt x="154" y="130"/>
                    </a:lnTo>
                    <a:lnTo>
                      <a:pt x="150" y="130"/>
                    </a:lnTo>
                    <a:lnTo>
                      <a:pt x="146" y="130"/>
                    </a:lnTo>
                    <a:lnTo>
                      <a:pt x="146" y="134"/>
                    </a:lnTo>
                    <a:lnTo>
                      <a:pt x="142" y="138"/>
                    </a:lnTo>
                    <a:lnTo>
                      <a:pt x="142" y="142"/>
                    </a:lnTo>
                    <a:lnTo>
                      <a:pt x="142" y="146"/>
                    </a:lnTo>
                    <a:lnTo>
                      <a:pt x="146" y="146"/>
                    </a:lnTo>
                    <a:lnTo>
                      <a:pt x="146" y="150"/>
                    </a:lnTo>
                    <a:lnTo>
                      <a:pt x="150" y="150"/>
                    </a:lnTo>
                    <a:lnTo>
                      <a:pt x="150" y="152"/>
                    </a:lnTo>
                    <a:lnTo>
                      <a:pt x="150" y="156"/>
                    </a:lnTo>
                    <a:lnTo>
                      <a:pt x="150" y="160"/>
                    </a:lnTo>
                    <a:lnTo>
                      <a:pt x="146" y="160"/>
                    </a:lnTo>
                    <a:lnTo>
                      <a:pt x="142" y="160"/>
                    </a:lnTo>
                    <a:lnTo>
                      <a:pt x="142" y="164"/>
                    </a:lnTo>
                    <a:lnTo>
                      <a:pt x="142" y="168"/>
                    </a:lnTo>
                    <a:lnTo>
                      <a:pt x="142" y="172"/>
                    </a:lnTo>
                    <a:lnTo>
                      <a:pt x="138" y="172"/>
                    </a:lnTo>
                    <a:lnTo>
                      <a:pt x="136" y="176"/>
                    </a:lnTo>
                    <a:lnTo>
                      <a:pt x="136" y="178"/>
                    </a:lnTo>
                    <a:lnTo>
                      <a:pt x="132" y="178"/>
                    </a:lnTo>
                    <a:lnTo>
                      <a:pt x="128" y="178"/>
                    </a:lnTo>
                    <a:lnTo>
                      <a:pt x="128" y="176"/>
                    </a:lnTo>
                    <a:lnTo>
                      <a:pt x="132" y="172"/>
                    </a:lnTo>
                    <a:lnTo>
                      <a:pt x="132" y="168"/>
                    </a:lnTo>
                    <a:lnTo>
                      <a:pt x="132" y="164"/>
                    </a:lnTo>
                    <a:lnTo>
                      <a:pt x="136" y="164"/>
                    </a:lnTo>
                    <a:lnTo>
                      <a:pt x="138" y="164"/>
                    </a:lnTo>
                    <a:lnTo>
                      <a:pt x="138" y="160"/>
                    </a:lnTo>
                    <a:lnTo>
                      <a:pt x="136" y="160"/>
                    </a:lnTo>
                    <a:lnTo>
                      <a:pt x="136" y="156"/>
                    </a:lnTo>
                    <a:lnTo>
                      <a:pt x="136" y="152"/>
                    </a:lnTo>
                    <a:lnTo>
                      <a:pt x="136" y="150"/>
                    </a:lnTo>
                    <a:lnTo>
                      <a:pt x="132" y="150"/>
                    </a:lnTo>
                    <a:lnTo>
                      <a:pt x="132" y="146"/>
                    </a:lnTo>
                    <a:lnTo>
                      <a:pt x="132" y="142"/>
                    </a:lnTo>
                    <a:lnTo>
                      <a:pt x="128" y="138"/>
                    </a:lnTo>
                    <a:lnTo>
                      <a:pt x="124" y="138"/>
                    </a:lnTo>
                    <a:lnTo>
                      <a:pt x="120" y="138"/>
                    </a:lnTo>
                    <a:lnTo>
                      <a:pt x="120" y="134"/>
                    </a:lnTo>
                    <a:lnTo>
                      <a:pt x="120" y="130"/>
                    </a:lnTo>
                    <a:lnTo>
                      <a:pt x="116" y="126"/>
                    </a:lnTo>
                    <a:lnTo>
                      <a:pt x="112" y="126"/>
                    </a:lnTo>
                    <a:lnTo>
                      <a:pt x="110" y="122"/>
                    </a:lnTo>
                    <a:lnTo>
                      <a:pt x="106" y="122"/>
                    </a:lnTo>
                    <a:lnTo>
                      <a:pt x="106" y="120"/>
                    </a:lnTo>
                    <a:lnTo>
                      <a:pt x="106" y="116"/>
                    </a:lnTo>
                    <a:lnTo>
                      <a:pt x="102" y="116"/>
                    </a:lnTo>
                    <a:lnTo>
                      <a:pt x="98" y="116"/>
                    </a:lnTo>
                    <a:lnTo>
                      <a:pt x="94" y="116"/>
                    </a:lnTo>
                    <a:lnTo>
                      <a:pt x="90" y="116"/>
                    </a:lnTo>
                    <a:lnTo>
                      <a:pt x="90" y="112"/>
                    </a:lnTo>
                    <a:lnTo>
                      <a:pt x="86" y="112"/>
                    </a:lnTo>
                    <a:lnTo>
                      <a:pt x="86" y="108"/>
                    </a:lnTo>
                    <a:lnTo>
                      <a:pt x="82" y="108"/>
                    </a:lnTo>
                    <a:lnTo>
                      <a:pt x="80" y="104"/>
                    </a:lnTo>
                    <a:lnTo>
                      <a:pt x="80" y="100"/>
                    </a:lnTo>
                    <a:lnTo>
                      <a:pt x="76" y="100"/>
                    </a:lnTo>
                    <a:lnTo>
                      <a:pt x="76" y="96"/>
                    </a:lnTo>
                    <a:lnTo>
                      <a:pt x="72" y="96"/>
                    </a:lnTo>
                    <a:lnTo>
                      <a:pt x="72" y="94"/>
                    </a:lnTo>
                    <a:lnTo>
                      <a:pt x="68" y="94"/>
                    </a:lnTo>
                    <a:lnTo>
                      <a:pt x="64" y="94"/>
                    </a:lnTo>
                    <a:lnTo>
                      <a:pt x="64" y="90"/>
                    </a:lnTo>
                    <a:lnTo>
                      <a:pt x="64" y="86"/>
                    </a:lnTo>
                    <a:lnTo>
                      <a:pt x="60" y="86"/>
                    </a:lnTo>
                    <a:lnTo>
                      <a:pt x="60" y="82"/>
                    </a:lnTo>
                    <a:lnTo>
                      <a:pt x="56" y="82"/>
                    </a:lnTo>
                    <a:lnTo>
                      <a:pt x="56" y="80"/>
                    </a:lnTo>
                    <a:lnTo>
                      <a:pt x="56" y="76"/>
                    </a:lnTo>
                    <a:lnTo>
                      <a:pt x="54" y="72"/>
                    </a:lnTo>
                    <a:lnTo>
                      <a:pt x="54" y="68"/>
                    </a:lnTo>
                    <a:lnTo>
                      <a:pt x="54" y="64"/>
                    </a:lnTo>
                    <a:lnTo>
                      <a:pt x="50" y="60"/>
                    </a:lnTo>
                    <a:lnTo>
                      <a:pt x="46" y="60"/>
                    </a:lnTo>
                    <a:lnTo>
                      <a:pt x="42" y="56"/>
                    </a:lnTo>
                    <a:lnTo>
                      <a:pt x="38" y="56"/>
                    </a:lnTo>
                    <a:lnTo>
                      <a:pt x="30" y="52"/>
                    </a:lnTo>
                    <a:lnTo>
                      <a:pt x="26" y="56"/>
                    </a:lnTo>
                    <a:lnTo>
                      <a:pt x="26" y="60"/>
                    </a:lnTo>
                    <a:lnTo>
                      <a:pt x="24" y="60"/>
                    </a:lnTo>
                    <a:lnTo>
                      <a:pt x="24" y="64"/>
                    </a:lnTo>
                    <a:lnTo>
                      <a:pt x="20" y="64"/>
                    </a:lnTo>
                    <a:lnTo>
                      <a:pt x="16" y="64"/>
                    </a:lnTo>
                    <a:lnTo>
                      <a:pt x="16" y="68"/>
                    </a:lnTo>
                    <a:lnTo>
                      <a:pt x="16" y="64"/>
                    </a:lnTo>
                    <a:lnTo>
                      <a:pt x="12" y="64"/>
                    </a:lnTo>
                    <a:lnTo>
                      <a:pt x="16" y="64"/>
                    </a:lnTo>
                    <a:lnTo>
                      <a:pt x="16" y="60"/>
                    </a:lnTo>
                    <a:lnTo>
                      <a:pt x="16" y="56"/>
                    </a:lnTo>
                    <a:lnTo>
                      <a:pt x="16" y="60"/>
                    </a:lnTo>
                    <a:lnTo>
                      <a:pt x="12" y="60"/>
                    </a:lnTo>
                    <a:lnTo>
                      <a:pt x="8" y="56"/>
                    </a:lnTo>
                    <a:lnTo>
                      <a:pt x="4" y="56"/>
                    </a:lnTo>
                    <a:lnTo>
                      <a:pt x="4" y="52"/>
                    </a:lnTo>
                    <a:lnTo>
                      <a:pt x="4" y="50"/>
                    </a:lnTo>
                    <a:lnTo>
                      <a:pt x="8" y="46"/>
                    </a:lnTo>
                    <a:lnTo>
                      <a:pt x="4" y="46"/>
                    </a:lnTo>
                    <a:lnTo>
                      <a:pt x="0" y="42"/>
                    </a:lnTo>
                    <a:lnTo>
                      <a:pt x="0" y="38"/>
                    </a:lnTo>
                    <a:lnTo>
                      <a:pt x="4" y="38"/>
                    </a:lnTo>
                    <a:lnTo>
                      <a:pt x="8" y="38"/>
                    </a:lnTo>
                    <a:lnTo>
                      <a:pt x="8" y="34"/>
                    </a:lnTo>
                    <a:lnTo>
                      <a:pt x="8" y="30"/>
                    </a:lnTo>
                    <a:lnTo>
                      <a:pt x="4" y="30"/>
                    </a:lnTo>
                    <a:lnTo>
                      <a:pt x="4" y="26"/>
                    </a:lnTo>
                    <a:lnTo>
                      <a:pt x="4" y="24"/>
                    </a:lnTo>
                    <a:lnTo>
                      <a:pt x="8" y="24"/>
                    </a:lnTo>
                    <a:lnTo>
                      <a:pt x="12" y="24"/>
                    </a:lnTo>
                    <a:lnTo>
                      <a:pt x="16" y="24"/>
                    </a:lnTo>
                    <a:lnTo>
                      <a:pt x="20" y="24"/>
                    </a:lnTo>
                    <a:lnTo>
                      <a:pt x="24" y="20"/>
                    </a:lnTo>
                    <a:lnTo>
                      <a:pt x="24" y="16"/>
                    </a:lnTo>
                    <a:lnTo>
                      <a:pt x="26" y="12"/>
                    </a:lnTo>
                    <a:lnTo>
                      <a:pt x="26" y="16"/>
                    </a:lnTo>
                    <a:lnTo>
                      <a:pt x="30" y="20"/>
                    </a:lnTo>
                    <a:lnTo>
                      <a:pt x="34" y="20"/>
                    </a:lnTo>
                    <a:lnTo>
                      <a:pt x="30" y="24"/>
                    </a:lnTo>
                    <a:lnTo>
                      <a:pt x="34" y="24"/>
                    </a:lnTo>
                    <a:lnTo>
                      <a:pt x="34" y="26"/>
                    </a:lnTo>
                    <a:lnTo>
                      <a:pt x="34" y="24"/>
                    </a:lnTo>
                    <a:lnTo>
                      <a:pt x="34" y="20"/>
                    </a:lnTo>
                    <a:lnTo>
                      <a:pt x="38" y="20"/>
                    </a:lnTo>
                    <a:lnTo>
                      <a:pt x="38" y="16"/>
                    </a:lnTo>
                    <a:lnTo>
                      <a:pt x="38" y="12"/>
                    </a:lnTo>
                    <a:lnTo>
                      <a:pt x="42" y="12"/>
                    </a:lnTo>
                    <a:lnTo>
                      <a:pt x="42" y="16"/>
                    </a:lnTo>
                    <a:lnTo>
                      <a:pt x="46" y="16"/>
                    </a:lnTo>
                    <a:lnTo>
                      <a:pt x="50" y="16"/>
                    </a:lnTo>
                    <a:lnTo>
                      <a:pt x="54" y="16"/>
                    </a:lnTo>
                    <a:lnTo>
                      <a:pt x="50" y="12"/>
                    </a:lnTo>
                    <a:lnTo>
                      <a:pt x="50" y="8"/>
                    </a:lnTo>
                    <a:lnTo>
                      <a:pt x="54" y="8"/>
                    </a:lnTo>
                    <a:lnTo>
                      <a:pt x="54" y="12"/>
                    </a:lnTo>
                    <a:lnTo>
                      <a:pt x="56" y="12"/>
                    </a:lnTo>
                    <a:lnTo>
                      <a:pt x="56" y="8"/>
                    </a:lnTo>
                    <a:lnTo>
                      <a:pt x="56" y="4"/>
                    </a:lnTo>
                    <a:lnTo>
                      <a:pt x="60" y="4"/>
                    </a:lnTo>
                    <a:lnTo>
                      <a:pt x="60" y="8"/>
                    </a:lnTo>
                    <a:lnTo>
                      <a:pt x="64" y="4"/>
                    </a:lnTo>
                    <a:lnTo>
                      <a:pt x="64" y="0"/>
                    </a:lnTo>
                    <a:lnTo>
                      <a:pt x="72" y="0"/>
                    </a:lnTo>
                    <a:lnTo>
                      <a:pt x="76" y="0"/>
                    </a:lnTo>
                    <a:lnTo>
                      <a:pt x="80" y="0"/>
                    </a:lnTo>
                    <a:lnTo>
                      <a:pt x="80" y="4"/>
                    </a:lnTo>
                    <a:lnTo>
                      <a:pt x="82" y="4"/>
                    </a:lnTo>
                    <a:lnTo>
                      <a:pt x="82" y="8"/>
                    </a:lnTo>
                    <a:lnTo>
                      <a:pt x="86" y="8"/>
                    </a:lnTo>
                    <a:lnTo>
                      <a:pt x="90" y="8"/>
                    </a:lnTo>
                    <a:lnTo>
                      <a:pt x="94" y="12"/>
                    </a:lnTo>
                    <a:lnTo>
                      <a:pt x="98" y="12"/>
                    </a:lnTo>
                    <a:lnTo>
                      <a:pt x="102" y="12"/>
                    </a:lnTo>
                    <a:lnTo>
                      <a:pt x="98" y="16"/>
                    </a:lnTo>
                    <a:lnTo>
                      <a:pt x="98" y="20"/>
                    </a:lnTo>
                    <a:lnTo>
                      <a:pt x="98" y="16"/>
                    </a:lnTo>
                    <a:lnTo>
                      <a:pt x="98" y="20"/>
                    </a:lnTo>
                    <a:lnTo>
                      <a:pt x="102" y="20"/>
                    </a:lnTo>
                    <a:lnTo>
                      <a:pt x="98" y="20"/>
                    </a:lnTo>
                    <a:lnTo>
                      <a:pt x="98" y="24"/>
                    </a:lnTo>
                    <a:lnTo>
                      <a:pt x="102" y="24"/>
                    </a:lnTo>
                    <a:lnTo>
                      <a:pt x="102" y="26"/>
                    </a:lnTo>
                    <a:lnTo>
                      <a:pt x="106" y="26"/>
                    </a:lnTo>
                    <a:lnTo>
                      <a:pt x="106" y="30"/>
                    </a:lnTo>
                    <a:lnTo>
                      <a:pt x="102" y="30"/>
                    </a:lnTo>
                    <a:lnTo>
                      <a:pt x="102" y="26"/>
                    </a:lnTo>
                    <a:lnTo>
                      <a:pt x="98" y="26"/>
                    </a:lnTo>
                    <a:lnTo>
                      <a:pt x="94" y="26"/>
                    </a:lnTo>
                    <a:lnTo>
                      <a:pt x="94" y="30"/>
                    </a:lnTo>
                    <a:lnTo>
                      <a:pt x="90" y="30"/>
                    </a:lnTo>
                    <a:lnTo>
                      <a:pt x="86" y="30"/>
                    </a:lnTo>
                    <a:lnTo>
                      <a:pt x="82" y="34"/>
                    </a:lnTo>
                    <a:lnTo>
                      <a:pt x="82" y="30"/>
                    </a:lnTo>
                    <a:lnTo>
                      <a:pt x="86" y="30"/>
                    </a:lnTo>
                    <a:lnTo>
                      <a:pt x="82" y="30"/>
                    </a:lnTo>
                    <a:lnTo>
                      <a:pt x="82" y="34"/>
                    </a:lnTo>
                    <a:lnTo>
                      <a:pt x="80" y="34"/>
                    </a:lnTo>
                    <a:lnTo>
                      <a:pt x="80" y="38"/>
                    </a:lnTo>
                    <a:lnTo>
                      <a:pt x="82" y="42"/>
                    </a:lnTo>
                    <a:lnTo>
                      <a:pt x="86" y="42"/>
                    </a:lnTo>
                    <a:lnTo>
                      <a:pt x="82" y="46"/>
                    </a:lnTo>
                    <a:lnTo>
                      <a:pt x="80" y="50"/>
                    </a:lnTo>
                    <a:lnTo>
                      <a:pt x="82" y="52"/>
                    </a:lnTo>
                    <a:lnTo>
                      <a:pt x="82" y="56"/>
                    </a:lnTo>
                    <a:lnTo>
                      <a:pt x="82" y="60"/>
                    </a:lnTo>
                    <a:lnTo>
                      <a:pt x="86" y="60"/>
                    </a:lnTo>
                    <a:lnTo>
                      <a:pt x="86" y="64"/>
                    </a:lnTo>
                    <a:lnTo>
                      <a:pt x="86" y="64"/>
                    </a:lnTo>
                    <a:lnTo>
                      <a:pt x="86" y="64"/>
                    </a:lnTo>
                    <a:close/>
                    <a:moveTo>
                      <a:pt x="82" y="100"/>
                    </a:moveTo>
                    <a:lnTo>
                      <a:pt x="82" y="104"/>
                    </a:lnTo>
                    <a:lnTo>
                      <a:pt x="82" y="100"/>
                    </a:lnTo>
                    <a:lnTo>
                      <a:pt x="82" y="100"/>
                    </a:lnTo>
                    <a:lnTo>
                      <a:pt x="82" y="100"/>
                    </a:lnTo>
                    <a:close/>
                    <a:moveTo>
                      <a:pt x="82" y="64"/>
                    </a:moveTo>
                    <a:lnTo>
                      <a:pt x="82" y="60"/>
                    </a:lnTo>
                    <a:lnTo>
                      <a:pt x="82" y="64"/>
                    </a:lnTo>
                    <a:lnTo>
                      <a:pt x="82" y="64"/>
                    </a:lnTo>
                    <a:lnTo>
                      <a:pt x="82" y="64"/>
                    </a:lnTo>
                    <a:close/>
                    <a:moveTo>
                      <a:pt x="56" y="86"/>
                    </a:moveTo>
                    <a:lnTo>
                      <a:pt x="54" y="86"/>
                    </a:lnTo>
                    <a:lnTo>
                      <a:pt x="50" y="86"/>
                    </a:lnTo>
                    <a:lnTo>
                      <a:pt x="54" y="86"/>
                    </a:lnTo>
                    <a:lnTo>
                      <a:pt x="54" y="82"/>
                    </a:lnTo>
                    <a:lnTo>
                      <a:pt x="56" y="82"/>
                    </a:lnTo>
                    <a:lnTo>
                      <a:pt x="56" y="86"/>
                    </a:lnTo>
                    <a:lnTo>
                      <a:pt x="56" y="86"/>
                    </a:lnTo>
                    <a:lnTo>
                      <a:pt x="56" y="86"/>
                    </a:lnTo>
                    <a:close/>
                    <a:moveTo>
                      <a:pt x="26" y="152"/>
                    </a:moveTo>
                    <a:lnTo>
                      <a:pt x="26" y="150"/>
                    </a:lnTo>
                    <a:lnTo>
                      <a:pt x="26" y="146"/>
                    </a:lnTo>
                    <a:lnTo>
                      <a:pt x="26" y="142"/>
                    </a:lnTo>
                    <a:lnTo>
                      <a:pt x="26" y="138"/>
                    </a:lnTo>
                    <a:lnTo>
                      <a:pt x="26" y="134"/>
                    </a:lnTo>
                    <a:lnTo>
                      <a:pt x="26" y="130"/>
                    </a:lnTo>
                    <a:lnTo>
                      <a:pt x="26" y="126"/>
                    </a:lnTo>
                    <a:lnTo>
                      <a:pt x="24" y="126"/>
                    </a:lnTo>
                    <a:lnTo>
                      <a:pt x="24" y="122"/>
                    </a:lnTo>
                    <a:lnTo>
                      <a:pt x="26" y="122"/>
                    </a:lnTo>
                    <a:lnTo>
                      <a:pt x="30" y="122"/>
                    </a:lnTo>
                    <a:lnTo>
                      <a:pt x="34" y="120"/>
                    </a:lnTo>
                    <a:lnTo>
                      <a:pt x="38" y="116"/>
                    </a:lnTo>
                    <a:lnTo>
                      <a:pt x="42" y="116"/>
                    </a:lnTo>
                    <a:lnTo>
                      <a:pt x="42" y="120"/>
                    </a:lnTo>
                    <a:lnTo>
                      <a:pt x="46" y="120"/>
                    </a:lnTo>
                    <a:lnTo>
                      <a:pt x="42" y="122"/>
                    </a:lnTo>
                    <a:lnTo>
                      <a:pt x="46" y="122"/>
                    </a:lnTo>
                    <a:lnTo>
                      <a:pt x="46" y="126"/>
                    </a:lnTo>
                    <a:lnTo>
                      <a:pt x="46" y="130"/>
                    </a:lnTo>
                    <a:lnTo>
                      <a:pt x="46" y="134"/>
                    </a:lnTo>
                    <a:lnTo>
                      <a:pt x="46" y="138"/>
                    </a:lnTo>
                    <a:lnTo>
                      <a:pt x="46" y="142"/>
                    </a:lnTo>
                    <a:lnTo>
                      <a:pt x="46" y="146"/>
                    </a:lnTo>
                    <a:lnTo>
                      <a:pt x="46" y="150"/>
                    </a:lnTo>
                    <a:lnTo>
                      <a:pt x="42" y="152"/>
                    </a:lnTo>
                    <a:lnTo>
                      <a:pt x="42" y="156"/>
                    </a:lnTo>
                    <a:lnTo>
                      <a:pt x="38" y="156"/>
                    </a:lnTo>
                    <a:lnTo>
                      <a:pt x="34" y="152"/>
                    </a:lnTo>
                    <a:lnTo>
                      <a:pt x="34" y="156"/>
                    </a:lnTo>
                    <a:lnTo>
                      <a:pt x="34" y="160"/>
                    </a:lnTo>
                    <a:lnTo>
                      <a:pt x="30" y="160"/>
                    </a:lnTo>
                    <a:lnTo>
                      <a:pt x="26" y="156"/>
                    </a:lnTo>
                    <a:lnTo>
                      <a:pt x="26" y="160"/>
                    </a:lnTo>
                    <a:lnTo>
                      <a:pt x="26" y="156"/>
                    </a:lnTo>
                    <a:lnTo>
                      <a:pt x="26" y="152"/>
                    </a:lnTo>
                    <a:lnTo>
                      <a:pt x="26" y="152"/>
                    </a:lnTo>
                    <a:lnTo>
                      <a:pt x="26" y="152"/>
                    </a:lnTo>
                    <a:close/>
                    <a:moveTo>
                      <a:pt x="120" y="206"/>
                    </a:moveTo>
                    <a:lnTo>
                      <a:pt x="120" y="202"/>
                    </a:lnTo>
                    <a:lnTo>
                      <a:pt x="116" y="202"/>
                    </a:lnTo>
                    <a:lnTo>
                      <a:pt x="112" y="202"/>
                    </a:lnTo>
                    <a:lnTo>
                      <a:pt x="112" y="198"/>
                    </a:lnTo>
                    <a:lnTo>
                      <a:pt x="110" y="198"/>
                    </a:lnTo>
                    <a:lnTo>
                      <a:pt x="110" y="194"/>
                    </a:lnTo>
                    <a:lnTo>
                      <a:pt x="106" y="194"/>
                    </a:lnTo>
                    <a:lnTo>
                      <a:pt x="102" y="194"/>
                    </a:lnTo>
                    <a:lnTo>
                      <a:pt x="98" y="190"/>
                    </a:lnTo>
                    <a:lnTo>
                      <a:pt x="94" y="190"/>
                    </a:lnTo>
                    <a:lnTo>
                      <a:pt x="94" y="186"/>
                    </a:lnTo>
                    <a:lnTo>
                      <a:pt x="90" y="186"/>
                    </a:lnTo>
                    <a:lnTo>
                      <a:pt x="86" y="186"/>
                    </a:lnTo>
                    <a:lnTo>
                      <a:pt x="82" y="186"/>
                    </a:lnTo>
                    <a:lnTo>
                      <a:pt x="82" y="182"/>
                    </a:lnTo>
                    <a:lnTo>
                      <a:pt x="82" y="178"/>
                    </a:lnTo>
                    <a:lnTo>
                      <a:pt x="86" y="176"/>
                    </a:lnTo>
                    <a:lnTo>
                      <a:pt x="90" y="176"/>
                    </a:lnTo>
                    <a:lnTo>
                      <a:pt x="90" y="178"/>
                    </a:lnTo>
                    <a:lnTo>
                      <a:pt x="90" y="176"/>
                    </a:lnTo>
                    <a:lnTo>
                      <a:pt x="94" y="176"/>
                    </a:lnTo>
                    <a:lnTo>
                      <a:pt x="98" y="176"/>
                    </a:lnTo>
                    <a:lnTo>
                      <a:pt x="102" y="178"/>
                    </a:lnTo>
                    <a:lnTo>
                      <a:pt x="106" y="178"/>
                    </a:lnTo>
                    <a:lnTo>
                      <a:pt x="110" y="178"/>
                    </a:lnTo>
                    <a:lnTo>
                      <a:pt x="112" y="178"/>
                    </a:lnTo>
                    <a:lnTo>
                      <a:pt x="116" y="176"/>
                    </a:lnTo>
                    <a:lnTo>
                      <a:pt x="120" y="176"/>
                    </a:lnTo>
                    <a:lnTo>
                      <a:pt x="124" y="176"/>
                    </a:lnTo>
                    <a:lnTo>
                      <a:pt x="128" y="172"/>
                    </a:lnTo>
                    <a:lnTo>
                      <a:pt x="128" y="176"/>
                    </a:lnTo>
                    <a:lnTo>
                      <a:pt x="128" y="178"/>
                    </a:lnTo>
                    <a:lnTo>
                      <a:pt x="124" y="178"/>
                    </a:lnTo>
                    <a:lnTo>
                      <a:pt x="124" y="182"/>
                    </a:lnTo>
                    <a:lnTo>
                      <a:pt x="124" y="186"/>
                    </a:lnTo>
                    <a:lnTo>
                      <a:pt x="120" y="186"/>
                    </a:lnTo>
                    <a:lnTo>
                      <a:pt x="120" y="190"/>
                    </a:lnTo>
                    <a:lnTo>
                      <a:pt x="124" y="194"/>
                    </a:lnTo>
                    <a:lnTo>
                      <a:pt x="124" y="198"/>
                    </a:lnTo>
                    <a:lnTo>
                      <a:pt x="120" y="198"/>
                    </a:lnTo>
                    <a:lnTo>
                      <a:pt x="120" y="202"/>
                    </a:lnTo>
                    <a:lnTo>
                      <a:pt x="120" y="206"/>
                    </a:lnTo>
                    <a:lnTo>
                      <a:pt x="120" y="206"/>
                    </a:lnTo>
                    <a:lnTo>
                      <a:pt x="120" y="20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2" name="Freeform 109">
                <a:extLst>
                  <a:ext uri="{FF2B5EF4-FFF2-40B4-BE49-F238E27FC236}">
                    <a16:creationId xmlns:a16="http://schemas.microsoft.com/office/drawing/2014/main" id="{E132F497-B04D-FDEA-95BC-368249840E2A}"/>
                  </a:ext>
                </a:extLst>
              </p:cNvPr>
              <p:cNvSpPr>
                <a:spLocks/>
              </p:cNvSpPr>
              <p:nvPr/>
            </p:nvSpPr>
            <p:spPr bwMode="auto">
              <a:xfrm>
                <a:off x="4187825" y="2336868"/>
                <a:ext cx="28575" cy="12700"/>
              </a:xfrm>
              <a:custGeom>
                <a:avLst/>
                <a:gdLst>
                  <a:gd name="T0" fmla="*/ 2 w 18"/>
                  <a:gd name="T1" fmla="*/ 8 h 8"/>
                  <a:gd name="T2" fmla="*/ 2 w 18"/>
                  <a:gd name="T3" fmla="*/ 8 h 8"/>
                  <a:gd name="T4" fmla="*/ 2 w 18"/>
                  <a:gd name="T5" fmla="*/ 8 h 8"/>
                  <a:gd name="T6" fmla="*/ 0 w 18"/>
                  <a:gd name="T7" fmla="*/ 8 h 8"/>
                  <a:gd name="T8" fmla="*/ 0 w 18"/>
                  <a:gd name="T9" fmla="*/ 8 h 8"/>
                  <a:gd name="T10" fmla="*/ 2 w 18"/>
                  <a:gd name="T11" fmla="*/ 8 h 8"/>
                  <a:gd name="T12" fmla="*/ 2 w 18"/>
                  <a:gd name="T13" fmla="*/ 8 h 8"/>
                  <a:gd name="T14" fmla="*/ 2 w 18"/>
                  <a:gd name="T15" fmla="*/ 8 h 8"/>
                  <a:gd name="T16" fmla="*/ 6 w 18"/>
                  <a:gd name="T17" fmla="*/ 4 h 8"/>
                  <a:gd name="T18" fmla="*/ 6 w 18"/>
                  <a:gd name="T19" fmla="*/ 4 h 8"/>
                  <a:gd name="T20" fmla="*/ 10 w 18"/>
                  <a:gd name="T21" fmla="*/ 4 h 8"/>
                  <a:gd name="T22" fmla="*/ 10 w 18"/>
                  <a:gd name="T23" fmla="*/ 4 h 8"/>
                  <a:gd name="T24" fmla="*/ 10 w 18"/>
                  <a:gd name="T25" fmla="*/ 4 h 8"/>
                  <a:gd name="T26" fmla="*/ 10 w 18"/>
                  <a:gd name="T27" fmla="*/ 4 h 8"/>
                  <a:gd name="T28" fmla="*/ 10 w 18"/>
                  <a:gd name="T29" fmla="*/ 4 h 8"/>
                  <a:gd name="T30" fmla="*/ 10 w 18"/>
                  <a:gd name="T31" fmla="*/ 0 h 8"/>
                  <a:gd name="T32" fmla="*/ 10 w 18"/>
                  <a:gd name="T33" fmla="*/ 0 h 8"/>
                  <a:gd name="T34" fmla="*/ 10 w 18"/>
                  <a:gd name="T35" fmla="*/ 0 h 8"/>
                  <a:gd name="T36" fmla="*/ 10 w 18"/>
                  <a:gd name="T37" fmla="*/ 0 h 8"/>
                  <a:gd name="T38" fmla="*/ 14 w 18"/>
                  <a:gd name="T39" fmla="*/ 0 h 8"/>
                  <a:gd name="T40" fmla="*/ 14 w 18"/>
                  <a:gd name="T41" fmla="*/ 0 h 8"/>
                  <a:gd name="T42" fmla="*/ 18 w 18"/>
                  <a:gd name="T43" fmla="*/ 0 h 8"/>
                  <a:gd name="T44" fmla="*/ 18 w 18"/>
                  <a:gd name="T45" fmla="*/ 0 h 8"/>
                  <a:gd name="T46" fmla="*/ 18 w 18"/>
                  <a:gd name="T47" fmla="*/ 0 h 8"/>
                  <a:gd name="T48" fmla="*/ 18 w 18"/>
                  <a:gd name="T49" fmla="*/ 0 h 8"/>
                  <a:gd name="T50" fmla="*/ 18 w 18"/>
                  <a:gd name="T51" fmla="*/ 0 h 8"/>
                  <a:gd name="T52" fmla="*/ 18 w 18"/>
                  <a:gd name="T53" fmla="*/ 0 h 8"/>
                  <a:gd name="T54" fmla="*/ 18 w 18"/>
                  <a:gd name="T55" fmla="*/ 4 h 8"/>
                  <a:gd name="T56" fmla="*/ 18 w 18"/>
                  <a:gd name="T57" fmla="*/ 4 h 8"/>
                  <a:gd name="T58" fmla="*/ 18 w 18"/>
                  <a:gd name="T59" fmla="*/ 4 h 8"/>
                  <a:gd name="T60" fmla="*/ 14 w 18"/>
                  <a:gd name="T61" fmla="*/ 4 h 8"/>
                  <a:gd name="T62" fmla="*/ 14 w 18"/>
                  <a:gd name="T63" fmla="*/ 4 h 8"/>
                  <a:gd name="T64" fmla="*/ 10 w 18"/>
                  <a:gd name="T65" fmla="*/ 4 h 8"/>
                  <a:gd name="T66" fmla="*/ 10 w 18"/>
                  <a:gd name="T67" fmla="*/ 4 h 8"/>
                  <a:gd name="T68" fmla="*/ 10 w 18"/>
                  <a:gd name="T69" fmla="*/ 4 h 8"/>
                  <a:gd name="T70" fmla="*/ 10 w 18"/>
                  <a:gd name="T71" fmla="*/ 4 h 8"/>
                  <a:gd name="T72" fmla="*/ 10 w 18"/>
                  <a:gd name="T73" fmla="*/ 4 h 8"/>
                  <a:gd name="T74" fmla="*/ 10 w 18"/>
                  <a:gd name="T75" fmla="*/ 4 h 8"/>
                  <a:gd name="T76" fmla="*/ 6 w 18"/>
                  <a:gd name="T77" fmla="*/ 4 h 8"/>
                  <a:gd name="T78" fmla="*/ 6 w 18"/>
                  <a:gd name="T79" fmla="*/ 4 h 8"/>
                  <a:gd name="T80" fmla="*/ 6 w 18"/>
                  <a:gd name="T81" fmla="*/ 4 h 8"/>
                  <a:gd name="T82" fmla="*/ 2 w 18"/>
                  <a:gd name="T83" fmla="*/ 8 h 8"/>
                  <a:gd name="T84" fmla="*/ 2 w 18"/>
                  <a:gd name="T85" fmla="*/ 8 h 8"/>
                  <a:gd name="T86" fmla="*/ 2 w 18"/>
                  <a:gd name="T87" fmla="*/ 8 h 8"/>
                  <a:gd name="T88" fmla="*/ 2 w 18"/>
                  <a:gd name="T89" fmla="*/ 8 h 8"/>
                  <a:gd name="T90" fmla="*/ 2 w 18"/>
                  <a:gd name="T91" fmla="*/ 8 h 8"/>
                  <a:gd name="T92" fmla="*/ 2 w 18"/>
                  <a:gd name="T93" fmla="*/ 8 h 8"/>
                  <a:gd name="T94" fmla="*/ 2 w 18"/>
                  <a:gd name="T95" fmla="*/ 8 h 8"/>
                  <a:gd name="T96" fmla="*/ 2 w 18"/>
                  <a:gd name="T9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 h="8">
                    <a:moveTo>
                      <a:pt x="2" y="8"/>
                    </a:moveTo>
                    <a:lnTo>
                      <a:pt x="2" y="8"/>
                    </a:lnTo>
                    <a:lnTo>
                      <a:pt x="2" y="8"/>
                    </a:lnTo>
                    <a:lnTo>
                      <a:pt x="0" y="8"/>
                    </a:lnTo>
                    <a:lnTo>
                      <a:pt x="0" y="8"/>
                    </a:lnTo>
                    <a:lnTo>
                      <a:pt x="2" y="8"/>
                    </a:lnTo>
                    <a:lnTo>
                      <a:pt x="2" y="8"/>
                    </a:lnTo>
                    <a:lnTo>
                      <a:pt x="2" y="8"/>
                    </a:lnTo>
                    <a:lnTo>
                      <a:pt x="6" y="4"/>
                    </a:lnTo>
                    <a:lnTo>
                      <a:pt x="6" y="4"/>
                    </a:lnTo>
                    <a:lnTo>
                      <a:pt x="10" y="4"/>
                    </a:lnTo>
                    <a:lnTo>
                      <a:pt x="10" y="4"/>
                    </a:lnTo>
                    <a:lnTo>
                      <a:pt x="10" y="4"/>
                    </a:lnTo>
                    <a:lnTo>
                      <a:pt x="10" y="4"/>
                    </a:lnTo>
                    <a:lnTo>
                      <a:pt x="10" y="4"/>
                    </a:lnTo>
                    <a:lnTo>
                      <a:pt x="10" y="0"/>
                    </a:lnTo>
                    <a:lnTo>
                      <a:pt x="10" y="0"/>
                    </a:lnTo>
                    <a:lnTo>
                      <a:pt x="10" y="0"/>
                    </a:lnTo>
                    <a:lnTo>
                      <a:pt x="10" y="0"/>
                    </a:lnTo>
                    <a:lnTo>
                      <a:pt x="14" y="0"/>
                    </a:lnTo>
                    <a:lnTo>
                      <a:pt x="14" y="0"/>
                    </a:lnTo>
                    <a:lnTo>
                      <a:pt x="18" y="0"/>
                    </a:lnTo>
                    <a:lnTo>
                      <a:pt x="18" y="0"/>
                    </a:lnTo>
                    <a:lnTo>
                      <a:pt x="18" y="0"/>
                    </a:lnTo>
                    <a:lnTo>
                      <a:pt x="18" y="0"/>
                    </a:lnTo>
                    <a:lnTo>
                      <a:pt x="18" y="0"/>
                    </a:lnTo>
                    <a:lnTo>
                      <a:pt x="18" y="0"/>
                    </a:lnTo>
                    <a:lnTo>
                      <a:pt x="18" y="4"/>
                    </a:lnTo>
                    <a:lnTo>
                      <a:pt x="18" y="4"/>
                    </a:lnTo>
                    <a:lnTo>
                      <a:pt x="18" y="4"/>
                    </a:lnTo>
                    <a:lnTo>
                      <a:pt x="14" y="4"/>
                    </a:lnTo>
                    <a:lnTo>
                      <a:pt x="14" y="4"/>
                    </a:lnTo>
                    <a:lnTo>
                      <a:pt x="10" y="4"/>
                    </a:lnTo>
                    <a:lnTo>
                      <a:pt x="10" y="4"/>
                    </a:lnTo>
                    <a:lnTo>
                      <a:pt x="10" y="4"/>
                    </a:lnTo>
                    <a:lnTo>
                      <a:pt x="10" y="4"/>
                    </a:lnTo>
                    <a:lnTo>
                      <a:pt x="10" y="4"/>
                    </a:lnTo>
                    <a:lnTo>
                      <a:pt x="10" y="4"/>
                    </a:lnTo>
                    <a:lnTo>
                      <a:pt x="6" y="4"/>
                    </a:lnTo>
                    <a:lnTo>
                      <a:pt x="6" y="4"/>
                    </a:lnTo>
                    <a:lnTo>
                      <a:pt x="6" y="4"/>
                    </a:lnTo>
                    <a:lnTo>
                      <a:pt x="2" y="8"/>
                    </a:lnTo>
                    <a:lnTo>
                      <a:pt x="2" y="8"/>
                    </a:lnTo>
                    <a:lnTo>
                      <a:pt x="2" y="8"/>
                    </a:lnTo>
                    <a:lnTo>
                      <a:pt x="2" y="8"/>
                    </a:lnTo>
                    <a:lnTo>
                      <a:pt x="2" y="8"/>
                    </a:lnTo>
                    <a:lnTo>
                      <a:pt x="2" y="8"/>
                    </a:lnTo>
                    <a:lnTo>
                      <a:pt x="2" y="8"/>
                    </a:lnTo>
                    <a:lnTo>
                      <a:pt x="2" y="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3" name="Freeform 110">
                <a:extLst>
                  <a:ext uri="{FF2B5EF4-FFF2-40B4-BE49-F238E27FC236}">
                    <a16:creationId xmlns:a16="http://schemas.microsoft.com/office/drawing/2014/main" id="{D73FDDFB-6231-5D54-973D-DEB4B54C82B3}"/>
                  </a:ext>
                </a:extLst>
              </p:cNvPr>
              <p:cNvSpPr>
                <a:spLocks/>
              </p:cNvSpPr>
              <p:nvPr/>
            </p:nvSpPr>
            <p:spPr bwMode="auto">
              <a:xfrm>
                <a:off x="4867275" y="2835343"/>
                <a:ext cx="158750" cy="82550"/>
              </a:xfrm>
              <a:custGeom>
                <a:avLst/>
                <a:gdLst>
                  <a:gd name="T0" fmla="*/ 48 w 100"/>
                  <a:gd name="T1" fmla="*/ 4 h 52"/>
                  <a:gd name="T2" fmla="*/ 56 w 100"/>
                  <a:gd name="T3" fmla="*/ 0 h 52"/>
                  <a:gd name="T4" fmla="*/ 60 w 100"/>
                  <a:gd name="T5" fmla="*/ 0 h 52"/>
                  <a:gd name="T6" fmla="*/ 60 w 100"/>
                  <a:gd name="T7" fmla="*/ 0 h 52"/>
                  <a:gd name="T8" fmla="*/ 64 w 100"/>
                  <a:gd name="T9" fmla="*/ 4 h 52"/>
                  <a:gd name="T10" fmla="*/ 68 w 100"/>
                  <a:gd name="T11" fmla="*/ 4 h 52"/>
                  <a:gd name="T12" fmla="*/ 78 w 100"/>
                  <a:gd name="T13" fmla="*/ 10 h 52"/>
                  <a:gd name="T14" fmla="*/ 82 w 100"/>
                  <a:gd name="T15" fmla="*/ 10 h 52"/>
                  <a:gd name="T16" fmla="*/ 86 w 100"/>
                  <a:gd name="T17" fmla="*/ 10 h 52"/>
                  <a:gd name="T18" fmla="*/ 90 w 100"/>
                  <a:gd name="T19" fmla="*/ 10 h 52"/>
                  <a:gd name="T20" fmla="*/ 94 w 100"/>
                  <a:gd name="T21" fmla="*/ 14 h 52"/>
                  <a:gd name="T22" fmla="*/ 98 w 100"/>
                  <a:gd name="T23" fmla="*/ 18 h 52"/>
                  <a:gd name="T24" fmla="*/ 94 w 100"/>
                  <a:gd name="T25" fmla="*/ 26 h 52"/>
                  <a:gd name="T26" fmla="*/ 98 w 100"/>
                  <a:gd name="T27" fmla="*/ 30 h 52"/>
                  <a:gd name="T28" fmla="*/ 100 w 100"/>
                  <a:gd name="T29" fmla="*/ 36 h 52"/>
                  <a:gd name="T30" fmla="*/ 100 w 100"/>
                  <a:gd name="T31" fmla="*/ 40 h 52"/>
                  <a:gd name="T32" fmla="*/ 94 w 100"/>
                  <a:gd name="T33" fmla="*/ 48 h 52"/>
                  <a:gd name="T34" fmla="*/ 94 w 100"/>
                  <a:gd name="T35" fmla="*/ 52 h 52"/>
                  <a:gd name="T36" fmla="*/ 82 w 100"/>
                  <a:gd name="T37" fmla="*/ 48 h 52"/>
                  <a:gd name="T38" fmla="*/ 78 w 100"/>
                  <a:gd name="T39" fmla="*/ 52 h 52"/>
                  <a:gd name="T40" fmla="*/ 78 w 100"/>
                  <a:gd name="T41" fmla="*/ 52 h 52"/>
                  <a:gd name="T42" fmla="*/ 74 w 100"/>
                  <a:gd name="T43" fmla="*/ 52 h 52"/>
                  <a:gd name="T44" fmla="*/ 72 w 100"/>
                  <a:gd name="T45" fmla="*/ 48 h 52"/>
                  <a:gd name="T46" fmla="*/ 68 w 100"/>
                  <a:gd name="T47" fmla="*/ 44 h 52"/>
                  <a:gd name="T48" fmla="*/ 60 w 100"/>
                  <a:gd name="T49" fmla="*/ 40 h 52"/>
                  <a:gd name="T50" fmla="*/ 56 w 100"/>
                  <a:gd name="T51" fmla="*/ 40 h 52"/>
                  <a:gd name="T52" fmla="*/ 56 w 100"/>
                  <a:gd name="T53" fmla="*/ 36 h 52"/>
                  <a:gd name="T54" fmla="*/ 48 w 100"/>
                  <a:gd name="T55" fmla="*/ 40 h 52"/>
                  <a:gd name="T56" fmla="*/ 46 w 100"/>
                  <a:gd name="T57" fmla="*/ 40 h 52"/>
                  <a:gd name="T58" fmla="*/ 42 w 100"/>
                  <a:gd name="T59" fmla="*/ 40 h 52"/>
                  <a:gd name="T60" fmla="*/ 34 w 100"/>
                  <a:gd name="T61" fmla="*/ 36 h 52"/>
                  <a:gd name="T62" fmla="*/ 34 w 100"/>
                  <a:gd name="T63" fmla="*/ 36 h 52"/>
                  <a:gd name="T64" fmla="*/ 30 w 100"/>
                  <a:gd name="T65" fmla="*/ 40 h 52"/>
                  <a:gd name="T66" fmla="*/ 26 w 100"/>
                  <a:gd name="T67" fmla="*/ 36 h 52"/>
                  <a:gd name="T68" fmla="*/ 22 w 100"/>
                  <a:gd name="T69" fmla="*/ 36 h 52"/>
                  <a:gd name="T70" fmla="*/ 22 w 100"/>
                  <a:gd name="T71" fmla="*/ 36 h 52"/>
                  <a:gd name="T72" fmla="*/ 16 w 100"/>
                  <a:gd name="T73" fmla="*/ 36 h 52"/>
                  <a:gd name="T74" fmla="*/ 4 w 100"/>
                  <a:gd name="T75" fmla="*/ 40 h 52"/>
                  <a:gd name="T76" fmla="*/ 4 w 100"/>
                  <a:gd name="T77" fmla="*/ 40 h 52"/>
                  <a:gd name="T78" fmla="*/ 0 w 100"/>
                  <a:gd name="T79" fmla="*/ 44 h 52"/>
                  <a:gd name="T80" fmla="*/ 0 w 100"/>
                  <a:gd name="T81" fmla="*/ 40 h 52"/>
                  <a:gd name="T82" fmla="*/ 0 w 100"/>
                  <a:gd name="T83" fmla="*/ 32 h 52"/>
                  <a:gd name="T84" fmla="*/ 0 w 100"/>
                  <a:gd name="T85" fmla="*/ 32 h 52"/>
                  <a:gd name="T86" fmla="*/ 0 w 100"/>
                  <a:gd name="T87" fmla="*/ 30 h 52"/>
                  <a:gd name="T88" fmla="*/ 4 w 100"/>
                  <a:gd name="T89" fmla="*/ 26 h 52"/>
                  <a:gd name="T90" fmla="*/ 4 w 100"/>
                  <a:gd name="T91" fmla="*/ 22 h 52"/>
                  <a:gd name="T92" fmla="*/ 4 w 100"/>
                  <a:gd name="T93" fmla="*/ 18 h 52"/>
                  <a:gd name="T94" fmla="*/ 8 w 100"/>
                  <a:gd name="T95" fmla="*/ 10 h 52"/>
                  <a:gd name="T96" fmla="*/ 12 w 100"/>
                  <a:gd name="T97" fmla="*/ 10 h 52"/>
                  <a:gd name="T98" fmla="*/ 16 w 100"/>
                  <a:gd name="T99" fmla="*/ 10 h 52"/>
                  <a:gd name="T100" fmla="*/ 22 w 100"/>
                  <a:gd name="T101" fmla="*/ 6 h 52"/>
                  <a:gd name="T102" fmla="*/ 26 w 100"/>
                  <a:gd name="T103" fmla="*/ 14 h 52"/>
                  <a:gd name="T104" fmla="*/ 30 w 100"/>
                  <a:gd name="T105" fmla="*/ 14 h 52"/>
                  <a:gd name="T106" fmla="*/ 30 w 100"/>
                  <a:gd name="T107" fmla="*/ 22 h 52"/>
                  <a:gd name="T108" fmla="*/ 38 w 100"/>
                  <a:gd name="T109" fmla="*/ 26 h 52"/>
                  <a:gd name="T110" fmla="*/ 42 w 100"/>
                  <a:gd name="T111" fmla="*/ 22 h 52"/>
                  <a:gd name="T112" fmla="*/ 48 w 100"/>
                  <a:gd name="T113" fmla="*/ 18 h 52"/>
                  <a:gd name="T114" fmla="*/ 46 w 100"/>
                  <a:gd name="T115" fmla="*/ 6 h 52"/>
                  <a:gd name="T116" fmla="*/ 46 w 100"/>
                  <a:gd name="T1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52">
                    <a:moveTo>
                      <a:pt x="46" y="4"/>
                    </a:moveTo>
                    <a:lnTo>
                      <a:pt x="46" y="4"/>
                    </a:lnTo>
                    <a:lnTo>
                      <a:pt x="46" y="4"/>
                    </a:lnTo>
                    <a:lnTo>
                      <a:pt x="48" y="4"/>
                    </a:lnTo>
                    <a:lnTo>
                      <a:pt x="48" y="4"/>
                    </a:lnTo>
                    <a:lnTo>
                      <a:pt x="48" y="4"/>
                    </a:lnTo>
                    <a:lnTo>
                      <a:pt x="48" y="4"/>
                    </a:lnTo>
                    <a:lnTo>
                      <a:pt x="52" y="4"/>
                    </a:lnTo>
                    <a:lnTo>
                      <a:pt x="56" y="0"/>
                    </a:lnTo>
                    <a:lnTo>
                      <a:pt x="56" y="0"/>
                    </a:lnTo>
                    <a:lnTo>
                      <a:pt x="56" y="0"/>
                    </a:lnTo>
                    <a:lnTo>
                      <a:pt x="56" y="0"/>
                    </a:lnTo>
                    <a:lnTo>
                      <a:pt x="56" y="0"/>
                    </a:lnTo>
                    <a:lnTo>
                      <a:pt x="60" y="0"/>
                    </a:lnTo>
                    <a:lnTo>
                      <a:pt x="60" y="0"/>
                    </a:lnTo>
                    <a:lnTo>
                      <a:pt x="60" y="0"/>
                    </a:lnTo>
                    <a:lnTo>
                      <a:pt x="60" y="0"/>
                    </a:lnTo>
                    <a:lnTo>
                      <a:pt x="60" y="4"/>
                    </a:lnTo>
                    <a:lnTo>
                      <a:pt x="60" y="4"/>
                    </a:lnTo>
                    <a:lnTo>
                      <a:pt x="60" y="0"/>
                    </a:lnTo>
                    <a:lnTo>
                      <a:pt x="60" y="0"/>
                    </a:lnTo>
                    <a:lnTo>
                      <a:pt x="60" y="0"/>
                    </a:lnTo>
                    <a:lnTo>
                      <a:pt x="60" y="0"/>
                    </a:lnTo>
                    <a:lnTo>
                      <a:pt x="64" y="0"/>
                    </a:lnTo>
                    <a:lnTo>
                      <a:pt x="64" y="4"/>
                    </a:lnTo>
                    <a:lnTo>
                      <a:pt x="64" y="4"/>
                    </a:lnTo>
                    <a:lnTo>
                      <a:pt x="68" y="4"/>
                    </a:lnTo>
                    <a:lnTo>
                      <a:pt x="68" y="4"/>
                    </a:lnTo>
                    <a:lnTo>
                      <a:pt x="68" y="4"/>
                    </a:lnTo>
                    <a:lnTo>
                      <a:pt x="68" y="4"/>
                    </a:lnTo>
                    <a:lnTo>
                      <a:pt x="72" y="6"/>
                    </a:lnTo>
                    <a:lnTo>
                      <a:pt x="72" y="6"/>
                    </a:lnTo>
                    <a:lnTo>
                      <a:pt x="74" y="10"/>
                    </a:lnTo>
                    <a:lnTo>
                      <a:pt x="74" y="10"/>
                    </a:lnTo>
                    <a:lnTo>
                      <a:pt x="78" y="10"/>
                    </a:lnTo>
                    <a:lnTo>
                      <a:pt x="78" y="10"/>
                    </a:lnTo>
                    <a:lnTo>
                      <a:pt x="78" y="10"/>
                    </a:lnTo>
                    <a:lnTo>
                      <a:pt x="78" y="10"/>
                    </a:lnTo>
                    <a:lnTo>
                      <a:pt x="78" y="10"/>
                    </a:lnTo>
                    <a:lnTo>
                      <a:pt x="82" y="10"/>
                    </a:lnTo>
                    <a:lnTo>
                      <a:pt x="82" y="10"/>
                    </a:lnTo>
                    <a:lnTo>
                      <a:pt x="82" y="10"/>
                    </a:lnTo>
                    <a:lnTo>
                      <a:pt x="82" y="10"/>
                    </a:lnTo>
                    <a:lnTo>
                      <a:pt x="86" y="10"/>
                    </a:lnTo>
                    <a:lnTo>
                      <a:pt x="86" y="10"/>
                    </a:lnTo>
                    <a:lnTo>
                      <a:pt x="86" y="10"/>
                    </a:lnTo>
                    <a:lnTo>
                      <a:pt x="90" y="10"/>
                    </a:lnTo>
                    <a:lnTo>
                      <a:pt x="90" y="10"/>
                    </a:lnTo>
                    <a:lnTo>
                      <a:pt x="90" y="10"/>
                    </a:lnTo>
                    <a:lnTo>
                      <a:pt x="90" y="10"/>
                    </a:lnTo>
                    <a:lnTo>
                      <a:pt x="90" y="10"/>
                    </a:lnTo>
                    <a:lnTo>
                      <a:pt x="94" y="10"/>
                    </a:lnTo>
                    <a:lnTo>
                      <a:pt x="94" y="14"/>
                    </a:lnTo>
                    <a:lnTo>
                      <a:pt x="90" y="14"/>
                    </a:lnTo>
                    <a:lnTo>
                      <a:pt x="94" y="14"/>
                    </a:lnTo>
                    <a:lnTo>
                      <a:pt x="94" y="14"/>
                    </a:lnTo>
                    <a:lnTo>
                      <a:pt x="94" y="14"/>
                    </a:lnTo>
                    <a:lnTo>
                      <a:pt x="98" y="18"/>
                    </a:lnTo>
                    <a:lnTo>
                      <a:pt x="98" y="18"/>
                    </a:lnTo>
                    <a:lnTo>
                      <a:pt x="98" y="18"/>
                    </a:lnTo>
                    <a:lnTo>
                      <a:pt x="98" y="18"/>
                    </a:lnTo>
                    <a:lnTo>
                      <a:pt x="94" y="22"/>
                    </a:lnTo>
                    <a:lnTo>
                      <a:pt x="94" y="26"/>
                    </a:lnTo>
                    <a:lnTo>
                      <a:pt x="94" y="26"/>
                    </a:lnTo>
                    <a:lnTo>
                      <a:pt x="94" y="26"/>
                    </a:lnTo>
                    <a:lnTo>
                      <a:pt x="98" y="26"/>
                    </a:lnTo>
                    <a:lnTo>
                      <a:pt x="98" y="26"/>
                    </a:lnTo>
                    <a:lnTo>
                      <a:pt x="98" y="26"/>
                    </a:lnTo>
                    <a:lnTo>
                      <a:pt x="98" y="30"/>
                    </a:lnTo>
                    <a:lnTo>
                      <a:pt x="98" y="30"/>
                    </a:lnTo>
                    <a:lnTo>
                      <a:pt x="98" y="30"/>
                    </a:lnTo>
                    <a:lnTo>
                      <a:pt x="98" y="32"/>
                    </a:lnTo>
                    <a:lnTo>
                      <a:pt x="100" y="32"/>
                    </a:lnTo>
                    <a:lnTo>
                      <a:pt x="100" y="36"/>
                    </a:lnTo>
                    <a:lnTo>
                      <a:pt x="100" y="36"/>
                    </a:lnTo>
                    <a:lnTo>
                      <a:pt x="100" y="40"/>
                    </a:lnTo>
                    <a:lnTo>
                      <a:pt x="100" y="40"/>
                    </a:lnTo>
                    <a:lnTo>
                      <a:pt x="100" y="40"/>
                    </a:lnTo>
                    <a:lnTo>
                      <a:pt x="100" y="44"/>
                    </a:lnTo>
                    <a:lnTo>
                      <a:pt x="100" y="40"/>
                    </a:lnTo>
                    <a:lnTo>
                      <a:pt x="100" y="40"/>
                    </a:lnTo>
                    <a:lnTo>
                      <a:pt x="98" y="44"/>
                    </a:lnTo>
                    <a:lnTo>
                      <a:pt x="98" y="44"/>
                    </a:lnTo>
                    <a:lnTo>
                      <a:pt x="94" y="44"/>
                    </a:lnTo>
                    <a:lnTo>
                      <a:pt x="94" y="48"/>
                    </a:lnTo>
                    <a:lnTo>
                      <a:pt x="94" y="48"/>
                    </a:lnTo>
                    <a:lnTo>
                      <a:pt x="94" y="48"/>
                    </a:lnTo>
                    <a:lnTo>
                      <a:pt x="94" y="48"/>
                    </a:lnTo>
                    <a:lnTo>
                      <a:pt x="94" y="52"/>
                    </a:lnTo>
                    <a:lnTo>
                      <a:pt x="94" y="52"/>
                    </a:lnTo>
                    <a:lnTo>
                      <a:pt x="90" y="52"/>
                    </a:lnTo>
                    <a:lnTo>
                      <a:pt x="90" y="52"/>
                    </a:lnTo>
                    <a:lnTo>
                      <a:pt x="86" y="48"/>
                    </a:lnTo>
                    <a:lnTo>
                      <a:pt x="86" y="48"/>
                    </a:lnTo>
                    <a:lnTo>
                      <a:pt x="82" y="48"/>
                    </a:lnTo>
                    <a:lnTo>
                      <a:pt x="82" y="52"/>
                    </a:lnTo>
                    <a:lnTo>
                      <a:pt x="82" y="52"/>
                    </a:lnTo>
                    <a:lnTo>
                      <a:pt x="82" y="52"/>
                    </a:lnTo>
                    <a:lnTo>
                      <a:pt x="82" y="52"/>
                    </a:lnTo>
                    <a:lnTo>
                      <a:pt x="78" y="52"/>
                    </a:lnTo>
                    <a:lnTo>
                      <a:pt x="78" y="52"/>
                    </a:lnTo>
                    <a:lnTo>
                      <a:pt x="78" y="52"/>
                    </a:lnTo>
                    <a:lnTo>
                      <a:pt x="78" y="52"/>
                    </a:lnTo>
                    <a:lnTo>
                      <a:pt x="78" y="52"/>
                    </a:lnTo>
                    <a:lnTo>
                      <a:pt x="78" y="52"/>
                    </a:lnTo>
                    <a:lnTo>
                      <a:pt x="78" y="52"/>
                    </a:lnTo>
                    <a:lnTo>
                      <a:pt x="78" y="52"/>
                    </a:lnTo>
                    <a:lnTo>
                      <a:pt x="78" y="52"/>
                    </a:lnTo>
                    <a:lnTo>
                      <a:pt x="74" y="52"/>
                    </a:lnTo>
                    <a:lnTo>
                      <a:pt x="74" y="52"/>
                    </a:lnTo>
                    <a:lnTo>
                      <a:pt x="74" y="52"/>
                    </a:lnTo>
                    <a:lnTo>
                      <a:pt x="74" y="52"/>
                    </a:lnTo>
                    <a:lnTo>
                      <a:pt x="74" y="48"/>
                    </a:lnTo>
                    <a:lnTo>
                      <a:pt x="72" y="48"/>
                    </a:lnTo>
                    <a:lnTo>
                      <a:pt x="72" y="48"/>
                    </a:lnTo>
                    <a:lnTo>
                      <a:pt x="72" y="48"/>
                    </a:lnTo>
                    <a:lnTo>
                      <a:pt x="72" y="48"/>
                    </a:lnTo>
                    <a:lnTo>
                      <a:pt x="68" y="48"/>
                    </a:lnTo>
                    <a:lnTo>
                      <a:pt x="68" y="44"/>
                    </a:lnTo>
                    <a:lnTo>
                      <a:pt x="68" y="44"/>
                    </a:lnTo>
                    <a:lnTo>
                      <a:pt x="64" y="44"/>
                    </a:lnTo>
                    <a:lnTo>
                      <a:pt x="64" y="40"/>
                    </a:lnTo>
                    <a:lnTo>
                      <a:pt x="60" y="40"/>
                    </a:lnTo>
                    <a:lnTo>
                      <a:pt x="60" y="40"/>
                    </a:lnTo>
                    <a:lnTo>
                      <a:pt x="60" y="40"/>
                    </a:lnTo>
                    <a:lnTo>
                      <a:pt x="56" y="40"/>
                    </a:lnTo>
                    <a:lnTo>
                      <a:pt x="56" y="40"/>
                    </a:lnTo>
                    <a:lnTo>
                      <a:pt x="56" y="40"/>
                    </a:lnTo>
                    <a:lnTo>
                      <a:pt x="56" y="40"/>
                    </a:lnTo>
                    <a:lnTo>
                      <a:pt x="56" y="40"/>
                    </a:lnTo>
                    <a:lnTo>
                      <a:pt x="56" y="36"/>
                    </a:lnTo>
                    <a:lnTo>
                      <a:pt x="56" y="36"/>
                    </a:lnTo>
                    <a:lnTo>
                      <a:pt x="56" y="36"/>
                    </a:lnTo>
                    <a:lnTo>
                      <a:pt x="56" y="36"/>
                    </a:lnTo>
                    <a:lnTo>
                      <a:pt x="56" y="36"/>
                    </a:lnTo>
                    <a:lnTo>
                      <a:pt x="52" y="36"/>
                    </a:lnTo>
                    <a:lnTo>
                      <a:pt x="52" y="36"/>
                    </a:lnTo>
                    <a:lnTo>
                      <a:pt x="48" y="36"/>
                    </a:lnTo>
                    <a:lnTo>
                      <a:pt x="48" y="40"/>
                    </a:lnTo>
                    <a:lnTo>
                      <a:pt x="48" y="40"/>
                    </a:lnTo>
                    <a:lnTo>
                      <a:pt x="48" y="40"/>
                    </a:lnTo>
                    <a:lnTo>
                      <a:pt x="48" y="40"/>
                    </a:lnTo>
                    <a:lnTo>
                      <a:pt x="48" y="40"/>
                    </a:lnTo>
                    <a:lnTo>
                      <a:pt x="46" y="40"/>
                    </a:lnTo>
                    <a:lnTo>
                      <a:pt x="46" y="40"/>
                    </a:lnTo>
                    <a:lnTo>
                      <a:pt x="46" y="40"/>
                    </a:lnTo>
                    <a:lnTo>
                      <a:pt x="46" y="40"/>
                    </a:lnTo>
                    <a:lnTo>
                      <a:pt x="46" y="40"/>
                    </a:lnTo>
                    <a:lnTo>
                      <a:pt x="42" y="40"/>
                    </a:lnTo>
                    <a:lnTo>
                      <a:pt x="42" y="40"/>
                    </a:lnTo>
                    <a:lnTo>
                      <a:pt x="42" y="36"/>
                    </a:lnTo>
                    <a:lnTo>
                      <a:pt x="42" y="36"/>
                    </a:lnTo>
                    <a:lnTo>
                      <a:pt x="38" y="36"/>
                    </a:lnTo>
                    <a:lnTo>
                      <a:pt x="38" y="36"/>
                    </a:lnTo>
                    <a:lnTo>
                      <a:pt x="34" y="36"/>
                    </a:lnTo>
                    <a:lnTo>
                      <a:pt x="34" y="36"/>
                    </a:lnTo>
                    <a:lnTo>
                      <a:pt x="34" y="36"/>
                    </a:lnTo>
                    <a:lnTo>
                      <a:pt x="34" y="36"/>
                    </a:lnTo>
                    <a:lnTo>
                      <a:pt x="34" y="36"/>
                    </a:lnTo>
                    <a:lnTo>
                      <a:pt x="34" y="36"/>
                    </a:lnTo>
                    <a:lnTo>
                      <a:pt x="30" y="36"/>
                    </a:lnTo>
                    <a:lnTo>
                      <a:pt x="30" y="36"/>
                    </a:lnTo>
                    <a:lnTo>
                      <a:pt x="30" y="40"/>
                    </a:lnTo>
                    <a:lnTo>
                      <a:pt x="30" y="40"/>
                    </a:lnTo>
                    <a:lnTo>
                      <a:pt x="30" y="40"/>
                    </a:lnTo>
                    <a:lnTo>
                      <a:pt x="26" y="36"/>
                    </a:lnTo>
                    <a:lnTo>
                      <a:pt x="26" y="36"/>
                    </a:lnTo>
                    <a:lnTo>
                      <a:pt x="26" y="36"/>
                    </a:lnTo>
                    <a:lnTo>
                      <a:pt x="26" y="36"/>
                    </a:lnTo>
                    <a:lnTo>
                      <a:pt x="26" y="36"/>
                    </a:lnTo>
                    <a:lnTo>
                      <a:pt x="26" y="36"/>
                    </a:lnTo>
                    <a:lnTo>
                      <a:pt x="26" y="36"/>
                    </a:lnTo>
                    <a:lnTo>
                      <a:pt x="26" y="36"/>
                    </a:lnTo>
                    <a:lnTo>
                      <a:pt x="26" y="36"/>
                    </a:lnTo>
                    <a:lnTo>
                      <a:pt x="22" y="36"/>
                    </a:lnTo>
                    <a:lnTo>
                      <a:pt x="22" y="36"/>
                    </a:lnTo>
                    <a:lnTo>
                      <a:pt x="22" y="36"/>
                    </a:lnTo>
                    <a:lnTo>
                      <a:pt x="22" y="36"/>
                    </a:lnTo>
                    <a:lnTo>
                      <a:pt x="22" y="36"/>
                    </a:lnTo>
                    <a:lnTo>
                      <a:pt x="22" y="36"/>
                    </a:lnTo>
                    <a:lnTo>
                      <a:pt x="18" y="36"/>
                    </a:lnTo>
                    <a:lnTo>
                      <a:pt x="18" y="36"/>
                    </a:lnTo>
                    <a:lnTo>
                      <a:pt x="18" y="36"/>
                    </a:lnTo>
                    <a:lnTo>
                      <a:pt x="16" y="36"/>
                    </a:lnTo>
                    <a:lnTo>
                      <a:pt x="16" y="36"/>
                    </a:lnTo>
                    <a:lnTo>
                      <a:pt x="16" y="36"/>
                    </a:lnTo>
                    <a:lnTo>
                      <a:pt x="12" y="36"/>
                    </a:lnTo>
                    <a:lnTo>
                      <a:pt x="8" y="36"/>
                    </a:lnTo>
                    <a:lnTo>
                      <a:pt x="8" y="40"/>
                    </a:lnTo>
                    <a:lnTo>
                      <a:pt x="4" y="40"/>
                    </a:lnTo>
                    <a:lnTo>
                      <a:pt x="4" y="40"/>
                    </a:lnTo>
                    <a:lnTo>
                      <a:pt x="4" y="40"/>
                    </a:lnTo>
                    <a:lnTo>
                      <a:pt x="4" y="40"/>
                    </a:lnTo>
                    <a:lnTo>
                      <a:pt x="4" y="40"/>
                    </a:lnTo>
                    <a:lnTo>
                      <a:pt x="4" y="40"/>
                    </a:lnTo>
                    <a:lnTo>
                      <a:pt x="4" y="44"/>
                    </a:lnTo>
                    <a:lnTo>
                      <a:pt x="4" y="44"/>
                    </a:lnTo>
                    <a:lnTo>
                      <a:pt x="0" y="44"/>
                    </a:lnTo>
                    <a:lnTo>
                      <a:pt x="0" y="44"/>
                    </a:lnTo>
                    <a:lnTo>
                      <a:pt x="0" y="44"/>
                    </a:lnTo>
                    <a:lnTo>
                      <a:pt x="0" y="44"/>
                    </a:lnTo>
                    <a:lnTo>
                      <a:pt x="0" y="44"/>
                    </a:lnTo>
                    <a:lnTo>
                      <a:pt x="0" y="44"/>
                    </a:lnTo>
                    <a:lnTo>
                      <a:pt x="0" y="44"/>
                    </a:lnTo>
                    <a:lnTo>
                      <a:pt x="0" y="40"/>
                    </a:lnTo>
                    <a:lnTo>
                      <a:pt x="0" y="40"/>
                    </a:lnTo>
                    <a:lnTo>
                      <a:pt x="0" y="40"/>
                    </a:lnTo>
                    <a:lnTo>
                      <a:pt x="0" y="40"/>
                    </a:lnTo>
                    <a:lnTo>
                      <a:pt x="0" y="36"/>
                    </a:lnTo>
                    <a:lnTo>
                      <a:pt x="0" y="32"/>
                    </a:lnTo>
                    <a:lnTo>
                      <a:pt x="0" y="32"/>
                    </a:lnTo>
                    <a:lnTo>
                      <a:pt x="0" y="36"/>
                    </a:lnTo>
                    <a:lnTo>
                      <a:pt x="0" y="36"/>
                    </a:lnTo>
                    <a:lnTo>
                      <a:pt x="0" y="32"/>
                    </a:lnTo>
                    <a:lnTo>
                      <a:pt x="0" y="32"/>
                    </a:lnTo>
                    <a:lnTo>
                      <a:pt x="0" y="32"/>
                    </a:lnTo>
                    <a:lnTo>
                      <a:pt x="0" y="30"/>
                    </a:lnTo>
                    <a:lnTo>
                      <a:pt x="0" y="30"/>
                    </a:lnTo>
                    <a:lnTo>
                      <a:pt x="0" y="30"/>
                    </a:lnTo>
                    <a:lnTo>
                      <a:pt x="0" y="30"/>
                    </a:lnTo>
                    <a:lnTo>
                      <a:pt x="0" y="30"/>
                    </a:lnTo>
                    <a:lnTo>
                      <a:pt x="0" y="26"/>
                    </a:lnTo>
                    <a:lnTo>
                      <a:pt x="0" y="26"/>
                    </a:lnTo>
                    <a:lnTo>
                      <a:pt x="4" y="26"/>
                    </a:lnTo>
                    <a:lnTo>
                      <a:pt x="4" y="26"/>
                    </a:lnTo>
                    <a:lnTo>
                      <a:pt x="4" y="26"/>
                    </a:lnTo>
                    <a:lnTo>
                      <a:pt x="4" y="22"/>
                    </a:lnTo>
                    <a:lnTo>
                      <a:pt x="4" y="22"/>
                    </a:lnTo>
                    <a:lnTo>
                      <a:pt x="4" y="22"/>
                    </a:lnTo>
                    <a:lnTo>
                      <a:pt x="4" y="22"/>
                    </a:lnTo>
                    <a:lnTo>
                      <a:pt x="4" y="22"/>
                    </a:lnTo>
                    <a:lnTo>
                      <a:pt x="4" y="18"/>
                    </a:lnTo>
                    <a:lnTo>
                      <a:pt x="4" y="18"/>
                    </a:lnTo>
                    <a:lnTo>
                      <a:pt x="4" y="18"/>
                    </a:lnTo>
                    <a:lnTo>
                      <a:pt x="4" y="18"/>
                    </a:lnTo>
                    <a:lnTo>
                      <a:pt x="8" y="18"/>
                    </a:lnTo>
                    <a:lnTo>
                      <a:pt x="8" y="14"/>
                    </a:lnTo>
                    <a:lnTo>
                      <a:pt x="8" y="14"/>
                    </a:lnTo>
                    <a:lnTo>
                      <a:pt x="8" y="10"/>
                    </a:lnTo>
                    <a:lnTo>
                      <a:pt x="8" y="10"/>
                    </a:lnTo>
                    <a:lnTo>
                      <a:pt x="8" y="10"/>
                    </a:lnTo>
                    <a:lnTo>
                      <a:pt x="8" y="10"/>
                    </a:lnTo>
                    <a:lnTo>
                      <a:pt x="12" y="10"/>
                    </a:lnTo>
                    <a:lnTo>
                      <a:pt x="12" y="10"/>
                    </a:lnTo>
                    <a:lnTo>
                      <a:pt x="12" y="10"/>
                    </a:lnTo>
                    <a:lnTo>
                      <a:pt x="12" y="10"/>
                    </a:lnTo>
                    <a:lnTo>
                      <a:pt x="12" y="10"/>
                    </a:lnTo>
                    <a:lnTo>
                      <a:pt x="16" y="10"/>
                    </a:lnTo>
                    <a:lnTo>
                      <a:pt x="16" y="10"/>
                    </a:lnTo>
                    <a:lnTo>
                      <a:pt x="16" y="10"/>
                    </a:lnTo>
                    <a:lnTo>
                      <a:pt x="18" y="6"/>
                    </a:lnTo>
                    <a:lnTo>
                      <a:pt x="18" y="6"/>
                    </a:lnTo>
                    <a:lnTo>
                      <a:pt x="22" y="6"/>
                    </a:lnTo>
                    <a:lnTo>
                      <a:pt x="22" y="6"/>
                    </a:lnTo>
                    <a:lnTo>
                      <a:pt x="22" y="6"/>
                    </a:lnTo>
                    <a:lnTo>
                      <a:pt x="22" y="10"/>
                    </a:lnTo>
                    <a:lnTo>
                      <a:pt x="22" y="10"/>
                    </a:lnTo>
                    <a:lnTo>
                      <a:pt x="22" y="10"/>
                    </a:lnTo>
                    <a:lnTo>
                      <a:pt x="22" y="10"/>
                    </a:lnTo>
                    <a:lnTo>
                      <a:pt x="26" y="14"/>
                    </a:lnTo>
                    <a:lnTo>
                      <a:pt x="26" y="14"/>
                    </a:lnTo>
                    <a:lnTo>
                      <a:pt x="26" y="14"/>
                    </a:lnTo>
                    <a:lnTo>
                      <a:pt x="26" y="14"/>
                    </a:lnTo>
                    <a:lnTo>
                      <a:pt x="30" y="14"/>
                    </a:lnTo>
                    <a:lnTo>
                      <a:pt x="30" y="14"/>
                    </a:lnTo>
                    <a:lnTo>
                      <a:pt x="30" y="14"/>
                    </a:lnTo>
                    <a:lnTo>
                      <a:pt x="30" y="18"/>
                    </a:lnTo>
                    <a:lnTo>
                      <a:pt x="30" y="18"/>
                    </a:lnTo>
                    <a:lnTo>
                      <a:pt x="30" y="22"/>
                    </a:lnTo>
                    <a:lnTo>
                      <a:pt x="30" y="22"/>
                    </a:lnTo>
                    <a:lnTo>
                      <a:pt x="30" y="22"/>
                    </a:lnTo>
                    <a:lnTo>
                      <a:pt x="34" y="22"/>
                    </a:lnTo>
                    <a:lnTo>
                      <a:pt x="34" y="22"/>
                    </a:lnTo>
                    <a:lnTo>
                      <a:pt x="38" y="26"/>
                    </a:lnTo>
                    <a:lnTo>
                      <a:pt x="38" y="26"/>
                    </a:lnTo>
                    <a:lnTo>
                      <a:pt x="38" y="26"/>
                    </a:lnTo>
                    <a:lnTo>
                      <a:pt x="38" y="26"/>
                    </a:lnTo>
                    <a:lnTo>
                      <a:pt x="42" y="26"/>
                    </a:lnTo>
                    <a:lnTo>
                      <a:pt x="42" y="26"/>
                    </a:lnTo>
                    <a:lnTo>
                      <a:pt x="42" y="22"/>
                    </a:lnTo>
                    <a:lnTo>
                      <a:pt x="42" y="22"/>
                    </a:lnTo>
                    <a:lnTo>
                      <a:pt x="46" y="22"/>
                    </a:lnTo>
                    <a:lnTo>
                      <a:pt x="46" y="22"/>
                    </a:lnTo>
                    <a:lnTo>
                      <a:pt x="46" y="18"/>
                    </a:lnTo>
                    <a:lnTo>
                      <a:pt x="48" y="18"/>
                    </a:lnTo>
                    <a:lnTo>
                      <a:pt x="48" y="18"/>
                    </a:lnTo>
                    <a:lnTo>
                      <a:pt x="48" y="14"/>
                    </a:lnTo>
                    <a:lnTo>
                      <a:pt x="46" y="10"/>
                    </a:lnTo>
                    <a:lnTo>
                      <a:pt x="46" y="6"/>
                    </a:lnTo>
                    <a:lnTo>
                      <a:pt x="46" y="6"/>
                    </a:lnTo>
                    <a:lnTo>
                      <a:pt x="46" y="6"/>
                    </a:lnTo>
                    <a:lnTo>
                      <a:pt x="46" y="6"/>
                    </a:lnTo>
                    <a:lnTo>
                      <a:pt x="46" y="4"/>
                    </a:lnTo>
                    <a:lnTo>
                      <a:pt x="46" y="4"/>
                    </a:lnTo>
                    <a:lnTo>
                      <a:pt x="46"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4" name="Freeform 111">
                <a:extLst>
                  <a:ext uri="{FF2B5EF4-FFF2-40B4-BE49-F238E27FC236}">
                    <a16:creationId xmlns:a16="http://schemas.microsoft.com/office/drawing/2014/main" id="{129E7A36-B3FE-0DF4-7AA5-731FE4A5015C}"/>
                  </a:ext>
                </a:extLst>
              </p:cNvPr>
              <p:cNvSpPr>
                <a:spLocks noEditPoints="1"/>
              </p:cNvSpPr>
              <p:nvPr/>
            </p:nvSpPr>
            <p:spPr bwMode="auto">
              <a:xfrm>
                <a:off x="4860925" y="2892493"/>
                <a:ext cx="136525" cy="88900"/>
              </a:xfrm>
              <a:custGeom>
                <a:avLst/>
                <a:gdLst>
                  <a:gd name="T0" fmla="*/ 38 w 86"/>
                  <a:gd name="T1" fmla="*/ 50 h 56"/>
                  <a:gd name="T2" fmla="*/ 34 w 86"/>
                  <a:gd name="T3" fmla="*/ 46 h 56"/>
                  <a:gd name="T4" fmla="*/ 26 w 86"/>
                  <a:gd name="T5" fmla="*/ 46 h 56"/>
                  <a:gd name="T6" fmla="*/ 26 w 86"/>
                  <a:gd name="T7" fmla="*/ 42 h 56"/>
                  <a:gd name="T8" fmla="*/ 30 w 86"/>
                  <a:gd name="T9" fmla="*/ 38 h 56"/>
                  <a:gd name="T10" fmla="*/ 26 w 86"/>
                  <a:gd name="T11" fmla="*/ 30 h 56"/>
                  <a:gd name="T12" fmla="*/ 22 w 86"/>
                  <a:gd name="T13" fmla="*/ 30 h 56"/>
                  <a:gd name="T14" fmla="*/ 18 w 86"/>
                  <a:gd name="T15" fmla="*/ 30 h 56"/>
                  <a:gd name="T16" fmla="*/ 8 w 86"/>
                  <a:gd name="T17" fmla="*/ 26 h 56"/>
                  <a:gd name="T18" fmla="*/ 8 w 86"/>
                  <a:gd name="T19" fmla="*/ 26 h 56"/>
                  <a:gd name="T20" fmla="*/ 4 w 86"/>
                  <a:gd name="T21" fmla="*/ 16 h 56"/>
                  <a:gd name="T22" fmla="*/ 4 w 86"/>
                  <a:gd name="T23" fmla="*/ 12 h 56"/>
                  <a:gd name="T24" fmla="*/ 4 w 86"/>
                  <a:gd name="T25" fmla="*/ 8 h 56"/>
                  <a:gd name="T26" fmla="*/ 8 w 86"/>
                  <a:gd name="T27" fmla="*/ 8 h 56"/>
                  <a:gd name="T28" fmla="*/ 8 w 86"/>
                  <a:gd name="T29" fmla="*/ 4 h 56"/>
                  <a:gd name="T30" fmla="*/ 18 w 86"/>
                  <a:gd name="T31" fmla="*/ 0 h 56"/>
                  <a:gd name="T32" fmla="*/ 22 w 86"/>
                  <a:gd name="T33" fmla="*/ 0 h 56"/>
                  <a:gd name="T34" fmla="*/ 26 w 86"/>
                  <a:gd name="T35" fmla="*/ 0 h 56"/>
                  <a:gd name="T36" fmla="*/ 30 w 86"/>
                  <a:gd name="T37" fmla="*/ 0 h 56"/>
                  <a:gd name="T38" fmla="*/ 30 w 86"/>
                  <a:gd name="T39" fmla="*/ 0 h 56"/>
                  <a:gd name="T40" fmla="*/ 34 w 86"/>
                  <a:gd name="T41" fmla="*/ 0 h 56"/>
                  <a:gd name="T42" fmla="*/ 38 w 86"/>
                  <a:gd name="T43" fmla="*/ 0 h 56"/>
                  <a:gd name="T44" fmla="*/ 44 w 86"/>
                  <a:gd name="T45" fmla="*/ 0 h 56"/>
                  <a:gd name="T46" fmla="*/ 48 w 86"/>
                  <a:gd name="T47" fmla="*/ 4 h 56"/>
                  <a:gd name="T48" fmla="*/ 52 w 86"/>
                  <a:gd name="T49" fmla="*/ 4 h 56"/>
                  <a:gd name="T50" fmla="*/ 56 w 86"/>
                  <a:gd name="T51" fmla="*/ 0 h 56"/>
                  <a:gd name="T52" fmla="*/ 60 w 86"/>
                  <a:gd name="T53" fmla="*/ 0 h 56"/>
                  <a:gd name="T54" fmla="*/ 60 w 86"/>
                  <a:gd name="T55" fmla="*/ 4 h 56"/>
                  <a:gd name="T56" fmla="*/ 68 w 86"/>
                  <a:gd name="T57" fmla="*/ 8 h 56"/>
                  <a:gd name="T58" fmla="*/ 74 w 86"/>
                  <a:gd name="T59" fmla="*/ 12 h 56"/>
                  <a:gd name="T60" fmla="*/ 78 w 86"/>
                  <a:gd name="T61" fmla="*/ 16 h 56"/>
                  <a:gd name="T62" fmla="*/ 82 w 86"/>
                  <a:gd name="T63" fmla="*/ 16 h 56"/>
                  <a:gd name="T64" fmla="*/ 78 w 86"/>
                  <a:gd name="T65" fmla="*/ 24 h 56"/>
                  <a:gd name="T66" fmla="*/ 82 w 86"/>
                  <a:gd name="T67" fmla="*/ 24 h 56"/>
                  <a:gd name="T68" fmla="*/ 82 w 86"/>
                  <a:gd name="T69" fmla="*/ 26 h 56"/>
                  <a:gd name="T70" fmla="*/ 78 w 86"/>
                  <a:gd name="T71" fmla="*/ 30 h 56"/>
                  <a:gd name="T72" fmla="*/ 70 w 86"/>
                  <a:gd name="T73" fmla="*/ 34 h 56"/>
                  <a:gd name="T74" fmla="*/ 70 w 86"/>
                  <a:gd name="T75" fmla="*/ 38 h 56"/>
                  <a:gd name="T76" fmla="*/ 68 w 86"/>
                  <a:gd name="T77" fmla="*/ 42 h 56"/>
                  <a:gd name="T78" fmla="*/ 68 w 86"/>
                  <a:gd name="T79" fmla="*/ 46 h 56"/>
                  <a:gd name="T80" fmla="*/ 70 w 86"/>
                  <a:gd name="T81" fmla="*/ 50 h 56"/>
                  <a:gd name="T82" fmla="*/ 68 w 86"/>
                  <a:gd name="T83" fmla="*/ 50 h 56"/>
                  <a:gd name="T84" fmla="*/ 64 w 86"/>
                  <a:gd name="T85" fmla="*/ 50 h 56"/>
                  <a:gd name="T86" fmla="*/ 60 w 86"/>
                  <a:gd name="T87" fmla="*/ 50 h 56"/>
                  <a:gd name="T88" fmla="*/ 60 w 86"/>
                  <a:gd name="T89" fmla="*/ 50 h 56"/>
                  <a:gd name="T90" fmla="*/ 56 w 86"/>
                  <a:gd name="T91" fmla="*/ 52 h 56"/>
                  <a:gd name="T92" fmla="*/ 52 w 86"/>
                  <a:gd name="T93" fmla="*/ 52 h 56"/>
                  <a:gd name="T94" fmla="*/ 48 w 86"/>
                  <a:gd name="T95" fmla="*/ 52 h 56"/>
                  <a:gd name="T96" fmla="*/ 44 w 86"/>
                  <a:gd name="T97" fmla="*/ 52 h 56"/>
                  <a:gd name="T98" fmla="*/ 42 w 86"/>
                  <a:gd name="T99" fmla="*/ 52 h 56"/>
                  <a:gd name="T100" fmla="*/ 38 w 86"/>
                  <a:gd name="T101" fmla="*/ 52 h 56"/>
                  <a:gd name="T102" fmla="*/ 4 w 86"/>
                  <a:gd name="T103" fmla="*/ 24 h 56"/>
                  <a:gd name="T104" fmla="*/ 4 w 86"/>
                  <a:gd name="T105" fmla="*/ 20 h 56"/>
                  <a:gd name="T106" fmla="*/ 4 w 86"/>
                  <a:gd name="T107" fmla="*/ 16 h 56"/>
                  <a:gd name="T108" fmla="*/ 4 w 86"/>
                  <a:gd name="T10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56">
                    <a:moveTo>
                      <a:pt x="38" y="52"/>
                    </a:moveTo>
                    <a:lnTo>
                      <a:pt x="38" y="52"/>
                    </a:lnTo>
                    <a:lnTo>
                      <a:pt x="38" y="52"/>
                    </a:lnTo>
                    <a:lnTo>
                      <a:pt x="38" y="50"/>
                    </a:lnTo>
                    <a:lnTo>
                      <a:pt x="38" y="50"/>
                    </a:lnTo>
                    <a:lnTo>
                      <a:pt x="38" y="50"/>
                    </a:lnTo>
                    <a:lnTo>
                      <a:pt x="38" y="50"/>
                    </a:lnTo>
                    <a:lnTo>
                      <a:pt x="38" y="50"/>
                    </a:lnTo>
                    <a:lnTo>
                      <a:pt x="34" y="46"/>
                    </a:lnTo>
                    <a:lnTo>
                      <a:pt x="34" y="46"/>
                    </a:lnTo>
                    <a:lnTo>
                      <a:pt x="30" y="46"/>
                    </a:lnTo>
                    <a:lnTo>
                      <a:pt x="30" y="46"/>
                    </a:lnTo>
                    <a:lnTo>
                      <a:pt x="30" y="46"/>
                    </a:lnTo>
                    <a:lnTo>
                      <a:pt x="30" y="46"/>
                    </a:lnTo>
                    <a:lnTo>
                      <a:pt x="26" y="46"/>
                    </a:lnTo>
                    <a:lnTo>
                      <a:pt x="26" y="46"/>
                    </a:lnTo>
                    <a:lnTo>
                      <a:pt x="26" y="46"/>
                    </a:lnTo>
                    <a:lnTo>
                      <a:pt x="26" y="42"/>
                    </a:lnTo>
                    <a:lnTo>
                      <a:pt x="26" y="42"/>
                    </a:lnTo>
                    <a:lnTo>
                      <a:pt x="26" y="42"/>
                    </a:lnTo>
                    <a:lnTo>
                      <a:pt x="26" y="42"/>
                    </a:lnTo>
                    <a:lnTo>
                      <a:pt x="26" y="38"/>
                    </a:lnTo>
                    <a:lnTo>
                      <a:pt x="26" y="38"/>
                    </a:lnTo>
                    <a:lnTo>
                      <a:pt x="30" y="38"/>
                    </a:lnTo>
                    <a:lnTo>
                      <a:pt x="30" y="38"/>
                    </a:lnTo>
                    <a:lnTo>
                      <a:pt x="30" y="34"/>
                    </a:lnTo>
                    <a:lnTo>
                      <a:pt x="30" y="34"/>
                    </a:lnTo>
                    <a:lnTo>
                      <a:pt x="30" y="34"/>
                    </a:lnTo>
                    <a:lnTo>
                      <a:pt x="30" y="34"/>
                    </a:lnTo>
                    <a:lnTo>
                      <a:pt x="26" y="30"/>
                    </a:lnTo>
                    <a:lnTo>
                      <a:pt x="26" y="30"/>
                    </a:lnTo>
                    <a:lnTo>
                      <a:pt x="26" y="30"/>
                    </a:lnTo>
                    <a:lnTo>
                      <a:pt x="26" y="30"/>
                    </a:lnTo>
                    <a:lnTo>
                      <a:pt x="22" y="30"/>
                    </a:lnTo>
                    <a:lnTo>
                      <a:pt x="22" y="30"/>
                    </a:lnTo>
                    <a:lnTo>
                      <a:pt x="18" y="30"/>
                    </a:lnTo>
                    <a:lnTo>
                      <a:pt x="18" y="30"/>
                    </a:lnTo>
                    <a:lnTo>
                      <a:pt x="18" y="30"/>
                    </a:lnTo>
                    <a:lnTo>
                      <a:pt x="18" y="30"/>
                    </a:lnTo>
                    <a:lnTo>
                      <a:pt x="18" y="30"/>
                    </a:lnTo>
                    <a:lnTo>
                      <a:pt x="18" y="30"/>
                    </a:lnTo>
                    <a:lnTo>
                      <a:pt x="12" y="26"/>
                    </a:lnTo>
                    <a:lnTo>
                      <a:pt x="12" y="26"/>
                    </a:lnTo>
                    <a:lnTo>
                      <a:pt x="12" y="26"/>
                    </a:lnTo>
                    <a:lnTo>
                      <a:pt x="8" y="26"/>
                    </a:lnTo>
                    <a:lnTo>
                      <a:pt x="8" y="26"/>
                    </a:lnTo>
                    <a:lnTo>
                      <a:pt x="8" y="26"/>
                    </a:lnTo>
                    <a:lnTo>
                      <a:pt x="8" y="26"/>
                    </a:lnTo>
                    <a:lnTo>
                      <a:pt x="8" y="26"/>
                    </a:lnTo>
                    <a:lnTo>
                      <a:pt x="8" y="26"/>
                    </a:lnTo>
                    <a:lnTo>
                      <a:pt x="8" y="26"/>
                    </a:lnTo>
                    <a:lnTo>
                      <a:pt x="8" y="24"/>
                    </a:lnTo>
                    <a:lnTo>
                      <a:pt x="4" y="20"/>
                    </a:lnTo>
                    <a:lnTo>
                      <a:pt x="4" y="16"/>
                    </a:lnTo>
                    <a:lnTo>
                      <a:pt x="4" y="16"/>
                    </a:lnTo>
                    <a:lnTo>
                      <a:pt x="4" y="16"/>
                    </a:lnTo>
                    <a:lnTo>
                      <a:pt x="4" y="16"/>
                    </a:lnTo>
                    <a:lnTo>
                      <a:pt x="4" y="12"/>
                    </a:lnTo>
                    <a:lnTo>
                      <a:pt x="4" y="12"/>
                    </a:lnTo>
                    <a:lnTo>
                      <a:pt x="4" y="12"/>
                    </a:lnTo>
                    <a:lnTo>
                      <a:pt x="4" y="8"/>
                    </a:lnTo>
                    <a:lnTo>
                      <a:pt x="4" y="8"/>
                    </a:lnTo>
                    <a:lnTo>
                      <a:pt x="4" y="8"/>
                    </a:lnTo>
                    <a:lnTo>
                      <a:pt x="4" y="8"/>
                    </a:lnTo>
                    <a:lnTo>
                      <a:pt x="4" y="8"/>
                    </a:lnTo>
                    <a:lnTo>
                      <a:pt x="4" y="8"/>
                    </a:lnTo>
                    <a:lnTo>
                      <a:pt x="4" y="8"/>
                    </a:lnTo>
                    <a:lnTo>
                      <a:pt x="4" y="8"/>
                    </a:lnTo>
                    <a:lnTo>
                      <a:pt x="8" y="8"/>
                    </a:lnTo>
                    <a:lnTo>
                      <a:pt x="8" y="8"/>
                    </a:lnTo>
                    <a:lnTo>
                      <a:pt x="8" y="4"/>
                    </a:lnTo>
                    <a:lnTo>
                      <a:pt x="8" y="4"/>
                    </a:lnTo>
                    <a:lnTo>
                      <a:pt x="8" y="4"/>
                    </a:lnTo>
                    <a:lnTo>
                      <a:pt x="8" y="4"/>
                    </a:lnTo>
                    <a:lnTo>
                      <a:pt x="8" y="4"/>
                    </a:lnTo>
                    <a:lnTo>
                      <a:pt x="8" y="4"/>
                    </a:lnTo>
                    <a:lnTo>
                      <a:pt x="12" y="4"/>
                    </a:lnTo>
                    <a:lnTo>
                      <a:pt x="12" y="0"/>
                    </a:lnTo>
                    <a:lnTo>
                      <a:pt x="16" y="0"/>
                    </a:lnTo>
                    <a:lnTo>
                      <a:pt x="18" y="0"/>
                    </a:lnTo>
                    <a:lnTo>
                      <a:pt x="18" y="0"/>
                    </a:lnTo>
                    <a:lnTo>
                      <a:pt x="18" y="0"/>
                    </a:lnTo>
                    <a:lnTo>
                      <a:pt x="22" y="0"/>
                    </a:lnTo>
                    <a:lnTo>
                      <a:pt x="22" y="0"/>
                    </a:lnTo>
                    <a:lnTo>
                      <a:pt x="22" y="0"/>
                    </a:lnTo>
                    <a:lnTo>
                      <a:pt x="26" y="0"/>
                    </a:lnTo>
                    <a:lnTo>
                      <a:pt x="26" y="0"/>
                    </a:lnTo>
                    <a:lnTo>
                      <a:pt x="26" y="0"/>
                    </a:lnTo>
                    <a:lnTo>
                      <a:pt x="26" y="0"/>
                    </a:lnTo>
                    <a:lnTo>
                      <a:pt x="26" y="0"/>
                    </a:lnTo>
                    <a:lnTo>
                      <a:pt x="26" y="0"/>
                    </a:lnTo>
                    <a:lnTo>
                      <a:pt x="30" y="0"/>
                    </a:lnTo>
                    <a:lnTo>
                      <a:pt x="30" y="0"/>
                    </a:lnTo>
                    <a:lnTo>
                      <a:pt x="30" y="0"/>
                    </a:lnTo>
                    <a:lnTo>
                      <a:pt x="30" y="0"/>
                    </a:lnTo>
                    <a:lnTo>
                      <a:pt x="30" y="0"/>
                    </a:lnTo>
                    <a:lnTo>
                      <a:pt x="30" y="0"/>
                    </a:lnTo>
                    <a:lnTo>
                      <a:pt x="30" y="0"/>
                    </a:lnTo>
                    <a:lnTo>
                      <a:pt x="30" y="0"/>
                    </a:lnTo>
                    <a:lnTo>
                      <a:pt x="30" y="0"/>
                    </a:lnTo>
                    <a:lnTo>
                      <a:pt x="34" y="4"/>
                    </a:lnTo>
                    <a:lnTo>
                      <a:pt x="34" y="4"/>
                    </a:lnTo>
                    <a:lnTo>
                      <a:pt x="34" y="4"/>
                    </a:lnTo>
                    <a:lnTo>
                      <a:pt x="34" y="0"/>
                    </a:lnTo>
                    <a:lnTo>
                      <a:pt x="34" y="0"/>
                    </a:lnTo>
                    <a:lnTo>
                      <a:pt x="38" y="0"/>
                    </a:lnTo>
                    <a:lnTo>
                      <a:pt x="38" y="0"/>
                    </a:lnTo>
                    <a:lnTo>
                      <a:pt x="38" y="0"/>
                    </a:lnTo>
                    <a:lnTo>
                      <a:pt x="38" y="0"/>
                    </a:lnTo>
                    <a:lnTo>
                      <a:pt x="38" y="0"/>
                    </a:lnTo>
                    <a:lnTo>
                      <a:pt x="38" y="0"/>
                    </a:lnTo>
                    <a:lnTo>
                      <a:pt x="42" y="0"/>
                    </a:lnTo>
                    <a:lnTo>
                      <a:pt x="42" y="0"/>
                    </a:lnTo>
                    <a:lnTo>
                      <a:pt x="44" y="0"/>
                    </a:lnTo>
                    <a:lnTo>
                      <a:pt x="44" y="0"/>
                    </a:lnTo>
                    <a:lnTo>
                      <a:pt x="44" y="4"/>
                    </a:lnTo>
                    <a:lnTo>
                      <a:pt x="44" y="4"/>
                    </a:lnTo>
                    <a:lnTo>
                      <a:pt x="48" y="4"/>
                    </a:lnTo>
                    <a:lnTo>
                      <a:pt x="48" y="4"/>
                    </a:lnTo>
                    <a:lnTo>
                      <a:pt x="48" y="4"/>
                    </a:lnTo>
                    <a:lnTo>
                      <a:pt x="48" y="4"/>
                    </a:lnTo>
                    <a:lnTo>
                      <a:pt x="48" y="4"/>
                    </a:lnTo>
                    <a:lnTo>
                      <a:pt x="52" y="4"/>
                    </a:lnTo>
                    <a:lnTo>
                      <a:pt x="52" y="4"/>
                    </a:lnTo>
                    <a:lnTo>
                      <a:pt x="52" y="4"/>
                    </a:lnTo>
                    <a:lnTo>
                      <a:pt x="52" y="4"/>
                    </a:lnTo>
                    <a:lnTo>
                      <a:pt x="52" y="4"/>
                    </a:lnTo>
                    <a:lnTo>
                      <a:pt x="52" y="0"/>
                    </a:lnTo>
                    <a:lnTo>
                      <a:pt x="56" y="0"/>
                    </a:lnTo>
                    <a:lnTo>
                      <a:pt x="56" y="0"/>
                    </a:lnTo>
                    <a:lnTo>
                      <a:pt x="60" y="0"/>
                    </a:lnTo>
                    <a:lnTo>
                      <a:pt x="60" y="0"/>
                    </a:lnTo>
                    <a:lnTo>
                      <a:pt x="60" y="0"/>
                    </a:lnTo>
                    <a:lnTo>
                      <a:pt x="60" y="0"/>
                    </a:lnTo>
                    <a:lnTo>
                      <a:pt x="60" y="0"/>
                    </a:lnTo>
                    <a:lnTo>
                      <a:pt x="60" y="4"/>
                    </a:lnTo>
                    <a:lnTo>
                      <a:pt x="60" y="4"/>
                    </a:lnTo>
                    <a:lnTo>
                      <a:pt x="60" y="4"/>
                    </a:lnTo>
                    <a:lnTo>
                      <a:pt x="60" y="4"/>
                    </a:lnTo>
                    <a:lnTo>
                      <a:pt x="60" y="4"/>
                    </a:lnTo>
                    <a:lnTo>
                      <a:pt x="64" y="4"/>
                    </a:lnTo>
                    <a:lnTo>
                      <a:pt x="64" y="4"/>
                    </a:lnTo>
                    <a:lnTo>
                      <a:pt x="64" y="4"/>
                    </a:lnTo>
                    <a:lnTo>
                      <a:pt x="68" y="4"/>
                    </a:lnTo>
                    <a:lnTo>
                      <a:pt x="68" y="8"/>
                    </a:lnTo>
                    <a:lnTo>
                      <a:pt x="70" y="8"/>
                    </a:lnTo>
                    <a:lnTo>
                      <a:pt x="70" y="8"/>
                    </a:lnTo>
                    <a:lnTo>
                      <a:pt x="70" y="12"/>
                    </a:lnTo>
                    <a:lnTo>
                      <a:pt x="74" y="12"/>
                    </a:lnTo>
                    <a:lnTo>
                      <a:pt x="74" y="12"/>
                    </a:lnTo>
                    <a:lnTo>
                      <a:pt x="74" y="12"/>
                    </a:lnTo>
                    <a:lnTo>
                      <a:pt x="74" y="12"/>
                    </a:lnTo>
                    <a:lnTo>
                      <a:pt x="78" y="12"/>
                    </a:lnTo>
                    <a:lnTo>
                      <a:pt x="78" y="16"/>
                    </a:lnTo>
                    <a:lnTo>
                      <a:pt x="78" y="16"/>
                    </a:lnTo>
                    <a:lnTo>
                      <a:pt x="78" y="16"/>
                    </a:lnTo>
                    <a:lnTo>
                      <a:pt x="78" y="16"/>
                    </a:lnTo>
                    <a:lnTo>
                      <a:pt x="82" y="16"/>
                    </a:lnTo>
                    <a:lnTo>
                      <a:pt x="82" y="16"/>
                    </a:lnTo>
                    <a:lnTo>
                      <a:pt x="82" y="16"/>
                    </a:lnTo>
                    <a:lnTo>
                      <a:pt x="82" y="16"/>
                    </a:lnTo>
                    <a:lnTo>
                      <a:pt x="82" y="16"/>
                    </a:lnTo>
                    <a:lnTo>
                      <a:pt x="82" y="20"/>
                    </a:lnTo>
                    <a:lnTo>
                      <a:pt x="82" y="24"/>
                    </a:lnTo>
                    <a:lnTo>
                      <a:pt x="78" y="24"/>
                    </a:lnTo>
                    <a:lnTo>
                      <a:pt x="82" y="24"/>
                    </a:lnTo>
                    <a:lnTo>
                      <a:pt x="82" y="24"/>
                    </a:lnTo>
                    <a:lnTo>
                      <a:pt x="82" y="24"/>
                    </a:lnTo>
                    <a:lnTo>
                      <a:pt x="82" y="24"/>
                    </a:lnTo>
                    <a:lnTo>
                      <a:pt x="82" y="24"/>
                    </a:lnTo>
                    <a:lnTo>
                      <a:pt x="86" y="24"/>
                    </a:lnTo>
                    <a:lnTo>
                      <a:pt x="86" y="26"/>
                    </a:lnTo>
                    <a:lnTo>
                      <a:pt x="86" y="26"/>
                    </a:lnTo>
                    <a:lnTo>
                      <a:pt x="86" y="26"/>
                    </a:lnTo>
                    <a:lnTo>
                      <a:pt x="82" y="26"/>
                    </a:lnTo>
                    <a:lnTo>
                      <a:pt x="82" y="26"/>
                    </a:lnTo>
                    <a:lnTo>
                      <a:pt x="78" y="26"/>
                    </a:lnTo>
                    <a:lnTo>
                      <a:pt x="78" y="26"/>
                    </a:lnTo>
                    <a:lnTo>
                      <a:pt x="78" y="30"/>
                    </a:lnTo>
                    <a:lnTo>
                      <a:pt x="78" y="30"/>
                    </a:lnTo>
                    <a:lnTo>
                      <a:pt x="74" y="30"/>
                    </a:lnTo>
                    <a:lnTo>
                      <a:pt x="74" y="30"/>
                    </a:lnTo>
                    <a:lnTo>
                      <a:pt x="74" y="30"/>
                    </a:lnTo>
                    <a:lnTo>
                      <a:pt x="70" y="34"/>
                    </a:lnTo>
                    <a:lnTo>
                      <a:pt x="70" y="34"/>
                    </a:lnTo>
                    <a:lnTo>
                      <a:pt x="70" y="34"/>
                    </a:lnTo>
                    <a:lnTo>
                      <a:pt x="70" y="34"/>
                    </a:lnTo>
                    <a:lnTo>
                      <a:pt x="70" y="34"/>
                    </a:lnTo>
                    <a:lnTo>
                      <a:pt x="70" y="38"/>
                    </a:lnTo>
                    <a:lnTo>
                      <a:pt x="70" y="38"/>
                    </a:lnTo>
                    <a:lnTo>
                      <a:pt x="70" y="38"/>
                    </a:lnTo>
                    <a:lnTo>
                      <a:pt x="70" y="42"/>
                    </a:lnTo>
                    <a:lnTo>
                      <a:pt x="70" y="42"/>
                    </a:lnTo>
                    <a:lnTo>
                      <a:pt x="70" y="42"/>
                    </a:lnTo>
                    <a:lnTo>
                      <a:pt x="68" y="42"/>
                    </a:lnTo>
                    <a:lnTo>
                      <a:pt x="68" y="46"/>
                    </a:lnTo>
                    <a:lnTo>
                      <a:pt x="68" y="46"/>
                    </a:lnTo>
                    <a:lnTo>
                      <a:pt x="68" y="46"/>
                    </a:lnTo>
                    <a:lnTo>
                      <a:pt x="68" y="46"/>
                    </a:lnTo>
                    <a:lnTo>
                      <a:pt x="68" y="46"/>
                    </a:lnTo>
                    <a:lnTo>
                      <a:pt x="68" y="46"/>
                    </a:lnTo>
                    <a:lnTo>
                      <a:pt x="70" y="46"/>
                    </a:lnTo>
                    <a:lnTo>
                      <a:pt x="70" y="50"/>
                    </a:lnTo>
                    <a:lnTo>
                      <a:pt x="70" y="50"/>
                    </a:lnTo>
                    <a:lnTo>
                      <a:pt x="70" y="50"/>
                    </a:lnTo>
                    <a:lnTo>
                      <a:pt x="68" y="50"/>
                    </a:lnTo>
                    <a:lnTo>
                      <a:pt x="68" y="50"/>
                    </a:lnTo>
                    <a:lnTo>
                      <a:pt x="68" y="50"/>
                    </a:lnTo>
                    <a:lnTo>
                      <a:pt x="68" y="50"/>
                    </a:lnTo>
                    <a:lnTo>
                      <a:pt x="68" y="50"/>
                    </a:lnTo>
                    <a:lnTo>
                      <a:pt x="68" y="46"/>
                    </a:lnTo>
                    <a:lnTo>
                      <a:pt x="68" y="46"/>
                    </a:lnTo>
                    <a:lnTo>
                      <a:pt x="68" y="46"/>
                    </a:lnTo>
                    <a:lnTo>
                      <a:pt x="64" y="46"/>
                    </a:lnTo>
                    <a:lnTo>
                      <a:pt x="64" y="50"/>
                    </a:lnTo>
                    <a:lnTo>
                      <a:pt x="64" y="50"/>
                    </a:lnTo>
                    <a:lnTo>
                      <a:pt x="64" y="50"/>
                    </a:lnTo>
                    <a:lnTo>
                      <a:pt x="64" y="50"/>
                    </a:lnTo>
                    <a:lnTo>
                      <a:pt x="64" y="50"/>
                    </a:lnTo>
                    <a:lnTo>
                      <a:pt x="60" y="50"/>
                    </a:lnTo>
                    <a:lnTo>
                      <a:pt x="60" y="50"/>
                    </a:lnTo>
                    <a:lnTo>
                      <a:pt x="60" y="50"/>
                    </a:lnTo>
                    <a:lnTo>
                      <a:pt x="60" y="50"/>
                    </a:lnTo>
                    <a:lnTo>
                      <a:pt x="60" y="50"/>
                    </a:lnTo>
                    <a:lnTo>
                      <a:pt x="60" y="50"/>
                    </a:lnTo>
                    <a:lnTo>
                      <a:pt x="56" y="50"/>
                    </a:lnTo>
                    <a:lnTo>
                      <a:pt x="56" y="50"/>
                    </a:lnTo>
                    <a:lnTo>
                      <a:pt x="56" y="52"/>
                    </a:lnTo>
                    <a:lnTo>
                      <a:pt x="56" y="52"/>
                    </a:lnTo>
                    <a:lnTo>
                      <a:pt x="56" y="52"/>
                    </a:lnTo>
                    <a:lnTo>
                      <a:pt x="56" y="52"/>
                    </a:lnTo>
                    <a:lnTo>
                      <a:pt x="56" y="52"/>
                    </a:lnTo>
                    <a:lnTo>
                      <a:pt x="56" y="52"/>
                    </a:lnTo>
                    <a:lnTo>
                      <a:pt x="52" y="52"/>
                    </a:lnTo>
                    <a:lnTo>
                      <a:pt x="52" y="52"/>
                    </a:lnTo>
                    <a:lnTo>
                      <a:pt x="52" y="52"/>
                    </a:lnTo>
                    <a:lnTo>
                      <a:pt x="52" y="56"/>
                    </a:lnTo>
                    <a:lnTo>
                      <a:pt x="48" y="56"/>
                    </a:lnTo>
                    <a:lnTo>
                      <a:pt x="48" y="52"/>
                    </a:lnTo>
                    <a:lnTo>
                      <a:pt x="48" y="52"/>
                    </a:lnTo>
                    <a:lnTo>
                      <a:pt x="48" y="52"/>
                    </a:lnTo>
                    <a:lnTo>
                      <a:pt x="48" y="52"/>
                    </a:lnTo>
                    <a:lnTo>
                      <a:pt x="48" y="52"/>
                    </a:lnTo>
                    <a:lnTo>
                      <a:pt x="48" y="52"/>
                    </a:lnTo>
                    <a:lnTo>
                      <a:pt x="44" y="52"/>
                    </a:lnTo>
                    <a:lnTo>
                      <a:pt x="44" y="52"/>
                    </a:lnTo>
                    <a:lnTo>
                      <a:pt x="44" y="52"/>
                    </a:lnTo>
                    <a:lnTo>
                      <a:pt x="44" y="52"/>
                    </a:lnTo>
                    <a:lnTo>
                      <a:pt x="42" y="52"/>
                    </a:lnTo>
                    <a:lnTo>
                      <a:pt x="42" y="52"/>
                    </a:lnTo>
                    <a:lnTo>
                      <a:pt x="42" y="52"/>
                    </a:lnTo>
                    <a:lnTo>
                      <a:pt x="38" y="52"/>
                    </a:lnTo>
                    <a:lnTo>
                      <a:pt x="38" y="52"/>
                    </a:lnTo>
                    <a:lnTo>
                      <a:pt x="38" y="52"/>
                    </a:lnTo>
                    <a:lnTo>
                      <a:pt x="38" y="52"/>
                    </a:lnTo>
                    <a:lnTo>
                      <a:pt x="38" y="52"/>
                    </a:lnTo>
                    <a:lnTo>
                      <a:pt x="38" y="52"/>
                    </a:lnTo>
                    <a:close/>
                    <a:moveTo>
                      <a:pt x="4" y="26"/>
                    </a:moveTo>
                    <a:lnTo>
                      <a:pt x="0" y="26"/>
                    </a:lnTo>
                    <a:lnTo>
                      <a:pt x="4" y="24"/>
                    </a:lnTo>
                    <a:lnTo>
                      <a:pt x="4" y="24"/>
                    </a:lnTo>
                    <a:lnTo>
                      <a:pt x="4" y="24"/>
                    </a:lnTo>
                    <a:lnTo>
                      <a:pt x="4" y="24"/>
                    </a:lnTo>
                    <a:lnTo>
                      <a:pt x="4" y="20"/>
                    </a:lnTo>
                    <a:lnTo>
                      <a:pt x="4" y="20"/>
                    </a:lnTo>
                    <a:lnTo>
                      <a:pt x="4" y="20"/>
                    </a:lnTo>
                    <a:lnTo>
                      <a:pt x="4" y="16"/>
                    </a:lnTo>
                    <a:lnTo>
                      <a:pt x="4" y="16"/>
                    </a:lnTo>
                    <a:lnTo>
                      <a:pt x="4" y="16"/>
                    </a:lnTo>
                    <a:lnTo>
                      <a:pt x="4" y="16"/>
                    </a:lnTo>
                    <a:lnTo>
                      <a:pt x="4" y="20"/>
                    </a:lnTo>
                    <a:lnTo>
                      <a:pt x="4" y="20"/>
                    </a:lnTo>
                    <a:lnTo>
                      <a:pt x="4" y="24"/>
                    </a:lnTo>
                    <a:lnTo>
                      <a:pt x="4" y="24"/>
                    </a:lnTo>
                    <a:lnTo>
                      <a:pt x="4" y="26"/>
                    </a:lnTo>
                    <a:lnTo>
                      <a:pt x="4" y="26"/>
                    </a:lnTo>
                    <a:lnTo>
                      <a:pt x="4"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5" name="Freeform 112">
                <a:extLst>
                  <a:ext uri="{FF2B5EF4-FFF2-40B4-BE49-F238E27FC236}">
                    <a16:creationId xmlns:a16="http://schemas.microsoft.com/office/drawing/2014/main" id="{2033BB4E-68CF-7315-366C-A8004A7EF4EF}"/>
                  </a:ext>
                </a:extLst>
              </p:cNvPr>
              <p:cNvSpPr>
                <a:spLocks/>
              </p:cNvSpPr>
              <p:nvPr/>
            </p:nvSpPr>
            <p:spPr bwMode="auto">
              <a:xfrm>
                <a:off x="4524375" y="3108393"/>
                <a:ext cx="15875" cy="22225"/>
              </a:xfrm>
              <a:custGeom>
                <a:avLst/>
                <a:gdLst>
                  <a:gd name="T0" fmla="*/ 6 w 10"/>
                  <a:gd name="T1" fmla="*/ 10 h 14"/>
                  <a:gd name="T2" fmla="*/ 6 w 10"/>
                  <a:gd name="T3" fmla="*/ 14 h 14"/>
                  <a:gd name="T4" fmla="*/ 6 w 10"/>
                  <a:gd name="T5" fmla="*/ 14 h 14"/>
                  <a:gd name="T6" fmla="*/ 6 w 10"/>
                  <a:gd name="T7" fmla="*/ 14 h 14"/>
                  <a:gd name="T8" fmla="*/ 6 w 10"/>
                  <a:gd name="T9" fmla="*/ 14 h 14"/>
                  <a:gd name="T10" fmla="*/ 6 w 10"/>
                  <a:gd name="T11" fmla="*/ 10 h 14"/>
                  <a:gd name="T12" fmla="*/ 6 w 10"/>
                  <a:gd name="T13" fmla="*/ 10 h 14"/>
                  <a:gd name="T14" fmla="*/ 4 w 10"/>
                  <a:gd name="T15" fmla="*/ 10 h 14"/>
                  <a:gd name="T16" fmla="*/ 4 w 10"/>
                  <a:gd name="T17" fmla="*/ 14 h 14"/>
                  <a:gd name="T18" fmla="*/ 4 w 10"/>
                  <a:gd name="T19" fmla="*/ 14 h 14"/>
                  <a:gd name="T20" fmla="*/ 4 w 10"/>
                  <a:gd name="T21" fmla="*/ 14 h 14"/>
                  <a:gd name="T22" fmla="*/ 0 w 10"/>
                  <a:gd name="T23" fmla="*/ 14 h 14"/>
                  <a:gd name="T24" fmla="*/ 0 w 10"/>
                  <a:gd name="T25" fmla="*/ 10 h 14"/>
                  <a:gd name="T26" fmla="*/ 0 w 10"/>
                  <a:gd name="T27" fmla="*/ 10 h 14"/>
                  <a:gd name="T28" fmla="*/ 0 w 10"/>
                  <a:gd name="T29" fmla="*/ 10 h 14"/>
                  <a:gd name="T30" fmla="*/ 0 w 10"/>
                  <a:gd name="T31" fmla="*/ 10 h 14"/>
                  <a:gd name="T32" fmla="*/ 0 w 10"/>
                  <a:gd name="T33" fmla="*/ 10 h 14"/>
                  <a:gd name="T34" fmla="*/ 0 w 10"/>
                  <a:gd name="T35" fmla="*/ 10 h 14"/>
                  <a:gd name="T36" fmla="*/ 0 w 10"/>
                  <a:gd name="T37" fmla="*/ 10 h 14"/>
                  <a:gd name="T38" fmla="*/ 0 w 10"/>
                  <a:gd name="T39" fmla="*/ 6 h 14"/>
                  <a:gd name="T40" fmla="*/ 0 w 10"/>
                  <a:gd name="T41" fmla="*/ 6 h 14"/>
                  <a:gd name="T42" fmla="*/ 0 w 10"/>
                  <a:gd name="T43" fmla="*/ 6 h 14"/>
                  <a:gd name="T44" fmla="*/ 0 w 10"/>
                  <a:gd name="T45" fmla="*/ 6 h 14"/>
                  <a:gd name="T46" fmla="*/ 0 w 10"/>
                  <a:gd name="T47" fmla="*/ 6 h 14"/>
                  <a:gd name="T48" fmla="*/ 0 w 10"/>
                  <a:gd name="T49" fmla="*/ 2 h 14"/>
                  <a:gd name="T50" fmla="*/ 0 w 10"/>
                  <a:gd name="T51" fmla="*/ 2 h 14"/>
                  <a:gd name="T52" fmla="*/ 0 w 10"/>
                  <a:gd name="T53" fmla="*/ 2 h 14"/>
                  <a:gd name="T54" fmla="*/ 0 w 10"/>
                  <a:gd name="T55" fmla="*/ 0 h 14"/>
                  <a:gd name="T56" fmla="*/ 0 w 10"/>
                  <a:gd name="T57" fmla="*/ 0 h 14"/>
                  <a:gd name="T58" fmla="*/ 4 w 10"/>
                  <a:gd name="T59" fmla="*/ 0 h 14"/>
                  <a:gd name="T60" fmla="*/ 4 w 10"/>
                  <a:gd name="T61" fmla="*/ 0 h 14"/>
                  <a:gd name="T62" fmla="*/ 4 w 10"/>
                  <a:gd name="T63" fmla="*/ 0 h 14"/>
                  <a:gd name="T64" fmla="*/ 4 w 10"/>
                  <a:gd name="T65" fmla="*/ 0 h 14"/>
                  <a:gd name="T66" fmla="*/ 4 w 10"/>
                  <a:gd name="T67" fmla="*/ 0 h 14"/>
                  <a:gd name="T68" fmla="*/ 4 w 10"/>
                  <a:gd name="T69" fmla="*/ 0 h 14"/>
                  <a:gd name="T70" fmla="*/ 4 w 10"/>
                  <a:gd name="T71" fmla="*/ 0 h 14"/>
                  <a:gd name="T72" fmla="*/ 4 w 10"/>
                  <a:gd name="T73" fmla="*/ 0 h 14"/>
                  <a:gd name="T74" fmla="*/ 4 w 10"/>
                  <a:gd name="T75" fmla="*/ 0 h 14"/>
                  <a:gd name="T76" fmla="*/ 4 w 10"/>
                  <a:gd name="T77" fmla="*/ 2 h 14"/>
                  <a:gd name="T78" fmla="*/ 4 w 10"/>
                  <a:gd name="T79" fmla="*/ 2 h 14"/>
                  <a:gd name="T80" fmla="*/ 4 w 10"/>
                  <a:gd name="T81" fmla="*/ 2 h 14"/>
                  <a:gd name="T82" fmla="*/ 6 w 10"/>
                  <a:gd name="T83" fmla="*/ 2 h 14"/>
                  <a:gd name="T84" fmla="*/ 6 w 10"/>
                  <a:gd name="T85" fmla="*/ 2 h 14"/>
                  <a:gd name="T86" fmla="*/ 6 w 10"/>
                  <a:gd name="T87" fmla="*/ 6 h 14"/>
                  <a:gd name="T88" fmla="*/ 6 w 10"/>
                  <a:gd name="T89" fmla="*/ 6 h 14"/>
                  <a:gd name="T90" fmla="*/ 6 w 10"/>
                  <a:gd name="T91" fmla="*/ 6 h 14"/>
                  <a:gd name="T92" fmla="*/ 6 w 10"/>
                  <a:gd name="T93" fmla="*/ 6 h 14"/>
                  <a:gd name="T94" fmla="*/ 10 w 10"/>
                  <a:gd name="T95" fmla="*/ 6 h 14"/>
                  <a:gd name="T96" fmla="*/ 10 w 10"/>
                  <a:gd name="T97" fmla="*/ 6 h 14"/>
                  <a:gd name="T98" fmla="*/ 10 w 10"/>
                  <a:gd name="T99" fmla="*/ 6 h 14"/>
                  <a:gd name="T100" fmla="*/ 10 w 10"/>
                  <a:gd name="T101" fmla="*/ 6 h 14"/>
                  <a:gd name="T102" fmla="*/ 6 w 10"/>
                  <a:gd name="T103" fmla="*/ 10 h 14"/>
                  <a:gd name="T104" fmla="*/ 6 w 10"/>
                  <a:gd name="T105" fmla="*/ 10 h 14"/>
                  <a:gd name="T106" fmla="*/ 6 w 10"/>
                  <a:gd name="T107" fmla="*/ 10 h 14"/>
                  <a:gd name="T108" fmla="*/ 6 w 10"/>
                  <a:gd name="T10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 h="14">
                    <a:moveTo>
                      <a:pt x="6" y="10"/>
                    </a:moveTo>
                    <a:lnTo>
                      <a:pt x="6" y="14"/>
                    </a:lnTo>
                    <a:lnTo>
                      <a:pt x="6" y="14"/>
                    </a:lnTo>
                    <a:lnTo>
                      <a:pt x="6" y="14"/>
                    </a:lnTo>
                    <a:lnTo>
                      <a:pt x="6" y="14"/>
                    </a:lnTo>
                    <a:lnTo>
                      <a:pt x="6" y="10"/>
                    </a:lnTo>
                    <a:lnTo>
                      <a:pt x="6" y="10"/>
                    </a:lnTo>
                    <a:lnTo>
                      <a:pt x="4" y="10"/>
                    </a:lnTo>
                    <a:lnTo>
                      <a:pt x="4" y="14"/>
                    </a:lnTo>
                    <a:lnTo>
                      <a:pt x="4" y="14"/>
                    </a:lnTo>
                    <a:lnTo>
                      <a:pt x="4" y="14"/>
                    </a:lnTo>
                    <a:lnTo>
                      <a:pt x="0" y="14"/>
                    </a:lnTo>
                    <a:lnTo>
                      <a:pt x="0" y="10"/>
                    </a:lnTo>
                    <a:lnTo>
                      <a:pt x="0" y="10"/>
                    </a:lnTo>
                    <a:lnTo>
                      <a:pt x="0" y="10"/>
                    </a:lnTo>
                    <a:lnTo>
                      <a:pt x="0" y="10"/>
                    </a:lnTo>
                    <a:lnTo>
                      <a:pt x="0" y="10"/>
                    </a:lnTo>
                    <a:lnTo>
                      <a:pt x="0" y="10"/>
                    </a:lnTo>
                    <a:lnTo>
                      <a:pt x="0" y="10"/>
                    </a:lnTo>
                    <a:lnTo>
                      <a:pt x="0" y="6"/>
                    </a:lnTo>
                    <a:lnTo>
                      <a:pt x="0" y="6"/>
                    </a:lnTo>
                    <a:lnTo>
                      <a:pt x="0" y="6"/>
                    </a:lnTo>
                    <a:lnTo>
                      <a:pt x="0" y="6"/>
                    </a:lnTo>
                    <a:lnTo>
                      <a:pt x="0" y="6"/>
                    </a:lnTo>
                    <a:lnTo>
                      <a:pt x="0" y="2"/>
                    </a:lnTo>
                    <a:lnTo>
                      <a:pt x="0" y="2"/>
                    </a:lnTo>
                    <a:lnTo>
                      <a:pt x="0" y="2"/>
                    </a:lnTo>
                    <a:lnTo>
                      <a:pt x="0" y="0"/>
                    </a:lnTo>
                    <a:lnTo>
                      <a:pt x="0" y="0"/>
                    </a:lnTo>
                    <a:lnTo>
                      <a:pt x="4" y="0"/>
                    </a:lnTo>
                    <a:lnTo>
                      <a:pt x="4" y="0"/>
                    </a:lnTo>
                    <a:lnTo>
                      <a:pt x="4" y="0"/>
                    </a:lnTo>
                    <a:lnTo>
                      <a:pt x="4" y="0"/>
                    </a:lnTo>
                    <a:lnTo>
                      <a:pt x="4" y="0"/>
                    </a:lnTo>
                    <a:lnTo>
                      <a:pt x="4" y="0"/>
                    </a:lnTo>
                    <a:lnTo>
                      <a:pt x="4" y="0"/>
                    </a:lnTo>
                    <a:lnTo>
                      <a:pt x="4" y="0"/>
                    </a:lnTo>
                    <a:lnTo>
                      <a:pt x="4" y="0"/>
                    </a:lnTo>
                    <a:lnTo>
                      <a:pt x="4" y="2"/>
                    </a:lnTo>
                    <a:lnTo>
                      <a:pt x="4" y="2"/>
                    </a:lnTo>
                    <a:lnTo>
                      <a:pt x="4" y="2"/>
                    </a:lnTo>
                    <a:lnTo>
                      <a:pt x="6" y="2"/>
                    </a:lnTo>
                    <a:lnTo>
                      <a:pt x="6" y="2"/>
                    </a:lnTo>
                    <a:lnTo>
                      <a:pt x="6" y="6"/>
                    </a:lnTo>
                    <a:lnTo>
                      <a:pt x="6" y="6"/>
                    </a:lnTo>
                    <a:lnTo>
                      <a:pt x="6" y="6"/>
                    </a:lnTo>
                    <a:lnTo>
                      <a:pt x="6" y="6"/>
                    </a:lnTo>
                    <a:lnTo>
                      <a:pt x="10" y="6"/>
                    </a:lnTo>
                    <a:lnTo>
                      <a:pt x="10" y="6"/>
                    </a:lnTo>
                    <a:lnTo>
                      <a:pt x="10" y="6"/>
                    </a:lnTo>
                    <a:lnTo>
                      <a:pt x="10" y="6"/>
                    </a:lnTo>
                    <a:lnTo>
                      <a:pt x="6" y="10"/>
                    </a:lnTo>
                    <a:lnTo>
                      <a:pt x="6" y="10"/>
                    </a:lnTo>
                    <a:lnTo>
                      <a:pt x="6" y="10"/>
                    </a:lnTo>
                    <a:lnTo>
                      <a:pt x="6"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6" name="Freeform 113">
                <a:extLst>
                  <a:ext uri="{FF2B5EF4-FFF2-40B4-BE49-F238E27FC236}">
                    <a16:creationId xmlns:a16="http://schemas.microsoft.com/office/drawing/2014/main" id="{EA59B833-EE37-FA9A-F99E-027B69FE7162}"/>
                  </a:ext>
                </a:extLst>
              </p:cNvPr>
              <p:cNvSpPr>
                <a:spLocks/>
              </p:cNvSpPr>
              <p:nvPr/>
            </p:nvSpPr>
            <p:spPr bwMode="auto">
              <a:xfrm>
                <a:off x="4854575" y="3352868"/>
                <a:ext cx="53975" cy="47625"/>
              </a:xfrm>
              <a:custGeom>
                <a:avLst/>
                <a:gdLst>
                  <a:gd name="T0" fmla="*/ 0 w 34"/>
                  <a:gd name="T1" fmla="*/ 12 h 30"/>
                  <a:gd name="T2" fmla="*/ 4 w 34"/>
                  <a:gd name="T3" fmla="*/ 12 h 30"/>
                  <a:gd name="T4" fmla="*/ 4 w 34"/>
                  <a:gd name="T5" fmla="*/ 8 h 30"/>
                  <a:gd name="T6" fmla="*/ 4 w 34"/>
                  <a:gd name="T7" fmla="*/ 8 h 30"/>
                  <a:gd name="T8" fmla="*/ 4 w 34"/>
                  <a:gd name="T9" fmla="*/ 4 h 30"/>
                  <a:gd name="T10" fmla="*/ 8 w 34"/>
                  <a:gd name="T11" fmla="*/ 4 h 30"/>
                  <a:gd name="T12" fmla="*/ 12 w 34"/>
                  <a:gd name="T13" fmla="*/ 4 h 30"/>
                  <a:gd name="T14" fmla="*/ 12 w 34"/>
                  <a:gd name="T15" fmla="*/ 4 h 30"/>
                  <a:gd name="T16" fmla="*/ 16 w 34"/>
                  <a:gd name="T17" fmla="*/ 4 h 30"/>
                  <a:gd name="T18" fmla="*/ 16 w 34"/>
                  <a:gd name="T19" fmla="*/ 4 h 30"/>
                  <a:gd name="T20" fmla="*/ 20 w 34"/>
                  <a:gd name="T21" fmla="*/ 0 h 30"/>
                  <a:gd name="T22" fmla="*/ 22 w 34"/>
                  <a:gd name="T23" fmla="*/ 0 h 30"/>
                  <a:gd name="T24" fmla="*/ 22 w 34"/>
                  <a:gd name="T25" fmla="*/ 0 h 30"/>
                  <a:gd name="T26" fmla="*/ 26 w 34"/>
                  <a:gd name="T27" fmla="*/ 0 h 30"/>
                  <a:gd name="T28" fmla="*/ 26 w 34"/>
                  <a:gd name="T29" fmla="*/ 4 h 30"/>
                  <a:gd name="T30" fmla="*/ 30 w 34"/>
                  <a:gd name="T31" fmla="*/ 4 h 30"/>
                  <a:gd name="T32" fmla="*/ 34 w 34"/>
                  <a:gd name="T33" fmla="*/ 8 h 30"/>
                  <a:gd name="T34" fmla="*/ 34 w 34"/>
                  <a:gd name="T35" fmla="*/ 12 h 30"/>
                  <a:gd name="T36" fmla="*/ 34 w 34"/>
                  <a:gd name="T37" fmla="*/ 12 h 30"/>
                  <a:gd name="T38" fmla="*/ 34 w 34"/>
                  <a:gd name="T39" fmla="*/ 12 h 30"/>
                  <a:gd name="T40" fmla="*/ 34 w 34"/>
                  <a:gd name="T41" fmla="*/ 16 h 30"/>
                  <a:gd name="T42" fmla="*/ 34 w 34"/>
                  <a:gd name="T43" fmla="*/ 16 h 30"/>
                  <a:gd name="T44" fmla="*/ 34 w 34"/>
                  <a:gd name="T45" fmla="*/ 20 h 30"/>
                  <a:gd name="T46" fmla="*/ 34 w 34"/>
                  <a:gd name="T47" fmla="*/ 20 h 30"/>
                  <a:gd name="T48" fmla="*/ 34 w 34"/>
                  <a:gd name="T49" fmla="*/ 20 h 30"/>
                  <a:gd name="T50" fmla="*/ 30 w 34"/>
                  <a:gd name="T51" fmla="*/ 24 h 30"/>
                  <a:gd name="T52" fmla="*/ 30 w 34"/>
                  <a:gd name="T53" fmla="*/ 24 h 30"/>
                  <a:gd name="T54" fmla="*/ 30 w 34"/>
                  <a:gd name="T55" fmla="*/ 26 h 30"/>
                  <a:gd name="T56" fmla="*/ 26 w 34"/>
                  <a:gd name="T57" fmla="*/ 26 h 30"/>
                  <a:gd name="T58" fmla="*/ 26 w 34"/>
                  <a:gd name="T59" fmla="*/ 24 h 30"/>
                  <a:gd name="T60" fmla="*/ 22 w 34"/>
                  <a:gd name="T61" fmla="*/ 24 h 30"/>
                  <a:gd name="T62" fmla="*/ 20 w 34"/>
                  <a:gd name="T63" fmla="*/ 26 h 30"/>
                  <a:gd name="T64" fmla="*/ 20 w 34"/>
                  <a:gd name="T65" fmla="*/ 30 h 30"/>
                  <a:gd name="T66" fmla="*/ 16 w 34"/>
                  <a:gd name="T67" fmla="*/ 30 h 30"/>
                  <a:gd name="T68" fmla="*/ 16 w 34"/>
                  <a:gd name="T69" fmla="*/ 30 h 30"/>
                  <a:gd name="T70" fmla="*/ 12 w 34"/>
                  <a:gd name="T71" fmla="*/ 30 h 30"/>
                  <a:gd name="T72" fmla="*/ 12 w 34"/>
                  <a:gd name="T73" fmla="*/ 30 h 30"/>
                  <a:gd name="T74" fmla="*/ 8 w 34"/>
                  <a:gd name="T75" fmla="*/ 30 h 30"/>
                  <a:gd name="T76" fmla="*/ 8 w 34"/>
                  <a:gd name="T77" fmla="*/ 30 h 30"/>
                  <a:gd name="T78" fmla="*/ 4 w 34"/>
                  <a:gd name="T79" fmla="*/ 30 h 30"/>
                  <a:gd name="T80" fmla="*/ 4 w 34"/>
                  <a:gd name="T81" fmla="*/ 30 h 30"/>
                  <a:gd name="T82" fmla="*/ 4 w 34"/>
                  <a:gd name="T83" fmla="*/ 30 h 30"/>
                  <a:gd name="T84" fmla="*/ 0 w 34"/>
                  <a:gd name="T85" fmla="*/ 26 h 30"/>
                  <a:gd name="T86" fmla="*/ 0 w 34"/>
                  <a:gd name="T87" fmla="*/ 24 h 30"/>
                  <a:gd name="T88" fmla="*/ 0 w 34"/>
                  <a:gd name="T89" fmla="*/ 20 h 30"/>
                  <a:gd name="T90" fmla="*/ 0 w 34"/>
                  <a:gd name="T91" fmla="*/ 20 h 30"/>
                  <a:gd name="T92" fmla="*/ 0 w 34"/>
                  <a:gd name="T93" fmla="*/ 20 h 30"/>
                  <a:gd name="T94" fmla="*/ 0 w 34"/>
                  <a:gd name="T95" fmla="*/ 20 h 30"/>
                  <a:gd name="T96" fmla="*/ 0 w 34"/>
                  <a:gd name="T97" fmla="*/ 16 h 30"/>
                  <a:gd name="T98" fmla="*/ 0 w 34"/>
                  <a:gd name="T99" fmla="*/ 12 h 30"/>
                  <a:gd name="T100" fmla="*/ 0 w 34"/>
                  <a:gd name="T10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0">
                    <a:moveTo>
                      <a:pt x="0" y="12"/>
                    </a:moveTo>
                    <a:lnTo>
                      <a:pt x="0" y="12"/>
                    </a:lnTo>
                    <a:lnTo>
                      <a:pt x="0" y="12"/>
                    </a:lnTo>
                    <a:lnTo>
                      <a:pt x="4" y="12"/>
                    </a:lnTo>
                    <a:lnTo>
                      <a:pt x="4" y="12"/>
                    </a:lnTo>
                    <a:lnTo>
                      <a:pt x="4" y="8"/>
                    </a:lnTo>
                    <a:lnTo>
                      <a:pt x="4" y="8"/>
                    </a:lnTo>
                    <a:lnTo>
                      <a:pt x="4" y="8"/>
                    </a:lnTo>
                    <a:lnTo>
                      <a:pt x="4" y="8"/>
                    </a:lnTo>
                    <a:lnTo>
                      <a:pt x="4" y="4"/>
                    </a:lnTo>
                    <a:lnTo>
                      <a:pt x="8" y="4"/>
                    </a:lnTo>
                    <a:lnTo>
                      <a:pt x="8" y="4"/>
                    </a:lnTo>
                    <a:lnTo>
                      <a:pt x="12" y="4"/>
                    </a:lnTo>
                    <a:lnTo>
                      <a:pt x="12" y="4"/>
                    </a:lnTo>
                    <a:lnTo>
                      <a:pt x="12" y="4"/>
                    </a:lnTo>
                    <a:lnTo>
                      <a:pt x="12" y="4"/>
                    </a:lnTo>
                    <a:lnTo>
                      <a:pt x="16" y="4"/>
                    </a:lnTo>
                    <a:lnTo>
                      <a:pt x="16" y="4"/>
                    </a:lnTo>
                    <a:lnTo>
                      <a:pt x="16" y="4"/>
                    </a:lnTo>
                    <a:lnTo>
                      <a:pt x="16" y="4"/>
                    </a:lnTo>
                    <a:lnTo>
                      <a:pt x="20" y="4"/>
                    </a:lnTo>
                    <a:lnTo>
                      <a:pt x="20" y="0"/>
                    </a:lnTo>
                    <a:lnTo>
                      <a:pt x="20" y="0"/>
                    </a:lnTo>
                    <a:lnTo>
                      <a:pt x="22" y="0"/>
                    </a:lnTo>
                    <a:lnTo>
                      <a:pt x="22" y="0"/>
                    </a:lnTo>
                    <a:lnTo>
                      <a:pt x="22" y="0"/>
                    </a:lnTo>
                    <a:lnTo>
                      <a:pt x="22" y="0"/>
                    </a:lnTo>
                    <a:lnTo>
                      <a:pt x="26" y="0"/>
                    </a:lnTo>
                    <a:lnTo>
                      <a:pt x="26" y="0"/>
                    </a:lnTo>
                    <a:lnTo>
                      <a:pt x="26" y="4"/>
                    </a:lnTo>
                    <a:lnTo>
                      <a:pt x="26" y="4"/>
                    </a:lnTo>
                    <a:lnTo>
                      <a:pt x="30" y="4"/>
                    </a:lnTo>
                    <a:lnTo>
                      <a:pt x="30" y="8"/>
                    </a:lnTo>
                    <a:lnTo>
                      <a:pt x="34" y="8"/>
                    </a:lnTo>
                    <a:lnTo>
                      <a:pt x="34" y="8"/>
                    </a:lnTo>
                    <a:lnTo>
                      <a:pt x="34" y="12"/>
                    </a:lnTo>
                    <a:lnTo>
                      <a:pt x="34" y="12"/>
                    </a:lnTo>
                    <a:lnTo>
                      <a:pt x="34" y="12"/>
                    </a:lnTo>
                    <a:lnTo>
                      <a:pt x="34" y="12"/>
                    </a:lnTo>
                    <a:lnTo>
                      <a:pt x="34" y="12"/>
                    </a:lnTo>
                    <a:lnTo>
                      <a:pt x="34" y="16"/>
                    </a:lnTo>
                    <a:lnTo>
                      <a:pt x="34" y="16"/>
                    </a:lnTo>
                    <a:lnTo>
                      <a:pt x="34" y="16"/>
                    </a:lnTo>
                    <a:lnTo>
                      <a:pt x="34" y="16"/>
                    </a:lnTo>
                    <a:lnTo>
                      <a:pt x="34" y="20"/>
                    </a:lnTo>
                    <a:lnTo>
                      <a:pt x="34" y="20"/>
                    </a:lnTo>
                    <a:lnTo>
                      <a:pt x="34" y="20"/>
                    </a:lnTo>
                    <a:lnTo>
                      <a:pt x="34" y="20"/>
                    </a:lnTo>
                    <a:lnTo>
                      <a:pt x="34" y="20"/>
                    </a:lnTo>
                    <a:lnTo>
                      <a:pt x="34" y="20"/>
                    </a:lnTo>
                    <a:lnTo>
                      <a:pt x="30" y="24"/>
                    </a:lnTo>
                    <a:lnTo>
                      <a:pt x="30" y="24"/>
                    </a:lnTo>
                    <a:lnTo>
                      <a:pt x="30" y="24"/>
                    </a:lnTo>
                    <a:lnTo>
                      <a:pt x="30" y="24"/>
                    </a:lnTo>
                    <a:lnTo>
                      <a:pt x="30" y="24"/>
                    </a:lnTo>
                    <a:lnTo>
                      <a:pt x="30" y="26"/>
                    </a:lnTo>
                    <a:lnTo>
                      <a:pt x="26" y="26"/>
                    </a:lnTo>
                    <a:lnTo>
                      <a:pt x="26" y="26"/>
                    </a:lnTo>
                    <a:lnTo>
                      <a:pt x="26" y="26"/>
                    </a:lnTo>
                    <a:lnTo>
                      <a:pt x="26" y="24"/>
                    </a:lnTo>
                    <a:lnTo>
                      <a:pt x="22" y="24"/>
                    </a:lnTo>
                    <a:lnTo>
                      <a:pt x="22" y="24"/>
                    </a:lnTo>
                    <a:lnTo>
                      <a:pt x="20" y="26"/>
                    </a:lnTo>
                    <a:lnTo>
                      <a:pt x="20" y="26"/>
                    </a:lnTo>
                    <a:lnTo>
                      <a:pt x="20" y="26"/>
                    </a:lnTo>
                    <a:lnTo>
                      <a:pt x="20" y="30"/>
                    </a:lnTo>
                    <a:lnTo>
                      <a:pt x="16" y="30"/>
                    </a:lnTo>
                    <a:lnTo>
                      <a:pt x="16" y="30"/>
                    </a:lnTo>
                    <a:lnTo>
                      <a:pt x="16" y="30"/>
                    </a:lnTo>
                    <a:lnTo>
                      <a:pt x="16" y="30"/>
                    </a:lnTo>
                    <a:lnTo>
                      <a:pt x="12" y="30"/>
                    </a:lnTo>
                    <a:lnTo>
                      <a:pt x="12" y="30"/>
                    </a:lnTo>
                    <a:lnTo>
                      <a:pt x="12" y="30"/>
                    </a:lnTo>
                    <a:lnTo>
                      <a:pt x="12" y="30"/>
                    </a:lnTo>
                    <a:lnTo>
                      <a:pt x="8" y="30"/>
                    </a:lnTo>
                    <a:lnTo>
                      <a:pt x="8" y="30"/>
                    </a:lnTo>
                    <a:lnTo>
                      <a:pt x="8" y="30"/>
                    </a:lnTo>
                    <a:lnTo>
                      <a:pt x="8" y="30"/>
                    </a:lnTo>
                    <a:lnTo>
                      <a:pt x="8" y="30"/>
                    </a:lnTo>
                    <a:lnTo>
                      <a:pt x="4" y="30"/>
                    </a:lnTo>
                    <a:lnTo>
                      <a:pt x="4" y="30"/>
                    </a:lnTo>
                    <a:lnTo>
                      <a:pt x="4" y="30"/>
                    </a:lnTo>
                    <a:lnTo>
                      <a:pt x="4" y="30"/>
                    </a:lnTo>
                    <a:lnTo>
                      <a:pt x="4" y="30"/>
                    </a:lnTo>
                    <a:lnTo>
                      <a:pt x="0" y="26"/>
                    </a:lnTo>
                    <a:lnTo>
                      <a:pt x="0" y="26"/>
                    </a:lnTo>
                    <a:lnTo>
                      <a:pt x="0" y="24"/>
                    </a:lnTo>
                    <a:lnTo>
                      <a:pt x="0" y="24"/>
                    </a:lnTo>
                    <a:lnTo>
                      <a:pt x="0" y="24"/>
                    </a:lnTo>
                    <a:lnTo>
                      <a:pt x="0" y="20"/>
                    </a:lnTo>
                    <a:lnTo>
                      <a:pt x="0" y="20"/>
                    </a:lnTo>
                    <a:lnTo>
                      <a:pt x="0" y="20"/>
                    </a:lnTo>
                    <a:lnTo>
                      <a:pt x="0" y="20"/>
                    </a:lnTo>
                    <a:lnTo>
                      <a:pt x="0" y="20"/>
                    </a:lnTo>
                    <a:lnTo>
                      <a:pt x="0" y="20"/>
                    </a:lnTo>
                    <a:lnTo>
                      <a:pt x="0" y="20"/>
                    </a:lnTo>
                    <a:lnTo>
                      <a:pt x="0" y="16"/>
                    </a:lnTo>
                    <a:lnTo>
                      <a:pt x="0" y="16"/>
                    </a:lnTo>
                    <a:lnTo>
                      <a:pt x="0" y="12"/>
                    </a:lnTo>
                    <a:lnTo>
                      <a:pt x="0" y="12"/>
                    </a:lnTo>
                    <a:lnTo>
                      <a:pt x="0" y="12"/>
                    </a:lnTo>
                    <a:lnTo>
                      <a:pt x="0" y="12"/>
                    </a:lnTo>
                    <a:lnTo>
                      <a:pt x="0" y="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7" name="Freeform 114">
                <a:extLst>
                  <a:ext uri="{FF2B5EF4-FFF2-40B4-BE49-F238E27FC236}">
                    <a16:creationId xmlns:a16="http://schemas.microsoft.com/office/drawing/2014/main" id="{0EAF0BBD-6A06-7CFA-AED2-02D6175156EE}"/>
                  </a:ext>
                </a:extLst>
              </p:cNvPr>
              <p:cNvSpPr>
                <a:spLocks/>
              </p:cNvSpPr>
              <p:nvPr/>
            </p:nvSpPr>
            <p:spPr bwMode="auto">
              <a:xfrm>
                <a:off x="4991100" y="3159193"/>
                <a:ext cx="76200" cy="101600"/>
              </a:xfrm>
              <a:custGeom>
                <a:avLst/>
                <a:gdLst>
                  <a:gd name="T0" fmla="*/ 22 w 48"/>
                  <a:gd name="T1" fmla="*/ 42 h 64"/>
                  <a:gd name="T2" fmla="*/ 22 w 48"/>
                  <a:gd name="T3" fmla="*/ 38 h 64"/>
                  <a:gd name="T4" fmla="*/ 22 w 48"/>
                  <a:gd name="T5" fmla="*/ 34 h 64"/>
                  <a:gd name="T6" fmla="*/ 20 w 48"/>
                  <a:gd name="T7" fmla="*/ 30 h 64"/>
                  <a:gd name="T8" fmla="*/ 16 w 48"/>
                  <a:gd name="T9" fmla="*/ 26 h 64"/>
                  <a:gd name="T10" fmla="*/ 16 w 48"/>
                  <a:gd name="T11" fmla="*/ 24 h 64"/>
                  <a:gd name="T12" fmla="*/ 12 w 48"/>
                  <a:gd name="T13" fmla="*/ 20 h 64"/>
                  <a:gd name="T14" fmla="*/ 8 w 48"/>
                  <a:gd name="T15" fmla="*/ 16 h 64"/>
                  <a:gd name="T16" fmla="*/ 4 w 48"/>
                  <a:gd name="T17" fmla="*/ 8 h 64"/>
                  <a:gd name="T18" fmla="*/ 0 w 48"/>
                  <a:gd name="T19" fmla="*/ 4 h 64"/>
                  <a:gd name="T20" fmla="*/ 4 w 48"/>
                  <a:gd name="T21" fmla="*/ 4 h 64"/>
                  <a:gd name="T22" fmla="*/ 16 w 48"/>
                  <a:gd name="T23" fmla="*/ 0 h 64"/>
                  <a:gd name="T24" fmla="*/ 20 w 48"/>
                  <a:gd name="T25" fmla="*/ 4 h 64"/>
                  <a:gd name="T26" fmla="*/ 20 w 48"/>
                  <a:gd name="T27" fmla="*/ 4 h 64"/>
                  <a:gd name="T28" fmla="*/ 22 w 48"/>
                  <a:gd name="T29" fmla="*/ 8 h 64"/>
                  <a:gd name="T30" fmla="*/ 26 w 48"/>
                  <a:gd name="T31" fmla="*/ 4 h 64"/>
                  <a:gd name="T32" fmla="*/ 26 w 48"/>
                  <a:gd name="T33" fmla="*/ 8 h 64"/>
                  <a:gd name="T34" fmla="*/ 30 w 48"/>
                  <a:gd name="T35" fmla="*/ 8 h 64"/>
                  <a:gd name="T36" fmla="*/ 34 w 48"/>
                  <a:gd name="T37" fmla="*/ 12 h 64"/>
                  <a:gd name="T38" fmla="*/ 34 w 48"/>
                  <a:gd name="T39" fmla="*/ 12 h 64"/>
                  <a:gd name="T40" fmla="*/ 34 w 48"/>
                  <a:gd name="T41" fmla="*/ 12 h 64"/>
                  <a:gd name="T42" fmla="*/ 36 w 48"/>
                  <a:gd name="T43" fmla="*/ 20 h 64"/>
                  <a:gd name="T44" fmla="*/ 36 w 48"/>
                  <a:gd name="T45" fmla="*/ 24 h 64"/>
                  <a:gd name="T46" fmla="*/ 36 w 48"/>
                  <a:gd name="T47" fmla="*/ 24 h 64"/>
                  <a:gd name="T48" fmla="*/ 40 w 48"/>
                  <a:gd name="T49" fmla="*/ 26 h 64"/>
                  <a:gd name="T50" fmla="*/ 40 w 48"/>
                  <a:gd name="T51" fmla="*/ 26 h 64"/>
                  <a:gd name="T52" fmla="*/ 40 w 48"/>
                  <a:gd name="T53" fmla="*/ 34 h 64"/>
                  <a:gd name="T54" fmla="*/ 48 w 48"/>
                  <a:gd name="T55" fmla="*/ 38 h 64"/>
                  <a:gd name="T56" fmla="*/ 48 w 48"/>
                  <a:gd name="T57" fmla="*/ 42 h 64"/>
                  <a:gd name="T58" fmla="*/ 48 w 48"/>
                  <a:gd name="T59" fmla="*/ 42 h 64"/>
                  <a:gd name="T60" fmla="*/ 48 w 48"/>
                  <a:gd name="T61" fmla="*/ 46 h 64"/>
                  <a:gd name="T62" fmla="*/ 44 w 48"/>
                  <a:gd name="T63" fmla="*/ 46 h 64"/>
                  <a:gd name="T64" fmla="*/ 40 w 48"/>
                  <a:gd name="T65" fmla="*/ 46 h 64"/>
                  <a:gd name="T66" fmla="*/ 36 w 48"/>
                  <a:gd name="T67" fmla="*/ 42 h 64"/>
                  <a:gd name="T68" fmla="*/ 36 w 48"/>
                  <a:gd name="T69" fmla="*/ 46 h 64"/>
                  <a:gd name="T70" fmla="*/ 36 w 48"/>
                  <a:gd name="T71" fmla="*/ 42 h 64"/>
                  <a:gd name="T72" fmla="*/ 34 w 48"/>
                  <a:gd name="T73" fmla="*/ 42 h 64"/>
                  <a:gd name="T74" fmla="*/ 34 w 48"/>
                  <a:gd name="T75" fmla="*/ 50 h 64"/>
                  <a:gd name="T76" fmla="*/ 30 w 48"/>
                  <a:gd name="T77" fmla="*/ 54 h 64"/>
                  <a:gd name="T78" fmla="*/ 30 w 48"/>
                  <a:gd name="T79" fmla="*/ 54 h 64"/>
                  <a:gd name="T80" fmla="*/ 26 w 48"/>
                  <a:gd name="T81" fmla="*/ 56 h 64"/>
                  <a:gd name="T82" fmla="*/ 26 w 48"/>
                  <a:gd name="T83" fmla="*/ 60 h 64"/>
                  <a:gd name="T84" fmla="*/ 22 w 48"/>
                  <a:gd name="T85" fmla="*/ 60 h 64"/>
                  <a:gd name="T86" fmla="*/ 22 w 48"/>
                  <a:gd name="T87" fmla="*/ 60 h 64"/>
                  <a:gd name="T88" fmla="*/ 22 w 48"/>
                  <a:gd name="T89" fmla="*/ 64 h 64"/>
                  <a:gd name="T90" fmla="*/ 22 w 48"/>
                  <a:gd name="T91" fmla="*/ 56 h 64"/>
                  <a:gd name="T92" fmla="*/ 22 w 48"/>
                  <a:gd name="T93" fmla="*/ 54 h 64"/>
                  <a:gd name="T94" fmla="*/ 22 w 48"/>
                  <a:gd name="T95" fmla="*/ 5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64">
                    <a:moveTo>
                      <a:pt x="22" y="50"/>
                    </a:moveTo>
                    <a:lnTo>
                      <a:pt x="22" y="50"/>
                    </a:lnTo>
                    <a:lnTo>
                      <a:pt x="22" y="46"/>
                    </a:lnTo>
                    <a:lnTo>
                      <a:pt x="22" y="42"/>
                    </a:lnTo>
                    <a:lnTo>
                      <a:pt x="22" y="38"/>
                    </a:lnTo>
                    <a:lnTo>
                      <a:pt x="22" y="38"/>
                    </a:lnTo>
                    <a:lnTo>
                      <a:pt x="22" y="38"/>
                    </a:lnTo>
                    <a:lnTo>
                      <a:pt x="22" y="38"/>
                    </a:lnTo>
                    <a:lnTo>
                      <a:pt x="22" y="34"/>
                    </a:lnTo>
                    <a:lnTo>
                      <a:pt x="22" y="34"/>
                    </a:lnTo>
                    <a:lnTo>
                      <a:pt x="22" y="34"/>
                    </a:lnTo>
                    <a:lnTo>
                      <a:pt x="22" y="34"/>
                    </a:lnTo>
                    <a:lnTo>
                      <a:pt x="22" y="30"/>
                    </a:lnTo>
                    <a:lnTo>
                      <a:pt x="20" y="30"/>
                    </a:lnTo>
                    <a:lnTo>
                      <a:pt x="20" y="30"/>
                    </a:lnTo>
                    <a:lnTo>
                      <a:pt x="20" y="30"/>
                    </a:lnTo>
                    <a:lnTo>
                      <a:pt x="20" y="30"/>
                    </a:lnTo>
                    <a:lnTo>
                      <a:pt x="16" y="26"/>
                    </a:lnTo>
                    <a:lnTo>
                      <a:pt x="16" y="26"/>
                    </a:lnTo>
                    <a:lnTo>
                      <a:pt x="16" y="26"/>
                    </a:lnTo>
                    <a:lnTo>
                      <a:pt x="16" y="26"/>
                    </a:lnTo>
                    <a:lnTo>
                      <a:pt x="16" y="26"/>
                    </a:lnTo>
                    <a:lnTo>
                      <a:pt x="16" y="26"/>
                    </a:lnTo>
                    <a:lnTo>
                      <a:pt x="16" y="24"/>
                    </a:lnTo>
                    <a:lnTo>
                      <a:pt x="12" y="24"/>
                    </a:lnTo>
                    <a:lnTo>
                      <a:pt x="12" y="20"/>
                    </a:lnTo>
                    <a:lnTo>
                      <a:pt x="12" y="20"/>
                    </a:lnTo>
                    <a:lnTo>
                      <a:pt x="12" y="20"/>
                    </a:lnTo>
                    <a:lnTo>
                      <a:pt x="12" y="20"/>
                    </a:lnTo>
                    <a:lnTo>
                      <a:pt x="12" y="16"/>
                    </a:lnTo>
                    <a:lnTo>
                      <a:pt x="8" y="16"/>
                    </a:lnTo>
                    <a:lnTo>
                      <a:pt x="8" y="16"/>
                    </a:lnTo>
                    <a:lnTo>
                      <a:pt x="8" y="12"/>
                    </a:lnTo>
                    <a:lnTo>
                      <a:pt x="8" y="12"/>
                    </a:lnTo>
                    <a:lnTo>
                      <a:pt x="4" y="8"/>
                    </a:lnTo>
                    <a:lnTo>
                      <a:pt x="4" y="8"/>
                    </a:lnTo>
                    <a:lnTo>
                      <a:pt x="4" y="4"/>
                    </a:lnTo>
                    <a:lnTo>
                      <a:pt x="0" y="4"/>
                    </a:lnTo>
                    <a:lnTo>
                      <a:pt x="0" y="4"/>
                    </a:lnTo>
                    <a:lnTo>
                      <a:pt x="0" y="4"/>
                    </a:lnTo>
                    <a:lnTo>
                      <a:pt x="0" y="4"/>
                    </a:lnTo>
                    <a:lnTo>
                      <a:pt x="0" y="4"/>
                    </a:lnTo>
                    <a:lnTo>
                      <a:pt x="4" y="4"/>
                    </a:lnTo>
                    <a:lnTo>
                      <a:pt x="4" y="4"/>
                    </a:lnTo>
                    <a:lnTo>
                      <a:pt x="8" y="4"/>
                    </a:lnTo>
                    <a:lnTo>
                      <a:pt x="12" y="0"/>
                    </a:lnTo>
                    <a:lnTo>
                      <a:pt x="12" y="0"/>
                    </a:lnTo>
                    <a:lnTo>
                      <a:pt x="16" y="0"/>
                    </a:lnTo>
                    <a:lnTo>
                      <a:pt x="16" y="0"/>
                    </a:lnTo>
                    <a:lnTo>
                      <a:pt x="20" y="4"/>
                    </a:lnTo>
                    <a:lnTo>
                      <a:pt x="20" y="4"/>
                    </a:lnTo>
                    <a:lnTo>
                      <a:pt x="20" y="4"/>
                    </a:lnTo>
                    <a:lnTo>
                      <a:pt x="20" y="4"/>
                    </a:lnTo>
                    <a:lnTo>
                      <a:pt x="20" y="4"/>
                    </a:lnTo>
                    <a:lnTo>
                      <a:pt x="20" y="4"/>
                    </a:lnTo>
                    <a:lnTo>
                      <a:pt x="20" y="4"/>
                    </a:lnTo>
                    <a:lnTo>
                      <a:pt x="22" y="4"/>
                    </a:lnTo>
                    <a:lnTo>
                      <a:pt x="22" y="4"/>
                    </a:lnTo>
                    <a:lnTo>
                      <a:pt x="22" y="4"/>
                    </a:lnTo>
                    <a:lnTo>
                      <a:pt x="22" y="8"/>
                    </a:lnTo>
                    <a:lnTo>
                      <a:pt x="22" y="8"/>
                    </a:lnTo>
                    <a:lnTo>
                      <a:pt x="22" y="8"/>
                    </a:lnTo>
                    <a:lnTo>
                      <a:pt x="22" y="4"/>
                    </a:lnTo>
                    <a:lnTo>
                      <a:pt x="26" y="4"/>
                    </a:lnTo>
                    <a:lnTo>
                      <a:pt x="26" y="8"/>
                    </a:lnTo>
                    <a:lnTo>
                      <a:pt x="26" y="8"/>
                    </a:lnTo>
                    <a:lnTo>
                      <a:pt x="26" y="8"/>
                    </a:lnTo>
                    <a:lnTo>
                      <a:pt x="26" y="8"/>
                    </a:lnTo>
                    <a:lnTo>
                      <a:pt x="26" y="8"/>
                    </a:lnTo>
                    <a:lnTo>
                      <a:pt x="26" y="8"/>
                    </a:lnTo>
                    <a:lnTo>
                      <a:pt x="30" y="8"/>
                    </a:lnTo>
                    <a:lnTo>
                      <a:pt x="30" y="8"/>
                    </a:lnTo>
                    <a:lnTo>
                      <a:pt x="30" y="8"/>
                    </a:lnTo>
                    <a:lnTo>
                      <a:pt x="30" y="8"/>
                    </a:lnTo>
                    <a:lnTo>
                      <a:pt x="34" y="12"/>
                    </a:lnTo>
                    <a:lnTo>
                      <a:pt x="34" y="12"/>
                    </a:lnTo>
                    <a:lnTo>
                      <a:pt x="34" y="12"/>
                    </a:lnTo>
                    <a:lnTo>
                      <a:pt x="34" y="12"/>
                    </a:lnTo>
                    <a:lnTo>
                      <a:pt x="34" y="12"/>
                    </a:lnTo>
                    <a:lnTo>
                      <a:pt x="34" y="12"/>
                    </a:lnTo>
                    <a:lnTo>
                      <a:pt x="34" y="12"/>
                    </a:lnTo>
                    <a:lnTo>
                      <a:pt x="34" y="12"/>
                    </a:lnTo>
                    <a:lnTo>
                      <a:pt x="34" y="12"/>
                    </a:lnTo>
                    <a:lnTo>
                      <a:pt x="34" y="12"/>
                    </a:lnTo>
                    <a:lnTo>
                      <a:pt x="36" y="12"/>
                    </a:lnTo>
                    <a:lnTo>
                      <a:pt x="36" y="12"/>
                    </a:lnTo>
                    <a:lnTo>
                      <a:pt x="36" y="16"/>
                    </a:lnTo>
                    <a:lnTo>
                      <a:pt x="36" y="20"/>
                    </a:lnTo>
                    <a:lnTo>
                      <a:pt x="36" y="20"/>
                    </a:lnTo>
                    <a:lnTo>
                      <a:pt x="36" y="20"/>
                    </a:lnTo>
                    <a:lnTo>
                      <a:pt x="36" y="20"/>
                    </a:lnTo>
                    <a:lnTo>
                      <a:pt x="36" y="24"/>
                    </a:lnTo>
                    <a:lnTo>
                      <a:pt x="36" y="24"/>
                    </a:lnTo>
                    <a:lnTo>
                      <a:pt x="36" y="24"/>
                    </a:lnTo>
                    <a:lnTo>
                      <a:pt x="36" y="24"/>
                    </a:lnTo>
                    <a:lnTo>
                      <a:pt x="36" y="24"/>
                    </a:lnTo>
                    <a:lnTo>
                      <a:pt x="40" y="24"/>
                    </a:lnTo>
                    <a:lnTo>
                      <a:pt x="36" y="24"/>
                    </a:lnTo>
                    <a:lnTo>
                      <a:pt x="40" y="26"/>
                    </a:lnTo>
                    <a:lnTo>
                      <a:pt x="40" y="26"/>
                    </a:lnTo>
                    <a:lnTo>
                      <a:pt x="40" y="24"/>
                    </a:lnTo>
                    <a:lnTo>
                      <a:pt x="40" y="24"/>
                    </a:lnTo>
                    <a:lnTo>
                      <a:pt x="40" y="24"/>
                    </a:lnTo>
                    <a:lnTo>
                      <a:pt x="40" y="26"/>
                    </a:lnTo>
                    <a:lnTo>
                      <a:pt x="40" y="26"/>
                    </a:lnTo>
                    <a:lnTo>
                      <a:pt x="40" y="26"/>
                    </a:lnTo>
                    <a:lnTo>
                      <a:pt x="40" y="30"/>
                    </a:lnTo>
                    <a:lnTo>
                      <a:pt x="40" y="34"/>
                    </a:lnTo>
                    <a:lnTo>
                      <a:pt x="44" y="34"/>
                    </a:lnTo>
                    <a:lnTo>
                      <a:pt x="44" y="34"/>
                    </a:lnTo>
                    <a:lnTo>
                      <a:pt x="48" y="34"/>
                    </a:lnTo>
                    <a:lnTo>
                      <a:pt x="48" y="38"/>
                    </a:lnTo>
                    <a:lnTo>
                      <a:pt x="48" y="42"/>
                    </a:lnTo>
                    <a:lnTo>
                      <a:pt x="48" y="42"/>
                    </a:lnTo>
                    <a:lnTo>
                      <a:pt x="44" y="42"/>
                    </a:lnTo>
                    <a:lnTo>
                      <a:pt x="48" y="42"/>
                    </a:lnTo>
                    <a:lnTo>
                      <a:pt x="48" y="42"/>
                    </a:lnTo>
                    <a:lnTo>
                      <a:pt x="48" y="42"/>
                    </a:lnTo>
                    <a:lnTo>
                      <a:pt x="48" y="42"/>
                    </a:lnTo>
                    <a:lnTo>
                      <a:pt x="48" y="42"/>
                    </a:lnTo>
                    <a:lnTo>
                      <a:pt x="48" y="42"/>
                    </a:lnTo>
                    <a:lnTo>
                      <a:pt x="48" y="42"/>
                    </a:lnTo>
                    <a:lnTo>
                      <a:pt x="48" y="46"/>
                    </a:lnTo>
                    <a:lnTo>
                      <a:pt x="48" y="46"/>
                    </a:lnTo>
                    <a:lnTo>
                      <a:pt x="48" y="46"/>
                    </a:lnTo>
                    <a:lnTo>
                      <a:pt x="48" y="46"/>
                    </a:lnTo>
                    <a:lnTo>
                      <a:pt x="48" y="46"/>
                    </a:lnTo>
                    <a:lnTo>
                      <a:pt x="44" y="46"/>
                    </a:lnTo>
                    <a:lnTo>
                      <a:pt x="44" y="46"/>
                    </a:lnTo>
                    <a:lnTo>
                      <a:pt x="44" y="42"/>
                    </a:lnTo>
                    <a:lnTo>
                      <a:pt x="44" y="46"/>
                    </a:lnTo>
                    <a:lnTo>
                      <a:pt x="40" y="46"/>
                    </a:lnTo>
                    <a:lnTo>
                      <a:pt x="40" y="46"/>
                    </a:lnTo>
                    <a:lnTo>
                      <a:pt x="40" y="42"/>
                    </a:lnTo>
                    <a:lnTo>
                      <a:pt x="40" y="42"/>
                    </a:lnTo>
                    <a:lnTo>
                      <a:pt x="36" y="42"/>
                    </a:lnTo>
                    <a:lnTo>
                      <a:pt x="36" y="42"/>
                    </a:lnTo>
                    <a:lnTo>
                      <a:pt x="36" y="42"/>
                    </a:lnTo>
                    <a:lnTo>
                      <a:pt x="36" y="46"/>
                    </a:lnTo>
                    <a:lnTo>
                      <a:pt x="36" y="46"/>
                    </a:lnTo>
                    <a:lnTo>
                      <a:pt x="36" y="46"/>
                    </a:lnTo>
                    <a:lnTo>
                      <a:pt x="36" y="42"/>
                    </a:lnTo>
                    <a:lnTo>
                      <a:pt x="36" y="42"/>
                    </a:lnTo>
                    <a:lnTo>
                      <a:pt x="36" y="42"/>
                    </a:lnTo>
                    <a:lnTo>
                      <a:pt x="36" y="42"/>
                    </a:lnTo>
                    <a:lnTo>
                      <a:pt x="36" y="42"/>
                    </a:lnTo>
                    <a:lnTo>
                      <a:pt x="34" y="42"/>
                    </a:lnTo>
                    <a:lnTo>
                      <a:pt x="34" y="42"/>
                    </a:lnTo>
                    <a:lnTo>
                      <a:pt x="34" y="42"/>
                    </a:lnTo>
                    <a:lnTo>
                      <a:pt x="34" y="42"/>
                    </a:lnTo>
                    <a:lnTo>
                      <a:pt x="34" y="46"/>
                    </a:lnTo>
                    <a:lnTo>
                      <a:pt x="34" y="50"/>
                    </a:lnTo>
                    <a:lnTo>
                      <a:pt x="34" y="50"/>
                    </a:lnTo>
                    <a:lnTo>
                      <a:pt x="34" y="54"/>
                    </a:lnTo>
                    <a:lnTo>
                      <a:pt x="34" y="54"/>
                    </a:lnTo>
                    <a:lnTo>
                      <a:pt x="30" y="54"/>
                    </a:lnTo>
                    <a:lnTo>
                      <a:pt x="30" y="54"/>
                    </a:lnTo>
                    <a:lnTo>
                      <a:pt x="30" y="54"/>
                    </a:lnTo>
                    <a:lnTo>
                      <a:pt x="30" y="54"/>
                    </a:lnTo>
                    <a:lnTo>
                      <a:pt x="30" y="54"/>
                    </a:lnTo>
                    <a:lnTo>
                      <a:pt x="30" y="56"/>
                    </a:lnTo>
                    <a:lnTo>
                      <a:pt x="30" y="56"/>
                    </a:lnTo>
                    <a:lnTo>
                      <a:pt x="26" y="56"/>
                    </a:lnTo>
                    <a:lnTo>
                      <a:pt x="26" y="56"/>
                    </a:lnTo>
                    <a:lnTo>
                      <a:pt x="26" y="60"/>
                    </a:lnTo>
                    <a:lnTo>
                      <a:pt x="26" y="60"/>
                    </a:lnTo>
                    <a:lnTo>
                      <a:pt x="26" y="60"/>
                    </a:lnTo>
                    <a:lnTo>
                      <a:pt x="26" y="60"/>
                    </a:lnTo>
                    <a:lnTo>
                      <a:pt x="26" y="60"/>
                    </a:lnTo>
                    <a:lnTo>
                      <a:pt x="26" y="60"/>
                    </a:lnTo>
                    <a:lnTo>
                      <a:pt x="26" y="60"/>
                    </a:lnTo>
                    <a:lnTo>
                      <a:pt x="22" y="60"/>
                    </a:lnTo>
                    <a:lnTo>
                      <a:pt x="22" y="60"/>
                    </a:lnTo>
                    <a:lnTo>
                      <a:pt x="22" y="60"/>
                    </a:lnTo>
                    <a:lnTo>
                      <a:pt x="22" y="60"/>
                    </a:lnTo>
                    <a:lnTo>
                      <a:pt x="22" y="60"/>
                    </a:lnTo>
                    <a:lnTo>
                      <a:pt x="22" y="64"/>
                    </a:lnTo>
                    <a:lnTo>
                      <a:pt x="22" y="64"/>
                    </a:lnTo>
                    <a:lnTo>
                      <a:pt x="22" y="64"/>
                    </a:lnTo>
                    <a:lnTo>
                      <a:pt x="22" y="64"/>
                    </a:lnTo>
                    <a:lnTo>
                      <a:pt x="22" y="60"/>
                    </a:lnTo>
                    <a:lnTo>
                      <a:pt x="22" y="60"/>
                    </a:lnTo>
                    <a:lnTo>
                      <a:pt x="22" y="60"/>
                    </a:lnTo>
                    <a:lnTo>
                      <a:pt x="22" y="56"/>
                    </a:lnTo>
                    <a:lnTo>
                      <a:pt x="22" y="56"/>
                    </a:lnTo>
                    <a:lnTo>
                      <a:pt x="22" y="54"/>
                    </a:lnTo>
                    <a:lnTo>
                      <a:pt x="22" y="54"/>
                    </a:lnTo>
                    <a:lnTo>
                      <a:pt x="22" y="54"/>
                    </a:lnTo>
                    <a:lnTo>
                      <a:pt x="22" y="50"/>
                    </a:lnTo>
                    <a:lnTo>
                      <a:pt x="22" y="50"/>
                    </a:lnTo>
                    <a:lnTo>
                      <a:pt x="22" y="50"/>
                    </a:lnTo>
                    <a:lnTo>
                      <a:pt x="22" y="5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8" name="Freeform 115">
                <a:extLst>
                  <a:ext uri="{FF2B5EF4-FFF2-40B4-BE49-F238E27FC236}">
                    <a16:creationId xmlns:a16="http://schemas.microsoft.com/office/drawing/2014/main" id="{AE3A450F-31B0-3B5E-5D56-83AB2889CD31}"/>
                  </a:ext>
                </a:extLst>
              </p:cNvPr>
              <p:cNvSpPr>
                <a:spLocks noEditPoints="1"/>
              </p:cNvSpPr>
              <p:nvPr/>
            </p:nvSpPr>
            <p:spPr bwMode="auto">
              <a:xfrm>
                <a:off x="4470400" y="2994093"/>
                <a:ext cx="82550" cy="95250"/>
              </a:xfrm>
              <a:custGeom>
                <a:avLst/>
                <a:gdLst>
                  <a:gd name="T0" fmla="*/ 30 w 52"/>
                  <a:gd name="T1" fmla="*/ 26 h 60"/>
                  <a:gd name="T2" fmla="*/ 34 w 52"/>
                  <a:gd name="T3" fmla="*/ 22 h 60"/>
                  <a:gd name="T4" fmla="*/ 34 w 52"/>
                  <a:gd name="T5" fmla="*/ 16 h 60"/>
                  <a:gd name="T6" fmla="*/ 26 w 52"/>
                  <a:gd name="T7" fmla="*/ 8 h 60"/>
                  <a:gd name="T8" fmla="*/ 26 w 52"/>
                  <a:gd name="T9" fmla="*/ 16 h 60"/>
                  <a:gd name="T10" fmla="*/ 22 w 52"/>
                  <a:gd name="T11" fmla="*/ 18 h 60"/>
                  <a:gd name="T12" fmla="*/ 22 w 52"/>
                  <a:gd name="T13" fmla="*/ 22 h 60"/>
                  <a:gd name="T14" fmla="*/ 20 w 52"/>
                  <a:gd name="T15" fmla="*/ 18 h 60"/>
                  <a:gd name="T16" fmla="*/ 22 w 52"/>
                  <a:gd name="T17" fmla="*/ 12 h 60"/>
                  <a:gd name="T18" fmla="*/ 26 w 52"/>
                  <a:gd name="T19" fmla="*/ 8 h 60"/>
                  <a:gd name="T20" fmla="*/ 38 w 52"/>
                  <a:gd name="T21" fmla="*/ 0 h 60"/>
                  <a:gd name="T22" fmla="*/ 48 w 52"/>
                  <a:gd name="T23" fmla="*/ 0 h 60"/>
                  <a:gd name="T24" fmla="*/ 52 w 52"/>
                  <a:gd name="T25" fmla="*/ 12 h 60"/>
                  <a:gd name="T26" fmla="*/ 52 w 52"/>
                  <a:gd name="T27" fmla="*/ 18 h 60"/>
                  <a:gd name="T28" fmla="*/ 44 w 52"/>
                  <a:gd name="T29" fmla="*/ 18 h 60"/>
                  <a:gd name="T30" fmla="*/ 52 w 52"/>
                  <a:gd name="T31" fmla="*/ 26 h 60"/>
                  <a:gd name="T32" fmla="*/ 48 w 52"/>
                  <a:gd name="T33" fmla="*/ 30 h 60"/>
                  <a:gd name="T34" fmla="*/ 44 w 52"/>
                  <a:gd name="T35" fmla="*/ 34 h 60"/>
                  <a:gd name="T36" fmla="*/ 38 w 52"/>
                  <a:gd name="T37" fmla="*/ 42 h 60"/>
                  <a:gd name="T38" fmla="*/ 38 w 52"/>
                  <a:gd name="T39" fmla="*/ 48 h 60"/>
                  <a:gd name="T40" fmla="*/ 38 w 52"/>
                  <a:gd name="T41" fmla="*/ 56 h 60"/>
                  <a:gd name="T42" fmla="*/ 34 w 52"/>
                  <a:gd name="T43" fmla="*/ 56 h 60"/>
                  <a:gd name="T44" fmla="*/ 30 w 52"/>
                  <a:gd name="T45" fmla="*/ 56 h 60"/>
                  <a:gd name="T46" fmla="*/ 30 w 52"/>
                  <a:gd name="T47" fmla="*/ 48 h 60"/>
                  <a:gd name="T48" fmla="*/ 26 w 52"/>
                  <a:gd name="T49" fmla="*/ 44 h 60"/>
                  <a:gd name="T50" fmla="*/ 20 w 52"/>
                  <a:gd name="T51" fmla="*/ 44 h 60"/>
                  <a:gd name="T52" fmla="*/ 16 w 52"/>
                  <a:gd name="T53" fmla="*/ 44 h 60"/>
                  <a:gd name="T54" fmla="*/ 16 w 52"/>
                  <a:gd name="T55" fmla="*/ 44 h 60"/>
                  <a:gd name="T56" fmla="*/ 4 w 52"/>
                  <a:gd name="T57" fmla="*/ 44 h 60"/>
                  <a:gd name="T58" fmla="*/ 8 w 52"/>
                  <a:gd name="T59" fmla="*/ 42 h 60"/>
                  <a:gd name="T60" fmla="*/ 8 w 52"/>
                  <a:gd name="T61" fmla="*/ 42 h 60"/>
                  <a:gd name="T62" fmla="*/ 12 w 52"/>
                  <a:gd name="T63" fmla="*/ 42 h 60"/>
                  <a:gd name="T64" fmla="*/ 12 w 52"/>
                  <a:gd name="T65" fmla="*/ 42 h 60"/>
                  <a:gd name="T66" fmla="*/ 12 w 52"/>
                  <a:gd name="T67" fmla="*/ 38 h 60"/>
                  <a:gd name="T68" fmla="*/ 8 w 52"/>
                  <a:gd name="T69" fmla="*/ 38 h 60"/>
                  <a:gd name="T70" fmla="*/ 12 w 52"/>
                  <a:gd name="T71" fmla="*/ 34 h 60"/>
                  <a:gd name="T72" fmla="*/ 16 w 52"/>
                  <a:gd name="T73" fmla="*/ 22 h 60"/>
                  <a:gd name="T74" fmla="*/ 22 w 52"/>
                  <a:gd name="T75" fmla="*/ 26 h 60"/>
                  <a:gd name="T76" fmla="*/ 22 w 52"/>
                  <a:gd name="T77" fmla="*/ 18 h 60"/>
                  <a:gd name="T78" fmla="*/ 26 w 52"/>
                  <a:gd name="T79" fmla="*/ 18 h 60"/>
                  <a:gd name="T80" fmla="*/ 30 w 52"/>
                  <a:gd name="T81" fmla="*/ 22 h 60"/>
                  <a:gd name="T82" fmla="*/ 22 w 52"/>
                  <a:gd name="T83" fmla="*/ 22 h 60"/>
                  <a:gd name="T84" fmla="*/ 30 w 52"/>
                  <a:gd name="T85" fmla="*/ 26 h 60"/>
                  <a:gd name="T86" fmla="*/ 26 w 52"/>
                  <a:gd name="T87" fmla="*/ 26 h 60"/>
                  <a:gd name="T88" fmla="*/ 30 w 52"/>
                  <a:gd name="T89" fmla="*/ 22 h 60"/>
                  <a:gd name="T90" fmla="*/ 34 w 52"/>
                  <a:gd name="T91" fmla="*/ 22 h 60"/>
                  <a:gd name="T92" fmla="*/ 8 w 52"/>
                  <a:gd name="T93" fmla="*/ 38 h 60"/>
                  <a:gd name="T94" fmla="*/ 8 w 52"/>
                  <a:gd name="T95" fmla="*/ 42 h 60"/>
                  <a:gd name="T96" fmla="*/ 8 w 52"/>
                  <a:gd name="T97" fmla="*/ 38 h 60"/>
                  <a:gd name="T98" fmla="*/ 8 w 52"/>
                  <a:gd name="T99" fmla="*/ 44 h 60"/>
                  <a:gd name="T100" fmla="*/ 8 w 52"/>
                  <a:gd name="T101" fmla="*/ 48 h 60"/>
                  <a:gd name="T102" fmla="*/ 0 w 52"/>
                  <a:gd name="T103" fmla="*/ 48 h 60"/>
                  <a:gd name="T104" fmla="*/ 26 w 52"/>
                  <a:gd name="T105" fmla="*/ 4 h 60"/>
                  <a:gd name="T106" fmla="*/ 26 w 52"/>
                  <a:gd name="T107" fmla="*/ 4 h 60"/>
                  <a:gd name="T108" fmla="*/ 20 w 52"/>
                  <a:gd name="T109" fmla="*/ 12 h 60"/>
                  <a:gd name="T110" fmla="*/ 22 w 52"/>
                  <a:gd name="T111" fmla="*/ 8 h 60"/>
                  <a:gd name="T112" fmla="*/ 20 w 52"/>
                  <a:gd name="T113"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 h="60">
                    <a:moveTo>
                      <a:pt x="26" y="26"/>
                    </a:moveTo>
                    <a:lnTo>
                      <a:pt x="26" y="26"/>
                    </a:lnTo>
                    <a:lnTo>
                      <a:pt x="26" y="26"/>
                    </a:lnTo>
                    <a:lnTo>
                      <a:pt x="30" y="26"/>
                    </a:lnTo>
                    <a:lnTo>
                      <a:pt x="30" y="26"/>
                    </a:lnTo>
                    <a:lnTo>
                      <a:pt x="30" y="26"/>
                    </a:lnTo>
                    <a:lnTo>
                      <a:pt x="30" y="26"/>
                    </a:lnTo>
                    <a:lnTo>
                      <a:pt x="30" y="26"/>
                    </a:lnTo>
                    <a:lnTo>
                      <a:pt x="30" y="26"/>
                    </a:lnTo>
                    <a:lnTo>
                      <a:pt x="30" y="22"/>
                    </a:lnTo>
                    <a:lnTo>
                      <a:pt x="34" y="22"/>
                    </a:lnTo>
                    <a:lnTo>
                      <a:pt x="34" y="22"/>
                    </a:lnTo>
                    <a:lnTo>
                      <a:pt x="34" y="22"/>
                    </a:lnTo>
                    <a:lnTo>
                      <a:pt x="34" y="22"/>
                    </a:lnTo>
                    <a:lnTo>
                      <a:pt x="34" y="22"/>
                    </a:lnTo>
                    <a:lnTo>
                      <a:pt x="34" y="22"/>
                    </a:lnTo>
                    <a:lnTo>
                      <a:pt x="34" y="22"/>
                    </a:lnTo>
                    <a:lnTo>
                      <a:pt x="34" y="22"/>
                    </a:lnTo>
                    <a:lnTo>
                      <a:pt x="34" y="18"/>
                    </a:lnTo>
                    <a:lnTo>
                      <a:pt x="34" y="18"/>
                    </a:lnTo>
                    <a:lnTo>
                      <a:pt x="34" y="18"/>
                    </a:lnTo>
                    <a:lnTo>
                      <a:pt x="34" y="18"/>
                    </a:lnTo>
                    <a:lnTo>
                      <a:pt x="30" y="18"/>
                    </a:lnTo>
                    <a:lnTo>
                      <a:pt x="30" y="16"/>
                    </a:lnTo>
                    <a:lnTo>
                      <a:pt x="30" y="16"/>
                    </a:lnTo>
                    <a:lnTo>
                      <a:pt x="34" y="16"/>
                    </a:lnTo>
                    <a:lnTo>
                      <a:pt x="34" y="16"/>
                    </a:lnTo>
                    <a:lnTo>
                      <a:pt x="34" y="16"/>
                    </a:lnTo>
                    <a:lnTo>
                      <a:pt x="30" y="16"/>
                    </a:lnTo>
                    <a:lnTo>
                      <a:pt x="30" y="16"/>
                    </a:lnTo>
                    <a:lnTo>
                      <a:pt x="30" y="16"/>
                    </a:lnTo>
                    <a:lnTo>
                      <a:pt x="26" y="12"/>
                    </a:lnTo>
                    <a:lnTo>
                      <a:pt x="30" y="12"/>
                    </a:lnTo>
                    <a:lnTo>
                      <a:pt x="30" y="12"/>
                    </a:lnTo>
                    <a:lnTo>
                      <a:pt x="30" y="12"/>
                    </a:lnTo>
                    <a:lnTo>
                      <a:pt x="26" y="8"/>
                    </a:lnTo>
                    <a:lnTo>
                      <a:pt x="26" y="8"/>
                    </a:lnTo>
                    <a:lnTo>
                      <a:pt x="26" y="8"/>
                    </a:lnTo>
                    <a:lnTo>
                      <a:pt x="26" y="12"/>
                    </a:lnTo>
                    <a:lnTo>
                      <a:pt x="26" y="12"/>
                    </a:lnTo>
                    <a:lnTo>
                      <a:pt x="22" y="12"/>
                    </a:lnTo>
                    <a:lnTo>
                      <a:pt x="22" y="12"/>
                    </a:lnTo>
                    <a:lnTo>
                      <a:pt x="22" y="16"/>
                    </a:lnTo>
                    <a:lnTo>
                      <a:pt x="26" y="16"/>
                    </a:lnTo>
                    <a:lnTo>
                      <a:pt x="26" y="16"/>
                    </a:lnTo>
                    <a:lnTo>
                      <a:pt x="26" y="16"/>
                    </a:lnTo>
                    <a:lnTo>
                      <a:pt x="26" y="16"/>
                    </a:lnTo>
                    <a:lnTo>
                      <a:pt x="26" y="18"/>
                    </a:lnTo>
                    <a:lnTo>
                      <a:pt x="26" y="18"/>
                    </a:lnTo>
                    <a:lnTo>
                      <a:pt x="26" y="18"/>
                    </a:lnTo>
                    <a:lnTo>
                      <a:pt x="26" y="18"/>
                    </a:lnTo>
                    <a:lnTo>
                      <a:pt x="26" y="18"/>
                    </a:lnTo>
                    <a:lnTo>
                      <a:pt x="22" y="18"/>
                    </a:lnTo>
                    <a:lnTo>
                      <a:pt x="22" y="18"/>
                    </a:lnTo>
                    <a:lnTo>
                      <a:pt x="22" y="18"/>
                    </a:lnTo>
                    <a:lnTo>
                      <a:pt x="22" y="18"/>
                    </a:lnTo>
                    <a:lnTo>
                      <a:pt x="22" y="18"/>
                    </a:lnTo>
                    <a:lnTo>
                      <a:pt x="22" y="22"/>
                    </a:lnTo>
                    <a:lnTo>
                      <a:pt x="22" y="22"/>
                    </a:lnTo>
                    <a:lnTo>
                      <a:pt x="22" y="22"/>
                    </a:lnTo>
                    <a:lnTo>
                      <a:pt x="22" y="22"/>
                    </a:lnTo>
                    <a:lnTo>
                      <a:pt x="22" y="22"/>
                    </a:lnTo>
                    <a:lnTo>
                      <a:pt x="22" y="22"/>
                    </a:lnTo>
                    <a:lnTo>
                      <a:pt x="22" y="22"/>
                    </a:lnTo>
                    <a:lnTo>
                      <a:pt x="20" y="22"/>
                    </a:lnTo>
                    <a:lnTo>
                      <a:pt x="20" y="22"/>
                    </a:lnTo>
                    <a:lnTo>
                      <a:pt x="20" y="22"/>
                    </a:lnTo>
                    <a:lnTo>
                      <a:pt x="16" y="22"/>
                    </a:lnTo>
                    <a:lnTo>
                      <a:pt x="16" y="22"/>
                    </a:lnTo>
                    <a:lnTo>
                      <a:pt x="20" y="18"/>
                    </a:lnTo>
                    <a:lnTo>
                      <a:pt x="20" y="18"/>
                    </a:lnTo>
                    <a:lnTo>
                      <a:pt x="20" y="18"/>
                    </a:lnTo>
                    <a:lnTo>
                      <a:pt x="20" y="16"/>
                    </a:lnTo>
                    <a:lnTo>
                      <a:pt x="20" y="12"/>
                    </a:lnTo>
                    <a:lnTo>
                      <a:pt x="20" y="12"/>
                    </a:lnTo>
                    <a:lnTo>
                      <a:pt x="20" y="12"/>
                    </a:lnTo>
                    <a:lnTo>
                      <a:pt x="20" y="12"/>
                    </a:lnTo>
                    <a:lnTo>
                      <a:pt x="20" y="12"/>
                    </a:lnTo>
                    <a:lnTo>
                      <a:pt x="20" y="12"/>
                    </a:lnTo>
                    <a:lnTo>
                      <a:pt x="22" y="12"/>
                    </a:lnTo>
                    <a:lnTo>
                      <a:pt x="22" y="12"/>
                    </a:lnTo>
                    <a:lnTo>
                      <a:pt x="22" y="12"/>
                    </a:lnTo>
                    <a:lnTo>
                      <a:pt x="26" y="12"/>
                    </a:lnTo>
                    <a:lnTo>
                      <a:pt x="26" y="12"/>
                    </a:lnTo>
                    <a:lnTo>
                      <a:pt x="26" y="12"/>
                    </a:lnTo>
                    <a:lnTo>
                      <a:pt x="26" y="12"/>
                    </a:lnTo>
                    <a:lnTo>
                      <a:pt x="26" y="8"/>
                    </a:lnTo>
                    <a:lnTo>
                      <a:pt x="26" y="8"/>
                    </a:lnTo>
                    <a:lnTo>
                      <a:pt x="26" y="8"/>
                    </a:lnTo>
                    <a:lnTo>
                      <a:pt x="26" y="8"/>
                    </a:lnTo>
                    <a:lnTo>
                      <a:pt x="30" y="8"/>
                    </a:lnTo>
                    <a:lnTo>
                      <a:pt x="30" y="8"/>
                    </a:lnTo>
                    <a:lnTo>
                      <a:pt x="30" y="8"/>
                    </a:lnTo>
                    <a:lnTo>
                      <a:pt x="30" y="8"/>
                    </a:lnTo>
                    <a:lnTo>
                      <a:pt x="30" y="4"/>
                    </a:lnTo>
                    <a:lnTo>
                      <a:pt x="30" y="4"/>
                    </a:lnTo>
                    <a:lnTo>
                      <a:pt x="30" y="4"/>
                    </a:lnTo>
                    <a:lnTo>
                      <a:pt x="34" y="4"/>
                    </a:lnTo>
                    <a:lnTo>
                      <a:pt x="38" y="0"/>
                    </a:lnTo>
                    <a:lnTo>
                      <a:pt x="38" y="0"/>
                    </a:lnTo>
                    <a:lnTo>
                      <a:pt x="38" y="0"/>
                    </a:lnTo>
                    <a:lnTo>
                      <a:pt x="38" y="0"/>
                    </a:lnTo>
                    <a:lnTo>
                      <a:pt x="42" y="0"/>
                    </a:lnTo>
                    <a:lnTo>
                      <a:pt x="42" y="0"/>
                    </a:lnTo>
                    <a:lnTo>
                      <a:pt x="42" y="0"/>
                    </a:lnTo>
                    <a:lnTo>
                      <a:pt x="44" y="0"/>
                    </a:lnTo>
                    <a:lnTo>
                      <a:pt x="48" y="0"/>
                    </a:lnTo>
                    <a:lnTo>
                      <a:pt x="48" y="0"/>
                    </a:lnTo>
                    <a:lnTo>
                      <a:pt x="48" y="0"/>
                    </a:lnTo>
                    <a:lnTo>
                      <a:pt x="48" y="0"/>
                    </a:lnTo>
                    <a:lnTo>
                      <a:pt x="48" y="4"/>
                    </a:lnTo>
                    <a:lnTo>
                      <a:pt x="48" y="4"/>
                    </a:lnTo>
                    <a:lnTo>
                      <a:pt x="52" y="4"/>
                    </a:lnTo>
                    <a:lnTo>
                      <a:pt x="52" y="4"/>
                    </a:lnTo>
                    <a:lnTo>
                      <a:pt x="52" y="4"/>
                    </a:lnTo>
                    <a:lnTo>
                      <a:pt x="52" y="8"/>
                    </a:lnTo>
                    <a:lnTo>
                      <a:pt x="52" y="12"/>
                    </a:lnTo>
                    <a:lnTo>
                      <a:pt x="52" y="12"/>
                    </a:lnTo>
                    <a:lnTo>
                      <a:pt x="52" y="12"/>
                    </a:lnTo>
                    <a:lnTo>
                      <a:pt x="52" y="12"/>
                    </a:lnTo>
                    <a:lnTo>
                      <a:pt x="52" y="16"/>
                    </a:lnTo>
                    <a:lnTo>
                      <a:pt x="52" y="16"/>
                    </a:lnTo>
                    <a:lnTo>
                      <a:pt x="52" y="16"/>
                    </a:lnTo>
                    <a:lnTo>
                      <a:pt x="52" y="16"/>
                    </a:lnTo>
                    <a:lnTo>
                      <a:pt x="52" y="16"/>
                    </a:lnTo>
                    <a:lnTo>
                      <a:pt x="52" y="18"/>
                    </a:lnTo>
                    <a:lnTo>
                      <a:pt x="52" y="18"/>
                    </a:lnTo>
                    <a:lnTo>
                      <a:pt x="48" y="18"/>
                    </a:lnTo>
                    <a:lnTo>
                      <a:pt x="48" y="18"/>
                    </a:lnTo>
                    <a:lnTo>
                      <a:pt x="48" y="18"/>
                    </a:lnTo>
                    <a:lnTo>
                      <a:pt x="48" y="18"/>
                    </a:lnTo>
                    <a:lnTo>
                      <a:pt x="48" y="18"/>
                    </a:lnTo>
                    <a:lnTo>
                      <a:pt x="48" y="18"/>
                    </a:lnTo>
                    <a:lnTo>
                      <a:pt x="48" y="18"/>
                    </a:lnTo>
                    <a:lnTo>
                      <a:pt x="44" y="18"/>
                    </a:lnTo>
                    <a:lnTo>
                      <a:pt x="44" y="22"/>
                    </a:lnTo>
                    <a:lnTo>
                      <a:pt x="48" y="22"/>
                    </a:lnTo>
                    <a:lnTo>
                      <a:pt x="48" y="22"/>
                    </a:lnTo>
                    <a:lnTo>
                      <a:pt x="52" y="22"/>
                    </a:lnTo>
                    <a:lnTo>
                      <a:pt x="52" y="22"/>
                    </a:lnTo>
                    <a:lnTo>
                      <a:pt x="52" y="22"/>
                    </a:lnTo>
                    <a:lnTo>
                      <a:pt x="52" y="26"/>
                    </a:lnTo>
                    <a:lnTo>
                      <a:pt x="52" y="26"/>
                    </a:lnTo>
                    <a:lnTo>
                      <a:pt x="52" y="26"/>
                    </a:lnTo>
                    <a:lnTo>
                      <a:pt x="52" y="26"/>
                    </a:lnTo>
                    <a:lnTo>
                      <a:pt x="52" y="26"/>
                    </a:lnTo>
                    <a:lnTo>
                      <a:pt x="48" y="26"/>
                    </a:lnTo>
                    <a:lnTo>
                      <a:pt x="48" y="30"/>
                    </a:lnTo>
                    <a:lnTo>
                      <a:pt x="48" y="30"/>
                    </a:lnTo>
                    <a:lnTo>
                      <a:pt x="48" y="30"/>
                    </a:lnTo>
                    <a:lnTo>
                      <a:pt x="48" y="30"/>
                    </a:lnTo>
                    <a:lnTo>
                      <a:pt x="48" y="30"/>
                    </a:lnTo>
                    <a:lnTo>
                      <a:pt x="48" y="30"/>
                    </a:lnTo>
                    <a:lnTo>
                      <a:pt x="48" y="30"/>
                    </a:lnTo>
                    <a:lnTo>
                      <a:pt x="48" y="34"/>
                    </a:lnTo>
                    <a:lnTo>
                      <a:pt x="48" y="34"/>
                    </a:lnTo>
                    <a:lnTo>
                      <a:pt x="48" y="34"/>
                    </a:lnTo>
                    <a:lnTo>
                      <a:pt x="48" y="34"/>
                    </a:lnTo>
                    <a:lnTo>
                      <a:pt x="44" y="34"/>
                    </a:lnTo>
                    <a:lnTo>
                      <a:pt x="44" y="34"/>
                    </a:lnTo>
                    <a:lnTo>
                      <a:pt x="44" y="34"/>
                    </a:lnTo>
                    <a:lnTo>
                      <a:pt x="44" y="34"/>
                    </a:lnTo>
                    <a:lnTo>
                      <a:pt x="42" y="34"/>
                    </a:lnTo>
                    <a:lnTo>
                      <a:pt x="38" y="34"/>
                    </a:lnTo>
                    <a:lnTo>
                      <a:pt x="38" y="34"/>
                    </a:lnTo>
                    <a:lnTo>
                      <a:pt x="38" y="34"/>
                    </a:lnTo>
                    <a:lnTo>
                      <a:pt x="38" y="38"/>
                    </a:lnTo>
                    <a:lnTo>
                      <a:pt x="38" y="38"/>
                    </a:lnTo>
                    <a:lnTo>
                      <a:pt x="38" y="38"/>
                    </a:lnTo>
                    <a:lnTo>
                      <a:pt x="38" y="38"/>
                    </a:lnTo>
                    <a:lnTo>
                      <a:pt x="38" y="42"/>
                    </a:lnTo>
                    <a:lnTo>
                      <a:pt x="38" y="42"/>
                    </a:lnTo>
                    <a:lnTo>
                      <a:pt x="38" y="42"/>
                    </a:lnTo>
                    <a:lnTo>
                      <a:pt x="42" y="42"/>
                    </a:lnTo>
                    <a:lnTo>
                      <a:pt x="42" y="42"/>
                    </a:lnTo>
                    <a:lnTo>
                      <a:pt x="42" y="44"/>
                    </a:lnTo>
                    <a:lnTo>
                      <a:pt x="38" y="44"/>
                    </a:lnTo>
                    <a:lnTo>
                      <a:pt x="38" y="48"/>
                    </a:lnTo>
                    <a:lnTo>
                      <a:pt x="38" y="48"/>
                    </a:lnTo>
                    <a:lnTo>
                      <a:pt x="38" y="48"/>
                    </a:lnTo>
                    <a:lnTo>
                      <a:pt x="38" y="48"/>
                    </a:lnTo>
                    <a:lnTo>
                      <a:pt x="38" y="52"/>
                    </a:lnTo>
                    <a:lnTo>
                      <a:pt x="34" y="52"/>
                    </a:lnTo>
                    <a:lnTo>
                      <a:pt x="34" y="52"/>
                    </a:lnTo>
                    <a:lnTo>
                      <a:pt x="34" y="52"/>
                    </a:lnTo>
                    <a:lnTo>
                      <a:pt x="34" y="52"/>
                    </a:lnTo>
                    <a:lnTo>
                      <a:pt x="38" y="52"/>
                    </a:lnTo>
                    <a:lnTo>
                      <a:pt x="38" y="52"/>
                    </a:lnTo>
                    <a:lnTo>
                      <a:pt x="38" y="56"/>
                    </a:lnTo>
                    <a:lnTo>
                      <a:pt x="38" y="56"/>
                    </a:lnTo>
                    <a:lnTo>
                      <a:pt x="38" y="56"/>
                    </a:lnTo>
                    <a:lnTo>
                      <a:pt x="38" y="56"/>
                    </a:lnTo>
                    <a:lnTo>
                      <a:pt x="38" y="56"/>
                    </a:lnTo>
                    <a:lnTo>
                      <a:pt x="38" y="56"/>
                    </a:lnTo>
                    <a:lnTo>
                      <a:pt x="34" y="56"/>
                    </a:lnTo>
                    <a:lnTo>
                      <a:pt x="34" y="60"/>
                    </a:lnTo>
                    <a:lnTo>
                      <a:pt x="34" y="56"/>
                    </a:lnTo>
                    <a:lnTo>
                      <a:pt x="34" y="56"/>
                    </a:lnTo>
                    <a:lnTo>
                      <a:pt x="34" y="56"/>
                    </a:lnTo>
                    <a:lnTo>
                      <a:pt x="34" y="56"/>
                    </a:lnTo>
                    <a:lnTo>
                      <a:pt x="34" y="56"/>
                    </a:lnTo>
                    <a:lnTo>
                      <a:pt x="34" y="56"/>
                    </a:lnTo>
                    <a:lnTo>
                      <a:pt x="34" y="56"/>
                    </a:lnTo>
                    <a:lnTo>
                      <a:pt x="34" y="56"/>
                    </a:lnTo>
                    <a:lnTo>
                      <a:pt x="34" y="56"/>
                    </a:lnTo>
                    <a:lnTo>
                      <a:pt x="30" y="56"/>
                    </a:lnTo>
                    <a:lnTo>
                      <a:pt x="30" y="56"/>
                    </a:lnTo>
                    <a:lnTo>
                      <a:pt x="30" y="56"/>
                    </a:lnTo>
                    <a:lnTo>
                      <a:pt x="34" y="52"/>
                    </a:lnTo>
                    <a:lnTo>
                      <a:pt x="34" y="52"/>
                    </a:lnTo>
                    <a:lnTo>
                      <a:pt x="34" y="52"/>
                    </a:lnTo>
                    <a:lnTo>
                      <a:pt x="34" y="48"/>
                    </a:lnTo>
                    <a:lnTo>
                      <a:pt x="34" y="48"/>
                    </a:lnTo>
                    <a:lnTo>
                      <a:pt x="34" y="48"/>
                    </a:lnTo>
                    <a:lnTo>
                      <a:pt x="30" y="48"/>
                    </a:lnTo>
                    <a:lnTo>
                      <a:pt x="30" y="48"/>
                    </a:lnTo>
                    <a:lnTo>
                      <a:pt x="30" y="48"/>
                    </a:lnTo>
                    <a:lnTo>
                      <a:pt x="30" y="44"/>
                    </a:lnTo>
                    <a:lnTo>
                      <a:pt x="30" y="48"/>
                    </a:lnTo>
                    <a:lnTo>
                      <a:pt x="30" y="48"/>
                    </a:lnTo>
                    <a:lnTo>
                      <a:pt x="26" y="48"/>
                    </a:lnTo>
                    <a:lnTo>
                      <a:pt x="26" y="48"/>
                    </a:lnTo>
                    <a:lnTo>
                      <a:pt x="26" y="44"/>
                    </a:lnTo>
                    <a:lnTo>
                      <a:pt x="26" y="44"/>
                    </a:lnTo>
                    <a:lnTo>
                      <a:pt x="26" y="44"/>
                    </a:lnTo>
                    <a:lnTo>
                      <a:pt x="26" y="44"/>
                    </a:lnTo>
                    <a:lnTo>
                      <a:pt x="22" y="44"/>
                    </a:lnTo>
                    <a:lnTo>
                      <a:pt x="22" y="44"/>
                    </a:lnTo>
                    <a:lnTo>
                      <a:pt x="22" y="42"/>
                    </a:lnTo>
                    <a:lnTo>
                      <a:pt x="22" y="42"/>
                    </a:lnTo>
                    <a:lnTo>
                      <a:pt x="22" y="42"/>
                    </a:lnTo>
                    <a:lnTo>
                      <a:pt x="22" y="44"/>
                    </a:lnTo>
                    <a:lnTo>
                      <a:pt x="22" y="44"/>
                    </a:lnTo>
                    <a:lnTo>
                      <a:pt x="20" y="44"/>
                    </a:lnTo>
                    <a:lnTo>
                      <a:pt x="20" y="44"/>
                    </a:lnTo>
                    <a:lnTo>
                      <a:pt x="20" y="42"/>
                    </a:lnTo>
                    <a:lnTo>
                      <a:pt x="20" y="42"/>
                    </a:lnTo>
                    <a:lnTo>
                      <a:pt x="20" y="42"/>
                    </a:lnTo>
                    <a:lnTo>
                      <a:pt x="20" y="42"/>
                    </a:lnTo>
                    <a:lnTo>
                      <a:pt x="20" y="42"/>
                    </a:lnTo>
                    <a:lnTo>
                      <a:pt x="20" y="44"/>
                    </a:lnTo>
                    <a:lnTo>
                      <a:pt x="20" y="44"/>
                    </a:lnTo>
                    <a:lnTo>
                      <a:pt x="16" y="44"/>
                    </a:lnTo>
                    <a:lnTo>
                      <a:pt x="16" y="44"/>
                    </a:lnTo>
                    <a:lnTo>
                      <a:pt x="16" y="42"/>
                    </a:lnTo>
                    <a:lnTo>
                      <a:pt x="16" y="42"/>
                    </a:lnTo>
                    <a:lnTo>
                      <a:pt x="16" y="44"/>
                    </a:lnTo>
                    <a:lnTo>
                      <a:pt x="16" y="44"/>
                    </a:lnTo>
                    <a:lnTo>
                      <a:pt x="16" y="44"/>
                    </a:lnTo>
                    <a:lnTo>
                      <a:pt x="16" y="44"/>
                    </a:lnTo>
                    <a:lnTo>
                      <a:pt x="16" y="44"/>
                    </a:lnTo>
                    <a:lnTo>
                      <a:pt x="16" y="44"/>
                    </a:lnTo>
                    <a:lnTo>
                      <a:pt x="16" y="44"/>
                    </a:lnTo>
                    <a:lnTo>
                      <a:pt x="12" y="44"/>
                    </a:lnTo>
                    <a:lnTo>
                      <a:pt x="12" y="44"/>
                    </a:lnTo>
                    <a:lnTo>
                      <a:pt x="12" y="44"/>
                    </a:lnTo>
                    <a:lnTo>
                      <a:pt x="8" y="44"/>
                    </a:lnTo>
                    <a:lnTo>
                      <a:pt x="8" y="44"/>
                    </a:lnTo>
                    <a:lnTo>
                      <a:pt x="8" y="44"/>
                    </a:lnTo>
                    <a:lnTo>
                      <a:pt x="8" y="44"/>
                    </a:lnTo>
                    <a:lnTo>
                      <a:pt x="4" y="44"/>
                    </a:lnTo>
                    <a:lnTo>
                      <a:pt x="0" y="44"/>
                    </a:lnTo>
                    <a:lnTo>
                      <a:pt x="0" y="42"/>
                    </a:lnTo>
                    <a:lnTo>
                      <a:pt x="0" y="42"/>
                    </a:lnTo>
                    <a:lnTo>
                      <a:pt x="0" y="42"/>
                    </a:lnTo>
                    <a:lnTo>
                      <a:pt x="0" y="42"/>
                    </a:lnTo>
                    <a:lnTo>
                      <a:pt x="4" y="42"/>
                    </a:lnTo>
                    <a:lnTo>
                      <a:pt x="4" y="42"/>
                    </a:lnTo>
                    <a:lnTo>
                      <a:pt x="8" y="42"/>
                    </a:lnTo>
                    <a:lnTo>
                      <a:pt x="8" y="42"/>
                    </a:lnTo>
                    <a:lnTo>
                      <a:pt x="8" y="42"/>
                    </a:lnTo>
                    <a:lnTo>
                      <a:pt x="8" y="42"/>
                    </a:lnTo>
                    <a:lnTo>
                      <a:pt x="8" y="42"/>
                    </a:lnTo>
                    <a:lnTo>
                      <a:pt x="8" y="42"/>
                    </a:lnTo>
                    <a:lnTo>
                      <a:pt x="8" y="42"/>
                    </a:lnTo>
                    <a:lnTo>
                      <a:pt x="8" y="42"/>
                    </a:lnTo>
                    <a:lnTo>
                      <a:pt x="8" y="42"/>
                    </a:lnTo>
                    <a:lnTo>
                      <a:pt x="8" y="42"/>
                    </a:lnTo>
                    <a:lnTo>
                      <a:pt x="8" y="42"/>
                    </a:lnTo>
                    <a:lnTo>
                      <a:pt x="8" y="42"/>
                    </a:lnTo>
                    <a:lnTo>
                      <a:pt x="8" y="42"/>
                    </a:lnTo>
                    <a:lnTo>
                      <a:pt x="12" y="44"/>
                    </a:lnTo>
                    <a:lnTo>
                      <a:pt x="12" y="44"/>
                    </a:lnTo>
                    <a:lnTo>
                      <a:pt x="12" y="44"/>
                    </a:lnTo>
                    <a:lnTo>
                      <a:pt x="12" y="44"/>
                    </a:lnTo>
                    <a:lnTo>
                      <a:pt x="12" y="44"/>
                    </a:lnTo>
                    <a:lnTo>
                      <a:pt x="12" y="44"/>
                    </a:lnTo>
                    <a:lnTo>
                      <a:pt x="12" y="42"/>
                    </a:lnTo>
                    <a:lnTo>
                      <a:pt x="12" y="42"/>
                    </a:lnTo>
                    <a:lnTo>
                      <a:pt x="12" y="42"/>
                    </a:lnTo>
                    <a:lnTo>
                      <a:pt x="12" y="42"/>
                    </a:lnTo>
                    <a:lnTo>
                      <a:pt x="12" y="42"/>
                    </a:lnTo>
                    <a:lnTo>
                      <a:pt x="8" y="42"/>
                    </a:lnTo>
                    <a:lnTo>
                      <a:pt x="8" y="42"/>
                    </a:lnTo>
                    <a:lnTo>
                      <a:pt x="8" y="42"/>
                    </a:lnTo>
                    <a:lnTo>
                      <a:pt x="8" y="42"/>
                    </a:lnTo>
                    <a:lnTo>
                      <a:pt x="12" y="42"/>
                    </a:lnTo>
                    <a:lnTo>
                      <a:pt x="12" y="42"/>
                    </a:lnTo>
                    <a:lnTo>
                      <a:pt x="12" y="42"/>
                    </a:lnTo>
                    <a:lnTo>
                      <a:pt x="12" y="42"/>
                    </a:lnTo>
                    <a:lnTo>
                      <a:pt x="12" y="42"/>
                    </a:lnTo>
                    <a:lnTo>
                      <a:pt x="12" y="42"/>
                    </a:lnTo>
                    <a:lnTo>
                      <a:pt x="12" y="42"/>
                    </a:lnTo>
                    <a:lnTo>
                      <a:pt x="12" y="42"/>
                    </a:lnTo>
                    <a:lnTo>
                      <a:pt x="12" y="38"/>
                    </a:lnTo>
                    <a:lnTo>
                      <a:pt x="12" y="38"/>
                    </a:lnTo>
                    <a:lnTo>
                      <a:pt x="12" y="38"/>
                    </a:lnTo>
                    <a:lnTo>
                      <a:pt x="12" y="38"/>
                    </a:lnTo>
                    <a:lnTo>
                      <a:pt x="12" y="38"/>
                    </a:lnTo>
                    <a:lnTo>
                      <a:pt x="12" y="38"/>
                    </a:lnTo>
                    <a:lnTo>
                      <a:pt x="12" y="38"/>
                    </a:lnTo>
                    <a:lnTo>
                      <a:pt x="8" y="38"/>
                    </a:lnTo>
                    <a:lnTo>
                      <a:pt x="8" y="38"/>
                    </a:lnTo>
                    <a:lnTo>
                      <a:pt x="8" y="38"/>
                    </a:lnTo>
                    <a:lnTo>
                      <a:pt x="8" y="38"/>
                    </a:lnTo>
                    <a:lnTo>
                      <a:pt x="8" y="38"/>
                    </a:lnTo>
                    <a:lnTo>
                      <a:pt x="8" y="38"/>
                    </a:lnTo>
                    <a:lnTo>
                      <a:pt x="8" y="34"/>
                    </a:lnTo>
                    <a:lnTo>
                      <a:pt x="8" y="34"/>
                    </a:lnTo>
                    <a:lnTo>
                      <a:pt x="8" y="34"/>
                    </a:lnTo>
                    <a:lnTo>
                      <a:pt x="8" y="34"/>
                    </a:lnTo>
                    <a:lnTo>
                      <a:pt x="8" y="34"/>
                    </a:lnTo>
                    <a:lnTo>
                      <a:pt x="12" y="34"/>
                    </a:lnTo>
                    <a:lnTo>
                      <a:pt x="12" y="34"/>
                    </a:lnTo>
                    <a:lnTo>
                      <a:pt x="12" y="30"/>
                    </a:lnTo>
                    <a:lnTo>
                      <a:pt x="16" y="26"/>
                    </a:lnTo>
                    <a:lnTo>
                      <a:pt x="16" y="26"/>
                    </a:lnTo>
                    <a:lnTo>
                      <a:pt x="16" y="26"/>
                    </a:lnTo>
                    <a:lnTo>
                      <a:pt x="16" y="26"/>
                    </a:lnTo>
                    <a:lnTo>
                      <a:pt x="16" y="26"/>
                    </a:lnTo>
                    <a:lnTo>
                      <a:pt x="16" y="22"/>
                    </a:lnTo>
                    <a:lnTo>
                      <a:pt x="16" y="22"/>
                    </a:lnTo>
                    <a:lnTo>
                      <a:pt x="16" y="22"/>
                    </a:lnTo>
                    <a:lnTo>
                      <a:pt x="16" y="22"/>
                    </a:lnTo>
                    <a:lnTo>
                      <a:pt x="20" y="22"/>
                    </a:lnTo>
                    <a:lnTo>
                      <a:pt x="20" y="22"/>
                    </a:lnTo>
                    <a:lnTo>
                      <a:pt x="20" y="22"/>
                    </a:lnTo>
                    <a:lnTo>
                      <a:pt x="22" y="22"/>
                    </a:lnTo>
                    <a:lnTo>
                      <a:pt x="22" y="22"/>
                    </a:lnTo>
                    <a:lnTo>
                      <a:pt x="22" y="22"/>
                    </a:lnTo>
                    <a:lnTo>
                      <a:pt x="22" y="22"/>
                    </a:lnTo>
                    <a:lnTo>
                      <a:pt x="22" y="26"/>
                    </a:lnTo>
                    <a:lnTo>
                      <a:pt x="26" y="26"/>
                    </a:lnTo>
                    <a:lnTo>
                      <a:pt x="26" y="26"/>
                    </a:lnTo>
                    <a:lnTo>
                      <a:pt x="26" y="26"/>
                    </a:lnTo>
                    <a:lnTo>
                      <a:pt x="26" y="26"/>
                    </a:lnTo>
                    <a:lnTo>
                      <a:pt x="26" y="26"/>
                    </a:lnTo>
                    <a:close/>
                    <a:moveTo>
                      <a:pt x="22" y="22"/>
                    </a:moveTo>
                    <a:lnTo>
                      <a:pt x="22" y="22"/>
                    </a:lnTo>
                    <a:lnTo>
                      <a:pt x="22" y="18"/>
                    </a:lnTo>
                    <a:lnTo>
                      <a:pt x="22" y="18"/>
                    </a:lnTo>
                    <a:lnTo>
                      <a:pt x="22" y="18"/>
                    </a:lnTo>
                    <a:lnTo>
                      <a:pt x="22" y="18"/>
                    </a:lnTo>
                    <a:lnTo>
                      <a:pt x="22" y="18"/>
                    </a:lnTo>
                    <a:lnTo>
                      <a:pt x="22" y="18"/>
                    </a:lnTo>
                    <a:lnTo>
                      <a:pt x="26" y="18"/>
                    </a:lnTo>
                    <a:lnTo>
                      <a:pt x="26" y="18"/>
                    </a:lnTo>
                    <a:lnTo>
                      <a:pt x="26" y="18"/>
                    </a:lnTo>
                    <a:lnTo>
                      <a:pt x="26" y="18"/>
                    </a:lnTo>
                    <a:lnTo>
                      <a:pt x="26" y="18"/>
                    </a:lnTo>
                    <a:lnTo>
                      <a:pt x="26" y="18"/>
                    </a:lnTo>
                    <a:lnTo>
                      <a:pt x="26" y="18"/>
                    </a:lnTo>
                    <a:lnTo>
                      <a:pt x="30" y="18"/>
                    </a:lnTo>
                    <a:lnTo>
                      <a:pt x="30" y="18"/>
                    </a:lnTo>
                    <a:lnTo>
                      <a:pt x="30" y="18"/>
                    </a:lnTo>
                    <a:lnTo>
                      <a:pt x="30" y="18"/>
                    </a:lnTo>
                    <a:lnTo>
                      <a:pt x="30" y="18"/>
                    </a:lnTo>
                    <a:lnTo>
                      <a:pt x="30" y="22"/>
                    </a:lnTo>
                    <a:lnTo>
                      <a:pt x="30" y="22"/>
                    </a:lnTo>
                    <a:lnTo>
                      <a:pt x="26" y="22"/>
                    </a:lnTo>
                    <a:lnTo>
                      <a:pt x="26" y="22"/>
                    </a:lnTo>
                    <a:lnTo>
                      <a:pt x="26" y="22"/>
                    </a:lnTo>
                    <a:lnTo>
                      <a:pt x="26" y="22"/>
                    </a:lnTo>
                    <a:lnTo>
                      <a:pt x="22" y="22"/>
                    </a:lnTo>
                    <a:lnTo>
                      <a:pt x="22" y="22"/>
                    </a:lnTo>
                    <a:lnTo>
                      <a:pt x="22" y="22"/>
                    </a:lnTo>
                    <a:lnTo>
                      <a:pt x="22" y="22"/>
                    </a:lnTo>
                    <a:lnTo>
                      <a:pt x="22" y="22"/>
                    </a:lnTo>
                    <a:lnTo>
                      <a:pt x="22" y="22"/>
                    </a:lnTo>
                    <a:lnTo>
                      <a:pt x="22" y="22"/>
                    </a:lnTo>
                    <a:lnTo>
                      <a:pt x="22" y="22"/>
                    </a:lnTo>
                    <a:lnTo>
                      <a:pt x="22" y="22"/>
                    </a:lnTo>
                    <a:close/>
                    <a:moveTo>
                      <a:pt x="30" y="22"/>
                    </a:moveTo>
                    <a:lnTo>
                      <a:pt x="30" y="22"/>
                    </a:lnTo>
                    <a:lnTo>
                      <a:pt x="30" y="26"/>
                    </a:lnTo>
                    <a:lnTo>
                      <a:pt x="30" y="26"/>
                    </a:lnTo>
                    <a:lnTo>
                      <a:pt x="30" y="26"/>
                    </a:lnTo>
                    <a:lnTo>
                      <a:pt x="30" y="26"/>
                    </a:lnTo>
                    <a:lnTo>
                      <a:pt x="26" y="26"/>
                    </a:lnTo>
                    <a:lnTo>
                      <a:pt x="26" y="26"/>
                    </a:lnTo>
                    <a:lnTo>
                      <a:pt x="26" y="26"/>
                    </a:lnTo>
                    <a:lnTo>
                      <a:pt x="26" y="26"/>
                    </a:lnTo>
                    <a:lnTo>
                      <a:pt x="26" y="26"/>
                    </a:lnTo>
                    <a:lnTo>
                      <a:pt x="26" y="26"/>
                    </a:lnTo>
                    <a:lnTo>
                      <a:pt x="26" y="26"/>
                    </a:lnTo>
                    <a:lnTo>
                      <a:pt x="26" y="26"/>
                    </a:lnTo>
                    <a:lnTo>
                      <a:pt x="26" y="26"/>
                    </a:lnTo>
                    <a:lnTo>
                      <a:pt x="22" y="22"/>
                    </a:lnTo>
                    <a:lnTo>
                      <a:pt x="26" y="22"/>
                    </a:lnTo>
                    <a:lnTo>
                      <a:pt x="26" y="22"/>
                    </a:lnTo>
                    <a:lnTo>
                      <a:pt x="26" y="22"/>
                    </a:lnTo>
                    <a:lnTo>
                      <a:pt x="26" y="22"/>
                    </a:lnTo>
                    <a:lnTo>
                      <a:pt x="30" y="22"/>
                    </a:lnTo>
                    <a:lnTo>
                      <a:pt x="30" y="22"/>
                    </a:lnTo>
                    <a:lnTo>
                      <a:pt x="30" y="22"/>
                    </a:lnTo>
                    <a:lnTo>
                      <a:pt x="30" y="18"/>
                    </a:lnTo>
                    <a:lnTo>
                      <a:pt x="30" y="18"/>
                    </a:lnTo>
                    <a:lnTo>
                      <a:pt x="30" y="18"/>
                    </a:lnTo>
                    <a:lnTo>
                      <a:pt x="34" y="18"/>
                    </a:lnTo>
                    <a:lnTo>
                      <a:pt x="34" y="18"/>
                    </a:lnTo>
                    <a:lnTo>
                      <a:pt x="34" y="22"/>
                    </a:lnTo>
                    <a:lnTo>
                      <a:pt x="34" y="22"/>
                    </a:lnTo>
                    <a:lnTo>
                      <a:pt x="34" y="22"/>
                    </a:lnTo>
                    <a:lnTo>
                      <a:pt x="34" y="22"/>
                    </a:lnTo>
                    <a:lnTo>
                      <a:pt x="34" y="22"/>
                    </a:lnTo>
                    <a:lnTo>
                      <a:pt x="34" y="22"/>
                    </a:lnTo>
                    <a:lnTo>
                      <a:pt x="30" y="22"/>
                    </a:lnTo>
                    <a:lnTo>
                      <a:pt x="30" y="22"/>
                    </a:lnTo>
                    <a:lnTo>
                      <a:pt x="30" y="22"/>
                    </a:lnTo>
                    <a:lnTo>
                      <a:pt x="30" y="22"/>
                    </a:lnTo>
                    <a:close/>
                    <a:moveTo>
                      <a:pt x="8" y="38"/>
                    </a:moveTo>
                    <a:lnTo>
                      <a:pt x="8" y="38"/>
                    </a:lnTo>
                    <a:lnTo>
                      <a:pt x="8" y="38"/>
                    </a:lnTo>
                    <a:lnTo>
                      <a:pt x="8" y="38"/>
                    </a:lnTo>
                    <a:lnTo>
                      <a:pt x="8" y="38"/>
                    </a:lnTo>
                    <a:lnTo>
                      <a:pt x="12" y="38"/>
                    </a:lnTo>
                    <a:lnTo>
                      <a:pt x="12" y="38"/>
                    </a:lnTo>
                    <a:lnTo>
                      <a:pt x="12" y="42"/>
                    </a:lnTo>
                    <a:lnTo>
                      <a:pt x="8" y="42"/>
                    </a:lnTo>
                    <a:lnTo>
                      <a:pt x="8" y="42"/>
                    </a:lnTo>
                    <a:lnTo>
                      <a:pt x="8" y="42"/>
                    </a:lnTo>
                    <a:lnTo>
                      <a:pt x="8" y="42"/>
                    </a:lnTo>
                    <a:lnTo>
                      <a:pt x="4" y="38"/>
                    </a:lnTo>
                    <a:lnTo>
                      <a:pt x="4" y="38"/>
                    </a:lnTo>
                    <a:lnTo>
                      <a:pt x="4" y="38"/>
                    </a:lnTo>
                    <a:lnTo>
                      <a:pt x="4" y="38"/>
                    </a:lnTo>
                    <a:lnTo>
                      <a:pt x="4" y="38"/>
                    </a:lnTo>
                    <a:lnTo>
                      <a:pt x="4" y="38"/>
                    </a:lnTo>
                    <a:lnTo>
                      <a:pt x="4" y="38"/>
                    </a:lnTo>
                    <a:lnTo>
                      <a:pt x="8" y="38"/>
                    </a:lnTo>
                    <a:lnTo>
                      <a:pt x="8" y="38"/>
                    </a:lnTo>
                    <a:lnTo>
                      <a:pt x="8" y="38"/>
                    </a:lnTo>
                    <a:close/>
                    <a:moveTo>
                      <a:pt x="0" y="44"/>
                    </a:moveTo>
                    <a:lnTo>
                      <a:pt x="0" y="44"/>
                    </a:lnTo>
                    <a:lnTo>
                      <a:pt x="0" y="44"/>
                    </a:lnTo>
                    <a:lnTo>
                      <a:pt x="0" y="44"/>
                    </a:lnTo>
                    <a:lnTo>
                      <a:pt x="4" y="44"/>
                    </a:lnTo>
                    <a:lnTo>
                      <a:pt x="4" y="44"/>
                    </a:lnTo>
                    <a:lnTo>
                      <a:pt x="4" y="44"/>
                    </a:lnTo>
                    <a:lnTo>
                      <a:pt x="8" y="44"/>
                    </a:lnTo>
                    <a:lnTo>
                      <a:pt x="8" y="44"/>
                    </a:lnTo>
                    <a:lnTo>
                      <a:pt x="12" y="44"/>
                    </a:lnTo>
                    <a:lnTo>
                      <a:pt x="12" y="44"/>
                    </a:lnTo>
                    <a:lnTo>
                      <a:pt x="12" y="44"/>
                    </a:lnTo>
                    <a:lnTo>
                      <a:pt x="12" y="44"/>
                    </a:lnTo>
                    <a:lnTo>
                      <a:pt x="12" y="48"/>
                    </a:lnTo>
                    <a:lnTo>
                      <a:pt x="8" y="48"/>
                    </a:lnTo>
                    <a:lnTo>
                      <a:pt x="8" y="48"/>
                    </a:lnTo>
                    <a:lnTo>
                      <a:pt x="8" y="48"/>
                    </a:lnTo>
                    <a:lnTo>
                      <a:pt x="4" y="48"/>
                    </a:lnTo>
                    <a:lnTo>
                      <a:pt x="4" y="48"/>
                    </a:lnTo>
                    <a:lnTo>
                      <a:pt x="4" y="44"/>
                    </a:lnTo>
                    <a:lnTo>
                      <a:pt x="4" y="44"/>
                    </a:lnTo>
                    <a:lnTo>
                      <a:pt x="0" y="48"/>
                    </a:lnTo>
                    <a:lnTo>
                      <a:pt x="0" y="48"/>
                    </a:lnTo>
                    <a:lnTo>
                      <a:pt x="0" y="48"/>
                    </a:lnTo>
                    <a:lnTo>
                      <a:pt x="0" y="48"/>
                    </a:lnTo>
                    <a:lnTo>
                      <a:pt x="0" y="48"/>
                    </a:lnTo>
                    <a:lnTo>
                      <a:pt x="0" y="48"/>
                    </a:lnTo>
                    <a:lnTo>
                      <a:pt x="0" y="44"/>
                    </a:lnTo>
                    <a:lnTo>
                      <a:pt x="0" y="44"/>
                    </a:lnTo>
                    <a:lnTo>
                      <a:pt x="0" y="44"/>
                    </a:lnTo>
                    <a:lnTo>
                      <a:pt x="0" y="44"/>
                    </a:lnTo>
                    <a:close/>
                    <a:moveTo>
                      <a:pt x="26" y="4"/>
                    </a:moveTo>
                    <a:lnTo>
                      <a:pt x="26" y="4"/>
                    </a:lnTo>
                    <a:lnTo>
                      <a:pt x="26" y="4"/>
                    </a:lnTo>
                    <a:lnTo>
                      <a:pt x="26" y="4"/>
                    </a:lnTo>
                    <a:lnTo>
                      <a:pt x="26" y="4"/>
                    </a:lnTo>
                    <a:lnTo>
                      <a:pt x="26" y="4"/>
                    </a:lnTo>
                    <a:lnTo>
                      <a:pt x="26" y="4"/>
                    </a:lnTo>
                    <a:lnTo>
                      <a:pt x="30" y="0"/>
                    </a:lnTo>
                    <a:lnTo>
                      <a:pt x="30" y="0"/>
                    </a:lnTo>
                    <a:lnTo>
                      <a:pt x="30" y="0"/>
                    </a:lnTo>
                    <a:lnTo>
                      <a:pt x="30" y="0"/>
                    </a:lnTo>
                    <a:lnTo>
                      <a:pt x="30" y="0"/>
                    </a:lnTo>
                    <a:lnTo>
                      <a:pt x="26" y="4"/>
                    </a:lnTo>
                    <a:lnTo>
                      <a:pt x="26" y="4"/>
                    </a:lnTo>
                    <a:lnTo>
                      <a:pt x="26" y="4"/>
                    </a:lnTo>
                    <a:lnTo>
                      <a:pt x="26" y="4"/>
                    </a:lnTo>
                    <a:lnTo>
                      <a:pt x="26" y="4"/>
                    </a:lnTo>
                    <a:lnTo>
                      <a:pt x="26" y="4"/>
                    </a:lnTo>
                    <a:close/>
                    <a:moveTo>
                      <a:pt x="20" y="12"/>
                    </a:moveTo>
                    <a:lnTo>
                      <a:pt x="20" y="12"/>
                    </a:lnTo>
                    <a:lnTo>
                      <a:pt x="20" y="12"/>
                    </a:lnTo>
                    <a:lnTo>
                      <a:pt x="20" y="12"/>
                    </a:lnTo>
                    <a:lnTo>
                      <a:pt x="20" y="12"/>
                    </a:lnTo>
                    <a:lnTo>
                      <a:pt x="20" y="12"/>
                    </a:lnTo>
                    <a:lnTo>
                      <a:pt x="20" y="8"/>
                    </a:lnTo>
                    <a:lnTo>
                      <a:pt x="20" y="8"/>
                    </a:lnTo>
                    <a:lnTo>
                      <a:pt x="20" y="8"/>
                    </a:lnTo>
                    <a:lnTo>
                      <a:pt x="20" y="8"/>
                    </a:lnTo>
                    <a:lnTo>
                      <a:pt x="20" y="8"/>
                    </a:lnTo>
                    <a:lnTo>
                      <a:pt x="22" y="8"/>
                    </a:lnTo>
                    <a:lnTo>
                      <a:pt x="22" y="8"/>
                    </a:lnTo>
                    <a:lnTo>
                      <a:pt x="22" y="8"/>
                    </a:lnTo>
                    <a:lnTo>
                      <a:pt x="22" y="8"/>
                    </a:lnTo>
                    <a:lnTo>
                      <a:pt x="22" y="8"/>
                    </a:lnTo>
                    <a:lnTo>
                      <a:pt x="20" y="12"/>
                    </a:lnTo>
                    <a:lnTo>
                      <a:pt x="20" y="12"/>
                    </a:lnTo>
                    <a:lnTo>
                      <a:pt x="20" y="12"/>
                    </a:lnTo>
                    <a:lnTo>
                      <a:pt x="20" y="12"/>
                    </a:lnTo>
                    <a:lnTo>
                      <a:pt x="20" y="12"/>
                    </a:lnTo>
                    <a:lnTo>
                      <a:pt x="20" y="12"/>
                    </a:lnTo>
                    <a:lnTo>
                      <a:pt x="20" y="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19" name="Freeform 116">
                <a:extLst>
                  <a:ext uri="{FF2B5EF4-FFF2-40B4-BE49-F238E27FC236}">
                    <a16:creationId xmlns:a16="http://schemas.microsoft.com/office/drawing/2014/main" id="{91298399-5542-EE49-D84F-984B1D3AEF03}"/>
                  </a:ext>
                </a:extLst>
              </p:cNvPr>
              <p:cNvSpPr>
                <a:spLocks noEditPoints="1"/>
              </p:cNvSpPr>
              <p:nvPr/>
            </p:nvSpPr>
            <p:spPr bwMode="auto">
              <a:xfrm>
                <a:off x="4498975" y="2336868"/>
                <a:ext cx="593725" cy="504825"/>
              </a:xfrm>
              <a:custGeom>
                <a:avLst/>
                <a:gdLst>
                  <a:gd name="T0" fmla="*/ 104 w 374"/>
                  <a:gd name="T1" fmla="*/ 154 h 318"/>
                  <a:gd name="T2" fmla="*/ 120 w 374"/>
                  <a:gd name="T3" fmla="*/ 132 h 318"/>
                  <a:gd name="T4" fmla="*/ 120 w 374"/>
                  <a:gd name="T5" fmla="*/ 116 h 318"/>
                  <a:gd name="T6" fmla="*/ 142 w 374"/>
                  <a:gd name="T7" fmla="*/ 102 h 318"/>
                  <a:gd name="T8" fmla="*/ 150 w 374"/>
                  <a:gd name="T9" fmla="*/ 94 h 318"/>
                  <a:gd name="T10" fmla="*/ 146 w 374"/>
                  <a:gd name="T11" fmla="*/ 82 h 318"/>
                  <a:gd name="T12" fmla="*/ 164 w 374"/>
                  <a:gd name="T13" fmla="*/ 82 h 318"/>
                  <a:gd name="T14" fmla="*/ 184 w 374"/>
                  <a:gd name="T15" fmla="*/ 72 h 318"/>
                  <a:gd name="T16" fmla="*/ 180 w 374"/>
                  <a:gd name="T17" fmla="*/ 56 h 318"/>
                  <a:gd name="T18" fmla="*/ 202 w 374"/>
                  <a:gd name="T19" fmla="*/ 42 h 318"/>
                  <a:gd name="T20" fmla="*/ 232 w 374"/>
                  <a:gd name="T21" fmla="*/ 30 h 318"/>
                  <a:gd name="T22" fmla="*/ 254 w 374"/>
                  <a:gd name="T23" fmla="*/ 22 h 318"/>
                  <a:gd name="T24" fmla="*/ 276 w 374"/>
                  <a:gd name="T25" fmla="*/ 8 h 318"/>
                  <a:gd name="T26" fmla="*/ 296 w 374"/>
                  <a:gd name="T27" fmla="*/ 22 h 318"/>
                  <a:gd name="T28" fmla="*/ 318 w 374"/>
                  <a:gd name="T29" fmla="*/ 8 h 318"/>
                  <a:gd name="T30" fmla="*/ 332 w 374"/>
                  <a:gd name="T31" fmla="*/ 22 h 318"/>
                  <a:gd name="T32" fmla="*/ 374 w 374"/>
                  <a:gd name="T33" fmla="*/ 22 h 318"/>
                  <a:gd name="T34" fmla="*/ 358 w 374"/>
                  <a:gd name="T35" fmla="*/ 34 h 318"/>
                  <a:gd name="T36" fmla="*/ 348 w 374"/>
                  <a:gd name="T37" fmla="*/ 38 h 318"/>
                  <a:gd name="T38" fmla="*/ 296 w 374"/>
                  <a:gd name="T39" fmla="*/ 56 h 318"/>
                  <a:gd name="T40" fmla="*/ 232 w 374"/>
                  <a:gd name="T41" fmla="*/ 52 h 318"/>
                  <a:gd name="T42" fmla="*/ 168 w 374"/>
                  <a:gd name="T43" fmla="*/ 90 h 318"/>
                  <a:gd name="T44" fmla="*/ 128 w 374"/>
                  <a:gd name="T45" fmla="*/ 162 h 318"/>
                  <a:gd name="T46" fmla="*/ 112 w 374"/>
                  <a:gd name="T47" fmla="*/ 236 h 318"/>
                  <a:gd name="T48" fmla="*/ 90 w 374"/>
                  <a:gd name="T49" fmla="*/ 292 h 318"/>
                  <a:gd name="T50" fmla="*/ 72 w 374"/>
                  <a:gd name="T51" fmla="*/ 294 h 318"/>
                  <a:gd name="T52" fmla="*/ 12 w 374"/>
                  <a:gd name="T53" fmla="*/ 292 h 318"/>
                  <a:gd name="T54" fmla="*/ 14 w 374"/>
                  <a:gd name="T55" fmla="*/ 284 h 318"/>
                  <a:gd name="T56" fmla="*/ 30 w 374"/>
                  <a:gd name="T57" fmla="*/ 262 h 318"/>
                  <a:gd name="T58" fmla="*/ 14 w 374"/>
                  <a:gd name="T59" fmla="*/ 258 h 318"/>
                  <a:gd name="T60" fmla="*/ 34 w 374"/>
                  <a:gd name="T61" fmla="*/ 246 h 318"/>
                  <a:gd name="T62" fmla="*/ 8 w 374"/>
                  <a:gd name="T63" fmla="*/ 238 h 318"/>
                  <a:gd name="T64" fmla="*/ 8 w 374"/>
                  <a:gd name="T65" fmla="*/ 228 h 318"/>
                  <a:gd name="T66" fmla="*/ 30 w 374"/>
                  <a:gd name="T67" fmla="*/ 224 h 318"/>
                  <a:gd name="T68" fmla="*/ 44 w 374"/>
                  <a:gd name="T69" fmla="*/ 210 h 318"/>
                  <a:gd name="T70" fmla="*/ 52 w 374"/>
                  <a:gd name="T71" fmla="*/ 206 h 318"/>
                  <a:gd name="T72" fmla="*/ 64 w 374"/>
                  <a:gd name="T73" fmla="*/ 192 h 318"/>
                  <a:gd name="T74" fmla="*/ 86 w 374"/>
                  <a:gd name="T75" fmla="*/ 180 h 318"/>
                  <a:gd name="T76" fmla="*/ 284 w 374"/>
                  <a:gd name="T77" fmla="*/ 4 h 318"/>
                  <a:gd name="T78" fmla="*/ 206 w 374"/>
                  <a:gd name="T79" fmla="*/ 26 h 318"/>
                  <a:gd name="T80" fmla="*/ 354 w 374"/>
                  <a:gd name="T81" fmla="*/ 38 h 318"/>
                  <a:gd name="T82" fmla="*/ 176 w 374"/>
                  <a:gd name="T83" fmla="*/ 60 h 318"/>
                  <a:gd name="T84" fmla="*/ 124 w 374"/>
                  <a:gd name="T85" fmla="*/ 76 h 318"/>
                  <a:gd name="T86" fmla="*/ 130 w 374"/>
                  <a:gd name="T87" fmla="*/ 106 h 318"/>
                  <a:gd name="T88" fmla="*/ 104 w 374"/>
                  <a:gd name="T89" fmla="*/ 154 h 318"/>
                  <a:gd name="T90" fmla="*/ 52 w 374"/>
                  <a:gd name="T91" fmla="*/ 194 h 318"/>
                  <a:gd name="T92" fmla="*/ 42 w 374"/>
                  <a:gd name="T93" fmla="*/ 202 h 318"/>
                  <a:gd name="T94" fmla="*/ 12 w 374"/>
                  <a:gd name="T95" fmla="*/ 222 h 318"/>
                  <a:gd name="T96" fmla="*/ 12 w 374"/>
                  <a:gd name="T97" fmla="*/ 262 h 318"/>
                  <a:gd name="T98" fmla="*/ 248 w 374"/>
                  <a:gd name="T99" fmla="*/ 16 h 318"/>
                  <a:gd name="T100" fmla="*/ 270 w 374"/>
                  <a:gd name="T101" fmla="*/ 16 h 318"/>
                  <a:gd name="T102" fmla="*/ 228 w 374"/>
                  <a:gd name="T103" fmla="*/ 30 h 318"/>
                  <a:gd name="T104" fmla="*/ 194 w 374"/>
                  <a:gd name="T105" fmla="*/ 38 h 318"/>
                  <a:gd name="T106" fmla="*/ 176 w 374"/>
                  <a:gd name="T107" fmla="*/ 42 h 318"/>
                  <a:gd name="T108" fmla="*/ 154 w 374"/>
                  <a:gd name="T109" fmla="*/ 56 h 318"/>
                  <a:gd name="T110" fmla="*/ 146 w 374"/>
                  <a:gd name="T111" fmla="*/ 60 h 318"/>
                  <a:gd name="T112" fmla="*/ 158 w 374"/>
                  <a:gd name="T113" fmla="*/ 56 h 318"/>
                  <a:gd name="T114" fmla="*/ 134 w 374"/>
                  <a:gd name="T115" fmla="*/ 76 h 318"/>
                  <a:gd name="T116" fmla="*/ 108 w 374"/>
                  <a:gd name="T117" fmla="*/ 132 h 318"/>
                  <a:gd name="T118" fmla="*/ 44 w 374"/>
                  <a:gd name="T119" fmla="*/ 194 h 318"/>
                  <a:gd name="T120" fmla="*/ 8 w 374"/>
                  <a:gd name="T121" fmla="*/ 262 h 318"/>
                  <a:gd name="T122" fmla="*/ 8 w 374"/>
                  <a:gd name="T123"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4" h="318">
                    <a:moveTo>
                      <a:pt x="82" y="168"/>
                    </a:moveTo>
                    <a:lnTo>
                      <a:pt x="86" y="168"/>
                    </a:lnTo>
                    <a:lnTo>
                      <a:pt x="82" y="168"/>
                    </a:lnTo>
                    <a:lnTo>
                      <a:pt x="86" y="164"/>
                    </a:lnTo>
                    <a:lnTo>
                      <a:pt x="90" y="164"/>
                    </a:lnTo>
                    <a:lnTo>
                      <a:pt x="94" y="168"/>
                    </a:lnTo>
                    <a:lnTo>
                      <a:pt x="94" y="164"/>
                    </a:lnTo>
                    <a:lnTo>
                      <a:pt x="98" y="164"/>
                    </a:lnTo>
                    <a:lnTo>
                      <a:pt x="102" y="164"/>
                    </a:lnTo>
                    <a:lnTo>
                      <a:pt x="98" y="164"/>
                    </a:lnTo>
                    <a:lnTo>
                      <a:pt x="94" y="164"/>
                    </a:lnTo>
                    <a:lnTo>
                      <a:pt x="94" y="162"/>
                    </a:lnTo>
                    <a:lnTo>
                      <a:pt x="98" y="162"/>
                    </a:lnTo>
                    <a:lnTo>
                      <a:pt x="102" y="162"/>
                    </a:lnTo>
                    <a:lnTo>
                      <a:pt x="102" y="158"/>
                    </a:lnTo>
                    <a:lnTo>
                      <a:pt x="98" y="158"/>
                    </a:lnTo>
                    <a:lnTo>
                      <a:pt x="102" y="158"/>
                    </a:lnTo>
                    <a:lnTo>
                      <a:pt x="104" y="154"/>
                    </a:lnTo>
                    <a:lnTo>
                      <a:pt x="102" y="154"/>
                    </a:lnTo>
                    <a:lnTo>
                      <a:pt x="102" y="158"/>
                    </a:lnTo>
                    <a:lnTo>
                      <a:pt x="94" y="162"/>
                    </a:lnTo>
                    <a:lnTo>
                      <a:pt x="94" y="158"/>
                    </a:lnTo>
                    <a:lnTo>
                      <a:pt x="98" y="158"/>
                    </a:lnTo>
                    <a:lnTo>
                      <a:pt x="94" y="158"/>
                    </a:lnTo>
                    <a:lnTo>
                      <a:pt x="98" y="154"/>
                    </a:lnTo>
                    <a:lnTo>
                      <a:pt x="102" y="154"/>
                    </a:lnTo>
                    <a:lnTo>
                      <a:pt x="104" y="154"/>
                    </a:lnTo>
                    <a:lnTo>
                      <a:pt x="108" y="154"/>
                    </a:lnTo>
                    <a:lnTo>
                      <a:pt x="112" y="150"/>
                    </a:lnTo>
                    <a:lnTo>
                      <a:pt x="116" y="146"/>
                    </a:lnTo>
                    <a:lnTo>
                      <a:pt x="112" y="150"/>
                    </a:lnTo>
                    <a:lnTo>
                      <a:pt x="108" y="150"/>
                    </a:lnTo>
                    <a:lnTo>
                      <a:pt x="112" y="150"/>
                    </a:lnTo>
                    <a:lnTo>
                      <a:pt x="112" y="146"/>
                    </a:lnTo>
                    <a:lnTo>
                      <a:pt x="108" y="146"/>
                    </a:lnTo>
                    <a:lnTo>
                      <a:pt x="108" y="150"/>
                    </a:lnTo>
                    <a:lnTo>
                      <a:pt x="104" y="150"/>
                    </a:lnTo>
                    <a:lnTo>
                      <a:pt x="108" y="146"/>
                    </a:lnTo>
                    <a:lnTo>
                      <a:pt x="112" y="146"/>
                    </a:lnTo>
                    <a:lnTo>
                      <a:pt x="108" y="142"/>
                    </a:lnTo>
                    <a:lnTo>
                      <a:pt x="112" y="142"/>
                    </a:lnTo>
                    <a:lnTo>
                      <a:pt x="108" y="142"/>
                    </a:lnTo>
                    <a:lnTo>
                      <a:pt x="108" y="138"/>
                    </a:lnTo>
                    <a:lnTo>
                      <a:pt x="108" y="136"/>
                    </a:lnTo>
                    <a:lnTo>
                      <a:pt x="112" y="136"/>
                    </a:lnTo>
                    <a:lnTo>
                      <a:pt x="112" y="138"/>
                    </a:lnTo>
                    <a:lnTo>
                      <a:pt x="116" y="138"/>
                    </a:lnTo>
                    <a:lnTo>
                      <a:pt x="112" y="138"/>
                    </a:lnTo>
                    <a:lnTo>
                      <a:pt x="112" y="136"/>
                    </a:lnTo>
                    <a:lnTo>
                      <a:pt x="112" y="132"/>
                    </a:lnTo>
                    <a:lnTo>
                      <a:pt x="116" y="132"/>
                    </a:lnTo>
                    <a:lnTo>
                      <a:pt x="120" y="132"/>
                    </a:lnTo>
                    <a:lnTo>
                      <a:pt x="120" y="136"/>
                    </a:lnTo>
                    <a:lnTo>
                      <a:pt x="120" y="132"/>
                    </a:lnTo>
                    <a:lnTo>
                      <a:pt x="116" y="132"/>
                    </a:lnTo>
                    <a:lnTo>
                      <a:pt x="116" y="128"/>
                    </a:lnTo>
                    <a:lnTo>
                      <a:pt x="112" y="128"/>
                    </a:lnTo>
                    <a:lnTo>
                      <a:pt x="116" y="128"/>
                    </a:lnTo>
                    <a:lnTo>
                      <a:pt x="120" y="128"/>
                    </a:lnTo>
                    <a:lnTo>
                      <a:pt x="120" y="124"/>
                    </a:lnTo>
                    <a:lnTo>
                      <a:pt x="124" y="124"/>
                    </a:lnTo>
                    <a:lnTo>
                      <a:pt x="128" y="124"/>
                    </a:lnTo>
                    <a:lnTo>
                      <a:pt x="124" y="124"/>
                    </a:lnTo>
                    <a:lnTo>
                      <a:pt x="124" y="128"/>
                    </a:lnTo>
                    <a:lnTo>
                      <a:pt x="128" y="124"/>
                    </a:lnTo>
                    <a:lnTo>
                      <a:pt x="130" y="124"/>
                    </a:lnTo>
                    <a:lnTo>
                      <a:pt x="134" y="124"/>
                    </a:lnTo>
                    <a:lnTo>
                      <a:pt x="134" y="120"/>
                    </a:lnTo>
                    <a:lnTo>
                      <a:pt x="130" y="124"/>
                    </a:lnTo>
                    <a:lnTo>
                      <a:pt x="128" y="124"/>
                    </a:lnTo>
                    <a:lnTo>
                      <a:pt x="124" y="124"/>
                    </a:lnTo>
                    <a:lnTo>
                      <a:pt x="120" y="124"/>
                    </a:lnTo>
                    <a:lnTo>
                      <a:pt x="116" y="124"/>
                    </a:lnTo>
                    <a:lnTo>
                      <a:pt x="120" y="124"/>
                    </a:lnTo>
                    <a:lnTo>
                      <a:pt x="124" y="124"/>
                    </a:lnTo>
                    <a:lnTo>
                      <a:pt x="120" y="124"/>
                    </a:lnTo>
                    <a:lnTo>
                      <a:pt x="116" y="120"/>
                    </a:lnTo>
                    <a:lnTo>
                      <a:pt x="120" y="120"/>
                    </a:lnTo>
                    <a:lnTo>
                      <a:pt x="120" y="116"/>
                    </a:lnTo>
                    <a:lnTo>
                      <a:pt x="116" y="116"/>
                    </a:lnTo>
                    <a:lnTo>
                      <a:pt x="120" y="116"/>
                    </a:lnTo>
                    <a:lnTo>
                      <a:pt x="124" y="116"/>
                    </a:lnTo>
                    <a:lnTo>
                      <a:pt x="128" y="116"/>
                    </a:lnTo>
                    <a:lnTo>
                      <a:pt x="124" y="116"/>
                    </a:lnTo>
                    <a:lnTo>
                      <a:pt x="120" y="116"/>
                    </a:lnTo>
                    <a:lnTo>
                      <a:pt x="120" y="112"/>
                    </a:lnTo>
                    <a:lnTo>
                      <a:pt x="124" y="112"/>
                    </a:lnTo>
                    <a:lnTo>
                      <a:pt x="120" y="112"/>
                    </a:lnTo>
                    <a:lnTo>
                      <a:pt x="124" y="112"/>
                    </a:lnTo>
                    <a:lnTo>
                      <a:pt x="128" y="112"/>
                    </a:lnTo>
                    <a:lnTo>
                      <a:pt x="130" y="112"/>
                    </a:lnTo>
                    <a:lnTo>
                      <a:pt x="128" y="112"/>
                    </a:lnTo>
                    <a:lnTo>
                      <a:pt x="124" y="112"/>
                    </a:lnTo>
                    <a:lnTo>
                      <a:pt x="128" y="112"/>
                    </a:lnTo>
                    <a:lnTo>
                      <a:pt x="124" y="112"/>
                    </a:lnTo>
                    <a:lnTo>
                      <a:pt x="124" y="108"/>
                    </a:lnTo>
                    <a:lnTo>
                      <a:pt x="128" y="108"/>
                    </a:lnTo>
                    <a:lnTo>
                      <a:pt x="130" y="108"/>
                    </a:lnTo>
                    <a:lnTo>
                      <a:pt x="128" y="108"/>
                    </a:lnTo>
                    <a:lnTo>
                      <a:pt x="124" y="108"/>
                    </a:lnTo>
                    <a:lnTo>
                      <a:pt x="128" y="106"/>
                    </a:lnTo>
                    <a:lnTo>
                      <a:pt x="130" y="108"/>
                    </a:lnTo>
                    <a:lnTo>
                      <a:pt x="134" y="106"/>
                    </a:lnTo>
                    <a:lnTo>
                      <a:pt x="138" y="106"/>
                    </a:lnTo>
                    <a:lnTo>
                      <a:pt x="134" y="106"/>
                    </a:lnTo>
                    <a:lnTo>
                      <a:pt x="134" y="102"/>
                    </a:lnTo>
                    <a:lnTo>
                      <a:pt x="138" y="102"/>
                    </a:lnTo>
                    <a:lnTo>
                      <a:pt x="142" y="102"/>
                    </a:lnTo>
                    <a:lnTo>
                      <a:pt x="138" y="102"/>
                    </a:lnTo>
                    <a:lnTo>
                      <a:pt x="142" y="102"/>
                    </a:lnTo>
                    <a:lnTo>
                      <a:pt x="146" y="102"/>
                    </a:lnTo>
                    <a:lnTo>
                      <a:pt x="150" y="102"/>
                    </a:lnTo>
                    <a:lnTo>
                      <a:pt x="154" y="106"/>
                    </a:lnTo>
                    <a:lnTo>
                      <a:pt x="154" y="102"/>
                    </a:lnTo>
                    <a:lnTo>
                      <a:pt x="150" y="102"/>
                    </a:lnTo>
                    <a:lnTo>
                      <a:pt x="154" y="102"/>
                    </a:lnTo>
                    <a:lnTo>
                      <a:pt x="158" y="102"/>
                    </a:lnTo>
                    <a:lnTo>
                      <a:pt x="150" y="102"/>
                    </a:lnTo>
                    <a:lnTo>
                      <a:pt x="150" y="98"/>
                    </a:lnTo>
                    <a:lnTo>
                      <a:pt x="150" y="102"/>
                    </a:lnTo>
                    <a:lnTo>
                      <a:pt x="146" y="98"/>
                    </a:lnTo>
                    <a:lnTo>
                      <a:pt x="150" y="98"/>
                    </a:lnTo>
                    <a:lnTo>
                      <a:pt x="146" y="98"/>
                    </a:lnTo>
                    <a:lnTo>
                      <a:pt x="142" y="98"/>
                    </a:lnTo>
                    <a:lnTo>
                      <a:pt x="142" y="102"/>
                    </a:lnTo>
                    <a:lnTo>
                      <a:pt x="138" y="98"/>
                    </a:lnTo>
                    <a:lnTo>
                      <a:pt x="134" y="98"/>
                    </a:lnTo>
                    <a:lnTo>
                      <a:pt x="138" y="98"/>
                    </a:lnTo>
                    <a:lnTo>
                      <a:pt x="138" y="94"/>
                    </a:lnTo>
                    <a:lnTo>
                      <a:pt x="142" y="94"/>
                    </a:lnTo>
                    <a:lnTo>
                      <a:pt x="146" y="94"/>
                    </a:lnTo>
                    <a:lnTo>
                      <a:pt x="142" y="94"/>
                    </a:lnTo>
                    <a:lnTo>
                      <a:pt x="146" y="90"/>
                    </a:lnTo>
                    <a:lnTo>
                      <a:pt x="146" y="94"/>
                    </a:lnTo>
                    <a:lnTo>
                      <a:pt x="150" y="94"/>
                    </a:lnTo>
                    <a:lnTo>
                      <a:pt x="154" y="94"/>
                    </a:lnTo>
                    <a:lnTo>
                      <a:pt x="154" y="98"/>
                    </a:lnTo>
                    <a:lnTo>
                      <a:pt x="158" y="98"/>
                    </a:lnTo>
                    <a:lnTo>
                      <a:pt x="154" y="98"/>
                    </a:lnTo>
                    <a:lnTo>
                      <a:pt x="154" y="94"/>
                    </a:lnTo>
                    <a:lnTo>
                      <a:pt x="158" y="94"/>
                    </a:lnTo>
                    <a:lnTo>
                      <a:pt x="158" y="90"/>
                    </a:lnTo>
                    <a:lnTo>
                      <a:pt x="154" y="90"/>
                    </a:lnTo>
                    <a:lnTo>
                      <a:pt x="154" y="94"/>
                    </a:lnTo>
                    <a:lnTo>
                      <a:pt x="150" y="94"/>
                    </a:lnTo>
                    <a:lnTo>
                      <a:pt x="150" y="90"/>
                    </a:lnTo>
                    <a:lnTo>
                      <a:pt x="150" y="86"/>
                    </a:lnTo>
                    <a:lnTo>
                      <a:pt x="154" y="90"/>
                    </a:lnTo>
                    <a:lnTo>
                      <a:pt x="154" y="86"/>
                    </a:lnTo>
                    <a:lnTo>
                      <a:pt x="150" y="86"/>
                    </a:lnTo>
                    <a:lnTo>
                      <a:pt x="154" y="86"/>
                    </a:lnTo>
                    <a:lnTo>
                      <a:pt x="158" y="90"/>
                    </a:lnTo>
                    <a:lnTo>
                      <a:pt x="158" y="86"/>
                    </a:lnTo>
                    <a:lnTo>
                      <a:pt x="154" y="86"/>
                    </a:lnTo>
                    <a:lnTo>
                      <a:pt x="150" y="86"/>
                    </a:lnTo>
                    <a:lnTo>
                      <a:pt x="146" y="90"/>
                    </a:lnTo>
                    <a:lnTo>
                      <a:pt x="142" y="90"/>
                    </a:lnTo>
                    <a:lnTo>
                      <a:pt x="142" y="86"/>
                    </a:lnTo>
                    <a:lnTo>
                      <a:pt x="146" y="86"/>
                    </a:lnTo>
                    <a:lnTo>
                      <a:pt x="142" y="86"/>
                    </a:lnTo>
                    <a:lnTo>
                      <a:pt x="146" y="86"/>
                    </a:lnTo>
                    <a:lnTo>
                      <a:pt x="146" y="82"/>
                    </a:lnTo>
                    <a:lnTo>
                      <a:pt x="142" y="86"/>
                    </a:lnTo>
                    <a:lnTo>
                      <a:pt x="142" y="82"/>
                    </a:lnTo>
                    <a:lnTo>
                      <a:pt x="146" y="82"/>
                    </a:lnTo>
                    <a:lnTo>
                      <a:pt x="150" y="82"/>
                    </a:lnTo>
                    <a:lnTo>
                      <a:pt x="154" y="82"/>
                    </a:lnTo>
                    <a:lnTo>
                      <a:pt x="158" y="82"/>
                    </a:lnTo>
                    <a:lnTo>
                      <a:pt x="160" y="78"/>
                    </a:lnTo>
                    <a:lnTo>
                      <a:pt x="158" y="78"/>
                    </a:lnTo>
                    <a:lnTo>
                      <a:pt x="154" y="78"/>
                    </a:lnTo>
                    <a:lnTo>
                      <a:pt x="150" y="82"/>
                    </a:lnTo>
                    <a:lnTo>
                      <a:pt x="150" y="78"/>
                    </a:lnTo>
                    <a:lnTo>
                      <a:pt x="154" y="78"/>
                    </a:lnTo>
                    <a:lnTo>
                      <a:pt x="154" y="76"/>
                    </a:lnTo>
                    <a:lnTo>
                      <a:pt x="158" y="76"/>
                    </a:lnTo>
                    <a:lnTo>
                      <a:pt x="158" y="78"/>
                    </a:lnTo>
                    <a:lnTo>
                      <a:pt x="154" y="78"/>
                    </a:lnTo>
                    <a:lnTo>
                      <a:pt x="158" y="78"/>
                    </a:lnTo>
                    <a:lnTo>
                      <a:pt x="158" y="76"/>
                    </a:lnTo>
                    <a:lnTo>
                      <a:pt x="160" y="76"/>
                    </a:lnTo>
                    <a:lnTo>
                      <a:pt x="160" y="78"/>
                    </a:lnTo>
                    <a:lnTo>
                      <a:pt x="160" y="82"/>
                    </a:lnTo>
                    <a:lnTo>
                      <a:pt x="164" y="82"/>
                    </a:lnTo>
                    <a:lnTo>
                      <a:pt x="164" y="86"/>
                    </a:lnTo>
                    <a:lnTo>
                      <a:pt x="168" y="86"/>
                    </a:lnTo>
                    <a:lnTo>
                      <a:pt x="164" y="82"/>
                    </a:lnTo>
                    <a:lnTo>
                      <a:pt x="164" y="78"/>
                    </a:lnTo>
                    <a:lnTo>
                      <a:pt x="164" y="82"/>
                    </a:lnTo>
                    <a:lnTo>
                      <a:pt x="168" y="82"/>
                    </a:lnTo>
                    <a:lnTo>
                      <a:pt x="168" y="78"/>
                    </a:lnTo>
                    <a:lnTo>
                      <a:pt x="164" y="78"/>
                    </a:lnTo>
                    <a:lnTo>
                      <a:pt x="168" y="78"/>
                    </a:lnTo>
                    <a:lnTo>
                      <a:pt x="164" y="78"/>
                    </a:lnTo>
                    <a:lnTo>
                      <a:pt x="164" y="76"/>
                    </a:lnTo>
                    <a:lnTo>
                      <a:pt x="168" y="76"/>
                    </a:lnTo>
                    <a:lnTo>
                      <a:pt x="164" y="76"/>
                    </a:lnTo>
                    <a:lnTo>
                      <a:pt x="160" y="76"/>
                    </a:lnTo>
                    <a:lnTo>
                      <a:pt x="164" y="76"/>
                    </a:lnTo>
                    <a:lnTo>
                      <a:pt x="160" y="76"/>
                    </a:lnTo>
                    <a:lnTo>
                      <a:pt x="160" y="72"/>
                    </a:lnTo>
                    <a:lnTo>
                      <a:pt x="168" y="76"/>
                    </a:lnTo>
                    <a:lnTo>
                      <a:pt x="172" y="78"/>
                    </a:lnTo>
                    <a:lnTo>
                      <a:pt x="172" y="76"/>
                    </a:lnTo>
                    <a:lnTo>
                      <a:pt x="168" y="76"/>
                    </a:lnTo>
                    <a:lnTo>
                      <a:pt x="164" y="72"/>
                    </a:lnTo>
                    <a:lnTo>
                      <a:pt x="168" y="72"/>
                    </a:lnTo>
                    <a:lnTo>
                      <a:pt x="172" y="72"/>
                    </a:lnTo>
                    <a:lnTo>
                      <a:pt x="176" y="72"/>
                    </a:lnTo>
                    <a:lnTo>
                      <a:pt x="180" y="76"/>
                    </a:lnTo>
                    <a:lnTo>
                      <a:pt x="180" y="72"/>
                    </a:lnTo>
                    <a:lnTo>
                      <a:pt x="176" y="72"/>
                    </a:lnTo>
                    <a:lnTo>
                      <a:pt x="180" y="72"/>
                    </a:lnTo>
                    <a:lnTo>
                      <a:pt x="184" y="72"/>
                    </a:lnTo>
                    <a:lnTo>
                      <a:pt x="180" y="72"/>
                    </a:lnTo>
                    <a:lnTo>
                      <a:pt x="184" y="72"/>
                    </a:lnTo>
                    <a:lnTo>
                      <a:pt x="184" y="68"/>
                    </a:lnTo>
                    <a:lnTo>
                      <a:pt x="180" y="68"/>
                    </a:lnTo>
                    <a:lnTo>
                      <a:pt x="176" y="68"/>
                    </a:lnTo>
                    <a:lnTo>
                      <a:pt x="176" y="72"/>
                    </a:lnTo>
                    <a:lnTo>
                      <a:pt x="176" y="68"/>
                    </a:lnTo>
                    <a:lnTo>
                      <a:pt x="172" y="68"/>
                    </a:lnTo>
                    <a:lnTo>
                      <a:pt x="168" y="72"/>
                    </a:lnTo>
                    <a:lnTo>
                      <a:pt x="164" y="68"/>
                    </a:lnTo>
                    <a:lnTo>
                      <a:pt x="168" y="68"/>
                    </a:lnTo>
                    <a:lnTo>
                      <a:pt x="168" y="64"/>
                    </a:lnTo>
                    <a:lnTo>
                      <a:pt x="172" y="64"/>
                    </a:lnTo>
                    <a:lnTo>
                      <a:pt x="176" y="64"/>
                    </a:lnTo>
                    <a:lnTo>
                      <a:pt x="180" y="64"/>
                    </a:lnTo>
                    <a:lnTo>
                      <a:pt x="184" y="64"/>
                    </a:lnTo>
                    <a:lnTo>
                      <a:pt x="180" y="64"/>
                    </a:lnTo>
                    <a:lnTo>
                      <a:pt x="176" y="60"/>
                    </a:lnTo>
                    <a:lnTo>
                      <a:pt x="180" y="60"/>
                    </a:lnTo>
                    <a:lnTo>
                      <a:pt x="184" y="60"/>
                    </a:lnTo>
                    <a:lnTo>
                      <a:pt x="188" y="60"/>
                    </a:lnTo>
                    <a:lnTo>
                      <a:pt x="184" y="60"/>
                    </a:lnTo>
                    <a:lnTo>
                      <a:pt x="180" y="60"/>
                    </a:lnTo>
                    <a:lnTo>
                      <a:pt x="184" y="60"/>
                    </a:lnTo>
                    <a:lnTo>
                      <a:pt x="184" y="56"/>
                    </a:lnTo>
                    <a:lnTo>
                      <a:pt x="184" y="60"/>
                    </a:lnTo>
                    <a:lnTo>
                      <a:pt x="188" y="60"/>
                    </a:lnTo>
                    <a:lnTo>
                      <a:pt x="184" y="56"/>
                    </a:lnTo>
                    <a:lnTo>
                      <a:pt x="180" y="56"/>
                    </a:lnTo>
                    <a:lnTo>
                      <a:pt x="184" y="52"/>
                    </a:lnTo>
                    <a:lnTo>
                      <a:pt x="188" y="52"/>
                    </a:lnTo>
                    <a:lnTo>
                      <a:pt x="190" y="52"/>
                    </a:lnTo>
                    <a:lnTo>
                      <a:pt x="188" y="50"/>
                    </a:lnTo>
                    <a:lnTo>
                      <a:pt x="190" y="50"/>
                    </a:lnTo>
                    <a:lnTo>
                      <a:pt x="190" y="46"/>
                    </a:lnTo>
                    <a:lnTo>
                      <a:pt x="190" y="42"/>
                    </a:lnTo>
                    <a:lnTo>
                      <a:pt x="194" y="46"/>
                    </a:lnTo>
                    <a:lnTo>
                      <a:pt x="194" y="50"/>
                    </a:lnTo>
                    <a:lnTo>
                      <a:pt x="198" y="50"/>
                    </a:lnTo>
                    <a:lnTo>
                      <a:pt x="202" y="50"/>
                    </a:lnTo>
                    <a:lnTo>
                      <a:pt x="198" y="46"/>
                    </a:lnTo>
                    <a:lnTo>
                      <a:pt x="194" y="46"/>
                    </a:lnTo>
                    <a:lnTo>
                      <a:pt x="194" y="42"/>
                    </a:lnTo>
                    <a:lnTo>
                      <a:pt x="198" y="42"/>
                    </a:lnTo>
                    <a:lnTo>
                      <a:pt x="202" y="42"/>
                    </a:lnTo>
                    <a:lnTo>
                      <a:pt x="202" y="46"/>
                    </a:lnTo>
                    <a:lnTo>
                      <a:pt x="206" y="46"/>
                    </a:lnTo>
                    <a:lnTo>
                      <a:pt x="210" y="50"/>
                    </a:lnTo>
                    <a:lnTo>
                      <a:pt x="206" y="50"/>
                    </a:lnTo>
                    <a:lnTo>
                      <a:pt x="210" y="50"/>
                    </a:lnTo>
                    <a:lnTo>
                      <a:pt x="210" y="46"/>
                    </a:lnTo>
                    <a:lnTo>
                      <a:pt x="206" y="46"/>
                    </a:lnTo>
                    <a:lnTo>
                      <a:pt x="202" y="46"/>
                    </a:lnTo>
                    <a:lnTo>
                      <a:pt x="202" y="42"/>
                    </a:lnTo>
                    <a:lnTo>
                      <a:pt x="206" y="42"/>
                    </a:lnTo>
                    <a:lnTo>
                      <a:pt x="202" y="42"/>
                    </a:lnTo>
                    <a:lnTo>
                      <a:pt x="202" y="38"/>
                    </a:lnTo>
                    <a:lnTo>
                      <a:pt x="206" y="38"/>
                    </a:lnTo>
                    <a:lnTo>
                      <a:pt x="206" y="34"/>
                    </a:lnTo>
                    <a:lnTo>
                      <a:pt x="214" y="34"/>
                    </a:lnTo>
                    <a:lnTo>
                      <a:pt x="214" y="38"/>
                    </a:lnTo>
                    <a:lnTo>
                      <a:pt x="214" y="42"/>
                    </a:lnTo>
                    <a:lnTo>
                      <a:pt x="210" y="42"/>
                    </a:lnTo>
                    <a:lnTo>
                      <a:pt x="210" y="46"/>
                    </a:lnTo>
                    <a:lnTo>
                      <a:pt x="214" y="46"/>
                    </a:lnTo>
                    <a:lnTo>
                      <a:pt x="214" y="42"/>
                    </a:lnTo>
                    <a:lnTo>
                      <a:pt x="214" y="38"/>
                    </a:lnTo>
                    <a:lnTo>
                      <a:pt x="218" y="34"/>
                    </a:lnTo>
                    <a:lnTo>
                      <a:pt x="218" y="30"/>
                    </a:lnTo>
                    <a:lnTo>
                      <a:pt x="220" y="30"/>
                    </a:lnTo>
                    <a:lnTo>
                      <a:pt x="220" y="34"/>
                    </a:lnTo>
                    <a:lnTo>
                      <a:pt x="220" y="38"/>
                    </a:lnTo>
                    <a:lnTo>
                      <a:pt x="220" y="42"/>
                    </a:lnTo>
                    <a:lnTo>
                      <a:pt x="220" y="46"/>
                    </a:lnTo>
                    <a:lnTo>
                      <a:pt x="218" y="46"/>
                    </a:lnTo>
                    <a:lnTo>
                      <a:pt x="218" y="50"/>
                    </a:lnTo>
                    <a:lnTo>
                      <a:pt x="220" y="46"/>
                    </a:lnTo>
                    <a:lnTo>
                      <a:pt x="224" y="42"/>
                    </a:lnTo>
                    <a:lnTo>
                      <a:pt x="228" y="42"/>
                    </a:lnTo>
                    <a:lnTo>
                      <a:pt x="224" y="42"/>
                    </a:lnTo>
                    <a:lnTo>
                      <a:pt x="224" y="38"/>
                    </a:lnTo>
                    <a:lnTo>
                      <a:pt x="228" y="34"/>
                    </a:lnTo>
                    <a:lnTo>
                      <a:pt x="232" y="30"/>
                    </a:lnTo>
                    <a:lnTo>
                      <a:pt x="232" y="34"/>
                    </a:lnTo>
                    <a:lnTo>
                      <a:pt x="228" y="34"/>
                    </a:lnTo>
                    <a:lnTo>
                      <a:pt x="232" y="34"/>
                    </a:lnTo>
                    <a:lnTo>
                      <a:pt x="236" y="30"/>
                    </a:lnTo>
                    <a:lnTo>
                      <a:pt x="240" y="30"/>
                    </a:lnTo>
                    <a:lnTo>
                      <a:pt x="240" y="34"/>
                    </a:lnTo>
                    <a:lnTo>
                      <a:pt x="244" y="34"/>
                    </a:lnTo>
                    <a:lnTo>
                      <a:pt x="244" y="38"/>
                    </a:lnTo>
                    <a:lnTo>
                      <a:pt x="248" y="38"/>
                    </a:lnTo>
                    <a:lnTo>
                      <a:pt x="248" y="34"/>
                    </a:lnTo>
                    <a:lnTo>
                      <a:pt x="244" y="30"/>
                    </a:lnTo>
                    <a:lnTo>
                      <a:pt x="248" y="30"/>
                    </a:lnTo>
                    <a:lnTo>
                      <a:pt x="248" y="26"/>
                    </a:lnTo>
                    <a:lnTo>
                      <a:pt x="244" y="26"/>
                    </a:lnTo>
                    <a:lnTo>
                      <a:pt x="244" y="30"/>
                    </a:lnTo>
                    <a:lnTo>
                      <a:pt x="240" y="30"/>
                    </a:lnTo>
                    <a:lnTo>
                      <a:pt x="236" y="26"/>
                    </a:lnTo>
                    <a:lnTo>
                      <a:pt x="236" y="22"/>
                    </a:lnTo>
                    <a:lnTo>
                      <a:pt x="240" y="22"/>
                    </a:lnTo>
                    <a:lnTo>
                      <a:pt x="244" y="22"/>
                    </a:lnTo>
                    <a:lnTo>
                      <a:pt x="248" y="22"/>
                    </a:lnTo>
                    <a:lnTo>
                      <a:pt x="250" y="22"/>
                    </a:lnTo>
                    <a:lnTo>
                      <a:pt x="250" y="26"/>
                    </a:lnTo>
                    <a:lnTo>
                      <a:pt x="254" y="26"/>
                    </a:lnTo>
                    <a:lnTo>
                      <a:pt x="250" y="26"/>
                    </a:lnTo>
                    <a:lnTo>
                      <a:pt x="250" y="22"/>
                    </a:lnTo>
                    <a:lnTo>
                      <a:pt x="254" y="22"/>
                    </a:lnTo>
                    <a:lnTo>
                      <a:pt x="258" y="26"/>
                    </a:lnTo>
                    <a:lnTo>
                      <a:pt x="254" y="26"/>
                    </a:lnTo>
                    <a:lnTo>
                      <a:pt x="250" y="26"/>
                    </a:lnTo>
                    <a:lnTo>
                      <a:pt x="250" y="30"/>
                    </a:lnTo>
                    <a:lnTo>
                      <a:pt x="250" y="26"/>
                    </a:lnTo>
                    <a:lnTo>
                      <a:pt x="254" y="26"/>
                    </a:lnTo>
                    <a:lnTo>
                      <a:pt x="258" y="26"/>
                    </a:lnTo>
                    <a:lnTo>
                      <a:pt x="258" y="30"/>
                    </a:lnTo>
                    <a:lnTo>
                      <a:pt x="262" y="30"/>
                    </a:lnTo>
                    <a:lnTo>
                      <a:pt x="266" y="30"/>
                    </a:lnTo>
                    <a:lnTo>
                      <a:pt x="262" y="30"/>
                    </a:lnTo>
                    <a:lnTo>
                      <a:pt x="262" y="26"/>
                    </a:lnTo>
                    <a:lnTo>
                      <a:pt x="266" y="26"/>
                    </a:lnTo>
                    <a:lnTo>
                      <a:pt x="266" y="22"/>
                    </a:lnTo>
                    <a:lnTo>
                      <a:pt x="270" y="20"/>
                    </a:lnTo>
                    <a:lnTo>
                      <a:pt x="274" y="20"/>
                    </a:lnTo>
                    <a:lnTo>
                      <a:pt x="274" y="16"/>
                    </a:lnTo>
                    <a:lnTo>
                      <a:pt x="276" y="20"/>
                    </a:lnTo>
                    <a:lnTo>
                      <a:pt x="276" y="16"/>
                    </a:lnTo>
                    <a:lnTo>
                      <a:pt x="276" y="12"/>
                    </a:lnTo>
                    <a:lnTo>
                      <a:pt x="280" y="12"/>
                    </a:lnTo>
                    <a:lnTo>
                      <a:pt x="280" y="16"/>
                    </a:lnTo>
                    <a:lnTo>
                      <a:pt x="284" y="16"/>
                    </a:lnTo>
                    <a:lnTo>
                      <a:pt x="284" y="12"/>
                    </a:lnTo>
                    <a:lnTo>
                      <a:pt x="280" y="12"/>
                    </a:lnTo>
                    <a:lnTo>
                      <a:pt x="276" y="12"/>
                    </a:lnTo>
                    <a:lnTo>
                      <a:pt x="276" y="8"/>
                    </a:lnTo>
                    <a:lnTo>
                      <a:pt x="280" y="8"/>
                    </a:lnTo>
                    <a:lnTo>
                      <a:pt x="280" y="12"/>
                    </a:lnTo>
                    <a:lnTo>
                      <a:pt x="284" y="8"/>
                    </a:lnTo>
                    <a:lnTo>
                      <a:pt x="280" y="8"/>
                    </a:lnTo>
                    <a:lnTo>
                      <a:pt x="280" y="4"/>
                    </a:lnTo>
                    <a:lnTo>
                      <a:pt x="284" y="4"/>
                    </a:lnTo>
                    <a:lnTo>
                      <a:pt x="284" y="8"/>
                    </a:lnTo>
                    <a:lnTo>
                      <a:pt x="288" y="8"/>
                    </a:lnTo>
                    <a:lnTo>
                      <a:pt x="288" y="4"/>
                    </a:lnTo>
                    <a:lnTo>
                      <a:pt x="288" y="8"/>
                    </a:lnTo>
                    <a:lnTo>
                      <a:pt x="292" y="8"/>
                    </a:lnTo>
                    <a:lnTo>
                      <a:pt x="292" y="4"/>
                    </a:lnTo>
                    <a:lnTo>
                      <a:pt x="296" y="4"/>
                    </a:lnTo>
                    <a:lnTo>
                      <a:pt x="296" y="8"/>
                    </a:lnTo>
                    <a:lnTo>
                      <a:pt x="300" y="8"/>
                    </a:lnTo>
                    <a:lnTo>
                      <a:pt x="296" y="12"/>
                    </a:lnTo>
                    <a:lnTo>
                      <a:pt x="292" y="16"/>
                    </a:lnTo>
                    <a:lnTo>
                      <a:pt x="288" y="16"/>
                    </a:lnTo>
                    <a:lnTo>
                      <a:pt x="292" y="16"/>
                    </a:lnTo>
                    <a:lnTo>
                      <a:pt x="292" y="20"/>
                    </a:lnTo>
                    <a:lnTo>
                      <a:pt x="288" y="20"/>
                    </a:lnTo>
                    <a:lnTo>
                      <a:pt x="288" y="22"/>
                    </a:lnTo>
                    <a:lnTo>
                      <a:pt x="288" y="26"/>
                    </a:lnTo>
                    <a:lnTo>
                      <a:pt x="288" y="30"/>
                    </a:lnTo>
                    <a:lnTo>
                      <a:pt x="288" y="26"/>
                    </a:lnTo>
                    <a:lnTo>
                      <a:pt x="292" y="26"/>
                    </a:lnTo>
                    <a:lnTo>
                      <a:pt x="296" y="22"/>
                    </a:lnTo>
                    <a:lnTo>
                      <a:pt x="296" y="20"/>
                    </a:lnTo>
                    <a:lnTo>
                      <a:pt x="300" y="16"/>
                    </a:lnTo>
                    <a:lnTo>
                      <a:pt x="304" y="16"/>
                    </a:lnTo>
                    <a:lnTo>
                      <a:pt x="306" y="12"/>
                    </a:lnTo>
                    <a:lnTo>
                      <a:pt x="306" y="8"/>
                    </a:lnTo>
                    <a:lnTo>
                      <a:pt x="310" y="8"/>
                    </a:lnTo>
                    <a:lnTo>
                      <a:pt x="310" y="4"/>
                    </a:lnTo>
                    <a:lnTo>
                      <a:pt x="310" y="8"/>
                    </a:lnTo>
                    <a:lnTo>
                      <a:pt x="310" y="12"/>
                    </a:lnTo>
                    <a:lnTo>
                      <a:pt x="306" y="12"/>
                    </a:lnTo>
                    <a:lnTo>
                      <a:pt x="306" y="16"/>
                    </a:lnTo>
                    <a:lnTo>
                      <a:pt x="306" y="12"/>
                    </a:lnTo>
                    <a:lnTo>
                      <a:pt x="310" y="12"/>
                    </a:lnTo>
                    <a:lnTo>
                      <a:pt x="310" y="16"/>
                    </a:lnTo>
                    <a:lnTo>
                      <a:pt x="310" y="20"/>
                    </a:lnTo>
                    <a:lnTo>
                      <a:pt x="310" y="22"/>
                    </a:lnTo>
                    <a:lnTo>
                      <a:pt x="310" y="20"/>
                    </a:lnTo>
                    <a:lnTo>
                      <a:pt x="314" y="20"/>
                    </a:lnTo>
                    <a:lnTo>
                      <a:pt x="318" y="20"/>
                    </a:lnTo>
                    <a:lnTo>
                      <a:pt x="314" y="16"/>
                    </a:lnTo>
                    <a:lnTo>
                      <a:pt x="318" y="16"/>
                    </a:lnTo>
                    <a:lnTo>
                      <a:pt x="318" y="12"/>
                    </a:lnTo>
                    <a:lnTo>
                      <a:pt x="322" y="12"/>
                    </a:lnTo>
                    <a:lnTo>
                      <a:pt x="322" y="8"/>
                    </a:lnTo>
                    <a:lnTo>
                      <a:pt x="326" y="8"/>
                    </a:lnTo>
                    <a:lnTo>
                      <a:pt x="322" y="8"/>
                    </a:lnTo>
                    <a:lnTo>
                      <a:pt x="318" y="8"/>
                    </a:lnTo>
                    <a:lnTo>
                      <a:pt x="318" y="4"/>
                    </a:lnTo>
                    <a:lnTo>
                      <a:pt x="322" y="4"/>
                    </a:lnTo>
                    <a:lnTo>
                      <a:pt x="326" y="0"/>
                    </a:lnTo>
                    <a:lnTo>
                      <a:pt x="326" y="4"/>
                    </a:lnTo>
                    <a:lnTo>
                      <a:pt x="330" y="4"/>
                    </a:lnTo>
                    <a:lnTo>
                      <a:pt x="332" y="4"/>
                    </a:lnTo>
                    <a:lnTo>
                      <a:pt x="336" y="4"/>
                    </a:lnTo>
                    <a:lnTo>
                      <a:pt x="336" y="8"/>
                    </a:lnTo>
                    <a:lnTo>
                      <a:pt x="332" y="12"/>
                    </a:lnTo>
                    <a:lnTo>
                      <a:pt x="330" y="12"/>
                    </a:lnTo>
                    <a:lnTo>
                      <a:pt x="326" y="12"/>
                    </a:lnTo>
                    <a:lnTo>
                      <a:pt x="330" y="12"/>
                    </a:lnTo>
                    <a:lnTo>
                      <a:pt x="332" y="12"/>
                    </a:lnTo>
                    <a:lnTo>
                      <a:pt x="330" y="12"/>
                    </a:lnTo>
                    <a:lnTo>
                      <a:pt x="326" y="16"/>
                    </a:lnTo>
                    <a:lnTo>
                      <a:pt x="330" y="16"/>
                    </a:lnTo>
                    <a:lnTo>
                      <a:pt x="332" y="12"/>
                    </a:lnTo>
                    <a:lnTo>
                      <a:pt x="332" y="16"/>
                    </a:lnTo>
                    <a:lnTo>
                      <a:pt x="330" y="16"/>
                    </a:lnTo>
                    <a:lnTo>
                      <a:pt x="330" y="20"/>
                    </a:lnTo>
                    <a:lnTo>
                      <a:pt x="332" y="20"/>
                    </a:lnTo>
                    <a:lnTo>
                      <a:pt x="330" y="20"/>
                    </a:lnTo>
                    <a:lnTo>
                      <a:pt x="332" y="20"/>
                    </a:lnTo>
                    <a:lnTo>
                      <a:pt x="332" y="16"/>
                    </a:lnTo>
                    <a:lnTo>
                      <a:pt x="336" y="20"/>
                    </a:lnTo>
                    <a:lnTo>
                      <a:pt x="332" y="20"/>
                    </a:lnTo>
                    <a:lnTo>
                      <a:pt x="332" y="22"/>
                    </a:lnTo>
                    <a:lnTo>
                      <a:pt x="332" y="26"/>
                    </a:lnTo>
                    <a:lnTo>
                      <a:pt x="330" y="30"/>
                    </a:lnTo>
                    <a:lnTo>
                      <a:pt x="332" y="30"/>
                    </a:lnTo>
                    <a:lnTo>
                      <a:pt x="332" y="26"/>
                    </a:lnTo>
                    <a:lnTo>
                      <a:pt x="332" y="22"/>
                    </a:lnTo>
                    <a:lnTo>
                      <a:pt x="332" y="20"/>
                    </a:lnTo>
                    <a:lnTo>
                      <a:pt x="336" y="20"/>
                    </a:lnTo>
                    <a:lnTo>
                      <a:pt x="336" y="16"/>
                    </a:lnTo>
                    <a:lnTo>
                      <a:pt x="336" y="12"/>
                    </a:lnTo>
                    <a:lnTo>
                      <a:pt x="340" y="8"/>
                    </a:lnTo>
                    <a:lnTo>
                      <a:pt x="344" y="8"/>
                    </a:lnTo>
                    <a:lnTo>
                      <a:pt x="348" y="8"/>
                    </a:lnTo>
                    <a:lnTo>
                      <a:pt x="348" y="12"/>
                    </a:lnTo>
                    <a:lnTo>
                      <a:pt x="350" y="12"/>
                    </a:lnTo>
                    <a:lnTo>
                      <a:pt x="354" y="12"/>
                    </a:lnTo>
                    <a:lnTo>
                      <a:pt x="354" y="16"/>
                    </a:lnTo>
                    <a:lnTo>
                      <a:pt x="354" y="12"/>
                    </a:lnTo>
                    <a:lnTo>
                      <a:pt x="358" y="12"/>
                    </a:lnTo>
                    <a:lnTo>
                      <a:pt x="362" y="12"/>
                    </a:lnTo>
                    <a:lnTo>
                      <a:pt x="362" y="16"/>
                    </a:lnTo>
                    <a:lnTo>
                      <a:pt x="358" y="16"/>
                    </a:lnTo>
                    <a:lnTo>
                      <a:pt x="362" y="16"/>
                    </a:lnTo>
                    <a:lnTo>
                      <a:pt x="366" y="16"/>
                    </a:lnTo>
                    <a:lnTo>
                      <a:pt x="366" y="20"/>
                    </a:lnTo>
                    <a:lnTo>
                      <a:pt x="370" y="20"/>
                    </a:lnTo>
                    <a:lnTo>
                      <a:pt x="374" y="20"/>
                    </a:lnTo>
                    <a:lnTo>
                      <a:pt x="374" y="22"/>
                    </a:lnTo>
                    <a:lnTo>
                      <a:pt x="370" y="22"/>
                    </a:lnTo>
                    <a:lnTo>
                      <a:pt x="366" y="22"/>
                    </a:lnTo>
                    <a:lnTo>
                      <a:pt x="362" y="26"/>
                    </a:lnTo>
                    <a:lnTo>
                      <a:pt x="358" y="26"/>
                    </a:lnTo>
                    <a:lnTo>
                      <a:pt x="358" y="30"/>
                    </a:lnTo>
                    <a:lnTo>
                      <a:pt x="354" y="30"/>
                    </a:lnTo>
                    <a:lnTo>
                      <a:pt x="354" y="26"/>
                    </a:lnTo>
                    <a:lnTo>
                      <a:pt x="350" y="26"/>
                    </a:lnTo>
                    <a:lnTo>
                      <a:pt x="348" y="26"/>
                    </a:lnTo>
                    <a:lnTo>
                      <a:pt x="344" y="26"/>
                    </a:lnTo>
                    <a:lnTo>
                      <a:pt x="340" y="26"/>
                    </a:lnTo>
                    <a:lnTo>
                      <a:pt x="344" y="30"/>
                    </a:lnTo>
                    <a:lnTo>
                      <a:pt x="348" y="30"/>
                    </a:lnTo>
                    <a:lnTo>
                      <a:pt x="350" y="30"/>
                    </a:lnTo>
                    <a:lnTo>
                      <a:pt x="354" y="30"/>
                    </a:lnTo>
                    <a:lnTo>
                      <a:pt x="350" y="30"/>
                    </a:lnTo>
                    <a:lnTo>
                      <a:pt x="350" y="34"/>
                    </a:lnTo>
                    <a:lnTo>
                      <a:pt x="348" y="34"/>
                    </a:lnTo>
                    <a:lnTo>
                      <a:pt x="350" y="34"/>
                    </a:lnTo>
                    <a:lnTo>
                      <a:pt x="354" y="34"/>
                    </a:lnTo>
                    <a:lnTo>
                      <a:pt x="350" y="38"/>
                    </a:lnTo>
                    <a:lnTo>
                      <a:pt x="354" y="38"/>
                    </a:lnTo>
                    <a:lnTo>
                      <a:pt x="358" y="38"/>
                    </a:lnTo>
                    <a:lnTo>
                      <a:pt x="362" y="38"/>
                    </a:lnTo>
                    <a:lnTo>
                      <a:pt x="358" y="38"/>
                    </a:lnTo>
                    <a:lnTo>
                      <a:pt x="362" y="38"/>
                    </a:lnTo>
                    <a:lnTo>
                      <a:pt x="358" y="34"/>
                    </a:lnTo>
                    <a:lnTo>
                      <a:pt x="362" y="34"/>
                    </a:lnTo>
                    <a:lnTo>
                      <a:pt x="362" y="38"/>
                    </a:lnTo>
                    <a:lnTo>
                      <a:pt x="366" y="38"/>
                    </a:lnTo>
                    <a:lnTo>
                      <a:pt x="366" y="34"/>
                    </a:lnTo>
                    <a:lnTo>
                      <a:pt x="370" y="34"/>
                    </a:lnTo>
                    <a:lnTo>
                      <a:pt x="370" y="38"/>
                    </a:lnTo>
                    <a:lnTo>
                      <a:pt x="370" y="42"/>
                    </a:lnTo>
                    <a:lnTo>
                      <a:pt x="366" y="42"/>
                    </a:lnTo>
                    <a:lnTo>
                      <a:pt x="362" y="42"/>
                    </a:lnTo>
                    <a:lnTo>
                      <a:pt x="362" y="38"/>
                    </a:lnTo>
                    <a:lnTo>
                      <a:pt x="358" y="38"/>
                    </a:lnTo>
                    <a:lnTo>
                      <a:pt x="362" y="42"/>
                    </a:lnTo>
                    <a:lnTo>
                      <a:pt x="358" y="42"/>
                    </a:lnTo>
                    <a:lnTo>
                      <a:pt x="354" y="46"/>
                    </a:lnTo>
                    <a:lnTo>
                      <a:pt x="350" y="46"/>
                    </a:lnTo>
                    <a:lnTo>
                      <a:pt x="348" y="50"/>
                    </a:lnTo>
                    <a:lnTo>
                      <a:pt x="348" y="52"/>
                    </a:lnTo>
                    <a:lnTo>
                      <a:pt x="344" y="52"/>
                    </a:lnTo>
                    <a:lnTo>
                      <a:pt x="344" y="56"/>
                    </a:lnTo>
                    <a:lnTo>
                      <a:pt x="344" y="52"/>
                    </a:lnTo>
                    <a:lnTo>
                      <a:pt x="340" y="52"/>
                    </a:lnTo>
                    <a:lnTo>
                      <a:pt x="340" y="50"/>
                    </a:lnTo>
                    <a:lnTo>
                      <a:pt x="344" y="50"/>
                    </a:lnTo>
                    <a:lnTo>
                      <a:pt x="344" y="46"/>
                    </a:lnTo>
                    <a:lnTo>
                      <a:pt x="348" y="46"/>
                    </a:lnTo>
                    <a:lnTo>
                      <a:pt x="348" y="42"/>
                    </a:lnTo>
                    <a:lnTo>
                      <a:pt x="348" y="38"/>
                    </a:lnTo>
                    <a:lnTo>
                      <a:pt x="344" y="38"/>
                    </a:lnTo>
                    <a:lnTo>
                      <a:pt x="340" y="38"/>
                    </a:lnTo>
                    <a:lnTo>
                      <a:pt x="336" y="34"/>
                    </a:lnTo>
                    <a:lnTo>
                      <a:pt x="332" y="34"/>
                    </a:lnTo>
                    <a:lnTo>
                      <a:pt x="332" y="30"/>
                    </a:lnTo>
                    <a:lnTo>
                      <a:pt x="330" y="30"/>
                    </a:lnTo>
                    <a:lnTo>
                      <a:pt x="330" y="26"/>
                    </a:lnTo>
                    <a:lnTo>
                      <a:pt x="326" y="26"/>
                    </a:lnTo>
                    <a:lnTo>
                      <a:pt x="322" y="30"/>
                    </a:lnTo>
                    <a:lnTo>
                      <a:pt x="318" y="30"/>
                    </a:lnTo>
                    <a:lnTo>
                      <a:pt x="318" y="34"/>
                    </a:lnTo>
                    <a:lnTo>
                      <a:pt x="314" y="30"/>
                    </a:lnTo>
                    <a:lnTo>
                      <a:pt x="310" y="30"/>
                    </a:lnTo>
                    <a:lnTo>
                      <a:pt x="306" y="30"/>
                    </a:lnTo>
                    <a:lnTo>
                      <a:pt x="306" y="34"/>
                    </a:lnTo>
                    <a:lnTo>
                      <a:pt x="304" y="38"/>
                    </a:lnTo>
                    <a:lnTo>
                      <a:pt x="300" y="38"/>
                    </a:lnTo>
                    <a:lnTo>
                      <a:pt x="304" y="38"/>
                    </a:lnTo>
                    <a:lnTo>
                      <a:pt x="304" y="42"/>
                    </a:lnTo>
                    <a:lnTo>
                      <a:pt x="300" y="42"/>
                    </a:lnTo>
                    <a:lnTo>
                      <a:pt x="300" y="46"/>
                    </a:lnTo>
                    <a:lnTo>
                      <a:pt x="300" y="50"/>
                    </a:lnTo>
                    <a:lnTo>
                      <a:pt x="300" y="52"/>
                    </a:lnTo>
                    <a:lnTo>
                      <a:pt x="300" y="56"/>
                    </a:lnTo>
                    <a:lnTo>
                      <a:pt x="296" y="56"/>
                    </a:lnTo>
                    <a:lnTo>
                      <a:pt x="296" y="60"/>
                    </a:lnTo>
                    <a:lnTo>
                      <a:pt x="296" y="56"/>
                    </a:lnTo>
                    <a:lnTo>
                      <a:pt x="292" y="56"/>
                    </a:lnTo>
                    <a:lnTo>
                      <a:pt x="292" y="60"/>
                    </a:lnTo>
                    <a:lnTo>
                      <a:pt x="288" y="60"/>
                    </a:lnTo>
                    <a:lnTo>
                      <a:pt x="288" y="64"/>
                    </a:lnTo>
                    <a:lnTo>
                      <a:pt x="288" y="68"/>
                    </a:lnTo>
                    <a:lnTo>
                      <a:pt x="284" y="64"/>
                    </a:lnTo>
                    <a:lnTo>
                      <a:pt x="280" y="64"/>
                    </a:lnTo>
                    <a:lnTo>
                      <a:pt x="276" y="64"/>
                    </a:lnTo>
                    <a:lnTo>
                      <a:pt x="276" y="60"/>
                    </a:lnTo>
                    <a:lnTo>
                      <a:pt x="274" y="60"/>
                    </a:lnTo>
                    <a:lnTo>
                      <a:pt x="270" y="60"/>
                    </a:lnTo>
                    <a:lnTo>
                      <a:pt x="270" y="64"/>
                    </a:lnTo>
                    <a:lnTo>
                      <a:pt x="266" y="64"/>
                    </a:lnTo>
                    <a:lnTo>
                      <a:pt x="262" y="64"/>
                    </a:lnTo>
                    <a:lnTo>
                      <a:pt x="258" y="64"/>
                    </a:lnTo>
                    <a:lnTo>
                      <a:pt x="254" y="60"/>
                    </a:lnTo>
                    <a:lnTo>
                      <a:pt x="250" y="64"/>
                    </a:lnTo>
                    <a:lnTo>
                      <a:pt x="250" y="60"/>
                    </a:lnTo>
                    <a:lnTo>
                      <a:pt x="248" y="56"/>
                    </a:lnTo>
                    <a:lnTo>
                      <a:pt x="248" y="52"/>
                    </a:lnTo>
                    <a:lnTo>
                      <a:pt x="244" y="52"/>
                    </a:lnTo>
                    <a:lnTo>
                      <a:pt x="240" y="50"/>
                    </a:lnTo>
                    <a:lnTo>
                      <a:pt x="236" y="50"/>
                    </a:lnTo>
                    <a:lnTo>
                      <a:pt x="232" y="50"/>
                    </a:lnTo>
                    <a:lnTo>
                      <a:pt x="232" y="52"/>
                    </a:lnTo>
                    <a:lnTo>
                      <a:pt x="232" y="56"/>
                    </a:lnTo>
                    <a:lnTo>
                      <a:pt x="232" y="52"/>
                    </a:lnTo>
                    <a:lnTo>
                      <a:pt x="228" y="52"/>
                    </a:lnTo>
                    <a:lnTo>
                      <a:pt x="224" y="52"/>
                    </a:lnTo>
                    <a:lnTo>
                      <a:pt x="218" y="52"/>
                    </a:lnTo>
                    <a:lnTo>
                      <a:pt x="220" y="56"/>
                    </a:lnTo>
                    <a:lnTo>
                      <a:pt x="220" y="60"/>
                    </a:lnTo>
                    <a:lnTo>
                      <a:pt x="220" y="64"/>
                    </a:lnTo>
                    <a:lnTo>
                      <a:pt x="218" y="68"/>
                    </a:lnTo>
                    <a:lnTo>
                      <a:pt x="220" y="68"/>
                    </a:lnTo>
                    <a:lnTo>
                      <a:pt x="218" y="72"/>
                    </a:lnTo>
                    <a:lnTo>
                      <a:pt x="214" y="72"/>
                    </a:lnTo>
                    <a:lnTo>
                      <a:pt x="210" y="72"/>
                    </a:lnTo>
                    <a:lnTo>
                      <a:pt x="202" y="68"/>
                    </a:lnTo>
                    <a:lnTo>
                      <a:pt x="198" y="68"/>
                    </a:lnTo>
                    <a:lnTo>
                      <a:pt x="194" y="68"/>
                    </a:lnTo>
                    <a:lnTo>
                      <a:pt x="190" y="68"/>
                    </a:lnTo>
                    <a:lnTo>
                      <a:pt x="188" y="72"/>
                    </a:lnTo>
                    <a:lnTo>
                      <a:pt x="190" y="72"/>
                    </a:lnTo>
                    <a:lnTo>
                      <a:pt x="190" y="76"/>
                    </a:lnTo>
                    <a:lnTo>
                      <a:pt x="188" y="78"/>
                    </a:lnTo>
                    <a:lnTo>
                      <a:pt x="188" y="82"/>
                    </a:lnTo>
                    <a:lnTo>
                      <a:pt x="184" y="82"/>
                    </a:lnTo>
                    <a:lnTo>
                      <a:pt x="184" y="78"/>
                    </a:lnTo>
                    <a:lnTo>
                      <a:pt x="180" y="78"/>
                    </a:lnTo>
                    <a:lnTo>
                      <a:pt x="176" y="78"/>
                    </a:lnTo>
                    <a:lnTo>
                      <a:pt x="168" y="82"/>
                    </a:lnTo>
                    <a:lnTo>
                      <a:pt x="168" y="86"/>
                    </a:lnTo>
                    <a:lnTo>
                      <a:pt x="168" y="90"/>
                    </a:lnTo>
                    <a:lnTo>
                      <a:pt x="164" y="94"/>
                    </a:lnTo>
                    <a:lnTo>
                      <a:pt x="160" y="94"/>
                    </a:lnTo>
                    <a:lnTo>
                      <a:pt x="160" y="98"/>
                    </a:lnTo>
                    <a:lnTo>
                      <a:pt x="164" y="98"/>
                    </a:lnTo>
                    <a:lnTo>
                      <a:pt x="164" y="102"/>
                    </a:lnTo>
                    <a:lnTo>
                      <a:pt x="164" y="106"/>
                    </a:lnTo>
                    <a:lnTo>
                      <a:pt x="160" y="108"/>
                    </a:lnTo>
                    <a:lnTo>
                      <a:pt x="158" y="112"/>
                    </a:lnTo>
                    <a:lnTo>
                      <a:pt x="154" y="116"/>
                    </a:lnTo>
                    <a:lnTo>
                      <a:pt x="150" y="116"/>
                    </a:lnTo>
                    <a:lnTo>
                      <a:pt x="150" y="120"/>
                    </a:lnTo>
                    <a:lnTo>
                      <a:pt x="154" y="124"/>
                    </a:lnTo>
                    <a:lnTo>
                      <a:pt x="146" y="128"/>
                    </a:lnTo>
                    <a:lnTo>
                      <a:pt x="142" y="128"/>
                    </a:lnTo>
                    <a:lnTo>
                      <a:pt x="138" y="128"/>
                    </a:lnTo>
                    <a:lnTo>
                      <a:pt x="138" y="132"/>
                    </a:lnTo>
                    <a:lnTo>
                      <a:pt x="142" y="136"/>
                    </a:lnTo>
                    <a:lnTo>
                      <a:pt x="138" y="136"/>
                    </a:lnTo>
                    <a:lnTo>
                      <a:pt x="138" y="138"/>
                    </a:lnTo>
                    <a:lnTo>
                      <a:pt x="138" y="142"/>
                    </a:lnTo>
                    <a:lnTo>
                      <a:pt x="138" y="146"/>
                    </a:lnTo>
                    <a:lnTo>
                      <a:pt x="134" y="150"/>
                    </a:lnTo>
                    <a:lnTo>
                      <a:pt x="134" y="154"/>
                    </a:lnTo>
                    <a:lnTo>
                      <a:pt x="130" y="154"/>
                    </a:lnTo>
                    <a:lnTo>
                      <a:pt x="130" y="158"/>
                    </a:lnTo>
                    <a:lnTo>
                      <a:pt x="130" y="162"/>
                    </a:lnTo>
                    <a:lnTo>
                      <a:pt x="128" y="162"/>
                    </a:lnTo>
                    <a:lnTo>
                      <a:pt x="128" y="164"/>
                    </a:lnTo>
                    <a:lnTo>
                      <a:pt x="130" y="164"/>
                    </a:lnTo>
                    <a:lnTo>
                      <a:pt x="134" y="164"/>
                    </a:lnTo>
                    <a:lnTo>
                      <a:pt x="134" y="168"/>
                    </a:lnTo>
                    <a:lnTo>
                      <a:pt x="134" y="172"/>
                    </a:lnTo>
                    <a:lnTo>
                      <a:pt x="130" y="176"/>
                    </a:lnTo>
                    <a:lnTo>
                      <a:pt x="120" y="176"/>
                    </a:lnTo>
                    <a:lnTo>
                      <a:pt x="116" y="176"/>
                    </a:lnTo>
                    <a:lnTo>
                      <a:pt x="112" y="180"/>
                    </a:lnTo>
                    <a:lnTo>
                      <a:pt x="108" y="184"/>
                    </a:lnTo>
                    <a:lnTo>
                      <a:pt x="104" y="188"/>
                    </a:lnTo>
                    <a:lnTo>
                      <a:pt x="104" y="192"/>
                    </a:lnTo>
                    <a:lnTo>
                      <a:pt x="104" y="194"/>
                    </a:lnTo>
                    <a:lnTo>
                      <a:pt x="102" y="194"/>
                    </a:lnTo>
                    <a:lnTo>
                      <a:pt x="104" y="198"/>
                    </a:lnTo>
                    <a:lnTo>
                      <a:pt x="104" y="202"/>
                    </a:lnTo>
                    <a:lnTo>
                      <a:pt x="104" y="206"/>
                    </a:lnTo>
                    <a:lnTo>
                      <a:pt x="104" y="210"/>
                    </a:lnTo>
                    <a:lnTo>
                      <a:pt x="104" y="214"/>
                    </a:lnTo>
                    <a:lnTo>
                      <a:pt x="104" y="218"/>
                    </a:lnTo>
                    <a:lnTo>
                      <a:pt x="108" y="218"/>
                    </a:lnTo>
                    <a:lnTo>
                      <a:pt x="108" y="222"/>
                    </a:lnTo>
                    <a:lnTo>
                      <a:pt x="104" y="224"/>
                    </a:lnTo>
                    <a:lnTo>
                      <a:pt x="104" y="228"/>
                    </a:lnTo>
                    <a:lnTo>
                      <a:pt x="104" y="232"/>
                    </a:lnTo>
                    <a:lnTo>
                      <a:pt x="108" y="236"/>
                    </a:lnTo>
                    <a:lnTo>
                      <a:pt x="112" y="236"/>
                    </a:lnTo>
                    <a:lnTo>
                      <a:pt x="112" y="238"/>
                    </a:lnTo>
                    <a:lnTo>
                      <a:pt x="116" y="238"/>
                    </a:lnTo>
                    <a:lnTo>
                      <a:pt x="116" y="242"/>
                    </a:lnTo>
                    <a:lnTo>
                      <a:pt x="112" y="242"/>
                    </a:lnTo>
                    <a:lnTo>
                      <a:pt x="112" y="246"/>
                    </a:lnTo>
                    <a:lnTo>
                      <a:pt x="108" y="246"/>
                    </a:lnTo>
                    <a:lnTo>
                      <a:pt x="104" y="246"/>
                    </a:lnTo>
                    <a:lnTo>
                      <a:pt x="108" y="250"/>
                    </a:lnTo>
                    <a:lnTo>
                      <a:pt x="108" y="254"/>
                    </a:lnTo>
                    <a:lnTo>
                      <a:pt x="108" y="258"/>
                    </a:lnTo>
                    <a:lnTo>
                      <a:pt x="112" y="258"/>
                    </a:lnTo>
                    <a:lnTo>
                      <a:pt x="112" y="262"/>
                    </a:lnTo>
                    <a:lnTo>
                      <a:pt x="108" y="264"/>
                    </a:lnTo>
                    <a:lnTo>
                      <a:pt x="108" y="268"/>
                    </a:lnTo>
                    <a:lnTo>
                      <a:pt x="108" y="272"/>
                    </a:lnTo>
                    <a:lnTo>
                      <a:pt x="104" y="272"/>
                    </a:lnTo>
                    <a:lnTo>
                      <a:pt x="102" y="272"/>
                    </a:lnTo>
                    <a:lnTo>
                      <a:pt x="102" y="276"/>
                    </a:lnTo>
                    <a:lnTo>
                      <a:pt x="102" y="280"/>
                    </a:lnTo>
                    <a:lnTo>
                      <a:pt x="98" y="280"/>
                    </a:lnTo>
                    <a:lnTo>
                      <a:pt x="102" y="284"/>
                    </a:lnTo>
                    <a:lnTo>
                      <a:pt x="102" y="288"/>
                    </a:lnTo>
                    <a:lnTo>
                      <a:pt x="102" y="292"/>
                    </a:lnTo>
                    <a:lnTo>
                      <a:pt x="98" y="294"/>
                    </a:lnTo>
                    <a:lnTo>
                      <a:pt x="94" y="294"/>
                    </a:lnTo>
                    <a:lnTo>
                      <a:pt x="94" y="292"/>
                    </a:lnTo>
                    <a:lnTo>
                      <a:pt x="90" y="292"/>
                    </a:lnTo>
                    <a:lnTo>
                      <a:pt x="86" y="292"/>
                    </a:lnTo>
                    <a:lnTo>
                      <a:pt x="86" y="288"/>
                    </a:lnTo>
                    <a:lnTo>
                      <a:pt x="82" y="284"/>
                    </a:lnTo>
                    <a:lnTo>
                      <a:pt x="86" y="284"/>
                    </a:lnTo>
                    <a:lnTo>
                      <a:pt x="82" y="280"/>
                    </a:lnTo>
                    <a:lnTo>
                      <a:pt x="82" y="276"/>
                    </a:lnTo>
                    <a:lnTo>
                      <a:pt x="82" y="272"/>
                    </a:lnTo>
                    <a:lnTo>
                      <a:pt x="86" y="276"/>
                    </a:lnTo>
                    <a:lnTo>
                      <a:pt x="86" y="272"/>
                    </a:lnTo>
                    <a:lnTo>
                      <a:pt x="82" y="272"/>
                    </a:lnTo>
                    <a:lnTo>
                      <a:pt x="82" y="276"/>
                    </a:lnTo>
                    <a:lnTo>
                      <a:pt x="82" y="280"/>
                    </a:lnTo>
                    <a:lnTo>
                      <a:pt x="82" y="276"/>
                    </a:lnTo>
                    <a:lnTo>
                      <a:pt x="78" y="276"/>
                    </a:lnTo>
                    <a:lnTo>
                      <a:pt x="78" y="280"/>
                    </a:lnTo>
                    <a:lnTo>
                      <a:pt x="78" y="284"/>
                    </a:lnTo>
                    <a:lnTo>
                      <a:pt x="82" y="284"/>
                    </a:lnTo>
                    <a:lnTo>
                      <a:pt x="82" y="288"/>
                    </a:lnTo>
                    <a:lnTo>
                      <a:pt x="78" y="288"/>
                    </a:lnTo>
                    <a:lnTo>
                      <a:pt x="78" y="292"/>
                    </a:lnTo>
                    <a:lnTo>
                      <a:pt x="74" y="292"/>
                    </a:lnTo>
                    <a:lnTo>
                      <a:pt x="74" y="294"/>
                    </a:lnTo>
                    <a:lnTo>
                      <a:pt x="72" y="294"/>
                    </a:lnTo>
                    <a:lnTo>
                      <a:pt x="72" y="292"/>
                    </a:lnTo>
                    <a:lnTo>
                      <a:pt x="68" y="292"/>
                    </a:lnTo>
                    <a:lnTo>
                      <a:pt x="72" y="292"/>
                    </a:lnTo>
                    <a:lnTo>
                      <a:pt x="72" y="294"/>
                    </a:lnTo>
                    <a:lnTo>
                      <a:pt x="68" y="294"/>
                    </a:lnTo>
                    <a:lnTo>
                      <a:pt x="64" y="298"/>
                    </a:lnTo>
                    <a:lnTo>
                      <a:pt x="64" y="302"/>
                    </a:lnTo>
                    <a:lnTo>
                      <a:pt x="60" y="302"/>
                    </a:lnTo>
                    <a:lnTo>
                      <a:pt x="60" y="306"/>
                    </a:lnTo>
                    <a:lnTo>
                      <a:pt x="56" y="306"/>
                    </a:lnTo>
                    <a:lnTo>
                      <a:pt x="52" y="310"/>
                    </a:lnTo>
                    <a:lnTo>
                      <a:pt x="48" y="310"/>
                    </a:lnTo>
                    <a:lnTo>
                      <a:pt x="48" y="314"/>
                    </a:lnTo>
                    <a:lnTo>
                      <a:pt x="44" y="314"/>
                    </a:lnTo>
                    <a:lnTo>
                      <a:pt x="42" y="314"/>
                    </a:lnTo>
                    <a:lnTo>
                      <a:pt x="38" y="314"/>
                    </a:lnTo>
                    <a:lnTo>
                      <a:pt x="34" y="314"/>
                    </a:lnTo>
                    <a:lnTo>
                      <a:pt x="34" y="318"/>
                    </a:lnTo>
                    <a:lnTo>
                      <a:pt x="30" y="314"/>
                    </a:lnTo>
                    <a:lnTo>
                      <a:pt x="26" y="314"/>
                    </a:lnTo>
                    <a:lnTo>
                      <a:pt x="26" y="310"/>
                    </a:lnTo>
                    <a:lnTo>
                      <a:pt x="30" y="310"/>
                    </a:lnTo>
                    <a:lnTo>
                      <a:pt x="26" y="310"/>
                    </a:lnTo>
                    <a:lnTo>
                      <a:pt x="22" y="310"/>
                    </a:lnTo>
                    <a:lnTo>
                      <a:pt x="18" y="310"/>
                    </a:lnTo>
                    <a:lnTo>
                      <a:pt x="18" y="306"/>
                    </a:lnTo>
                    <a:lnTo>
                      <a:pt x="14" y="306"/>
                    </a:lnTo>
                    <a:lnTo>
                      <a:pt x="12" y="302"/>
                    </a:lnTo>
                    <a:lnTo>
                      <a:pt x="12" y="298"/>
                    </a:lnTo>
                    <a:lnTo>
                      <a:pt x="12" y="294"/>
                    </a:lnTo>
                    <a:lnTo>
                      <a:pt x="12" y="292"/>
                    </a:lnTo>
                    <a:lnTo>
                      <a:pt x="14" y="294"/>
                    </a:lnTo>
                    <a:lnTo>
                      <a:pt x="18" y="294"/>
                    </a:lnTo>
                    <a:lnTo>
                      <a:pt x="18" y="298"/>
                    </a:lnTo>
                    <a:lnTo>
                      <a:pt x="22" y="294"/>
                    </a:lnTo>
                    <a:lnTo>
                      <a:pt x="18" y="294"/>
                    </a:lnTo>
                    <a:lnTo>
                      <a:pt x="22" y="294"/>
                    </a:lnTo>
                    <a:lnTo>
                      <a:pt x="22" y="292"/>
                    </a:lnTo>
                    <a:lnTo>
                      <a:pt x="26" y="292"/>
                    </a:lnTo>
                    <a:lnTo>
                      <a:pt x="22" y="292"/>
                    </a:lnTo>
                    <a:lnTo>
                      <a:pt x="18" y="294"/>
                    </a:lnTo>
                    <a:lnTo>
                      <a:pt x="18" y="292"/>
                    </a:lnTo>
                    <a:lnTo>
                      <a:pt x="14" y="292"/>
                    </a:lnTo>
                    <a:lnTo>
                      <a:pt x="18" y="292"/>
                    </a:lnTo>
                    <a:lnTo>
                      <a:pt x="18" y="288"/>
                    </a:lnTo>
                    <a:lnTo>
                      <a:pt x="22" y="288"/>
                    </a:lnTo>
                    <a:lnTo>
                      <a:pt x="26" y="288"/>
                    </a:lnTo>
                    <a:lnTo>
                      <a:pt x="22" y="288"/>
                    </a:lnTo>
                    <a:lnTo>
                      <a:pt x="18" y="288"/>
                    </a:lnTo>
                    <a:lnTo>
                      <a:pt x="18" y="284"/>
                    </a:lnTo>
                    <a:lnTo>
                      <a:pt x="22" y="284"/>
                    </a:lnTo>
                    <a:lnTo>
                      <a:pt x="22" y="280"/>
                    </a:lnTo>
                    <a:lnTo>
                      <a:pt x="26" y="280"/>
                    </a:lnTo>
                    <a:lnTo>
                      <a:pt x="22" y="280"/>
                    </a:lnTo>
                    <a:lnTo>
                      <a:pt x="18" y="284"/>
                    </a:lnTo>
                    <a:lnTo>
                      <a:pt x="14" y="284"/>
                    </a:lnTo>
                    <a:lnTo>
                      <a:pt x="18" y="284"/>
                    </a:lnTo>
                    <a:lnTo>
                      <a:pt x="14" y="284"/>
                    </a:lnTo>
                    <a:lnTo>
                      <a:pt x="14" y="288"/>
                    </a:lnTo>
                    <a:lnTo>
                      <a:pt x="12" y="288"/>
                    </a:lnTo>
                    <a:lnTo>
                      <a:pt x="12" y="284"/>
                    </a:lnTo>
                    <a:lnTo>
                      <a:pt x="12" y="288"/>
                    </a:lnTo>
                    <a:lnTo>
                      <a:pt x="8" y="288"/>
                    </a:lnTo>
                    <a:lnTo>
                      <a:pt x="8" y="284"/>
                    </a:lnTo>
                    <a:lnTo>
                      <a:pt x="8" y="280"/>
                    </a:lnTo>
                    <a:lnTo>
                      <a:pt x="12" y="276"/>
                    </a:lnTo>
                    <a:lnTo>
                      <a:pt x="12" y="280"/>
                    </a:lnTo>
                    <a:lnTo>
                      <a:pt x="12" y="276"/>
                    </a:lnTo>
                    <a:lnTo>
                      <a:pt x="14" y="276"/>
                    </a:lnTo>
                    <a:lnTo>
                      <a:pt x="18" y="276"/>
                    </a:lnTo>
                    <a:lnTo>
                      <a:pt x="22" y="272"/>
                    </a:lnTo>
                    <a:lnTo>
                      <a:pt x="18" y="276"/>
                    </a:lnTo>
                    <a:lnTo>
                      <a:pt x="14" y="276"/>
                    </a:lnTo>
                    <a:lnTo>
                      <a:pt x="14" y="272"/>
                    </a:lnTo>
                    <a:lnTo>
                      <a:pt x="18" y="272"/>
                    </a:lnTo>
                    <a:lnTo>
                      <a:pt x="18" y="268"/>
                    </a:lnTo>
                    <a:lnTo>
                      <a:pt x="18" y="264"/>
                    </a:lnTo>
                    <a:lnTo>
                      <a:pt x="22" y="264"/>
                    </a:lnTo>
                    <a:lnTo>
                      <a:pt x="22" y="262"/>
                    </a:lnTo>
                    <a:lnTo>
                      <a:pt x="26" y="262"/>
                    </a:lnTo>
                    <a:lnTo>
                      <a:pt x="26" y="264"/>
                    </a:lnTo>
                    <a:lnTo>
                      <a:pt x="26" y="268"/>
                    </a:lnTo>
                    <a:lnTo>
                      <a:pt x="26" y="264"/>
                    </a:lnTo>
                    <a:lnTo>
                      <a:pt x="26" y="262"/>
                    </a:lnTo>
                    <a:lnTo>
                      <a:pt x="30" y="262"/>
                    </a:lnTo>
                    <a:lnTo>
                      <a:pt x="30" y="258"/>
                    </a:lnTo>
                    <a:lnTo>
                      <a:pt x="34" y="262"/>
                    </a:lnTo>
                    <a:lnTo>
                      <a:pt x="34" y="258"/>
                    </a:lnTo>
                    <a:lnTo>
                      <a:pt x="30" y="258"/>
                    </a:lnTo>
                    <a:lnTo>
                      <a:pt x="34" y="258"/>
                    </a:lnTo>
                    <a:lnTo>
                      <a:pt x="30" y="258"/>
                    </a:lnTo>
                    <a:lnTo>
                      <a:pt x="26" y="262"/>
                    </a:lnTo>
                    <a:lnTo>
                      <a:pt x="22" y="262"/>
                    </a:lnTo>
                    <a:lnTo>
                      <a:pt x="18" y="262"/>
                    </a:lnTo>
                    <a:lnTo>
                      <a:pt x="18" y="264"/>
                    </a:lnTo>
                    <a:lnTo>
                      <a:pt x="14" y="268"/>
                    </a:lnTo>
                    <a:lnTo>
                      <a:pt x="14" y="272"/>
                    </a:lnTo>
                    <a:lnTo>
                      <a:pt x="14" y="268"/>
                    </a:lnTo>
                    <a:lnTo>
                      <a:pt x="12" y="268"/>
                    </a:lnTo>
                    <a:lnTo>
                      <a:pt x="12" y="264"/>
                    </a:lnTo>
                    <a:lnTo>
                      <a:pt x="14" y="262"/>
                    </a:lnTo>
                    <a:lnTo>
                      <a:pt x="12" y="262"/>
                    </a:lnTo>
                    <a:lnTo>
                      <a:pt x="12" y="264"/>
                    </a:lnTo>
                    <a:lnTo>
                      <a:pt x="12" y="268"/>
                    </a:lnTo>
                    <a:lnTo>
                      <a:pt x="8" y="268"/>
                    </a:lnTo>
                    <a:lnTo>
                      <a:pt x="8" y="264"/>
                    </a:lnTo>
                    <a:lnTo>
                      <a:pt x="8" y="262"/>
                    </a:lnTo>
                    <a:lnTo>
                      <a:pt x="8" y="258"/>
                    </a:lnTo>
                    <a:lnTo>
                      <a:pt x="8" y="262"/>
                    </a:lnTo>
                    <a:lnTo>
                      <a:pt x="12" y="262"/>
                    </a:lnTo>
                    <a:lnTo>
                      <a:pt x="14" y="262"/>
                    </a:lnTo>
                    <a:lnTo>
                      <a:pt x="14" y="258"/>
                    </a:lnTo>
                    <a:lnTo>
                      <a:pt x="14" y="254"/>
                    </a:lnTo>
                    <a:lnTo>
                      <a:pt x="12" y="254"/>
                    </a:lnTo>
                    <a:lnTo>
                      <a:pt x="12" y="258"/>
                    </a:lnTo>
                    <a:lnTo>
                      <a:pt x="8" y="258"/>
                    </a:lnTo>
                    <a:lnTo>
                      <a:pt x="4" y="254"/>
                    </a:lnTo>
                    <a:lnTo>
                      <a:pt x="8" y="258"/>
                    </a:lnTo>
                    <a:lnTo>
                      <a:pt x="4" y="254"/>
                    </a:lnTo>
                    <a:lnTo>
                      <a:pt x="8" y="254"/>
                    </a:lnTo>
                    <a:lnTo>
                      <a:pt x="8" y="258"/>
                    </a:lnTo>
                    <a:lnTo>
                      <a:pt x="12" y="258"/>
                    </a:lnTo>
                    <a:lnTo>
                      <a:pt x="12" y="254"/>
                    </a:lnTo>
                    <a:lnTo>
                      <a:pt x="8" y="254"/>
                    </a:lnTo>
                    <a:lnTo>
                      <a:pt x="8" y="250"/>
                    </a:lnTo>
                    <a:lnTo>
                      <a:pt x="12" y="250"/>
                    </a:lnTo>
                    <a:lnTo>
                      <a:pt x="8" y="250"/>
                    </a:lnTo>
                    <a:lnTo>
                      <a:pt x="4" y="250"/>
                    </a:lnTo>
                    <a:lnTo>
                      <a:pt x="4" y="246"/>
                    </a:lnTo>
                    <a:lnTo>
                      <a:pt x="8" y="246"/>
                    </a:lnTo>
                    <a:lnTo>
                      <a:pt x="12" y="246"/>
                    </a:lnTo>
                    <a:lnTo>
                      <a:pt x="14" y="246"/>
                    </a:lnTo>
                    <a:lnTo>
                      <a:pt x="18" y="246"/>
                    </a:lnTo>
                    <a:lnTo>
                      <a:pt x="22" y="246"/>
                    </a:lnTo>
                    <a:lnTo>
                      <a:pt x="26" y="246"/>
                    </a:lnTo>
                    <a:lnTo>
                      <a:pt x="26" y="242"/>
                    </a:lnTo>
                    <a:lnTo>
                      <a:pt x="30" y="242"/>
                    </a:lnTo>
                    <a:lnTo>
                      <a:pt x="30" y="246"/>
                    </a:lnTo>
                    <a:lnTo>
                      <a:pt x="34" y="246"/>
                    </a:lnTo>
                    <a:lnTo>
                      <a:pt x="34" y="250"/>
                    </a:lnTo>
                    <a:lnTo>
                      <a:pt x="34" y="246"/>
                    </a:lnTo>
                    <a:lnTo>
                      <a:pt x="38" y="246"/>
                    </a:lnTo>
                    <a:lnTo>
                      <a:pt x="38" y="242"/>
                    </a:lnTo>
                    <a:lnTo>
                      <a:pt x="38" y="238"/>
                    </a:lnTo>
                    <a:lnTo>
                      <a:pt x="42" y="238"/>
                    </a:lnTo>
                    <a:lnTo>
                      <a:pt x="42" y="236"/>
                    </a:lnTo>
                    <a:lnTo>
                      <a:pt x="38" y="238"/>
                    </a:lnTo>
                    <a:lnTo>
                      <a:pt x="38" y="242"/>
                    </a:lnTo>
                    <a:lnTo>
                      <a:pt x="34" y="242"/>
                    </a:lnTo>
                    <a:lnTo>
                      <a:pt x="30" y="246"/>
                    </a:lnTo>
                    <a:lnTo>
                      <a:pt x="30" y="242"/>
                    </a:lnTo>
                    <a:lnTo>
                      <a:pt x="26" y="242"/>
                    </a:lnTo>
                    <a:lnTo>
                      <a:pt x="26" y="238"/>
                    </a:lnTo>
                    <a:lnTo>
                      <a:pt x="26" y="242"/>
                    </a:lnTo>
                    <a:lnTo>
                      <a:pt x="22" y="246"/>
                    </a:lnTo>
                    <a:lnTo>
                      <a:pt x="22" y="242"/>
                    </a:lnTo>
                    <a:lnTo>
                      <a:pt x="18" y="242"/>
                    </a:lnTo>
                    <a:lnTo>
                      <a:pt x="14" y="242"/>
                    </a:lnTo>
                    <a:lnTo>
                      <a:pt x="12" y="242"/>
                    </a:lnTo>
                    <a:lnTo>
                      <a:pt x="12" y="246"/>
                    </a:lnTo>
                    <a:lnTo>
                      <a:pt x="8" y="246"/>
                    </a:lnTo>
                    <a:lnTo>
                      <a:pt x="8" y="242"/>
                    </a:lnTo>
                    <a:lnTo>
                      <a:pt x="4" y="242"/>
                    </a:lnTo>
                    <a:lnTo>
                      <a:pt x="8" y="242"/>
                    </a:lnTo>
                    <a:lnTo>
                      <a:pt x="4" y="242"/>
                    </a:lnTo>
                    <a:lnTo>
                      <a:pt x="8" y="238"/>
                    </a:lnTo>
                    <a:lnTo>
                      <a:pt x="12" y="238"/>
                    </a:lnTo>
                    <a:lnTo>
                      <a:pt x="8" y="238"/>
                    </a:lnTo>
                    <a:lnTo>
                      <a:pt x="4" y="238"/>
                    </a:lnTo>
                    <a:lnTo>
                      <a:pt x="8" y="236"/>
                    </a:lnTo>
                    <a:lnTo>
                      <a:pt x="8" y="238"/>
                    </a:lnTo>
                    <a:lnTo>
                      <a:pt x="12" y="238"/>
                    </a:lnTo>
                    <a:lnTo>
                      <a:pt x="14" y="238"/>
                    </a:lnTo>
                    <a:lnTo>
                      <a:pt x="14" y="236"/>
                    </a:lnTo>
                    <a:lnTo>
                      <a:pt x="12" y="236"/>
                    </a:lnTo>
                    <a:lnTo>
                      <a:pt x="12" y="238"/>
                    </a:lnTo>
                    <a:lnTo>
                      <a:pt x="8" y="236"/>
                    </a:lnTo>
                    <a:lnTo>
                      <a:pt x="4" y="236"/>
                    </a:lnTo>
                    <a:lnTo>
                      <a:pt x="8" y="232"/>
                    </a:lnTo>
                    <a:lnTo>
                      <a:pt x="4" y="232"/>
                    </a:lnTo>
                    <a:lnTo>
                      <a:pt x="8" y="228"/>
                    </a:lnTo>
                    <a:lnTo>
                      <a:pt x="12" y="228"/>
                    </a:lnTo>
                    <a:lnTo>
                      <a:pt x="14" y="228"/>
                    </a:lnTo>
                    <a:lnTo>
                      <a:pt x="18" y="228"/>
                    </a:lnTo>
                    <a:lnTo>
                      <a:pt x="22" y="228"/>
                    </a:lnTo>
                    <a:lnTo>
                      <a:pt x="26" y="228"/>
                    </a:lnTo>
                    <a:lnTo>
                      <a:pt x="30" y="228"/>
                    </a:lnTo>
                    <a:lnTo>
                      <a:pt x="26" y="228"/>
                    </a:lnTo>
                    <a:lnTo>
                      <a:pt x="22" y="228"/>
                    </a:lnTo>
                    <a:lnTo>
                      <a:pt x="18" y="228"/>
                    </a:lnTo>
                    <a:lnTo>
                      <a:pt x="14" y="228"/>
                    </a:lnTo>
                    <a:lnTo>
                      <a:pt x="12" y="228"/>
                    </a:lnTo>
                    <a:lnTo>
                      <a:pt x="8" y="228"/>
                    </a:lnTo>
                    <a:lnTo>
                      <a:pt x="4" y="228"/>
                    </a:lnTo>
                    <a:lnTo>
                      <a:pt x="8" y="224"/>
                    </a:lnTo>
                    <a:lnTo>
                      <a:pt x="8" y="222"/>
                    </a:lnTo>
                    <a:lnTo>
                      <a:pt x="4" y="222"/>
                    </a:lnTo>
                    <a:lnTo>
                      <a:pt x="8" y="222"/>
                    </a:lnTo>
                    <a:lnTo>
                      <a:pt x="12" y="224"/>
                    </a:lnTo>
                    <a:lnTo>
                      <a:pt x="12" y="222"/>
                    </a:lnTo>
                    <a:lnTo>
                      <a:pt x="8" y="222"/>
                    </a:lnTo>
                    <a:lnTo>
                      <a:pt x="12" y="222"/>
                    </a:lnTo>
                    <a:lnTo>
                      <a:pt x="14" y="222"/>
                    </a:lnTo>
                    <a:lnTo>
                      <a:pt x="18" y="222"/>
                    </a:lnTo>
                    <a:lnTo>
                      <a:pt x="22" y="224"/>
                    </a:lnTo>
                    <a:lnTo>
                      <a:pt x="18" y="224"/>
                    </a:lnTo>
                    <a:lnTo>
                      <a:pt x="18" y="222"/>
                    </a:lnTo>
                    <a:lnTo>
                      <a:pt x="14" y="222"/>
                    </a:lnTo>
                    <a:lnTo>
                      <a:pt x="18" y="222"/>
                    </a:lnTo>
                    <a:lnTo>
                      <a:pt x="18" y="218"/>
                    </a:lnTo>
                    <a:lnTo>
                      <a:pt x="22" y="218"/>
                    </a:lnTo>
                    <a:lnTo>
                      <a:pt x="26" y="222"/>
                    </a:lnTo>
                    <a:lnTo>
                      <a:pt x="26" y="218"/>
                    </a:lnTo>
                    <a:lnTo>
                      <a:pt x="22" y="218"/>
                    </a:lnTo>
                    <a:lnTo>
                      <a:pt x="26" y="214"/>
                    </a:lnTo>
                    <a:lnTo>
                      <a:pt x="30" y="218"/>
                    </a:lnTo>
                    <a:lnTo>
                      <a:pt x="34" y="218"/>
                    </a:lnTo>
                    <a:lnTo>
                      <a:pt x="34" y="222"/>
                    </a:lnTo>
                    <a:lnTo>
                      <a:pt x="30" y="222"/>
                    </a:lnTo>
                    <a:lnTo>
                      <a:pt x="30" y="224"/>
                    </a:lnTo>
                    <a:lnTo>
                      <a:pt x="34" y="224"/>
                    </a:lnTo>
                    <a:lnTo>
                      <a:pt x="34" y="222"/>
                    </a:lnTo>
                    <a:lnTo>
                      <a:pt x="30" y="222"/>
                    </a:lnTo>
                    <a:lnTo>
                      <a:pt x="34" y="222"/>
                    </a:lnTo>
                    <a:lnTo>
                      <a:pt x="34" y="218"/>
                    </a:lnTo>
                    <a:lnTo>
                      <a:pt x="38" y="218"/>
                    </a:lnTo>
                    <a:lnTo>
                      <a:pt x="38" y="222"/>
                    </a:lnTo>
                    <a:lnTo>
                      <a:pt x="38" y="218"/>
                    </a:lnTo>
                    <a:lnTo>
                      <a:pt x="34" y="218"/>
                    </a:lnTo>
                    <a:lnTo>
                      <a:pt x="30" y="218"/>
                    </a:lnTo>
                    <a:lnTo>
                      <a:pt x="30" y="214"/>
                    </a:lnTo>
                    <a:lnTo>
                      <a:pt x="26" y="214"/>
                    </a:lnTo>
                    <a:lnTo>
                      <a:pt x="22" y="214"/>
                    </a:lnTo>
                    <a:lnTo>
                      <a:pt x="26" y="214"/>
                    </a:lnTo>
                    <a:lnTo>
                      <a:pt x="22" y="214"/>
                    </a:lnTo>
                    <a:lnTo>
                      <a:pt x="22" y="210"/>
                    </a:lnTo>
                    <a:lnTo>
                      <a:pt x="26" y="210"/>
                    </a:lnTo>
                    <a:lnTo>
                      <a:pt x="30" y="210"/>
                    </a:lnTo>
                    <a:lnTo>
                      <a:pt x="34" y="210"/>
                    </a:lnTo>
                    <a:lnTo>
                      <a:pt x="38" y="210"/>
                    </a:lnTo>
                    <a:lnTo>
                      <a:pt x="42" y="214"/>
                    </a:lnTo>
                    <a:lnTo>
                      <a:pt x="42" y="210"/>
                    </a:lnTo>
                    <a:lnTo>
                      <a:pt x="42" y="214"/>
                    </a:lnTo>
                    <a:lnTo>
                      <a:pt x="38" y="214"/>
                    </a:lnTo>
                    <a:lnTo>
                      <a:pt x="38" y="210"/>
                    </a:lnTo>
                    <a:lnTo>
                      <a:pt x="42" y="210"/>
                    </a:lnTo>
                    <a:lnTo>
                      <a:pt x="44" y="210"/>
                    </a:lnTo>
                    <a:lnTo>
                      <a:pt x="44" y="206"/>
                    </a:lnTo>
                    <a:lnTo>
                      <a:pt x="48" y="210"/>
                    </a:lnTo>
                    <a:lnTo>
                      <a:pt x="48" y="206"/>
                    </a:lnTo>
                    <a:lnTo>
                      <a:pt x="44" y="206"/>
                    </a:lnTo>
                    <a:lnTo>
                      <a:pt x="42" y="210"/>
                    </a:lnTo>
                    <a:lnTo>
                      <a:pt x="38" y="210"/>
                    </a:lnTo>
                    <a:lnTo>
                      <a:pt x="38" y="206"/>
                    </a:lnTo>
                    <a:lnTo>
                      <a:pt x="42" y="206"/>
                    </a:lnTo>
                    <a:lnTo>
                      <a:pt x="38" y="206"/>
                    </a:lnTo>
                    <a:lnTo>
                      <a:pt x="34" y="206"/>
                    </a:lnTo>
                    <a:lnTo>
                      <a:pt x="30" y="210"/>
                    </a:lnTo>
                    <a:lnTo>
                      <a:pt x="30" y="206"/>
                    </a:lnTo>
                    <a:lnTo>
                      <a:pt x="34" y="206"/>
                    </a:lnTo>
                    <a:lnTo>
                      <a:pt x="30" y="202"/>
                    </a:lnTo>
                    <a:lnTo>
                      <a:pt x="34" y="202"/>
                    </a:lnTo>
                    <a:lnTo>
                      <a:pt x="38" y="202"/>
                    </a:lnTo>
                    <a:lnTo>
                      <a:pt x="42" y="202"/>
                    </a:lnTo>
                    <a:lnTo>
                      <a:pt x="44" y="202"/>
                    </a:lnTo>
                    <a:lnTo>
                      <a:pt x="42" y="202"/>
                    </a:lnTo>
                    <a:lnTo>
                      <a:pt x="44" y="202"/>
                    </a:lnTo>
                    <a:lnTo>
                      <a:pt x="48" y="202"/>
                    </a:lnTo>
                    <a:lnTo>
                      <a:pt x="48" y="206"/>
                    </a:lnTo>
                    <a:lnTo>
                      <a:pt x="52" y="206"/>
                    </a:lnTo>
                    <a:lnTo>
                      <a:pt x="52" y="210"/>
                    </a:lnTo>
                    <a:lnTo>
                      <a:pt x="56" y="210"/>
                    </a:lnTo>
                    <a:lnTo>
                      <a:pt x="52" y="210"/>
                    </a:lnTo>
                    <a:lnTo>
                      <a:pt x="52" y="206"/>
                    </a:lnTo>
                    <a:lnTo>
                      <a:pt x="48" y="206"/>
                    </a:lnTo>
                    <a:lnTo>
                      <a:pt x="48" y="202"/>
                    </a:lnTo>
                    <a:lnTo>
                      <a:pt x="44" y="202"/>
                    </a:lnTo>
                    <a:lnTo>
                      <a:pt x="44" y="198"/>
                    </a:lnTo>
                    <a:lnTo>
                      <a:pt x="48" y="198"/>
                    </a:lnTo>
                    <a:lnTo>
                      <a:pt x="48" y="202"/>
                    </a:lnTo>
                    <a:lnTo>
                      <a:pt x="52" y="202"/>
                    </a:lnTo>
                    <a:lnTo>
                      <a:pt x="52" y="206"/>
                    </a:lnTo>
                    <a:lnTo>
                      <a:pt x="52" y="202"/>
                    </a:lnTo>
                    <a:lnTo>
                      <a:pt x="56" y="202"/>
                    </a:lnTo>
                    <a:lnTo>
                      <a:pt x="52" y="202"/>
                    </a:lnTo>
                    <a:lnTo>
                      <a:pt x="48" y="202"/>
                    </a:lnTo>
                    <a:lnTo>
                      <a:pt x="48" y="198"/>
                    </a:lnTo>
                    <a:lnTo>
                      <a:pt x="52" y="198"/>
                    </a:lnTo>
                    <a:lnTo>
                      <a:pt x="56" y="198"/>
                    </a:lnTo>
                    <a:lnTo>
                      <a:pt x="60" y="198"/>
                    </a:lnTo>
                    <a:lnTo>
                      <a:pt x="56" y="198"/>
                    </a:lnTo>
                    <a:lnTo>
                      <a:pt x="52" y="194"/>
                    </a:lnTo>
                    <a:lnTo>
                      <a:pt x="56" y="194"/>
                    </a:lnTo>
                    <a:lnTo>
                      <a:pt x="56" y="192"/>
                    </a:lnTo>
                    <a:lnTo>
                      <a:pt x="60" y="192"/>
                    </a:lnTo>
                    <a:lnTo>
                      <a:pt x="64" y="192"/>
                    </a:lnTo>
                    <a:lnTo>
                      <a:pt x="64" y="194"/>
                    </a:lnTo>
                    <a:lnTo>
                      <a:pt x="68" y="194"/>
                    </a:lnTo>
                    <a:lnTo>
                      <a:pt x="68" y="192"/>
                    </a:lnTo>
                    <a:lnTo>
                      <a:pt x="64" y="194"/>
                    </a:lnTo>
                    <a:lnTo>
                      <a:pt x="64" y="192"/>
                    </a:lnTo>
                    <a:lnTo>
                      <a:pt x="64" y="188"/>
                    </a:lnTo>
                    <a:lnTo>
                      <a:pt x="68" y="188"/>
                    </a:lnTo>
                    <a:lnTo>
                      <a:pt x="72" y="188"/>
                    </a:lnTo>
                    <a:lnTo>
                      <a:pt x="74" y="192"/>
                    </a:lnTo>
                    <a:lnTo>
                      <a:pt x="74" y="194"/>
                    </a:lnTo>
                    <a:lnTo>
                      <a:pt x="78" y="194"/>
                    </a:lnTo>
                    <a:lnTo>
                      <a:pt x="74" y="194"/>
                    </a:lnTo>
                    <a:lnTo>
                      <a:pt x="74" y="192"/>
                    </a:lnTo>
                    <a:lnTo>
                      <a:pt x="78" y="192"/>
                    </a:lnTo>
                    <a:lnTo>
                      <a:pt x="82" y="192"/>
                    </a:lnTo>
                    <a:lnTo>
                      <a:pt x="86" y="192"/>
                    </a:lnTo>
                    <a:lnTo>
                      <a:pt x="86" y="188"/>
                    </a:lnTo>
                    <a:lnTo>
                      <a:pt x="82" y="188"/>
                    </a:lnTo>
                    <a:lnTo>
                      <a:pt x="86" y="188"/>
                    </a:lnTo>
                    <a:lnTo>
                      <a:pt x="86" y="184"/>
                    </a:lnTo>
                    <a:lnTo>
                      <a:pt x="90" y="184"/>
                    </a:lnTo>
                    <a:lnTo>
                      <a:pt x="94" y="184"/>
                    </a:lnTo>
                    <a:lnTo>
                      <a:pt x="94" y="180"/>
                    </a:lnTo>
                    <a:lnTo>
                      <a:pt x="90" y="180"/>
                    </a:lnTo>
                    <a:lnTo>
                      <a:pt x="94" y="180"/>
                    </a:lnTo>
                    <a:lnTo>
                      <a:pt x="98" y="176"/>
                    </a:lnTo>
                    <a:lnTo>
                      <a:pt x="94" y="176"/>
                    </a:lnTo>
                    <a:lnTo>
                      <a:pt x="90" y="176"/>
                    </a:lnTo>
                    <a:lnTo>
                      <a:pt x="90" y="180"/>
                    </a:lnTo>
                    <a:lnTo>
                      <a:pt x="86" y="180"/>
                    </a:lnTo>
                    <a:lnTo>
                      <a:pt x="82" y="184"/>
                    </a:lnTo>
                    <a:lnTo>
                      <a:pt x="86" y="180"/>
                    </a:lnTo>
                    <a:lnTo>
                      <a:pt x="90" y="180"/>
                    </a:lnTo>
                    <a:lnTo>
                      <a:pt x="90" y="184"/>
                    </a:lnTo>
                    <a:lnTo>
                      <a:pt x="86" y="184"/>
                    </a:lnTo>
                    <a:lnTo>
                      <a:pt x="82" y="188"/>
                    </a:lnTo>
                    <a:lnTo>
                      <a:pt x="78" y="188"/>
                    </a:lnTo>
                    <a:lnTo>
                      <a:pt x="74" y="192"/>
                    </a:lnTo>
                    <a:lnTo>
                      <a:pt x="72" y="188"/>
                    </a:lnTo>
                    <a:lnTo>
                      <a:pt x="72" y="184"/>
                    </a:lnTo>
                    <a:lnTo>
                      <a:pt x="74" y="184"/>
                    </a:lnTo>
                    <a:lnTo>
                      <a:pt x="72" y="184"/>
                    </a:lnTo>
                    <a:lnTo>
                      <a:pt x="68" y="188"/>
                    </a:lnTo>
                    <a:lnTo>
                      <a:pt x="68" y="184"/>
                    </a:lnTo>
                    <a:lnTo>
                      <a:pt x="72" y="184"/>
                    </a:lnTo>
                    <a:lnTo>
                      <a:pt x="72" y="180"/>
                    </a:lnTo>
                    <a:lnTo>
                      <a:pt x="74" y="180"/>
                    </a:lnTo>
                    <a:lnTo>
                      <a:pt x="78" y="180"/>
                    </a:lnTo>
                    <a:lnTo>
                      <a:pt x="74" y="180"/>
                    </a:lnTo>
                    <a:lnTo>
                      <a:pt x="74" y="176"/>
                    </a:lnTo>
                    <a:lnTo>
                      <a:pt x="78" y="172"/>
                    </a:lnTo>
                    <a:lnTo>
                      <a:pt x="82" y="168"/>
                    </a:lnTo>
                    <a:lnTo>
                      <a:pt x="82" y="168"/>
                    </a:lnTo>
                    <a:lnTo>
                      <a:pt x="82" y="168"/>
                    </a:lnTo>
                    <a:close/>
                    <a:moveTo>
                      <a:pt x="284" y="4"/>
                    </a:moveTo>
                    <a:lnTo>
                      <a:pt x="284" y="0"/>
                    </a:lnTo>
                    <a:lnTo>
                      <a:pt x="284" y="4"/>
                    </a:lnTo>
                    <a:lnTo>
                      <a:pt x="284" y="4"/>
                    </a:lnTo>
                    <a:lnTo>
                      <a:pt x="284" y="4"/>
                    </a:lnTo>
                    <a:close/>
                    <a:moveTo>
                      <a:pt x="270" y="16"/>
                    </a:moveTo>
                    <a:lnTo>
                      <a:pt x="270" y="12"/>
                    </a:lnTo>
                    <a:lnTo>
                      <a:pt x="274" y="12"/>
                    </a:lnTo>
                    <a:lnTo>
                      <a:pt x="276" y="16"/>
                    </a:lnTo>
                    <a:lnTo>
                      <a:pt x="274" y="16"/>
                    </a:lnTo>
                    <a:lnTo>
                      <a:pt x="270" y="16"/>
                    </a:lnTo>
                    <a:lnTo>
                      <a:pt x="270" y="16"/>
                    </a:lnTo>
                    <a:lnTo>
                      <a:pt x="270" y="16"/>
                    </a:lnTo>
                    <a:close/>
                    <a:moveTo>
                      <a:pt x="258" y="22"/>
                    </a:moveTo>
                    <a:lnTo>
                      <a:pt x="254" y="22"/>
                    </a:lnTo>
                    <a:lnTo>
                      <a:pt x="250" y="22"/>
                    </a:lnTo>
                    <a:lnTo>
                      <a:pt x="250" y="20"/>
                    </a:lnTo>
                    <a:lnTo>
                      <a:pt x="254" y="20"/>
                    </a:lnTo>
                    <a:lnTo>
                      <a:pt x="258" y="22"/>
                    </a:lnTo>
                    <a:lnTo>
                      <a:pt x="258" y="22"/>
                    </a:lnTo>
                    <a:lnTo>
                      <a:pt x="258" y="22"/>
                    </a:lnTo>
                    <a:close/>
                    <a:moveTo>
                      <a:pt x="244" y="22"/>
                    </a:moveTo>
                    <a:lnTo>
                      <a:pt x="240" y="22"/>
                    </a:lnTo>
                    <a:lnTo>
                      <a:pt x="240" y="20"/>
                    </a:lnTo>
                    <a:lnTo>
                      <a:pt x="244" y="20"/>
                    </a:lnTo>
                    <a:lnTo>
                      <a:pt x="244" y="22"/>
                    </a:lnTo>
                    <a:lnTo>
                      <a:pt x="244" y="22"/>
                    </a:lnTo>
                    <a:lnTo>
                      <a:pt x="244" y="22"/>
                    </a:lnTo>
                    <a:close/>
                    <a:moveTo>
                      <a:pt x="206" y="26"/>
                    </a:moveTo>
                    <a:lnTo>
                      <a:pt x="202" y="26"/>
                    </a:lnTo>
                    <a:lnTo>
                      <a:pt x="206" y="22"/>
                    </a:lnTo>
                    <a:lnTo>
                      <a:pt x="206" y="26"/>
                    </a:lnTo>
                    <a:lnTo>
                      <a:pt x="206" y="26"/>
                    </a:lnTo>
                    <a:lnTo>
                      <a:pt x="206" y="26"/>
                    </a:lnTo>
                    <a:close/>
                    <a:moveTo>
                      <a:pt x="198" y="30"/>
                    </a:moveTo>
                    <a:lnTo>
                      <a:pt x="198" y="26"/>
                    </a:lnTo>
                    <a:lnTo>
                      <a:pt x="202" y="26"/>
                    </a:lnTo>
                    <a:lnTo>
                      <a:pt x="202" y="30"/>
                    </a:lnTo>
                    <a:lnTo>
                      <a:pt x="198" y="30"/>
                    </a:lnTo>
                    <a:lnTo>
                      <a:pt x="198" y="30"/>
                    </a:lnTo>
                    <a:lnTo>
                      <a:pt x="198" y="30"/>
                    </a:lnTo>
                    <a:close/>
                    <a:moveTo>
                      <a:pt x="228" y="30"/>
                    </a:moveTo>
                    <a:lnTo>
                      <a:pt x="232" y="30"/>
                    </a:lnTo>
                    <a:lnTo>
                      <a:pt x="228" y="30"/>
                    </a:lnTo>
                    <a:lnTo>
                      <a:pt x="228" y="30"/>
                    </a:lnTo>
                    <a:lnTo>
                      <a:pt x="228" y="30"/>
                    </a:lnTo>
                    <a:close/>
                    <a:moveTo>
                      <a:pt x="210" y="34"/>
                    </a:moveTo>
                    <a:lnTo>
                      <a:pt x="214" y="30"/>
                    </a:lnTo>
                    <a:lnTo>
                      <a:pt x="218" y="30"/>
                    </a:lnTo>
                    <a:lnTo>
                      <a:pt x="214" y="34"/>
                    </a:lnTo>
                    <a:lnTo>
                      <a:pt x="210" y="34"/>
                    </a:lnTo>
                    <a:lnTo>
                      <a:pt x="210" y="34"/>
                    </a:lnTo>
                    <a:lnTo>
                      <a:pt x="210" y="34"/>
                    </a:lnTo>
                    <a:close/>
                    <a:moveTo>
                      <a:pt x="354" y="38"/>
                    </a:moveTo>
                    <a:lnTo>
                      <a:pt x="354" y="34"/>
                    </a:lnTo>
                    <a:lnTo>
                      <a:pt x="358" y="34"/>
                    </a:lnTo>
                    <a:lnTo>
                      <a:pt x="354" y="38"/>
                    </a:lnTo>
                    <a:lnTo>
                      <a:pt x="354" y="38"/>
                    </a:lnTo>
                    <a:lnTo>
                      <a:pt x="354" y="38"/>
                    </a:lnTo>
                    <a:close/>
                    <a:moveTo>
                      <a:pt x="224" y="34"/>
                    </a:moveTo>
                    <a:lnTo>
                      <a:pt x="228" y="34"/>
                    </a:lnTo>
                    <a:lnTo>
                      <a:pt x="224" y="34"/>
                    </a:lnTo>
                    <a:lnTo>
                      <a:pt x="224" y="34"/>
                    </a:lnTo>
                    <a:lnTo>
                      <a:pt x="224" y="34"/>
                    </a:lnTo>
                    <a:close/>
                    <a:moveTo>
                      <a:pt x="202" y="42"/>
                    </a:moveTo>
                    <a:lnTo>
                      <a:pt x="202" y="38"/>
                    </a:lnTo>
                    <a:lnTo>
                      <a:pt x="202" y="42"/>
                    </a:lnTo>
                    <a:lnTo>
                      <a:pt x="202" y="42"/>
                    </a:lnTo>
                    <a:lnTo>
                      <a:pt x="202" y="42"/>
                    </a:lnTo>
                    <a:close/>
                    <a:moveTo>
                      <a:pt x="180" y="56"/>
                    </a:moveTo>
                    <a:lnTo>
                      <a:pt x="180" y="52"/>
                    </a:lnTo>
                    <a:lnTo>
                      <a:pt x="184" y="52"/>
                    </a:lnTo>
                    <a:lnTo>
                      <a:pt x="180" y="56"/>
                    </a:lnTo>
                    <a:lnTo>
                      <a:pt x="180" y="56"/>
                    </a:lnTo>
                    <a:lnTo>
                      <a:pt x="180" y="56"/>
                    </a:lnTo>
                    <a:close/>
                    <a:moveTo>
                      <a:pt x="168" y="60"/>
                    </a:moveTo>
                    <a:lnTo>
                      <a:pt x="164" y="56"/>
                    </a:lnTo>
                    <a:lnTo>
                      <a:pt x="168" y="56"/>
                    </a:lnTo>
                    <a:lnTo>
                      <a:pt x="168" y="60"/>
                    </a:lnTo>
                    <a:lnTo>
                      <a:pt x="168" y="60"/>
                    </a:lnTo>
                    <a:lnTo>
                      <a:pt x="168" y="60"/>
                    </a:lnTo>
                    <a:close/>
                    <a:moveTo>
                      <a:pt x="176" y="60"/>
                    </a:moveTo>
                    <a:lnTo>
                      <a:pt x="176" y="56"/>
                    </a:lnTo>
                    <a:lnTo>
                      <a:pt x="180" y="56"/>
                    </a:lnTo>
                    <a:lnTo>
                      <a:pt x="180" y="60"/>
                    </a:lnTo>
                    <a:lnTo>
                      <a:pt x="176" y="60"/>
                    </a:lnTo>
                    <a:lnTo>
                      <a:pt x="176" y="60"/>
                    </a:lnTo>
                    <a:lnTo>
                      <a:pt x="176" y="60"/>
                    </a:lnTo>
                    <a:close/>
                    <a:moveTo>
                      <a:pt x="172" y="64"/>
                    </a:moveTo>
                    <a:lnTo>
                      <a:pt x="172" y="60"/>
                    </a:lnTo>
                    <a:lnTo>
                      <a:pt x="176" y="60"/>
                    </a:lnTo>
                    <a:lnTo>
                      <a:pt x="172" y="60"/>
                    </a:lnTo>
                    <a:lnTo>
                      <a:pt x="172" y="64"/>
                    </a:lnTo>
                    <a:lnTo>
                      <a:pt x="172" y="64"/>
                    </a:lnTo>
                    <a:lnTo>
                      <a:pt x="172" y="64"/>
                    </a:lnTo>
                    <a:close/>
                    <a:moveTo>
                      <a:pt x="160" y="72"/>
                    </a:moveTo>
                    <a:lnTo>
                      <a:pt x="160" y="68"/>
                    </a:lnTo>
                    <a:lnTo>
                      <a:pt x="164" y="68"/>
                    </a:lnTo>
                    <a:lnTo>
                      <a:pt x="164" y="72"/>
                    </a:lnTo>
                    <a:lnTo>
                      <a:pt x="160" y="72"/>
                    </a:lnTo>
                    <a:lnTo>
                      <a:pt x="160" y="72"/>
                    </a:lnTo>
                    <a:lnTo>
                      <a:pt x="160" y="72"/>
                    </a:lnTo>
                    <a:close/>
                    <a:moveTo>
                      <a:pt x="134" y="76"/>
                    </a:moveTo>
                    <a:lnTo>
                      <a:pt x="130" y="76"/>
                    </a:lnTo>
                    <a:lnTo>
                      <a:pt x="130" y="72"/>
                    </a:lnTo>
                    <a:lnTo>
                      <a:pt x="134" y="72"/>
                    </a:lnTo>
                    <a:lnTo>
                      <a:pt x="134" y="76"/>
                    </a:lnTo>
                    <a:lnTo>
                      <a:pt x="134" y="76"/>
                    </a:lnTo>
                    <a:lnTo>
                      <a:pt x="134" y="76"/>
                    </a:lnTo>
                    <a:close/>
                    <a:moveTo>
                      <a:pt x="120" y="82"/>
                    </a:moveTo>
                    <a:lnTo>
                      <a:pt x="120" y="78"/>
                    </a:lnTo>
                    <a:lnTo>
                      <a:pt x="120" y="76"/>
                    </a:lnTo>
                    <a:lnTo>
                      <a:pt x="124" y="76"/>
                    </a:lnTo>
                    <a:lnTo>
                      <a:pt x="124" y="78"/>
                    </a:lnTo>
                    <a:lnTo>
                      <a:pt x="120" y="82"/>
                    </a:lnTo>
                    <a:lnTo>
                      <a:pt x="120" y="82"/>
                    </a:lnTo>
                    <a:lnTo>
                      <a:pt x="120" y="82"/>
                    </a:lnTo>
                    <a:close/>
                    <a:moveTo>
                      <a:pt x="116" y="86"/>
                    </a:moveTo>
                    <a:lnTo>
                      <a:pt x="116" y="82"/>
                    </a:lnTo>
                    <a:lnTo>
                      <a:pt x="116" y="78"/>
                    </a:lnTo>
                    <a:lnTo>
                      <a:pt x="120" y="78"/>
                    </a:lnTo>
                    <a:lnTo>
                      <a:pt x="120" y="82"/>
                    </a:lnTo>
                    <a:lnTo>
                      <a:pt x="116" y="82"/>
                    </a:lnTo>
                    <a:lnTo>
                      <a:pt x="116" y="86"/>
                    </a:lnTo>
                    <a:lnTo>
                      <a:pt x="116" y="86"/>
                    </a:lnTo>
                    <a:lnTo>
                      <a:pt x="116" y="86"/>
                    </a:lnTo>
                    <a:close/>
                    <a:moveTo>
                      <a:pt x="154" y="82"/>
                    </a:moveTo>
                    <a:lnTo>
                      <a:pt x="154" y="78"/>
                    </a:lnTo>
                    <a:lnTo>
                      <a:pt x="158" y="78"/>
                    </a:lnTo>
                    <a:lnTo>
                      <a:pt x="158" y="82"/>
                    </a:lnTo>
                    <a:lnTo>
                      <a:pt x="154" y="82"/>
                    </a:lnTo>
                    <a:lnTo>
                      <a:pt x="154" y="82"/>
                    </a:lnTo>
                    <a:lnTo>
                      <a:pt x="154" y="82"/>
                    </a:lnTo>
                    <a:close/>
                    <a:moveTo>
                      <a:pt x="146" y="82"/>
                    </a:moveTo>
                    <a:lnTo>
                      <a:pt x="150" y="82"/>
                    </a:lnTo>
                    <a:lnTo>
                      <a:pt x="146" y="82"/>
                    </a:lnTo>
                    <a:lnTo>
                      <a:pt x="146" y="82"/>
                    </a:lnTo>
                    <a:lnTo>
                      <a:pt x="146" y="82"/>
                    </a:lnTo>
                    <a:close/>
                    <a:moveTo>
                      <a:pt x="134" y="106"/>
                    </a:moveTo>
                    <a:lnTo>
                      <a:pt x="130" y="106"/>
                    </a:lnTo>
                    <a:lnTo>
                      <a:pt x="130" y="102"/>
                    </a:lnTo>
                    <a:lnTo>
                      <a:pt x="134" y="102"/>
                    </a:lnTo>
                    <a:lnTo>
                      <a:pt x="134" y="106"/>
                    </a:lnTo>
                    <a:lnTo>
                      <a:pt x="134" y="106"/>
                    </a:lnTo>
                    <a:lnTo>
                      <a:pt x="134" y="106"/>
                    </a:lnTo>
                    <a:close/>
                    <a:moveTo>
                      <a:pt x="102" y="138"/>
                    </a:moveTo>
                    <a:lnTo>
                      <a:pt x="104" y="138"/>
                    </a:lnTo>
                    <a:lnTo>
                      <a:pt x="102" y="138"/>
                    </a:lnTo>
                    <a:lnTo>
                      <a:pt x="102" y="138"/>
                    </a:lnTo>
                    <a:lnTo>
                      <a:pt x="102" y="138"/>
                    </a:lnTo>
                    <a:close/>
                    <a:moveTo>
                      <a:pt x="104" y="150"/>
                    </a:moveTo>
                    <a:lnTo>
                      <a:pt x="104" y="146"/>
                    </a:lnTo>
                    <a:lnTo>
                      <a:pt x="104" y="142"/>
                    </a:lnTo>
                    <a:lnTo>
                      <a:pt x="104" y="138"/>
                    </a:lnTo>
                    <a:lnTo>
                      <a:pt x="108" y="138"/>
                    </a:lnTo>
                    <a:lnTo>
                      <a:pt x="108" y="142"/>
                    </a:lnTo>
                    <a:lnTo>
                      <a:pt x="108" y="146"/>
                    </a:lnTo>
                    <a:lnTo>
                      <a:pt x="104" y="146"/>
                    </a:lnTo>
                    <a:lnTo>
                      <a:pt x="104" y="150"/>
                    </a:lnTo>
                    <a:lnTo>
                      <a:pt x="104" y="150"/>
                    </a:lnTo>
                    <a:lnTo>
                      <a:pt x="104" y="150"/>
                    </a:lnTo>
                    <a:close/>
                    <a:moveTo>
                      <a:pt x="104" y="154"/>
                    </a:moveTo>
                    <a:lnTo>
                      <a:pt x="102" y="154"/>
                    </a:lnTo>
                    <a:lnTo>
                      <a:pt x="104" y="150"/>
                    </a:lnTo>
                    <a:lnTo>
                      <a:pt x="108" y="150"/>
                    </a:lnTo>
                    <a:lnTo>
                      <a:pt x="108" y="154"/>
                    </a:lnTo>
                    <a:lnTo>
                      <a:pt x="104" y="154"/>
                    </a:lnTo>
                    <a:lnTo>
                      <a:pt x="104" y="154"/>
                    </a:lnTo>
                    <a:lnTo>
                      <a:pt x="104" y="154"/>
                    </a:lnTo>
                    <a:close/>
                    <a:moveTo>
                      <a:pt x="86" y="158"/>
                    </a:moveTo>
                    <a:lnTo>
                      <a:pt x="90" y="154"/>
                    </a:lnTo>
                    <a:lnTo>
                      <a:pt x="86" y="158"/>
                    </a:lnTo>
                    <a:lnTo>
                      <a:pt x="86" y="158"/>
                    </a:lnTo>
                    <a:lnTo>
                      <a:pt x="86" y="158"/>
                    </a:lnTo>
                    <a:close/>
                    <a:moveTo>
                      <a:pt x="90" y="158"/>
                    </a:moveTo>
                    <a:lnTo>
                      <a:pt x="86" y="158"/>
                    </a:lnTo>
                    <a:lnTo>
                      <a:pt x="90" y="154"/>
                    </a:lnTo>
                    <a:lnTo>
                      <a:pt x="94" y="158"/>
                    </a:lnTo>
                    <a:lnTo>
                      <a:pt x="90" y="158"/>
                    </a:lnTo>
                    <a:lnTo>
                      <a:pt x="90" y="158"/>
                    </a:lnTo>
                    <a:lnTo>
                      <a:pt x="90" y="158"/>
                    </a:lnTo>
                    <a:close/>
                    <a:moveTo>
                      <a:pt x="94" y="164"/>
                    </a:moveTo>
                    <a:lnTo>
                      <a:pt x="90" y="164"/>
                    </a:lnTo>
                    <a:lnTo>
                      <a:pt x="90" y="162"/>
                    </a:lnTo>
                    <a:lnTo>
                      <a:pt x="94" y="164"/>
                    </a:lnTo>
                    <a:lnTo>
                      <a:pt x="94" y="164"/>
                    </a:lnTo>
                    <a:lnTo>
                      <a:pt x="94" y="164"/>
                    </a:lnTo>
                    <a:close/>
                    <a:moveTo>
                      <a:pt x="52" y="194"/>
                    </a:moveTo>
                    <a:lnTo>
                      <a:pt x="52" y="192"/>
                    </a:lnTo>
                    <a:lnTo>
                      <a:pt x="56" y="192"/>
                    </a:lnTo>
                    <a:lnTo>
                      <a:pt x="56" y="194"/>
                    </a:lnTo>
                    <a:lnTo>
                      <a:pt x="52" y="194"/>
                    </a:lnTo>
                    <a:lnTo>
                      <a:pt x="52" y="194"/>
                    </a:lnTo>
                    <a:lnTo>
                      <a:pt x="52" y="194"/>
                    </a:lnTo>
                    <a:close/>
                    <a:moveTo>
                      <a:pt x="52" y="198"/>
                    </a:moveTo>
                    <a:lnTo>
                      <a:pt x="48" y="194"/>
                    </a:lnTo>
                    <a:lnTo>
                      <a:pt x="52" y="194"/>
                    </a:lnTo>
                    <a:lnTo>
                      <a:pt x="56" y="198"/>
                    </a:lnTo>
                    <a:lnTo>
                      <a:pt x="52" y="198"/>
                    </a:lnTo>
                    <a:lnTo>
                      <a:pt x="52" y="198"/>
                    </a:lnTo>
                    <a:lnTo>
                      <a:pt x="52" y="198"/>
                    </a:lnTo>
                    <a:close/>
                    <a:moveTo>
                      <a:pt x="44" y="198"/>
                    </a:moveTo>
                    <a:lnTo>
                      <a:pt x="48" y="194"/>
                    </a:lnTo>
                    <a:lnTo>
                      <a:pt x="48" y="198"/>
                    </a:lnTo>
                    <a:lnTo>
                      <a:pt x="44" y="198"/>
                    </a:lnTo>
                    <a:lnTo>
                      <a:pt x="44" y="198"/>
                    </a:lnTo>
                    <a:lnTo>
                      <a:pt x="44" y="198"/>
                    </a:lnTo>
                    <a:close/>
                    <a:moveTo>
                      <a:pt x="44" y="202"/>
                    </a:moveTo>
                    <a:lnTo>
                      <a:pt x="42" y="202"/>
                    </a:lnTo>
                    <a:lnTo>
                      <a:pt x="42" y="198"/>
                    </a:lnTo>
                    <a:lnTo>
                      <a:pt x="44" y="198"/>
                    </a:lnTo>
                    <a:lnTo>
                      <a:pt x="44" y="202"/>
                    </a:lnTo>
                    <a:lnTo>
                      <a:pt x="44" y="202"/>
                    </a:lnTo>
                    <a:lnTo>
                      <a:pt x="44" y="202"/>
                    </a:lnTo>
                    <a:close/>
                    <a:moveTo>
                      <a:pt x="42" y="202"/>
                    </a:moveTo>
                    <a:lnTo>
                      <a:pt x="38" y="202"/>
                    </a:lnTo>
                    <a:lnTo>
                      <a:pt x="38" y="198"/>
                    </a:lnTo>
                    <a:lnTo>
                      <a:pt x="42" y="198"/>
                    </a:lnTo>
                    <a:lnTo>
                      <a:pt x="42" y="202"/>
                    </a:lnTo>
                    <a:lnTo>
                      <a:pt x="42" y="202"/>
                    </a:lnTo>
                    <a:lnTo>
                      <a:pt x="42" y="202"/>
                    </a:lnTo>
                    <a:close/>
                    <a:moveTo>
                      <a:pt x="26" y="210"/>
                    </a:moveTo>
                    <a:lnTo>
                      <a:pt x="30" y="206"/>
                    </a:lnTo>
                    <a:lnTo>
                      <a:pt x="30" y="210"/>
                    </a:lnTo>
                    <a:lnTo>
                      <a:pt x="26" y="210"/>
                    </a:lnTo>
                    <a:lnTo>
                      <a:pt x="26" y="210"/>
                    </a:lnTo>
                    <a:lnTo>
                      <a:pt x="26" y="210"/>
                    </a:lnTo>
                    <a:close/>
                    <a:moveTo>
                      <a:pt x="22" y="218"/>
                    </a:moveTo>
                    <a:lnTo>
                      <a:pt x="18" y="218"/>
                    </a:lnTo>
                    <a:lnTo>
                      <a:pt x="18" y="214"/>
                    </a:lnTo>
                    <a:lnTo>
                      <a:pt x="22" y="214"/>
                    </a:lnTo>
                    <a:lnTo>
                      <a:pt x="22" y="218"/>
                    </a:lnTo>
                    <a:lnTo>
                      <a:pt x="22" y="218"/>
                    </a:lnTo>
                    <a:lnTo>
                      <a:pt x="22" y="218"/>
                    </a:lnTo>
                    <a:close/>
                    <a:moveTo>
                      <a:pt x="14" y="222"/>
                    </a:moveTo>
                    <a:lnTo>
                      <a:pt x="14" y="218"/>
                    </a:lnTo>
                    <a:lnTo>
                      <a:pt x="14" y="214"/>
                    </a:lnTo>
                    <a:lnTo>
                      <a:pt x="18" y="214"/>
                    </a:lnTo>
                    <a:lnTo>
                      <a:pt x="18" y="218"/>
                    </a:lnTo>
                    <a:lnTo>
                      <a:pt x="14" y="218"/>
                    </a:lnTo>
                    <a:lnTo>
                      <a:pt x="14" y="222"/>
                    </a:lnTo>
                    <a:lnTo>
                      <a:pt x="14" y="222"/>
                    </a:lnTo>
                    <a:lnTo>
                      <a:pt x="14" y="222"/>
                    </a:lnTo>
                    <a:close/>
                    <a:moveTo>
                      <a:pt x="12" y="222"/>
                    </a:moveTo>
                    <a:lnTo>
                      <a:pt x="12" y="218"/>
                    </a:lnTo>
                    <a:lnTo>
                      <a:pt x="14" y="218"/>
                    </a:lnTo>
                    <a:lnTo>
                      <a:pt x="14" y="222"/>
                    </a:lnTo>
                    <a:lnTo>
                      <a:pt x="12" y="222"/>
                    </a:lnTo>
                    <a:lnTo>
                      <a:pt x="12" y="222"/>
                    </a:lnTo>
                    <a:lnTo>
                      <a:pt x="12" y="222"/>
                    </a:lnTo>
                    <a:close/>
                    <a:moveTo>
                      <a:pt x="4" y="232"/>
                    </a:moveTo>
                    <a:lnTo>
                      <a:pt x="4" y="228"/>
                    </a:lnTo>
                    <a:lnTo>
                      <a:pt x="0" y="228"/>
                    </a:lnTo>
                    <a:lnTo>
                      <a:pt x="4" y="228"/>
                    </a:lnTo>
                    <a:lnTo>
                      <a:pt x="8" y="228"/>
                    </a:lnTo>
                    <a:lnTo>
                      <a:pt x="4" y="228"/>
                    </a:lnTo>
                    <a:lnTo>
                      <a:pt x="4" y="232"/>
                    </a:lnTo>
                    <a:lnTo>
                      <a:pt x="4" y="232"/>
                    </a:lnTo>
                    <a:lnTo>
                      <a:pt x="4" y="232"/>
                    </a:lnTo>
                    <a:close/>
                    <a:moveTo>
                      <a:pt x="0" y="246"/>
                    </a:moveTo>
                    <a:lnTo>
                      <a:pt x="0" y="242"/>
                    </a:lnTo>
                    <a:lnTo>
                      <a:pt x="4" y="242"/>
                    </a:lnTo>
                    <a:lnTo>
                      <a:pt x="4" y="246"/>
                    </a:lnTo>
                    <a:lnTo>
                      <a:pt x="0" y="246"/>
                    </a:lnTo>
                    <a:lnTo>
                      <a:pt x="0" y="246"/>
                    </a:lnTo>
                    <a:lnTo>
                      <a:pt x="0" y="246"/>
                    </a:lnTo>
                    <a:close/>
                    <a:moveTo>
                      <a:pt x="12" y="262"/>
                    </a:moveTo>
                    <a:lnTo>
                      <a:pt x="8" y="258"/>
                    </a:lnTo>
                    <a:lnTo>
                      <a:pt x="12" y="258"/>
                    </a:lnTo>
                    <a:lnTo>
                      <a:pt x="12" y="254"/>
                    </a:lnTo>
                    <a:lnTo>
                      <a:pt x="14" y="254"/>
                    </a:lnTo>
                    <a:lnTo>
                      <a:pt x="14" y="262"/>
                    </a:lnTo>
                    <a:lnTo>
                      <a:pt x="12" y="262"/>
                    </a:lnTo>
                    <a:lnTo>
                      <a:pt x="12" y="262"/>
                    </a:lnTo>
                    <a:lnTo>
                      <a:pt x="12" y="262"/>
                    </a:lnTo>
                    <a:close/>
                    <a:moveTo>
                      <a:pt x="296" y="8"/>
                    </a:moveTo>
                    <a:lnTo>
                      <a:pt x="292" y="4"/>
                    </a:lnTo>
                    <a:lnTo>
                      <a:pt x="296" y="4"/>
                    </a:lnTo>
                    <a:lnTo>
                      <a:pt x="292" y="4"/>
                    </a:lnTo>
                    <a:lnTo>
                      <a:pt x="296" y="0"/>
                    </a:lnTo>
                    <a:lnTo>
                      <a:pt x="300" y="0"/>
                    </a:lnTo>
                    <a:lnTo>
                      <a:pt x="304" y="0"/>
                    </a:lnTo>
                    <a:lnTo>
                      <a:pt x="304" y="4"/>
                    </a:lnTo>
                    <a:lnTo>
                      <a:pt x="300" y="4"/>
                    </a:lnTo>
                    <a:lnTo>
                      <a:pt x="304" y="4"/>
                    </a:lnTo>
                    <a:lnTo>
                      <a:pt x="300" y="4"/>
                    </a:lnTo>
                    <a:lnTo>
                      <a:pt x="296" y="8"/>
                    </a:lnTo>
                    <a:lnTo>
                      <a:pt x="296" y="8"/>
                    </a:lnTo>
                    <a:lnTo>
                      <a:pt x="296" y="8"/>
                    </a:lnTo>
                    <a:close/>
                    <a:moveTo>
                      <a:pt x="274" y="8"/>
                    </a:moveTo>
                    <a:lnTo>
                      <a:pt x="274" y="4"/>
                    </a:lnTo>
                    <a:lnTo>
                      <a:pt x="276" y="4"/>
                    </a:lnTo>
                    <a:lnTo>
                      <a:pt x="276" y="8"/>
                    </a:lnTo>
                    <a:lnTo>
                      <a:pt x="274" y="8"/>
                    </a:lnTo>
                    <a:lnTo>
                      <a:pt x="274" y="8"/>
                    </a:lnTo>
                    <a:lnTo>
                      <a:pt x="274" y="8"/>
                    </a:lnTo>
                    <a:close/>
                    <a:moveTo>
                      <a:pt x="248" y="20"/>
                    </a:moveTo>
                    <a:lnTo>
                      <a:pt x="248" y="16"/>
                    </a:lnTo>
                    <a:lnTo>
                      <a:pt x="244" y="16"/>
                    </a:lnTo>
                    <a:lnTo>
                      <a:pt x="244" y="12"/>
                    </a:lnTo>
                    <a:lnTo>
                      <a:pt x="248" y="12"/>
                    </a:lnTo>
                    <a:lnTo>
                      <a:pt x="248" y="16"/>
                    </a:lnTo>
                    <a:lnTo>
                      <a:pt x="250" y="12"/>
                    </a:lnTo>
                    <a:lnTo>
                      <a:pt x="254" y="12"/>
                    </a:lnTo>
                    <a:lnTo>
                      <a:pt x="254" y="16"/>
                    </a:lnTo>
                    <a:lnTo>
                      <a:pt x="258" y="16"/>
                    </a:lnTo>
                    <a:lnTo>
                      <a:pt x="258" y="12"/>
                    </a:lnTo>
                    <a:lnTo>
                      <a:pt x="254" y="12"/>
                    </a:lnTo>
                    <a:lnTo>
                      <a:pt x="258" y="12"/>
                    </a:lnTo>
                    <a:lnTo>
                      <a:pt x="262" y="12"/>
                    </a:lnTo>
                    <a:lnTo>
                      <a:pt x="266" y="12"/>
                    </a:lnTo>
                    <a:lnTo>
                      <a:pt x="266" y="8"/>
                    </a:lnTo>
                    <a:lnTo>
                      <a:pt x="262" y="8"/>
                    </a:lnTo>
                    <a:lnTo>
                      <a:pt x="266" y="8"/>
                    </a:lnTo>
                    <a:lnTo>
                      <a:pt x="266" y="12"/>
                    </a:lnTo>
                    <a:lnTo>
                      <a:pt x="262" y="12"/>
                    </a:lnTo>
                    <a:lnTo>
                      <a:pt x="262" y="16"/>
                    </a:lnTo>
                    <a:lnTo>
                      <a:pt x="258" y="16"/>
                    </a:lnTo>
                    <a:lnTo>
                      <a:pt x="254" y="16"/>
                    </a:lnTo>
                    <a:lnTo>
                      <a:pt x="250" y="20"/>
                    </a:lnTo>
                    <a:lnTo>
                      <a:pt x="248" y="16"/>
                    </a:lnTo>
                    <a:lnTo>
                      <a:pt x="248" y="20"/>
                    </a:lnTo>
                    <a:lnTo>
                      <a:pt x="248" y="20"/>
                    </a:lnTo>
                    <a:lnTo>
                      <a:pt x="248" y="20"/>
                    </a:lnTo>
                    <a:close/>
                    <a:moveTo>
                      <a:pt x="262" y="22"/>
                    </a:moveTo>
                    <a:lnTo>
                      <a:pt x="258" y="20"/>
                    </a:lnTo>
                    <a:lnTo>
                      <a:pt x="262" y="16"/>
                    </a:lnTo>
                    <a:lnTo>
                      <a:pt x="266" y="16"/>
                    </a:lnTo>
                    <a:lnTo>
                      <a:pt x="270" y="16"/>
                    </a:lnTo>
                    <a:lnTo>
                      <a:pt x="270" y="20"/>
                    </a:lnTo>
                    <a:lnTo>
                      <a:pt x="266" y="20"/>
                    </a:lnTo>
                    <a:lnTo>
                      <a:pt x="266" y="22"/>
                    </a:lnTo>
                    <a:lnTo>
                      <a:pt x="262" y="22"/>
                    </a:lnTo>
                    <a:lnTo>
                      <a:pt x="262" y="22"/>
                    </a:lnTo>
                    <a:lnTo>
                      <a:pt x="262" y="22"/>
                    </a:lnTo>
                    <a:close/>
                    <a:moveTo>
                      <a:pt x="218" y="30"/>
                    </a:moveTo>
                    <a:lnTo>
                      <a:pt x="214" y="30"/>
                    </a:lnTo>
                    <a:lnTo>
                      <a:pt x="214" y="26"/>
                    </a:lnTo>
                    <a:lnTo>
                      <a:pt x="214" y="22"/>
                    </a:lnTo>
                    <a:lnTo>
                      <a:pt x="210" y="22"/>
                    </a:lnTo>
                    <a:lnTo>
                      <a:pt x="214" y="22"/>
                    </a:lnTo>
                    <a:lnTo>
                      <a:pt x="214" y="26"/>
                    </a:lnTo>
                    <a:lnTo>
                      <a:pt x="218" y="26"/>
                    </a:lnTo>
                    <a:lnTo>
                      <a:pt x="218" y="30"/>
                    </a:lnTo>
                    <a:lnTo>
                      <a:pt x="218" y="30"/>
                    </a:lnTo>
                    <a:lnTo>
                      <a:pt x="218" y="30"/>
                    </a:lnTo>
                    <a:close/>
                    <a:moveTo>
                      <a:pt x="224" y="30"/>
                    </a:moveTo>
                    <a:lnTo>
                      <a:pt x="224" y="26"/>
                    </a:lnTo>
                    <a:lnTo>
                      <a:pt x="224" y="30"/>
                    </a:lnTo>
                    <a:lnTo>
                      <a:pt x="224" y="26"/>
                    </a:lnTo>
                    <a:lnTo>
                      <a:pt x="220" y="26"/>
                    </a:lnTo>
                    <a:lnTo>
                      <a:pt x="224" y="26"/>
                    </a:lnTo>
                    <a:lnTo>
                      <a:pt x="224" y="22"/>
                    </a:lnTo>
                    <a:lnTo>
                      <a:pt x="228" y="22"/>
                    </a:lnTo>
                    <a:lnTo>
                      <a:pt x="228" y="26"/>
                    </a:lnTo>
                    <a:lnTo>
                      <a:pt x="228" y="30"/>
                    </a:lnTo>
                    <a:lnTo>
                      <a:pt x="224" y="30"/>
                    </a:lnTo>
                    <a:lnTo>
                      <a:pt x="224" y="30"/>
                    </a:lnTo>
                    <a:lnTo>
                      <a:pt x="224" y="30"/>
                    </a:lnTo>
                    <a:close/>
                    <a:moveTo>
                      <a:pt x="210" y="26"/>
                    </a:moveTo>
                    <a:lnTo>
                      <a:pt x="206" y="26"/>
                    </a:lnTo>
                    <a:lnTo>
                      <a:pt x="210" y="26"/>
                    </a:lnTo>
                    <a:lnTo>
                      <a:pt x="210" y="26"/>
                    </a:lnTo>
                    <a:lnTo>
                      <a:pt x="210" y="26"/>
                    </a:lnTo>
                    <a:close/>
                    <a:moveTo>
                      <a:pt x="206" y="34"/>
                    </a:moveTo>
                    <a:lnTo>
                      <a:pt x="202" y="34"/>
                    </a:lnTo>
                    <a:lnTo>
                      <a:pt x="198" y="34"/>
                    </a:lnTo>
                    <a:lnTo>
                      <a:pt x="198" y="30"/>
                    </a:lnTo>
                    <a:lnTo>
                      <a:pt x="202" y="30"/>
                    </a:lnTo>
                    <a:lnTo>
                      <a:pt x="206" y="30"/>
                    </a:lnTo>
                    <a:lnTo>
                      <a:pt x="206" y="26"/>
                    </a:lnTo>
                    <a:lnTo>
                      <a:pt x="206" y="30"/>
                    </a:lnTo>
                    <a:lnTo>
                      <a:pt x="210" y="30"/>
                    </a:lnTo>
                    <a:lnTo>
                      <a:pt x="214" y="30"/>
                    </a:lnTo>
                    <a:lnTo>
                      <a:pt x="210" y="34"/>
                    </a:lnTo>
                    <a:lnTo>
                      <a:pt x="206" y="34"/>
                    </a:lnTo>
                    <a:lnTo>
                      <a:pt x="206" y="34"/>
                    </a:lnTo>
                    <a:lnTo>
                      <a:pt x="206" y="34"/>
                    </a:lnTo>
                    <a:close/>
                    <a:moveTo>
                      <a:pt x="194" y="38"/>
                    </a:moveTo>
                    <a:lnTo>
                      <a:pt x="198" y="38"/>
                    </a:lnTo>
                    <a:lnTo>
                      <a:pt x="194" y="38"/>
                    </a:lnTo>
                    <a:lnTo>
                      <a:pt x="194" y="34"/>
                    </a:lnTo>
                    <a:lnTo>
                      <a:pt x="194" y="38"/>
                    </a:lnTo>
                    <a:lnTo>
                      <a:pt x="198" y="38"/>
                    </a:lnTo>
                    <a:lnTo>
                      <a:pt x="198" y="34"/>
                    </a:lnTo>
                    <a:lnTo>
                      <a:pt x="202" y="34"/>
                    </a:lnTo>
                    <a:lnTo>
                      <a:pt x="202" y="38"/>
                    </a:lnTo>
                    <a:lnTo>
                      <a:pt x="198" y="38"/>
                    </a:lnTo>
                    <a:lnTo>
                      <a:pt x="198" y="42"/>
                    </a:lnTo>
                    <a:lnTo>
                      <a:pt x="202" y="42"/>
                    </a:lnTo>
                    <a:lnTo>
                      <a:pt x="198" y="42"/>
                    </a:lnTo>
                    <a:lnTo>
                      <a:pt x="194" y="42"/>
                    </a:lnTo>
                    <a:lnTo>
                      <a:pt x="190" y="42"/>
                    </a:lnTo>
                    <a:lnTo>
                      <a:pt x="188" y="42"/>
                    </a:lnTo>
                    <a:lnTo>
                      <a:pt x="190" y="38"/>
                    </a:lnTo>
                    <a:lnTo>
                      <a:pt x="190" y="42"/>
                    </a:lnTo>
                    <a:lnTo>
                      <a:pt x="190" y="38"/>
                    </a:lnTo>
                    <a:lnTo>
                      <a:pt x="194" y="38"/>
                    </a:lnTo>
                    <a:lnTo>
                      <a:pt x="194" y="38"/>
                    </a:lnTo>
                    <a:lnTo>
                      <a:pt x="194" y="38"/>
                    </a:lnTo>
                    <a:close/>
                    <a:moveTo>
                      <a:pt x="172" y="50"/>
                    </a:moveTo>
                    <a:lnTo>
                      <a:pt x="176" y="50"/>
                    </a:lnTo>
                    <a:lnTo>
                      <a:pt x="172" y="50"/>
                    </a:lnTo>
                    <a:lnTo>
                      <a:pt x="176" y="50"/>
                    </a:lnTo>
                    <a:lnTo>
                      <a:pt x="176" y="46"/>
                    </a:lnTo>
                    <a:lnTo>
                      <a:pt x="172" y="46"/>
                    </a:lnTo>
                    <a:lnTo>
                      <a:pt x="176" y="46"/>
                    </a:lnTo>
                    <a:lnTo>
                      <a:pt x="180" y="46"/>
                    </a:lnTo>
                    <a:lnTo>
                      <a:pt x="176" y="46"/>
                    </a:lnTo>
                    <a:lnTo>
                      <a:pt x="176" y="42"/>
                    </a:lnTo>
                    <a:lnTo>
                      <a:pt x="180" y="46"/>
                    </a:lnTo>
                    <a:lnTo>
                      <a:pt x="180" y="42"/>
                    </a:lnTo>
                    <a:lnTo>
                      <a:pt x="184" y="42"/>
                    </a:lnTo>
                    <a:lnTo>
                      <a:pt x="184" y="46"/>
                    </a:lnTo>
                    <a:lnTo>
                      <a:pt x="184" y="42"/>
                    </a:lnTo>
                    <a:lnTo>
                      <a:pt x="180" y="42"/>
                    </a:lnTo>
                    <a:lnTo>
                      <a:pt x="184" y="42"/>
                    </a:lnTo>
                    <a:lnTo>
                      <a:pt x="188" y="42"/>
                    </a:lnTo>
                    <a:lnTo>
                      <a:pt x="190" y="46"/>
                    </a:lnTo>
                    <a:lnTo>
                      <a:pt x="188" y="46"/>
                    </a:lnTo>
                    <a:lnTo>
                      <a:pt x="188" y="50"/>
                    </a:lnTo>
                    <a:lnTo>
                      <a:pt x="188" y="52"/>
                    </a:lnTo>
                    <a:lnTo>
                      <a:pt x="184" y="52"/>
                    </a:lnTo>
                    <a:lnTo>
                      <a:pt x="180" y="50"/>
                    </a:lnTo>
                    <a:lnTo>
                      <a:pt x="180" y="52"/>
                    </a:lnTo>
                    <a:lnTo>
                      <a:pt x="176" y="52"/>
                    </a:lnTo>
                    <a:lnTo>
                      <a:pt x="176" y="56"/>
                    </a:lnTo>
                    <a:lnTo>
                      <a:pt x="176" y="52"/>
                    </a:lnTo>
                    <a:lnTo>
                      <a:pt x="172" y="52"/>
                    </a:lnTo>
                    <a:lnTo>
                      <a:pt x="176" y="52"/>
                    </a:lnTo>
                    <a:lnTo>
                      <a:pt x="176" y="50"/>
                    </a:lnTo>
                    <a:lnTo>
                      <a:pt x="176" y="52"/>
                    </a:lnTo>
                    <a:lnTo>
                      <a:pt x="172" y="50"/>
                    </a:lnTo>
                    <a:lnTo>
                      <a:pt x="172" y="50"/>
                    </a:lnTo>
                    <a:lnTo>
                      <a:pt x="172" y="50"/>
                    </a:lnTo>
                    <a:close/>
                    <a:moveTo>
                      <a:pt x="154" y="60"/>
                    </a:moveTo>
                    <a:lnTo>
                      <a:pt x="154" y="56"/>
                    </a:lnTo>
                    <a:lnTo>
                      <a:pt x="154" y="52"/>
                    </a:lnTo>
                    <a:lnTo>
                      <a:pt x="158" y="52"/>
                    </a:lnTo>
                    <a:lnTo>
                      <a:pt x="158" y="50"/>
                    </a:lnTo>
                    <a:lnTo>
                      <a:pt x="160" y="50"/>
                    </a:lnTo>
                    <a:lnTo>
                      <a:pt x="160" y="52"/>
                    </a:lnTo>
                    <a:lnTo>
                      <a:pt x="158" y="52"/>
                    </a:lnTo>
                    <a:lnTo>
                      <a:pt x="158" y="56"/>
                    </a:lnTo>
                    <a:lnTo>
                      <a:pt x="154" y="56"/>
                    </a:lnTo>
                    <a:lnTo>
                      <a:pt x="154" y="60"/>
                    </a:lnTo>
                    <a:lnTo>
                      <a:pt x="154" y="60"/>
                    </a:lnTo>
                    <a:lnTo>
                      <a:pt x="154" y="60"/>
                    </a:lnTo>
                    <a:close/>
                    <a:moveTo>
                      <a:pt x="138" y="64"/>
                    </a:moveTo>
                    <a:lnTo>
                      <a:pt x="138" y="60"/>
                    </a:lnTo>
                    <a:lnTo>
                      <a:pt x="142" y="60"/>
                    </a:lnTo>
                    <a:lnTo>
                      <a:pt x="146" y="60"/>
                    </a:lnTo>
                    <a:lnTo>
                      <a:pt x="150" y="60"/>
                    </a:lnTo>
                    <a:lnTo>
                      <a:pt x="146" y="60"/>
                    </a:lnTo>
                    <a:lnTo>
                      <a:pt x="146" y="56"/>
                    </a:lnTo>
                    <a:lnTo>
                      <a:pt x="150" y="56"/>
                    </a:lnTo>
                    <a:lnTo>
                      <a:pt x="150" y="60"/>
                    </a:lnTo>
                    <a:lnTo>
                      <a:pt x="150" y="64"/>
                    </a:lnTo>
                    <a:lnTo>
                      <a:pt x="146" y="68"/>
                    </a:lnTo>
                    <a:lnTo>
                      <a:pt x="142" y="68"/>
                    </a:lnTo>
                    <a:lnTo>
                      <a:pt x="142" y="64"/>
                    </a:lnTo>
                    <a:lnTo>
                      <a:pt x="146" y="64"/>
                    </a:lnTo>
                    <a:lnTo>
                      <a:pt x="150" y="64"/>
                    </a:lnTo>
                    <a:lnTo>
                      <a:pt x="146" y="60"/>
                    </a:lnTo>
                    <a:lnTo>
                      <a:pt x="146" y="64"/>
                    </a:lnTo>
                    <a:lnTo>
                      <a:pt x="142" y="64"/>
                    </a:lnTo>
                    <a:lnTo>
                      <a:pt x="138" y="64"/>
                    </a:lnTo>
                    <a:lnTo>
                      <a:pt x="138" y="64"/>
                    </a:lnTo>
                    <a:lnTo>
                      <a:pt x="138" y="64"/>
                    </a:lnTo>
                    <a:close/>
                    <a:moveTo>
                      <a:pt x="168" y="68"/>
                    </a:moveTo>
                    <a:lnTo>
                      <a:pt x="164" y="68"/>
                    </a:lnTo>
                    <a:lnTo>
                      <a:pt x="160" y="68"/>
                    </a:lnTo>
                    <a:lnTo>
                      <a:pt x="160" y="72"/>
                    </a:lnTo>
                    <a:lnTo>
                      <a:pt x="158" y="72"/>
                    </a:lnTo>
                    <a:lnTo>
                      <a:pt x="154" y="72"/>
                    </a:lnTo>
                    <a:lnTo>
                      <a:pt x="150" y="72"/>
                    </a:lnTo>
                    <a:lnTo>
                      <a:pt x="154" y="72"/>
                    </a:lnTo>
                    <a:lnTo>
                      <a:pt x="154" y="68"/>
                    </a:lnTo>
                    <a:lnTo>
                      <a:pt x="154" y="72"/>
                    </a:lnTo>
                    <a:lnTo>
                      <a:pt x="150" y="72"/>
                    </a:lnTo>
                    <a:lnTo>
                      <a:pt x="146" y="76"/>
                    </a:lnTo>
                    <a:lnTo>
                      <a:pt x="146" y="72"/>
                    </a:lnTo>
                    <a:lnTo>
                      <a:pt x="150" y="68"/>
                    </a:lnTo>
                    <a:lnTo>
                      <a:pt x="154" y="64"/>
                    </a:lnTo>
                    <a:lnTo>
                      <a:pt x="158" y="64"/>
                    </a:lnTo>
                    <a:lnTo>
                      <a:pt x="154" y="64"/>
                    </a:lnTo>
                    <a:lnTo>
                      <a:pt x="154" y="60"/>
                    </a:lnTo>
                    <a:lnTo>
                      <a:pt x="154" y="64"/>
                    </a:lnTo>
                    <a:lnTo>
                      <a:pt x="154" y="60"/>
                    </a:lnTo>
                    <a:lnTo>
                      <a:pt x="154" y="56"/>
                    </a:lnTo>
                    <a:lnTo>
                      <a:pt x="158" y="56"/>
                    </a:lnTo>
                    <a:lnTo>
                      <a:pt x="158" y="60"/>
                    </a:lnTo>
                    <a:lnTo>
                      <a:pt x="160" y="60"/>
                    </a:lnTo>
                    <a:lnTo>
                      <a:pt x="160" y="64"/>
                    </a:lnTo>
                    <a:lnTo>
                      <a:pt x="158" y="64"/>
                    </a:lnTo>
                    <a:lnTo>
                      <a:pt x="158" y="68"/>
                    </a:lnTo>
                    <a:lnTo>
                      <a:pt x="158" y="64"/>
                    </a:lnTo>
                    <a:lnTo>
                      <a:pt x="160" y="64"/>
                    </a:lnTo>
                    <a:lnTo>
                      <a:pt x="160" y="60"/>
                    </a:lnTo>
                    <a:lnTo>
                      <a:pt x="164" y="60"/>
                    </a:lnTo>
                    <a:lnTo>
                      <a:pt x="168" y="60"/>
                    </a:lnTo>
                    <a:lnTo>
                      <a:pt x="168" y="64"/>
                    </a:lnTo>
                    <a:lnTo>
                      <a:pt x="168" y="68"/>
                    </a:lnTo>
                    <a:lnTo>
                      <a:pt x="168" y="68"/>
                    </a:lnTo>
                    <a:lnTo>
                      <a:pt x="168" y="68"/>
                    </a:lnTo>
                    <a:close/>
                    <a:moveTo>
                      <a:pt x="134" y="76"/>
                    </a:moveTo>
                    <a:lnTo>
                      <a:pt x="134" y="72"/>
                    </a:lnTo>
                    <a:lnTo>
                      <a:pt x="138" y="72"/>
                    </a:lnTo>
                    <a:lnTo>
                      <a:pt x="142" y="72"/>
                    </a:lnTo>
                    <a:lnTo>
                      <a:pt x="146" y="72"/>
                    </a:lnTo>
                    <a:lnTo>
                      <a:pt x="146" y="68"/>
                    </a:lnTo>
                    <a:lnTo>
                      <a:pt x="150" y="68"/>
                    </a:lnTo>
                    <a:lnTo>
                      <a:pt x="146" y="72"/>
                    </a:lnTo>
                    <a:lnTo>
                      <a:pt x="142" y="76"/>
                    </a:lnTo>
                    <a:lnTo>
                      <a:pt x="138" y="76"/>
                    </a:lnTo>
                    <a:lnTo>
                      <a:pt x="134" y="76"/>
                    </a:lnTo>
                    <a:lnTo>
                      <a:pt x="134" y="76"/>
                    </a:lnTo>
                    <a:lnTo>
                      <a:pt x="134" y="76"/>
                    </a:lnTo>
                    <a:close/>
                    <a:moveTo>
                      <a:pt x="124" y="78"/>
                    </a:moveTo>
                    <a:lnTo>
                      <a:pt x="124" y="76"/>
                    </a:lnTo>
                    <a:lnTo>
                      <a:pt x="128" y="76"/>
                    </a:lnTo>
                    <a:lnTo>
                      <a:pt x="130" y="76"/>
                    </a:lnTo>
                    <a:lnTo>
                      <a:pt x="134" y="76"/>
                    </a:lnTo>
                    <a:lnTo>
                      <a:pt x="130" y="76"/>
                    </a:lnTo>
                    <a:lnTo>
                      <a:pt x="130" y="78"/>
                    </a:lnTo>
                    <a:lnTo>
                      <a:pt x="128" y="78"/>
                    </a:lnTo>
                    <a:lnTo>
                      <a:pt x="124" y="78"/>
                    </a:lnTo>
                    <a:lnTo>
                      <a:pt x="124" y="78"/>
                    </a:lnTo>
                    <a:lnTo>
                      <a:pt x="124" y="78"/>
                    </a:lnTo>
                    <a:close/>
                    <a:moveTo>
                      <a:pt x="108" y="132"/>
                    </a:moveTo>
                    <a:lnTo>
                      <a:pt x="108" y="128"/>
                    </a:lnTo>
                    <a:lnTo>
                      <a:pt x="108" y="124"/>
                    </a:lnTo>
                    <a:lnTo>
                      <a:pt x="112" y="124"/>
                    </a:lnTo>
                    <a:lnTo>
                      <a:pt x="112" y="128"/>
                    </a:lnTo>
                    <a:lnTo>
                      <a:pt x="108" y="128"/>
                    </a:lnTo>
                    <a:lnTo>
                      <a:pt x="108" y="132"/>
                    </a:lnTo>
                    <a:lnTo>
                      <a:pt x="108" y="132"/>
                    </a:lnTo>
                    <a:lnTo>
                      <a:pt x="108" y="132"/>
                    </a:lnTo>
                    <a:close/>
                    <a:moveTo>
                      <a:pt x="108" y="132"/>
                    </a:moveTo>
                    <a:lnTo>
                      <a:pt x="112" y="132"/>
                    </a:lnTo>
                    <a:lnTo>
                      <a:pt x="112" y="128"/>
                    </a:lnTo>
                    <a:lnTo>
                      <a:pt x="116" y="128"/>
                    </a:lnTo>
                    <a:lnTo>
                      <a:pt x="116" y="132"/>
                    </a:lnTo>
                    <a:lnTo>
                      <a:pt x="112" y="132"/>
                    </a:lnTo>
                    <a:lnTo>
                      <a:pt x="108" y="132"/>
                    </a:lnTo>
                    <a:lnTo>
                      <a:pt x="108" y="132"/>
                    </a:lnTo>
                    <a:lnTo>
                      <a:pt x="108" y="132"/>
                    </a:lnTo>
                    <a:close/>
                    <a:moveTo>
                      <a:pt x="52" y="188"/>
                    </a:moveTo>
                    <a:lnTo>
                      <a:pt x="48" y="188"/>
                    </a:lnTo>
                    <a:lnTo>
                      <a:pt x="48" y="184"/>
                    </a:lnTo>
                    <a:lnTo>
                      <a:pt x="52" y="184"/>
                    </a:lnTo>
                    <a:lnTo>
                      <a:pt x="56" y="184"/>
                    </a:lnTo>
                    <a:lnTo>
                      <a:pt x="60" y="184"/>
                    </a:lnTo>
                    <a:lnTo>
                      <a:pt x="56" y="184"/>
                    </a:lnTo>
                    <a:lnTo>
                      <a:pt x="56" y="188"/>
                    </a:lnTo>
                    <a:lnTo>
                      <a:pt x="52" y="188"/>
                    </a:lnTo>
                    <a:lnTo>
                      <a:pt x="52" y="188"/>
                    </a:lnTo>
                    <a:lnTo>
                      <a:pt x="52" y="188"/>
                    </a:lnTo>
                    <a:close/>
                    <a:moveTo>
                      <a:pt x="52" y="192"/>
                    </a:moveTo>
                    <a:lnTo>
                      <a:pt x="48" y="192"/>
                    </a:lnTo>
                    <a:lnTo>
                      <a:pt x="52" y="192"/>
                    </a:lnTo>
                    <a:lnTo>
                      <a:pt x="52" y="188"/>
                    </a:lnTo>
                    <a:lnTo>
                      <a:pt x="56" y="188"/>
                    </a:lnTo>
                    <a:lnTo>
                      <a:pt x="60" y="188"/>
                    </a:lnTo>
                    <a:lnTo>
                      <a:pt x="64" y="188"/>
                    </a:lnTo>
                    <a:lnTo>
                      <a:pt x="60" y="188"/>
                    </a:lnTo>
                    <a:lnTo>
                      <a:pt x="60" y="192"/>
                    </a:lnTo>
                    <a:lnTo>
                      <a:pt x="56" y="192"/>
                    </a:lnTo>
                    <a:lnTo>
                      <a:pt x="52" y="192"/>
                    </a:lnTo>
                    <a:lnTo>
                      <a:pt x="52" y="192"/>
                    </a:lnTo>
                    <a:lnTo>
                      <a:pt x="52" y="192"/>
                    </a:lnTo>
                    <a:close/>
                    <a:moveTo>
                      <a:pt x="44" y="194"/>
                    </a:moveTo>
                    <a:lnTo>
                      <a:pt x="44" y="192"/>
                    </a:lnTo>
                    <a:lnTo>
                      <a:pt x="48" y="192"/>
                    </a:lnTo>
                    <a:lnTo>
                      <a:pt x="48" y="194"/>
                    </a:lnTo>
                    <a:lnTo>
                      <a:pt x="44" y="194"/>
                    </a:lnTo>
                    <a:lnTo>
                      <a:pt x="44" y="194"/>
                    </a:lnTo>
                    <a:lnTo>
                      <a:pt x="44" y="194"/>
                    </a:lnTo>
                    <a:close/>
                    <a:moveTo>
                      <a:pt x="8" y="258"/>
                    </a:moveTo>
                    <a:lnTo>
                      <a:pt x="4" y="258"/>
                    </a:lnTo>
                    <a:lnTo>
                      <a:pt x="4" y="254"/>
                    </a:lnTo>
                    <a:lnTo>
                      <a:pt x="0" y="254"/>
                    </a:lnTo>
                    <a:lnTo>
                      <a:pt x="4" y="254"/>
                    </a:lnTo>
                    <a:lnTo>
                      <a:pt x="4" y="258"/>
                    </a:lnTo>
                    <a:lnTo>
                      <a:pt x="8" y="258"/>
                    </a:lnTo>
                    <a:lnTo>
                      <a:pt x="8" y="258"/>
                    </a:lnTo>
                    <a:lnTo>
                      <a:pt x="8" y="258"/>
                    </a:lnTo>
                    <a:close/>
                    <a:moveTo>
                      <a:pt x="8" y="258"/>
                    </a:moveTo>
                    <a:lnTo>
                      <a:pt x="4" y="258"/>
                    </a:lnTo>
                    <a:lnTo>
                      <a:pt x="8" y="258"/>
                    </a:lnTo>
                    <a:lnTo>
                      <a:pt x="8" y="258"/>
                    </a:lnTo>
                    <a:lnTo>
                      <a:pt x="8" y="258"/>
                    </a:lnTo>
                    <a:close/>
                    <a:moveTo>
                      <a:pt x="8" y="262"/>
                    </a:moveTo>
                    <a:lnTo>
                      <a:pt x="4" y="262"/>
                    </a:lnTo>
                    <a:lnTo>
                      <a:pt x="4" y="258"/>
                    </a:lnTo>
                    <a:lnTo>
                      <a:pt x="8" y="258"/>
                    </a:lnTo>
                    <a:lnTo>
                      <a:pt x="8" y="262"/>
                    </a:lnTo>
                    <a:lnTo>
                      <a:pt x="8" y="262"/>
                    </a:lnTo>
                    <a:lnTo>
                      <a:pt x="8" y="262"/>
                    </a:lnTo>
                    <a:close/>
                    <a:moveTo>
                      <a:pt x="4" y="264"/>
                    </a:moveTo>
                    <a:lnTo>
                      <a:pt x="4" y="262"/>
                    </a:lnTo>
                    <a:lnTo>
                      <a:pt x="4" y="264"/>
                    </a:lnTo>
                    <a:lnTo>
                      <a:pt x="4" y="264"/>
                    </a:lnTo>
                    <a:lnTo>
                      <a:pt x="4" y="264"/>
                    </a:lnTo>
                    <a:close/>
                    <a:moveTo>
                      <a:pt x="12" y="272"/>
                    </a:moveTo>
                    <a:lnTo>
                      <a:pt x="8" y="272"/>
                    </a:lnTo>
                    <a:lnTo>
                      <a:pt x="12" y="268"/>
                    </a:lnTo>
                    <a:lnTo>
                      <a:pt x="12" y="272"/>
                    </a:lnTo>
                    <a:lnTo>
                      <a:pt x="12" y="272"/>
                    </a:lnTo>
                    <a:lnTo>
                      <a:pt x="12" y="272"/>
                    </a:lnTo>
                    <a:close/>
                    <a:moveTo>
                      <a:pt x="8" y="276"/>
                    </a:moveTo>
                    <a:lnTo>
                      <a:pt x="8" y="272"/>
                    </a:lnTo>
                    <a:lnTo>
                      <a:pt x="12" y="272"/>
                    </a:lnTo>
                    <a:lnTo>
                      <a:pt x="12" y="276"/>
                    </a:lnTo>
                    <a:lnTo>
                      <a:pt x="8" y="276"/>
                    </a:lnTo>
                    <a:lnTo>
                      <a:pt x="8" y="276"/>
                    </a:lnTo>
                    <a:lnTo>
                      <a:pt x="8" y="276"/>
                    </a:lnTo>
                    <a:close/>
                    <a:moveTo>
                      <a:pt x="8" y="280"/>
                    </a:moveTo>
                    <a:lnTo>
                      <a:pt x="4" y="280"/>
                    </a:lnTo>
                    <a:lnTo>
                      <a:pt x="4" y="276"/>
                    </a:lnTo>
                    <a:lnTo>
                      <a:pt x="4" y="272"/>
                    </a:lnTo>
                    <a:lnTo>
                      <a:pt x="8" y="272"/>
                    </a:lnTo>
                    <a:lnTo>
                      <a:pt x="8" y="276"/>
                    </a:lnTo>
                    <a:lnTo>
                      <a:pt x="8" y="280"/>
                    </a:lnTo>
                    <a:lnTo>
                      <a:pt x="8" y="280"/>
                    </a:lnTo>
                    <a:lnTo>
                      <a:pt x="8" y="280"/>
                    </a:lnTo>
                    <a:close/>
                    <a:moveTo>
                      <a:pt x="8" y="292"/>
                    </a:moveTo>
                    <a:lnTo>
                      <a:pt x="4" y="288"/>
                    </a:lnTo>
                    <a:lnTo>
                      <a:pt x="8" y="288"/>
                    </a:lnTo>
                    <a:lnTo>
                      <a:pt x="8" y="284"/>
                    </a:lnTo>
                    <a:lnTo>
                      <a:pt x="8" y="288"/>
                    </a:lnTo>
                    <a:lnTo>
                      <a:pt x="8" y="292"/>
                    </a:lnTo>
                    <a:lnTo>
                      <a:pt x="8" y="292"/>
                    </a:lnTo>
                    <a:lnTo>
                      <a:pt x="8" y="29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0" name="Freeform 117">
                <a:extLst>
                  <a:ext uri="{FF2B5EF4-FFF2-40B4-BE49-F238E27FC236}">
                    <a16:creationId xmlns:a16="http://schemas.microsoft.com/office/drawing/2014/main" id="{C1FCDD6F-1CB4-E929-4BCC-EE9DADB589BE}"/>
                  </a:ext>
                </a:extLst>
              </p:cNvPr>
              <p:cNvSpPr>
                <a:spLocks/>
              </p:cNvSpPr>
              <p:nvPr/>
            </p:nvSpPr>
            <p:spPr bwMode="auto">
              <a:xfrm>
                <a:off x="4714875" y="2946468"/>
                <a:ext cx="225425" cy="196850"/>
              </a:xfrm>
              <a:custGeom>
                <a:avLst/>
                <a:gdLst>
                  <a:gd name="T0" fmla="*/ 118 w 142"/>
                  <a:gd name="T1" fmla="*/ 120 h 124"/>
                  <a:gd name="T2" fmla="*/ 116 w 142"/>
                  <a:gd name="T3" fmla="*/ 124 h 124"/>
                  <a:gd name="T4" fmla="*/ 104 w 142"/>
                  <a:gd name="T5" fmla="*/ 116 h 124"/>
                  <a:gd name="T6" fmla="*/ 96 w 142"/>
                  <a:gd name="T7" fmla="*/ 120 h 124"/>
                  <a:gd name="T8" fmla="*/ 90 w 142"/>
                  <a:gd name="T9" fmla="*/ 116 h 124"/>
                  <a:gd name="T10" fmla="*/ 78 w 142"/>
                  <a:gd name="T11" fmla="*/ 120 h 124"/>
                  <a:gd name="T12" fmla="*/ 74 w 142"/>
                  <a:gd name="T13" fmla="*/ 112 h 124"/>
                  <a:gd name="T14" fmla="*/ 66 w 142"/>
                  <a:gd name="T15" fmla="*/ 116 h 124"/>
                  <a:gd name="T16" fmla="*/ 62 w 142"/>
                  <a:gd name="T17" fmla="*/ 108 h 124"/>
                  <a:gd name="T18" fmla="*/ 56 w 142"/>
                  <a:gd name="T19" fmla="*/ 104 h 124"/>
                  <a:gd name="T20" fmla="*/ 48 w 142"/>
                  <a:gd name="T21" fmla="*/ 102 h 124"/>
                  <a:gd name="T22" fmla="*/ 40 w 142"/>
                  <a:gd name="T23" fmla="*/ 98 h 124"/>
                  <a:gd name="T24" fmla="*/ 36 w 142"/>
                  <a:gd name="T25" fmla="*/ 98 h 124"/>
                  <a:gd name="T26" fmla="*/ 36 w 142"/>
                  <a:gd name="T27" fmla="*/ 102 h 124"/>
                  <a:gd name="T28" fmla="*/ 30 w 142"/>
                  <a:gd name="T29" fmla="*/ 98 h 124"/>
                  <a:gd name="T30" fmla="*/ 26 w 142"/>
                  <a:gd name="T31" fmla="*/ 90 h 124"/>
                  <a:gd name="T32" fmla="*/ 14 w 142"/>
                  <a:gd name="T33" fmla="*/ 86 h 124"/>
                  <a:gd name="T34" fmla="*/ 10 w 142"/>
                  <a:gd name="T35" fmla="*/ 86 h 124"/>
                  <a:gd name="T36" fmla="*/ 10 w 142"/>
                  <a:gd name="T37" fmla="*/ 78 h 124"/>
                  <a:gd name="T38" fmla="*/ 6 w 142"/>
                  <a:gd name="T39" fmla="*/ 72 h 124"/>
                  <a:gd name="T40" fmla="*/ 6 w 142"/>
                  <a:gd name="T41" fmla="*/ 64 h 124"/>
                  <a:gd name="T42" fmla="*/ 4 w 142"/>
                  <a:gd name="T43" fmla="*/ 56 h 124"/>
                  <a:gd name="T44" fmla="*/ 6 w 142"/>
                  <a:gd name="T45" fmla="*/ 48 h 124"/>
                  <a:gd name="T46" fmla="*/ 0 w 142"/>
                  <a:gd name="T47" fmla="*/ 46 h 124"/>
                  <a:gd name="T48" fmla="*/ 4 w 142"/>
                  <a:gd name="T49" fmla="*/ 34 h 124"/>
                  <a:gd name="T50" fmla="*/ 4 w 142"/>
                  <a:gd name="T51" fmla="*/ 26 h 124"/>
                  <a:gd name="T52" fmla="*/ 0 w 142"/>
                  <a:gd name="T53" fmla="*/ 20 h 124"/>
                  <a:gd name="T54" fmla="*/ 4 w 142"/>
                  <a:gd name="T55" fmla="*/ 20 h 124"/>
                  <a:gd name="T56" fmla="*/ 14 w 142"/>
                  <a:gd name="T57" fmla="*/ 16 h 124"/>
                  <a:gd name="T58" fmla="*/ 26 w 142"/>
                  <a:gd name="T59" fmla="*/ 16 h 124"/>
                  <a:gd name="T60" fmla="*/ 32 w 142"/>
                  <a:gd name="T61" fmla="*/ 8 h 124"/>
                  <a:gd name="T62" fmla="*/ 44 w 142"/>
                  <a:gd name="T63" fmla="*/ 4 h 124"/>
                  <a:gd name="T64" fmla="*/ 52 w 142"/>
                  <a:gd name="T65" fmla="*/ 0 h 124"/>
                  <a:gd name="T66" fmla="*/ 62 w 142"/>
                  <a:gd name="T67" fmla="*/ 4 h 124"/>
                  <a:gd name="T68" fmla="*/ 60 w 142"/>
                  <a:gd name="T69" fmla="*/ 4 h 124"/>
                  <a:gd name="T70" fmla="*/ 66 w 142"/>
                  <a:gd name="T71" fmla="*/ 12 h 124"/>
                  <a:gd name="T72" fmla="*/ 74 w 142"/>
                  <a:gd name="T73" fmla="*/ 8 h 124"/>
                  <a:gd name="T74" fmla="*/ 74 w 142"/>
                  <a:gd name="T75" fmla="*/ 12 h 124"/>
                  <a:gd name="T76" fmla="*/ 78 w 142"/>
                  <a:gd name="T77" fmla="*/ 12 h 124"/>
                  <a:gd name="T78" fmla="*/ 90 w 142"/>
                  <a:gd name="T79" fmla="*/ 12 h 124"/>
                  <a:gd name="T80" fmla="*/ 100 w 142"/>
                  <a:gd name="T81" fmla="*/ 12 h 124"/>
                  <a:gd name="T82" fmla="*/ 112 w 142"/>
                  <a:gd name="T83" fmla="*/ 12 h 124"/>
                  <a:gd name="T84" fmla="*/ 122 w 142"/>
                  <a:gd name="T85" fmla="*/ 12 h 124"/>
                  <a:gd name="T86" fmla="*/ 130 w 142"/>
                  <a:gd name="T87" fmla="*/ 20 h 124"/>
                  <a:gd name="T88" fmla="*/ 134 w 142"/>
                  <a:gd name="T89" fmla="*/ 26 h 124"/>
                  <a:gd name="T90" fmla="*/ 138 w 142"/>
                  <a:gd name="T91" fmla="*/ 38 h 124"/>
                  <a:gd name="T92" fmla="*/ 138 w 142"/>
                  <a:gd name="T93" fmla="*/ 48 h 124"/>
                  <a:gd name="T94" fmla="*/ 130 w 142"/>
                  <a:gd name="T95" fmla="*/ 52 h 124"/>
                  <a:gd name="T96" fmla="*/ 130 w 142"/>
                  <a:gd name="T97" fmla="*/ 56 h 124"/>
                  <a:gd name="T98" fmla="*/ 130 w 142"/>
                  <a:gd name="T99" fmla="*/ 68 h 124"/>
                  <a:gd name="T100" fmla="*/ 134 w 142"/>
                  <a:gd name="T101" fmla="*/ 74 h 124"/>
                  <a:gd name="T102" fmla="*/ 138 w 142"/>
                  <a:gd name="T103" fmla="*/ 86 h 124"/>
                  <a:gd name="T104" fmla="*/ 138 w 142"/>
                  <a:gd name="T105" fmla="*/ 90 h 124"/>
                  <a:gd name="T106" fmla="*/ 134 w 142"/>
                  <a:gd name="T107" fmla="*/ 94 h 124"/>
                  <a:gd name="T108" fmla="*/ 130 w 142"/>
                  <a:gd name="T109" fmla="*/ 102 h 124"/>
                  <a:gd name="T110" fmla="*/ 118 w 142"/>
                  <a:gd name="T11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124">
                    <a:moveTo>
                      <a:pt x="118" y="112"/>
                    </a:moveTo>
                    <a:lnTo>
                      <a:pt x="118" y="116"/>
                    </a:lnTo>
                    <a:lnTo>
                      <a:pt x="118" y="120"/>
                    </a:lnTo>
                    <a:lnTo>
                      <a:pt x="122" y="124"/>
                    </a:lnTo>
                    <a:lnTo>
                      <a:pt x="118" y="124"/>
                    </a:lnTo>
                    <a:lnTo>
                      <a:pt x="116" y="124"/>
                    </a:lnTo>
                    <a:lnTo>
                      <a:pt x="112" y="120"/>
                    </a:lnTo>
                    <a:lnTo>
                      <a:pt x="108" y="116"/>
                    </a:lnTo>
                    <a:lnTo>
                      <a:pt x="104" y="116"/>
                    </a:lnTo>
                    <a:lnTo>
                      <a:pt x="100" y="116"/>
                    </a:lnTo>
                    <a:lnTo>
                      <a:pt x="96" y="116"/>
                    </a:lnTo>
                    <a:lnTo>
                      <a:pt x="96" y="120"/>
                    </a:lnTo>
                    <a:lnTo>
                      <a:pt x="92" y="120"/>
                    </a:lnTo>
                    <a:lnTo>
                      <a:pt x="92" y="116"/>
                    </a:lnTo>
                    <a:lnTo>
                      <a:pt x="90" y="116"/>
                    </a:lnTo>
                    <a:lnTo>
                      <a:pt x="86" y="116"/>
                    </a:lnTo>
                    <a:lnTo>
                      <a:pt x="82" y="120"/>
                    </a:lnTo>
                    <a:lnTo>
                      <a:pt x="78" y="120"/>
                    </a:lnTo>
                    <a:lnTo>
                      <a:pt x="78" y="116"/>
                    </a:lnTo>
                    <a:lnTo>
                      <a:pt x="74" y="116"/>
                    </a:lnTo>
                    <a:lnTo>
                      <a:pt x="74" y="112"/>
                    </a:lnTo>
                    <a:lnTo>
                      <a:pt x="70" y="112"/>
                    </a:lnTo>
                    <a:lnTo>
                      <a:pt x="70" y="116"/>
                    </a:lnTo>
                    <a:lnTo>
                      <a:pt x="66" y="116"/>
                    </a:lnTo>
                    <a:lnTo>
                      <a:pt x="66" y="112"/>
                    </a:lnTo>
                    <a:lnTo>
                      <a:pt x="62" y="112"/>
                    </a:lnTo>
                    <a:lnTo>
                      <a:pt x="62" y="108"/>
                    </a:lnTo>
                    <a:lnTo>
                      <a:pt x="62" y="104"/>
                    </a:lnTo>
                    <a:lnTo>
                      <a:pt x="60" y="104"/>
                    </a:lnTo>
                    <a:lnTo>
                      <a:pt x="56" y="104"/>
                    </a:lnTo>
                    <a:lnTo>
                      <a:pt x="56" y="102"/>
                    </a:lnTo>
                    <a:lnTo>
                      <a:pt x="52" y="104"/>
                    </a:lnTo>
                    <a:lnTo>
                      <a:pt x="48" y="102"/>
                    </a:lnTo>
                    <a:lnTo>
                      <a:pt x="48" y="98"/>
                    </a:lnTo>
                    <a:lnTo>
                      <a:pt x="44" y="98"/>
                    </a:lnTo>
                    <a:lnTo>
                      <a:pt x="40" y="98"/>
                    </a:lnTo>
                    <a:lnTo>
                      <a:pt x="40" y="94"/>
                    </a:lnTo>
                    <a:lnTo>
                      <a:pt x="36" y="94"/>
                    </a:lnTo>
                    <a:lnTo>
                      <a:pt x="36" y="98"/>
                    </a:lnTo>
                    <a:lnTo>
                      <a:pt x="40" y="102"/>
                    </a:lnTo>
                    <a:lnTo>
                      <a:pt x="36" y="98"/>
                    </a:lnTo>
                    <a:lnTo>
                      <a:pt x="36" y="102"/>
                    </a:lnTo>
                    <a:lnTo>
                      <a:pt x="32" y="102"/>
                    </a:lnTo>
                    <a:lnTo>
                      <a:pt x="32" y="98"/>
                    </a:lnTo>
                    <a:lnTo>
                      <a:pt x="30" y="98"/>
                    </a:lnTo>
                    <a:lnTo>
                      <a:pt x="30" y="94"/>
                    </a:lnTo>
                    <a:lnTo>
                      <a:pt x="30" y="90"/>
                    </a:lnTo>
                    <a:lnTo>
                      <a:pt x="26" y="90"/>
                    </a:lnTo>
                    <a:lnTo>
                      <a:pt x="22" y="90"/>
                    </a:lnTo>
                    <a:lnTo>
                      <a:pt x="18" y="86"/>
                    </a:lnTo>
                    <a:lnTo>
                      <a:pt x="14" y="86"/>
                    </a:lnTo>
                    <a:lnTo>
                      <a:pt x="14" y="82"/>
                    </a:lnTo>
                    <a:lnTo>
                      <a:pt x="10" y="82"/>
                    </a:lnTo>
                    <a:lnTo>
                      <a:pt x="10" y="86"/>
                    </a:lnTo>
                    <a:lnTo>
                      <a:pt x="6" y="86"/>
                    </a:lnTo>
                    <a:lnTo>
                      <a:pt x="10" y="82"/>
                    </a:lnTo>
                    <a:lnTo>
                      <a:pt x="10" y="78"/>
                    </a:lnTo>
                    <a:lnTo>
                      <a:pt x="10" y="74"/>
                    </a:lnTo>
                    <a:lnTo>
                      <a:pt x="10" y="72"/>
                    </a:lnTo>
                    <a:lnTo>
                      <a:pt x="6" y="72"/>
                    </a:lnTo>
                    <a:lnTo>
                      <a:pt x="6" y="68"/>
                    </a:lnTo>
                    <a:lnTo>
                      <a:pt x="4" y="64"/>
                    </a:lnTo>
                    <a:lnTo>
                      <a:pt x="6" y="64"/>
                    </a:lnTo>
                    <a:lnTo>
                      <a:pt x="6" y="60"/>
                    </a:lnTo>
                    <a:lnTo>
                      <a:pt x="6" y="56"/>
                    </a:lnTo>
                    <a:lnTo>
                      <a:pt x="4" y="56"/>
                    </a:lnTo>
                    <a:lnTo>
                      <a:pt x="4" y="52"/>
                    </a:lnTo>
                    <a:lnTo>
                      <a:pt x="6" y="52"/>
                    </a:lnTo>
                    <a:lnTo>
                      <a:pt x="6" y="48"/>
                    </a:lnTo>
                    <a:lnTo>
                      <a:pt x="4" y="48"/>
                    </a:lnTo>
                    <a:lnTo>
                      <a:pt x="4" y="46"/>
                    </a:lnTo>
                    <a:lnTo>
                      <a:pt x="0" y="46"/>
                    </a:lnTo>
                    <a:lnTo>
                      <a:pt x="0" y="42"/>
                    </a:lnTo>
                    <a:lnTo>
                      <a:pt x="4" y="38"/>
                    </a:lnTo>
                    <a:lnTo>
                      <a:pt x="4" y="34"/>
                    </a:lnTo>
                    <a:lnTo>
                      <a:pt x="0" y="30"/>
                    </a:lnTo>
                    <a:lnTo>
                      <a:pt x="0" y="26"/>
                    </a:lnTo>
                    <a:lnTo>
                      <a:pt x="4" y="26"/>
                    </a:lnTo>
                    <a:lnTo>
                      <a:pt x="4" y="22"/>
                    </a:lnTo>
                    <a:lnTo>
                      <a:pt x="0" y="22"/>
                    </a:lnTo>
                    <a:lnTo>
                      <a:pt x="0" y="20"/>
                    </a:lnTo>
                    <a:lnTo>
                      <a:pt x="0" y="22"/>
                    </a:lnTo>
                    <a:lnTo>
                      <a:pt x="4" y="22"/>
                    </a:lnTo>
                    <a:lnTo>
                      <a:pt x="4" y="20"/>
                    </a:lnTo>
                    <a:lnTo>
                      <a:pt x="6" y="20"/>
                    </a:lnTo>
                    <a:lnTo>
                      <a:pt x="10" y="20"/>
                    </a:lnTo>
                    <a:lnTo>
                      <a:pt x="14" y="16"/>
                    </a:lnTo>
                    <a:lnTo>
                      <a:pt x="18" y="16"/>
                    </a:lnTo>
                    <a:lnTo>
                      <a:pt x="22" y="16"/>
                    </a:lnTo>
                    <a:lnTo>
                      <a:pt x="26" y="16"/>
                    </a:lnTo>
                    <a:lnTo>
                      <a:pt x="30" y="12"/>
                    </a:lnTo>
                    <a:lnTo>
                      <a:pt x="30" y="8"/>
                    </a:lnTo>
                    <a:lnTo>
                      <a:pt x="32" y="8"/>
                    </a:lnTo>
                    <a:lnTo>
                      <a:pt x="36" y="8"/>
                    </a:lnTo>
                    <a:lnTo>
                      <a:pt x="40" y="4"/>
                    </a:lnTo>
                    <a:lnTo>
                      <a:pt x="44" y="4"/>
                    </a:lnTo>
                    <a:lnTo>
                      <a:pt x="48" y="4"/>
                    </a:lnTo>
                    <a:lnTo>
                      <a:pt x="48" y="0"/>
                    </a:lnTo>
                    <a:lnTo>
                      <a:pt x="52" y="0"/>
                    </a:lnTo>
                    <a:lnTo>
                      <a:pt x="60" y="0"/>
                    </a:lnTo>
                    <a:lnTo>
                      <a:pt x="60" y="4"/>
                    </a:lnTo>
                    <a:lnTo>
                      <a:pt x="62" y="4"/>
                    </a:lnTo>
                    <a:lnTo>
                      <a:pt x="62" y="8"/>
                    </a:lnTo>
                    <a:lnTo>
                      <a:pt x="62" y="4"/>
                    </a:lnTo>
                    <a:lnTo>
                      <a:pt x="60" y="4"/>
                    </a:lnTo>
                    <a:lnTo>
                      <a:pt x="60" y="8"/>
                    </a:lnTo>
                    <a:lnTo>
                      <a:pt x="62" y="12"/>
                    </a:lnTo>
                    <a:lnTo>
                      <a:pt x="66" y="12"/>
                    </a:lnTo>
                    <a:lnTo>
                      <a:pt x="70" y="12"/>
                    </a:lnTo>
                    <a:lnTo>
                      <a:pt x="74" y="12"/>
                    </a:lnTo>
                    <a:lnTo>
                      <a:pt x="74" y="8"/>
                    </a:lnTo>
                    <a:lnTo>
                      <a:pt x="78" y="8"/>
                    </a:lnTo>
                    <a:lnTo>
                      <a:pt x="74" y="8"/>
                    </a:lnTo>
                    <a:lnTo>
                      <a:pt x="74" y="12"/>
                    </a:lnTo>
                    <a:lnTo>
                      <a:pt x="70" y="12"/>
                    </a:lnTo>
                    <a:lnTo>
                      <a:pt x="74" y="12"/>
                    </a:lnTo>
                    <a:lnTo>
                      <a:pt x="78" y="12"/>
                    </a:lnTo>
                    <a:lnTo>
                      <a:pt x="82" y="12"/>
                    </a:lnTo>
                    <a:lnTo>
                      <a:pt x="86" y="12"/>
                    </a:lnTo>
                    <a:lnTo>
                      <a:pt x="90" y="12"/>
                    </a:lnTo>
                    <a:lnTo>
                      <a:pt x="92" y="12"/>
                    </a:lnTo>
                    <a:lnTo>
                      <a:pt x="96" y="12"/>
                    </a:lnTo>
                    <a:lnTo>
                      <a:pt x="100" y="12"/>
                    </a:lnTo>
                    <a:lnTo>
                      <a:pt x="104" y="12"/>
                    </a:lnTo>
                    <a:lnTo>
                      <a:pt x="108" y="12"/>
                    </a:lnTo>
                    <a:lnTo>
                      <a:pt x="112" y="12"/>
                    </a:lnTo>
                    <a:lnTo>
                      <a:pt x="116" y="12"/>
                    </a:lnTo>
                    <a:lnTo>
                      <a:pt x="118" y="12"/>
                    </a:lnTo>
                    <a:lnTo>
                      <a:pt x="122" y="12"/>
                    </a:lnTo>
                    <a:lnTo>
                      <a:pt x="126" y="12"/>
                    </a:lnTo>
                    <a:lnTo>
                      <a:pt x="130" y="16"/>
                    </a:lnTo>
                    <a:lnTo>
                      <a:pt x="130" y="20"/>
                    </a:lnTo>
                    <a:lnTo>
                      <a:pt x="130" y="22"/>
                    </a:lnTo>
                    <a:lnTo>
                      <a:pt x="130" y="26"/>
                    </a:lnTo>
                    <a:lnTo>
                      <a:pt x="134" y="26"/>
                    </a:lnTo>
                    <a:lnTo>
                      <a:pt x="134" y="30"/>
                    </a:lnTo>
                    <a:lnTo>
                      <a:pt x="134" y="34"/>
                    </a:lnTo>
                    <a:lnTo>
                      <a:pt x="138" y="38"/>
                    </a:lnTo>
                    <a:lnTo>
                      <a:pt x="138" y="42"/>
                    </a:lnTo>
                    <a:lnTo>
                      <a:pt x="138" y="46"/>
                    </a:lnTo>
                    <a:lnTo>
                      <a:pt x="138" y="48"/>
                    </a:lnTo>
                    <a:lnTo>
                      <a:pt x="134" y="48"/>
                    </a:lnTo>
                    <a:lnTo>
                      <a:pt x="130" y="48"/>
                    </a:lnTo>
                    <a:lnTo>
                      <a:pt x="130" y="52"/>
                    </a:lnTo>
                    <a:lnTo>
                      <a:pt x="126" y="52"/>
                    </a:lnTo>
                    <a:lnTo>
                      <a:pt x="126" y="56"/>
                    </a:lnTo>
                    <a:lnTo>
                      <a:pt x="130" y="56"/>
                    </a:lnTo>
                    <a:lnTo>
                      <a:pt x="134" y="60"/>
                    </a:lnTo>
                    <a:lnTo>
                      <a:pt x="134" y="64"/>
                    </a:lnTo>
                    <a:lnTo>
                      <a:pt x="130" y="68"/>
                    </a:lnTo>
                    <a:lnTo>
                      <a:pt x="130" y="72"/>
                    </a:lnTo>
                    <a:lnTo>
                      <a:pt x="134" y="72"/>
                    </a:lnTo>
                    <a:lnTo>
                      <a:pt x="134" y="74"/>
                    </a:lnTo>
                    <a:lnTo>
                      <a:pt x="134" y="78"/>
                    </a:lnTo>
                    <a:lnTo>
                      <a:pt x="138" y="82"/>
                    </a:lnTo>
                    <a:lnTo>
                      <a:pt x="138" y="86"/>
                    </a:lnTo>
                    <a:lnTo>
                      <a:pt x="142" y="86"/>
                    </a:lnTo>
                    <a:lnTo>
                      <a:pt x="138" y="86"/>
                    </a:lnTo>
                    <a:lnTo>
                      <a:pt x="138" y="90"/>
                    </a:lnTo>
                    <a:lnTo>
                      <a:pt x="142" y="94"/>
                    </a:lnTo>
                    <a:lnTo>
                      <a:pt x="138" y="94"/>
                    </a:lnTo>
                    <a:lnTo>
                      <a:pt x="134" y="94"/>
                    </a:lnTo>
                    <a:lnTo>
                      <a:pt x="134" y="98"/>
                    </a:lnTo>
                    <a:lnTo>
                      <a:pt x="130" y="98"/>
                    </a:lnTo>
                    <a:lnTo>
                      <a:pt x="130" y="102"/>
                    </a:lnTo>
                    <a:lnTo>
                      <a:pt x="126" y="102"/>
                    </a:lnTo>
                    <a:lnTo>
                      <a:pt x="126" y="104"/>
                    </a:lnTo>
                    <a:lnTo>
                      <a:pt x="118" y="112"/>
                    </a:lnTo>
                    <a:lnTo>
                      <a:pt x="118" y="112"/>
                    </a:lnTo>
                    <a:lnTo>
                      <a:pt x="118" y="1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1" name="Freeform 118">
                <a:extLst>
                  <a:ext uri="{FF2B5EF4-FFF2-40B4-BE49-F238E27FC236}">
                    <a16:creationId xmlns:a16="http://schemas.microsoft.com/office/drawing/2014/main" id="{CEE70CFA-C43D-E94A-02CF-028501E424F2}"/>
                  </a:ext>
                </a:extLst>
              </p:cNvPr>
              <p:cNvSpPr>
                <a:spLocks/>
              </p:cNvSpPr>
              <p:nvPr/>
            </p:nvSpPr>
            <p:spPr bwMode="auto">
              <a:xfrm>
                <a:off x="4848225" y="3165543"/>
                <a:ext cx="212725" cy="149225"/>
              </a:xfrm>
              <a:custGeom>
                <a:avLst/>
                <a:gdLst>
                  <a:gd name="T0" fmla="*/ 56 w 134"/>
                  <a:gd name="T1" fmla="*/ 94 h 94"/>
                  <a:gd name="T2" fmla="*/ 46 w 134"/>
                  <a:gd name="T3" fmla="*/ 90 h 94"/>
                  <a:gd name="T4" fmla="*/ 42 w 134"/>
                  <a:gd name="T5" fmla="*/ 90 h 94"/>
                  <a:gd name="T6" fmla="*/ 38 w 134"/>
                  <a:gd name="T7" fmla="*/ 86 h 94"/>
                  <a:gd name="T8" fmla="*/ 38 w 134"/>
                  <a:gd name="T9" fmla="*/ 86 h 94"/>
                  <a:gd name="T10" fmla="*/ 34 w 134"/>
                  <a:gd name="T11" fmla="*/ 82 h 94"/>
                  <a:gd name="T12" fmla="*/ 34 w 134"/>
                  <a:gd name="T13" fmla="*/ 78 h 94"/>
                  <a:gd name="T14" fmla="*/ 34 w 134"/>
                  <a:gd name="T15" fmla="*/ 76 h 94"/>
                  <a:gd name="T16" fmla="*/ 26 w 134"/>
                  <a:gd name="T17" fmla="*/ 76 h 94"/>
                  <a:gd name="T18" fmla="*/ 24 w 134"/>
                  <a:gd name="T19" fmla="*/ 76 h 94"/>
                  <a:gd name="T20" fmla="*/ 20 w 134"/>
                  <a:gd name="T21" fmla="*/ 72 h 94"/>
                  <a:gd name="T22" fmla="*/ 20 w 134"/>
                  <a:gd name="T23" fmla="*/ 72 h 94"/>
                  <a:gd name="T24" fmla="*/ 16 w 134"/>
                  <a:gd name="T25" fmla="*/ 68 h 94"/>
                  <a:gd name="T26" fmla="*/ 16 w 134"/>
                  <a:gd name="T27" fmla="*/ 64 h 94"/>
                  <a:gd name="T28" fmla="*/ 8 w 134"/>
                  <a:gd name="T29" fmla="*/ 52 h 94"/>
                  <a:gd name="T30" fmla="*/ 4 w 134"/>
                  <a:gd name="T31" fmla="*/ 50 h 94"/>
                  <a:gd name="T32" fmla="*/ 4 w 134"/>
                  <a:gd name="T33" fmla="*/ 46 h 94"/>
                  <a:gd name="T34" fmla="*/ 8 w 134"/>
                  <a:gd name="T35" fmla="*/ 42 h 94"/>
                  <a:gd name="T36" fmla="*/ 12 w 134"/>
                  <a:gd name="T37" fmla="*/ 42 h 94"/>
                  <a:gd name="T38" fmla="*/ 16 w 134"/>
                  <a:gd name="T39" fmla="*/ 34 h 94"/>
                  <a:gd name="T40" fmla="*/ 20 w 134"/>
                  <a:gd name="T41" fmla="*/ 30 h 94"/>
                  <a:gd name="T42" fmla="*/ 24 w 134"/>
                  <a:gd name="T43" fmla="*/ 24 h 94"/>
                  <a:gd name="T44" fmla="*/ 26 w 134"/>
                  <a:gd name="T45" fmla="*/ 20 h 94"/>
                  <a:gd name="T46" fmla="*/ 26 w 134"/>
                  <a:gd name="T47" fmla="*/ 16 h 94"/>
                  <a:gd name="T48" fmla="*/ 34 w 134"/>
                  <a:gd name="T49" fmla="*/ 12 h 94"/>
                  <a:gd name="T50" fmla="*/ 42 w 134"/>
                  <a:gd name="T51" fmla="*/ 8 h 94"/>
                  <a:gd name="T52" fmla="*/ 42 w 134"/>
                  <a:gd name="T53" fmla="*/ 8 h 94"/>
                  <a:gd name="T54" fmla="*/ 52 w 134"/>
                  <a:gd name="T55" fmla="*/ 8 h 94"/>
                  <a:gd name="T56" fmla="*/ 60 w 134"/>
                  <a:gd name="T57" fmla="*/ 8 h 94"/>
                  <a:gd name="T58" fmla="*/ 64 w 134"/>
                  <a:gd name="T59" fmla="*/ 12 h 94"/>
                  <a:gd name="T60" fmla="*/ 68 w 134"/>
                  <a:gd name="T61" fmla="*/ 12 h 94"/>
                  <a:gd name="T62" fmla="*/ 72 w 134"/>
                  <a:gd name="T63" fmla="*/ 8 h 94"/>
                  <a:gd name="T64" fmla="*/ 80 w 134"/>
                  <a:gd name="T65" fmla="*/ 8 h 94"/>
                  <a:gd name="T66" fmla="*/ 86 w 134"/>
                  <a:gd name="T67" fmla="*/ 4 h 94"/>
                  <a:gd name="T68" fmla="*/ 94 w 134"/>
                  <a:gd name="T69" fmla="*/ 4 h 94"/>
                  <a:gd name="T70" fmla="*/ 102 w 134"/>
                  <a:gd name="T71" fmla="*/ 16 h 94"/>
                  <a:gd name="T72" fmla="*/ 106 w 134"/>
                  <a:gd name="T73" fmla="*/ 24 h 94"/>
                  <a:gd name="T74" fmla="*/ 112 w 134"/>
                  <a:gd name="T75" fmla="*/ 30 h 94"/>
                  <a:gd name="T76" fmla="*/ 112 w 134"/>
                  <a:gd name="T77" fmla="*/ 38 h 94"/>
                  <a:gd name="T78" fmla="*/ 112 w 134"/>
                  <a:gd name="T79" fmla="*/ 52 h 94"/>
                  <a:gd name="T80" fmla="*/ 112 w 134"/>
                  <a:gd name="T81" fmla="*/ 60 h 94"/>
                  <a:gd name="T82" fmla="*/ 120 w 134"/>
                  <a:gd name="T83" fmla="*/ 64 h 94"/>
                  <a:gd name="T84" fmla="*/ 130 w 134"/>
                  <a:gd name="T85" fmla="*/ 60 h 94"/>
                  <a:gd name="T86" fmla="*/ 130 w 134"/>
                  <a:gd name="T87" fmla="*/ 64 h 94"/>
                  <a:gd name="T88" fmla="*/ 126 w 134"/>
                  <a:gd name="T89" fmla="*/ 72 h 94"/>
                  <a:gd name="T90" fmla="*/ 122 w 134"/>
                  <a:gd name="T91" fmla="*/ 68 h 94"/>
                  <a:gd name="T92" fmla="*/ 122 w 134"/>
                  <a:gd name="T93" fmla="*/ 72 h 94"/>
                  <a:gd name="T94" fmla="*/ 122 w 134"/>
                  <a:gd name="T95" fmla="*/ 76 h 94"/>
                  <a:gd name="T96" fmla="*/ 122 w 134"/>
                  <a:gd name="T97" fmla="*/ 76 h 94"/>
                  <a:gd name="T98" fmla="*/ 122 w 134"/>
                  <a:gd name="T99" fmla="*/ 78 h 94"/>
                  <a:gd name="T100" fmla="*/ 120 w 134"/>
                  <a:gd name="T101" fmla="*/ 86 h 94"/>
                  <a:gd name="T102" fmla="*/ 116 w 134"/>
                  <a:gd name="T103" fmla="*/ 94 h 94"/>
                  <a:gd name="T104" fmla="*/ 108 w 134"/>
                  <a:gd name="T105" fmla="*/ 90 h 94"/>
                  <a:gd name="T106" fmla="*/ 106 w 134"/>
                  <a:gd name="T107" fmla="*/ 86 h 94"/>
                  <a:gd name="T108" fmla="*/ 98 w 134"/>
                  <a:gd name="T109" fmla="*/ 86 h 94"/>
                  <a:gd name="T110" fmla="*/ 94 w 134"/>
                  <a:gd name="T111" fmla="*/ 86 h 94"/>
                  <a:gd name="T112" fmla="*/ 86 w 134"/>
                  <a:gd name="T113" fmla="*/ 86 h 94"/>
                  <a:gd name="T114" fmla="*/ 80 w 134"/>
                  <a:gd name="T115" fmla="*/ 94 h 94"/>
                  <a:gd name="T116" fmla="*/ 72 w 134"/>
                  <a:gd name="T117" fmla="*/ 94 h 94"/>
                  <a:gd name="T118" fmla="*/ 60 w 134"/>
                  <a:gd name="T119" fmla="*/ 94 h 94"/>
                  <a:gd name="T120" fmla="*/ 56 w 134"/>
                  <a:gd name="T1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94">
                    <a:moveTo>
                      <a:pt x="56" y="94"/>
                    </a:moveTo>
                    <a:lnTo>
                      <a:pt x="56" y="94"/>
                    </a:lnTo>
                    <a:lnTo>
                      <a:pt x="56" y="94"/>
                    </a:lnTo>
                    <a:lnTo>
                      <a:pt x="56" y="94"/>
                    </a:lnTo>
                    <a:lnTo>
                      <a:pt x="56" y="94"/>
                    </a:lnTo>
                    <a:lnTo>
                      <a:pt x="56" y="94"/>
                    </a:lnTo>
                    <a:lnTo>
                      <a:pt x="56" y="94"/>
                    </a:lnTo>
                    <a:lnTo>
                      <a:pt x="56" y="94"/>
                    </a:lnTo>
                    <a:lnTo>
                      <a:pt x="52" y="94"/>
                    </a:lnTo>
                    <a:lnTo>
                      <a:pt x="52" y="94"/>
                    </a:lnTo>
                    <a:lnTo>
                      <a:pt x="50" y="94"/>
                    </a:lnTo>
                    <a:lnTo>
                      <a:pt x="50" y="94"/>
                    </a:lnTo>
                    <a:lnTo>
                      <a:pt x="50" y="90"/>
                    </a:lnTo>
                    <a:lnTo>
                      <a:pt x="46" y="90"/>
                    </a:lnTo>
                    <a:lnTo>
                      <a:pt x="46" y="90"/>
                    </a:lnTo>
                    <a:lnTo>
                      <a:pt x="46" y="90"/>
                    </a:lnTo>
                    <a:lnTo>
                      <a:pt x="46" y="90"/>
                    </a:lnTo>
                    <a:lnTo>
                      <a:pt x="46" y="90"/>
                    </a:lnTo>
                    <a:lnTo>
                      <a:pt x="42" y="90"/>
                    </a:lnTo>
                    <a:lnTo>
                      <a:pt x="42" y="90"/>
                    </a:lnTo>
                    <a:lnTo>
                      <a:pt x="42" y="90"/>
                    </a:lnTo>
                    <a:lnTo>
                      <a:pt x="42" y="90"/>
                    </a:lnTo>
                    <a:lnTo>
                      <a:pt x="42" y="90"/>
                    </a:lnTo>
                    <a:lnTo>
                      <a:pt x="42" y="90"/>
                    </a:lnTo>
                    <a:lnTo>
                      <a:pt x="42" y="90"/>
                    </a:lnTo>
                    <a:lnTo>
                      <a:pt x="38" y="90"/>
                    </a:lnTo>
                    <a:lnTo>
                      <a:pt x="38" y="90"/>
                    </a:lnTo>
                    <a:lnTo>
                      <a:pt x="38" y="90"/>
                    </a:lnTo>
                    <a:lnTo>
                      <a:pt x="38" y="90"/>
                    </a:lnTo>
                    <a:lnTo>
                      <a:pt x="38" y="90"/>
                    </a:lnTo>
                    <a:lnTo>
                      <a:pt x="38" y="86"/>
                    </a:lnTo>
                    <a:lnTo>
                      <a:pt x="38" y="86"/>
                    </a:lnTo>
                    <a:lnTo>
                      <a:pt x="38" y="86"/>
                    </a:lnTo>
                    <a:lnTo>
                      <a:pt x="38" y="86"/>
                    </a:lnTo>
                    <a:lnTo>
                      <a:pt x="38" y="86"/>
                    </a:lnTo>
                    <a:lnTo>
                      <a:pt x="38" y="86"/>
                    </a:lnTo>
                    <a:lnTo>
                      <a:pt x="38" y="86"/>
                    </a:lnTo>
                    <a:lnTo>
                      <a:pt x="38" y="86"/>
                    </a:lnTo>
                    <a:lnTo>
                      <a:pt x="38" y="86"/>
                    </a:lnTo>
                    <a:lnTo>
                      <a:pt x="38" y="86"/>
                    </a:lnTo>
                    <a:lnTo>
                      <a:pt x="34" y="82"/>
                    </a:lnTo>
                    <a:lnTo>
                      <a:pt x="34" y="82"/>
                    </a:lnTo>
                    <a:lnTo>
                      <a:pt x="34" y="82"/>
                    </a:lnTo>
                    <a:lnTo>
                      <a:pt x="34" y="82"/>
                    </a:lnTo>
                    <a:lnTo>
                      <a:pt x="34" y="82"/>
                    </a:lnTo>
                    <a:lnTo>
                      <a:pt x="34" y="82"/>
                    </a:lnTo>
                    <a:lnTo>
                      <a:pt x="34" y="82"/>
                    </a:lnTo>
                    <a:lnTo>
                      <a:pt x="34" y="82"/>
                    </a:lnTo>
                    <a:lnTo>
                      <a:pt x="34" y="82"/>
                    </a:lnTo>
                    <a:lnTo>
                      <a:pt x="30" y="78"/>
                    </a:lnTo>
                    <a:lnTo>
                      <a:pt x="30" y="78"/>
                    </a:lnTo>
                    <a:lnTo>
                      <a:pt x="34" y="76"/>
                    </a:lnTo>
                    <a:lnTo>
                      <a:pt x="34" y="76"/>
                    </a:lnTo>
                    <a:lnTo>
                      <a:pt x="34" y="78"/>
                    </a:lnTo>
                    <a:lnTo>
                      <a:pt x="34" y="78"/>
                    </a:lnTo>
                    <a:lnTo>
                      <a:pt x="34" y="78"/>
                    </a:lnTo>
                    <a:lnTo>
                      <a:pt x="34" y="78"/>
                    </a:lnTo>
                    <a:lnTo>
                      <a:pt x="34" y="76"/>
                    </a:lnTo>
                    <a:lnTo>
                      <a:pt x="34" y="76"/>
                    </a:lnTo>
                    <a:lnTo>
                      <a:pt x="34" y="76"/>
                    </a:lnTo>
                    <a:lnTo>
                      <a:pt x="34" y="76"/>
                    </a:lnTo>
                    <a:lnTo>
                      <a:pt x="34" y="76"/>
                    </a:lnTo>
                    <a:lnTo>
                      <a:pt x="34" y="76"/>
                    </a:lnTo>
                    <a:lnTo>
                      <a:pt x="34" y="76"/>
                    </a:lnTo>
                    <a:lnTo>
                      <a:pt x="30" y="76"/>
                    </a:lnTo>
                    <a:lnTo>
                      <a:pt x="30" y="76"/>
                    </a:lnTo>
                    <a:lnTo>
                      <a:pt x="30" y="76"/>
                    </a:lnTo>
                    <a:lnTo>
                      <a:pt x="30" y="76"/>
                    </a:lnTo>
                    <a:lnTo>
                      <a:pt x="30" y="76"/>
                    </a:lnTo>
                    <a:lnTo>
                      <a:pt x="30" y="76"/>
                    </a:lnTo>
                    <a:lnTo>
                      <a:pt x="30" y="76"/>
                    </a:lnTo>
                    <a:lnTo>
                      <a:pt x="26" y="76"/>
                    </a:lnTo>
                    <a:lnTo>
                      <a:pt x="26" y="78"/>
                    </a:lnTo>
                    <a:lnTo>
                      <a:pt x="26" y="78"/>
                    </a:lnTo>
                    <a:lnTo>
                      <a:pt x="26" y="78"/>
                    </a:lnTo>
                    <a:lnTo>
                      <a:pt x="26" y="76"/>
                    </a:lnTo>
                    <a:lnTo>
                      <a:pt x="26" y="76"/>
                    </a:lnTo>
                    <a:lnTo>
                      <a:pt x="26" y="76"/>
                    </a:lnTo>
                    <a:lnTo>
                      <a:pt x="24" y="76"/>
                    </a:lnTo>
                    <a:lnTo>
                      <a:pt x="24" y="76"/>
                    </a:lnTo>
                    <a:lnTo>
                      <a:pt x="24" y="76"/>
                    </a:lnTo>
                    <a:lnTo>
                      <a:pt x="20" y="76"/>
                    </a:lnTo>
                    <a:lnTo>
                      <a:pt x="20" y="76"/>
                    </a:lnTo>
                    <a:lnTo>
                      <a:pt x="20" y="76"/>
                    </a:lnTo>
                    <a:lnTo>
                      <a:pt x="20" y="76"/>
                    </a:lnTo>
                    <a:lnTo>
                      <a:pt x="20" y="72"/>
                    </a:lnTo>
                    <a:lnTo>
                      <a:pt x="20" y="72"/>
                    </a:lnTo>
                    <a:lnTo>
                      <a:pt x="20" y="72"/>
                    </a:lnTo>
                    <a:lnTo>
                      <a:pt x="16" y="72"/>
                    </a:lnTo>
                    <a:lnTo>
                      <a:pt x="16" y="72"/>
                    </a:lnTo>
                    <a:lnTo>
                      <a:pt x="16" y="72"/>
                    </a:lnTo>
                    <a:lnTo>
                      <a:pt x="16" y="72"/>
                    </a:lnTo>
                    <a:lnTo>
                      <a:pt x="16" y="72"/>
                    </a:lnTo>
                    <a:lnTo>
                      <a:pt x="16" y="72"/>
                    </a:lnTo>
                    <a:lnTo>
                      <a:pt x="16" y="72"/>
                    </a:lnTo>
                    <a:lnTo>
                      <a:pt x="20" y="72"/>
                    </a:lnTo>
                    <a:lnTo>
                      <a:pt x="20" y="72"/>
                    </a:lnTo>
                    <a:lnTo>
                      <a:pt x="20" y="72"/>
                    </a:lnTo>
                    <a:lnTo>
                      <a:pt x="20" y="72"/>
                    </a:lnTo>
                    <a:lnTo>
                      <a:pt x="20" y="68"/>
                    </a:lnTo>
                    <a:lnTo>
                      <a:pt x="16" y="68"/>
                    </a:lnTo>
                    <a:lnTo>
                      <a:pt x="16" y="68"/>
                    </a:lnTo>
                    <a:lnTo>
                      <a:pt x="16" y="68"/>
                    </a:lnTo>
                    <a:lnTo>
                      <a:pt x="16" y="68"/>
                    </a:lnTo>
                    <a:lnTo>
                      <a:pt x="16" y="68"/>
                    </a:lnTo>
                    <a:lnTo>
                      <a:pt x="16" y="68"/>
                    </a:lnTo>
                    <a:lnTo>
                      <a:pt x="20" y="64"/>
                    </a:lnTo>
                    <a:lnTo>
                      <a:pt x="20" y="64"/>
                    </a:lnTo>
                    <a:lnTo>
                      <a:pt x="16" y="64"/>
                    </a:lnTo>
                    <a:lnTo>
                      <a:pt x="16" y="64"/>
                    </a:lnTo>
                    <a:lnTo>
                      <a:pt x="16" y="64"/>
                    </a:lnTo>
                    <a:lnTo>
                      <a:pt x="16" y="64"/>
                    </a:lnTo>
                    <a:lnTo>
                      <a:pt x="12" y="60"/>
                    </a:lnTo>
                    <a:lnTo>
                      <a:pt x="12" y="60"/>
                    </a:lnTo>
                    <a:lnTo>
                      <a:pt x="8" y="56"/>
                    </a:lnTo>
                    <a:lnTo>
                      <a:pt x="8" y="56"/>
                    </a:lnTo>
                    <a:lnTo>
                      <a:pt x="8" y="56"/>
                    </a:lnTo>
                    <a:lnTo>
                      <a:pt x="8" y="56"/>
                    </a:lnTo>
                    <a:lnTo>
                      <a:pt x="8" y="56"/>
                    </a:lnTo>
                    <a:lnTo>
                      <a:pt x="8" y="52"/>
                    </a:lnTo>
                    <a:lnTo>
                      <a:pt x="8" y="52"/>
                    </a:lnTo>
                    <a:lnTo>
                      <a:pt x="8" y="52"/>
                    </a:lnTo>
                    <a:lnTo>
                      <a:pt x="8" y="52"/>
                    </a:lnTo>
                    <a:lnTo>
                      <a:pt x="4" y="52"/>
                    </a:lnTo>
                    <a:lnTo>
                      <a:pt x="4" y="52"/>
                    </a:lnTo>
                    <a:lnTo>
                      <a:pt x="4" y="50"/>
                    </a:lnTo>
                    <a:lnTo>
                      <a:pt x="4" y="50"/>
                    </a:lnTo>
                    <a:lnTo>
                      <a:pt x="4" y="50"/>
                    </a:lnTo>
                    <a:lnTo>
                      <a:pt x="0" y="50"/>
                    </a:lnTo>
                    <a:lnTo>
                      <a:pt x="0" y="50"/>
                    </a:lnTo>
                    <a:lnTo>
                      <a:pt x="0" y="46"/>
                    </a:lnTo>
                    <a:lnTo>
                      <a:pt x="0" y="46"/>
                    </a:lnTo>
                    <a:lnTo>
                      <a:pt x="0" y="46"/>
                    </a:lnTo>
                    <a:lnTo>
                      <a:pt x="0" y="46"/>
                    </a:lnTo>
                    <a:lnTo>
                      <a:pt x="4" y="46"/>
                    </a:lnTo>
                    <a:lnTo>
                      <a:pt x="4" y="46"/>
                    </a:lnTo>
                    <a:lnTo>
                      <a:pt x="4" y="46"/>
                    </a:lnTo>
                    <a:lnTo>
                      <a:pt x="4" y="46"/>
                    </a:lnTo>
                    <a:lnTo>
                      <a:pt x="4" y="46"/>
                    </a:lnTo>
                    <a:lnTo>
                      <a:pt x="8" y="46"/>
                    </a:lnTo>
                    <a:lnTo>
                      <a:pt x="8" y="46"/>
                    </a:lnTo>
                    <a:lnTo>
                      <a:pt x="8" y="46"/>
                    </a:lnTo>
                    <a:lnTo>
                      <a:pt x="8" y="46"/>
                    </a:lnTo>
                    <a:lnTo>
                      <a:pt x="8" y="42"/>
                    </a:lnTo>
                    <a:lnTo>
                      <a:pt x="8" y="42"/>
                    </a:lnTo>
                    <a:lnTo>
                      <a:pt x="8" y="42"/>
                    </a:lnTo>
                    <a:lnTo>
                      <a:pt x="8" y="42"/>
                    </a:lnTo>
                    <a:lnTo>
                      <a:pt x="8" y="42"/>
                    </a:lnTo>
                    <a:lnTo>
                      <a:pt x="8" y="42"/>
                    </a:lnTo>
                    <a:lnTo>
                      <a:pt x="12" y="42"/>
                    </a:lnTo>
                    <a:lnTo>
                      <a:pt x="12" y="42"/>
                    </a:lnTo>
                    <a:lnTo>
                      <a:pt x="12" y="42"/>
                    </a:lnTo>
                    <a:lnTo>
                      <a:pt x="12" y="42"/>
                    </a:lnTo>
                    <a:lnTo>
                      <a:pt x="12" y="42"/>
                    </a:lnTo>
                    <a:lnTo>
                      <a:pt x="12" y="42"/>
                    </a:lnTo>
                    <a:lnTo>
                      <a:pt x="12" y="42"/>
                    </a:lnTo>
                    <a:lnTo>
                      <a:pt x="16" y="38"/>
                    </a:lnTo>
                    <a:lnTo>
                      <a:pt x="16" y="38"/>
                    </a:lnTo>
                    <a:lnTo>
                      <a:pt x="16" y="38"/>
                    </a:lnTo>
                    <a:lnTo>
                      <a:pt x="16" y="34"/>
                    </a:lnTo>
                    <a:lnTo>
                      <a:pt x="16" y="34"/>
                    </a:lnTo>
                    <a:lnTo>
                      <a:pt x="16" y="34"/>
                    </a:lnTo>
                    <a:lnTo>
                      <a:pt x="20" y="34"/>
                    </a:lnTo>
                    <a:lnTo>
                      <a:pt x="20" y="34"/>
                    </a:lnTo>
                    <a:lnTo>
                      <a:pt x="20" y="34"/>
                    </a:lnTo>
                    <a:lnTo>
                      <a:pt x="20" y="34"/>
                    </a:lnTo>
                    <a:lnTo>
                      <a:pt x="20" y="30"/>
                    </a:lnTo>
                    <a:lnTo>
                      <a:pt x="20" y="30"/>
                    </a:lnTo>
                    <a:lnTo>
                      <a:pt x="20" y="26"/>
                    </a:lnTo>
                    <a:lnTo>
                      <a:pt x="20" y="26"/>
                    </a:lnTo>
                    <a:lnTo>
                      <a:pt x="20" y="26"/>
                    </a:lnTo>
                    <a:lnTo>
                      <a:pt x="20" y="26"/>
                    </a:lnTo>
                    <a:lnTo>
                      <a:pt x="20" y="26"/>
                    </a:lnTo>
                    <a:lnTo>
                      <a:pt x="24" y="26"/>
                    </a:lnTo>
                    <a:lnTo>
                      <a:pt x="24" y="26"/>
                    </a:lnTo>
                    <a:lnTo>
                      <a:pt x="24" y="24"/>
                    </a:lnTo>
                    <a:lnTo>
                      <a:pt x="24" y="24"/>
                    </a:lnTo>
                    <a:lnTo>
                      <a:pt x="24" y="24"/>
                    </a:lnTo>
                    <a:lnTo>
                      <a:pt x="24" y="20"/>
                    </a:lnTo>
                    <a:lnTo>
                      <a:pt x="24" y="20"/>
                    </a:lnTo>
                    <a:lnTo>
                      <a:pt x="24" y="20"/>
                    </a:lnTo>
                    <a:lnTo>
                      <a:pt x="26" y="20"/>
                    </a:lnTo>
                    <a:lnTo>
                      <a:pt x="26" y="20"/>
                    </a:lnTo>
                    <a:lnTo>
                      <a:pt x="26" y="20"/>
                    </a:lnTo>
                    <a:lnTo>
                      <a:pt x="26" y="20"/>
                    </a:lnTo>
                    <a:lnTo>
                      <a:pt x="26" y="16"/>
                    </a:lnTo>
                    <a:lnTo>
                      <a:pt x="26" y="16"/>
                    </a:lnTo>
                    <a:lnTo>
                      <a:pt x="26" y="16"/>
                    </a:lnTo>
                    <a:lnTo>
                      <a:pt x="26" y="16"/>
                    </a:lnTo>
                    <a:lnTo>
                      <a:pt x="26" y="16"/>
                    </a:lnTo>
                    <a:lnTo>
                      <a:pt x="26" y="16"/>
                    </a:lnTo>
                    <a:lnTo>
                      <a:pt x="26" y="16"/>
                    </a:lnTo>
                    <a:lnTo>
                      <a:pt x="26" y="16"/>
                    </a:lnTo>
                    <a:lnTo>
                      <a:pt x="30" y="12"/>
                    </a:lnTo>
                    <a:lnTo>
                      <a:pt x="30" y="12"/>
                    </a:lnTo>
                    <a:lnTo>
                      <a:pt x="30" y="12"/>
                    </a:lnTo>
                    <a:lnTo>
                      <a:pt x="30" y="12"/>
                    </a:lnTo>
                    <a:lnTo>
                      <a:pt x="30" y="12"/>
                    </a:lnTo>
                    <a:lnTo>
                      <a:pt x="34" y="12"/>
                    </a:lnTo>
                    <a:lnTo>
                      <a:pt x="34" y="12"/>
                    </a:lnTo>
                    <a:lnTo>
                      <a:pt x="34" y="12"/>
                    </a:lnTo>
                    <a:lnTo>
                      <a:pt x="34" y="12"/>
                    </a:lnTo>
                    <a:lnTo>
                      <a:pt x="34" y="12"/>
                    </a:lnTo>
                    <a:lnTo>
                      <a:pt x="38" y="8"/>
                    </a:lnTo>
                    <a:lnTo>
                      <a:pt x="38" y="8"/>
                    </a:lnTo>
                    <a:lnTo>
                      <a:pt x="38" y="8"/>
                    </a:lnTo>
                    <a:lnTo>
                      <a:pt x="38" y="8"/>
                    </a:lnTo>
                    <a:lnTo>
                      <a:pt x="42" y="8"/>
                    </a:lnTo>
                    <a:lnTo>
                      <a:pt x="42" y="8"/>
                    </a:lnTo>
                    <a:lnTo>
                      <a:pt x="42" y="4"/>
                    </a:lnTo>
                    <a:lnTo>
                      <a:pt x="42" y="4"/>
                    </a:lnTo>
                    <a:lnTo>
                      <a:pt x="42" y="4"/>
                    </a:lnTo>
                    <a:lnTo>
                      <a:pt x="42" y="4"/>
                    </a:lnTo>
                    <a:lnTo>
                      <a:pt x="42" y="4"/>
                    </a:lnTo>
                    <a:lnTo>
                      <a:pt x="42" y="4"/>
                    </a:lnTo>
                    <a:lnTo>
                      <a:pt x="42" y="8"/>
                    </a:lnTo>
                    <a:lnTo>
                      <a:pt x="46" y="8"/>
                    </a:lnTo>
                    <a:lnTo>
                      <a:pt x="46" y="8"/>
                    </a:lnTo>
                    <a:lnTo>
                      <a:pt x="46" y="8"/>
                    </a:lnTo>
                    <a:lnTo>
                      <a:pt x="46" y="8"/>
                    </a:lnTo>
                    <a:lnTo>
                      <a:pt x="46" y="8"/>
                    </a:lnTo>
                    <a:lnTo>
                      <a:pt x="50" y="8"/>
                    </a:lnTo>
                    <a:lnTo>
                      <a:pt x="52" y="8"/>
                    </a:lnTo>
                    <a:lnTo>
                      <a:pt x="52" y="8"/>
                    </a:lnTo>
                    <a:lnTo>
                      <a:pt x="52" y="8"/>
                    </a:lnTo>
                    <a:lnTo>
                      <a:pt x="56" y="8"/>
                    </a:lnTo>
                    <a:lnTo>
                      <a:pt x="56" y="8"/>
                    </a:lnTo>
                    <a:lnTo>
                      <a:pt x="56" y="8"/>
                    </a:lnTo>
                    <a:lnTo>
                      <a:pt x="60" y="8"/>
                    </a:lnTo>
                    <a:lnTo>
                      <a:pt x="60" y="8"/>
                    </a:lnTo>
                    <a:lnTo>
                      <a:pt x="60" y="8"/>
                    </a:lnTo>
                    <a:lnTo>
                      <a:pt x="60" y="8"/>
                    </a:lnTo>
                    <a:lnTo>
                      <a:pt x="60" y="8"/>
                    </a:lnTo>
                    <a:lnTo>
                      <a:pt x="60" y="8"/>
                    </a:lnTo>
                    <a:lnTo>
                      <a:pt x="64" y="8"/>
                    </a:lnTo>
                    <a:lnTo>
                      <a:pt x="64" y="12"/>
                    </a:lnTo>
                    <a:lnTo>
                      <a:pt x="64" y="12"/>
                    </a:lnTo>
                    <a:lnTo>
                      <a:pt x="64" y="12"/>
                    </a:lnTo>
                    <a:lnTo>
                      <a:pt x="64" y="12"/>
                    </a:lnTo>
                    <a:lnTo>
                      <a:pt x="64" y="12"/>
                    </a:lnTo>
                    <a:lnTo>
                      <a:pt x="64" y="12"/>
                    </a:lnTo>
                    <a:lnTo>
                      <a:pt x="64" y="12"/>
                    </a:lnTo>
                    <a:lnTo>
                      <a:pt x="64" y="12"/>
                    </a:lnTo>
                    <a:lnTo>
                      <a:pt x="68" y="12"/>
                    </a:lnTo>
                    <a:lnTo>
                      <a:pt x="68" y="12"/>
                    </a:lnTo>
                    <a:lnTo>
                      <a:pt x="68" y="12"/>
                    </a:lnTo>
                    <a:lnTo>
                      <a:pt x="68" y="12"/>
                    </a:lnTo>
                    <a:lnTo>
                      <a:pt x="68" y="12"/>
                    </a:lnTo>
                    <a:lnTo>
                      <a:pt x="68" y="12"/>
                    </a:lnTo>
                    <a:lnTo>
                      <a:pt x="68" y="12"/>
                    </a:lnTo>
                    <a:lnTo>
                      <a:pt x="68" y="12"/>
                    </a:lnTo>
                    <a:lnTo>
                      <a:pt x="68" y="12"/>
                    </a:lnTo>
                    <a:lnTo>
                      <a:pt x="72" y="12"/>
                    </a:lnTo>
                    <a:lnTo>
                      <a:pt x="72" y="8"/>
                    </a:lnTo>
                    <a:lnTo>
                      <a:pt x="72" y="8"/>
                    </a:lnTo>
                    <a:lnTo>
                      <a:pt x="72" y="8"/>
                    </a:lnTo>
                    <a:lnTo>
                      <a:pt x="76" y="8"/>
                    </a:lnTo>
                    <a:lnTo>
                      <a:pt x="76" y="8"/>
                    </a:lnTo>
                    <a:lnTo>
                      <a:pt x="76" y="8"/>
                    </a:lnTo>
                    <a:lnTo>
                      <a:pt x="76" y="8"/>
                    </a:lnTo>
                    <a:lnTo>
                      <a:pt x="76" y="8"/>
                    </a:lnTo>
                    <a:lnTo>
                      <a:pt x="80" y="8"/>
                    </a:lnTo>
                    <a:lnTo>
                      <a:pt x="80" y="8"/>
                    </a:lnTo>
                    <a:lnTo>
                      <a:pt x="80" y="8"/>
                    </a:lnTo>
                    <a:lnTo>
                      <a:pt x="80" y="8"/>
                    </a:lnTo>
                    <a:lnTo>
                      <a:pt x="82" y="8"/>
                    </a:lnTo>
                    <a:lnTo>
                      <a:pt x="82" y="8"/>
                    </a:lnTo>
                    <a:lnTo>
                      <a:pt x="82" y="8"/>
                    </a:lnTo>
                    <a:lnTo>
                      <a:pt x="82" y="8"/>
                    </a:lnTo>
                    <a:lnTo>
                      <a:pt x="82" y="8"/>
                    </a:lnTo>
                    <a:lnTo>
                      <a:pt x="86" y="4"/>
                    </a:lnTo>
                    <a:lnTo>
                      <a:pt x="86" y="4"/>
                    </a:lnTo>
                    <a:lnTo>
                      <a:pt x="86" y="4"/>
                    </a:lnTo>
                    <a:lnTo>
                      <a:pt x="90" y="4"/>
                    </a:lnTo>
                    <a:lnTo>
                      <a:pt x="90" y="4"/>
                    </a:lnTo>
                    <a:lnTo>
                      <a:pt x="90" y="4"/>
                    </a:lnTo>
                    <a:lnTo>
                      <a:pt x="90" y="0"/>
                    </a:lnTo>
                    <a:lnTo>
                      <a:pt x="90" y="0"/>
                    </a:lnTo>
                    <a:lnTo>
                      <a:pt x="94" y="0"/>
                    </a:lnTo>
                    <a:lnTo>
                      <a:pt x="94" y="4"/>
                    </a:lnTo>
                    <a:lnTo>
                      <a:pt x="94" y="4"/>
                    </a:lnTo>
                    <a:lnTo>
                      <a:pt x="98" y="8"/>
                    </a:lnTo>
                    <a:lnTo>
                      <a:pt x="98" y="8"/>
                    </a:lnTo>
                    <a:lnTo>
                      <a:pt x="98" y="12"/>
                    </a:lnTo>
                    <a:lnTo>
                      <a:pt x="98" y="12"/>
                    </a:lnTo>
                    <a:lnTo>
                      <a:pt x="102" y="12"/>
                    </a:lnTo>
                    <a:lnTo>
                      <a:pt x="102" y="16"/>
                    </a:lnTo>
                    <a:lnTo>
                      <a:pt x="102" y="16"/>
                    </a:lnTo>
                    <a:lnTo>
                      <a:pt x="102" y="16"/>
                    </a:lnTo>
                    <a:lnTo>
                      <a:pt x="102" y="16"/>
                    </a:lnTo>
                    <a:lnTo>
                      <a:pt x="102" y="20"/>
                    </a:lnTo>
                    <a:lnTo>
                      <a:pt x="106" y="20"/>
                    </a:lnTo>
                    <a:lnTo>
                      <a:pt x="106" y="24"/>
                    </a:lnTo>
                    <a:lnTo>
                      <a:pt x="106" y="24"/>
                    </a:lnTo>
                    <a:lnTo>
                      <a:pt x="106" y="24"/>
                    </a:lnTo>
                    <a:lnTo>
                      <a:pt x="106" y="24"/>
                    </a:lnTo>
                    <a:lnTo>
                      <a:pt x="106" y="24"/>
                    </a:lnTo>
                    <a:lnTo>
                      <a:pt x="106" y="24"/>
                    </a:lnTo>
                    <a:lnTo>
                      <a:pt x="108" y="26"/>
                    </a:lnTo>
                    <a:lnTo>
                      <a:pt x="108" y="26"/>
                    </a:lnTo>
                    <a:lnTo>
                      <a:pt x="108" y="26"/>
                    </a:lnTo>
                    <a:lnTo>
                      <a:pt x="108" y="26"/>
                    </a:lnTo>
                    <a:lnTo>
                      <a:pt x="112" y="26"/>
                    </a:lnTo>
                    <a:lnTo>
                      <a:pt x="112" y="30"/>
                    </a:lnTo>
                    <a:lnTo>
                      <a:pt x="112" y="30"/>
                    </a:lnTo>
                    <a:lnTo>
                      <a:pt x="112" y="30"/>
                    </a:lnTo>
                    <a:lnTo>
                      <a:pt x="112" y="30"/>
                    </a:lnTo>
                    <a:lnTo>
                      <a:pt x="112" y="34"/>
                    </a:lnTo>
                    <a:lnTo>
                      <a:pt x="112" y="34"/>
                    </a:lnTo>
                    <a:lnTo>
                      <a:pt x="112" y="34"/>
                    </a:lnTo>
                    <a:lnTo>
                      <a:pt x="112" y="34"/>
                    </a:lnTo>
                    <a:lnTo>
                      <a:pt x="112" y="38"/>
                    </a:lnTo>
                    <a:lnTo>
                      <a:pt x="112" y="42"/>
                    </a:lnTo>
                    <a:lnTo>
                      <a:pt x="112" y="46"/>
                    </a:lnTo>
                    <a:lnTo>
                      <a:pt x="112" y="46"/>
                    </a:lnTo>
                    <a:lnTo>
                      <a:pt x="112" y="46"/>
                    </a:lnTo>
                    <a:lnTo>
                      <a:pt x="112" y="50"/>
                    </a:lnTo>
                    <a:lnTo>
                      <a:pt x="112" y="50"/>
                    </a:lnTo>
                    <a:lnTo>
                      <a:pt x="112" y="50"/>
                    </a:lnTo>
                    <a:lnTo>
                      <a:pt x="112" y="52"/>
                    </a:lnTo>
                    <a:lnTo>
                      <a:pt x="112" y="52"/>
                    </a:lnTo>
                    <a:lnTo>
                      <a:pt x="112" y="56"/>
                    </a:lnTo>
                    <a:lnTo>
                      <a:pt x="112" y="56"/>
                    </a:lnTo>
                    <a:lnTo>
                      <a:pt x="112" y="56"/>
                    </a:lnTo>
                    <a:lnTo>
                      <a:pt x="112" y="60"/>
                    </a:lnTo>
                    <a:lnTo>
                      <a:pt x="112" y="60"/>
                    </a:lnTo>
                    <a:lnTo>
                      <a:pt x="112" y="60"/>
                    </a:lnTo>
                    <a:lnTo>
                      <a:pt x="112" y="60"/>
                    </a:lnTo>
                    <a:lnTo>
                      <a:pt x="112" y="60"/>
                    </a:lnTo>
                    <a:lnTo>
                      <a:pt x="112" y="60"/>
                    </a:lnTo>
                    <a:lnTo>
                      <a:pt x="112" y="60"/>
                    </a:lnTo>
                    <a:lnTo>
                      <a:pt x="112" y="60"/>
                    </a:lnTo>
                    <a:lnTo>
                      <a:pt x="116" y="60"/>
                    </a:lnTo>
                    <a:lnTo>
                      <a:pt x="116" y="60"/>
                    </a:lnTo>
                    <a:lnTo>
                      <a:pt x="116" y="64"/>
                    </a:lnTo>
                    <a:lnTo>
                      <a:pt x="120" y="64"/>
                    </a:lnTo>
                    <a:lnTo>
                      <a:pt x="120" y="64"/>
                    </a:lnTo>
                    <a:lnTo>
                      <a:pt x="120" y="60"/>
                    </a:lnTo>
                    <a:lnTo>
                      <a:pt x="122" y="60"/>
                    </a:lnTo>
                    <a:lnTo>
                      <a:pt x="126" y="60"/>
                    </a:lnTo>
                    <a:lnTo>
                      <a:pt x="126" y="60"/>
                    </a:lnTo>
                    <a:lnTo>
                      <a:pt x="130" y="60"/>
                    </a:lnTo>
                    <a:lnTo>
                      <a:pt x="130" y="60"/>
                    </a:lnTo>
                    <a:lnTo>
                      <a:pt x="130" y="60"/>
                    </a:lnTo>
                    <a:lnTo>
                      <a:pt x="130" y="60"/>
                    </a:lnTo>
                    <a:lnTo>
                      <a:pt x="130" y="60"/>
                    </a:lnTo>
                    <a:lnTo>
                      <a:pt x="134" y="60"/>
                    </a:lnTo>
                    <a:lnTo>
                      <a:pt x="134" y="60"/>
                    </a:lnTo>
                    <a:lnTo>
                      <a:pt x="134" y="64"/>
                    </a:lnTo>
                    <a:lnTo>
                      <a:pt x="134" y="64"/>
                    </a:lnTo>
                    <a:lnTo>
                      <a:pt x="130" y="64"/>
                    </a:lnTo>
                    <a:lnTo>
                      <a:pt x="130" y="64"/>
                    </a:lnTo>
                    <a:lnTo>
                      <a:pt x="134" y="64"/>
                    </a:lnTo>
                    <a:lnTo>
                      <a:pt x="130" y="68"/>
                    </a:lnTo>
                    <a:lnTo>
                      <a:pt x="130" y="72"/>
                    </a:lnTo>
                    <a:lnTo>
                      <a:pt x="130" y="72"/>
                    </a:lnTo>
                    <a:lnTo>
                      <a:pt x="130" y="72"/>
                    </a:lnTo>
                    <a:lnTo>
                      <a:pt x="130" y="72"/>
                    </a:lnTo>
                    <a:lnTo>
                      <a:pt x="126" y="72"/>
                    </a:lnTo>
                    <a:lnTo>
                      <a:pt x="126" y="72"/>
                    </a:lnTo>
                    <a:lnTo>
                      <a:pt x="126" y="72"/>
                    </a:lnTo>
                    <a:lnTo>
                      <a:pt x="122" y="72"/>
                    </a:lnTo>
                    <a:lnTo>
                      <a:pt x="122" y="72"/>
                    </a:lnTo>
                    <a:lnTo>
                      <a:pt x="122" y="68"/>
                    </a:lnTo>
                    <a:lnTo>
                      <a:pt x="122" y="68"/>
                    </a:lnTo>
                    <a:lnTo>
                      <a:pt x="122" y="68"/>
                    </a:lnTo>
                    <a:lnTo>
                      <a:pt x="122" y="68"/>
                    </a:lnTo>
                    <a:lnTo>
                      <a:pt x="122" y="68"/>
                    </a:lnTo>
                    <a:lnTo>
                      <a:pt x="122" y="68"/>
                    </a:lnTo>
                    <a:lnTo>
                      <a:pt x="122" y="68"/>
                    </a:lnTo>
                    <a:lnTo>
                      <a:pt x="122" y="72"/>
                    </a:lnTo>
                    <a:lnTo>
                      <a:pt x="122" y="72"/>
                    </a:lnTo>
                    <a:lnTo>
                      <a:pt x="122" y="72"/>
                    </a:lnTo>
                    <a:lnTo>
                      <a:pt x="122" y="72"/>
                    </a:lnTo>
                    <a:lnTo>
                      <a:pt x="122" y="72"/>
                    </a:lnTo>
                    <a:lnTo>
                      <a:pt x="122" y="72"/>
                    </a:lnTo>
                    <a:lnTo>
                      <a:pt x="120" y="76"/>
                    </a:lnTo>
                    <a:lnTo>
                      <a:pt x="120" y="76"/>
                    </a:lnTo>
                    <a:lnTo>
                      <a:pt x="120" y="76"/>
                    </a:lnTo>
                    <a:lnTo>
                      <a:pt x="120" y="76"/>
                    </a:lnTo>
                    <a:lnTo>
                      <a:pt x="120" y="76"/>
                    </a:lnTo>
                    <a:lnTo>
                      <a:pt x="120" y="76"/>
                    </a:lnTo>
                    <a:lnTo>
                      <a:pt x="122" y="76"/>
                    </a:lnTo>
                    <a:lnTo>
                      <a:pt x="122" y="76"/>
                    </a:lnTo>
                    <a:lnTo>
                      <a:pt x="122" y="76"/>
                    </a:lnTo>
                    <a:lnTo>
                      <a:pt x="122" y="76"/>
                    </a:lnTo>
                    <a:lnTo>
                      <a:pt x="122" y="76"/>
                    </a:lnTo>
                    <a:lnTo>
                      <a:pt x="122" y="76"/>
                    </a:lnTo>
                    <a:lnTo>
                      <a:pt x="122" y="76"/>
                    </a:lnTo>
                    <a:lnTo>
                      <a:pt x="122" y="76"/>
                    </a:lnTo>
                    <a:lnTo>
                      <a:pt x="122" y="76"/>
                    </a:lnTo>
                    <a:lnTo>
                      <a:pt x="122" y="76"/>
                    </a:lnTo>
                    <a:lnTo>
                      <a:pt x="120" y="76"/>
                    </a:lnTo>
                    <a:lnTo>
                      <a:pt x="120" y="76"/>
                    </a:lnTo>
                    <a:lnTo>
                      <a:pt x="120" y="76"/>
                    </a:lnTo>
                    <a:lnTo>
                      <a:pt x="120" y="78"/>
                    </a:lnTo>
                    <a:lnTo>
                      <a:pt x="120" y="78"/>
                    </a:lnTo>
                    <a:lnTo>
                      <a:pt x="122" y="76"/>
                    </a:lnTo>
                    <a:lnTo>
                      <a:pt x="122" y="76"/>
                    </a:lnTo>
                    <a:lnTo>
                      <a:pt x="122" y="78"/>
                    </a:lnTo>
                    <a:lnTo>
                      <a:pt x="120" y="78"/>
                    </a:lnTo>
                    <a:lnTo>
                      <a:pt x="120" y="78"/>
                    </a:lnTo>
                    <a:lnTo>
                      <a:pt x="120" y="78"/>
                    </a:lnTo>
                    <a:lnTo>
                      <a:pt x="120" y="78"/>
                    </a:lnTo>
                    <a:lnTo>
                      <a:pt x="120" y="82"/>
                    </a:lnTo>
                    <a:lnTo>
                      <a:pt x="120" y="82"/>
                    </a:lnTo>
                    <a:lnTo>
                      <a:pt x="120" y="82"/>
                    </a:lnTo>
                    <a:lnTo>
                      <a:pt x="120" y="86"/>
                    </a:lnTo>
                    <a:lnTo>
                      <a:pt x="120" y="90"/>
                    </a:lnTo>
                    <a:lnTo>
                      <a:pt x="120" y="90"/>
                    </a:lnTo>
                    <a:lnTo>
                      <a:pt x="120" y="90"/>
                    </a:lnTo>
                    <a:lnTo>
                      <a:pt x="120" y="90"/>
                    </a:lnTo>
                    <a:lnTo>
                      <a:pt x="116" y="90"/>
                    </a:lnTo>
                    <a:lnTo>
                      <a:pt x="116" y="94"/>
                    </a:lnTo>
                    <a:lnTo>
                      <a:pt x="116" y="94"/>
                    </a:lnTo>
                    <a:lnTo>
                      <a:pt x="116" y="94"/>
                    </a:lnTo>
                    <a:lnTo>
                      <a:pt x="116" y="94"/>
                    </a:lnTo>
                    <a:lnTo>
                      <a:pt x="112" y="94"/>
                    </a:lnTo>
                    <a:lnTo>
                      <a:pt x="112" y="94"/>
                    </a:lnTo>
                    <a:lnTo>
                      <a:pt x="112" y="94"/>
                    </a:lnTo>
                    <a:lnTo>
                      <a:pt x="112" y="90"/>
                    </a:lnTo>
                    <a:lnTo>
                      <a:pt x="108" y="90"/>
                    </a:lnTo>
                    <a:lnTo>
                      <a:pt x="108" y="90"/>
                    </a:lnTo>
                    <a:lnTo>
                      <a:pt x="108" y="90"/>
                    </a:lnTo>
                    <a:lnTo>
                      <a:pt x="108" y="90"/>
                    </a:lnTo>
                    <a:lnTo>
                      <a:pt x="108" y="86"/>
                    </a:lnTo>
                    <a:lnTo>
                      <a:pt x="108" y="90"/>
                    </a:lnTo>
                    <a:lnTo>
                      <a:pt x="108" y="90"/>
                    </a:lnTo>
                    <a:lnTo>
                      <a:pt x="108" y="90"/>
                    </a:lnTo>
                    <a:lnTo>
                      <a:pt x="106" y="90"/>
                    </a:lnTo>
                    <a:lnTo>
                      <a:pt x="106" y="90"/>
                    </a:lnTo>
                    <a:lnTo>
                      <a:pt x="106" y="86"/>
                    </a:lnTo>
                    <a:lnTo>
                      <a:pt x="106" y="86"/>
                    </a:lnTo>
                    <a:lnTo>
                      <a:pt x="106" y="86"/>
                    </a:lnTo>
                    <a:lnTo>
                      <a:pt x="106" y="86"/>
                    </a:lnTo>
                    <a:lnTo>
                      <a:pt x="102" y="86"/>
                    </a:lnTo>
                    <a:lnTo>
                      <a:pt x="102" y="86"/>
                    </a:lnTo>
                    <a:lnTo>
                      <a:pt x="102" y="86"/>
                    </a:lnTo>
                    <a:lnTo>
                      <a:pt x="102" y="86"/>
                    </a:lnTo>
                    <a:lnTo>
                      <a:pt x="98" y="86"/>
                    </a:lnTo>
                    <a:lnTo>
                      <a:pt x="98" y="86"/>
                    </a:lnTo>
                    <a:lnTo>
                      <a:pt x="98" y="86"/>
                    </a:lnTo>
                    <a:lnTo>
                      <a:pt x="98" y="86"/>
                    </a:lnTo>
                    <a:lnTo>
                      <a:pt x="98" y="86"/>
                    </a:lnTo>
                    <a:lnTo>
                      <a:pt x="98" y="86"/>
                    </a:lnTo>
                    <a:lnTo>
                      <a:pt x="98" y="86"/>
                    </a:lnTo>
                    <a:lnTo>
                      <a:pt x="94" y="86"/>
                    </a:lnTo>
                    <a:lnTo>
                      <a:pt x="94" y="86"/>
                    </a:lnTo>
                    <a:lnTo>
                      <a:pt x="94" y="86"/>
                    </a:lnTo>
                    <a:lnTo>
                      <a:pt x="94" y="86"/>
                    </a:lnTo>
                    <a:lnTo>
                      <a:pt x="90" y="86"/>
                    </a:lnTo>
                    <a:lnTo>
                      <a:pt x="86" y="86"/>
                    </a:lnTo>
                    <a:lnTo>
                      <a:pt x="86" y="86"/>
                    </a:lnTo>
                    <a:lnTo>
                      <a:pt x="86" y="86"/>
                    </a:lnTo>
                    <a:lnTo>
                      <a:pt x="86" y="86"/>
                    </a:lnTo>
                    <a:lnTo>
                      <a:pt x="86" y="86"/>
                    </a:lnTo>
                    <a:lnTo>
                      <a:pt x="82" y="90"/>
                    </a:lnTo>
                    <a:lnTo>
                      <a:pt x="82" y="90"/>
                    </a:lnTo>
                    <a:lnTo>
                      <a:pt x="82" y="90"/>
                    </a:lnTo>
                    <a:lnTo>
                      <a:pt x="80" y="90"/>
                    </a:lnTo>
                    <a:lnTo>
                      <a:pt x="80" y="94"/>
                    </a:lnTo>
                    <a:lnTo>
                      <a:pt x="80" y="94"/>
                    </a:lnTo>
                    <a:lnTo>
                      <a:pt x="80" y="94"/>
                    </a:lnTo>
                    <a:lnTo>
                      <a:pt x="80" y="94"/>
                    </a:lnTo>
                    <a:lnTo>
                      <a:pt x="76" y="94"/>
                    </a:lnTo>
                    <a:lnTo>
                      <a:pt x="76" y="94"/>
                    </a:lnTo>
                    <a:lnTo>
                      <a:pt x="76" y="94"/>
                    </a:lnTo>
                    <a:lnTo>
                      <a:pt x="76" y="94"/>
                    </a:lnTo>
                    <a:lnTo>
                      <a:pt x="76" y="94"/>
                    </a:lnTo>
                    <a:lnTo>
                      <a:pt x="72" y="94"/>
                    </a:lnTo>
                    <a:lnTo>
                      <a:pt x="72" y="94"/>
                    </a:lnTo>
                    <a:lnTo>
                      <a:pt x="72" y="94"/>
                    </a:lnTo>
                    <a:lnTo>
                      <a:pt x="72" y="94"/>
                    </a:lnTo>
                    <a:lnTo>
                      <a:pt x="72" y="94"/>
                    </a:lnTo>
                    <a:lnTo>
                      <a:pt x="68" y="94"/>
                    </a:lnTo>
                    <a:lnTo>
                      <a:pt x="64" y="94"/>
                    </a:lnTo>
                    <a:lnTo>
                      <a:pt x="64" y="94"/>
                    </a:lnTo>
                    <a:lnTo>
                      <a:pt x="64" y="94"/>
                    </a:lnTo>
                    <a:lnTo>
                      <a:pt x="64" y="94"/>
                    </a:lnTo>
                    <a:lnTo>
                      <a:pt x="60" y="94"/>
                    </a:lnTo>
                    <a:lnTo>
                      <a:pt x="60" y="94"/>
                    </a:lnTo>
                    <a:lnTo>
                      <a:pt x="60" y="94"/>
                    </a:lnTo>
                    <a:lnTo>
                      <a:pt x="60" y="94"/>
                    </a:lnTo>
                    <a:lnTo>
                      <a:pt x="60" y="94"/>
                    </a:lnTo>
                    <a:lnTo>
                      <a:pt x="60" y="94"/>
                    </a:lnTo>
                    <a:lnTo>
                      <a:pt x="60" y="94"/>
                    </a:lnTo>
                    <a:lnTo>
                      <a:pt x="56" y="94"/>
                    </a:lnTo>
                    <a:lnTo>
                      <a:pt x="56" y="94"/>
                    </a:lnTo>
                    <a:lnTo>
                      <a:pt x="56" y="94"/>
                    </a:lnTo>
                    <a:lnTo>
                      <a:pt x="56" y="9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2" name="Freeform 119">
                <a:extLst>
                  <a:ext uri="{FF2B5EF4-FFF2-40B4-BE49-F238E27FC236}">
                    <a16:creationId xmlns:a16="http://schemas.microsoft.com/office/drawing/2014/main" id="{D0EDB3C6-BBB6-A3E7-35D6-F1AC73ADA684}"/>
                  </a:ext>
                </a:extLst>
              </p:cNvPr>
              <p:cNvSpPr>
                <a:spLocks/>
              </p:cNvSpPr>
              <p:nvPr/>
            </p:nvSpPr>
            <p:spPr bwMode="auto">
              <a:xfrm>
                <a:off x="4806950" y="3235393"/>
                <a:ext cx="101600" cy="136525"/>
              </a:xfrm>
              <a:custGeom>
                <a:avLst/>
                <a:gdLst>
                  <a:gd name="T0" fmla="*/ 0 w 64"/>
                  <a:gd name="T1" fmla="*/ 68 h 86"/>
                  <a:gd name="T2" fmla="*/ 0 w 64"/>
                  <a:gd name="T3" fmla="*/ 64 h 86"/>
                  <a:gd name="T4" fmla="*/ 4 w 64"/>
                  <a:gd name="T5" fmla="*/ 60 h 86"/>
                  <a:gd name="T6" fmla="*/ 8 w 64"/>
                  <a:gd name="T7" fmla="*/ 58 h 86"/>
                  <a:gd name="T8" fmla="*/ 8 w 64"/>
                  <a:gd name="T9" fmla="*/ 54 h 86"/>
                  <a:gd name="T10" fmla="*/ 12 w 64"/>
                  <a:gd name="T11" fmla="*/ 54 h 86"/>
                  <a:gd name="T12" fmla="*/ 16 w 64"/>
                  <a:gd name="T13" fmla="*/ 50 h 86"/>
                  <a:gd name="T14" fmla="*/ 12 w 64"/>
                  <a:gd name="T15" fmla="*/ 46 h 86"/>
                  <a:gd name="T16" fmla="*/ 16 w 64"/>
                  <a:gd name="T17" fmla="*/ 46 h 86"/>
                  <a:gd name="T18" fmla="*/ 12 w 64"/>
                  <a:gd name="T19" fmla="*/ 38 h 86"/>
                  <a:gd name="T20" fmla="*/ 12 w 64"/>
                  <a:gd name="T21" fmla="*/ 30 h 86"/>
                  <a:gd name="T22" fmla="*/ 12 w 64"/>
                  <a:gd name="T23" fmla="*/ 28 h 86"/>
                  <a:gd name="T24" fmla="*/ 8 w 64"/>
                  <a:gd name="T25" fmla="*/ 24 h 86"/>
                  <a:gd name="T26" fmla="*/ 12 w 64"/>
                  <a:gd name="T27" fmla="*/ 20 h 86"/>
                  <a:gd name="T28" fmla="*/ 12 w 64"/>
                  <a:gd name="T29" fmla="*/ 20 h 86"/>
                  <a:gd name="T30" fmla="*/ 12 w 64"/>
                  <a:gd name="T31" fmla="*/ 16 h 86"/>
                  <a:gd name="T32" fmla="*/ 8 w 64"/>
                  <a:gd name="T33" fmla="*/ 12 h 86"/>
                  <a:gd name="T34" fmla="*/ 8 w 64"/>
                  <a:gd name="T35" fmla="*/ 12 h 86"/>
                  <a:gd name="T36" fmla="*/ 4 w 64"/>
                  <a:gd name="T37" fmla="*/ 4 h 86"/>
                  <a:gd name="T38" fmla="*/ 12 w 64"/>
                  <a:gd name="T39" fmla="*/ 4 h 86"/>
                  <a:gd name="T40" fmla="*/ 16 w 64"/>
                  <a:gd name="T41" fmla="*/ 0 h 86"/>
                  <a:gd name="T42" fmla="*/ 24 w 64"/>
                  <a:gd name="T43" fmla="*/ 0 h 86"/>
                  <a:gd name="T44" fmla="*/ 26 w 64"/>
                  <a:gd name="T45" fmla="*/ 4 h 86"/>
                  <a:gd name="T46" fmla="*/ 34 w 64"/>
                  <a:gd name="T47" fmla="*/ 8 h 86"/>
                  <a:gd name="T48" fmla="*/ 34 w 64"/>
                  <a:gd name="T49" fmla="*/ 12 h 86"/>
                  <a:gd name="T50" fmla="*/ 42 w 64"/>
                  <a:gd name="T51" fmla="*/ 20 h 86"/>
                  <a:gd name="T52" fmla="*/ 42 w 64"/>
                  <a:gd name="T53" fmla="*/ 24 h 86"/>
                  <a:gd name="T54" fmla="*/ 46 w 64"/>
                  <a:gd name="T55" fmla="*/ 28 h 86"/>
                  <a:gd name="T56" fmla="*/ 42 w 64"/>
                  <a:gd name="T57" fmla="*/ 28 h 86"/>
                  <a:gd name="T58" fmla="*/ 46 w 64"/>
                  <a:gd name="T59" fmla="*/ 28 h 86"/>
                  <a:gd name="T60" fmla="*/ 50 w 64"/>
                  <a:gd name="T61" fmla="*/ 30 h 86"/>
                  <a:gd name="T62" fmla="*/ 52 w 64"/>
                  <a:gd name="T63" fmla="*/ 34 h 86"/>
                  <a:gd name="T64" fmla="*/ 56 w 64"/>
                  <a:gd name="T65" fmla="*/ 30 h 86"/>
                  <a:gd name="T66" fmla="*/ 60 w 64"/>
                  <a:gd name="T67" fmla="*/ 30 h 86"/>
                  <a:gd name="T68" fmla="*/ 60 w 64"/>
                  <a:gd name="T69" fmla="*/ 34 h 86"/>
                  <a:gd name="T70" fmla="*/ 56 w 64"/>
                  <a:gd name="T71" fmla="*/ 34 h 86"/>
                  <a:gd name="T72" fmla="*/ 60 w 64"/>
                  <a:gd name="T73" fmla="*/ 38 h 86"/>
                  <a:gd name="T74" fmla="*/ 60 w 64"/>
                  <a:gd name="T75" fmla="*/ 42 h 86"/>
                  <a:gd name="T76" fmla="*/ 60 w 64"/>
                  <a:gd name="T77" fmla="*/ 54 h 86"/>
                  <a:gd name="T78" fmla="*/ 64 w 64"/>
                  <a:gd name="T79" fmla="*/ 58 h 86"/>
                  <a:gd name="T80" fmla="*/ 60 w 64"/>
                  <a:gd name="T81" fmla="*/ 64 h 86"/>
                  <a:gd name="T82" fmla="*/ 56 w 64"/>
                  <a:gd name="T83" fmla="*/ 72 h 86"/>
                  <a:gd name="T84" fmla="*/ 56 w 64"/>
                  <a:gd name="T85" fmla="*/ 76 h 86"/>
                  <a:gd name="T86" fmla="*/ 52 w 64"/>
                  <a:gd name="T87" fmla="*/ 76 h 86"/>
                  <a:gd name="T88" fmla="*/ 46 w 64"/>
                  <a:gd name="T89" fmla="*/ 78 h 86"/>
                  <a:gd name="T90" fmla="*/ 42 w 64"/>
                  <a:gd name="T91" fmla="*/ 78 h 86"/>
                  <a:gd name="T92" fmla="*/ 34 w 64"/>
                  <a:gd name="T93" fmla="*/ 82 h 86"/>
                  <a:gd name="T94" fmla="*/ 30 w 64"/>
                  <a:gd name="T95" fmla="*/ 86 h 86"/>
                  <a:gd name="T96" fmla="*/ 30 w 64"/>
                  <a:gd name="T97" fmla="*/ 78 h 86"/>
                  <a:gd name="T98" fmla="*/ 26 w 64"/>
                  <a:gd name="T99" fmla="*/ 76 h 86"/>
                  <a:gd name="T100" fmla="*/ 20 w 64"/>
                  <a:gd name="T101" fmla="*/ 76 h 86"/>
                  <a:gd name="T102" fmla="*/ 20 w 64"/>
                  <a:gd name="T103" fmla="*/ 72 h 86"/>
                  <a:gd name="T104" fmla="*/ 12 w 64"/>
                  <a:gd name="T105" fmla="*/ 78 h 86"/>
                  <a:gd name="T106" fmla="*/ 12 w 64"/>
                  <a:gd name="T107" fmla="*/ 82 h 86"/>
                  <a:gd name="T108" fmla="*/ 12 w 64"/>
                  <a:gd name="T109" fmla="*/ 82 h 86"/>
                  <a:gd name="T110" fmla="*/ 8 w 64"/>
                  <a:gd name="T111" fmla="*/ 78 h 86"/>
                  <a:gd name="T112" fmla="*/ 4 w 64"/>
                  <a:gd name="T113" fmla="*/ 76 h 86"/>
                  <a:gd name="T114" fmla="*/ 4 w 64"/>
                  <a:gd name="T115" fmla="*/ 76 h 86"/>
                  <a:gd name="T116" fmla="*/ 0 w 64"/>
                  <a:gd name="T117" fmla="*/ 7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6">
                    <a:moveTo>
                      <a:pt x="0" y="72"/>
                    </a:moveTo>
                    <a:lnTo>
                      <a:pt x="0" y="72"/>
                    </a:lnTo>
                    <a:lnTo>
                      <a:pt x="0" y="72"/>
                    </a:lnTo>
                    <a:lnTo>
                      <a:pt x="0" y="72"/>
                    </a:lnTo>
                    <a:lnTo>
                      <a:pt x="0" y="72"/>
                    </a:lnTo>
                    <a:lnTo>
                      <a:pt x="0" y="68"/>
                    </a:lnTo>
                    <a:lnTo>
                      <a:pt x="0" y="68"/>
                    </a:lnTo>
                    <a:lnTo>
                      <a:pt x="0" y="68"/>
                    </a:lnTo>
                    <a:lnTo>
                      <a:pt x="0" y="68"/>
                    </a:lnTo>
                    <a:lnTo>
                      <a:pt x="0" y="64"/>
                    </a:lnTo>
                    <a:lnTo>
                      <a:pt x="0" y="64"/>
                    </a:lnTo>
                    <a:lnTo>
                      <a:pt x="0" y="64"/>
                    </a:lnTo>
                    <a:lnTo>
                      <a:pt x="0" y="64"/>
                    </a:lnTo>
                    <a:lnTo>
                      <a:pt x="4" y="64"/>
                    </a:lnTo>
                    <a:lnTo>
                      <a:pt x="4" y="60"/>
                    </a:lnTo>
                    <a:lnTo>
                      <a:pt x="4" y="60"/>
                    </a:lnTo>
                    <a:lnTo>
                      <a:pt x="4" y="60"/>
                    </a:lnTo>
                    <a:lnTo>
                      <a:pt x="4" y="60"/>
                    </a:lnTo>
                    <a:lnTo>
                      <a:pt x="4" y="58"/>
                    </a:lnTo>
                    <a:lnTo>
                      <a:pt x="4" y="58"/>
                    </a:lnTo>
                    <a:lnTo>
                      <a:pt x="8" y="58"/>
                    </a:lnTo>
                    <a:lnTo>
                      <a:pt x="8" y="58"/>
                    </a:lnTo>
                    <a:lnTo>
                      <a:pt x="8" y="58"/>
                    </a:lnTo>
                    <a:lnTo>
                      <a:pt x="8" y="58"/>
                    </a:lnTo>
                    <a:lnTo>
                      <a:pt x="8" y="58"/>
                    </a:lnTo>
                    <a:lnTo>
                      <a:pt x="8" y="58"/>
                    </a:lnTo>
                    <a:lnTo>
                      <a:pt x="8" y="58"/>
                    </a:lnTo>
                    <a:lnTo>
                      <a:pt x="8" y="58"/>
                    </a:lnTo>
                    <a:lnTo>
                      <a:pt x="8" y="54"/>
                    </a:lnTo>
                    <a:lnTo>
                      <a:pt x="8" y="54"/>
                    </a:lnTo>
                    <a:lnTo>
                      <a:pt x="8" y="54"/>
                    </a:lnTo>
                    <a:lnTo>
                      <a:pt x="8" y="54"/>
                    </a:lnTo>
                    <a:lnTo>
                      <a:pt x="8" y="54"/>
                    </a:lnTo>
                    <a:lnTo>
                      <a:pt x="8" y="54"/>
                    </a:lnTo>
                    <a:lnTo>
                      <a:pt x="12" y="54"/>
                    </a:lnTo>
                    <a:lnTo>
                      <a:pt x="12" y="54"/>
                    </a:lnTo>
                    <a:lnTo>
                      <a:pt x="12" y="54"/>
                    </a:lnTo>
                    <a:lnTo>
                      <a:pt x="16" y="54"/>
                    </a:lnTo>
                    <a:lnTo>
                      <a:pt x="16" y="54"/>
                    </a:lnTo>
                    <a:lnTo>
                      <a:pt x="16" y="54"/>
                    </a:lnTo>
                    <a:lnTo>
                      <a:pt x="16" y="50"/>
                    </a:lnTo>
                    <a:lnTo>
                      <a:pt x="16" y="50"/>
                    </a:lnTo>
                    <a:lnTo>
                      <a:pt x="16" y="50"/>
                    </a:lnTo>
                    <a:lnTo>
                      <a:pt x="16" y="50"/>
                    </a:lnTo>
                    <a:lnTo>
                      <a:pt x="16" y="50"/>
                    </a:lnTo>
                    <a:lnTo>
                      <a:pt x="16" y="46"/>
                    </a:lnTo>
                    <a:lnTo>
                      <a:pt x="12" y="46"/>
                    </a:lnTo>
                    <a:lnTo>
                      <a:pt x="12" y="46"/>
                    </a:lnTo>
                    <a:lnTo>
                      <a:pt x="12" y="42"/>
                    </a:lnTo>
                    <a:lnTo>
                      <a:pt x="12" y="42"/>
                    </a:lnTo>
                    <a:lnTo>
                      <a:pt x="12" y="46"/>
                    </a:lnTo>
                    <a:lnTo>
                      <a:pt x="16" y="46"/>
                    </a:lnTo>
                    <a:lnTo>
                      <a:pt x="16" y="46"/>
                    </a:lnTo>
                    <a:lnTo>
                      <a:pt x="16" y="46"/>
                    </a:lnTo>
                    <a:lnTo>
                      <a:pt x="16" y="42"/>
                    </a:lnTo>
                    <a:lnTo>
                      <a:pt x="16" y="42"/>
                    </a:lnTo>
                    <a:lnTo>
                      <a:pt x="16" y="42"/>
                    </a:lnTo>
                    <a:lnTo>
                      <a:pt x="16" y="42"/>
                    </a:lnTo>
                    <a:lnTo>
                      <a:pt x="12" y="38"/>
                    </a:lnTo>
                    <a:lnTo>
                      <a:pt x="12" y="38"/>
                    </a:lnTo>
                    <a:lnTo>
                      <a:pt x="12" y="38"/>
                    </a:lnTo>
                    <a:lnTo>
                      <a:pt x="12" y="38"/>
                    </a:lnTo>
                    <a:lnTo>
                      <a:pt x="12" y="38"/>
                    </a:lnTo>
                    <a:lnTo>
                      <a:pt x="12" y="34"/>
                    </a:lnTo>
                    <a:lnTo>
                      <a:pt x="12" y="34"/>
                    </a:lnTo>
                    <a:lnTo>
                      <a:pt x="12" y="30"/>
                    </a:lnTo>
                    <a:lnTo>
                      <a:pt x="12" y="30"/>
                    </a:lnTo>
                    <a:lnTo>
                      <a:pt x="12" y="28"/>
                    </a:lnTo>
                    <a:lnTo>
                      <a:pt x="12" y="28"/>
                    </a:lnTo>
                    <a:lnTo>
                      <a:pt x="16" y="28"/>
                    </a:lnTo>
                    <a:lnTo>
                      <a:pt x="16" y="28"/>
                    </a:lnTo>
                    <a:lnTo>
                      <a:pt x="12" y="28"/>
                    </a:lnTo>
                    <a:lnTo>
                      <a:pt x="12" y="24"/>
                    </a:lnTo>
                    <a:lnTo>
                      <a:pt x="12" y="28"/>
                    </a:lnTo>
                    <a:lnTo>
                      <a:pt x="8" y="28"/>
                    </a:lnTo>
                    <a:lnTo>
                      <a:pt x="8" y="28"/>
                    </a:lnTo>
                    <a:lnTo>
                      <a:pt x="8" y="28"/>
                    </a:lnTo>
                    <a:lnTo>
                      <a:pt x="8" y="24"/>
                    </a:lnTo>
                    <a:lnTo>
                      <a:pt x="12" y="24"/>
                    </a:lnTo>
                    <a:lnTo>
                      <a:pt x="12" y="24"/>
                    </a:lnTo>
                    <a:lnTo>
                      <a:pt x="12" y="20"/>
                    </a:lnTo>
                    <a:lnTo>
                      <a:pt x="12" y="20"/>
                    </a:lnTo>
                    <a:lnTo>
                      <a:pt x="12" y="20"/>
                    </a:lnTo>
                    <a:lnTo>
                      <a:pt x="12" y="20"/>
                    </a:lnTo>
                    <a:lnTo>
                      <a:pt x="12" y="20"/>
                    </a:lnTo>
                    <a:lnTo>
                      <a:pt x="16" y="20"/>
                    </a:lnTo>
                    <a:lnTo>
                      <a:pt x="16" y="20"/>
                    </a:lnTo>
                    <a:lnTo>
                      <a:pt x="16" y="20"/>
                    </a:lnTo>
                    <a:lnTo>
                      <a:pt x="16" y="20"/>
                    </a:lnTo>
                    <a:lnTo>
                      <a:pt x="12" y="20"/>
                    </a:lnTo>
                    <a:lnTo>
                      <a:pt x="12" y="20"/>
                    </a:lnTo>
                    <a:lnTo>
                      <a:pt x="12" y="20"/>
                    </a:lnTo>
                    <a:lnTo>
                      <a:pt x="12" y="20"/>
                    </a:lnTo>
                    <a:lnTo>
                      <a:pt x="12" y="20"/>
                    </a:lnTo>
                    <a:lnTo>
                      <a:pt x="12" y="20"/>
                    </a:lnTo>
                    <a:lnTo>
                      <a:pt x="12" y="16"/>
                    </a:lnTo>
                    <a:lnTo>
                      <a:pt x="8" y="16"/>
                    </a:lnTo>
                    <a:lnTo>
                      <a:pt x="8" y="12"/>
                    </a:lnTo>
                    <a:lnTo>
                      <a:pt x="8" y="12"/>
                    </a:lnTo>
                    <a:lnTo>
                      <a:pt x="8" y="12"/>
                    </a:lnTo>
                    <a:lnTo>
                      <a:pt x="8" y="12"/>
                    </a:lnTo>
                    <a:lnTo>
                      <a:pt x="8" y="12"/>
                    </a:lnTo>
                    <a:lnTo>
                      <a:pt x="8" y="12"/>
                    </a:lnTo>
                    <a:lnTo>
                      <a:pt x="8" y="12"/>
                    </a:lnTo>
                    <a:lnTo>
                      <a:pt x="8" y="12"/>
                    </a:lnTo>
                    <a:lnTo>
                      <a:pt x="8" y="12"/>
                    </a:lnTo>
                    <a:lnTo>
                      <a:pt x="8" y="12"/>
                    </a:lnTo>
                    <a:lnTo>
                      <a:pt x="8" y="12"/>
                    </a:lnTo>
                    <a:lnTo>
                      <a:pt x="8" y="12"/>
                    </a:lnTo>
                    <a:lnTo>
                      <a:pt x="8" y="8"/>
                    </a:lnTo>
                    <a:lnTo>
                      <a:pt x="8" y="8"/>
                    </a:lnTo>
                    <a:lnTo>
                      <a:pt x="8" y="8"/>
                    </a:lnTo>
                    <a:lnTo>
                      <a:pt x="8" y="8"/>
                    </a:lnTo>
                    <a:lnTo>
                      <a:pt x="4" y="4"/>
                    </a:lnTo>
                    <a:lnTo>
                      <a:pt x="4" y="4"/>
                    </a:lnTo>
                    <a:lnTo>
                      <a:pt x="4" y="4"/>
                    </a:lnTo>
                    <a:lnTo>
                      <a:pt x="8" y="4"/>
                    </a:lnTo>
                    <a:lnTo>
                      <a:pt x="8" y="4"/>
                    </a:lnTo>
                    <a:lnTo>
                      <a:pt x="8" y="4"/>
                    </a:lnTo>
                    <a:lnTo>
                      <a:pt x="12" y="4"/>
                    </a:lnTo>
                    <a:lnTo>
                      <a:pt x="12" y="4"/>
                    </a:lnTo>
                    <a:lnTo>
                      <a:pt x="12" y="4"/>
                    </a:lnTo>
                    <a:lnTo>
                      <a:pt x="16" y="0"/>
                    </a:lnTo>
                    <a:lnTo>
                      <a:pt x="16" y="0"/>
                    </a:lnTo>
                    <a:lnTo>
                      <a:pt x="16" y="0"/>
                    </a:lnTo>
                    <a:lnTo>
                      <a:pt x="16" y="0"/>
                    </a:lnTo>
                    <a:lnTo>
                      <a:pt x="20" y="0"/>
                    </a:lnTo>
                    <a:lnTo>
                      <a:pt x="20" y="0"/>
                    </a:lnTo>
                    <a:lnTo>
                      <a:pt x="20" y="0"/>
                    </a:lnTo>
                    <a:lnTo>
                      <a:pt x="20" y="0"/>
                    </a:lnTo>
                    <a:lnTo>
                      <a:pt x="24" y="0"/>
                    </a:lnTo>
                    <a:lnTo>
                      <a:pt x="24" y="0"/>
                    </a:lnTo>
                    <a:lnTo>
                      <a:pt x="26" y="0"/>
                    </a:lnTo>
                    <a:lnTo>
                      <a:pt x="26" y="0"/>
                    </a:lnTo>
                    <a:lnTo>
                      <a:pt x="26" y="0"/>
                    </a:lnTo>
                    <a:lnTo>
                      <a:pt x="26" y="0"/>
                    </a:lnTo>
                    <a:lnTo>
                      <a:pt x="26" y="4"/>
                    </a:lnTo>
                    <a:lnTo>
                      <a:pt x="26" y="4"/>
                    </a:lnTo>
                    <a:lnTo>
                      <a:pt x="30" y="4"/>
                    </a:lnTo>
                    <a:lnTo>
                      <a:pt x="30" y="4"/>
                    </a:lnTo>
                    <a:lnTo>
                      <a:pt x="30" y="4"/>
                    </a:lnTo>
                    <a:lnTo>
                      <a:pt x="30" y="8"/>
                    </a:lnTo>
                    <a:lnTo>
                      <a:pt x="30" y="8"/>
                    </a:lnTo>
                    <a:lnTo>
                      <a:pt x="34" y="8"/>
                    </a:lnTo>
                    <a:lnTo>
                      <a:pt x="34" y="8"/>
                    </a:lnTo>
                    <a:lnTo>
                      <a:pt x="34" y="8"/>
                    </a:lnTo>
                    <a:lnTo>
                      <a:pt x="34" y="8"/>
                    </a:lnTo>
                    <a:lnTo>
                      <a:pt x="34" y="12"/>
                    </a:lnTo>
                    <a:lnTo>
                      <a:pt x="34" y="12"/>
                    </a:lnTo>
                    <a:lnTo>
                      <a:pt x="34" y="12"/>
                    </a:lnTo>
                    <a:lnTo>
                      <a:pt x="34" y="12"/>
                    </a:lnTo>
                    <a:lnTo>
                      <a:pt x="34" y="12"/>
                    </a:lnTo>
                    <a:lnTo>
                      <a:pt x="38" y="16"/>
                    </a:lnTo>
                    <a:lnTo>
                      <a:pt x="38" y="16"/>
                    </a:lnTo>
                    <a:lnTo>
                      <a:pt x="42" y="20"/>
                    </a:lnTo>
                    <a:lnTo>
                      <a:pt x="42" y="20"/>
                    </a:lnTo>
                    <a:lnTo>
                      <a:pt x="42" y="20"/>
                    </a:lnTo>
                    <a:lnTo>
                      <a:pt x="42" y="20"/>
                    </a:lnTo>
                    <a:lnTo>
                      <a:pt x="46" y="20"/>
                    </a:lnTo>
                    <a:lnTo>
                      <a:pt x="46" y="20"/>
                    </a:lnTo>
                    <a:lnTo>
                      <a:pt x="42" y="24"/>
                    </a:lnTo>
                    <a:lnTo>
                      <a:pt x="42" y="24"/>
                    </a:lnTo>
                    <a:lnTo>
                      <a:pt x="42" y="24"/>
                    </a:lnTo>
                    <a:lnTo>
                      <a:pt x="42" y="24"/>
                    </a:lnTo>
                    <a:lnTo>
                      <a:pt x="42" y="24"/>
                    </a:lnTo>
                    <a:lnTo>
                      <a:pt x="42" y="24"/>
                    </a:lnTo>
                    <a:lnTo>
                      <a:pt x="46" y="24"/>
                    </a:lnTo>
                    <a:lnTo>
                      <a:pt x="46" y="28"/>
                    </a:lnTo>
                    <a:lnTo>
                      <a:pt x="46" y="28"/>
                    </a:lnTo>
                    <a:lnTo>
                      <a:pt x="46" y="28"/>
                    </a:lnTo>
                    <a:lnTo>
                      <a:pt x="46" y="28"/>
                    </a:lnTo>
                    <a:lnTo>
                      <a:pt x="42" y="28"/>
                    </a:lnTo>
                    <a:lnTo>
                      <a:pt x="42" y="28"/>
                    </a:lnTo>
                    <a:lnTo>
                      <a:pt x="42" y="28"/>
                    </a:lnTo>
                    <a:lnTo>
                      <a:pt x="42" y="28"/>
                    </a:lnTo>
                    <a:lnTo>
                      <a:pt x="42" y="28"/>
                    </a:lnTo>
                    <a:lnTo>
                      <a:pt x="42" y="28"/>
                    </a:lnTo>
                    <a:lnTo>
                      <a:pt x="42" y="28"/>
                    </a:lnTo>
                    <a:lnTo>
                      <a:pt x="46" y="28"/>
                    </a:lnTo>
                    <a:lnTo>
                      <a:pt x="46" y="28"/>
                    </a:lnTo>
                    <a:lnTo>
                      <a:pt x="46" y="28"/>
                    </a:lnTo>
                    <a:lnTo>
                      <a:pt x="46" y="30"/>
                    </a:lnTo>
                    <a:lnTo>
                      <a:pt x="46" y="30"/>
                    </a:lnTo>
                    <a:lnTo>
                      <a:pt x="46" y="30"/>
                    </a:lnTo>
                    <a:lnTo>
                      <a:pt x="46" y="30"/>
                    </a:lnTo>
                    <a:lnTo>
                      <a:pt x="50" y="30"/>
                    </a:lnTo>
                    <a:lnTo>
                      <a:pt x="50" y="30"/>
                    </a:lnTo>
                    <a:lnTo>
                      <a:pt x="50" y="30"/>
                    </a:lnTo>
                    <a:lnTo>
                      <a:pt x="52" y="30"/>
                    </a:lnTo>
                    <a:lnTo>
                      <a:pt x="52" y="30"/>
                    </a:lnTo>
                    <a:lnTo>
                      <a:pt x="52" y="30"/>
                    </a:lnTo>
                    <a:lnTo>
                      <a:pt x="52" y="34"/>
                    </a:lnTo>
                    <a:lnTo>
                      <a:pt x="52" y="34"/>
                    </a:lnTo>
                    <a:lnTo>
                      <a:pt x="52" y="34"/>
                    </a:lnTo>
                    <a:lnTo>
                      <a:pt x="52" y="30"/>
                    </a:lnTo>
                    <a:lnTo>
                      <a:pt x="56" y="30"/>
                    </a:lnTo>
                    <a:lnTo>
                      <a:pt x="56" y="30"/>
                    </a:lnTo>
                    <a:lnTo>
                      <a:pt x="56" y="30"/>
                    </a:lnTo>
                    <a:lnTo>
                      <a:pt x="56" y="30"/>
                    </a:lnTo>
                    <a:lnTo>
                      <a:pt x="56" y="30"/>
                    </a:lnTo>
                    <a:lnTo>
                      <a:pt x="56" y="30"/>
                    </a:lnTo>
                    <a:lnTo>
                      <a:pt x="56" y="30"/>
                    </a:lnTo>
                    <a:lnTo>
                      <a:pt x="60" y="30"/>
                    </a:lnTo>
                    <a:lnTo>
                      <a:pt x="60" y="30"/>
                    </a:lnTo>
                    <a:lnTo>
                      <a:pt x="60" y="30"/>
                    </a:lnTo>
                    <a:lnTo>
                      <a:pt x="60" y="30"/>
                    </a:lnTo>
                    <a:lnTo>
                      <a:pt x="60" y="30"/>
                    </a:lnTo>
                    <a:lnTo>
                      <a:pt x="60" y="30"/>
                    </a:lnTo>
                    <a:lnTo>
                      <a:pt x="60" y="30"/>
                    </a:lnTo>
                    <a:lnTo>
                      <a:pt x="60" y="34"/>
                    </a:lnTo>
                    <a:lnTo>
                      <a:pt x="60" y="34"/>
                    </a:lnTo>
                    <a:lnTo>
                      <a:pt x="60" y="34"/>
                    </a:lnTo>
                    <a:lnTo>
                      <a:pt x="60" y="34"/>
                    </a:lnTo>
                    <a:lnTo>
                      <a:pt x="60" y="30"/>
                    </a:lnTo>
                    <a:lnTo>
                      <a:pt x="60" y="30"/>
                    </a:lnTo>
                    <a:lnTo>
                      <a:pt x="56" y="34"/>
                    </a:lnTo>
                    <a:lnTo>
                      <a:pt x="56" y="34"/>
                    </a:lnTo>
                    <a:lnTo>
                      <a:pt x="60" y="38"/>
                    </a:lnTo>
                    <a:lnTo>
                      <a:pt x="60" y="38"/>
                    </a:lnTo>
                    <a:lnTo>
                      <a:pt x="60" y="38"/>
                    </a:lnTo>
                    <a:lnTo>
                      <a:pt x="60" y="38"/>
                    </a:lnTo>
                    <a:lnTo>
                      <a:pt x="60" y="38"/>
                    </a:lnTo>
                    <a:lnTo>
                      <a:pt x="60" y="38"/>
                    </a:lnTo>
                    <a:lnTo>
                      <a:pt x="60" y="38"/>
                    </a:lnTo>
                    <a:lnTo>
                      <a:pt x="60" y="38"/>
                    </a:lnTo>
                    <a:lnTo>
                      <a:pt x="60" y="38"/>
                    </a:lnTo>
                    <a:lnTo>
                      <a:pt x="60" y="38"/>
                    </a:lnTo>
                    <a:lnTo>
                      <a:pt x="60" y="42"/>
                    </a:lnTo>
                    <a:lnTo>
                      <a:pt x="60" y="42"/>
                    </a:lnTo>
                    <a:lnTo>
                      <a:pt x="60" y="42"/>
                    </a:lnTo>
                    <a:lnTo>
                      <a:pt x="56" y="42"/>
                    </a:lnTo>
                    <a:lnTo>
                      <a:pt x="56" y="46"/>
                    </a:lnTo>
                    <a:lnTo>
                      <a:pt x="56" y="50"/>
                    </a:lnTo>
                    <a:lnTo>
                      <a:pt x="60" y="54"/>
                    </a:lnTo>
                    <a:lnTo>
                      <a:pt x="60" y="54"/>
                    </a:lnTo>
                    <a:lnTo>
                      <a:pt x="60" y="58"/>
                    </a:lnTo>
                    <a:lnTo>
                      <a:pt x="60" y="58"/>
                    </a:lnTo>
                    <a:lnTo>
                      <a:pt x="60" y="58"/>
                    </a:lnTo>
                    <a:lnTo>
                      <a:pt x="64" y="58"/>
                    </a:lnTo>
                    <a:lnTo>
                      <a:pt x="64" y="58"/>
                    </a:lnTo>
                    <a:lnTo>
                      <a:pt x="64" y="60"/>
                    </a:lnTo>
                    <a:lnTo>
                      <a:pt x="64" y="60"/>
                    </a:lnTo>
                    <a:lnTo>
                      <a:pt x="64" y="60"/>
                    </a:lnTo>
                    <a:lnTo>
                      <a:pt x="64" y="60"/>
                    </a:lnTo>
                    <a:lnTo>
                      <a:pt x="64" y="60"/>
                    </a:lnTo>
                    <a:lnTo>
                      <a:pt x="60" y="64"/>
                    </a:lnTo>
                    <a:lnTo>
                      <a:pt x="60" y="64"/>
                    </a:lnTo>
                    <a:lnTo>
                      <a:pt x="60" y="64"/>
                    </a:lnTo>
                    <a:lnTo>
                      <a:pt x="60" y="64"/>
                    </a:lnTo>
                    <a:lnTo>
                      <a:pt x="56" y="64"/>
                    </a:lnTo>
                    <a:lnTo>
                      <a:pt x="56" y="68"/>
                    </a:lnTo>
                    <a:lnTo>
                      <a:pt x="56" y="72"/>
                    </a:lnTo>
                    <a:lnTo>
                      <a:pt x="56" y="72"/>
                    </a:lnTo>
                    <a:lnTo>
                      <a:pt x="56" y="72"/>
                    </a:lnTo>
                    <a:lnTo>
                      <a:pt x="60" y="72"/>
                    </a:lnTo>
                    <a:lnTo>
                      <a:pt x="60" y="72"/>
                    </a:lnTo>
                    <a:lnTo>
                      <a:pt x="60" y="76"/>
                    </a:lnTo>
                    <a:lnTo>
                      <a:pt x="56" y="76"/>
                    </a:lnTo>
                    <a:lnTo>
                      <a:pt x="56" y="76"/>
                    </a:lnTo>
                    <a:lnTo>
                      <a:pt x="56" y="76"/>
                    </a:lnTo>
                    <a:lnTo>
                      <a:pt x="56" y="76"/>
                    </a:lnTo>
                    <a:lnTo>
                      <a:pt x="56" y="76"/>
                    </a:lnTo>
                    <a:lnTo>
                      <a:pt x="52" y="76"/>
                    </a:lnTo>
                    <a:lnTo>
                      <a:pt x="52" y="76"/>
                    </a:lnTo>
                    <a:lnTo>
                      <a:pt x="52" y="76"/>
                    </a:lnTo>
                    <a:lnTo>
                      <a:pt x="52" y="76"/>
                    </a:lnTo>
                    <a:lnTo>
                      <a:pt x="50" y="76"/>
                    </a:lnTo>
                    <a:lnTo>
                      <a:pt x="50" y="76"/>
                    </a:lnTo>
                    <a:lnTo>
                      <a:pt x="50" y="78"/>
                    </a:lnTo>
                    <a:lnTo>
                      <a:pt x="46" y="78"/>
                    </a:lnTo>
                    <a:lnTo>
                      <a:pt x="46" y="78"/>
                    </a:lnTo>
                    <a:lnTo>
                      <a:pt x="46" y="78"/>
                    </a:lnTo>
                    <a:lnTo>
                      <a:pt x="46" y="78"/>
                    </a:lnTo>
                    <a:lnTo>
                      <a:pt x="42" y="78"/>
                    </a:lnTo>
                    <a:lnTo>
                      <a:pt x="42" y="78"/>
                    </a:lnTo>
                    <a:lnTo>
                      <a:pt x="42" y="78"/>
                    </a:lnTo>
                    <a:lnTo>
                      <a:pt x="42" y="78"/>
                    </a:lnTo>
                    <a:lnTo>
                      <a:pt x="38" y="78"/>
                    </a:lnTo>
                    <a:lnTo>
                      <a:pt x="38" y="78"/>
                    </a:lnTo>
                    <a:lnTo>
                      <a:pt x="34" y="78"/>
                    </a:lnTo>
                    <a:lnTo>
                      <a:pt x="34" y="82"/>
                    </a:lnTo>
                    <a:lnTo>
                      <a:pt x="34" y="82"/>
                    </a:lnTo>
                    <a:lnTo>
                      <a:pt x="34" y="82"/>
                    </a:lnTo>
                    <a:lnTo>
                      <a:pt x="34" y="82"/>
                    </a:lnTo>
                    <a:lnTo>
                      <a:pt x="34" y="86"/>
                    </a:lnTo>
                    <a:lnTo>
                      <a:pt x="34" y="86"/>
                    </a:lnTo>
                    <a:lnTo>
                      <a:pt x="30" y="86"/>
                    </a:lnTo>
                    <a:lnTo>
                      <a:pt x="30" y="86"/>
                    </a:lnTo>
                    <a:lnTo>
                      <a:pt x="30" y="82"/>
                    </a:lnTo>
                    <a:lnTo>
                      <a:pt x="30" y="82"/>
                    </a:lnTo>
                    <a:lnTo>
                      <a:pt x="30" y="82"/>
                    </a:lnTo>
                    <a:lnTo>
                      <a:pt x="30" y="82"/>
                    </a:lnTo>
                    <a:lnTo>
                      <a:pt x="30" y="78"/>
                    </a:lnTo>
                    <a:lnTo>
                      <a:pt x="30" y="78"/>
                    </a:lnTo>
                    <a:lnTo>
                      <a:pt x="30" y="78"/>
                    </a:lnTo>
                    <a:lnTo>
                      <a:pt x="26" y="76"/>
                    </a:lnTo>
                    <a:lnTo>
                      <a:pt x="26" y="76"/>
                    </a:lnTo>
                    <a:lnTo>
                      <a:pt x="26" y="76"/>
                    </a:lnTo>
                    <a:lnTo>
                      <a:pt x="26" y="76"/>
                    </a:lnTo>
                    <a:lnTo>
                      <a:pt x="26" y="76"/>
                    </a:lnTo>
                    <a:lnTo>
                      <a:pt x="26" y="72"/>
                    </a:lnTo>
                    <a:lnTo>
                      <a:pt x="24" y="72"/>
                    </a:lnTo>
                    <a:lnTo>
                      <a:pt x="24" y="72"/>
                    </a:lnTo>
                    <a:lnTo>
                      <a:pt x="24" y="72"/>
                    </a:lnTo>
                    <a:lnTo>
                      <a:pt x="24" y="72"/>
                    </a:lnTo>
                    <a:lnTo>
                      <a:pt x="20" y="76"/>
                    </a:lnTo>
                    <a:lnTo>
                      <a:pt x="20" y="72"/>
                    </a:lnTo>
                    <a:lnTo>
                      <a:pt x="20" y="72"/>
                    </a:lnTo>
                    <a:lnTo>
                      <a:pt x="20" y="72"/>
                    </a:lnTo>
                    <a:lnTo>
                      <a:pt x="20" y="72"/>
                    </a:lnTo>
                    <a:lnTo>
                      <a:pt x="20" y="72"/>
                    </a:lnTo>
                    <a:lnTo>
                      <a:pt x="20" y="72"/>
                    </a:lnTo>
                    <a:lnTo>
                      <a:pt x="20" y="72"/>
                    </a:lnTo>
                    <a:lnTo>
                      <a:pt x="20" y="72"/>
                    </a:lnTo>
                    <a:lnTo>
                      <a:pt x="16" y="72"/>
                    </a:lnTo>
                    <a:lnTo>
                      <a:pt x="16" y="72"/>
                    </a:lnTo>
                    <a:lnTo>
                      <a:pt x="16" y="76"/>
                    </a:lnTo>
                    <a:lnTo>
                      <a:pt x="12" y="78"/>
                    </a:lnTo>
                    <a:lnTo>
                      <a:pt x="12" y="78"/>
                    </a:lnTo>
                    <a:lnTo>
                      <a:pt x="16" y="78"/>
                    </a:lnTo>
                    <a:lnTo>
                      <a:pt x="16" y="78"/>
                    </a:lnTo>
                    <a:lnTo>
                      <a:pt x="16" y="82"/>
                    </a:lnTo>
                    <a:lnTo>
                      <a:pt x="12" y="82"/>
                    </a:lnTo>
                    <a:lnTo>
                      <a:pt x="12" y="82"/>
                    </a:lnTo>
                    <a:lnTo>
                      <a:pt x="16" y="86"/>
                    </a:lnTo>
                    <a:lnTo>
                      <a:pt x="12" y="86"/>
                    </a:lnTo>
                    <a:lnTo>
                      <a:pt x="12" y="86"/>
                    </a:lnTo>
                    <a:lnTo>
                      <a:pt x="12" y="82"/>
                    </a:lnTo>
                    <a:lnTo>
                      <a:pt x="12" y="82"/>
                    </a:lnTo>
                    <a:lnTo>
                      <a:pt x="12" y="82"/>
                    </a:lnTo>
                    <a:lnTo>
                      <a:pt x="12" y="82"/>
                    </a:lnTo>
                    <a:lnTo>
                      <a:pt x="12" y="82"/>
                    </a:lnTo>
                    <a:lnTo>
                      <a:pt x="12" y="82"/>
                    </a:lnTo>
                    <a:lnTo>
                      <a:pt x="8" y="78"/>
                    </a:lnTo>
                    <a:lnTo>
                      <a:pt x="8" y="78"/>
                    </a:lnTo>
                    <a:lnTo>
                      <a:pt x="8" y="78"/>
                    </a:lnTo>
                    <a:lnTo>
                      <a:pt x="8" y="78"/>
                    </a:lnTo>
                    <a:lnTo>
                      <a:pt x="8" y="78"/>
                    </a:lnTo>
                    <a:lnTo>
                      <a:pt x="8" y="76"/>
                    </a:lnTo>
                    <a:lnTo>
                      <a:pt x="4" y="78"/>
                    </a:lnTo>
                    <a:lnTo>
                      <a:pt x="4" y="76"/>
                    </a:lnTo>
                    <a:lnTo>
                      <a:pt x="4" y="76"/>
                    </a:lnTo>
                    <a:lnTo>
                      <a:pt x="4" y="76"/>
                    </a:lnTo>
                    <a:lnTo>
                      <a:pt x="0" y="76"/>
                    </a:lnTo>
                    <a:lnTo>
                      <a:pt x="4" y="76"/>
                    </a:lnTo>
                    <a:lnTo>
                      <a:pt x="4" y="76"/>
                    </a:lnTo>
                    <a:lnTo>
                      <a:pt x="4" y="76"/>
                    </a:lnTo>
                    <a:lnTo>
                      <a:pt x="4" y="76"/>
                    </a:lnTo>
                    <a:lnTo>
                      <a:pt x="4" y="76"/>
                    </a:lnTo>
                    <a:lnTo>
                      <a:pt x="0" y="76"/>
                    </a:lnTo>
                    <a:lnTo>
                      <a:pt x="0" y="76"/>
                    </a:lnTo>
                    <a:lnTo>
                      <a:pt x="0" y="76"/>
                    </a:lnTo>
                    <a:lnTo>
                      <a:pt x="0" y="76"/>
                    </a:lnTo>
                    <a:lnTo>
                      <a:pt x="0" y="72"/>
                    </a:lnTo>
                    <a:lnTo>
                      <a:pt x="0" y="72"/>
                    </a:lnTo>
                    <a:lnTo>
                      <a:pt x="0" y="72"/>
                    </a:lnTo>
                    <a:lnTo>
                      <a:pt x="0" y="72"/>
                    </a:lnTo>
                    <a:lnTo>
                      <a:pt x="0" y="7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3" name="Freeform 120">
                <a:extLst>
                  <a:ext uri="{FF2B5EF4-FFF2-40B4-BE49-F238E27FC236}">
                    <a16:creationId xmlns:a16="http://schemas.microsoft.com/office/drawing/2014/main" id="{D7717C5E-F089-61E4-A9F5-15A3A5FAA1A4}"/>
                  </a:ext>
                </a:extLst>
              </p:cNvPr>
              <p:cNvSpPr>
                <a:spLocks/>
              </p:cNvSpPr>
              <p:nvPr/>
            </p:nvSpPr>
            <p:spPr bwMode="auto">
              <a:xfrm>
                <a:off x="4772025" y="3124268"/>
                <a:ext cx="130175" cy="60325"/>
              </a:xfrm>
              <a:custGeom>
                <a:avLst/>
                <a:gdLst>
                  <a:gd name="T0" fmla="*/ 30 w 82"/>
                  <a:gd name="T1" fmla="*/ 30 h 38"/>
                  <a:gd name="T2" fmla="*/ 26 w 82"/>
                  <a:gd name="T3" fmla="*/ 34 h 38"/>
                  <a:gd name="T4" fmla="*/ 30 w 82"/>
                  <a:gd name="T5" fmla="*/ 38 h 38"/>
                  <a:gd name="T6" fmla="*/ 26 w 82"/>
                  <a:gd name="T7" fmla="*/ 38 h 38"/>
                  <a:gd name="T8" fmla="*/ 22 w 82"/>
                  <a:gd name="T9" fmla="*/ 38 h 38"/>
                  <a:gd name="T10" fmla="*/ 22 w 82"/>
                  <a:gd name="T11" fmla="*/ 38 h 38"/>
                  <a:gd name="T12" fmla="*/ 20 w 82"/>
                  <a:gd name="T13" fmla="*/ 38 h 38"/>
                  <a:gd name="T14" fmla="*/ 16 w 82"/>
                  <a:gd name="T15" fmla="*/ 38 h 38"/>
                  <a:gd name="T16" fmla="*/ 8 w 82"/>
                  <a:gd name="T17" fmla="*/ 34 h 38"/>
                  <a:gd name="T18" fmla="*/ 8 w 82"/>
                  <a:gd name="T19" fmla="*/ 34 h 38"/>
                  <a:gd name="T20" fmla="*/ 4 w 82"/>
                  <a:gd name="T21" fmla="*/ 34 h 38"/>
                  <a:gd name="T22" fmla="*/ 4 w 82"/>
                  <a:gd name="T23" fmla="*/ 30 h 38"/>
                  <a:gd name="T24" fmla="*/ 0 w 82"/>
                  <a:gd name="T25" fmla="*/ 26 h 38"/>
                  <a:gd name="T26" fmla="*/ 0 w 82"/>
                  <a:gd name="T27" fmla="*/ 22 h 38"/>
                  <a:gd name="T28" fmla="*/ 0 w 82"/>
                  <a:gd name="T29" fmla="*/ 18 h 38"/>
                  <a:gd name="T30" fmla="*/ 4 w 82"/>
                  <a:gd name="T31" fmla="*/ 14 h 38"/>
                  <a:gd name="T32" fmla="*/ 8 w 82"/>
                  <a:gd name="T33" fmla="*/ 14 h 38"/>
                  <a:gd name="T34" fmla="*/ 12 w 82"/>
                  <a:gd name="T35" fmla="*/ 14 h 38"/>
                  <a:gd name="T36" fmla="*/ 16 w 82"/>
                  <a:gd name="T37" fmla="*/ 12 h 38"/>
                  <a:gd name="T38" fmla="*/ 20 w 82"/>
                  <a:gd name="T39" fmla="*/ 8 h 38"/>
                  <a:gd name="T40" fmla="*/ 20 w 82"/>
                  <a:gd name="T41" fmla="*/ 8 h 38"/>
                  <a:gd name="T42" fmla="*/ 22 w 82"/>
                  <a:gd name="T43" fmla="*/ 4 h 38"/>
                  <a:gd name="T44" fmla="*/ 30 w 82"/>
                  <a:gd name="T45" fmla="*/ 0 h 38"/>
                  <a:gd name="T46" fmla="*/ 30 w 82"/>
                  <a:gd name="T47" fmla="*/ 4 h 38"/>
                  <a:gd name="T48" fmla="*/ 34 w 82"/>
                  <a:gd name="T49" fmla="*/ 0 h 38"/>
                  <a:gd name="T50" fmla="*/ 38 w 82"/>
                  <a:gd name="T51" fmla="*/ 0 h 38"/>
                  <a:gd name="T52" fmla="*/ 42 w 82"/>
                  <a:gd name="T53" fmla="*/ 4 h 38"/>
                  <a:gd name="T54" fmla="*/ 42 w 82"/>
                  <a:gd name="T55" fmla="*/ 8 h 38"/>
                  <a:gd name="T56" fmla="*/ 42 w 82"/>
                  <a:gd name="T57" fmla="*/ 8 h 38"/>
                  <a:gd name="T58" fmla="*/ 46 w 82"/>
                  <a:gd name="T59" fmla="*/ 8 h 38"/>
                  <a:gd name="T60" fmla="*/ 46 w 82"/>
                  <a:gd name="T61" fmla="*/ 8 h 38"/>
                  <a:gd name="T62" fmla="*/ 48 w 82"/>
                  <a:gd name="T63" fmla="*/ 4 h 38"/>
                  <a:gd name="T64" fmla="*/ 56 w 82"/>
                  <a:gd name="T65" fmla="*/ 4 h 38"/>
                  <a:gd name="T66" fmla="*/ 60 w 82"/>
                  <a:gd name="T67" fmla="*/ 8 h 38"/>
                  <a:gd name="T68" fmla="*/ 64 w 82"/>
                  <a:gd name="T69" fmla="*/ 4 h 38"/>
                  <a:gd name="T70" fmla="*/ 68 w 82"/>
                  <a:gd name="T71" fmla="*/ 4 h 38"/>
                  <a:gd name="T72" fmla="*/ 72 w 82"/>
                  <a:gd name="T73" fmla="*/ 4 h 38"/>
                  <a:gd name="T74" fmla="*/ 74 w 82"/>
                  <a:gd name="T75" fmla="*/ 8 h 38"/>
                  <a:gd name="T76" fmla="*/ 82 w 82"/>
                  <a:gd name="T77" fmla="*/ 12 h 38"/>
                  <a:gd name="T78" fmla="*/ 78 w 82"/>
                  <a:gd name="T79" fmla="*/ 14 h 38"/>
                  <a:gd name="T80" fmla="*/ 74 w 82"/>
                  <a:gd name="T81" fmla="*/ 22 h 38"/>
                  <a:gd name="T82" fmla="*/ 74 w 82"/>
                  <a:gd name="T83" fmla="*/ 26 h 38"/>
                  <a:gd name="T84" fmla="*/ 72 w 82"/>
                  <a:gd name="T85" fmla="*/ 26 h 38"/>
                  <a:gd name="T86" fmla="*/ 68 w 82"/>
                  <a:gd name="T87" fmla="*/ 26 h 38"/>
                  <a:gd name="T88" fmla="*/ 64 w 82"/>
                  <a:gd name="T89" fmla="*/ 22 h 38"/>
                  <a:gd name="T90" fmla="*/ 60 w 82"/>
                  <a:gd name="T91" fmla="*/ 22 h 38"/>
                  <a:gd name="T92" fmla="*/ 56 w 82"/>
                  <a:gd name="T93" fmla="*/ 22 h 38"/>
                  <a:gd name="T94" fmla="*/ 52 w 82"/>
                  <a:gd name="T95" fmla="*/ 22 h 38"/>
                  <a:gd name="T96" fmla="*/ 48 w 82"/>
                  <a:gd name="T97" fmla="*/ 26 h 38"/>
                  <a:gd name="T98" fmla="*/ 48 w 82"/>
                  <a:gd name="T99" fmla="*/ 26 h 38"/>
                  <a:gd name="T100" fmla="*/ 46 w 82"/>
                  <a:gd name="T101" fmla="*/ 30 h 38"/>
                  <a:gd name="T102" fmla="*/ 46 w 82"/>
                  <a:gd name="T103" fmla="*/ 30 h 38"/>
                  <a:gd name="T104" fmla="*/ 42 w 82"/>
                  <a:gd name="T105" fmla="*/ 30 h 38"/>
                  <a:gd name="T106" fmla="*/ 38 w 82"/>
                  <a:gd name="T107" fmla="*/ 30 h 38"/>
                  <a:gd name="T108" fmla="*/ 30 w 82"/>
                  <a:gd name="T109"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38">
                    <a:moveTo>
                      <a:pt x="30" y="30"/>
                    </a:moveTo>
                    <a:lnTo>
                      <a:pt x="30" y="30"/>
                    </a:lnTo>
                    <a:lnTo>
                      <a:pt x="30" y="30"/>
                    </a:lnTo>
                    <a:lnTo>
                      <a:pt x="30" y="30"/>
                    </a:lnTo>
                    <a:lnTo>
                      <a:pt x="30" y="34"/>
                    </a:lnTo>
                    <a:lnTo>
                      <a:pt x="26" y="34"/>
                    </a:lnTo>
                    <a:lnTo>
                      <a:pt x="26" y="34"/>
                    </a:lnTo>
                    <a:lnTo>
                      <a:pt x="26" y="34"/>
                    </a:lnTo>
                    <a:lnTo>
                      <a:pt x="26" y="34"/>
                    </a:lnTo>
                    <a:lnTo>
                      <a:pt x="26" y="38"/>
                    </a:lnTo>
                    <a:lnTo>
                      <a:pt x="30" y="38"/>
                    </a:lnTo>
                    <a:lnTo>
                      <a:pt x="30" y="38"/>
                    </a:lnTo>
                    <a:lnTo>
                      <a:pt x="26" y="38"/>
                    </a:lnTo>
                    <a:lnTo>
                      <a:pt x="26" y="38"/>
                    </a:lnTo>
                    <a:lnTo>
                      <a:pt x="26" y="38"/>
                    </a:lnTo>
                    <a:lnTo>
                      <a:pt x="26" y="38"/>
                    </a:lnTo>
                    <a:lnTo>
                      <a:pt x="26" y="38"/>
                    </a:lnTo>
                    <a:lnTo>
                      <a:pt x="26" y="38"/>
                    </a:lnTo>
                    <a:lnTo>
                      <a:pt x="26" y="38"/>
                    </a:lnTo>
                    <a:lnTo>
                      <a:pt x="22" y="38"/>
                    </a:lnTo>
                    <a:lnTo>
                      <a:pt x="22" y="38"/>
                    </a:lnTo>
                    <a:lnTo>
                      <a:pt x="22" y="38"/>
                    </a:lnTo>
                    <a:lnTo>
                      <a:pt x="22" y="38"/>
                    </a:lnTo>
                    <a:lnTo>
                      <a:pt x="22" y="38"/>
                    </a:lnTo>
                    <a:lnTo>
                      <a:pt x="20" y="38"/>
                    </a:lnTo>
                    <a:lnTo>
                      <a:pt x="20" y="38"/>
                    </a:lnTo>
                    <a:lnTo>
                      <a:pt x="20" y="38"/>
                    </a:lnTo>
                    <a:lnTo>
                      <a:pt x="20" y="38"/>
                    </a:lnTo>
                    <a:lnTo>
                      <a:pt x="16" y="38"/>
                    </a:lnTo>
                    <a:lnTo>
                      <a:pt x="16" y="38"/>
                    </a:lnTo>
                    <a:lnTo>
                      <a:pt x="16" y="38"/>
                    </a:lnTo>
                    <a:lnTo>
                      <a:pt x="16" y="38"/>
                    </a:lnTo>
                    <a:lnTo>
                      <a:pt x="12" y="38"/>
                    </a:lnTo>
                    <a:lnTo>
                      <a:pt x="8" y="34"/>
                    </a:lnTo>
                    <a:lnTo>
                      <a:pt x="8" y="34"/>
                    </a:lnTo>
                    <a:lnTo>
                      <a:pt x="8" y="34"/>
                    </a:lnTo>
                    <a:lnTo>
                      <a:pt x="8" y="34"/>
                    </a:lnTo>
                    <a:lnTo>
                      <a:pt x="8" y="34"/>
                    </a:lnTo>
                    <a:lnTo>
                      <a:pt x="8" y="34"/>
                    </a:lnTo>
                    <a:lnTo>
                      <a:pt x="8" y="34"/>
                    </a:lnTo>
                    <a:lnTo>
                      <a:pt x="4" y="34"/>
                    </a:lnTo>
                    <a:lnTo>
                      <a:pt x="4" y="34"/>
                    </a:lnTo>
                    <a:lnTo>
                      <a:pt x="4" y="34"/>
                    </a:lnTo>
                    <a:lnTo>
                      <a:pt x="4" y="34"/>
                    </a:lnTo>
                    <a:lnTo>
                      <a:pt x="4" y="34"/>
                    </a:lnTo>
                    <a:lnTo>
                      <a:pt x="4" y="30"/>
                    </a:lnTo>
                    <a:lnTo>
                      <a:pt x="4" y="30"/>
                    </a:lnTo>
                    <a:lnTo>
                      <a:pt x="4" y="30"/>
                    </a:lnTo>
                    <a:lnTo>
                      <a:pt x="4" y="30"/>
                    </a:lnTo>
                    <a:lnTo>
                      <a:pt x="0" y="30"/>
                    </a:lnTo>
                    <a:lnTo>
                      <a:pt x="0" y="26"/>
                    </a:lnTo>
                    <a:lnTo>
                      <a:pt x="0" y="26"/>
                    </a:lnTo>
                    <a:lnTo>
                      <a:pt x="0" y="26"/>
                    </a:lnTo>
                    <a:lnTo>
                      <a:pt x="0" y="26"/>
                    </a:lnTo>
                    <a:lnTo>
                      <a:pt x="0" y="22"/>
                    </a:lnTo>
                    <a:lnTo>
                      <a:pt x="0" y="22"/>
                    </a:lnTo>
                    <a:lnTo>
                      <a:pt x="0" y="22"/>
                    </a:lnTo>
                    <a:lnTo>
                      <a:pt x="0" y="22"/>
                    </a:lnTo>
                    <a:lnTo>
                      <a:pt x="0" y="22"/>
                    </a:lnTo>
                    <a:lnTo>
                      <a:pt x="0" y="18"/>
                    </a:lnTo>
                    <a:lnTo>
                      <a:pt x="0" y="18"/>
                    </a:lnTo>
                    <a:lnTo>
                      <a:pt x="4" y="18"/>
                    </a:lnTo>
                    <a:lnTo>
                      <a:pt x="4" y="18"/>
                    </a:lnTo>
                    <a:lnTo>
                      <a:pt x="4" y="14"/>
                    </a:lnTo>
                    <a:lnTo>
                      <a:pt x="4" y="14"/>
                    </a:lnTo>
                    <a:lnTo>
                      <a:pt x="4" y="14"/>
                    </a:lnTo>
                    <a:lnTo>
                      <a:pt x="8" y="14"/>
                    </a:lnTo>
                    <a:lnTo>
                      <a:pt x="8" y="14"/>
                    </a:lnTo>
                    <a:lnTo>
                      <a:pt x="8" y="14"/>
                    </a:lnTo>
                    <a:lnTo>
                      <a:pt x="8" y="14"/>
                    </a:lnTo>
                    <a:lnTo>
                      <a:pt x="12" y="14"/>
                    </a:lnTo>
                    <a:lnTo>
                      <a:pt x="12" y="14"/>
                    </a:lnTo>
                    <a:lnTo>
                      <a:pt x="12" y="14"/>
                    </a:lnTo>
                    <a:lnTo>
                      <a:pt x="12" y="14"/>
                    </a:lnTo>
                    <a:lnTo>
                      <a:pt x="16" y="14"/>
                    </a:lnTo>
                    <a:lnTo>
                      <a:pt x="16" y="12"/>
                    </a:lnTo>
                    <a:lnTo>
                      <a:pt x="20" y="12"/>
                    </a:lnTo>
                    <a:lnTo>
                      <a:pt x="20" y="12"/>
                    </a:lnTo>
                    <a:lnTo>
                      <a:pt x="20" y="12"/>
                    </a:lnTo>
                    <a:lnTo>
                      <a:pt x="20" y="8"/>
                    </a:lnTo>
                    <a:lnTo>
                      <a:pt x="20" y="8"/>
                    </a:lnTo>
                    <a:lnTo>
                      <a:pt x="20" y="8"/>
                    </a:lnTo>
                    <a:lnTo>
                      <a:pt x="20" y="8"/>
                    </a:lnTo>
                    <a:lnTo>
                      <a:pt x="20" y="8"/>
                    </a:lnTo>
                    <a:lnTo>
                      <a:pt x="20" y="8"/>
                    </a:lnTo>
                    <a:lnTo>
                      <a:pt x="20" y="8"/>
                    </a:lnTo>
                    <a:lnTo>
                      <a:pt x="22" y="4"/>
                    </a:lnTo>
                    <a:lnTo>
                      <a:pt x="22" y="4"/>
                    </a:lnTo>
                    <a:lnTo>
                      <a:pt x="22" y="4"/>
                    </a:lnTo>
                    <a:lnTo>
                      <a:pt x="26" y="0"/>
                    </a:lnTo>
                    <a:lnTo>
                      <a:pt x="26" y="0"/>
                    </a:lnTo>
                    <a:lnTo>
                      <a:pt x="30" y="0"/>
                    </a:lnTo>
                    <a:lnTo>
                      <a:pt x="30" y="4"/>
                    </a:lnTo>
                    <a:lnTo>
                      <a:pt x="30" y="4"/>
                    </a:lnTo>
                    <a:lnTo>
                      <a:pt x="30" y="4"/>
                    </a:lnTo>
                    <a:lnTo>
                      <a:pt x="30" y="4"/>
                    </a:lnTo>
                    <a:lnTo>
                      <a:pt x="34" y="4"/>
                    </a:lnTo>
                    <a:lnTo>
                      <a:pt x="34" y="4"/>
                    </a:lnTo>
                    <a:lnTo>
                      <a:pt x="34" y="4"/>
                    </a:lnTo>
                    <a:lnTo>
                      <a:pt x="34" y="0"/>
                    </a:lnTo>
                    <a:lnTo>
                      <a:pt x="34" y="0"/>
                    </a:lnTo>
                    <a:lnTo>
                      <a:pt x="38" y="0"/>
                    </a:lnTo>
                    <a:lnTo>
                      <a:pt x="38" y="0"/>
                    </a:lnTo>
                    <a:lnTo>
                      <a:pt x="38" y="0"/>
                    </a:lnTo>
                    <a:lnTo>
                      <a:pt x="38" y="0"/>
                    </a:lnTo>
                    <a:lnTo>
                      <a:pt x="38" y="4"/>
                    </a:lnTo>
                    <a:lnTo>
                      <a:pt x="42" y="4"/>
                    </a:lnTo>
                    <a:lnTo>
                      <a:pt x="42" y="4"/>
                    </a:lnTo>
                    <a:lnTo>
                      <a:pt x="42" y="4"/>
                    </a:lnTo>
                    <a:lnTo>
                      <a:pt x="42" y="4"/>
                    </a:lnTo>
                    <a:lnTo>
                      <a:pt x="42" y="8"/>
                    </a:lnTo>
                    <a:lnTo>
                      <a:pt x="42" y="8"/>
                    </a:lnTo>
                    <a:lnTo>
                      <a:pt x="42" y="8"/>
                    </a:lnTo>
                    <a:lnTo>
                      <a:pt x="42" y="8"/>
                    </a:lnTo>
                    <a:lnTo>
                      <a:pt x="42" y="8"/>
                    </a:lnTo>
                    <a:lnTo>
                      <a:pt x="42" y="8"/>
                    </a:lnTo>
                    <a:lnTo>
                      <a:pt x="42" y="8"/>
                    </a:lnTo>
                    <a:lnTo>
                      <a:pt x="46" y="8"/>
                    </a:lnTo>
                    <a:lnTo>
                      <a:pt x="46" y="8"/>
                    </a:lnTo>
                    <a:lnTo>
                      <a:pt x="46" y="8"/>
                    </a:lnTo>
                    <a:lnTo>
                      <a:pt x="46" y="8"/>
                    </a:lnTo>
                    <a:lnTo>
                      <a:pt x="46" y="8"/>
                    </a:lnTo>
                    <a:lnTo>
                      <a:pt x="46" y="8"/>
                    </a:lnTo>
                    <a:lnTo>
                      <a:pt x="46" y="8"/>
                    </a:lnTo>
                    <a:lnTo>
                      <a:pt x="46" y="8"/>
                    </a:lnTo>
                    <a:lnTo>
                      <a:pt x="46" y="8"/>
                    </a:lnTo>
                    <a:lnTo>
                      <a:pt x="46" y="8"/>
                    </a:lnTo>
                    <a:lnTo>
                      <a:pt x="48" y="4"/>
                    </a:lnTo>
                    <a:lnTo>
                      <a:pt x="48" y="4"/>
                    </a:lnTo>
                    <a:lnTo>
                      <a:pt x="48" y="4"/>
                    </a:lnTo>
                    <a:lnTo>
                      <a:pt x="52" y="4"/>
                    </a:lnTo>
                    <a:lnTo>
                      <a:pt x="56" y="4"/>
                    </a:lnTo>
                    <a:lnTo>
                      <a:pt x="56" y="4"/>
                    </a:lnTo>
                    <a:lnTo>
                      <a:pt x="56" y="8"/>
                    </a:lnTo>
                    <a:lnTo>
                      <a:pt x="60" y="8"/>
                    </a:lnTo>
                    <a:lnTo>
                      <a:pt x="60" y="8"/>
                    </a:lnTo>
                    <a:lnTo>
                      <a:pt x="60" y="4"/>
                    </a:lnTo>
                    <a:lnTo>
                      <a:pt x="60" y="4"/>
                    </a:lnTo>
                    <a:lnTo>
                      <a:pt x="60" y="4"/>
                    </a:lnTo>
                    <a:lnTo>
                      <a:pt x="64" y="4"/>
                    </a:lnTo>
                    <a:lnTo>
                      <a:pt x="64" y="4"/>
                    </a:lnTo>
                    <a:lnTo>
                      <a:pt x="64" y="4"/>
                    </a:lnTo>
                    <a:lnTo>
                      <a:pt x="64" y="4"/>
                    </a:lnTo>
                    <a:lnTo>
                      <a:pt x="68" y="4"/>
                    </a:lnTo>
                    <a:lnTo>
                      <a:pt x="68" y="4"/>
                    </a:lnTo>
                    <a:lnTo>
                      <a:pt x="68" y="4"/>
                    </a:lnTo>
                    <a:lnTo>
                      <a:pt x="72" y="4"/>
                    </a:lnTo>
                    <a:lnTo>
                      <a:pt x="72" y="4"/>
                    </a:lnTo>
                    <a:lnTo>
                      <a:pt x="74" y="8"/>
                    </a:lnTo>
                    <a:lnTo>
                      <a:pt x="74" y="8"/>
                    </a:lnTo>
                    <a:lnTo>
                      <a:pt x="74" y="8"/>
                    </a:lnTo>
                    <a:lnTo>
                      <a:pt x="74" y="8"/>
                    </a:lnTo>
                    <a:lnTo>
                      <a:pt x="78" y="12"/>
                    </a:lnTo>
                    <a:lnTo>
                      <a:pt x="78" y="12"/>
                    </a:lnTo>
                    <a:lnTo>
                      <a:pt x="82" y="12"/>
                    </a:lnTo>
                    <a:lnTo>
                      <a:pt x="82" y="12"/>
                    </a:lnTo>
                    <a:lnTo>
                      <a:pt x="82" y="12"/>
                    </a:lnTo>
                    <a:lnTo>
                      <a:pt x="82" y="12"/>
                    </a:lnTo>
                    <a:lnTo>
                      <a:pt x="78" y="14"/>
                    </a:lnTo>
                    <a:lnTo>
                      <a:pt x="78" y="14"/>
                    </a:lnTo>
                    <a:lnTo>
                      <a:pt x="78" y="14"/>
                    </a:lnTo>
                    <a:lnTo>
                      <a:pt x="78" y="18"/>
                    </a:lnTo>
                    <a:lnTo>
                      <a:pt x="74" y="18"/>
                    </a:lnTo>
                    <a:lnTo>
                      <a:pt x="74" y="22"/>
                    </a:lnTo>
                    <a:lnTo>
                      <a:pt x="74" y="22"/>
                    </a:lnTo>
                    <a:lnTo>
                      <a:pt x="74" y="26"/>
                    </a:lnTo>
                    <a:lnTo>
                      <a:pt x="74" y="26"/>
                    </a:lnTo>
                    <a:lnTo>
                      <a:pt x="74" y="26"/>
                    </a:lnTo>
                    <a:lnTo>
                      <a:pt x="74" y="26"/>
                    </a:lnTo>
                    <a:lnTo>
                      <a:pt x="74" y="26"/>
                    </a:lnTo>
                    <a:lnTo>
                      <a:pt x="72" y="26"/>
                    </a:lnTo>
                    <a:lnTo>
                      <a:pt x="72" y="26"/>
                    </a:lnTo>
                    <a:lnTo>
                      <a:pt x="72" y="26"/>
                    </a:lnTo>
                    <a:lnTo>
                      <a:pt x="72" y="26"/>
                    </a:lnTo>
                    <a:lnTo>
                      <a:pt x="72" y="26"/>
                    </a:lnTo>
                    <a:lnTo>
                      <a:pt x="68" y="26"/>
                    </a:lnTo>
                    <a:lnTo>
                      <a:pt x="68" y="22"/>
                    </a:lnTo>
                    <a:lnTo>
                      <a:pt x="68" y="22"/>
                    </a:lnTo>
                    <a:lnTo>
                      <a:pt x="68" y="22"/>
                    </a:lnTo>
                    <a:lnTo>
                      <a:pt x="64" y="22"/>
                    </a:lnTo>
                    <a:lnTo>
                      <a:pt x="64" y="22"/>
                    </a:lnTo>
                    <a:lnTo>
                      <a:pt x="64" y="22"/>
                    </a:lnTo>
                    <a:lnTo>
                      <a:pt x="60" y="22"/>
                    </a:lnTo>
                    <a:lnTo>
                      <a:pt x="60" y="22"/>
                    </a:lnTo>
                    <a:lnTo>
                      <a:pt x="56" y="22"/>
                    </a:lnTo>
                    <a:lnTo>
                      <a:pt x="56" y="22"/>
                    </a:lnTo>
                    <a:lnTo>
                      <a:pt x="56" y="22"/>
                    </a:lnTo>
                    <a:lnTo>
                      <a:pt x="56" y="22"/>
                    </a:lnTo>
                    <a:lnTo>
                      <a:pt x="56" y="22"/>
                    </a:lnTo>
                    <a:lnTo>
                      <a:pt x="52" y="22"/>
                    </a:lnTo>
                    <a:lnTo>
                      <a:pt x="52" y="22"/>
                    </a:lnTo>
                    <a:lnTo>
                      <a:pt x="52" y="22"/>
                    </a:lnTo>
                    <a:lnTo>
                      <a:pt x="52" y="22"/>
                    </a:lnTo>
                    <a:lnTo>
                      <a:pt x="52" y="22"/>
                    </a:lnTo>
                    <a:lnTo>
                      <a:pt x="52" y="22"/>
                    </a:lnTo>
                    <a:lnTo>
                      <a:pt x="48" y="26"/>
                    </a:lnTo>
                    <a:lnTo>
                      <a:pt x="48" y="26"/>
                    </a:lnTo>
                    <a:lnTo>
                      <a:pt x="48" y="26"/>
                    </a:lnTo>
                    <a:lnTo>
                      <a:pt x="48" y="26"/>
                    </a:lnTo>
                    <a:lnTo>
                      <a:pt x="48" y="26"/>
                    </a:lnTo>
                    <a:lnTo>
                      <a:pt x="48" y="26"/>
                    </a:lnTo>
                    <a:lnTo>
                      <a:pt x="48" y="26"/>
                    </a:lnTo>
                    <a:lnTo>
                      <a:pt x="46" y="30"/>
                    </a:lnTo>
                    <a:lnTo>
                      <a:pt x="46" y="30"/>
                    </a:lnTo>
                    <a:lnTo>
                      <a:pt x="46" y="30"/>
                    </a:lnTo>
                    <a:lnTo>
                      <a:pt x="46" y="30"/>
                    </a:lnTo>
                    <a:lnTo>
                      <a:pt x="46" y="30"/>
                    </a:lnTo>
                    <a:lnTo>
                      <a:pt x="46" y="30"/>
                    </a:lnTo>
                    <a:lnTo>
                      <a:pt x="46" y="30"/>
                    </a:lnTo>
                    <a:lnTo>
                      <a:pt x="42" y="30"/>
                    </a:lnTo>
                    <a:lnTo>
                      <a:pt x="42" y="30"/>
                    </a:lnTo>
                    <a:lnTo>
                      <a:pt x="42" y="30"/>
                    </a:lnTo>
                    <a:lnTo>
                      <a:pt x="38" y="30"/>
                    </a:lnTo>
                    <a:lnTo>
                      <a:pt x="38" y="30"/>
                    </a:lnTo>
                    <a:lnTo>
                      <a:pt x="38" y="30"/>
                    </a:lnTo>
                    <a:lnTo>
                      <a:pt x="38" y="30"/>
                    </a:lnTo>
                    <a:lnTo>
                      <a:pt x="38" y="30"/>
                    </a:lnTo>
                    <a:lnTo>
                      <a:pt x="34" y="30"/>
                    </a:lnTo>
                    <a:lnTo>
                      <a:pt x="34" y="30"/>
                    </a:lnTo>
                    <a:lnTo>
                      <a:pt x="30" y="30"/>
                    </a:lnTo>
                    <a:lnTo>
                      <a:pt x="30" y="30"/>
                    </a:lnTo>
                    <a:lnTo>
                      <a:pt x="30" y="30"/>
                    </a:lnTo>
                    <a:lnTo>
                      <a:pt x="30"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4" name="Freeform 121">
                <a:extLst>
                  <a:ext uri="{FF2B5EF4-FFF2-40B4-BE49-F238E27FC236}">
                    <a16:creationId xmlns:a16="http://schemas.microsoft.com/office/drawing/2014/main" id="{218765BA-3419-A7E9-5A0E-F6F75E1CC21B}"/>
                  </a:ext>
                </a:extLst>
              </p:cNvPr>
              <p:cNvSpPr>
                <a:spLocks/>
              </p:cNvSpPr>
              <p:nvPr/>
            </p:nvSpPr>
            <p:spPr bwMode="auto">
              <a:xfrm>
                <a:off x="4695825" y="3213168"/>
                <a:ext cx="69850" cy="47625"/>
              </a:xfrm>
              <a:custGeom>
                <a:avLst/>
                <a:gdLst>
                  <a:gd name="T0" fmla="*/ 26 w 44"/>
                  <a:gd name="T1" fmla="*/ 26 h 30"/>
                  <a:gd name="T2" fmla="*/ 26 w 44"/>
                  <a:gd name="T3" fmla="*/ 30 h 30"/>
                  <a:gd name="T4" fmla="*/ 22 w 44"/>
                  <a:gd name="T5" fmla="*/ 26 h 30"/>
                  <a:gd name="T6" fmla="*/ 18 w 44"/>
                  <a:gd name="T7" fmla="*/ 26 h 30"/>
                  <a:gd name="T8" fmla="*/ 14 w 44"/>
                  <a:gd name="T9" fmla="*/ 22 h 30"/>
                  <a:gd name="T10" fmla="*/ 14 w 44"/>
                  <a:gd name="T11" fmla="*/ 26 h 30"/>
                  <a:gd name="T12" fmla="*/ 12 w 44"/>
                  <a:gd name="T13" fmla="*/ 30 h 30"/>
                  <a:gd name="T14" fmla="*/ 8 w 44"/>
                  <a:gd name="T15" fmla="*/ 30 h 30"/>
                  <a:gd name="T16" fmla="*/ 4 w 44"/>
                  <a:gd name="T17" fmla="*/ 30 h 30"/>
                  <a:gd name="T18" fmla="*/ 4 w 44"/>
                  <a:gd name="T19" fmla="*/ 26 h 30"/>
                  <a:gd name="T20" fmla="*/ 4 w 44"/>
                  <a:gd name="T21" fmla="*/ 26 h 30"/>
                  <a:gd name="T22" fmla="*/ 8 w 44"/>
                  <a:gd name="T23" fmla="*/ 26 h 30"/>
                  <a:gd name="T24" fmla="*/ 4 w 44"/>
                  <a:gd name="T25" fmla="*/ 22 h 30"/>
                  <a:gd name="T26" fmla="*/ 4 w 44"/>
                  <a:gd name="T27" fmla="*/ 20 h 30"/>
                  <a:gd name="T28" fmla="*/ 4 w 44"/>
                  <a:gd name="T29" fmla="*/ 20 h 30"/>
                  <a:gd name="T30" fmla="*/ 0 w 44"/>
                  <a:gd name="T31" fmla="*/ 20 h 30"/>
                  <a:gd name="T32" fmla="*/ 0 w 44"/>
                  <a:gd name="T33" fmla="*/ 20 h 30"/>
                  <a:gd name="T34" fmla="*/ 0 w 44"/>
                  <a:gd name="T35" fmla="*/ 16 h 30"/>
                  <a:gd name="T36" fmla="*/ 4 w 44"/>
                  <a:gd name="T37" fmla="*/ 16 h 30"/>
                  <a:gd name="T38" fmla="*/ 0 w 44"/>
                  <a:gd name="T39" fmla="*/ 12 h 30"/>
                  <a:gd name="T40" fmla="*/ 0 w 44"/>
                  <a:gd name="T41" fmla="*/ 12 h 30"/>
                  <a:gd name="T42" fmla="*/ 4 w 44"/>
                  <a:gd name="T43" fmla="*/ 8 h 30"/>
                  <a:gd name="T44" fmla="*/ 4 w 44"/>
                  <a:gd name="T45" fmla="*/ 8 h 30"/>
                  <a:gd name="T46" fmla="*/ 8 w 44"/>
                  <a:gd name="T47" fmla="*/ 8 h 30"/>
                  <a:gd name="T48" fmla="*/ 12 w 44"/>
                  <a:gd name="T49" fmla="*/ 8 h 30"/>
                  <a:gd name="T50" fmla="*/ 14 w 44"/>
                  <a:gd name="T51" fmla="*/ 8 h 30"/>
                  <a:gd name="T52" fmla="*/ 18 w 44"/>
                  <a:gd name="T53" fmla="*/ 8 h 30"/>
                  <a:gd name="T54" fmla="*/ 22 w 44"/>
                  <a:gd name="T55" fmla="*/ 4 h 30"/>
                  <a:gd name="T56" fmla="*/ 26 w 44"/>
                  <a:gd name="T57" fmla="*/ 4 h 30"/>
                  <a:gd name="T58" fmla="*/ 34 w 44"/>
                  <a:gd name="T59" fmla="*/ 4 h 30"/>
                  <a:gd name="T60" fmla="*/ 38 w 44"/>
                  <a:gd name="T61" fmla="*/ 0 h 30"/>
                  <a:gd name="T62" fmla="*/ 38 w 44"/>
                  <a:gd name="T63" fmla="*/ 0 h 30"/>
                  <a:gd name="T64" fmla="*/ 42 w 44"/>
                  <a:gd name="T65" fmla="*/ 0 h 30"/>
                  <a:gd name="T66" fmla="*/ 42 w 44"/>
                  <a:gd name="T67" fmla="*/ 0 h 30"/>
                  <a:gd name="T68" fmla="*/ 42 w 44"/>
                  <a:gd name="T69" fmla="*/ 4 h 30"/>
                  <a:gd name="T70" fmla="*/ 42 w 44"/>
                  <a:gd name="T71" fmla="*/ 4 h 30"/>
                  <a:gd name="T72" fmla="*/ 44 w 44"/>
                  <a:gd name="T73" fmla="*/ 8 h 30"/>
                  <a:gd name="T74" fmla="*/ 44 w 44"/>
                  <a:gd name="T75" fmla="*/ 8 h 30"/>
                  <a:gd name="T76" fmla="*/ 42 w 44"/>
                  <a:gd name="T77" fmla="*/ 8 h 30"/>
                  <a:gd name="T78" fmla="*/ 42 w 44"/>
                  <a:gd name="T79" fmla="*/ 8 h 30"/>
                  <a:gd name="T80" fmla="*/ 38 w 44"/>
                  <a:gd name="T81" fmla="*/ 12 h 30"/>
                  <a:gd name="T82" fmla="*/ 38 w 44"/>
                  <a:gd name="T83" fmla="*/ 12 h 30"/>
                  <a:gd name="T84" fmla="*/ 30 w 44"/>
                  <a:gd name="T85" fmla="*/ 12 h 30"/>
                  <a:gd name="T86" fmla="*/ 30 w 44"/>
                  <a:gd name="T87" fmla="*/ 16 h 30"/>
                  <a:gd name="T88" fmla="*/ 34 w 44"/>
                  <a:gd name="T89" fmla="*/ 16 h 30"/>
                  <a:gd name="T90" fmla="*/ 30 w 44"/>
                  <a:gd name="T91" fmla="*/ 22 h 30"/>
                  <a:gd name="T92" fmla="*/ 30 w 44"/>
                  <a:gd name="T93" fmla="*/ 22 h 30"/>
                  <a:gd name="T94" fmla="*/ 26 w 44"/>
                  <a:gd name="T95" fmla="*/ 22 h 30"/>
                  <a:gd name="T96" fmla="*/ 26 w 44"/>
                  <a:gd name="T97" fmla="*/ 26 h 30"/>
                  <a:gd name="T98" fmla="*/ 26 w 44"/>
                  <a:gd name="T9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30">
                    <a:moveTo>
                      <a:pt x="26" y="26"/>
                    </a:moveTo>
                    <a:lnTo>
                      <a:pt x="26" y="26"/>
                    </a:lnTo>
                    <a:lnTo>
                      <a:pt x="26" y="26"/>
                    </a:lnTo>
                    <a:lnTo>
                      <a:pt x="26" y="30"/>
                    </a:lnTo>
                    <a:lnTo>
                      <a:pt x="26" y="30"/>
                    </a:lnTo>
                    <a:lnTo>
                      <a:pt x="26" y="30"/>
                    </a:lnTo>
                    <a:lnTo>
                      <a:pt x="22" y="30"/>
                    </a:lnTo>
                    <a:lnTo>
                      <a:pt x="22" y="26"/>
                    </a:lnTo>
                    <a:lnTo>
                      <a:pt x="22" y="26"/>
                    </a:lnTo>
                    <a:lnTo>
                      <a:pt x="18" y="30"/>
                    </a:lnTo>
                    <a:lnTo>
                      <a:pt x="18" y="30"/>
                    </a:lnTo>
                    <a:lnTo>
                      <a:pt x="18" y="26"/>
                    </a:lnTo>
                    <a:lnTo>
                      <a:pt x="14" y="26"/>
                    </a:lnTo>
                    <a:lnTo>
                      <a:pt x="14" y="26"/>
                    </a:lnTo>
                    <a:lnTo>
                      <a:pt x="14" y="22"/>
                    </a:lnTo>
                    <a:lnTo>
                      <a:pt x="14" y="22"/>
                    </a:lnTo>
                    <a:lnTo>
                      <a:pt x="14" y="26"/>
                    </a:lnTo>
                    <a:lnTo>
                      <a:pt x="14" y="26"/>
                    </a:lnTo>
                    <a:lnTo>
                      <a:pt x="14" y="26"/>
                    </a:lnTo>
                    <a:lnTo>
                      <a:pt x="14" y="26"/>
                    </a:lnTo>
                    <a:lnTo>
                      <a:pt x="12" y="30"/>
                    </a:lnTo>
                    <a:lnTo>
                      <a:pt x="8" y="30"/>
                    </a:lnTo>
                    <a:lnTo>
                      <a:pt x="8" y="30"/>
                    </a:lnTo>
                    <a:lnTo>
                      <a:pt x="8" y="30"/>
                    </a:lnTo>
                    <a:lnTo>
                      <a:pt x="4" y="30"/>
                    </a:lnTo>
                    <a:lnTo>
                      <a:pt x="4" y="30"/>
                    </a:lnTo>
                    <a:lnTo>
                      <a:pt x="4" y="30"/>
                    </a:lnTo>
                    <a:lnTo>
                      <a:pt x="4" y="30"/>
                    </a:lnTo>
                    <a:lnTo>
                      <a:pt x="4" y="26"/>
                    </a:lnTo>
                    <a:lnTo>
                      <a:pt x="4" y="26"/>
                    </a:lnTo>
                    <a:lnTo>
                      <a:pt x="4" y="26"/>
                    </a:lnTo>
                    <a:lnTo>
                      <a:pt x="4" y="26"/>
                    </a:lnTo>
                    <a:lnTo>
                      <a:pt x="4" y="26"/>
                    </a:lnTo>
                    <a:lnTo>
                      <a:pt x="4" y="26"/>
                    </a:lnTo>
                    <a:lnTo>
                      <a:pt x="4" y="26"/>
                    </a:lnTo>
                    <a:lnTo>
                      <a:pt x="8" y="26"/>
                    </a:lnTo>
                    <a:lnTo>
                      <a:pt x="8" y="26"/>
                    </a:lnTo>
                    <a:lnTo>
                      <a:pt x="8" y="22"/>
                    </a:lnTo>
                    <a:lnTo>
                      <a:pt x="4" y="22"/>
                    </a:lnTo>
                    <a:lnTo>
                      <a:pt x="4" y="22"/>
                    </a:lnTo>
                    <a:lnTo>
                      <a:pt x="4" y="22"/>
                    </a:lnTo>
                    <a:lnTo>
                      <a:pt x="4" y="20"/>
                    </a:lnTo>
                    <a:lnTo>
                      <a:pt x="4" y="20"/>
                    </a:lnTo>
                    <a:lnTo>
                      <a:pt x="4" y="20"/>
                    </a:lnTo>
                    <a:lnTo>
                      <a:pt x="4" y="20"/>
                    </a:lnTo>
                    <a:lnTo>
                      <a:pt x="4" y="20"/>
                    </a:lnTo>
                    <a:lnTo>
                      <a:pt x="4" y="20"/>
                    </a:lnTo>
                    <a:lnTo>
                      <a:pt x="0" y="20"/>
                    </a:lnTo>
                    <a:lnTo>
                      <a:pt x="0" y="20"/>
                    </a:lnTo>
                    <a:lnTo>
                      <a:pt x="0" y="20"/>
                    </a:lnTo>
                    <a:lnTo>
                      <a:pt x="0" y="20"/>
                    </a:lnTo>
                    <a:lnTo>
                      <a:pt x="0" y="16"/>
                    </a:lnTo>
                    <a:lnTo>
                      <a:pt x="0" y="16"/>
                    </a:lnTo>
                    <a:lnTo>
                      <a:pt x="0" y="16"/>
                    </a:lnTo>
                    <a:lnTo>
                      <a:pt x="4" y="16"/>
                    </a:lnTo>
                    <a:lnTo>
                      <a:pt x="4" y="16"/>
                    </a:lnTo>
                    <a:lnTo>
                      <a:pt x="4" y="16"/>
                    </a:lnTo>
                    <a:lnTo>
                      <a:pt x="0" y="16"/>
                    </a:lnTo>
                    <a:lnTo>
                      <a:pt x="0" y="12"/>
                    </a:lnTo>
                    <a:lnTo>
                      <a:pt x="0" y="12"/>
                    </a:lnTo>
                    <a:lnTo>
                      <a:pt x="0" y="16"/>
                    </a:lnTo>
                    <a:lnTo>
                      <a:pt x="0" y="12"/>
                    </a:lnTo>
                    <a:lnTo>
                      <a:pt x="0" y="12"/>
                    </a:lnTo>
                    <a:lnTo>
                      <a:pt x="0" y="12"/>
                    </a:lnTo>
                    <a:lnTo>
                      <a:pt x="4" y="8"/>
                    </a:lnTo>
                    <a:lnTo>
                      <a:pt x="4" y="8"/>
                    </a:lnTo>
                    <a:lnTo>
                      <a:pt x="4" y="8"/>
                    </a:lnTo>
                    <a:lnTo>
                      <a:pt x="4" y="8"/>
                    </a:lnTo>
                    <a:lnTo>
                      <a:pt x="4" y="8"/>
                    </a:lnTo>
                    <a:lnTo>
                      <a:pt x="4" y="8"/>
                    </a:lnTo>
                    <a:lnTo>
                      <a:pt x="8" y="8"/>
                    </a:lnTo>
                    <a:lnTo>
                      <a:pt x="8" y="8"/>
                    </a:lnTo>
                    <a:lnTo>
                      <a:pt x="8" y="8"/>
                    </a:lnTo>
                    <a:lnTo>
                      <a:pt x="12" y="8"/>
                    </a:lnTo>
                    <a:lnTo>
                      <a:pt x="12" y="8"/>
                    </a:lnTo>
                    <a:lnTo>
                      <a:pt x="12" y="8"/>
                    </a:lnTo>
                    <a:lnTo>
                      <a:pt x="14" y="8"/>
                    </a:lnTo>
                    <a:lnTo>
                      <a:pt x="14" y="8"/>
                    </a:lnTo>
                    <a:lnTo>
                      <a:pt x="18" y="8"/>
                    </a:lnTo>
                    <a:lnTo>
                      <a:pt x="18" y="8"/>
                    </a:lnTo>
                    <a:lnTo>
                      <a:pt x="18" y="8"/>
                    </a:lnTo>
                    <a:lnTo>
                      <a:pt x="18" y="4"/>
                    </a:lnTo>
                    <a:lnTo>
                      <a:pt x="22" y="4"/>
                    </a:lnTo>
                    <a:lnTo>
                      <a:pt x="22" y="4"/>
                    </a:lnTo>
                    <a:lnTo>
                      <a:pt x="22" y="4"/>
                    </a:lnTo>
                    <a:lnTo>
                      <a:pt x="22" y="4"/>
                    </a:lnTo>
                    <a:lnTo>
                      <a:pt x="26" y="4"/>
                    </a:lnTo>
                    <a:lnTo>
                      <a:pt x="30" y="4"/>
                    </a:lnTo>
                    <a:lnTo>
                      <a:pt x="34" y="4"/>
                    </a:lnTo>
                    <a:lnTo>
                      <a:pt x="34" y="4"/>
                    </a:lnTo>
                    <a:lnTo>
                      <a:pt x="34" y="4"/>
                    </a:lnTo>
                    <a:lnTo>
                      <a:pt x="38" y="4"/>
                    </a:lnTo>
                    <a:lnTo>
                      <a:pt x="38" y="0"/>
                    </a:lnTo>
                    <a:lnTo>
                      <a:pt x="38" y="0"/>
                    </a:lnTo>
                    <a:lnTo>
                      <a:pt x="38" y="0"/>
                    </a:lnTo>
                    <a:lnTo>
                      <a:pt x="38" y="0"/>
                    </a:lnTo>
                    <a:lnTo>
                      <a:pt x="38" y="0"/>
                    </a:lnTo>
                    <a:lnTo>
                      <a:pt x="42" y="0"/>
                    </a:lnTo>
                    <a:lnTo>
                      <a:pt x="42" y="0"/>
                    </a:lnTo>
                    <a:lnTo>
                      <a:pt x="42" y="0"/>
                    </a:lnTo>
                    <a:lnTo>
                      <a:pt x="42" y="0"/>
                    </a:lnTo>
                    <a:lnTo>
                      <a:pt x="42" y="0"/>
                    </a:lnTo>
                    <a:lnTo>
                      <a:pt x="42" y="0"/>
                    </a:lnTo>
                    <a:lnTo>
                      <a:pt x="42" y="4"/>
                    </a:lnTo>
                    <a:lnTo>
                      <a:pt x="42" y="4"/>
                    </a:lnTo>
                    <a:lnTo>
                      <a:pt x="42" y="4"/>
                    </a:lnTo>
                    <a:lnTo>
                      <a:pt x="42" y="4"/>
                    </a:lnTo>
                    <a:lnTo>
                      <a:pt x="42" y="4"/>
                    </a:lnTo>
                    <a:lnTo>
                      <a:pt x="44" y="8"/>
                    </a:lnTo>
                    <a:lnTo>
                      <a:pt x="44" y="8"/>
                    </a:lnTo>
                    <a:lnTo>
                      <a:pt x="44" y="8"/>
                    </a:lnTo>
                    <a:lnTo>
                      <a:pt x="44" y="8"/>
                    </a:lnTo>
                    <a:lnTo>
                      <a:pt x="44" y="8"/>
                    </a:lnTo>
                    <a:lnTo>
                      <a:pt x="44" y="8"/>
                    </a:lnTo>
                    <a:lnTo>
                      <a:pt x="42" y="8"/>
                    </a:lnTo>
                    <a:lnTo>
                      <a:pt x="42" y="8"/>
                    </a:lnTo>
                    <a:lnTo>
                      <a:pt x="42" y="8"/>
                    </a:lnTo>
                    <a:lnTo>
                      <a:pt x="42" y="8"/>
                    </a:lnTo>
                    <a:lnTo>
                      <a:pt x="42" y="8"/>
                    </a:lnTo>
                    <a:lnTo>
                      <a:pt x="42" y="8"/>
                    </a:lnTo>
                    <a:lnTo>
                      <a:pt x="42" y="8"/>
                    </a:lnTo>
                    <a:lnTo>
                      <a:pt x="38" y="8"/>
                    </a:lnTo>
                    <a:lnTo>
                      <a:pt x="38" y="12"/>
                    </a:lnTo>
                    <a:lnTo>
                      <a:pt x="38" y="12"/>
                    </a:lnTo>
                    <a:lnTo>
                      <a:pt x="38" y="12"/>
                    </a:lnTo>
                    <a:lnTo>
                      <a:pt x="38" y="12"/>
                    </a:lnTo>
                    <a:lnTo>
                      <a:pt x="34" y="12"/>
                    </a:lnTo>
                    <a:lnTo>
                      <a:pt x="34" y="12"/>
                    </a:lnTo>
                    <a:lnTo>
                      <a:pt x="30" y="12"/>
                    </a:lnTo>
                    <a:lnTo>
                      <a:pt x="30" y="16"/>
                    </a:lnTo>
                    <a:lnTo>
                      <a:pt x="30" y="16"/>
                    </a:lnTo>
                    <a:lnTo>
                      <a:pt x="30" y="16"/>
                    </a:lnTo>
                    <a:lnTo>
                      <a:pt x="30" y="16"/>
                    </a:lnTo>
                    <a:lnTo>
                      <a:pt x="30" y="16"/>
                    </a:lnTo>
                    <a:lnTo>
                      <a:pt x="34" y="16"/>
                    </a:lnTo>
                    <a:lnTo>
                      <a:pt x="34" y="20"/>
                    </a:lnTo>
                    <a:lnTo>
                      <a:pt x="34" y="22"/>
                    </a:lnTo>
                    <a:lnTo>
                      <a:pt x="30" y="22"/>
                    </a:lnTo>
                    <a:lnTo>
                      <a:pt x="30" y="22"/>
                    </a:lnTo>
                    <a:lnTo>
                      <a:pt x="30" y="22"/>
                    </a:lnTo>
                    <a:lnTo>
                      <a:pt x="30" y="22"/>
                    </a:lnTo>
                    <a:lnTo>
                      <a:pt x="26" y="22"/>
                    </a:lnTo>
                    <a:lnTo>
                      <a:pt x="26" y="22"/>
                    </a:lnTo>
                    <a:lnTo>
                      <a:pt x="26" y="22"/>
                    </a:lnTo>
                    <a:lnTo>
                      <a:pt x="26" y="22"/>
                    </a:lnTo>
                    <a:lnTo>
                      <a:pt x="26" y="22"/>
                    </a:lnTo>
                    <a:lnTo>
                      <a:pt x="26" y="26"/>
                    </a:lnTo>
                    <a:lnTo>
                      <a:pt x="26" y="26"/>
                    </a:lnTo>
                    <a:lnTo>
                      <a:pt x="26" y="26"/>
                    </a:lnTo>
                    <a:lnTo>
                      <a:pt x="26"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5" name="Freeform 122">
                <a:extLst>
                  <a:ext uri="{FF2B5EF4-FFF2-40B4-BE49-F238E27FC236}">
                    <a16:creationId xmlns:a16="http://schemas.microsoft.com/office/drawing/2014/main" id="{0E12BB8E-8527-75E8-9BCA-8E687C8210F8}"/>
                  </a:ext>
                </a:extLst>
              </p:cNvPr>
              <p:cNvSpPr>
                <a:spLocks noEditPoints="1"/>
              </p:cNvSpPr>
              <p:nvPr/>
            </p:nvSpPr>
            <p:spPr bwMode="auto">
              <a:xfrm>
                <a:off x="4629150" y="1917768"/>
                <a:ext cx="520700" cy="282575"/>
              </a:xfrm>
              <a:custGeom>
                <a:avLst/>
                <a:gdLst>
                  <a:gd name="T0" fmla="*/ 154 w 328"/>
                  <a:gd name="T1" fmla="*/ 4 h 178"/>
                  <a:gd name="T2" fmla="*/ 198 w 328"/>
                  <a:gd name="T3" fmla="*/ 10 h 178"/>
                  <a:gd name="T4" fmla="*/ 112 w 328"/>
                  <a:gd name="T5" fmla="*/ 14 h 178"/>
                  <a:gd name="T6" fmla="*/ 328 w 328"/>
                  <a:gd name="T7" fmla="*/ 14 h 178"/>
                  <a:gd name="T8" fmla="*/ 250 w 328"/>
                  <a:gd name="T9" fmla="*/ 18 h 178"/>
                  <a:gd name="T10" fmla="*/ 8 w 328"/>
                  <a:gd name="T11" fmla="*/ 30 h 178"/>
                  <a:gd name="T12" fmla="*/ 136 w 328"/>
                  <a:gd name="T13" fmla="*/ 40 h 178"/>
                  <a:gd name="T14" fmla="*/ 142 w 328"/>
                  <a:gd name="T15" fmla="*/ 52 h 178"/>
                  <a:gd name="T16" fmla="*/ 268 w 328"/>
                  <a:gd name="T17" fmla="*/ 56 h 178"/>
                  <a:gd name="T18" fmla="*/ 228 w 328"/>
                  <a:gd name="T19" fmla="*/ 64 h 178"/>
                  <a:gd name="T20" fmla="*/ 228 w 328"/>
                  <a:gd name="T21" fmla="*/ 64 h 178"/>
                  <a:gd name="T22" fmla="*/ 120 w 328"/>
                  <a:gd name="T23" fmla="*/ 174 h 178"/>
                  <a:gd name="T24" fmla="*/ 222 w 328"/>
                  <a:gd name="T25" fmla="*/ 34 h 178"/>
                  <a:gd name="T26" fmla="*/ 196 w 328"/>
                  <a:gd name="T27" fmla="*/ 44 h 178"/>
                  <a:gd name="T28" fmla="*/ 162 w 328"/>
                  <a:gd name="T29" fmla="*/ 40 h 178"/>
                  <a:gd name="T30" fmla="*/ 138 w 328"/>
                  <a:gd name="T31" fmla="*/ 34 h 178"/>
                  <a:gd name="T32" fmla="*/ 166 w 328"/>
                  <a:gd name="T33" fmla="*/ 30 h 178"/>
                  <a:gd name="T34" fmla="*/ 128 w 328"/>
                  <a:gd name="T35" fmla="*/ 30 h 178"/>
                  <a:gd name="T36" fmla="*/ 108 w 328"/>
                  <a:gd name="T37" fmla="*/ 18 h 178"/>
                  <a:gd name="T38" fmla="*/ 124 w 328"/>
                  <a:gd name="T39" fmla="*/ 10 h 178"/>
                  <a:gd name="T40" fmla="*/ 142 w 328"/>
                  <a:gd name="T41" fmla="*/ 10 h 178"/>
                  <a:gd name="T42" fmla="*/ 168 w 328"/>
                  <a:gd name="T43" fmla="*/ 22 h 178"/>
                  <a:gd name="T44" fmla="*/ 184 w 328"/>
                  <a:gd name="T45" fmla="*/ 10 h 178"/>
                  <a:gd name="T46" fmla="*/ 196 w 328"/>
                  <a:gd name="T47" fmla="*/ 14 h 178"/>
                  <a:gd name="T48" fmla="*/ 218 w 328"/>
                  <a:gd name="T49" fmla="*/ 18 h 178"/>
                  <a:gd name="T50" fmla="*/ 50 w 328"/>
                  <a:gd name="T51" fmla="*/ 96 h 178"/>
                  <a:gd name="T52" fmla="*/ 82 w 328"/>
                  <a:gd name="T53" fmla="*/ 92 h 178"/>
                  <a:gd name="T54" fmla="*/ 82 w 328"/>
                  <a:gd name="T55" fmla="*/ 86 h 178"/>
                  <a:gd name="T56" fmla="*/ 68 w 328"/>
                  <a:gd name="T57" fmla="*/ 82 h 178"/>
                  <a:gd name="T58" fmla="*/ 52 w 328"/>
                  <a:gd name="T59" fmla="*/ 78 h 178"/>
                  <a:gd name="T60" fmla="*/ 76 w 328"/>
                  <a:gd name="T61" fmla="*/ 70 h 178"/>
                  <a:gd name="T62" fmla="*/ 82 w 328"/>
                  <a:gd name="T63" fmla="*/ 66 h 178"/>
                  <a:gd name="T64" fmla="*/ 68 w 328"/>
                  <a:gd name="T65" fmla="*/ 66 h 178"/>
                  <a:gd name="T66" fmla="*/ 56 w 328"/>
                  <a:gd name="T67" fmla="*/ 66 h 178"/>
                  <a:gd name="T68" fmla="*/ 38 w 328"/>
                  <a:gd name="T69" fmla="*/ 74 h 178"/>
                  <a:gd name="T70" fmla="*/ 26 w 328"/>
                  <a:gd name="T71" fmla="*/ 64 h 178"/>
                  <a:gd name="T72" fmla="*/ 26 w 328"/>
                  <a:gd name="T73" fmla="*/ 52 h 178"/>
                  <a:gd name="T74" fmla="*/ 12 w 328"/>
                  <a:gd name="T75" fmla="*/ 48 h 178"/>
                  <a:gd name="T76" fmla="*/ 12 w 328"/>
                  <a:gd name="T77" fmla="*/ 30 h 178"/>
                  <a:gd name="T78" fmla="*/ 22 w 328"/>
                  <a:gd name="T79" fmla="*/ 26 h 178"/>
                  <a:gd name="T80" fmla="*/ 38 w 328"/>
                  <a:gd name="T81" fmla="*/ 30 h 178"/>
                  <a:gd name="T82" fmla="*/ 42 w 328"/>
                  <a:gd name="T83" fmla="*/ 36 h 178"/>
                  <a:gd name="T84" fmla="*/ 64 w 328"/>
                  <a:gd name="T85" fmla="*/ 34 h 178"/>
                  <a:gd name="T86" fmla="*/ 82 w 328"/>
                  <a:gd name="T87" fmla="*/ 52 h 178"/>
                  <a:gd name="T88" fmla="*/ 80 w 328"/>
                  <a:gd name="T89" fmla="*/ 26 h 178"/>
                  <a:gd name="T90" fmla="*/ 108 w 328"/>
                  <a:gd name="T91" fmla="*/ 30 h 178"/>
                  <a:gd name="T92" fmla="*/ 120 w 328"/>
                  <a:gd name="T93" fmla="*/ 40 h 178"/>
                  <a:gd name="T94" fmla="*/ 154 w 328"/>
                  <a:gd name="T95" fmla="*/ 56 h 178"/>
                  <a:gd name="T96" fmla="*/ 128 w 328"/>
                  <a:gd name="T97" fmla="*/ 64 h 178"/>
                  <a:gd name="T98" fmla="*/ 112 w 328"/>
                  <a:gd name="T99" fmla="*/ 86 h 178"/>
                  <a:gd name="T100" fmla="*/ 90 w 328"/>
                  <a:gd name="T101" fmla="*/ 110 h 178"/>
                  <a:gd name="T102" fmla="*/ 76 w 328"/>
                  <a:gd name="T103" fmla="*/ 110 h 178"/>
                  <a:gd name="T104" fmla="*/ 64 w 328"/>
                  <a:gd name="T105" fmla="*/ 104 h 178"/>
                  <a:gd name="T106" fmla="*/ 8 w 328"/>
                  <a:gd name="T107" fmla="*/ 64 h 178"/>
                  <a:gd name="T108" fmla="*/ 22 w 328"/>
                  <a:gd name="T109" fmla="*/ 70 h 178"/>
                  <a:gd name="T110" fmla="*/ 166 w 328"/>
                  <a:gd name="T111" fmla="*/ 64 h 178"/>
                  <a:gd name="T112" fmla="*/ 146 w 328"/>
                  <a:gd name="T113" fmla="*/ 74 h 178"/>
                  <a:gd name="T114" fmla="*/ 168 w 328"/>
                  <a:gd name="T115" fmla="*/ 92 h 178"/>
                  <a:gd name="T116" fmla="*/ 154 w 328"/>
                  <a:gd name="T117" fmla="*/ 86 h 178"/>
                  <a:gd name="T118" fmla="*/ 176 w 328"/>
                  <a:gd name="T119" fmla="*/ 74 h 178"/>
                  <a:gd name="T120" fmla="*/ 192 w 328"/>
                  <a:gd name="T121" fmla="*/ 82 h 178"/>
                  <a:gd name="T122" fmla="*/ 180 w 328"/>
                  <a:gd name="T123" fmla="*/ 9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8" h="178">
                    <a:moveTo>
                      <a:pt x="146" y="4"/>
                    </a:moveTo>
                    <a:lnTo>
                      <a:pt x="146" y="0"/>
                    </a:lnTo>
                    <a:lnTo>
                      <a:pt x="142" y="0"/>
                    </a:lnTo>
                    <a:lnTo>
                      <a:pt x="146" y="0"/>
                    </a:lnTo>
                    <a:lnTo>
                      <a:pt x="150" y="0"/>
                    </a:lnTo>
                    <a:lnTo>
                      <a:pt x="150" y="4"/>
                    </a:lnTo>
                    <a:lnTo>
                      <a:pt x="146" y="4"/>
                    </a:lnTo>
                    <a:lnTo>
                      <a:pt x="146" y="4"/>
                    </a:lnTo>
                    <a:lnTo>
                      <a:pt x="146" y="4"/>
                    </a:lnTo>
                    <a:close/>
                    <a:moveTo>
                      <a:pt x="150" y="4"/>
                    </a:moveTo>
                    <a:lnTo>
                      <a:pt x="154" y="0"/>
                    </a:lnTo>
                    <a:lnTo>
                      <a:pt x="154" y="4"/>
                    </a:lnTo>
                    <a:lnTo>
                      <a:pt x="150" y="4"/>
                    </a:lnTo>
                    <a:lnTo>
                      <a:pt x="150" y="4"/>
                    </a:lnTo>
                    <a:lnTo>
                      <a:pt x="150" y="4"/>
                    </a:lnTo>
                    <a:close/>
                    <a:moveTo>
                      <a:pt x="136" y="6"/>
                    </a:moveTo>
                    <a:lnTo>
                      <a:pt x="132" y="6"/>
                    </a:lnTo>
                    <a:lnTo>
                      <a:pt x="136" y="6"/>
                    </a:lnTo>
                    <a:lnTo>
                      <a:pt x="136" y="6"/>
                    </a:lnTo>
                    <a:lnTo>
                      <a:pt x="136" y="6"/>
                    </a:lnTo>
                    <a:close/>
                    <a:moveTo>
                      <a:pt x="196" y="10"/>
                    </a:moveTo>
                    <a:lnTo>
                      <a:pt x="196" y="6"/>
                    </a:lnTo>
                    <a:lnTo>
                      <a:pt x="196" y="10"/>
                    </a:lnTo>
                    <a:lnTo>
                      <a:pt x="198" y="10"/>
                    </a:lnTo>
                    <a:lnTo>
                      <a:pt x="196" y="10"/>
                    </a:lnTo>
                    <a:lnTo>
                      <a:pt x="196" y="10"/>
                    </a:lnTo>
                    <a:lnTo>
                      <a:pt x="196" y="10"/>
                    </a:lnTo>
                    <a:close/>
                    <a:moveTo>
                      <a:pt x="112" y="14"/>
                    </a:moveTo>
                    <a:lnTo>
                      <a:pt x="108" y="14"/>
                    </a:lnTo>
                    <a:lnTo>
                      <a:pt x="108" y="10"/>
                    </a:lnTo>
                    <a:lnTo>
                      <a:pt x="112" y="10"/>
                    </a:lnTo>
                    <a:lnTo>
                      <a:pt x="116" y="10"/>
                    </a:lnTo>
                    <a:lnTo>
                      <a:pt x="116" y="14"/>
                    </a:lnTo>
                    <a:lnTo>
                      <a:pt x="112" y="14"/>
                    </a:lnTo>
                    <a:lnTo>
                      <a:pt x="112" y="14"/>
                    </a:lnTo>
                    <a:lnTo>
                      <a:pt x="112" y="14"/>
                    </a:lnTo>
                    <a:close/>
                    <a:moveTo>
                      <a:pt x="298" y="18"/>
                    </a:moveTo>
                    <a:lnTo>
                      <a:pt x="296" y="18"/>
                    </a:lnTo>
                    <a:lnTo>
                      <a:pt x="298" y="18"/>
                    </a:lnTo>
                    <a:lnTo>
                      <a:pt x="302" y="18"/>
                    </a:lnTo>
                    <a:lnTo>
                      <a:pt x="306" y="18"/>
                    </a:lnTo>
                    <a:lnTo>
                      <a:pt x="310" y="18"/>
                    </a:lnTo>
                    <a:lnTo>
                      <a:pt x="314" y="18"/>
                    </a:lnTo>
                    <a:lnTo>
                      <a:pt x="318" y="18"/>
                    </a:lnTo>
                    <a:lnTo>
                      <a:pt x="318" y="14"/>
                    </a:lnTo>
                    <a:lnTo>
                      <a:pt x="322" y="14"/>
                    </a:lnTo>
                    <a:lnTo>
                      <a:pt x="326" y="14"/>
                    </a:lnTo>
                    <a:lnTo>
                      <a:pt x="328" y="14"/>
                    </a:lnTo>
                    <a:lnTo>
                      <a:pt x="326" y="14"/>
                    </a:lnTo>
                    <a:lnTo>
                      <a:pt x="326" y="18"/>
                    </a:lnTo>
                    <a:lnTo>
                      <a:pt x="322" y="18"/>
                    </a:lnTo>
                    <a:lnTo>
                      <a:pt x="318" y="18"/>
                    </a:lnTo>
                    <a:lnTo>
                      <a:pt x="314" y="18"/>
                    </a:lnTo>
                    <a:lnTo>
                      <a:pt x="310" y="18"/>
                    </a:lnTo>
                    <a:lnTo>
                      <a:pt x="306" y="18"/>
                    </a:lnTo>
                    <a:lnTo>
                      <a:pt x="298" y="18"/>
                    </a:lnTo>
                    <a:lnTo>
                      <a:pt x="298" y="18"/>
                    </a:lnTo>
                    <a:lnTo>
                      <a:pt x="298" y="18"/>
                    </a:lnTo>
                    <a:close/>
                    <a:moveTo>
                      <a:pt x="248" y="18"/>
                    </a:moveTo>
                    <a:lnTo>
                      <a:pt x="250" y="18"/>
                    </a:lnTo>
                    <a:lnTo>
                      <a:pt x="248" y="18"/>
                    </a:lnTo>
                    <a:lnTo>
                      <a:pt x="244" y="18"/>
                    </a:lnTo>
                    <a:lnTo>
                      <a:pt x="248" y="18"/>
                    </a:lnTo>
                    <a:lnTo>
                      <a:pt x="248" y="18"/>
                    </a:lnTo>
                    <a:lnTo>
                      <a:pt x="248" y="18"/>
                    </a:lnTo>
                    <a:close/>
                    <a:moveTo>
                      <a:pt x="8" y="30"/>
                    </a:moveTo>
                    <a:lnTo>
                      <a:pt x="4" y="30"/>
                    </a:lnTo>
                    <a:lnTo>
                      <a:pt x="0" y="30"/>
                    </a:lnTo>
                    <a:lnTo>
                      <a:pt x="4" y="30"/>
                    </a:lnTo>
                    <a:lnTo>
                      <a:pt x="8" y="30"/>
                    </a:lnTo>
                    <a:lnTo>
                      <a:pt x="8" y="30"/>
                    </a:lnTo>
                    <a:lnTo>
                      <a:pt x="8" y="30"/>
                    </a:lnTo>
                    <a:close/>
                    <a:moveTo>
                      <a:pt x="4" y="34"/>
                    </a:moveTo>
                    <a:lnTo>
                      <a:pt x="4" y="30"/>
                    </a:lnTo>
                    <a:lnTo>
                      <a:pt x="8" y="30"/>
                    </a:lnTo>
                    <a:lnTo>
                      <a:pt x="8" y="34"/>
                    </a:lnTo>
                    <a:lnTo>
                      <a:pt x="4" y="34"/>
                    </a:lnTo>
                    <a:lnTo>
                      <a:pt x="4" y="34"/>
                    </a:lnTo>
                    <a:lnTo>
                      <a:pt x="4" y="34"/>
                    </a:lnTo>
                    <a:close/>
                    <a:moveTo>
                      <a:pt x="136" y="40"/>
                    </a:moveTo>
                    <a:lnTo>
                      <a:pt x="132" y="40"/>
                    </a:lnTo>
                    <a:lnTo>
                      <a:pt x="128" y="40"/>
                    </a:lnTo>
                    <a:lnTo>
                      <a:pt x="132" y="40"/>
                    </a:lnTo>
                    <a:lnTo>
                      <a:pt x="136" y="40"/>
                    </a:lnTo>
                    <a:lnTo>
                      <a:pt x="138" y="40"/>
                    </a:lnTo>
                    <a:lnTo>
                      <a:pt x="136" y="40"/>
                    </a:lnTo>
                    <a:lnTo>
                      <a:pt x="136" y="40"/>
                    </a:lnTo>
                    <a:lnTo>
                      <a:pt x="136" y="40"/>
                    </a:lnTo>
                    <a:close/>
                    <a:moveTo>
                      <a:pt x="138" y="52"/>
                    </a:moveTo>
                    <a:lnTo>
                      <a:pt x="136" y="52"/>
                    </a:lnTo>
                    <a:lnTo>
                      <a:pt x="136" y="48"/>
                    </a:lnTo>
                    <a:lnTo>
                      <a:pt x="138" y="48"/>
                    </a:lnTo>
                    <a:lnTo>
                      <a:pt x="142" y="48"/>
                    </a:lnTo>
                    <a:lnTo>
                      <a:pt x="146" y="48"/>
                    </a:lnTo>
                    <a:lnTo>
                      <a:pt x="146" y="52"/>
                    </a:lnTo>
                    <a:lnTo>
                      <a:pt x="142" y="52"/>
                    </a:lnTo>
                    <a:lnTo>
                      <a:pt x="138" y="52"/>
                    </a:lnTo>
                    <a:lnTo>
                      <a:pt x="138" y="52"/>
                    </a:lnTo>
                    <a:lnTo>
                      <a:pt x="138" y="52"/>
                    </a:lnTo>
                    <a:close/>
                    <a:moveTo>
                      <a:pt x="250" y="56"/>
                    </a:moveTo>
                    <a:lnTo>
                      <a:pt x="248" y="56"/>
                    </a:lnTo>
                    <a:lnTo>
                      <a:pt x="250" y="52"/>
                    </a:lnTo>
                    <a:lnTo>
                      <a:pt x="254" y="52"/>
                    </a:lnTo>
                    <a:lnTo>
                      <a:pt x="258" y="52"/>
                    </a:lnTo>
                    <a:lnTo>
                      <a:pt x="262" y="52"/>
                    </a:lnTo>
                    <a:lnTo>
                      <a:pt x="262" y="56"/>
                    </a:lnTo>
                    <a:lnTo>
                      <a:pt x="266" y="56"/>
                    </a:lnTo>
                    <a:lnTo>
                      <a:pt x="268" y="56"/>
                    </a:lnTo>
                    <a:lnTo>
                      <a:pt x="268" y="52"/>
                    </a:lnTo>
                    <a:lnTo>
                      <a:pt x="272" y="52"/>
                    </a:lnTo>
                    <a:lnTo>
                      <a:pt x="272" y="56"/>
                    </a:lnTo>
                    <a:lnTo>
                      <a:pt x="268" y="56"/>
                    </a:lnTo>
                    <a:lnTo>
                      <a:pt x="266" y="56"/>
                    </a:lnTo>
                    <a:lnTo>
                      <a:pt x="262" y="56"/>
                    </a:lnTo>
                    <a:lnTo>
                      <a:pt x="258" y="56"/>
                    </a:lnTo>
                    <a:lnTo>
                      <a:pt x="254" y="56"/>
                    </a:lnTo>
                    <a:lnTo>
                      <a:pt x="250" y="56"/>
                    </a:lnTo>
                    <a:lnTo>
                      <a:pt x="250" y="56"/>
                    </a:lnTo>
                    <a:lnTo>
                      <a:pt x="250" y="56"/>
                    </a:lnTo>
                    <a:close/>
                    <a:moveTo>
                      <a:pt x="228" y="64"/>
                    </a:moveTo>
                    <a:lnTo>
                      <a:pt x="228" y="60"/>
                    </a:lnTo>
                    <a:lnTo>
                      <a:pt x="224" y="60"/>
                    </a:lnTo>
                    <a:lnTo>
                      <a:pt x="224" y="56"/>
                    </a:lnTo>
                    <a:lnTo>
                      <a:pt x="228" y="56"/>
                    </a:lnTo>
                    <a:lnTo>
                      <a:pt x="228" y="60"/>
                    </a:lnTo>
                    <a:lnTo>
                      <a:pt x="232" y="60"/>
                    </a:lnTo>
                    <a:lnTo>
                      <a:pt x="236" y="60"/>
                    </a:lnTo>
                    <a:lnTo>
                      <a:pt x="232" y="60"/>
                    </a:lnTo>
                    <a:lnTo>
                      <a:pt x="232" y="64"/>
                    </a:lnTo>
                    <a:lnTo>
                      <a:pt x="228" y="64"/>
                    </a:lnTo>
                    <a:lnTo>
                      <a:pt x="228" y="64"/>
                    </a:lnTo>
                    <a:lnTo>
                      <a:pt x="228" y="64"/>
                    </a:lnTo>
                    <a:close/>
                    <a:moveTo>
                      <a:pt x="206" y="122"/>
                    </a:moveTo>
                    <a:lnTo>
                      <a:pt x="206" y="118"/>
                    </a:lnTo>
                    <a:lnTo>
                      <a:pt x="210" y="118"/>
                    </a:lnTo>
                    <a:lnTo>
                      <a:pt x="210" y="114"/>
                    </a:lnTo>
                    <a:lnTo>
                      <a:pt x="214" y="114"/>
                    </a:lnTo>
                    <a:lnTo>
                      <a:pt x="210" y="118"/>
                    </a:lnTo>
                    <a:lnTo>
                      <a:pt x="206" y="122"/>
                    </a:lnTo>
                    <a:lnTo>
                      <a:pt x="206" y="122"/>
                    </a:lnTo>
                    <a:lnTo>
                      <a:pt x="206" y="122"/>
                    </a:lnTo>
                    <a:close/>
                    <a:moveTo>
                      <a:pt x="120" y="178"/>
                    </a:moveTo>
                    <a:lnTo>
                      <a:pt x="116" y="174"/>
                    </a:lnTo>
                    <a:lnTo>
                      <a:pt x="120" y="174"/>
                    </a:lnTo>
                    <a:lnTo>
                      <a:pt x="124" y="174"/>
                    </a:lnTo>
                    <a:lnTo>
                      <a:pt x="124" y="178"/>
                    </a:lnTo>
                    <a:lnTo>
                      <a:pt x="120" y="178"/>
                    </a:lnTo>
                    <a:lnTo>
                      <a:pt x="120" y="178"/>
                    </a:lnTo>
                    <a:lnTo>
                      <a:pt x="120" y="178"/>
                    </a:lnTo>
                    <a:close/>
                    <a:moveTo>
                      <a:pt x="236" y="22"/>
                    </a:moveTo>
                    <a:lnTo>
                      <a:pt x="236" y="26"/>
                    </a:lnTo>
                    <a:lnTo>
                      <a:pt x="232" y="26"/>
                    </a:lnTo>
                    <a:lnTo>
                      <a:pt x="232" y="30"/>
                    </a:lnTo>
                    <a:lnTo>
                      <a:pt x="228" y="30"/>
                    </a:lnTo>
                    <a:lnTo>
                      <a:pt x="224" y="30"/>
                    </a:lnTo>
                    <a:lnTo>
                      <a:pt x="222" y="34"/>
                    </a:lnTo>
                    <a:lnTo>
                      <a:pt x="218" y="34"/>
                    </a:lnTo>
                    <a:lnTo>
                      <a:pt x="218" y="36"/>
                    </a:lnTo>
                    <a:lnTo>
                      <a:pt x="222" y="36"/>
                    </a:lnTo>
                    <a:lnTo>
                      <a:pt x="218" y="36"/>
                    </a:lnTo>
                    <a:lnTo>
                      <a:pt x="218" y="40"/>
                    </a:lnTo>
                    <a:lnTo>
                      <a:pt x="214" y="40"/>
                    </a:lnTo>
                    <a:lnTo>
                      <a:pt x="210" y="40"/>
                    </a:lnTo>
                    <a:lnTo>
                      <a:pt x="206" y="40"/>
                    </a:lnTo>
                    <a:lnTo>
                      <a:pt x="202" y="40"/>
                    </a:lnTo>
                    <a:lnTo>
                      <a:pt x="198" y="40"/>
                    </a:lnTo>
                    <a:lnTo>
                      <a:pt x="196" y="40"/>
                    </a:lnTo>
                    <a:lnTo>
                      <a:pt x="196" y="44"/>
                    </a:lnTo>
                    <a:lnTo>
                      <a:pt x="192" y="44"/>
                    </a:lnTo>
                    <a:lnTo>
                      <a:pt x="188" y="44"/>
                    </a:lnTo>
                    <a:lnTo>
                      <a:pt x="184" y="44"/>
                    </a:lnTo>
                    <a:lnTo>
                      <a:pt x="180" y="44"/>
                    </a:lnTo>
                    <a:lnTo>
                      <a:pt x="176" y="44"/>
                    </a:lnTo>
                    <a:lnTo>
                      <a:pt x="172" y="44"/>
                    </a:lnTo>
                    <a:lnTo>
                      <a:pt x="172" y="40"/>
                    </a:lnTo>
                    <a:lnTo>
                      <a:pt x="176" y="40"/>
                    </a:lnTo>
                    <a:lnTo>
                      <a:pt x="172" y="40"/>
                    </a:lnTo>
                    <a:lnTo>
                      <a:pt x="168" y="40"/>
                    </a:lnTo>
                    <a:lnTo>
                      <a:pt x="166" y="40"/>
                    </a:lnTo>
                    <a:lnTo>
                      <a:pt x="162" y="40"/>
                    </a:lnTo>
                    <a:lnTo>
                      <a:pt x="158" y="40"/>
                    </a:lnTo>
                    <a:lnTo>
                      <a:pt x="154" y="40"/>
                    </a:lnTo>
                    <a:lnTo>
                      <a:pt x="150" y="40"/>
                    </a:lnTo>
                    <a:lnTo>
                      <a:pt x="146" y="40"/>
                    </a:lnTo>
                    <a:lnTo>
                      <a:pt x="146" y="36"/>
                    </a:lnTo>
                    <a:lnTo>
                      <a:pt x="142" y="36"/>
                    </a:lnTo>
                    <a:lnTo>
                      <a:pt x="138" y="36"/>
                    </a:lnTo>
                    <a:lnTo>
                      <a:pt x="136" y="36"/>
                    </a:lnTo>
                    <a:lnTo>
                      <a:pt x="132" y="36"/>
                    </a:lnTo>
                    <a:lnTo>
                      <a:pt x="132" y="34"/>
                    </a:lnTo>
                    <a:lnTo>
                      <a:pt x="136" y="34"/>
                    </a:lnTo>
                    <a:lnTo>
                      <a:pt x="138" y="34"/>
                    </a:lnTo>
                    <a:lnTo>
                      <a:pt x="142" y="34"/>
                    </a:lnTo>
                    <a:lnTo>
                      <a:pt x="146" y="34"/>
                    </a:lnTo>
                    <a:lnTo>
                      <a:pt x="150" y="34"/>
                    </a:lnTo>
                    <a:lnTo>
                      <a:pt x="146" y="34"/>
                    </a:lnTo>
                    <a:lnTo>
                      <a:pt x="142" y="34"/>
                    </a:lnTo>
                    <a:lnTo>
                      <a:pt x="150" y="30"/>
                    </a:lnTo>
                    <a:lnTo>
                      <a:pt x="154" y="30"/>
                    </a:lnTo>
                    <a:lnTo>
                      <a:pt x="158" y="30"/>
                    </a:lnTo>
                    <a:lnTo>
                      <a:pt x="162" y="30"/>
                    </a:lnTo>
                    <a:lnTo>
                      <a:pt x="166" y="30"/>
                    </a:lnTo>
                    <a:lnTo>
                      <a:pt x="168" y="30"/>
                    </a:lnTo>
                    <a:lnTo>
                      <a:pt x="166" y="30"/>
                    </a:lnTo>
                    <a:lnTo>
                      <a:pt x="162" y="30"/>
                    </a:lnTo>
                    <a:lnTo>
                      <a:pt x="158" y="30"/>
                    </a:lnTo>
                    <a:lnTo>
                      <a:pt x="162" y="30"/>
                    </a:lnTo>
                    <a:lnTo>
                      <a:pt x="162" y="26"/>
                    </a:lnTo>
                    <a:lnTo>
                      <a:pt x="158" y="26"/>
                    </a:lnTo>
                    <a:lnTo>
                      <a:pt x="154" y="26"/>
                    </a:lnTo>
                    <a:lnTo>
                      <a:pt x="150" y="26"/>
                    </a:lnTo>
                    <a:lnTo>
                      <a:pt x="146" y="30"/>
                    </a:lnTo>
                    <a:lnTo>
                      <a:pt x="142" y="30"/>
                    </a:lnTo>
                    <a:lnTo>
                      <a:pt x="138" y="30"/>
                    </a:lnTo>
                    <a:lnTo>
                      <a:pt x="136" y="30"/>
                    </a:lnTo>
                    <a:lnTo>
                      <a:pt x="128" y="30"/>
                    </a:lnTo>
                    <a:lnTo>
                      <a:pt x="120" y="30"/>
                    </a:lnTo>
                    <a:lnTo>
                      <a:pt x="116" y="30"/>
                    </a:lnTo>
                    <a:lnTo>
                      <a:pt x="112" y="30"/>
                    </a:lnTo>
                    <a:lnTo>
                      <a:pt x="108" y="26"/>
                    </a:lnTo>
                    <a:lnTo>
                      <a:pt x="112" y="22"/>
                    </a:lnTo>
                    <a:lnTo>
                      <a:pt x="116" y="22"/>
                    </a:lnTo>
                    <a:lnTo>
                      <a:pt x="112" y="22"/>
                    </a:lnTo>
                    <a:lnTo>
                      <a:pt x="108" y="22"/>
                    </a:lnTo>
                    <a:lnTo>
                      <a:pt x="108" y="18"/>
                    </a:lnTo>
                    <a:lnTo>
                      <a:pt x="108" y="22"/>
                    </a:lnTo>
                    <a:lnTo>
                      <a:pt x="112" y="18"/>
                    </a:lnTo>
                    <a:lnTo>
                      <a:pt x="108" y="18"/>
                    </a:lnTo>
                    <a:lnTo>
                      <a:pt x="106" y="18"/>
                    </a:lnTo>
                    <a:lnTo>
                      <a:pt x="108" y="18"/>
                    </a:lnTo>
                    <a:lnTo>
                      <a:pt x="112" y="18"/>
                    </a:lnTo>
                    <a:lnTo>
                      <a:pt x="116" y="18"/>
                    </a:lnTo>
                    <a:lnTo>
                      <a:pt x="120" y="18"/>
                    </a:lnTo>
                    <a:lnTo>
                      <a:pt x="124" y="18"/>
                    </a:lnTo>
                    <a:lnTo>
                      <a:pt x="128" y="18"/>
                    </a:lnTo>
                    <a:lnTo>
                      <a:pt x="124" y="18"/>
                    </a:lnTo>
                    <a:lnTo>
                      <a:pt x="124" y="14"/>
                    </a:lnTo>
                    <a:lnTo>
                      <a:pt x="120" y="14"/>
                    </a:lnTo>
                    <a:lnTo>
                      <a:pt x="120" y="10"/>
                    </a:lnTo>
                    <a:lnTo>
                      <a:pt x="124" y="10"/>
                    </a:lnTo>
                    <a:lnTo>
                      <a:pt x="128" y="14"/>
                    </a:lnTo>
                    <a:lnTo>
                      <a:pt x="132" y="14"/>
                    </a:lnTo>
                    <a:lnTo>
                      <a:pt x="132" y="10"/>
                    </a:lnTo>
                    <a:lnTo>
                      <a:pt x="136" y="10"/>
                    </a:lnTo>
                    <a:lnTo>
                      <a:pt x="132" y="10"/>
                    </a:lnTo>
                    <a:lnTo>
                      <a:pt x="128" y="10"/>
                    </a:lnTo>
                    <a:lnTo>
                      <a:pt x="128" y="6"/>
                    </a:lnTo>
                    <a:lnTo>
                      <a:pt x="132" y="6"/>
                    </a:lnTo>
                    <a:lnTo>
                      <a:pt x="136" y="6"/>
                    </a:lnTo>
                    <a:lnTo>
                      <a:pt x="136" y="10"/>
                    </a:lnTo>
                    <a:lnTo>
                      <a:pt x="138" y="10"/>
                    </a:lnTo>
                    <a:lnTo>
                      <a:pt x="142" y="10"/>
                    </a:lnTo>
                    <a:lnTo>
                      <a:pt x="142" y="14"/>
                    </a:lnTo>
                    <a:lnTo>
                      <a:pt x="146" y="14"/>
                    </a:lnTo>
                    <a:lnTo>
                      <a:pt x="150" y="14"/>
                    </a:lnTo>
                    <a:lnTo>
                      <a:pt x="154" y="14"/>
                    </a:lnTo>
                    <a:lnTo>
                      <a:pt x="158" y="14"/>
                    </a:lnTo>
                    <a:lnTo>
                      <a:pt x="162" y="14"/>
                    </a:lnTo>
                    <a:lnTo>
                      <a:pt x="162" y="18"/>
                    </a:lnTo>
                    <a:lnTo>
                      <a:pt x="158" y="18"/>
                    </a:lnTo>
                    <a:lnTo>
                      <a:pt x="162" y="18"/>
                    </a:lnTo>
                    <a:lnTo>
                      <a:pt x="166" y="18"/>
                    </a:lnTo>
                    <a:lnTo>
                      <a:pt x="166" y="22"/>
                    </a:lnTo>
                    <a:lnTo>
                      <a:pt x="168" y="22"/>
                    </a:lnTo>
                    <a:lnTo>
                      <a:pt x="168" y="18"/>
                    </a:lnTo>
                    <a:lnTo>
                      <a:pt x="168" y="14"/>
                    </a:lnTo>
                    <a:lnTo>
                      <a:pt x="172" y="14"/>
                    </a:lnTo>
                    <a:lnTo>
                      <a:pt x="168" y="14"/>
                    </a:lnTo>
                    <a:lnTo>
                      <a:pt x="168" y="10"/>
                    </a:lnTo>
                    <a:lnTo>
                      <a:pt x="172" y="10"/>
                    </a:lnTo>
                    <a:lnTo>
                      <a:pt x="172" y="14"/>
                    </a:lnTo>
                    <a:lnTo>
                      <a:pt x="176" y="10"/>
                    </a:lnTo>
                    <a:lnTo>
                      <a:pt x="176" y="6"/>
                    </a:lnTo>
                    <a:lnTo>
                      <a:pt x="180" y="6"/>
                    </a:lnTo>
                    <a:lnTo>
                      <a:pt x="180" y="10"/>
                    </a:lnTo>
                    <a:lnTo>
                      <a:pt x="184" y="10"/>
                    </a:lnTo>
                    <a:lnTo>
                      <a:pt x="180" y="10"/>
                    </a:lnTo>
                    <a:lnTo>
                      <a:pt x="184" y="10"/>
                    </a:lnTo>
                    <a:lnTo>
                      <a:pt x="180" y="14"/>
                    </a:lnTo>
                    <a:lnTo>
                      <a:pt x="176" y="14"/>
                    </a:lnTo>
                    <a:lnTo>
                      <a:pt x="176" y="18"/>
                    </a:lnTo>
                    <a:lnTo>
                      <a:pt x="180" y="18"/>
                    </a:lnTo>
                    <a:lnTo>
                      <a:pt x="184" y="14"/>
                    </a:lnTo>
                    <a:lnTo>
                      <a:pt x="184" y="18"/>
                    </a:lnTo>
                    <a:lnTo>
                      <a:pt x="188" y="18"/>
                    </a:lnTo>
                    <a:lnTo>
                      <a:pt x="188" y="14"/>
                    </a:lnTo>
                    <a:lnTo>
                      <a:pt x="192" y="14"/>
                    </a:lnTo>
                    <a:lnTo>
                      <a:pt x="196" y="14"/>
                    </a:lnTo>
                    <a:lnTo>
                      <a:pt x="198" y="14"/>
                    </a:lnTo>
                    <a:lnTo>
                      <a:pt x="196" y="10"/>
                    </a:lnTo>
                    <a:lnTo>
                      <a:pt x="198" y="10"/>
                    </a:lnTo>
                    <a:lnTo>
                      <a:pt x="198" y="14"/>
                    </a:lnTo>
                    <a:lnTo>
                      <a:pt x="202" y="14"/>
                    </a:lnTo>
                    <a:lnTo>
                      <a:pt x="202" y="10"/>
                    </a:lnTo>
                    <a:lnTo>
                      <a:pt x="202" y="14"/>
                    </a:lnTo>
                    <a:lnTo>
                      <a:pt x="206" y="14"/>
                    </a:lnTo>
                    <a:lnTo>
                      <a:pt x="210" y="14"/>
                    </a:lnTo>
                    <a:lnTo>
                      <a:pt x="214" y="14"/>
                    </a:lnTo>
                    <a:lnTo>
                      <a:pt x="218" y="14"/>
                    </a:lnTo>
                    <a:lnTo>
                      <a:pt x="218" y="18"/>
                    </a:lnTo>
                    <a:lnTo>
                      <a:pt x="222" y="18"/>
                    </a:lnTo>
                    <a:lnTo>
                      <a:pt x="224" y="18"/>
                    </a:lnTo>
                    <a:lnTo>
                      <a:pt x="228" y="18"/>
                    </a:lnTo>
                    <a:lnTo>
                      <a:pt x="232" y="18"/>
                    </a:lnTo>
                    <a:lnTo>
                      <a:pt x="236" y="18"/>
                    </a:lnTo>
                    <a:lnTo>
                      <a:pt x="236" y="22"/>
                    </a:lnTo>
                    <a:lnTo>
                      <a:pt x="236" y="22"/>
                    </a:lnTo>
                    <a:lnTo>
                      <a:pt x="236" y="22"/>
                    </a:lnTo>
                    <a:close/>
                    <a:moveTo>
                      <a:pt x="56" y="104"/>
                    </a:moveTo>
                    <a:lnTo>
                      <a:pt x="52" y="100"/>
                    </a:lnTo>
                    <a:lnTo>
                      <a:pt x="52" y="96"/>
                    </a:lnTo>
                    <a:lnTo>
                      <a:pt x="50" y="96"/>
                    </a:lnTo>
                    <a:lnTo>
                      <a:pt x="50" y="92"/>
                    </a:lnTo>
                    <a:lnTo>
                      <a:pt x="52" y="92"/>
                    </a:lnTo>
                    <a:lnTo>
                      <a:pt x="56" y="92"/>
                    </a:lnTo>
                    <a:lnTo>
                      <a:pt x="60" y="92"/>
                    </a:lnTo>
                    <a:lnTo>
                      <a:pt x="64" y="92"/>
                    </a:lnTo>
                    <a:lnTo>
                      <a:pt x="68" y="92"/>
                    </a:lnTo>
                    <a:lnTo>
                      <a:pt x="72" y="92"/>
                    </a:lnTo>
                    <a:lnTo>
                      <a:pt x="76" y="92"/>
                    </a:lnTo>
                    <a:lnTo>
                      <a:pt x="80" y="92"/>
                    </a:lnTo>
                    <a:lnTo>
                      <a:pt x="80" y="96"/>
                    </a:lnTo>
                    <a:lnTo>
                      <a:pt x="82" y="96"/>
                    </a:lnTo>
                    <a:lnTo>
                      <a:pt x="82" y="92"/>
                    </a:lnTo>
                    <a:lnTo>
                      <a:pt x="80" y="92"/>
                    </a:lnTo>
                    <a:lnTo>
                      <a:pt x="76" y="92"/>
                    </a:lnTo>
                    <a:lnTo>
                      <a:pt x="72" y="92"/>
                    </a:lnTo>
                    <a:lnTo>
                      <a:pt x="68" y="88"/>
                    </a:lnTo>
                    <a:lnTo>
                      <a:pt x="64" y="88"/>
                    </a:lnTo>
                    <a:lnTo>
                      <a:pt x="60" y="88"/>
                    </a:lnTo>
                    <a:lnTo>
                      <a:pt x="64" y="88"/>
                    </a:lnTo>
                    <a:lnTo>
                      <a:pt x="68" y="88"/>
                    </a:lnTo>
                    <a:lnTo>
                      <a:pt x="72" y="86"/>
                    </a:lnTo>
                    <a:lnTo>
                      <a:pt x="76" y="86"/>
                    </a:lnTo>
                    <a:lnTo>
                      <a:pt x="80" y="86"/>
                    </a:lnTo>
                    <a:lnTo>
                      <a:pt x="82" y="86"/>
                    </a:lnTo>
                    <a:lnTo>
                      <a:pt x="86" y="86"/>
                    </a:lnTo>
                    <a:lnTo>
                      <a:pt x="90" y="86"/>
                    </a:lnTo>
                    <a:lnTo>
                      <a:pt x="90" y="82"/>
                    </a:lnTo>
                    <a:lnTo>
                      <a:pt x="94" y="82"/>
                    </a:lnTo>
                    <a:lnTo>
                      <a:pt x="90" y="82"/>
                    </a:lnTo>
                    <a:lnTo>
                      <a:pt x="86" y="82"/>
                    </a:lnTo>
                    <a:lnTo>
                      <a:pt x="86" y="86"/>
                    </a:lnTo>
                    <a:lnTo>
                      <a:pt x="82" y="86"/>
                    </a:lnTo>
                    <a:lnTo>
                      <a:pt x="80" y="86"/>
                    </a:lnTo>
                    <a:lnTo>
                      <a:pt x="76" y="86"/>
                    </a:lnTo>
                    <a:lnTo>
                      <a:pt x="72" y="82"/>
                    </a:lnTo>
                    <a:lnTo>
                      <a:pt x="68" y="82"/>
                    </a:lnTo>
                    <a:lnTo>
                      <a:pt x="68" y="86"/>
                    </a:lnTo>
                    <a:lnTo>
                      <a:pt x="64" y="86"/>
                    </a:lnTo>
                    <a:lnTo>
                      <a:pt x="60" y="86"/>
                    </a:lnTo>
                    <a:lnTo>
                      <a:pt x="56" y="86"/>
                    </a:lnTo>
                    <a:lnTo>
                      <a:pt x="52" y="86"/>
                    </a:lnTo>
                    <a:lnTo>
                      <a:pt x="50" y="86"/>
                    </a:lnTo>
                    <a:lnTo>
                      <a:pt x="50" y="88"/>
                    </a:lnTo>
                    <a:lnTo>
                      <a:pt x="46" y="86"/>
                    </a:lnTo>
                    <a:lnTo>
                      <a:pt x="46" y="82"/>
                    </a:lnTo>
                    <a:lnTo>
                      <a:pt x="46" y="78"/>
                    </a:lnTo>
                    <a:lnTo>
                      <a:pt x="50" y="78"/>
                    </a:lnTo>
                    <a:lnTo>
                      <a:pt x="52" y="78"/>
                    </a:lnTo>
                    <a:lnTo>
                      <a:pt x="52" y="82"/>
                    </a:lnTo>
                    <a:lnTo>
                      <a:pt x="56" y="82"/>
                    </a:lnTo>
                    <a:lnTo>
                      <a:pt x="52" y="78"/>
                    </a:lnTo>
                    <a:lnTo>
                      <a:pt x="56" y="78"/>
                    </a:lnTo>
                    <a:lnTo>
                      <a:pt x="60" y="78"/>
                    </a:lnTo>
                    <a:lnTo>
                      <a:pt x="64" y="78"/>
                    </a:lnTo>
                    <a:lnTo>
                      <a:pt x="64" y="74"/>
                    </a:lnTo>
                    <a:lnTo>
                      <a:pt x="68" y="74"/>
                    </a:lnTo>
                    <a:lnTo>
                      <a:pt x="72" y="74"/>
                    </a:lnTo>
                    <a:lnTo>
                      <a:pt x="76" y="74"/>
                    </a:lnTo>
                    <a:lnTo>
                      <a:pt x="72" y="70"/>
                    </a:lnTo>
                    <a:lnTo>
                      <a:pt x="76" y="70"/>
                    </a:lnTo>
                    <a:lnTo>
                      <a:pt x="80" y="70"/>
                    </a:lnTo>
                    <a:lnTo>
                      <a:pt x="82" y="70"/>
                    </a:lnTo>
                    <a:lnTo>
                      <a:pt x="86" y="70"/>
                    </a:lnTo>
                    <a:lnTo>
                      <a:pt x="90" y="70"/>
                    </a:lnTo>
                    <a:lnTo>
                      <a:pt x="94" y="70"/>
                    </a:lnTo>
                    <a:lnTo>
                      <a:pt x="98" y="66"/>
                    </a:lnTo>
                    <a:lnTo>
                      <a:pt x="94" y="66"/>
                    </a:lnTo>
                    <a:lnTo>
                      <a:pt x="90" y="66"/>
                    </a:lnTo>
                    <a:lnTo>
                      <a:pt x="90" y="70"/>
                    </a:lnTo>
                    <a:lnTo>
                      <a:pt x="90" y="66"/>
                    </a:lnTo>
                    <a:lnTo>
                      <a:pt x="86" y="66"/>
                    </a:lnTo>
                    <a:lnTo>
                      <a:pt x="82" y="66"/>
                    </a:lnTo>
                    <a:lnTo>
                      <a:pt x="82" y="64"/>
                    </a:lnTo>
                    <a:lnTo>
                      <a:pt x="86" y="64"/>
                    </a:lnTo>
                    <a:lnTo>
                      <a:pt x="90" y="64"/>
                    </a:lnTo>
                    <a:lnTo>
                      <a:pt x="90" y="60"/>
                    </a:lnTo>
                    <a:lnTo>
                      <a:pt x="86" y="60"/>
                    </a:lnTo>
                    <a:lnTo>
                      <a:pt x="82" y="60"/>
                    </a:lnTo>
                    <a:lnTo>
                      <a:pt x="82" y="64"/>
                    </a:lnTo>
                    <a:lnTo>
                      <a:pt x="80" y="64"/>
                    </a:lnTo>
                    <a:lnTo>
                      <a:pt x="80" y="66"/>
                    </a:lnTo>
                    <a:lnTo>
                      <a:pt x="76" y="66"/>
                    </a:lnTo>
                    <a:lnTo>
                      <a:pt x="72" y="66"/>
                    </a:lnTo>
                    <a:lnTo>
                      <a:pt x="68" y="66"/>
                    </a:lnTo>
                    <a:lnTo>
                      <a:pt x="68" y="64"/>
                    </a:lnTo>
                    <a:lnTo>
                      <a:pt x="72" y="64"/>
                    </a:lnTo>
                    <a:lnTo>
                      <a:pt x="72" y="60"/>
                    </a:lnTo>
                    <a:lnTo>
                      <a:pt x="72" y="56"/>
                    </a:lnTo>
                    <a:lnTo>
                      <a:pt x="68" y="56"/>
                    </a:lnTo>
                    <a:lnTo>
                      <a:pt x="68" y="60"/>
                    </a:lnTo>
                    <a:lnTo>
                      <a:pt x="64" y="64"/>
                    </a:lnTo>
                    <a:lnTo>
                      <a:pt x="60" y="64"/>
                    </a:lnTo>
                    <a:lnTo>
                      <a:pt x="60" y="60"/>
                    </a:lnTo>
                    <a:lnTo>
                      <a:pt x="56" y="60"/>
                    </a:lnTo>
                    <a:lnTo>
                      <a:pt x="56" y="64"/>
                    </a:lnTo>
                    <a:lnTo>
                      <a:pt x="56" y="66"/>
                    </a:lnTo>
                    <a:lnTo>
                      <a:pt x="60" y="66"/>
                    </a:lnTo>
                    <a:lnTo>
                      <a:pt x="60" y="70"/>
                    </a:lnTo>
                    <a:lnTo>
                      <a:pt x="56" y="70"/>
                    </a:lnTo>
                    <a:lnTo>
                      <a:pt x="56" y="66"/>
                    </a:lnTo>
                    <a:lnTo>
                      <a:pt x="52" y="70"/>
                    </a:lnTo>
                    <a:lnTo>
                      <a:pt x="50" y="70"/>
                    </a:lnTo>
                    <a:lnTo>
                      <a:pt x="46" y="70"/>
                    </a:lnTo>
                    <a:lnTo>
                      <a:pt x="46" y="74"/>
                    </a:lnTo>
                    <a:lnTo>
                      <a:pt x="50" y="74"/>
                    </a:lnTo>
                    <a:lnTo>
                      <a:pt x="46" y="74"/>
                    </a:lnTo>
                    <a:lnTo>
                      <a:pt x="42" y="74"/>
                    </a:lnTo>
                    <a:lnTo>
                      <a:pt x="38" y="74"/>
                    </a:lnTo>
                    <a:lnTo>
                      <a:pt x="34" y="74"/>
                    </a:lnTo>
                    <a:lnTo>
                      <a:pt x="34" y="70"/>
                    </a:lnTo>
                    <a:lnTo>
                      <a:pt x="30" y="70"/>
                    </a:lnTo>
                    <a:lnTo>
                      <a:pt x="30" y="66"/>
                    </a:lnTo>
                    <a:lnTo>
                      <a:pt x="26" y="66"/>
                    </a:lnTo>
                    <a:lnTo>
                      <a:pt x="30" y="66"/>
                    </a:lnTo>
                    <a:lnTo>
                      <a:pt x="34" y="66"/>
                    </a:lnTo>
                    <a:lnTo>
                      <a:pt x="38" y="66"/>
                    </a:lnTo>
                    <a:lnTo>
                      <a:pt x="38" y="64"/>
                    </a:lnTo>
                    <a:lnTo>
                      <a:pt x="34" y="64"/>
                    </a:lnTo>
                    <a:lnTo>
                      <a:pt x="30" y="64"/>
                    </a:lnTo>
                    <a:lnTo>
                      <a:pt x="26" y="64"/>
                    </a:lnTo>
                    <a:lnTo>
                      <a:pt x="22" y="64"/>
                    </a:lnTo>
                    <a:lnTo>
                      <a:pt x="20" y="64"/>
                    </a:lnTo>
                    <a:lnTo>
                      <a:pt x="16" y="60"/>
                    </a:lnTo>
                    <a:lnTo>
                      <a:pt x="16" y="56"/>
                    </a:lnTo>
                    <a:lnTo>
                      <a:pt x="20" y="56"/>
                    </a:lnTo>
                    <a:lnTo>
                      <a:pt x="16" y="56"/>
                    </a:lnTo>
                    <a:lnTo>
                      <a:pt x="12" y="52"/>
                    </a:lnTo>
                    <a:lnTo>
                      <a:pt x="16" y="52"/>
                    </a:lnTo>
                    <a:lnTo>
                      <a:pt x="20" y="52"/>
                    </a:lnTo>
                    <a:lnTo>
                      <a:pt x="22" y="56"/>
                    </a:lnTo>
                    <a:lnTo>
                      <a:pt x="26" y="56"/>
                    </a:lnTo>
                    <a:lnTo>
                      <a:pt x="26" y="52"/>
                    </a:lnTo>
                    <a:lnTo>
                      <a:pt x="22" y="52"/>
                    </a:lnTo>
                    <a:lnTo>
                      <a:pt x="20" y="52"/>
                    </a:lnTo>
                    <a:lnTo>
                      <a:pt x="20" y="48"/>
                    </a:lnTo>
                    <a:lnTo>
                      <a:pt x="20" y="44"/>
                    </a:lnTo>
                    <a:lnTo>
                      <a:pt x="22" y="44"/>
                    </a:lnTo>
                    <a:lnTo>
                      <a:pt x="22" y="40"/>
                    </a:lnTo>
                    <a:lnTo>
                      <a:pt x="20" y="44"/>
                    </a:lnTo>
                    <a:lnTo>
                      <a:pt x="16" y="44"/>
                    </a:lnTo>
                    <a:lnTo>
                      <a:pt x="16" y="40"/>
                    </a:lnTo>
                    <a:lnTo>
                      <a:pt x="16" y="44"/>
                    </a:lnTo>
                    <a:lnTo>
                      <a:pt x="16" y="48"/>
                    </a:lnTo>
                    <a:lnTo>
                      <a:pt x="12" y="48"/>
                    </a:lnTo>
                    <a:lnTo>
                      <a:pt x="8" y="48"/>
                    </a:lnTo>
                    <a:lnTo>
                      <a:pt x="8" y="44"/>
                    </a:lnTo>
                    <a:lnTo>
                      <a:pt x="4" y="40"/>
                    </a:lnTo>
                    <a:lnTo>
                      <a:pt x="4" y="36"/>
                    </a:lnTo>
                    <a:lnTo>
                      <a:pt x="4" y="34"/>
                    </a:lnTo>
                    <a:lnTo>
                      <a:pt x="8" y="34"/>
                    </a:lnTo>
                    <a:lnTo>
                      <a:pt x="8" y="36"/>
                    </a:lnTo>
                    <a:lnTo>
                      <a:pt x="8" y="34"/>
                    </a:lnTo>
                    <a:lnTo>
                      <a:pt x="4" y="34"/>
                    </a:lnTo>
                    <a:lnTo>
                      <a:pt x="8" y="34"/>
                    </a:lnTo>
                    <a:lnTo>
                      <a:pt x="12" y="34"/>
                    </a:lnTo>
                    <a:lnTo>
                      <a:pt x="12" y="30"/>
                    </a:lnTo>
                    <a:lnTo>
                      <a:pt x="8" y="30"/>
                    </a:lnTo>
                    <a:lnTo>
                      <a:pt x="12" y="30"/>
                    </a:lnTo>
                    <a:lnTo>
                      <a:pt x="16" y="30"/>
                    </a:lnTo>
                    <a:lnTo>
                      <a:pt x="16" y="26"/>
                    </a:lnTo>
                    <a:lnTo>
                      <a:pt x="20" y="26"/>
                    </a:lnTo>
                    <a:lnTo>
                      <a:pt x="20" y="30"/>
                    </a:lnTo>
                    <a:lnTo>
                      <a:pt x="22" y="30"/>
                    </a:lnTo>
                    <a:lnTo>
                      <a:pt x="22" y="34"/>
                    </a:lnTo>
                    <a:lnTo>
                      <a:pt x="26" y="34"/>
                    </a:lnTo>
                    <a:lnTo>
                      <a:pt x="26" y="30"/>
                    </a:lnTo>
                    <a:lnTo>
                      <a:pt x="22" y="30"/>
                    </a:lnTo>
                    <a:lnTo>
                      <a:pt x="22" y="26"/>
                    </a:lnTo>
                    <a:lnTo>
                      <a:pt x="26" y="26"/>
                    </a:lnTo>
                    <a:lnTo>
                      <a:pt x="26" y="30"/>
                    </a:lnTo>
                    <a:lnTo>
                      <a:pt x="30" y="30"/>
                    </a:lnTo>
                    <a:lnTo>
                      <a:pt x="34" y="30"/>
                    </a:lnTo>
                    <a:lnTo>
                      <a:pt x="34" y="26"/>
                    </a:lnTo>
                    <a:lnTo>
                      <a:pt x="42" y="26"/>
                    </a:lnTo>
                    <a:lnTo>
                      <a:pt x="46" y="26"/>
                    </a:lnTo>
                    <a:lnTo>
                      <a:pt x="50" y="26"/>
                    </a:lnTo>
                    <a:lnTo>
                      <a:pt x="50" y="30"/>
                    </a:lnTo>
                    <a:lnTo>
                      <a:pt x="46" y="30"/>
                    </a:lnTo>
                    <a:lnTo>
                      <a:pt x="42" y="30"/>
                    </a:lnTo>
                    <a:lnTo>
                      <a:pt x="38" y="30"/>
                    </a:lnTo>
                    <a:lnTo>
                      <a:pt x="34" y="30"/>
                    </a:lnTo>
                    <a:lnTo>
                      <a:pt x="34" y="34"/>
                    </a:lnTo>
                    <a:lnTo>
                      <a:pt x="30" y="34"/>
                    </a:lnTo>
                    <a:lnTo>
                      <a:pt x="26" y="34"/>
                    </a:lnTo>
                    <a:lnTo>
                      <a:pt x="26" y="36"/>
                    </a:lnTo>
                    <a:lnTo>
                      <a:pt x="30" y="36"/>
                    </a:lnTo>
                    <a:lnTo>
                      <a:pt x="34" y="34"/>
                    </a:lnTo>
                    <a:lnTo>
                      <a:pt x="38" y="34"/>
                    </a:lnTo>
                    <a:lnTo>
                      <a:pt x="42" y="34"/>
                    </a:lnTo>
                    <a:lnTo>
                      <a:pt x="42" y="36"/>
                    </a:lnTo>
                    <a:lnTo>
                      <a:pt x="38" y="36"/>
                    </a:lnTo>
                    <a:lnTo>
                      <a:pt x="42" y="36"/>
                    </a:lnTo>
                    <a:lnTo>
                      <a:pt x="46" y="36"/>
                    </a:lnTo>
                    <a:lnTo>
                      <a:pt x="50" y="40"/>
                    </a:lnTo>
                    <a:lnTo>
                      <a:pt x="50" y="44"/>
                    </a:lnTo>
                    <a:lnTo>
                      <a:pt x="52" y="44"/>
                    </a:lnTo>
                    <a:lnTo>
                      <a:pt x="52" y="40"/>
                    </a:lnTo>
                    <a:lnTo>
                      <a:pt x="50" y="36"/>
                    </a:lnTo>
                    <a:lnTo>
                      <a:pt x="50" y="34"/>
                    </a:lnTo>
                    <a:lnTo>
                      <a:pt x="52" y="34"/>
                    </a:lnTo>
                    <a:lnTo>
                      <a:pt x="56" y="30"/>
                    </a:lnTo>
                    <a:lnTo>
                      <a:pt x="60" y="30"/>
                    </a:lnTo>
                    <a:lnTo>
                      <a:pt x="64" y="30"/>
                    </a:lnTo>
                    <a:lnTo>
                      <a:pt x="64" y="34"/>
                    </a:lnTo>
                    <a:lnTo>
                      <a:pt x="68" y="34"/>
                    </a:lnTo>
                    <a:lnTo>
                      <a:pt x="68" y="36"/>
                    </a:lnTo>
                    <a:lnTo>
                      <a:pt x="72" y="40"/>
                    </a:lnTo>
                    <a:lnTo>
                      <a:pt x="72" y="44"/>
                    </a:lnTo>
                    <a:lnTo>
                      <a:pt x="76" y="44"/>
                    </a:lnTo>
                    <a:lnTo>
                      <a:pt x="76" y="48"/>
                    </a:lnTo>
                    <a:lnTo>
                      <a:pt x="80" y="48"/>
                    </a:lnTo>
                    <a:lnTo>
                      <a:pt x="80" y="52"/>
                    </a:lnTo>
                    <a:lnTo>
                      <a:pt x="82" y="52"/>
                    </a:lnTo>
                    <a:lnTo>
                      <a:pt x="82" y="56"/>
                    </a:lnTo>
                    <a:lnTo>
                      <a:pt x="86" y="52"/>
                    </a:lnTo>
                    <a:lnTo>
                      <a:pt x="82" y="52"/>
                    </a:lnTo>
                    <a:lnTo>
                      <a:pt x="82" y="48"/>
                    </a:lnTo>
                    <a:lnTo>
                      <a:pt x="80" y="48"/>
                    </a:lnTo>
                    <a:lnTo>
                      <a:pt x="80" y="44"/>
                    </a:lnTo>
                    <a:lnTo>
                      <a:pt x="80" y="40"/>
                    </a:lnTo>
                    <a:lnTo>
                      <a:pt x="76" y="40"/>
                    </a:lnTo>
                    <a:lnTo>
                      <a:pt x="76" y="36"/>
                    </a:lnTo>
                    <a:lnTo>
                      <a:pt x="76" y="34"/>
                    </a:lnTo>
                    <a:lnTo>
                      <a:pt x="76" y="30"/>
                    </a:lnTo>
                    <a:lnTo>
                      <a:pt x="72" y="30"/>
                    </a:lnTo>
                    <a:lnTo>
                      <a:pt x="72" y="26"/>
                    </a:lnTo>
                    <a:lnTo>
                      <a:pt x="76" y="26"/>
                    </a:lnTo>
                    <a:lnTo>
                      <a:pt x="80" y="26"/>
                    </a:lnTo>
                    <a:lnTo>
                      <a:pt x="80" y="22"/>
                    </a:lnTo>
                    <a:lnTo>
                      <a:pt x="82" y="22"/>
                    </a:lnTo>
                    <a:lnTo>
                      <a:pt x="86" y="22"/>
                    </a:lnTo>
                    <a:lnTo>
                      <a:pt x="86" y="26"/>
                    </a:lnTo>
                    <a:lnTo>
                      <a:pt x="90" y="26"/>
                    </a:lnTo>
                    <a:lnTo>
                      <a:pt x="90" y="22"/>
                    </a:lnTo>
                    <a:lnTo>
                      <a:pt x="94" y="22"/>
                    </a:lnTo>
                    <a:lnTo>
                      <a:pt x="94" y="26"/>
                    </a:lnTo>
                    <a:lnTo>
                      <a:pt x="98" y="26"/>
                    </a:lnTo>
                    <a:lnTo>
                      <a:pt x="102" y="26"/>
                    </a:lnTo>
                    <a:lnTo>
                      <a:pt x="106" y="30"/>
                    </a:lnTo>
                    <a:lnTo>
                      <a:pt x="108" y="30"/>
                    </a:lnTo>
                    <a:lnTo>
                      <a:pt x="106" y="30"/>
                    </a:lnTo>
                    <a:lnTo>
                      <a:pt x="106" y="34"/>
                    </a:lnTo>
                    <a:lnTo>
                      <a:pt x="102" y="36"/>
                    </a:lnTo>
                    <a:lnTo>
                      <a:pt x="102" y="40"/>
                    </a:lnTo>
                    <a:lnTo>
                      <a:pt x="106" y="40"/>
                    </a:lnTo>
                    <a:lnTo>
                      <a:pt x="106" y="36"/>
                    </a:lnTo>
                    <a:lnTo>
                      <a:pt x="108" y="34"/>
                    </a:lnTo>
                    <a:lnTo>
                      <a:pt x="112" y="34"/>
                    </a:lnTo>
                    <a:lnTo>
                      <a:pt x="116" y="34"/>
                    </a:lnTo>
                    <a:lnTo>
                      <a:pt x="116" y="36"/>
                    </a:lnTo>
                    <a:lnTo>
                      <a:pt x="120" y="36"/>
                    </a:lnTo>
                    <a:lnTo>
                      <a:pt x="120" y="40"/>
                    </a:lnTo>
                    <a:lnTo>
                      <a:pt x="120" y="44"/>
                    </a:lnTo>
                    <a:lnTo>
                      <a:pt x="120" y="48"/>
                    </a:lnTo>
                    <a:lnTo>
                      <a:pt x="124" y="48"/>
                    </a:lnTo>
                    <a:lnTo>
                      <a:pt x="124" y="44"/>
                    </a:lnTo>
                    <a:lnTo>
                      <a:pt x="132" y="48"/>
                    </a:lnTo>
                    <a:lnTo>
                      <a:pt x="136" y="52"/>
                    </a:lnTo>
                    <a:lnTo>
                      <a:pt x="138" y="52"/>
                    </a:lnTo>
                    <a:lnTo>
                      <a:pt x="142" y="52"/>
                    </a:lnTo>
                    <a:lnTo>
                      <a:pt x="146" y="52"/>
                    </a:lnTo>
                    <a:lnTo>
                      <a:pt x="150" y="52"/>
                    </a:lnTo>
                    <a:lnTo>
                      <a:pt x="150" y="56"/>
                    </a:lnTo>
                    <a:lnTo>
                      <a:pt x="154" y="56"/>
                    </a:lnTo>
                    <a:lnTo>
                      <a:pt x="158" y="56"/>
                    </a:lnTo>
                    <a:lnTo>
                      <a:pt x="158" y="60"/>
                    </a:lnTo>
                    <a:lnTo>
                      <a:pt x="154" y="60"/>
                    </a:lnTo>
                    <a:lnTo>
                      <a:pt x="150" y="60"/>
                    </a:lnTo>
                    <a:lnTo>
                      <a:pt x="150" y="64"/>
                    </a:lnTo>
                    <a:lnTo>
                      <a:pt x="146" y="60"/>
                    </a:lnTo>
                    <a:lnTo>
                      <a:pt x="142" y="60"/>
                    </a:lnTo>
                    <a:lnTo>
                      <a:pt x="142" y="64"/>
                    </a:lnTo>
                    <a:lnTo>
                      <a:pt x="138" y="64"/>
                    </a:lnTo>
                    <a:lnTo>
                      <a:pt x="136" y="64"/>
                    </a:lnTo>
                    <a:lnTo>
                      <a:pt x="132" y="64"/>
                    </a:lnTo>
                    <a:lnTo>
                      <a:pt x="128" y="64"/>
                    </a:lnTo>
                    <a:lnTo>
                      <a:pt x="132" y="64"/>
                    </a:lnTo>
                    <a:lnTo>
                      <a:pt x="132" y="66"/>
                    </a:lnTo>
                    <a:lnTo>
                      <a:pt x="128" y="66"/>
                    </a:lnTo>
                    <a:lnTo>
                      <a:pt x="124" y="66"/>
                    </a:lnTo>
                    <a:lnTo>
                      <a:pt x="120" y="66"/>
                    </a:lnTo>
                    <a:lnTo>
                      <a:pt x="120" y="70"/>
                    </a:lnTo>
                    <a:lnTo>
                      <a:pt x="120" y="74"/>
                    </a:lnTo>
                    <a:lnTo>
                      <a:pt x="120" y="78"/>
                    </a:lnTo>
                    <a:lnTo>
                      <a:pt x="116" y="78"/>
                    </a:lnTo>
                    <a:lnTo>
                      <a:pt x="112" y="78"/>
                    </a:lnTo>
                    <a:lnTo>
                      <a:pt x="112" y="82"/>
                    </a:lnTo>
                    <a:lnTo>
                      <a:pt x="112" y="86"/>
                    </a:lnTo>
                    <a:lnTo>
                      <a:pt x="112" y="88"/>
                    </a:lnTo>
                    <a:lnTo>
                      <a:pt x="108" y="92"/>
                    </a:lnTo>
                    <a:lnTo>
                      <a:pt x="106" y="92"/>
                    </a:lnTo>
                    <a:lnTo>
                      <a:pt x="102" y="92"/>
                    </a:lnTo>
                    <a:lnTo>
                      <a:pt x="102" y="96"/>
                    </a:lnTo>
                    <a:lnTo>
                      <a:pt x="98" y="100"/>
                    </a:lnTo>
                    <a:lnTo>
                      <a:pt x="98" y="104"/>
                    </a:lnTo>
                    <a:lnTo>
                      <a:pt x="98" y="108"/>
                    </a:lnTo>
                    <a:lnTo>
                      <a:pt x="94" y="108"/>
                    </a:lnTo>
                    <a:lnTo>
                      <a:pt x="98" y="108"/>
                    </a:lnTo>
                    <a:lnTo>
                      <a:pt x="94" y="110"/>
                    </a:lnTo>
                    <a:lnTo>
                      <a:pt x="90" y="110"/>
                    </a:lnTo>
                    <a:lnTo>
                      <a:pt x="90" y="114"/>
                    </a:lnTo>
                    <a:lnTo>
                      <a:pt x="94" y="114"/>
                    </a:lnTo>
                    <a:lnTo>
                      <a:pt x="94" y="118"/>
                    </a:lnTo>
                    <a:lnTo>
                      <a:pt x="90" y="118"/>
                    </a:lnTo>
                    <a:lnTo>
                      <a:pt x="86" y="118"/>
                    </a:lnTo>
                    <a:lnTo>
                      <a:pt x="82" y="118"/>
                    </a:lnTo>
                    <a:lnTo>
                      <a:pt x="82" y="114"/>
                    </a:lnTo>
                    <a:lnTo>
                      <a:pt x="80" y="114"/>
                    </a:lnTo>
                    <a:lnTo>
                      <a:pt x="76" y="114"/>
                    </a:lnTo>
                    <a:lnTo>
                      <a:pt x="76" y="110"/>
                    </a:lnTo>
                    <a:lnTo>
                      <a:pt x="72" y="110"/>
                    </a:lnTo>
                    <a:lnTo>
                      <a:pt x="76" y="110"/>
                    </a:lnTo>
                    <a:lnTo>
                      <a:pt x="76" y="108"/>
                    </a:lnTo>
                    <a:lnTo>
                      <a:pt x="80" y="108"/>
                    </a:lnTo>
                    <a:lnTo>
                      <a:pt x="82" y="108"/>
                    </a:lnTo>
                    <a:lnTo>
                      <a:pt x="86" y="108"/>
                    </a:lnTo>
                    <a:lnTo>
                      <a:pt x="82" y="108"/>
                    </a:lnTo>
                    <a:lnTo>
                      <a:pt x="80" y="108"/>
                    </a:lnTo>
                    <a:lnTo>
                      <a:pt x="80" y="104"/>
                    </a:lnTo>
                    <a:lnTo>
                      <a:pt x="76" y="108"/>
                    </a:lnTo>
                    <a:lnTo>
                      <a:pt x="72" y="108"/>
                    </a:lnTo>
                    <a:lnTo>
                      <a:pt x="68" y="108"/>
                    </a:lnTo>
                    <a:lnTo>
                      <a:pt x="64" y="108"/>
                    </a:lnTo>
                    <a:lnTo>
                      <a:pt x="64" y="104"/>
                    </a:lnTo>
                    <a:lnTo>
                      <a:pt x="60" y="104"/>
                    </a:lnTo>
                    <a:lnTo>
                      <a:pt x="56" y="104"/>
                    </a:lnTo>
                    <a:lnTo>
                      <a:pt x="56" y="104"/>
                    </a:lnTo>
                    <a:lnTo>
                      <a:pt x="56" y="104"/>
                    </a:lnTo>
                    <a:close/>
                    <a:moveTo>
                      <a:pt x="22" y="74"/>
                    </a:moveTo>
                    <a:lnTo>
                      <a:pt x="20" y="74"/>
                    </a:lnTo>
                    <a:lnTo>
                      <a:pt x="20" y="70"/>
                    </a:lnTo>
                    <a:lnTo>
                      <a:pt x="16" y="70"/>
                    </a:lnTo>
                    <a:lnTo>
                      <a:pt x="16" y="66"/>
                    </a:lnTo>
                    <a:lnTo>
                      <a:pt x="12" y="66"/>
                    </a:lnTo>
                    <a:lnTo>
                      <a:pt x="8" y="66"/>
                    </a:lnTo>
                    <a:lnTo>
                      <a:pt x="8" y="64"/>
                    </a:lnTo>
                    <a:lnTo>
                      <a:pt x="4" y="64"/>
                    </a:lnTo>
                    <a:lnTo>
                      <a:pt x="4" y="60"/>
                    </a:lnTo>
                    <a:lnTo>
                      <a:pt x="0" y="60"/>
                    </a:lnTo>
                    <a:lnTo>
                      <a:pt x="0" y="56"/>
                    </a:lnTo>
                    <a:lnTo>
                      <a:pt x="4" y="56"/>
                    </a:lnTo>
                    <a:lnTo>
                      <a:pt x="8" y="56"/>
                    </a:lnTo>
                    <a:lnTo>
                      <a:pt x="8" y="60"/>
                    </a:lnTo>
                    <a:lnTo>
                      <a:pt x="12" y="64"/>
                    </a:lnTo>
                    <a:lnTo>
                      <a:pt x="16" y="64"/>
                    </a:lnTo>
                    <a:lnTo>
                      <a:pt x="16" y="66"/>
                    </a:lnTo>
                    <a:lnTo>
                      <a:pt x="20" y="66"/>
                    </a:lnTo>
                    <a:lnTo>
                      <a:pt x="22" y="70"/>
                    </a:lnTo>
                    <a:lnTo>
                      <a:pt x="22" y="74"/>
                    </a:lnTo>
                    <a:lnTo>
                      <a:pt x="22" y="74"/>
                    </a:lnTo>
                    <a:lnTo>
                      <a:pt x="22" y="74"/>
                    </a:lnTo>
                    <a:close/>
                    <a:moveTo>
                      <a:pt x="136" y="66"/>
                    </a:moveTo>
                    <a:lnTo>
                      <a:pt x="138" y="66"/>
                    </a:lnTo>
                    <a:lnTo>
                      <a:pt x="142" y="64"/>
                    </a:lnTo>
                    <a:lnTo>
                      <a:pt x="146" y="64"/>
                    </a:lnTo>
                    <a:lnTo>
                      <a:pt x="150" y="64"/>
                    </a:lnTo>
                    <a:lnTo>
                      <a:pt x="154" y="64"/>
                    </a:lnTo>
                    <a:lnTo>
                      <a:pt x="158" y="64"/>
                    </a:lnTo>
                    <a:lnTo>
                      <a:pt x="162" y="64"/>
                    </a:lnTo>
                    <a:lnTo>
                      <a:pt x="166" y="64"/>
                    </a:lnTo>
                    <a:lnTo>
                      <a:pt x="166" y="66"/>
                    </a:lnTo>
                    <a:lnTo>
                      <a:pt x="166" y="70"/>
                    </a:lnTo>
                    <a:lnTo>
                      <a:pt x="168" y="70"/>
                    </a:lnTo>
                    <a:lnTo>
                      <a:pt x="166" y="74"/>
                    </a:lnTo>
                    <a:lnTo>
                      <a:pt x="162" y="74"/>
                    </a:lnTo>
                    <a:lnTo>
                      <a:pt x="162" y="70"/>
                    </a:lnTo>
                    <a:lnTo>
                      <a:pt x="158" y="74"/>
                    </a:lnTo>
                    <a:lnTo>
                      <a:pt x="154" y="74"/>
                    </a:lnTo>
                    <a:lnTo>
                      <a:pt x="150" y="74"/>
                    </a:lnTo>
                    <a:lnTo>
                      <a:pt x="146" y="74"/>
                    </a:lnTo>
                    <a:lnTo>
                      <a:pt x="142" y="74"/>
                    </a:lnTo>
                    <a:lnTo>
                      <a:pt x="146" y="74"/>
                    </a:lnTo>
                    <a:lnTo>
                      <a:pt x="146" y="70"/>
                    </a:lnTo>
                    <a:lnTo>
                      <a:pt x="142" y="70"/>
                    </a:lnTo>
                    <a:lnTo>
                      <a:pt x="142" y="66"/>
                    </a:lnTo>
                    <a:lnTo>
                      <a:pt x="138" y="66"/>
                    </a:lnTo>
                    <a:lnTo>
                      <a:pt x="136" y="66"/>
                    </a:lnTo>
                    <a:lnTo>
                      <a:pt x="136" y="66"/>
                    </a:lnTo>
                    <a:lnTo>
                      <a:pt x="136" y="66"/>
                    </a:lnTo>
                    <a:close/>
                    <a:moveTo>
                      <a:pt x="172" y="100"/>
                    </a:moveTo>
                    <a:lnTo>
                      <a:pt x="168" y="100"/>
                    </a:lnTo>
                    <a:lnTo>
                      <a:pt x="168" y="96"/>
                    </a:lnTo>
                    <a:lnTo>
                      <a:pt x="172" y="92"/>
                    </a:lnTo>
                    <a:lnTo>
                      <a:pt x="168" y="92"/>
                    </a:lnTo>
                    <a:lnTo>
                      <a:pt x="166" y="92"/>
                    </a:lnTo>
                    <a:lnTo>
                      <a:pt x="162" y="92"/>
                    </a:lnTo>
                    <a:lnTo>
                      <a:pt x="158" y="92"/>
                    </a:lnTo>
                    <a:lnTo>
                      <a:pt x="154" y="92"/>
                    </a:lnTo>
                    <a:lnTo>
                      <a:pt x="154" y="96"/>
                    </a:lnTo>
                    <a:lnTo>
                      <a:pt x="150" y="96"/>
                    </a:lnTo>
                    <a:lnTo>
                      <a:pt x="146" y="96"/>
                    </a:lnTo>
                    <a:lnTo>
                      <a:pt x="146" y="92"/>
                    </a:lnTo>
                    <a:lnTo>
                      <a:pt x="150" y="92"/>
                    </a:lnTo>
                    <a:lnTo>
                      <a:pt x="150" y="88"/>
                    </a:lnTo>
                    <a:lnTo>
                      <a:pt x="154" y="88"/>
                    </a:lnTo>
                    <a:lnTo>
                      <a:pt x="154" y="86"/>
                    </a:lnTo>
                    <a:lnTo>
                      <a:pt x="158" y="82"/>
                    </a:lnTo>
                    <a:lnTo>
                      <a:pt x="154" y="82"/>
                    </a:lnTo>
                    <a:lnTo>
                      <a:pt x="150" y="78"/>
                    </a:lnTo>
                    <a:lnTo>
                      <a:pt x="146" y="78"/>
                    </a:lnTo>
                    <a:lnTo>
                      <a:pt x="146" y="74"/>
                    </a:lnTo>
                    <a:lnTo>
                      <a:pt x="150" y="74"/>
                    </a:lnTo>
                    <a:lnTo>
                      <a:pt x="154" y="74"/>
                    </a:lnTo>
                    <a:lnTo>
                      <a:pt x="158" y="74"/>
                    </a:lnTo>
                    <a:lnTo>
                      <a:pt x="162" y="74"/>
                    </a:lnTo>
                    <a:lnTo>
                      <a:pt x="166" y="74"/>
                    </a:lnTo>
                    <a:lnTo>
                      <a:pt x="168" y="74"/>
                    </a:lnTo>
                    <a:lnTo>
                      <a:pt x="176" y="74"/>
                    </a:lnTo>
                    <a:lnTo>
                      <a:pt x="180" y="74"/>
                    </a:lnTo>
                    <a:lnTo>
                      <a:pt x="184" y="74"/>
                    </a:lnTo>
                    <a:lnTo>
                      <a:pt x="184" y="78"/>
                    </a:lnTo>
                    <a:lnTo>
                      <a:pt x="180" y="78"/>
                    </a:lnTo>
                    <a:lnTo>
                      <a:pt x="176" y="78"/>
                    </a:lnTo>
                    <a:lnTo>
                      <a:pt x="180" y="78"/>
                    </a:lnTo>
                    <a:lnTo>
                      <a:pt x="180" y="82"/>
                    </a:lnTo>
                    <a:lnTo>
                      <a:pt x="184" y="82"/>
                    </a:lnTo>
                    <a:lnTo>
                      <a:pt x="188" y="82"/>
                    </a:lnTo>
                    <a:lnTo>
                      <a:pt x="188" y="86"/>
                    </a:lnTo>
                    <a:lnTo>
                      <a:pt x="192" y="86"/>
                    </a:lnTo>
                    <a:lnTo>
                      <a:pt x="192" y="82"/>
                    </a:lnTo>
                    <a:lnTo>
                      <a:pt x="196" y="82"/>
                    </a:lnTo>
                    <a:lnTo>
                      <a:pt x="198" y="86"/>
                    </a:lnTo>
                    <a:lnTo>
                      <a:pt x="202" y="86"/>
                    </a:lnTo>
                    <a:lnTo>
                      <a:pt x="206" y="86"/>
                    </a:lnTo>
                    <a:lnTo>
                      <a:pt x="202" y="86"/>
                    </a:lnTo>
                    <a:lnTo>
                      <a:pt x="198" y="88"/>
                    </a:lnTo>
                    <a:lnTo>
                      <a:pt x="196" y="88"/>
                    </a:lnTo>
                    <a:lnTo>
                      <a:pt x="192" y="88"/>
                    </a:lnTo>
                    <a:lnTo>
                      <a:pt x="192" y="92"/>
                    </a:lnTo>
                    <a:lnTo>
                      <a:pt x="188" y="96"/>
                    </a:lnTo>
                    <a:lnTo>
                      <a:pt x="184" y="96"/>
                    </a:lnTo>
                    <a:lnTo>
                      <a:pt x="180" y="96"/>
                    </a:lnTo>
                    <a:lnTo>
                      <a:pt x="176" y="96"/>
                    </a:lnTo>
                    <a:lnTo>
                      <a:pt x="176" y="100"/>
                    </a:lnTo>
                    <a:lnTo>
                      <a:pt x="172" y="100"/>
                    </a:lnTo>
                    <a:lnTo>
                      <a:pt x="172" y="100"/>
                    </a:lnTo>
                    <a:lnTo>
                      <a:pt x="172" y="10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6" name="Freeform 123">
                <a:extLst>
                  <a:ext uri="{FF2B5EF4-FFF2-40B4-BE49-F238E27FC236}">
                    <a16:creationId xmlns:a16="http://schemas.microsoft.com/office/drawing/2014/main" id="{AC385F7A-55B2-BC5A-EB81-85162613F160}"/>
                  </a:ext>
                </a:extLst>
              </p:cNvPr>
              <p:cNvSpPr>
                <a:spLocks noEditPoints="1"/>
              </p:cNvSpPr>
              <p:nvPr/>
            </p:nvSpPr>
            <p:spPr bwMode="auto">
              <a:xfrm>
                <a:off x="4641850" y="2419418"/>
                <a:ext cx="298450" cy="508000"/>
              </a:xfrm>
              <a:custGeom>
                <a:avLst/>
                <a:gdLst>
                  <a:gd name="T0" fmla="*/ 106 w 188"/>
                  <a:gd name="T1" fmla="*/ 232 h 320"/>
                  <a:gd name="T2" fmla="*/ 98 w 188"/>
                  <a:gd name="T3" fmla="*/ 238 h 320"/>
                  <a:gd name="T4" fmla="*/ 78 w 188"/>
                  <a:gd name="T5" fmla="*/ 250 h 320"/>
                  <a:gd name="T6" fmla="*/ 76 w 188"/>
                  <a:gd name="T7" fmla="*/ 254 h 320"/>
                  <a:gd name="T8" fmla="*/ 82 w 188"/>
                  <a:gd name="T9" fmla="*/ 264 h 320"/>
                  <a:gd name="T10" fmla="*/ 76 w 188"/>
                  <a:gd name="T11" fmla="*/ 280 h 320"/>
                  <a:gd name="T12" fmla="*/ 64 w 188"/>
                  <a:gd name="T13" fmla="*/ 302 h 320"/>
                  <a:gd name="T14" fmla="*/ 46 w 188"/>
                  <a:gd name="T15" fmla="*/ 314 h 320"/>
                  <a:gd name="T16" fmla="*/ 30 w 188"/>
                  <a:gd name="T17" fmla="*/ 320 h 320"/>
                  <a:gd name="T18" fmla="*/ 26 w 188"/>
                  <a:gd name="T19" fmla="*/ 302 h 320"/>
                  <a:gd name="T20" fmla="*/ 18 w 188"/>
                  <a:gd name="T21" fmla="*/ 284 h 320"/>
                  <a:gd name="T22" fmla="*/ 8 w 188"/>
                  <a:gd name="T23" fmla="*/ 264 h 320"/>
                  <a:gd name="T24" fmla="*/ 4 w 188"/>
                  <a:gd name="T25" fmla="*/ 246 h 320"/>
                  <a:gd name="T26" fmla="*/ 8 w 188"/>
                  <a:gd name="T27" fmla="*/ 242 h 320"/>
                  <a:gd name="T28" fmla="*/ 16 w 188"/>
                  <a:gd name="T29" fmla="*/ 220 h 320"/>
                  <a:gd name="T30" fmla="*/ 18 w 188"/>
                  <a:gd name="T31" fmla="*/ 198 h 320"/>
                  <a:gd name="T32" fmla="*/ 22 w 188"/>
                  <a:gd name="T33" fmla="*/ 182 h 320"/>
                  <a:gd name="T34" fmla="*/ 16 w 188"/>
                  <a:gd name="T35" fmla="*/ 162 h 320"/>
                  <a:gd name="T36" fmla="*/ 16 w 188"/>
                  <a:gd name="T37" fmla="*/ 134 h 320"/>
                  <a:gd name="T38" fmla="*/ 46 w 188"/>
                  <a:gd name="T39" fmla="*/ 112 h 320"/>
                  <a:gd name="T40" fmla="*/ 46 w 188"/>
                  <a:gd name="T41" fmla="*/ 98 h 320"/>
                  <a:gd name="T42" fmla="*/ 52 w 188"/>
                  <a:gd name="T43" fmla="*/ 76 h 320"/>
                  <a:gd name="T44" fmla="*/ 76 w 188"/>
                  <a:gd name="T45" fmla="*/ 52 h 320"/>
                  <a:gd name="T46" fmla="*/ 78 w 188"/>
                  <a:gd name="T47" fmla="*/ 30 h 320"/>
                  <a:gd name="T48" fmla="*/ 102 w 188"/>
                  <a:gd name="T49" fmla="*/ 20 h 320"/>
                  <a:gd name="T50" fmla="*/ 128 w 188"/>
                  <a:gd name="T51" fmla="*/ 20 h 320"/>
                  <a:gd name="T52" fmla="*/ 138 w 188"/>
                  <a:gd name="T53" fmla="*/ 4 h 320"/>
                  <a:gd name="T54" fmla="*/ 162 w 188"/>
                  <a:gd name="T55" fmla="*/ 16 h 320"/>
                  <a:gd name="T56" fmla="*/ 176 w 188"/>
                  <a:gd name="T57" fmla="*/ 42 h 320"/>
                  <a:gd name="T58" fmla="*/ 180 w 188"/>
                  <a:gd name="T59" fmla="*/ 64 h 320"/>
                  <a:gd name="T60" fmla="*/ 176 w 188"/>
                  <a:gd name="T61" fmla="*/ 82 h 320"/>
                  <a:gd name="T62" fmla="*/ 158 w 188"/>
                  <a:gd name="T63" fmla="*/ 86 h 320"/>
                  <a:gd name="T64" fmla="*/ 158 w 188"/>
                  <a:gd name="T65" fmla="*/ 90 h 320"/>
                  <a:gd name="T66" fmla="*/ 150 w 188"/>
                  <a:gd name="T67" fmla="*/ 98 h 320"/>
                  <a:gd name="T68" fmla="*/ 142 w 188"/>
                  <a:gd name="T69" fmla="*/ 108 h 320"/>
                  <a:gd name="T70" fmla="*/ 146 w 188"/>
                  <a:gd name="T71" fmla="*/ 120 h 320"/>
                  <a:gd name="T72" fmla="*/ 124 w 188"/>
                  <a:gd name="T73" fmla="*/ 134 h 320"/>
                  <a:gd name="T74" fmla="*/ 116 w 188"/>
                  <a:gd name="T75" fmla="*/ 142 h 320"/>
                  <a:gd name="T76" fmla="*/ 106 w 188"/>
                  <a:gd name="T77" fmla="*/ 150 h 320"/>
                  <a:gd name="T78" fmla="*/ 98 w 188"/>
                  <a:gd name="T79" fmla="*/ 150 h 320"/>
                  <a:gd name="T80" fmla="*/ 90 w 188"/>
                  <a:gd name="T81" fmla="*/ 168 h 320"/>
                  <a:gd name="T82" fmla="*/ 86 w 188"/>
                  <a:gd name="T83" fmla="*/ 178 h 320"/>
                  <a:gd name="T84" fmla="*/ 90 w 188"/>
                  <a:gd name="T85" fmla="*/ 206 h 320"/>
                  <a:gd name="T86" fmla="*/ 108 w 188"/>
                  <a:gd name="T87" fmla="*/ 212 h 320"/>
                  <a:gd name="T88" fmla="*/ 106 w 188"/>
                  <a:gd name="T89" fmla="*/ 232 h 320"/>
                  <a:gd name="T90" fmla="*/ 94 w 188"/>
                  <a:gd name="T91" fmla="*/ 224 h 320"/>
                  <a:gd name="T92" fmla="*/ 94 w 188"/>
                  <a:gd name="T93" fmla="*/ 228 h 320"/>
                  <a:gd name="T94" fmla="*/ 78 w 188"/>
                  <a:gd name="T95" fmla="*/ 228 h 320"/>
                  <a:gd name="T96" fmla="*/ 86 w 188"/>
                  <a:gd name="T97" fmla="*/ 232 h 320"/>
                  <a:gd name="T98" fmla="*/ 90 w 188"/>
                  <a:gd name="T99" fmla="*/ 162 h 320"/>
                  <a:gd name="T100" fmla="*/ 86 w 188"/>
                  <a:gd name="T101" fmla="*/ 232 h 320"/>
                  <a:gd name="T102" fmla="*/ 94 w 188"/>
                  <a:gd name="T103" fmla="*/ 234 h 320"/>
                  <a:gd name="T104" fmla="*/ 106 w 188"/>
                  <a:gd name="T105" fmla="*/ 206 h 320"/>
                  <a:gd name="T106" fmla="*/ 12 w 188"/>
                  <a:gd name="T107" fmla="*/ 258 h 320"/>
                  <a:gd name="T108" fmla="*/ 12 w 188"/>
                  <a:gd name="T109" fmla="*/ 264 h 320"/>
                  <a:gd name="T110" fmla="*/ 108 w 188"/>
                  <a:gd name="T111" fmla="*/ 276 h 320"/>
                  <a:gd name="T112" fmla="*/ 102 w 188"/>
                  <a:gd name="T113" fmla="*/ 272 h 320"/>
                  <a:gd name="T114" fmla="*/ 76 w 188"/>
                  <a:gd name="T115" fmla="*/ 294 h 320"/>
                  <a:gd name="T116" fmla="*/ 86 w 188"/>
                  <a:gd name="T117" fmla="*/ 284 h 320"/>
                  <a:gd name="T118" fmla="*/ 76 w 188"/>
                  <a:gd name="T119" fmla="*/ 30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8" h="320">
                    <a:moveTo>
                      <a:pt x="90" y="234"/>
                    </a:moveTo>
                    <a:lnTo>
                      <a:pt x="94" y="234"/>
                    </a:lnTo>
                    <a:lnTo>
                      <a:pt x="98" y="234"/>
                    </a:lnTo>
                    <a:lnTo>
                      <a:pt x="98" y="232"/>
                    </a:lnTo>
                    <a:lnTo>
                      <a:pt x="98" y="234"/>
                    </a:lnTo>
                    <a:lnTo>
                      <a:pt x="102" y="234"/>
                    </a:lnTo>
                    <a:lnTo>
                      <a:pt x="102" y="232"/>
                    </a:lnTo>
                    <a:lnTo>
                      <a:pt x="106" y="232"/>
                    </a:lnTo>
                    <a:lnTo>
                      <a:pt x="106" y="234"/>
                    </a:lnTo>
                    <a:lnTo>
                      <a:pt x="106" y="232"/>
                    </a:lnTo>
                    <a:lnTo>
                      <a:pt x="108" y="232"/>
                    </a:lnTo>
                    <a:lnTo>
                      <a:pt x="108" y="234"/>
                    </a:lnTo>
                    <a:lnTo>
                      <a:pt x="106" y="234"/>
                    </a:lnTo>
                    <a:lnTo>
                      <a:pt x="102" y="234"/>
                    </a:lnTo>
                    <a:lnTo>
                      <a:pt x="102" y="238"/>
                    </a:lnTo>
                    <a:lnTo>
                      <a:pt x="98" y="238"/>
                    </a:lnTo>
                    <a:lnTo>
                      <a:pt x="98" y="242"/>
                    </a:lnTo>
                    <a:lnTo>
                      <a:pt x="94" y="238"/>
                    </a:lnTo>
                    <a:lnTo>
                      <a:pt x="94" y="242"/>
                    </a:lnTo>
                    <a:lnTo>
                      <a:pt x="90" y="246"/>
                    </a:lnTo>
                    <a:lnTo>
                      <a:pt x="86" y="246"/>
                    </a:lnTo>
                    <a:lnTo>
                      <a:pt x="86" y="250"/>
                    </a:lnTo>
                    <a:lnTo>
                      <a:pt x="82" y="250"/>
                    </a:lnTo>
                    <a:lnTo>
                      <a:pt x="78" y="250"/>
                    </a:lnTo>
                    <a:lnTo>
                      <a:pt x="76" y="250"/>
                    </a:lnTo>
                    <a:lnTo>
                      <a:pt x="72" y="250"/>
                    </a:lnTo>
                    <a:lnTo>
                      <a:pt x="76" y="250"/>
                    </a:lnTo>
                    <a:lnTo>
                      <a:pt x="78" y="250"/>
                    </a:lnTo>
                    <a:lnTo>
                      <a:pt x="82" y="250"/>
                    </a:lnTo>
                    <a:lnTo>
                      <a:pt x="82" y="254"/>
                    </a:lnTo>
                    <a:lnTo>
                      <a:pt x="78" y="254"/>
                    </a:lnTo>
                    <a:lnTo>
                      <a:pt x="76" y="254"/>
                    </a:lnTo>
                    <a:lnTo>
                      <a:pt x="78" y="254"/>
                    </a:lnTo>
                    <a:lnTo>
                      <a:pt x="82" y="254"/>
                    </a:lnTo>
                    <a:lnTo>
                      <a:pt x="82" y="258"/>
                    </a:lnTo>
                    <a:lnTo>
                      <a:pt x="82" y="262"/>
                    </a:lnTo>
                    <a:lnTo>
                      <a:pt x="78" y="262"/>
                    </a:lnTo>
                    <a:lnTo>
                      <a:pt x="82" y="262"/>
                    </a:lnTo>
                    <a:lnTo>
                      <a:pt x="78" y="264"/>
                    </a:lnTo>
                    <a:lnTo>
                      <a:pt x="82" y="264"/>
                    </a:lnTo>
                    <a:lnTo>
                      <a:pt x="78" y="264"/>
                    </a:lnTo>
                    <a:lnTo>
                      <a:pt x="78" y="268"/>
                    </a:lnTo>
                    <a:lnTo>
                      <a:pt x="76" y="264"/>
                    </a:lnTo>
                    <a:lnTo>
                      <a:pt x="78" y="268"/>
                    </a:lnTo>
                    <a:lnTo>
                      <a:pt x="78" y="272"/>
                    </a:lnTo>
                    <a:lnTo>
                      <a:pt x="78" y="276"/>
                    </a:lnTo>
                    <a:lnTo>
                      <a:pt x="78" y="280"/>
                    </a:lnTo>
                    <a:lnTo>
                      <a:pt x="76" y="280"/>
                    </a:lnTo>
                    <a:lnTo>
                      <a:pt x="78" y="284"/>
                    </a:lnTo>
                    <a:lnTo>
                      <a:pt x="76" y="288"/>
                    </a:lnTo>
                    <a:lnTo>
                      <a:pt x="76" y="292"/>
                    </a:lnTo>
                    <a:lnTo>
                      <a:pt x="76" y="294"/>
                    </a:lnTo>
                    <a:lnTo>
                      <a:pt x="72" y="298"/>
                    </a:lnTo>
                    <a:lnTo>
                      <a:pt x="72" y="302"/>
                    </a:lnTo>
                    <a:lnTo>
                      <a:pt x="68" y="306"/>
                    </a:lnTo>
                    <a:lnTo>
                      <a:pt x="64" y="302"/>
                    </a:lnTo>
                    <a:lnTo>
                      <a:pt x="60" y="306"/>
                    </a:lnTo>
                    <a:lnTo>
                      <a:pt x="56" y="302"/>
                    </a:lnTo>
                    <a:lnTo>
                      <a:pt x="52" y="302"/>
                    </a:lnTo>
                    <a:lnTo>
                      <a:pt x="52" y="306"/>
                    </a:lnTo>
                    <a:lnTo>
                      <a:pt x="48" y="306"/>
                    </a:lnTo>
                    <a:lnTo>
                      <a:pt x="48" y="310"/>
                    </a:lnTo>
                    <a:lnTo>
                      <a:pt x="46" y="310"/>
                    </a:lnTo>
                    <a:lnTo>
                      <a:pt x="46" y="314"/>
                    </a:lnTo>
                    <a:lnTo>
                      <a:pt x="46" y="318"/>
                    </a:lnTo>
                    <a:lnTo>
                      <a:pt x="48" y="318"/>
                    </a:lnTo>
                    <a:lnTo>
                      <a:pt x="46" y="318"/>
                    </a:lnTo>
                    <a:lnTo>
                      <a:pt x="46" y="320"/>
                    </a:lnTo>
                    <a:lnTo>
                      <a:pt x="42" y="320"/>
                    </a:lnTo>
                    <a:lnTo>
                      <a:pt x="38" y="320"/>
                    </a:lnTo>
                    <a:lnTo>
                      <a:pt x="34" y="320"/>
                    </a:lnTo>
                    <a:lnTo>
                      <a:pt x="30" y="320"/>
                    </a:lnTo>
                    <a:lnTo>
                      <a:pt x="26" y="320"/>
                    </a:lnTo>
                    <a:lnTo>
                      <a:pt x="26" y="318"/>
                    </a:lnTo>
                    <a:lnTo>
                      <a:pt x="30" y="314"/>
                    </a:lnTo>
                    <a:lnTo>
                      <a:pt x="26" y="310"/>
                    </a:lnTo>
                    <a:lnTo>
                      <a:pt x="22" y="306"/>
                    </a:lnTo>
                    <a:lnTo>
                      <a:pt x="18" y="302"/>
                    </a:lnTo>
                    <a:lnTo>
                      <a:pt x="22" y="302"/>
                    </a:lnTo>
                    <a:lnTo>
                      <a:pt x="26" y="302"/>
                    </a:lnTo>
                    <a:lnTo>
                      <a:pt x="22" y="298"/>
                    </a:lnTo>
                    <a:lnTo>
                      <a:pt x="26" y="298"/>
                    </a:lnTo>
                    <a:lnTo>
                      <a:pt x="26" y="294"/>
                    </a:lnTo>
                    <a:lnTo>
                      <a:pt x="22" y="294"/>
                    </a:lnTo>
                    <a:lnTo>
                      <a:pt x="22" y="292"/>
                    </a:lnTo>
                    <a:lnTo>
                      <a:pt x="22" y="288"/>
                    </a:lnTo>
                    <a:lnTo>
                      <a:pt x="18" y="288"/>
                    </a:lnTo>
                    <a:lnTo>
                      <a:pt x="18" y="284"/>
                    </a:lnTo>
                    <a:lnTo>
                      <a:pt x="16" y="284"/>
                    </a:lnTo>
                    <a:lnTo>
                      <a:pt x="16" y="280"/>
                    </a:lnTo>
                    <a:lnTo>
                      <a:pt x="16" y="276"/>
                    </a:lnTo>
                    <a:lnTo>
                      <a:pt x="12" y="276"/>
                    </a:lnTo>
                    <a:lnTo>
                      <a:pt x="12" y="272"/>
                    </a:lnTo>
                    <a:lnTo>
                      <a:pt x="12" y="268"/>
                    </a:lnTo>
                    <a:lnTo>
                      <a:pt x="8" y="268"/>
                    </a:lnTo>
                    <a:lnTo>
                      <a:pt x="8" y="264"/>
                    </a:lnTo>
                    <a:lnTo>
                      <a:pt x="12" y="264"/>
                    </a:lnTo>
                    <a:lnTo>
                      <a:pt x="12" y="262"/>
                    </a:lnTo>
                    <a:lnTo>
                      <a:pt x="12" y="258"/>
                    </a:lnTo>
                    <a:lnTo>
                      <a:pt x="8" y="258"/>
                    </a:lnTo>
                    <a:lnTo>
                      <a:pt x="4" y="258"/>
                    </a:lnTo>
                    <a:lnTo>
                      <a:pt x="4" y="254"/>
                    </a:lnTo>
                    <a:lnTo>
                      <a:pt x="4" y="250"/>
                    </a:lnTo>
                    <a:lnTo>
                      <a:pt x="4" y="246"/>
                    </a:lnTo>
                    <a:lnTo>
                      <a:pt x="0" y="246"/>
                    </a:lnTo>
                    <a:lnTo>
                      <a:pt x="4" y="246"/>
                    </a:lnTo>
                    <a:lnTo>
                      <a:pt x="4" y="242"/>
                    </a:lnTo>
                    <a:lnTo>
                      <a:pt x="0" y="242"/>
                    </a:lnTo>
                    <a:lnTo>
                      <a:pt x="0" y="238"/>
                    </a:lnTo>
                    <a:lnTo>
                      <a:pt x="4" y="238"/>
                    </a:lnTo>
                    <a:lnTo>
                      <a:pt x="4" y="242"/>
                    </a:lnTo>
                    <a:lnTo>
                      <a:pt x="8" y="242"/>
                    </a:lnTo>
                    <a:lnTo>
                      <a:pt x="12" y="238"/>
                    </a:lnTo>
                    <a:lnTo>
                      <a:pt x="12" y="234"/>
                    </a:lnTo>
                    <a:lnTo>
                      <a:pt x="12" y="232"/>
                    </a:lnTo>
                    <a:lnTo>
                      <a:pt x="8" y="228"/>
                    </a:lnTo>
                    <a:lnTo>
                      <a:pt x="12" y="228"/>
                    </a:lnTo>
                    <a:lnTo>
                      <a:pt x="12" y="224"/>
                    </a:lnTo>
                    <a:lnTo>
                      <a:pt x="12" y="220"/>
                    </a:lnTo>
                    <a:lnTo>
                      <a:pt x="16" y="220"/>
                    </a:lnTo>
                    <a:lnTo>
                      <a:pt x="18" y="220"/>
                    </a:lnTo>
                    <a:lnTo>
                      <a:pt x="18" y="216"/>
                    </a:lnTo>
                    <a:lnTo>
                      <a:pt x="18" y="212"/>
                    </a:lnTo>
                    <a:lnTo>
                      <a:pt x="22" y="208"/>
                    </a:lnTo>
                    <a:lnTo>
                      <a:pt x="22" y="206"/>
                    </a:lnTo>
                    <a:lnTo>
                      <a:pt x="18" y="206"/>
                    </a:lnTo>
                    <a:lnTo>
                      <a:pt x="18" y="202"/>
                    </a:lnTo>
                    <a:lnTo>
                      <a:pt x="18" y="198"/>
                    </a:lnTo>
                    <a:lnTo>
                      <a:pt x="16" y="194"/>
                    </a:lnTo>
                    <a:lnTo>
                      <a:pt x="18" y="194"/>
                    </a:lnTo>
                    <a:lnTo>
                      <a:pt x="22" y="194"/>
                    </a:lnTo>
                    <a:lnTo>
                      <a:pt x="22" y="190"/>
                    </a:lnTo>
                    <a:lnTo>
                      <a:pt x="26" y="190"/>
                    </a:lnTo>
                    <a:lnTo>
                      <a:pt x="26" y="186"/>
                    </a:lnTo>
                    <a:lnTo>
                      <a:pt x="22" y="186"/>
                    </a:lnTo>
                    <a:lnTo>
                      <a:pt x="22" y="182"/>
                    </a:lnTo>
                    <a:lnTo>
                      <a:pt x="18" y="182"/>
                    </a:lnTo>
                    <a:lnTo>
                      <a:pt x="16" y="178"/>
                    </a:lnTo>
                    <a:lnTo>
                      <a:pt x="16" y="176"/>
                    </a:lnTo>
                    <a:lnTo>
                      <a:pt x="16" y="172"/>
                    </a:lnTo>
                    <a:lnTo>
                      <a:pt x="18" y="168"/>
                    </a:lnTo>
                    <a:lnTo>
                      <a:pt x="18" y="164"/>
                    </a:lnTo>
                    <a:lnTo>
                      <a:pt x="16" y="164"/>
                    </a:lnTo>
                    <a:lnTo>
                      <a:pt x="16" y="162"/>
                    </a:lnTo>
                    <a:lnTo>
                      <a:pt x="16" y="158"/>
                    </a:lnTo>
                    <a:lnTo>
                      <a:pt x="16" y="154"/>
                    </a:lnTo>
                    <a:lnTo>
                      <a:pt x="16" y="150"/>
                    </a:lnTo>
                    <a:lnTo>
                      <a:pt x="16" y="146"/>
                    </a:lnTo>
                    <a:lnTo>
                      <a:pt x="12" y="142"/>
                    </a:lnTo>
                    <a:lnTo>
                      <a:pt x="16" y="142"/>
                    </a:lnTo>
                    <a:lnTo>
                      <a:pt x="16" y="138"/>
                    </a:lnTo>
                    <a:lnTo>
                      <a:pt x="16" y="134"/>
                    </a:lnTo>
                    <a:lnTo>
                      <a:pt x="18" y="132"/>
                    </a:lnTo>
                    <a:lnTo>
                      <a:pt x="22" y="128"/>
                    </a:lnTo>
                    <a:lnTo>
                      <a:pt x="26" y="124"/>
                    </a:lnTo>
                    <a:lnTo>
                      <a:pt x="30" y="124"/>
                    </a:lnTo>
                    <a:lnTo>
                      <a:pt x="42" y="124"/>
                    </a:lnTo>
                    <a:lnTo>
                      <a:pt x="46" y="120"/>
                    </a:lnTo>
                    <a:lnTo>
                      <a:pt x="46" y="116"/>
                    </a:lnTo>
                    <a:lnTo>
                      <a:pt x="46" y="112"/>
                    </a:lnTo>
                    <a:lnTo>
                      <a:pt x="42" y="112"/>
                    </a:lnTo>
                    <a:lnTo>
                      <a:pt x="38" y="112"/>
                    </a:lnTo>
                    <a:lnTo>
                      <a:pt x="38" y="108"/>
                    </a:lnTo>
                    <a:lnTo>
                      <a:pt x="42" y="108"/>
                    </a:lnTo>
                    <a:lnTo>
                      <a:pt x="42" y="106"/>
                    </a:lnTo>
                    <a:lnTo>
                      <a:pt x="42" y="102"/>
                    </a:lnTo>
                    <a:lnTo>
                      <a:pt x="46" y="102"/>
                    </a:lnTo>
                    <a:lnTo>
                      <a:pt x="46" y="98"/>
                    </a:lnTo>
                    <a:lnTo>
                      <a:pt x="48" y="94"/>
                    </a:lnTo>
                    <a:lnTo>
                      <a:pt x="48" y="90"/>
                    </a:lnTo>
                    <a:lnTo>
                      <a:pt x="48" y="86"/>
                    </a:lnTo>
                    <a:lnTo>
                      <a:pt x="48" y="82"/>
                    </a:lnTo>
                    <a:lnTo>
                      <a:pt x="52" y="82"/>
                    </a:lnTo>
                    <a:lnTo>
                      <a:pt x="48" y="78"/>
                    </a:lnTo>
                    <a:lnTo>
                      <a:pt x="48" y="76"/>
                    </a:lnTo>
                    <a:lnTo>
                      <a:pt x="52" y="76"/>
                    </a:lnTo>
                    <a:lnTo>
                      <a:pt x="56" y="76"/>
                    </a:lnTo>
                    <a:lnTo>
                      <a:pt x="64" y="72"/>
                    </a:lnTo>
                    <a:lnTo>
                      <a:pt x="60" y="68"/>
                    </a:lnTo>
                    <a:lnTo>
                      <a:pt x="60" y="64"/>
                    </a:lnTo>
                    <a:lnTo>
                      <a:pt x="64" y="64"/>
                    </a:lnTo>
                    <a:lnTo>
                      <a:pt x="68" y="60"/>
                    </a:lnTo>
                    <a:lnTo>
                      <a:pt x="72" y="56"/>
                    </a:lnTo>
                    <a:lnTo>
                      <a:pt x="76" y="52"/>
                    </a:lnTo>
                    <a:lnTo>
                      <a:pt x="76" y="48"/>
                    </a:lnTo>
                    <a:lnTo>
                      <a:pt x="76" y="46"/>
                    </a:lnTo>
                    <a:lnTo>
                      <a:pt x="72" y="46"/>
                    </a:lnTo>
                    <a:lnTo>
                      <a:pt x="72" y="42"/>
                    </a:lnTo>
                    <a:lnTo>
                      <a:pt x="76" y="42"/>
                    </a:lnTo>
                    <a:lnTo>
                      <a:pt x="78" y="38"/>
                    </a:lnTo>
                    <a:lnTo>
                      <a:pt x="78" y="34"/>
                    </a:lnTo>
                    <a:lnTo>
                      <a:pt x="78" y="30"/>
                    </a:lnTo>
                    <a:lnTo>
                      <a:pt x="86" y="26"/>
                    </a:lnTo>
                    <a:lnTo>
                      <a:pt x="90" y="26"/>
                    </a:lnTo>
                    <a:lnTo>
                      <a:pt x="94" y="26"/>
                    </a:lnTo>
                    <a:lnTo>
                      <a:pt x="94" y="30"/>
                    </a:lnTo>
                    <a:lnTo>
                      <a:pt x="98" y="30"/>
                    </a:lnTo>
                    <a:lnTo>
                      <a:pt x="98" y="26"/>
                    </a:lnTo>
                    <a:lnTo>
                      <a:pt x="102" y="22"/>
                    </a:lnTo>
                    <a:lnTo>
                      <a:pt x="102" y="20"/>
                    </a:lnTo>
                    <a:lnTo>
                      <a:pt x="98" y="20"/>
                    </a:lnTo>
                    <a:lnTo>
                      <a:pt x="102" y="16"/>
                    </a:lnTo>
                    <a:lnTo>
                      <a:pt x="106" y="16"/>
                    </a:lnTo>
                    <a:lnTo>
                      <a:pt x="108" y="16"/>
                    </a:lnTo>
                    <a:lnTo>
                      <a:pt x="112" y="16"/>
                    </a:lnTo>
                    <a:lnTo>
                      <a:pt x="120" y="20"/>
                    </a:lnTo>
                    <a:lnTo>
                      <a:pt x="124" y="20"/>
                    </a:lnTo>
                    <a:lnTo>
                      <a:pt x="128" y="20"/>
                    </a:lnTo>
                    <a:lnTo>
                      <a:pt x="132" y="16"/>
                    </a:lnTo>
                    <a:lnTo>
                      <a:pt x="128" y="16"/>
                    </a:lnTo>
                    <a:lnTo>
                      <a:pt x="132" y="12"/>
                    </a:lnTo>
                    <a:lnTo>
                      <a:pt x="132" y="8"/>
                    </a:lnTo>
                    <a:lnTo>
                      <a:pt x="132" y="4"/>
                    </a:lnTo>
                    <a:lnTo>
                      <a:pt x="128" y="0"/>
                    </a:lnTo>
                    <a:lnTo>
                      <a:pt x="134" y="0"/>
                    </a:lnTo>
                    <a:lnTo>
                      <a:pt x="138" y="4"/>
                    </a:lnTo>
                    <a:lnTo>
                      <a:pt x="142" y="8"/>
                    </a:lnTo>
                    <a:lnTo>
                      <a:pt x="146" y="8"/>
                    </a:lnTo>
                    <a:lnTo>
                      <a:pt x="146" y="12"/>
                    </a:lnTo>
                    <a:lnTo>
                      <a:pt x="150" y="12"/>
                    </a:lnTo>
                    <a:lnTo>
                      <a:pt x="150" y="16"/>
                    </a:lnTo>
                    <a:lnTo>
                      <a:pt x="154" y="16"/>
                    </a:lnTo>
                    <a:lnTo>
                      <a:pt x="158" y="16"/>
                    </a:lnTo>
                    <a:lnTo>
                      <a:pt x="162" y="16"/>
                    </a:lnTo>
                    <a:lnTo>
                      <a:pt x="164" y="20"/>
                    </a:lnTo>
                    <a:lnTo>
                      <a:pt x="168" y="20"/>
                    </a:lnTo>
                    <a:lnTo>
                      <a:pt x="176" y="26"/>
                    </a:lnTo>
                    <a:lnTo>
                      <a:pt x="180" y="30"/>
                    </a:lnTo>
                    <a:lnTo>
                      <a:pt x="176" y="30"/>
                    </a:lnTo>
                    <a:lnTo>
                      <a:pt x="176" y="34"/>
                    </a:lnTo>
                    <a:lnTo>
                      <a:pt x="176" y="38"/>
                    </a:lnTo>
                    <a:lnTo>
                      <a:pt x="176" y="42"/>
                    </a:lnTo>
                    <a:lnTo>
                      <a:pt x="180" y="42"/>
                    </a:lnTo>
                    <a:lnTo>
                      <a:pt x="180" y="46"/>
                    </a:lnTo>
                    <a:lnTo>
                      <a:pt x="176" y="48"/>
                    </a:lnTo>
                    <a:lnTo>
                      <a:pt x="180" y="52"/>
                    </a:lnTo>
                    <a:lnTo>
                      <a:pt x="184" y="56"/>
                    </a:lnTo>
                    <a:lnTo>
                      <a:pt x="184" y="60"/>
                    </a:lnTo>
                    <a:lnTo>
                      <a:pt x="184" y="64"/>
                    </a:lnTo>
                    <a:lnTo>
                      <a:pt x="180" y="64"/>
                    </a:lnTo>
                    <a:lnTo>
                      <a:pt x="180" y="68"/>
                    </a:lnTo>
                    <a:lnTo>
                      <a:pt x="180" y="72"/>
                    </a:lnTo>
                    <a:lnTo>
                      <a:pt x="180" y="76"/>
                    </a:lnTo>
                    <a:lnTo>
                      <a:pt x="184" y="76"/>
                    </a:lnTo>
                    <a:lnTo>
                      <a:pt x="188" y="82"/>
                    </a:lnTo>
                    <a:lnTo>
                      <a:pt x="184" y="82"/>
                    </a:lnTo>
                    <a:lnTo>
                      <a:pt x="180" y="82"/>
                    </a:lnTo>
                    <a:lnTo>
                      <a:pt x="176" y="82"/>
                    </a:lnTo>
                    <a:lnTo>
                      <a:pt x="172" y="82"/>
                    </a:lnTo>
                    <a:lnTo>
                      <a:pt x="172" y="86"/>
                    </a:lnTo>
                    <a:lnTo>
                      <a:pt x="168" y="82"/>
                    </a:lnTo>
                    <a:lnTo>
                      <a:pt x="164" y="82"/>
                    </a:lnTo>
                    <a:lnTo>
                      <a:pt x="164" y="78"/>
                    </a:lnTo>
                    <a:lnTo>
                      <a:pt x="164" y="82"/>
                    </a:lnTo>
                    <a:lnTo>
                      <a:pt x="162" y="82"/>
                    </a:lnTo>
                    <a:lnTo>
                      <a:pt x="158" y="86"/>
                    </a:lnTo>
                    <a:lnTo>
                      <a:pt x="162" y="86"/>
                    </a:lnTo>
                    <a:lnTo>
                      <a:pt x="162" y="90"/>
                    </a:lnTo>
                    <a:lnTo>
                      <a:pt x="158" y="86"/>
                    </a:lnTo>
                    <a:lnTo>
                      <a:pt x="154" y="86"/>
                    </a:lnTo>
                    <a:lnTo>
                      <a:pt x="154" y="82"/>
                    </a:lnTo>
                    <a:lnTo>
                      <a:pt x="154" y="86"/>
                    </a:lnTo>
                    <a:lnTo>
                      <a:pt x="158" y="86"/>
                    </a:lnTo>
                    <a:lnTo>
                      <a:pt x="158" y="90"/>
                    </a:lnTo>
                    <a:lnTo>
                      <a:pt x="154" y="90"/>
                    </a:lnTo>
                    <a:lnTo>
                      <a:pt x="158" y="90"/>
                    </a:lnTo>
                    <a:lnTo>
                      <a:pt x="154" y="94"/>
                    </a:lnTo>
                    <a:lnTo>
                      <a:pt x="150" y="94"/>
                    </a:lnTo>
                    <a:lnTo>
                      <a:pt x="150" y="90"/>
                    </a:lnTo>
                    <a:lnTo>
                      <a:pt x="146" y="94"/>
                    </a:lnTo>
                    <a:lnTo>
                      <a:pt x="150" y="94"/>
                    </a:lnTo>
                    <a:lnTo>
                      <a:pt x="150" y="98"/>
                    </a:lnTo>
                    <a:lnTo>
                      <a:pt x="150" y="94"/>
                    </a:lnTo>
                    <a:lnTo>
                      <a:pt x="146" y="94"/>
                    </a:lnTo>
                    <a:lnTo>
                      <a:pt x="150" y="94"/>
                    </a:lnTo>
                    <a:lnTo>
                      <a:pt x="150" y="98"/>
                    </a:lnTo>
                    <a:lnTo>
                      <a:pt x="150" y="102"/>
                    </a:lnTo>
                    <a:lnTo>
                      <a:pt x="146" y="102"/>
                    </a:lnTo>
                    <a:lnTo>
                      <a:pt x="142" y="106"/>
                    </a:lnTo>
                    <a:lnTo>
                      <a:pt x="142" y="108"/>
                    </a:lnTo>
                    <a:lnTo>
                      <a:pt x="146" y="106"/>
                    </a:lnTo>
                    <a:lnTo>
                      <a:pt x="146" y="108"/>
                    </a:lnTo>
                    <a:lnTo>
                      <a:pt x="142" y="108"/>
                    </a:lnTo>
                    <a:lnTo>
                      <a:pt x="146" y="112"/>
                    </a:lnTo>
                    <a:lnTo>
                      <a:pt x="150" y="112"/>
                    </a:lnTo>
                    <a:lnTo>
                      <a:pt x="150" y="116"/>
                    </a:lnTo>
                    <a:lnTo>
                      <a:pt x="146" y="116"/>
                    </a:lnTo>
                    <a:lnTo>
                      <a:pt x="146" y="120"/>
                    </a:lnTo>
                    <a:lnTo>
                      <a:pt x="142" y="124"/>
                    </a:lnTo>
                    <a:lnTo>
                      <a:pt x="138" y="124"/>
                    </a:lnTo>
                    <a:lnTo>
                      <a:pt x="138" y="128"/>
                    </a:lnTo>
                    <a:lnTo>
                      <a:pt x="134" y="132"/>
                    </a:lnTo>
                    <a:lnTo>
                      <a:pt x="132" y="132"/>
                    </a:lnTo>
                    <a:lnTo>
                      <a:pt x="132" y="134"/>
                    </a:lnTo>
                    <a:lnTo>
                      <a:pt x="128" y="134"/>
                    </a:lnTo>
                    <a:lnTo>
                      <a:pt x="124" y="134"/>
                    </a:lnTo>
                    <a:lnTo>
                      <a:pt x="124" y="138"/>
                    </a:lnTo>
                    <a:lnTo>
                      <a:pt x="120" y="138"/>
                    </a:lnTo>
                    <a:lnTo>
                      <a:pt x="120" y="134"/>
                    </a:lnTo>
                    <a:lnTo>
                      <a:pt x="120" y="138"/>
                    </a:lnTo>
                    <a:lnTo>
                      <a:pt x="116" y="138"/>
                    </a:lnTo>
                    <a:lnTo>
                      <a:pt x="116" y="142"/>
                    </a:lnTo>
                    <a:lnTo>
                      <a:pt x="112" y="142"/>
                    </a:lnTo>
                    <a:lnTo>
                      <a:pt x="116" y="142"/>
                    </a:lnTo>
                    <a:lnTo>
                      <a:pt x="112" y="146"/>
                    </a:lnTo>
                    <a:lnTo>
                      <a:pt x="112" y="142"/>
                    </a:lnTo>
                    <a:lnTo>
                      <a:pt x="108" y="142"/>
                    </a:lnTo>
                    <a:lnTo>
                      <a:pt x="112" y="142"/>
                    </a:lnTo>
                    <a:lnTo>
                      <a:pt x="112" y="146"/>
                    </a:lnTo>
                    <a:lnTo>
                      <a:pt x="108" y="146"/>
                    </a:lnTo>
                    <a:lnTo>
                      <a:pt x="106" y="146"/>
                    </a:lnTo>
                    <a:lnTo>
                      <a:pt x="106" y="150"/>
                    </a:lnTo>
                    <a:lnTo>
                      <a:pt x="102" y="150"/>
                    </a:lnTo>
                    <a:lnTo>
                      <a:pt x="106" y="150"/>
                    </a:lnTo>
                    <a:lnTo>
                      <a:pt x="106" y="154"/>
                    </a:lnTo>
                    <a:lnTo>
                      <a:pt x="102" y="154"/>
                    </a:lnTo>
                    <a:lnTo>
                      <a:pt x="98" y="154"/>
                    </a:lnTo>
                    <a:lnTo>
                      <a:pt x="98" y="150"/>
                    </a:lnTo>
                    <a:lnTo>
                      <a:pt x="94" y="150"/>
                    </a:lnTo>
                    <a:lnTo>
                      <a:pt x="98" y="150"/>
                    </a:lnTo>
                    <a:lnTo>
                      <a:pt x="98" y="154"/>
                    </a:lnTo>
                    <a:lnTo>
                      <a:pt x="98" y="158"/>
                    </a:lnTo>
                    <a:lnTo>
                      <a:pt x="98" y="162"/>
                    </a:lnTo>
                    <a:lnTo>
                      <a:pt x="94" y="162"/>
                    </a:lnTo>
                    <a:lnTo>
                      <a:pt x="90" y="162"/>
                    </a:lnTo>
                    <a:lnTo>
                      <a:pt x="90" y="164"/>
                    </a:lnTo>
                    <a:lnTo>
                      <a:pt x="94" y="168"/>
                    </a:lnTo>
                    <a:lnTo>
                      <a:pt x="90" y="168"/>
                    </a:lnTo>
                    <a:lnTo>
                      <a:pt x="90" y="172"/>
                    </a:lnTo>
                    <a:lnTo>
                      <a:pt x="90" y="176"/>
                    </a:lnTo>
                    <a:lnTo>
                      <a:pt x="90" y="178"/>
                    </a:lnTo>
                    <a:lnTo>
                      <a:pt x="94" y="178"/>
                    </a:lnTo>
                    <a:lnTo>
                      <a:pt x="90" y="178"/>
                    </a:lnTo>
                    <a:lnTo>
                      <a:pt x="86" y="178"/>
                    </a:lnTo>
                    <a:lnTo>
                      <a:pt x="90" y="178"/>
                    </a:lnTo>
                    <a:lnTo>
                      <a:pt x="86" y="178"/>
                    </a:lnTo>
                    <a:lnTo>
                      <a:pt x="86" y="182"/>
                    </a:lnTo>
                    <a:lnTo>
                      <a:pt x="86" y="186"/>
                    </a:lnTo>
                    <a:lnTo>
                      <a:pt x="86" y="190"/>
                    </a:lnTo>
                    <a:lnTo>
                      <a:pt x="86" y="194"/>
                    </a:lnTo>
                    <a:lnTo>
                      <a:pt x="86" y="198"/>
                    </a:lnTo>
                    <a:lnTo>
                      <a:pt x="90" y="198"/>
                    </a:lnTo>
                    <a:lnTo>
                      <a:pt x="90" y="202"/>
                    </a:lnTo>
                    <a:lnTo>
                      <a:pt x="90" y="206"/>
                    </a:lnTo>
                    <a:lnTo>
                      <a:pt x="90" y="202"/>
                    </a:lnTo>
                    <a:lnTo>
                      <a:pt x="94" y="202"/>
                    </a:lnTo>
                    <a:lnTo>
                      <a:pt x="94" y="206"/>
                    </a:lnTo>
                    <a:lnTo>
                      <a:pt x="98" y="206"/>
                    </a:lnTo>
                    <a:lnTo>
                      <a:pt x="102" y="208"/>
                    </a:lnTo>
                    <a:lnTo>
                      <a:pt x="106" y="208"/>
                    </a:lnTo>
                    <a:lnTo>
                      <a:pt x="106" y="212"/>
                    </a:lnTo>
                    <a:lnTo>
                      <a:pt x="108" y="212"/>
                    </a:lnTo>
                    <a:lnTo>
                      <a:pt x="106" y="212"/>
                    </a:lnTo>
                    <a:lnTo>
                      <a:pt x="106" y="216"/>
                    </a:lnTo>
                    <a:lnTo>
                      <a:pt x="108" y="216"/>
                    </a:lnTo>
                    <a:lnTo>
                      <a:pt x="112" y="220"/>
                    </a:lnTo>
                    <a:lnTo>
                      <a:pt x="112" y="224"/>
                    </a:lnTo>
                    <a:lnTo>
                      <a:pt x="108" y="224"/>
                    </a:lnTo>
                    <a:lnTo>
                      <a:pt x="108" y="228"/>
                    </a:lnTo>
                    <a:lnTo>
                      <a:pt x="106" y="232"/>
                    </a:lnTo>
                    <a:lnTo>
                      <a:pt x="102" y="232"/>
                    </a:lnTo>
                    <a:lnTo>
                      <a:pt x="106" y="232"/>
                    </a:lnTo>
                    <a:lnTo>
                      <a:pt x="102" y="232"/>
                    </a:lnTo>
                    <a:lnTo>
                      <a:pt x="98" y="232"/>
                    </a:lnTo>
                    <a:lnTo>
                      <a:pt x="94" y="232"/>
                    </a:lnTo>
                    <a:lnTo>
                      <a:pt x="98" y="228"/>
                    </a:lnTo>
                    <a:lnTo>
                      <a:pt x="94" y="228"/>
                    </a:lnTo>
                    <a:lnTo>
                      <a:pt x="94" y="224"/>
                    </a:lnTo>
                    <a:lnTo>
                      <a:pt x="94" y="228"/>
                    </a:lnTo>
                    <a:lnTo>
                      <a:pt x="94" y="224"/>
                    </a:lnTo>
                    <a:lnTo>
                      <a:pt x="90" y="224"/>
                    </a:lnTo>
                    <a:lnTo>
                      <a:pt x="94" y="228"/>
                    </a:lnTo>
                    <a:lnTo>
                      <a:pt x="90" y="228"/>
                    </a:lnTo>
                    <a:lnTo>
                      <a:pt x="90" y="224"/>
                    </a:lnTo>
                    <a:lnTo>
                      <a:pt x="94" y="224"/>
                    </a:lnTo>
                    <a:lnTo>
                      <a:pt x="94" y="228"/>
                    </a:lnTo>
                    <a:lnTo>
                      <a:pt x="94" y="232"/>
                    </a:lnTo>
                    <a:lnTo>
                      <a:pt x="90" y="228"/>
                    </a:lnTo>
                    <a:lnTo>
                      <a:pt x="94" y="228"/>
                    </a:lnTo>
                    <a:lnTo>
                      <a:pt x="90" y="228"/>
                    </a:lnTo>
                    <a:lnTo>
                      <a:pt x="90" y="232"/>
                    </a:lnTo>
                    <a:lnTo>
                      <a:pt x="86" y="228"/>
                    </a:lnTo>
                    <a:lnTo>
                      <a:pt x="82" y="228"/>
                    </a:lnTo>
                    <a:lnTo>
                      <a:pt x="78" y="228"/>
                    </a:lnTo>
                    <a:lnTo>
                      <a:pt x="76" y="232"/>
                    </a:lnTo>
                    <a:lnTo>
                      <a:pt x="72" y="232"/>
                    </a:lnTo>
                    <a:lnTo>
                      <a:pt x="76" y="232"/>
                    </a:lnTo>
                    <a:lnTo>
                      <a:pt x="78" y="232"/>
                    </a:lnTo>
                    <a:lnTo>
                      <a:pt x="82" y="232"/>
                    </a:lnTo>
                    <a:lnTo>
                      <a:pt x="78" y="232"/>
                    </a:lnTo>
                    <a:lnTo>
                      <a:pt x="82" y="232"/>
                    </a:lnTo>
                    <a:lnTo>
                      <a:pt x="86" y="232"/>
                    </a:lnTo>
                    <a:lnTo>
                      <a:pt x="90" y="232"/>
                    </a:lnTo>
                    <a:lnTo>
                      <a:pt x="90" y="234"/>
                    </a:lnTo>
                    <a:lnTo>
                      <a:pt x="86" y="234"/>
                    </a:lnTo>
                    <a:lnTo>
                      <a:pt x="90" y="234"/>
                    </a:lnTo>
                    <a:lnTo>
                      <a:pt x="90" y="234"/>
                    </a:lnTo>
                    <a:lnTo>
                      <a:pt x="90" y="234"/>
                    </a:lnTo>
                    <a:close/>
                    <a:moveTo>
                      <a:pt x="90" y="164"/>
                    </a:moveTo>
                    <a:lnTo>
                      <a:pt x="90" y="162"/>
                    </a:lnTo>
                    <a:lnTo>
                      <a:pt x="90" y="164"/>
                    </a:lnTo>
                    <a:lnTo>
                      <a:pt x="94" y="164"/>
                    </a:lnTo>
                    <a:lnTo>
                      <a:pt x="90" y="164"/>
                    </a:lnTo>
                    <a:lnTo>
                      <a:pt x="90" y="164"/>
                    </a:lnTo>
                    <a:lnTo>
                      <a:pt x="90" y="164"/>
                    </a:lnTo>
                    <a:close/>
                    <a:moveTo>
                      <a:pt x="86" y="232"/>
                    </a:moveTo>
                    <a:lnTo>
                      <a:pt x="90" y="232"/>
                    </a:lnTo>
                    <a:lnTo>
                      <a:pt x="86" y="232"/>
                    </a:lnTo>
                    <a:lnTo>
                      <a:pt x="86" y="232"/>
                    </a:lnTo>
                    <a:lnTo>
                      <a:pt x="86" y="232"/>
                    </a:lnTo>
                    <a:close/>
                    <a:moveTo>
                      <a:pt x="94" y="234"/>
                    </a:moveTo>
                    <a:lnTo>
                      <a:pt x="94" y="232"/>
                    </a:lnTo>
                    <a:lnTo>
                      <a:pt x="98" y="234"/>
                    </a:lnTo>
                    <a:lnTo>
                      <a:pt x="94" y="234"/>
                    </a:lnTo>
                    <a:lnTo>
                      <a:pt x="94" y="234"/>
                    </a:lnTo>
                    <a:lnTo>
                      <a:pt x="94" y="234"/>
                    </a:lnTo>
                    <a:close/>
                    <a:moveTo>
                      <a:pt x="116" y="264"/>
                    </a:moveTo>
                    <a:lnTo>
                      <a:pt x="112" y="264"/>
                    </a:lnTo>
                    <a:lnTo>
                      <a:pt x="116" y="264"/>
                    </a:lnTo>
                    <a:lnTo>
                      <a:pt x="116" y="264"/>
                    </a:lnTo>
                    <a:lnTo>
                      <a:pt x="116" y="264"/>
                    </a:lnTo>
                    <a:close/>
                    <a:moveTo>
                      <a:pt x="106" y="212"/>
                    </a:moveTo>
                    <a:lnTo>
                      <a:pt x="106" y="208"/>
                    </a:lnTo>
                    <a:lnTo>
                      <a:pt x="106" y="206"/>
                    </a:lnTo>
                    <a:lnTo>
                      <a:pt x="106" y="208"/>
                    </a:lnTo>
                    <a:lnTo>
                      <a:pt x="106" y="212"/>
                    </a:lnTo>
                    <a:lnTo>
                      <a:pt x="106" y="212"/>
                    </a:lnTo>
                    <a:lnTo>
                      <a:pt x="106" y="212"/>
                    </a:lnTo>
                    <a:close/>
                    <a:moveTo>
                      <a:pt x="8" y="262"/>
                    </a:moveTo>
                    <a:lnTo>
                      <a:pt x="4" y="262"/>
                    </a:lnTo>
                    <a:lnTo>
                      <a:pt x="8" y="258"/>
                    </a:lnTo>
                    <a:lnTo>
                      <a:pt x="12" y="258"/>
                    </a:lnTo>
                    <a:lnTo>
                      <a:pt x="12" y="262"/>
                    </a:lnTo>
                    <a:lnTo>
                      <a:pt x="8" y="262"/>
                    </a:lnTo>
                    <a:lnTo>
                      <a:pt x="8" y="262"/>
                    </a:lnTo>
                    <a:lnTo>
                      <a:pt x="8" y="262"/>
                    </a:lnTo>
                    <a:close/>
                    <a:moveTo>
                      <a:pt x="8" y="264"/>
                    </a:moveTo>
                    <a:lnTo>
                      <a:pt x="8" y="262"/>
                    </a:lnTo>
                    <a:lnTo>
                      <a:pt x="12" y="262"/>
                    </a:lnTo>
                    <a:lnTo>
                      <a:pt x="12" y="264"/>
                    </a:lnTo>
                    <a:lnTo>
                      <a:pt x="8" y="264"/>
                    </a:lnTo>
                    <a:lnTo>
                      <a:pt x="8" y="264"/>
                    </a:lnTo>
                    <a:lnTo>
                      <a:pt x="8" y="264"/>
                    </a:lnTo>
                    <a:close/>
                    <a:moveTo>
                      <a:pt x="112" y="264"/>
                    </a:moveTo>
                    <a:lnTo>
                      <a:pt x="112" y="268"/>
                    </a:lnTo>
                    <a:lnTo>
                      <a:pt x="108" y="268"/>
                    </a:lnTo>
                    <a:lnTo>
                      <a:pt x="108" y="272"/>
                    </a:lnTo>
                    <a:lnTo>
                      <a:pt x="108" y="276"/>
                    </a:lnTo>
                    <a:lnTo>
                      <a:pt x="108" y="280"/>
                    </a:lnTo>
                    <a:lnTo>
                      <a:pt x="106" y="280"/>
                    </a:lnTo>
                    <a:lnTo>
                      <a:pt x="106" y="284"/>
                    </a:lnTo>
                    <a:lnTo>
                      <a:pt x="102" y="288"/>
                    </a:lnTo>
                    <a:lnTo>
                      <a:pt x="102" y="284"/>
                    </a:lnTo>
                    <a:lnTo>
                      <a:pt x="102" y="280"/>
                    </a:lnTo>
                    <a:lnTo>
                      <a:pt x="102" y="276"/>
                    </a:lnTo>
                    <a:lnTo>
                      <a:pt x="102" y="272"/>
                    </a:lnTo>
                    <a:lnTo>
                      <a:pt x="106" y="268"/>
                    </a:lnTo>
                    <a:lnTo>
                      <a:pt x="108" y="264"/>
                    </a:lnTo>
                    <a:lnTo>
                      <a:pt x="112" y="264"/>
                    </a:lnTo>
                    <a:lnTo>
                      <a:pt x="112" y="264"/>
                    </a:lnTo>
                    <a:lnTo>
                      <a:pt x="112" y="264"/>
                    </a:lnTo>
                    <a:close/>
                    <a:moveTo>
                      <a:pt x="76" y="302"/>
                    </a:moveTo>
                    <a:lnTo>
                      <a:pt x="76" y="298"/>
                    </a:lnTo>
                    <a:lnTo>
                      <a:pt x="76" y="294"/>
                    </a:lnTo>
                    <a:lnTo>
                      <a:pt x="78" y="292"/>
                    </a:lnTo>
                    <a:lnTo>
                      <a:pt x="78" y="288"/>
                    </a:lnTo>
                    <a:lnTo>
                      <a:pt x="82" y="288"/>
                    </a:lnTo>
                    <a:lnTo>
                      <a:pt x="82" y="284"/>
                    </a:lnTo>
                    <a:lnTo>
                      <a:pt x="82" y="280"/>
                    </a:lnTo>
                    <a:lnTo>
                      <a:pt x="86" y="276"/>
                    </a:lnTo>
                    <a:lnTo>
                      <a:pt x="86" y="280"/>
                    </a:lnTo>
                    <a:lnTo>
                      <a:pt x="86" y="284"/>
                    </a:lnTo>
                    <a:lnTo>
                      <a:pt x="82" y="284"/>
                    </a:lnTo>
                    <a:lnTo>
                      <a:pt x="82" y="288"/>
                    </a:lnTo>
                    <a:lnTo>
                      <a:pt x="82" y="292"/>
                    </a:lnTo>
                    <a:lnTo>
                      <a:pt x="78" y="292"/>
                    </a:lnTo>
                    <a:lnTo>
                      <a:pt x="78" y="294"/>
                    </a:lnTo>
                    <a:lnTo>
                      <a:pt x="78" y="298"/>
                    </a:lnTo>
                    <a:lnTo>
                      <a:pt x="78" y="302"/>
                    </a:lnTo>
                    <a:lnTo>
                      <a:pt x="76" y="302"/>
                    </a:lnTo>
                    <a:lnTo>
                      <a:pt x="76" y="302"/>
                    </a:lnTo>
                    <a:lnTo>
                      <a:pt x="76" y="30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7" name="Freeform 124">
                <a:extLst>
                  <a:ext uri="{FF2B5EF4-FFF2-40B4-BE49-F238E27FC236}">
                    <a16:creationId xmlns:a16="http://schemas.microsoft.com/office/drawing/2014/main" id="{457AFA4B-CC8A-E69D-A838-1759FAC6B732}"/>
                  </a:ext>
                </a:extLst>
              </p:cNvPr>
              <p:cNvSpPr>
                <a:spLocks noEditPoints="1"/>
              </p:cNvSpPr>
              <p:nvPr/>
            </p:nvSpPr>
            <p:spPr bwMode="auto">
              <a:xfrm>
                <a:off x="4530725" y="3184593"/>
                <a:ext cx="98425" cy="63500"/>
              </a:xfrm>
              <a:custGeom>
                <a:avLst/>
                <a:gdLst>
                  <a:gd name="T0" fmla="*/ 6 w 62"/>
                  <a:gd name="T1" fmla="*/ 14 h 40"/>
                  <a:gd name="T2" fmla="*/ 10 w 62"/>
                  <a:gd name="T3" fmla="*/ 10 h 40"/>
                  <a:gd name="T4" fmla="*/ 10 w 62"/>
                  <a:gd name="T5" fmla="*/ 6 h 40"/>
                  <a:gd name="T6" fmla="*/ 18 w 62"/>
                  <a:gd name="T7" fmla="*/ 6 h 40"/>
                  <a:gd name="T8" fmla="*/ 18 w 62"/>
                  <a:gd name="T9" fmla="*/ 6 h 40"/>
                  <a:gd name="T10" fmla="*/ 18 w 62"/>
                  <a:gd name="T11" fmla="*/ 6 h 40"/>
                  <a:gd name="T12" fmla="*/ 22 w 62"/>
                  <a:gd name="T13" fmla="*/ 4 h 40"/>
                  <a:gd name="T14" fmla="*/ 22 w 62"/>
                  <a:gd name="T15" fmla="*/ 4 h 40"/>
                  <a:gd name="T16" fmla="*/ 26 w 62"/>
                  <a:gd name="T17" fmla="*/ 4 h 40"/>
                  <a:gd name="T18" fmla="*/ 28 w 62"/>
                  <a:gd name="T19" fmla="*/ 4 h 40"/>
                  <a:gd name="T20" fmla="*/ 32 w 62"/>
                  <a:gd name="T21" fmla="*/ 4 h 40"/>
                  <a:gd name="T22" fmla="*/ 36 w 62"/>
                  <a:gd name="T23" fmla="*/ 4 h 40"/>
                  <a:gd name="T24" fmla="*/ 32 w 62"/>
                  <a:gd name="T25" fmla="*/ 4 h 40"/>
                  <a:gd name="T26" fmla="*/ 36 w 62"/>
                  <a:gd name="T27" fmla="*/ 0 h 40"/>
                  <a:gd name="T28" fmla="*/ 36 w 62"/>
                  <a:gd name="T29" fmla="*/ 0 h 40"/>
                  <a:gd name="T30" fmla="*/ 40 w 62"/>
                  <a:gd name="T31" fmla="*/ 0 h 40"/>
                  <a:gd name="T32" fmla="*/ 40 w 62"/>
                  <a:gd name="T33" fmla="*/ 4 h 40"/>
                  <a:gd name="T34" fmla="*/ 48 w 62"/>
                  <a:gd name="T35" fmla="*/ 4 h 40"/>
                  <a:gd name="T36" fmla="*/ 52 w 62"/>
                  <a:gd name="T37" fmla="*/ 6 h 40"/>
                  <a:gd name="T38" fmla="*/ 48 w 62"/>
                  <a:gd name="T39" fmla="*/ 10 h 40"/>
                  <a:gd name="T40" fmla="*/ 48 w 62"/>
                  <a:gd name="T41" fmla="*/ 14 h 40"/>
                  <a:gd name="T42" fmla="*/ 52 w 62"/>
                  <a:gd name="T43" fmla="*/ 14 h 40"/>
                  <a:gd name="T44" fmla="*/ 52 w 62"/>
                  <a:gd name="T45" fmla="*/ 18 h 40"/>
                  <a:gd name="T46" fmla="*/ 56 w 62"/>
                  <a:gd name="T47" fmla="*/ 18 h 40"/>
                  <a:gd name="T48" fmla="*/ 58 w 62"/>
                  <a:gd name="T49" fmla="*/ 14 h 40"/>
                  <a:gd name="T50" fmla="*/ 62 w 62"/>
                  <a:gd name="T51" fmla="*/ 22 h 40"/>
                  <a:gd name="T52" fmla="*/ 62 w 62"/>
                  <a:gd name="T53" fmla="*/ 26 h 40"/>
                  <a:gd name="T54" fmla="*/ 58 w 62"/>
                  <a:gd name="T55" fmla="*/ 22 h 40"/>
                  <a:gd name="T56" fmla="*/ 56 w 62"/>
                  <a:gd name="T57" fmla="*/ 26 h 40"/>
                  <a:gd name="T58" fmla="*/ 56 w 62"/>
                  <a:gd name="T59" fmla="*/ 30 h 40"/>
                  <a:gd name="T60" fmla="*/ 56 w 62"/>
                  <a:gd name="T61" fmla="*/ 30 h 40"/>
                  <a:gd name="T62" fmla="*/ 52 w 62"/>
                  <a:gd name="T63" fmla="*/ 30 h 40"/>
                  <a:gd name="T64" fmla="*/ 48 w 62"/>
                  <a:gd name="T65" fmla="*/ 30 h 40"/>
                  <a:gd name="T66" fmla="*/ 44 w 62"/>
                  <a:gd name="T67" fmla="*/ 26 h 40"/>
                  <a:gd name="T68" fmla="*/ 44 w 62"/>
                  <a:gd name="T69" fmla="*/ 30 h 40"/>
                  <a:gd name="T70" fmla="*/ 40 w 62"/>
                  <a:gd name="T71" fmla="*/ 34 h 40"/>
                  <a:gd name="T72" fmla="*/ 40 w 62"/>
                  <a:gd name="T73" fmla="*/ 36 h 40"/>
                  <a:gd name="T74" fmla="*/ 40 w 62"/>
                  <a:gd name="T75" fmla="*/ 36 h 40"/>
                  <a:gd name="T76" fmla="*/ 40 w 62"/>
                  <a:gd name="T77" fmla="*/ 34 h 40"/>
                  <a:gd name="T78" fmla="*/ 36 w 62"/>
                  <a:gd name="T79" fmla="*/ 34 h 40"/>
                  <a:gd name="T80" fmla="*/ 32 w 62"/>
                  <a:gd name="T81" fmla="*/ 30 h 40"/>
                  <a:gd name="T82" fmla="*/ 32 w 62"/>
                  <a:gd name="T83" fmla="*/ 26 h 40"/>
                  <a:gd name="T84" fmla="*/ 26 w 62"/>
                  <a:gd name="T85" fmla="*/ 36 h 40"/>
                  <a:gd name="T86" fmla="*/ 26 w 62"/>
                  <a:gd name="T87" fmla="*/ 36 h 40"/>
                  <a:gd name="T88" fmla="*/ 22 w 62"/>
                  <a:gd name="T89" fmla="*/ 36 h 40"/>
                  <a:gd name="T90" fmla="*/ 18 w 62"/>
                  <a:gd name="T91" fmla="*/ 36 h 40"/>
                  <a:gd name="T92" fmla="*/ 14 w 62"/>
                  <a:gd name="T93" fmla="*/ 36 h 40"/>
                  <a:gd name="T94" fmla="*/ 10 w 62"/>
                  <a:gd name="T95" fmla="*/ 34 h 40"/>
                  <a:gd name="T96" fmla="*/ 10 w 62"/>
                  <a:gd name="T97" fmla="*/ 26 h 40"/>
                  <a:gd name="T98" fmla="*/ 2 w 62"/>
                  <a:gd name="T99" fmla="*/ 26 h 40"/>
                  <a:gd name="T100" fmla="*/ 2 w 62"/>
                  <a:gd name="T101" fmla="*/ 30 h 40"/>
                  <a:gd name="T102" fmla="*/ 0 w 62"/>
                  <a:gd name="T103" fmla="*/ 34 h 40"/>
                  <a:gd name="T104" fmla="*/ 0 w 62"/>
                  <a:gd name="T105" fmla="*/ 30 h 40"/>
                  <a:gd name="T106" fmla="*/ 0 w 62"/>
                  <a:gd name="T107" fmla="*/ 26 h 40"/>
                  <a:gd name="T108" fmla="*/ 2 w 62"/>
                  <a:gd name="T109" fmla="*/ 22 h 40"/>
                  <a:gd name="T110" fmla="*/ 2 w 62"/>
                  <a:gd name="T111" fmla="*/ 18 h 40"/>
                  <a:gd name="T112" fmla="*/ 36 w 62"/>
                  <a:gd name="T11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40">
                    <a:moveTo>
                      <a:pt x="2" y="18"/>
                    </a:moveTo>
                    <a:lnTo>
                      <a:pt x="6" y="18"/>
                    </a:lnTo>
                    <a:lnTo>
                      <a:pt x="6" y="14"/>
                    </a:lnTo>
                    <a:lnTo>
                      <a:pt x="6" y="14"/>
                    </a:lnTo>
                    <a:lnTo>
                      <a:pt x="6" y="14"/>
                    </a:lnTo>
                    <a:lnTo>
                      <a:pt x="6" y="14"/>
                    </a:lnTo>
                    <a:lnTo>
                      <a:pt x="6" y="14"/>
                    </a:lnTo>
                    <a:lnTo>
                      <a:pt x="10" y="14"/>
                    </a:lnTo>
                    <a:lnTo>
                      <a:pt x="10" y="10"/>
                    </a:lnTo>
                    <a:lnTo>
                      <a:pt x="10" y="10"/>
                    </a:lnTo>
                    <a:lnTo>
                      <a:pt x="10" y="10"/>
                    </a:lnTo>
                    <a:lnTo>
                      <a:pt x="14" y="6"/>
                    </a:lnTo>
                    <a:lnTo>
                      <a:pt x="10" y="6"/>
                    </a:lnTo>
                    <a:lnTo>
                      <a:pt x="10" y="6"/>
                    </a:lnTo>
                    <a:lnTo>
                      <a:pt x="10" y="6"/>
                    </a:lnTo>
                    <a:lnTo>
                      <a:pt x="14" y="6"/>
                    </a:lnTo>
                    <a:lnTo>
                      <a:pt x="14" y="4"/>
                    </a:lnTo>
                    <a:lnTo>
                      <a:pt x="14" y="6"/>
                    </a:lnTo>
                    <a:lnTo>
                      <a:pt x="14" y="6"/>
                    </a:lnTo>
                    <a:lnTo>
                      <a:pt x="18" y="6"/>
                    </a:lnTo>
                    <a:lnTo>
                      <a:pt x="18" y="6"/>
                    </a:lnTo>
                    <a:lnTo>
                      <a:pt x="18" y="6"/>
                    </a:lnTo>
                    <a:lnTo>
                      <a:pt x="18" y="6"/>
                    </a:lnTo>
                    <a:lnTo>
                      <a:pt x="18" y="6"/>
                    </a:lnTo>
                    <a:lnTo>
                      <a:pt x="18" y="6"/>
                    </a:lnTo>
                    <a:lnTo>
                      <a:pt x="18" y="6"/>
                    </a:lnTo>
                    <a:lnTo>
                      <a:pt x="18" y="6"/>
                    </a:lnTo>
                    <a:lnTo>
                      <a:pt x="18" y="6"/>
                    </a:lnTo>
                    <a:lnTo>
                      <a:pt x="18" y="6"/>
                    </a:lnTo>
                    <a:lnTo>
                      <a:pt x="18" y="6"/>
                    </a:lnTo>
                    <a:lnTo>
                      <a:pt x="18" y="6"/>
                    </a:lnTo>
                    <a:lnTo>
                      <a:pt x="18" y="4"/>
                    </a:lnTo>
                    <a:lnTo>
                      <a:pt x="22" y="4"/>
                    </a:lnTo>
                    <a:lnTo>
                      <a:pt x="22" y="4"/>
                    </a:lnTo>
                    <a:lnTo>
                      <a:pt x="22" y="4"/>
                    </a:lnTo>
                    <a:lnTo>
                      <a:pt x="22" y="4"/>
                    </a:lnTo>
                    <a:lnTo>
                      <a:pt x="22" y="4"/>
                    </a:lnTo>
                    <a:lnTo>
                      <a:pt x="22" y="4"/>
                    </a:lnTo>
                    <a:lnTo>
                      <a:pt x="22" y="4"/>
                    </a:lnTo>
                    <a:lnTo>
                      <a:pt x="22" y="4"/>
                    </a:lnTo>
                    <a:lnTo>
                      <a:pt x="22" y="4"/>
                    </a:lnTo>
                    <a:lnTo>
                      <a:pt x="22" y="4"/>
                    </a:lnTo>
                    <a:lnTo>
                      <a:pt x="22" y="4"/>
                    </a:lnTo>
                    <a:lnTo>
                      <a:pt x="22" y="4"/>
                    </a:lnTo>
                    <a:lnTo>
                      <a:pt x="26" y="4"/>
                    </a:lnTo>
                    <a:lnTo>
                      <a:pt x="26" y="4"/>
                    </a:lnTo>
                    <a:lnTo>
                      <a:pt x="28" y="4"/>
                    </a:lnTo>
                    <a:lnTo>
                      <a:pt x="28" y="4"/>
                    </a:lnTo>
                    <a:lnTo>
                      <a:pt x="28" y="4"/>
                    </a:lnTo>
                    <a:lnTo>
                      <a:pt x="28" y="4"/>
                    </a:lnTo>
                    <a:lnTo>
                      <a:pt x="32" y="4"/>
                    </a:lnTo>
                    <a:lnTo>
                      <a:pt x="32" y="4"/>
                    </a:lnTo>
                    <a:lnTo>
                      <a:pt x="32" y="4"/>
                    </a:lnTo>
                    <a:lnTo>
                      <a:pt x="32" y="4"/>
                    </a:lnTo>
                    <a:lnTo>
                      <a:pt x="32" y="4"/>
                    </a:lnTo>
                    <a:lnTo>
                      <a:pt x="36" y="4"/>
                    </a:lnTo>
                    <a:lnTo>
                      <a:pt x="36" y="4"/>
                    </a:lnTo>
                    <a:lnTo>
                      <a:pt x="36" y="4"/>
                    </a:lnTo>
                    <a:lnTo>
                      <a:pt x="36" y="4"/>
                    </a:lnTo>
                    <a:lnTo>
                      <a:pt x="36" y="4"/>
                    </a:lnTo>
                    <a:lnTo>
                      <a:pt x="36" y="4"/>
                    </a:lnTo>
                    <a:lnTo>
                      <a:pt x="32" y="4"/>
                    </a:lnTo>
                    <a:lnTo>
                      <a:pt x="32" y="4"/>
                    </a:lnTo>
                    <a:lnTo>
                      <a:pt x="32" y="4"/>
                    </a:lnTo>
                    <a:lnTo>
                      <a:pt x="32" y="4"/>
                    </a:lnTo>
                    <a:lnTo>
                      <a:pt x="32" y="0"/>
                    </a:lnTo>
                    <a:lnTo>
                      <a:pt x="32" y="0"/>
                    </a:lnTo>
                    <a:lnTo>
                      <a:pt x="32" y="0"/>
                    </a:lnTo>
                    <a:lnTo>
                      <a:pt x="36" y="0"/>
                    </a:lnTo>
                    <a:lnTo>
                      <a:pt x="36" y="0"/>
                    </a:lnTo>
                    <a:lnTo>
                      <a:pt x="36" y="0"/>
                    </a:lnTo>
                    <a:lnTo>
                      <a:pt x="36" y="0"/>
                    </a:lnTo>
                    <a:lnTo>
                      <a:pt x="36" y="0"/>
                    </a:lnTo>
                    <a:lnTo>
                      <a:pt x="36" y="0"/>
                    </a:lnTo>
                    <a:lnTo>
                      <a:pt x="36" y="0"/>
                    </a:lnTo>
                    <a:lnTo>
                      <a:pt x="36" y="4"/>
                    </a:lnTo>
                    <a:lnTo>
                      <a:pt x="36" y="0"/>
                    </a:lnTo>
                    <a:lnTo>
                      <a:pt x="36" y="0"/>
                    </a:lnTo>
                    <a:lnTo>
                      <a:pt x="40" y="0"/>
                    </a:lnTo>
                    <a:lnTo>
                      <a:pt x="40" y="0"/>
                    </a:lnTo>
                    <a:lnTo>
                      <a:pt x="40" y="4"/>
                    </a:lnTo>
                    <a:lnTo>
                      <a:pt x="40" y="4"/>
                    </a:lnTo>
                    <a:lnTo>
                      <a:pt x="40" y="4"/>
                    </a:lnTo>
                    <a:lnTo>
                      <a:pt x="40" y="4"/>
                    </a:lnTo>
                    <a:lnTo>
                      <a:pt x="40" y="4"/>
                    </a:lnTo>
                    <a:lnTo>
                      <a:pt x="40" y="4"/>
                    </a:lnTo>
                    <a:lnTo>
                      <a:pt x="40" y="0"/>
                    </a:lnTo>
                    <a:lnTo>
                      <a:pt x="40" y="4"/>
                    </a:lnTo>
                    <a:lnTo>
                      <a:pt x="44" y="4"/>
                    </a:lnTo>
                    <a:lnTo>
                      <a:pt x="48" y="4"/>
                    </a:lnTo>
                    <a:lnTo>
                      <a:pt x="48" y="4"/>
                    </a:lnTo>
                    <a:lnTo>
                      <a:pt x="48" y="6"/>
                    </a:lnTo>
                    <a:lnTo>
                      <a:pt x="48" y="6"/>
                    </a:lnTo>
                    <a:lnTo>
                      <a:pt x="52" y="6"/>
                    </a:lnTo>
                    <a:lnTo>
                      <a:pt x="52" y="6"/>
                    </a:lnTo>
                    <a:lnTo>
                      <a:pt x="52" y="6"/>
                    </a:lnTo>
                    <a:lnTo>
                      <a:pt x="48" y="6"/>
                    </a:lnTo>
                    <a:lnTo>
                      <a:pt x="48" y="10"/>
                    </a:lnTo>
                    <a:lnTo>
                      <a:pt x="48" y="10"/>
                    </a:lnTo>
                    <a:lnTo>
                      <a:pt x="48" y="10"/>
                    </a:lnTo>
                    <a:lnTo>
                      <a:pt x="48" y="10"/>
                    </a:lnTo>
                    <a:lnTo>
                      <a:pt x="48" y="10"/>
                    </a:lnTo>
                    <a:lnTo>
                      <a:pt x="48" y="10"/>
                    </a:lnTo>
                    <a:lnTo>
                      <a:pt x="48" y="14"/>
                    </a:lnTo>
                    <a:lnTo>
                      <a:pt x="48" y="14"/>
                    </a:lnTo>
                    <a:lnTo>
                      <a:pt x="48" y="14"/>
                    </a:lnTo>
                    <a:lnTo>
                      <a:pt x="48" y="14"/>
                    </a:lnTo>
                    <a:lnTo>
                      <a:pt x="48" y="14"/>
                    </a:lnTo>
                    <a:lnTo>
                      <a:pt x="48" y="14"/>
                    </a:lnTo>
                    <a:lnTo>
                      <a:pt x="52" y="14"/>
                    </a:lnTo>
                    <a:lnTo>
                      <a:pt x="52" y="14"/>
                    </a:lnTo>
                    <a:lnTo>
                      <a:pt x="52" y="14"/>
                    </a:lnTo>
                    <a:lnTo>
                      <a:pt x="56" y="14"/>
                    </a:lnTo>
                    <a:lnTo>
                      <a:pt x="52" y="14"/>
                    </a:lnTo>
                    <a:lnTo>
                      <a:pt x="52" y="18"/>
                    </a:lnTo>
                    <a:lnTo>
                      <a:pt x="56" y="18"/>
                    </a:lnTo>
                    <a:lnTo>
                      <a:pt x="56" y="18"/>
                    </a:lnTo>
                    <a:lnTo>
                      <a:pt x="56" y="18"/>
                    </a:lnTo>
                    <a:lnTo>
                      <a:pt x="56" y="18"/>
                    </a:lnTo>
                    <a:lnTo>
                      <a:pt x="56" y="18"/>
                    </a:lnTo>
                    <a:lnTo>
                      <a:pt x="58" y="18"/>
                    </a:lnTo>
                    <a:lnTo>
                      <a:pt x="58" y="18"/>
                    </a:lnTo>
                    <a:lnTo>
                      <a:pt x="58" y="18"/>
                    </a:lnTo>
                    <a:lnTo>
                      <a:pt x="58" y="14"/>
                    </a:lnTo>
                    <a:lnTo>
                      <a:pt x="58" y="14"/>
                    </a:lnTo>
                    <a:lnTo>
                      <a:pt x="58" y="14"/>
                    </a:lnTo>
                    <a:lnTo>
                      <a:pt x="62" y="14"/>
                    </a:lnTo>
                    <a:lnTo>
                      <a:pt x="62" y="18"/>
                    </a:lnTo>
                    <a:lnTo>
                      <a:pt x="62" y="18"/>
                    </a:lnTo>
                    <a:lnTo>
                      <a:pt x="62" y="22"/>
                    </a:lnTo>
                    <a:lnTo>
                      <a:pt x="62" y="22"/>
                    </a:lnTo>
                    <a:lnTo>
                      <a:pt x="62" y="22"/>
                    </a:lnTo>
                    <a:lnTo>
                      <a:pt x="62" y="22"/>
                    </a:lnTo>
                    <a:lnTo>
                      <a:pt x="62" y="26"/>
                    </a:lnTo>
                    <a:lnTo>
                      <a:pt x="62" y="26"/>
                    </a:lnTo>
                    <a:lnTo>
                      <a:pt x="62" y="26"/>
                    </a:lnTo>
                    <a:lnTo>
                      <a:pt x="58" y="26"/>
                    </a:lnTo>
                    <a:lnTo>
                      <a:pt x="58" y="26"/>
                    </a:lnTo>
                    <a:lnTo>
                      <a:pt x="58" y="22"/>
                    </a:lnTo>
                    <a:lnTo>
                      <a:pt x="58" y="22"/>
                    </a:lnTo>
                    <a:lnTo>
                      <a:pt x="58" y="22"/>
                    </a:lnTo>
                    <a:lnTo>
                      <a:pt x="58" y="22"/>
                    </a:lnTo>
                    <a:lnTo>
                      <a:pt x="56" y="22"/>
                    </a:lnTo>
                    <a:lnTo>
                      <a:pt x="56" y="26"/>
                    </a:lnTo>
                    <a:lnTo>
                      <a:pt x="56" y="26"/>
                    </a:lnTo>
                    <a:lnTo>
                      <a:pt x="56" y="26"/>
                    </a:lnTo>
                    <a:lnTo>
                      <a:pt x="56" y="26"/>
                    </a:lnTo>
                    <a:lnTo>
                      <a:pt x="58" y="30"/>
                    </a:lnTo>
                    <a:lnTo>
                      <a:pt x="58" y="30"/>
                    </a:lnTo>
                    <a:lnTo>
                      <a:pt x="56" y="30"/>
                    </a:lnTo>
                    <a:lnTo>
                      <a:pt x="56" y="30"/>
                    </a:lnTo>
                    <a:lnTo>
                      <a:pt x="56" y="30"/>
                    </a:lnTo>
                    <a:lnTo>
                      <a:pt x="56" y="30"/>
                    </a:lnTo>
                    <a:lnTo>
                      <a:pt x="56" y="30"/>
                    </a:lnTo>
                    <a:lnTo>
                      <a:pt x="56" y="30"/>
                    </a:lnTo>
                    <a:lnTo>
                      <a:pt x="56" y="30"/>
                    </a:lnTo>
                    <a:lnTo>
                      <a:pt x="52" y="30"/>
                    </a:lnTo>
                    <a:lnTo>
                      <a:pt x="52" y="30"/>
                    </a:lnTo>
                    <a:lnTo>
                      <a:pt x="52" y="30"/>
                    </a:lnTo>
                    <a:lnTo>
                      <a:pt x="52" y="30"/>
                    </a:lnTo>
                    <a:lnTo>
                      <a:pt x="52" y="30"/>
                    </a:lnTo>
                    <a:lnTo>
                      <a:pt x="48" y="30"/>
                    </a:lnTo>
                    <a:lnTo>
                      <a:pt x="48" y="30"/>
                    </a:lnTo>
                    <a:lnTo>
                      <a:pt x="48" y="30"/>
                    </a:lnTo>
                    <a:lnTo>
                      <a:pt x="48" y="30"/>
                    </a:lnTo>
                    <a:lnTo>
                      <a:pt x="48" y="26"/>
                    </a:lnTo>
                    <a:lnTo>
                      <a:pt x="48" y="26"/>
                    </a:lnTo>
                    <a:lnTo>
                      <a:pt x="48" y="26"/>
                    </a:lnTo>
                    <a:lnTo>
                      <a:pt x="44" y="26"/>
                    </a:lnTo>
                    <a:lnTo>
                      <a:pt x="44" y="26"/>
                    </a:lnTo>
                    <a:lnTo>
                      <a:pt x="44" y="26"/>
                    </a:lnTo>
                    <a:lnTo>
                      <a:pt x="44" y="30"/>
                    </a:lnTo>
                    <a:lnTo>
                      <a:pt x="44" y="30"/>
                    </a:lnTo>
                    <a:lnTo>
                      <a:pt x="44" y="30"/>
                    </a:lnTo>
                    <a:lnTo>
                      <a:pt x="44" y="30"/>
                    </a:lnTo>
                    <a:lnTo>
                      <a:pt x="44" y="34"/>
                    </a:lnTo>
                    <a:lnTo>
                      <a:pt x="44" y="34"/>
                    </a:lnTo>
                    <a:lnTo>
                      <a:pt x="44" y="34"/>
                    </a:lnTo>
                    <a:lnTo>
                      <a:pt x="40" y="34"/>
                    </a:lnTo>
                    <a:lnTo>
                      <a:pt x="40" y="34"/>
                    </a:lnTo>
                    <a:lnTo>
                      <a:pt x="40" y="36"/>
                    </a:lnTo>
                    <a:lnTo>
                      <a:pt x="40" y="36"/>
                    </a:lnTo>
                    <a:lnTo>
                      <a:pt x="40" y="36"/>
                    </a:lnTo>
                    <a:lnTo>
                      <a:pt x="40" y="36"/>
                    </a:lnTo>
                    <a:lnTo>
                      <a:pt x="40" y="36"/>
                    </a:lnTo>
                    <a:lnTo>
                      <a:pt x="40" y="40"/>
                    </a:lnTo>
                    <a:lnTo>
                      <a:pt x="40" y="40"/>
                    </a:lnTo>
                    <a:lnTo>
                      <a:pt x="40" y="40"/>
                    </a:lnTo>
                    <a:lnTo>
                      <a:pt x="40" y="36"/>
                    </a:lnTo>
                    <a:lnTo>
                      <a:pt x="40" y="36"/>
                    </a:lnTo>
                    <a:lnTo>
                      <a:pt x="40" y="36"/>
                    </a:lnTo>
                    <a:lnTo>
                      <a:pt x="36" y="36"/>
                    </a:lnTo>
                    <a:lnTo>
                      <a:pt x="36" y="36"/>
                    </a:lnTo>
                    <a:lnTo>
                      <a:pt x="40" y="34"/>
                    </a:lnTo>
                    <a:lnTo>
                      <a:pt x="40" y="34"/>
                    </a:lnTo>
                    <a:lnTo>
                      <a:pt x="36" y="34"/>
                    </a:lnTo>
                    <a:lnTo>
                      <a:pt x="36" y="34"/>
                    </a:lnTo>
                    <a:lnTo>
                      <a:pt x="36" y="34"/>
                    </a:lnTo>
                    <a:lnTo>
                      <a:pt x="36" y="34"/>
                    </a:lnTo>
                    <a:lnTo>
                      <a:pt x="36" y="34"/>
                    </a:lnTo>
                    <a:lnTo>
                      <a:pt x="36" y="34"/>
                    </a:lnTo>
                    <a:lnTo>
                      <a:pt x="32" y="30"/>
                    </a:lnTo>
                    <a:lnTo>
                      <a:pt x="32" y="30"/>
                    </a:lnTo>
                    <a:lnTo>
                      <a:pt x="32" y="30"/>
                    </a:lnTo>
                    <a:lnTo>
                      <a:pt x="32" y="30"/>
                    </a:lnTo>
                    <a:lnTo>
                      <a:pt x="32" y="30"/>
                    </a:lnTo>
                    <a:lnTo>
                      <a:pt x="32" y="26"/>
                    </a:lnTo>
                    <a:lnTo>
                      <a:pt x="32" y="26"/>
                    </a:lnTo>
                    <a:lnTo>
                      <a:pt x="32" y="26"/>
                    </a:lnTo>
                    <a:lnTo>
                      <a:pt x="32" y="26"/>
                    </a:lnTo>
                    <a:lnTo>
                      <a:pt x="32" y="26"/>
                    </a:lnTo>
                    <a:lnTo>
                      <a:pt x="28" y="30"/>
                    </a:lnTo>
                    <a:lnTo>
                      <a:pt x="28" y="34"/>
                    </a:lnTo>
                    <a:lnTo>
                      <a:pt x="28" y="34"/>
                    </a:lnTo>
                    <a:lnTo>
                      <a:pt x="26" y="36"/>
                    </a:lnTo>
                    <a:lnTo>
                      <a:pt x="26" y="36"/>
                    </a:lnTo>
                    <a:lnTo>
                      <a:pt x="26" y="36"/>
                    </a:lnTo>
                    <a:lnTo>
                      <a:pt x="26" y="36"/>
                    </a:lnTo>
                    <a:lnTo>
                      <a:pt x="26" y="36"/>
                    </a:lnTo>
                    <a:lnTo>
                      <a:pt x="26" y="36"/>
                    </a:lnTo>
                    <a:lnTo>
                      <a:pt x="26" y="36"/>
                    </a:lnTo>
                    <a:lnTo>
                      <a:pt x="26" y="36"/>
                    </a:lnTo>
                    <a:lnTo>
                      <a:pt x="22" y="36"/>
                    </a:lnTo>
                    <a:lnTo>
                      <a:pt x="22" y="36"/>
                    </a:lnTo>
                    <a:lnTo>
                      <a:pt x="22" y="36"/>
                    </a:lnTo>
                    <a:lnTo>
                      <a:pt x="22" y="36"/>
                    </a:lnTo>
                    <a:lnTo>
                      <a:pt x="18" y="36"/>
                    </a:lnTo>
                    <a:lnTo>
                      <a:pt x="18" y="36"/>
                    </a:lnTo>
                    <a:lnTo>
                      <a:pt x="18" y="36"/>
                    </a:lnTo>
                    <a:lnTo>
                      <a:pt x="18" y="36"/>
                    </a:lnTo>
                    <a:lnTo>
                      <a:pt x="18" y="36"/>
                    </a:lnTo>
                    <a:lnTo>
                      <a:pt x="14" y="36"/>
                    </a:lnTo>
                    <a:lnTo>
                      <a:pt x="14" y="36"/>
                    </a:lnTo>
                    <a:lnTo>
                      <a:pt x="14" y="36"/>
                    </a:lnTo>
                    <a:lnTo>
                      <a:pt x="14" y="36"/>
                    </a:lnTo>
                    <a:lnTo>
                      <a:pt x="14" y="36"/>
                    </a:lnTo>
                    <a:lnTo>
                      <a:pt x="14" y="36"/>
                    </a:lnTo>
                    <a:lnTo>
                      <a:pt x="14" y="36"/>
                    </a:lnTo>
                    <a:lnTo>
                      <a:pt x="10" y="34"/>
                    </a:lnTo>
                    <a:lnTo>
                      <a:pt x="10" y="34"/>
                    </a:lnTo>
                    <a:lnTo>
                      <a:pt x="10" y="34"/>
                    </a:lnTo>
                    <a:lnTo>
                      <a:pt x="10" y="30"/>
                    </a:lnTo>
                    <a:lnTo>
                      <a:pt x="10" y="26"/>
                    </a:lnTo>
                    <a:lnTo>
                      <a:pt x="10" y="26"/>
                    </a:lnTo>
                    <a:lnTo>
                      <a:pt x="10" y="26"/>
                    </a:lnTo>
                    <a:lnTo>
                      <a:pt x="6" y="26"/>
                    </a:lnTo>
                    <a:lnTo>
                      <a:pt x="6" y="26"/>
                    </a:lnTo>
                    <a:lnTo>
                      <a:pt x="6" y="26"/>
                    </a:lnTo>
                    <a:lnTo>
                      <a:pt x="6" y="26"/>
                    </a:lnTo>
                    <a:lnTo>
                      <a:pt x="2" y="26"/>
                    </a:lnTo>
                    <a:lnTo>
                      <a:pt x="2" y="30"/>
                    </a:lnTo>
                    <a:lnTo>
                      <a:pt x="2" y="30"/>
                    </a:lnTo>
                    <a:lnTo>
                      <a:pt x="2" y="30"/>
                    </a:lnTo>
                    <a:lnTo>
                      <a:pt x="2" y="30"/>
                    </a:lnTo>
                    <a:lnTo>
                      <a:pt x="2" y="30"/>
                    </a:lnTo>
                    <a:lnTo>
                      <a:pt x="2" y="34"/>
                    </a:lnTo>
                    <a:lnTo>
                      <a:pt x="0" y="34"/>
                    </a:lnTo>
                    <a:lnTo>
                      <a:pt x="0" y="34"/>
                    </a:lnTo>
                    <a:lnTo>
                      <a:pt x="0" y="34"/>
                    </a:lnTo>
                    <a:lnTo>
                      <a:pt x="0" y="34"/>
                    </a:lnTo>
                    <a:lnTo>
                      <a:pt x="0" y="30"/>
                    </a:lnTo>
                    <a:lnTo>
                      <a:pt x="0" y="30"/>
                    </a:lnTo>
                    <a:lnTo>
                      <a:pt x="0" y="30"/>
                    </a:lnTo>
                    <a:lnTo>
                      <a:pt x="0" y="30"/>
                    </a:lnTo>
                    <a:lnTo>
                      <a:pt x="0" y="30"/>
                    </a:lnTo>
                    <a:lnTo>
                      <a:pt x="0" y="30"/>
                    </a:lnTo>
                    <a:lnTo>
                      <a:pt x="0" y="30"/>
                    </a:lnTo>
                    <a:lnTo>
                      <a:pt x="0" y="30"/>
                    </a:lnTo>
                    <a:lnTo>
                      <a:pt x="0" y="26"/>
                    </a:lnTo>
                    <a:lnTo>
                      <a:pt x="0" y="26"/>
                    </a:lnTo>
                    <a:lnTo>
                      <a:pt x="0" y="26"/>
                    </a:lnTo>
                    <a:lnTo>
                      <a:pt x="0" y="26"/>
                    </a:lnTo>
                    <a:lnTo>
                      <a:pt x="0" y="22"/>
                    </a:lnTo>
                    <a:lnTo>
                      <a:pt x="2" y="22"/>
                    </a:lnTo>
                    <a:lnTo>
                      <a:pt x="2" y="22"/>
                    </a:lnTo>
                    <a:lnTo>
                      <a:pt x="2" y="22"/>
                    </a:lnTo>
                    <a:lnTo>
                      <a:pt x="6" y="18"/>
                    </a:lnTo>
                    <a:lnTo>
                      <a:pt x="2" y="18"/>
                    </a:lnTo>
                    <a:lnTo>
                      <a:pt x="2" y="18"/>
                    </a:lnTo>
                    <a:lnTo>
                      <a:pt x="2" y="18"/>
                    </a:lnTo>
                    <a:close/>
                    <a:moveTo>
                      <a:pt x="36" y="0"/>
                    </a:moveTo>
                    <a:lnTo>
                      <a:pt x="36" y="0"/>
                    </a:lnTo>
                    <a:lnTo>
                      <a:pt x="36" y="0"/>
                    </a:lnTo>
                    <a:lnTo>
                      <a:pt x="36" y="0"/>
                    </a:lnTo>
                    <a:lnTo>
                      <a:pt x="36" y="0"/>
                    </a:lnTo>
                    <a:lnTo>
                      <a:pt x="36" y="0"/>
                    </a:lnTo>
                    <a:lnTo>
                      <a:pt x="36"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8" name="Freeform 125">
                <a:extLst>
                  <a:ext uri="{FF2B5EF4-FFF2-40B4-BE49-F238E27FC236}">
                    <a16:creationId xmlns:a16="http://schemas.microsoft.com/office/drawing/2014/main" id="{36C2AD38-9FB0-B4D4-596E-E3D0F719701E}"/>
                  </a:ext>
                </a:extLst>
              </p:cNvPr>
              <p:cNvSpPr>
                <a:spLocks/>
              </p:cNvSpPr>
              <p:nvPr/>
            </p:nvSpPr>
            <p:spPr bwMode="auto">
              <a:xfrm>
                <a:off x="4889500" y="3029018"/>
                <a:ext cx="403225" cy="260350"/>
              </a:xfrm>
              <a:custGeom>
                <a:avLst/>
                <a:gdLst>
                  <a:gd name="T0" fmla="*/ 96 w 254"/>
                  <a:gd name="T1" fmla="*/ 134 h 164"/>
                  <a:gd name="T2" fmla="*/ 104 w 254"/>
                  <a:gd name="T3" fmla="*/ 124 h 164"/>
                  <a:gd name="T4" fmla="*/ 108 w 254"/>
                  <a:gd name="T5" fmla="*/ 124 h 164"/>
                  <a:gd name="T6" fmla="*/ 104 w 254"/>
                  <a:gd name="T7" fmla="*/ 108 h 164"/>
                  <a:gd name="T8" fmla="*/ 100 w 254"/>
                  <a:gd name="T9" fmla="*/ 98 h 164"/>
                  <a:gd name="T10" fmla="*/ 86 w 254"/>
                  <a:gd name="T11" fmla="*/ 90 h 164"/>
                  <a:gd name="T12" fmla="*/ 64 w 254"/>
                  <a:gd name="T13" fmla="*/ 86 h 164"/>
                  <a:gd name="T14" fmla="*/ 46 w 254"/>
                  <a:gd name="T15" fmla="*/ 98 h 164"/>
                  <a:gd name="T16" fmla="*/ 24 w 254"/>
                  <a:gd name="T17" fmla="*/ 94 h 164"/>
                  <a:gd name="T18" fmla="*/ 8 w 254"/>
                  <a:gd name="T19" fmla="*/ 90 h 164"/>
                  <a:gd name="T20" fmla="*/ 4 w 254"/>
                  <a:gd name="T21" fmla="*/ 74 h 164"/>
                  <a:gd name="T22" fmla="*/ 16 w 254"/>
                  <a:gd name="T23" fmla="*/ 48 h 164"/>
                  <a:gd name="T24" fmla="*/ 26 w 254"/>
                  <a:gd name="T25" fmla="*/ 38 h 164"/>
                  <a:gd name="T26" fmla="*/ 24 w 254"/>
                  <a:gd name="T27" fmla="*/ 18 h 164"/>
                  <a:gd name="T28" fmla="*/ 42 w 254"/>
                  <a:gd name="T29" fmla="*/ 12 h 164"/>
                  <a:gd name="T30" fmla="*/ 64 w 254"/>
                  <a:gd name="T31" fmla="*/ 16 h 164"/>
                  <a:gd name="T32" fmla="*/ 82 w 254"/>
                  <a:gd name="T33" fmla="*/ 18 h 164"/>
                  <a:gd name="T34" fmla="*/ 94 w 254"/>
                  <a:gd name="T35" fmla="*/ 18 h 164"/>
                  <a:gd name="T36" fmla="*/ 108 w 254"/>
                  <a:gd name="T37" fmla="*/ 22 h 164"/>
                  <a:gd name="T38" fmla="*/ 120 w 254"/>
                  <a:gd name="T39" fmla="*/ 18 h 164"/>
                  <a:gd name="T40" fmla="*/ 134 w 254"/>
                  <a:gd name="T41" fmla="*/ 8 h 164"/>
                  <a:gd name="T42" fmla="*/ 156 w 254"/>
                  <a:gd name="T43" fmla="*/ 0 h 164"/>
                  <a:gd name="T44" fmla="*/ 172 w 254"/>
                  <a:gd name="T45" fmla="*/ 12 h 164"/>
                  <a:gd name="T46" fmla="*/ 176 w 254"/>
                  <a:gd name="T47" fmla="*/ 26 h 164"/>
                  <a:gd name="T48" fmla="*/ 190 w 254"/>
                  <a:gd name="T49" fmla="*/ 38 h 164"/>
                  <a:gd name="T50" fmla="*/ 198 w 254"/>
                  <a:gd name="T51" fmla="*/ 42 h 164"/>
                  <a:gd name="T52" fmla="*/ 212 w 254"/>
                  <a:gd name="T53" fmla="*/ 46 h 164"/>
                  <a:gd name="T54" fmla="*/ 232 w 254"/>
                  <a:gd name="T55" fmla="*/ 48 h 164"/>
                  <a:gd name="T56" fmla="*/ 246 w 254"/>
                  <a:gd name="T57" fmla="*/ 56 h 164"/>
                  <a:gd name="T58" fmla="*/ 250 w 254"/>
                  <a:gd name="T59" fmla="*/ 72 h 164"/>
                  <a:gd name="T60" fmla="*/ 254 w 254"/>
                  <a:gd name="T61" fmla="*/ 90 h 164"/>
                  <a:gd name="T62" fmla="*/ 236 w 254"/>
                  <a:gd name="T63" fmla="*/ 98 h 164"/>
                  <a:gd name="T64" fmla="*/ 224 w 254"/>
                  <a:gd name="T65" fmla="*/ 112 h 164"/>
                  <a:gd name="T66" fmla="*/ 206 w 254"/>
                  <a:gd name="T67" fmla="*/ 120 h 164"/>
                  <a:gd name="T68" fmla="*/ 190 w 254"/>
                  <a:gd name="T69" fmla="*/ 124 h 164"/>
                  <a:gd name="T70" fmla="*/ 186 w 254"/>
                  <a:gd name="T71" fmla="*/ 128 h 164"/>
                  <a:gd name="T72" fmla="*/ 172 w 254"/>
                  <a:gd name="T73" fmla="*/ 128 h 164"/>
                  <a:gd name="T74" fmla="*/ 168 w 254"/>
                  <a:gd name="T75" fmla="*/ 130 h 164"/>
                  <a:gd name="T76" fmla="*/ 176 w 254"/>
                  <a:gd name="T77" fmla="*/ 134 h 164"/>
                  <a:gd name="T78" fmla="*/ 186 w 254"/>
                  <a:gd name="T79" fmla="*/ 146 h 164"/>
                  <a:gd name="T80" fmla="*/ 184 w 254"/>
                  <a:gd name="T81" fmla="*/ 138 h 164"/>
                  <a:gd name="T82" fmla="*/ 198 w 254"/>
                  <a:gd name="T83" fmla="*/ 146 h 164"/>
                  <a:gd name="T84" fmla="*/ 194 w 254"/>
                  <a:gd name="T85" fmla="*/ 154 h 164"/>
                  <a:gd name="T86" fmla="*/ 176 w 254"/>
                  <a:gd name="T87" fmla="*/ 160 h 164"/>
                  <a:gd name="T88" fmla="*/ 160 w 254"/>
                  <a:gd name="T89" fmla="*/ 158 h 164"/>
                  <a:gd name="T90" fmla="*/ 150 w 254"/>
                  <a:gd name="T91" fmla="*/ 146 h 164"/>
                  <a:gd name="T92" fmla="*/ 160 w 254"/>
                  <a:gd name="T93" fmla="*/ 134 h 164"/>
                  <a:gd name="T94" fmla="*/ 146 w 254"/>
                  <a:gd name="T95" fmla="*/ 130 h 164"/>
                  <a:gd name="T96" fmla="*/ 138 w 254"/>
                  <a:gd name="T97" fmla="*/ 124 h 164"/>
                  <a:gd name="T98" fmla="*/ 142 w 254"/>
                  <a:gd name="T99" fmla="*/ 124 h 164"/>
                  <a:gd name="T100" fmla="*/ 138 w 254"/>
                  <a:gd name="T101" fmla="*/ 112 h 164"/>
                  <a:gd name="T102" fmla="*/ 134 w 254"/>
                  <a:gd name="T103" fmla="*/ 120 h 164"/>
                  <a:gd name="T104" fmla="*/ 116 w 254"/>
                  <a:gd name="T105" fmla="*/ 134 h 164"/>
                  <a:gd name="T106" fmla="*/ 108 w 254"/>
                  <a:gd name="T107" fmla="*/ 146 h 164"/>
                  <a:gd name="T108" fmla="*/ 94 w 254"/>
                  <a:gd name="T109" fmla="*/ 1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164">
                    <a:moveTo>
                      <a:pt x="86" y="146"/>
                    </a:moveTo>
                    <a:lnTo>
                      <a:pt x="86" y="142"/>
                    </a:lnTo>
                    <a:lnTo>
                      <a:pt x="90" y="142"/>
                    </a:lnTo>
                    <a:lnTo>
                      <a:pt x="90" y="138"/>
                    </a:lnTo>
                    <a:lnTo>
                      <a:pt x="94" y="138"/>
                    </a:lnTo>
                    <a:lnTo>
                      <a:pt x="94" y="134"/>
                    </a:lnTo>
                    <a:lnTo>
                      <a:pt x="96" y="134"/>
                    </a:lnTo>
                    <a:lnTo>
                      <a:pt x="96" y="130"/>
                    </a:lnTo>
                    <a:lnTo>
                      <a:pt x="96" y="128"/>
                    </a:lnTo>
                    <a:lnTo>
                      <a:pt x="96" y="124"/>
                    </a:lnTo>
                    <a:lnTo>
                      <a:pt x="100" y="124"/>
                    </a:lnTo>
                    <a:lnTo>
                      <a:pt x="100" y="128"/>
                    </a:lnTo>
                    <a:lnTo>
                      <a:pt x="100" y="124"/>
                    </a:lnTo>
                    <a:lnTo>
                      <a:pt x="104" y="124"/>
                    </a:lnTo>
                    <a:lnTo>
                      <a:pt x="104" y="128"/>
                    </a:lnTo>
                    <a:lnTo>
                      <a:pt x="108" y="128"/>
                    </a:lnTo>
                    <a:lnTo>
                      <a:pt x="108" y="124"/>
                    </a:lnTo>
                    <a:lnTo>
                      <a:pt x="108" y="128"/>
                    </a:lnTo>
                    <a:lnTo>
                      <a:pt x="112" y="128"/>
                    </a:lnTo>
                    <a:lnTo>
                      <a:pt x="112" y="124"/>
                    </a:lnTo>
                    <a:lnTo>
                      <a:pt x="108" y="124"/>
                    </a:lnTo>
                    <a:lnTo>
                      <a:pt x="112" y="124"/>
                    </a:lnTo>
                    <a:lnTo>
                      <a:pt x="112" y="120"/>
                    </a:lnTo>
                    <a:lnTo>
                      <a:pt x="112" y="116"/>
                    </a:lnTo>
                    <a:lnTo>
                      <a:pt x="108" y="116"/>
                    </a:lnTo>
                    <a:lnTo>
                      <a:pt x="104" y="116"/>
                    </a:lnTo>
                    <a:lnTo>
                      <a:pt x="104" y="112"/>
                    </a:lnTo>
                    <a:lnTo>
                      <a:pt x="104" y="108"/>
                    </a:lnTo>
                    <a:lnTo>
                      <a:pt x="104" y="104"/>
                    </a:lnTo>
                    <a:lnTo>
                      <a:pt x="104" y="108"/>
                    </a:lnTo>
                    <a:lnTo>
                      <a:pt x="100" y="104"/>
                    </a:lnTo>
                    <a:lnTo>
                      <a:pt x="104" y="104"/>
                    </a:lnTo>
                    <a:lnTo>
                      <a:pt x="100" y="104"/>
                    </a:lnTo>
                    <a:lnTo>
                      <a:pt x="100" y="102"/>
                    </a:lnTo>
                    <a:lnTo>
                      <a:pt x="100" y="98"/>
                    </a:lnTo>
                    <a:lnTo>
                      <a:pt x="100" y="94"/>
                    </a:lnTo>
                    <a:lnTo>
                      <a:pt x="96" y="94"/>
                    </a:lnTo>
                    <a:lnTo>
                      <a:pt x="94" y="90"/>
                    </a:lnTo>
                    <a:lnTo>
                      <a:pt x="90" y="90"/>
                    </a:lnTo>
                    <a:lnTo>
                      <a:pt x="90" y="86"/>
                    </a:lnTo>
                    <a:lnTo>
                      <a:pt x="86" y="86"/>
                    </a:lnTo>
                    <a:lnTo>
                      <a:pt x="86" y="90"/>
                    </a:lnTo>
                    <a:lnTo>
                      <a:pt x="86" y="86"/>
                    </a:lnTo>
                    <a:lnTo>
                      <a:pt x="82" y="86"/>
                    </a:lnTo>
                    <a:lnTo>
                      <a:pt x="80" y="82"/>
                    </a:lnTo>
                    <a:lnTo>
                      <a:pt x="76" y="82"/>
                    </a:lnTo>
                    <a:lnTo>
                      <a:pt x="72" y="86"/>
                    </a:lnTo>
                    <a:lnTo>
                      <a:pt x="68" y="86"/>
                    </a:lnTo>
                    <a:lnTo>
                      <a:pt x="64" y="86"/>
                    </a:lnTo>
                    <a:lnTo>
                      <a:pt x="64" y="90"/>
                    </a:lnTo>
                    <a:lnTo>
                      <a:pt x="60" y="90"/>
                    </a:lnTo>
                    <a:lnTo>
                      <a:pt x="56" y="94"/>
                    </a:lnTo>
                    <a:lnTo>
                      <a:pt x="54" y="94"/>
                    </a:lnTo>
                    <a:lnTo>
                      <a:pt x="50" y="94"/>
                    </a:lnTo>
                    <a:lnTo>
                      <a:pt x="46" y="94"/>
                    </a:lnTo>
                    <a:lnTo>
                      <a:pt x="46" y="98"/>
                    </a:lnTo>
                    <a:lnTo>
                      <a:pt x="42" y="98"/>
                    </a:lnTo>
                    <a:lnTo>
                      <a:pt x="38" y="98"/>
                    </a:lnTo>
                    <a:lnTo>
                      <a:pt x="38" y="94"/>
                    </a:lnTo>
                    <a:lnTo>
                      <a:pt x="34" y="94"/>
                    </a:lnTo>
                    <a:lnTo>
                      <a:pt x="30" y="94"/>
                    </a:lnTo>
                    <a:lnTo>
                      <a:pt x="26" y="94"/>
                    </a:lnTo>
                    <a:lnTo>
                      <a:pt x="24" y="94"/>
                    </a:lnTo>
                    <a:lnTo>
                      <a:pt x="20" y="94"/>
                    </a:lnTo>
                    <a:lnTo>
                      <a:pt x="16" y="94"/>
                    </a:lnTo>
                    <a:lnTo>
                      <a:pt x="16" y="90"/>
                    </a:lnTo>
                    <a:lnTo>
                      <a:pt x="16" y="94"/>
                    </a:lnTo>
                    <a:lnTo>
                      <a:pt x="12" y="94"/>
                    </a:lnTo>
                    <a:lnTo>
                      <a:pt x="12" y="90"/>
                    </a:lnTo>
                    <a:lnTo>
                      <a:pt x="8" y="90"/>
                    </a:lnTo>
                    <a:lnTo>
                      <a:pt x="4" y="86"/>
                    </a:lnTo>
                    <a:lnTo>
                      <a:pt x="0" y="82"/>
                    </a:lnTo>
                    <a:lnTo>
                      <a:pt x="0" y="86"/>
                    </a:lnTo>
                    <a:lnTo>
                      <a:pt x="0" y="82"/>
                    </a:lnTo>
                    <a:lnTo>
                      <a:pt x="0" y="78"/>
                    </a:lnTo>
                    <a:lnTo>
                      <a:pt x="4" y="78"/>
                    </a:lnTo>
                    <a:lnTo>
                      <a:pt x="4" y="74"/>
                    </a:lnTo>
                    <a:lnTo>
                      <a:pt x="8" y="72"/>
                    </a:lnTo>
                    <a:lnTo>
                      <a:pt x="12" y="72"/>
                    </a:lnTo>
                    <a:lnTo>
                      <a:pt x="8" y="68"/>
                    </a:lnTo>
                    <a:lnTo>
                      <a:pt x="8" y="64"/>
                    </a:lnTo>
                    <a:lnTo>
                      <a:pt x="8" y="60"/>
                    </a:lnTo>
                    <a:lnTo>
                      <a:pt x="16" y="52"/>
                    </a:lnTo>
                    <a:lnTo>
                      <a:pt x="16" y="48"/>
                    </a:lnTo>
                    <a:lnTo>
                      <a:pt x="20" y="48"/>
                    </a:lnTo>
                    <a:lnTo>
                      <a:pt x="20" y="46"/>
                    </a:lnTo>
                    <a:lnTo>
                      <a:pt x="24" y="46"/>
                    </a:lnTo>
                    <a:lnTo>
                      <a:pt x="24" y="42"/>
                    </a:lnTo>
                    <a:lnTo>
                      <a:pt x="26" y="42"/>
                    </a:lnTo>
                    <a:lnTo>
                      <a:pt x="30" y="42"/>
                    </a:lnTo>
                    <a:lnTo>
                      <a:pt x="26" y="38"/>
                    </a:lnTo>
                    <a:lnTo>
                      <a:pt x="26" y="34"/>
                    </a:lnTo>
                    <a:lnTo>
                      <a:pt x="30" y="34"/>
                    </a:lnTo>
                    <a:lnTo>
                      <a:pt x="26" y="34"/>
                    </a:lnTo>
                    <a:lnTo>
                      <a:pt x="26" y="30"/>
                    </a:lnTo>
                    <a:lnTo>
                      <a:pt x="24" y="26"/>
                    </a:lnTo>
                    <a:lnTo>
                      <a:pt x="24" y="22"/>
                    </a:lnTo>
                    <a:lnTo>
                      <a:pt x="24" y="18"/>
                    </a:lnTo>
                    <a:lnTo>
                      <a:pt x="24" y="16"/>
                    </a:lnTo>
                    <a:lnTo>
                      <a:pt x="26" y="18"/>
                    </a:lnTo>
                    <a:lnTo>
                      <a:pt x="30" y="16"/>
                    </a:lnTo>
                    <a:lnTo>
                      <a:pt x="30" y="12"/>
                    </a:lnTo>
                    <a:lnTo>
                      <a:pt x="34" y="12"/>
                    </a:lnTo>
                    <a:lnTo>
                      <a:pt x="38" y="12"/>
                    </a:lnTo>
                    <a:lnTo>
                      <a:pt x="42" y="12"/>
                    </a:lnTo>
                    <a:lnTo>
                      <a:pt x="46" y="12"/>
                    </a:lnTo>
                    <a:lnTo>
                      <a:pt x="50" y="12"/>
                    </a:lnTo>
                    <a:lnTo>
                      <a:pt x="54" y="12"/>
                    </a:lnTo>
                    <a:lnTo>
                      <a:pt x="56" y="12"/>
                    </a:lnTo>
                    <a:lnTo>
                      <a:pt x="60" y="12"/>
                    </a:lnTo>
                    <a:lnTo>
                      <a:pt x="60" y="16"/>
                    </a:lnTo>
                    <a:lnTo>
                      <a:pt x="64" y="16"/>
                    </a:lnTo>
                    <a:lnTo>
                      <a:pt x="64" y="12"/>
                    </a:lnTo>
                    <a:lnTo>
                      <a:pt x="64" y="16"/>
                    </a:lnTo>
                    <a:lnTo>
                      <a:pt x="68" y="16"/>
                    </a:lnTo>
                    <a:lnTo>
                      <a:pt x="72" y="16"/>
                    </a:lnTo>
                    <a:lnTo>
                      <a:pt x="76" y="18"/>
                    </a:lnTo>
                    <a:lnTo>
                      <a:pt x="80" y="18"/>
                    </a:lnTo>
                    <a:lnTo>
                      <a:pt x="82" y="18"/>
                    </a:lnTo>
                    <a:lnTo>
                      <a:pt x="86" y="18"/>
                    </a:lnTo>
                    <a:lnTo>
                      <a:pt x="86" y="16"/>
                    </a:lnTo>
                    <a:lnTo>
                      <a:pt x="86" y="18"/>
                    </a:lnTo>
                    <a:lnTo>
                      <a:pt x="90" y="18"/>
                    </a:lnTo>
                    <a:lnTo>
                      <a:pt x="94" y="18"/>
                    </a:lnTo>
                    <a:lnTo>
                      <a:pt x="94" y="22"/>
                    </a:lnTo>
                    <a:lnTo>
                      <a:pt x="94" y="18"/>
                    </a:lnTo>
                    <a:lnTo>
                      <a:pt x="96" y="18"/>
                    </a:lnTo>
                    <a:lnTo>
                      <a:pt x="100" y="18"/>
                    </a:lnTo>
                    <a:lnTo>
                      <a:pt x="100" y="22"/>
                    </a:lnTo>
                    <a:lnTo>
                      <a:pt x="104" y="22"/>
                    </a:lnTo>
                    <a:lnTo>
                      <a:pt x="104" y="18"/>
                    </a:lnTo>
                    <a:lnTo>
                      <a:pt x="108" y="18"/>
                    </a:lnTo>
                    <a:lnTo>
                      <a:pt x="108" y="22"/>
                    </a:lnTo>
                    <a:lnTo>
                      <a:pt x="112" y="18"/>
                    </a:lnTo>
                    <a:lnTo>
                      <a:pt x="116" y="18"/>
                    </a:lnTo>
                    <a:lnTo>
                      <a:pt x="116" y="22"/>
                    </a:lnTo>
                    <a:lnTo>
                      <a:pt x="120" y="22"/>
                    </a:lnTo>
                    <a:lnTo>
                      <a:pt x="120" y="26"/>
                    </a:lnTo>
                    <a:lnTo>
                      <a:pt x="120" y="22"/>
                    </a:lnTo>
                    <a:lnTo>
                      <a:pt x="120" y="18"/>
                    </a:lnTo>
                    <a:lnTo>
                      <a:pt x="120" y="16"/>
                    </a:lnTo>
                    <a:lnTo>
                      <a:pt x="120" y="12"/>
                    </a:lnTo>
                    <a:lnTo>
                      <a:pt x="124" y="12"/>
                    </a:lnTo>
                    <a:lnTo>
                      <a:pt x="124" y="8"/>
                    </a:lnTo>
                    <a:lnTo>
                      <a:pt x="126" y="8"/>
                    </a:lnTo>
                    <a:lnTo>
                      <a:pt x="130" y="8"/>
                    </a:lnTo>
                    <a:lnTo>
                      <a:pt x="134" y="8"/>
                    </a:lnTo>
                    <a:lnTo>
                      <a:pt x="138" y="8"/>
                    </a:lnTo>
                    <a:lnTo>
                      <a:pt x="142" y="8"/>
                    </a:lnTo>
                    <a:lnTo>
                      <a:pt x="146" y="8"/>
                    </a:lnTo>
                    <a:lnTo>
                      <a:pt x="146" y="4"/>
                    </a:lnTo>
                    <a:lnTo>
                      <a:pt x="150" y="4"/>
                    </a:lnTo>
                    <a:lnTo>
                      <a:pt x="154" y="4"/>
                    </a:lnTo>
                    <a:lnTo>
                      <a:pt x="156" y="0"/>
                    </a:lnTo>
                    <a:lnTo>
                      <a:pt x="160" y="0"/>
                    </a:lnTo>
                    <a:lnTo>
                      <a:pt x="160" y="4"/>
                    </a:lnTo>
                    <a:lnTo>
                      <a:pt x="164" y="4"/>
                    </a:lnTo>
                    <a:lnTo>
                      <a:pt x="164" y="0"/>
                    </a:lnTo>
                    <a:lnTo>
                      <a:pt x="168" y="4"/>
                    </a:lnTo>
                    <a:lnTo>
                      <a:pt x="168" y="8"/>
                    </a:lnTo>
                    <a:lnTo>
                      <a:pt x="172" y="12"/>
                    </a:lnTo>
                    <a:lnTo>
                      <a:pt x="176" y="16"/>
                    </a:lnTo>
                    <a:lnTo>
                      <a:pt x="172" y="16"/>
                    </a:lnTo>
                    <a:lnTo>
                      <a:pt x="168" y="16"/>
                    </a:lnTo>
                    <a:lnTo>
                      <a:pt x="172" y="18"/>
                    </a:lnTo>
                    <a:lnTo>
                      <a:pt x="172" y="22"/>
                    </a:lnTo>
                    <a:lnTo>
                      <a:pt x="172" y="26"/>
                    </a:lnTo>
                    <a:lnTo>
                      <a:pt x="176" y="26"/>
                    </a:lnTo>
                    <a:lnTo>
                      <a:pt x="180" y="26"/>
                    </a:lnTo>
                    <a:lnTo>
                      <a:pt x="184" y="26"/>
                    </a:lnTo>
                    <a:lnTo>
                      <a:pt x="184" y="30"/>
                    </a:lnTo>
                    <a:lnTo>
                      <a:pt x="186" y="30"/>
                    </a:lnTo>
                    <a:lnTo>
                      <a:pt x="186" y="34"/>
                    </a:lnTo>
                    <a:lnTo>
                      <a:pt x="190" y="34"/>
                    </a:lnTo>
                    <a:lnTo>
                      <a:pt x="190" y="38"/>
                    </a:lnTo>
                    <a:lnTo>
                      <a:pt x="186" y="38"/>
                    </a:lnTo>
                    <a:lnTo>
                      <a:pt x="186" y="42"/>
                    </a:lnTo>
                    <a:lnTo>
                      <a:pt x="190" y="42"/>
                    </a:lnTo>
                    <a:lnTo>
                      <a:pt x="190" y="46"/>
                    </a:lnTo>
                    <a:lnTo>
                      <a:pt x="194" y="46"/>
                    </a:lnTo>
                    <a:lnTo>
                      <a:pt x="194" y="42"/>
                    </a:lnTo>
                    <a:lnTo>
                      <a:pt x="198" y="42"/>
                    </a:lnTo>
                    <a:lnTo>
                      <a:pt x="198" y="46"/>
                    </a:lnTo>
                    <a:lnTo>
                      <a:pt x="202" y="46"/>
                    </a:lnTo>
                    <a:lnTo>
                      <a:pt x="206" y="46"/>
                    </a:lnTo>
                    <a:lnTo>
                      <a:pt x="206" y="48"/>
                    </a:lnTo>
                    <a:lnTo>
                      <a:pt x="206" y="46"/>
                    </a:lnTo>
                    <a:lnTo>
                      <a:pt x="210" y="46"/>
                    </a:lnTo>
                    <a:lnTo>
                      <a:pt x="212" y="46"/>
                    </a:lnTo>
                    <a:lnTo>
                      <a:pt x="216" y="42"/>
                    </a:lnTo>
                    <a:lnTo>
                      <a:pt x="220" y="48"/>
                    </a:lnTo>
                    <a:lnTo>
                      <a:pt x="224" y="48"/>
                    </a:lnTo>
                    <a:lnTo>
                      <a:pt x="224" y="52"/>
                    </a:lnTo>
                    <a:lnTo>
                      <a:pt x="228" y="52"/>
                    </a:lnTo>
                    <a:lnTo>
                      <a:pt x="228" y="48"/>
                    </a:lnTo>
                    <a:lnTo>
                      <a:pt x="232" y="48"/>
                    </a:lnTo>
                    <a:lnTo>
                      <a:pt x="232" y="52"/>
                    </a:lnTo>
                    <a:lnTo>
                      <a:pt x="236" y="52"/>
                    </a:lnTo>
                    <a:lnTo>
                      <a:pt x="240" y="52"/>
                    </a:lnTo>
                    <a:lnTo>
                      <a:pt x="240" y="56"/>
                    </a:lnTo>
                    <a:lnTo>
                      <a:pt x="242" y="52"/>
                    </a:lnTo>
                    <a:lnTo>
                      <a:pt x="242" y="56"/>
                    </a:lnTo>
                    <a:lnTo>
                      <a:pt x="246" y="56"/>
                    </a:lnTo>
                    <a:lnTo>
                      <a:pt x="246" y="60"/>
                    </a:lnTo>
                    <a:lnTo>
                      <a:pt x="250" y="60"/>
                    </a:lnTo>
                    <a:lnTo>
                      <a:pt x="254" y="60"/>
                    </a:lnTo>
                    <a:lnTo>
                      <a:pt x="254" y="64"/>
                    </a:lnTo>
                    <a:lnTo>
                      <a:pt x="254" y="68"/>
                    </a:lnTo>
                    <a:lnTo>
                      <a:pt x="254" y="72"/>
                    </a:lnTo>
                    <a:lnTo>
                      <a:pt x="250" y="72"/>
                    </a:lnTo>
                    <a:lnTo>
                      <a:pt x="250" y="74"/>
                    </a:lnTo>
                    <a:lnTo>
                      <a:pt x="254" y="74"/>
                    </a:lnTo>
                    <a:lnTo>
                      <a:pt x="250" y="74"/>
                    </a:lnTo>
                    <a:lnTo>
                      <a:pt x="250" y="78"/>
                    </a:lnTo>
                    <a:lnTo>
                      <a:pt x="250" y="82"/>
                    </a:lnTo>
                    <a:lnTo>
                      <a:pt x="254" y="86"/>
                    </a:lnTo>
                    <a:lnTo>
                      <a:pt x="254" y="90"/>
                    </a:lnTo>
                    <a:lnTo>
                      <a:pt x="250" y="90"/>
                    </a:lnTo>
                    <a:lnTo>
                      <a:pt x="250" y="94"/>
                    </a:lnTo>
                    <a:lnTo>
                      <a:pt x="250" y="98"/>
                    </a:lnTo>
                    <a:lnTo>
                      <a:pt x="246" y="98"/>
                    </a:lnTo>
                    <a:lnTo>
                      <a:pt x="242" y="98"/>
                    </a:lnTo>
                    <a:lnTo>
                      <a:pt x="240" y="98"/>
                    </a:lnTo>
                    <a:lnTo>
                      <a:pt x="236" y="98"/>
                    </a:lnTo>
                    <a:lnTo>
                      <a:pt x="236" y="102"/>
                    </a:lnTo>
                    <a:lnTo>
                      <a:pt x="232" y="102"/>
                    </a:lnTo>
                    <a:lnTo>
                      <a:pt x="228" y="102"/>
                    </a:lnTo>
                    <a:lnTo>
                      <a:pt x="228" y="104"/>
                    </a:lnTo>
                    <a:lnTo>
                      <a:pt x="228" y="108"/>
                    </a:lnTo>
                    <a:lnTo>
                      <a:pt x="228" y="112"/>
                    </a:lnTo>
                    <a:lnTo>
                      <a:pt x="224" y="112"/>
                    </a:lnTo>
                    <a:lnTo>
                      <a:pt x="220" y="112"/>
                    </a:lnTo>
                    <a:lnTo>
                      <a:pt x="216" y="112"/>
                    </a:lnTo>
                    <a:lnTo>
                      <a:pt x="216" y="116"/>
                    </a:lnTo>
                    <a:lnTo>
                      <a:pt x="212" y="116"/>
                    </a:lnTo>
                    <a:lnTo>
                      <a:pt x="210" y="116"/>
                    </a:lnTo>
                    <a:lnTo>
                      <a:pt x="210" y="120"/>
                    </a:lnTo>
                    <a:lnTo>
                      <a:pt x="206" y="120"/>
                    </a:lnTo>
                    <a:lnTo>
                      <a:pt x="206" y="116"/>
                    </a:lnTo>
                    <a:lnTo>
                      <a:pt x="206" y="120"/>
                    </a:lnTo>
                    <a:lnTo>
                      <a:pt x="202" y="120"/>
                    </a:lnTo>
                    <a:lnTo>
                      <a:pt x="198" y="120"/>
                    </a:lnTo>
                    <a:lnTo>
                      <a:pt x="194" y="120"/>
                    </a:lnTo>
                    <a:lnTo>
                      <a:pt x="194" y="124"/>
                    </a:lnTo>
                    <a:lnTo>
                      <a:pt x="190" y="124"/>
                    </a:lnTo>
                    <a:lnTo>
                      <a:pt x="186" y="128"/>
                    </a:lnTo>
                    <a:lnTo>
                      <a:pt x="186" y="130"/>
                    </a:lnTo>
                    <a:lnTo>
                      <a:pt x="184" y="130"/>
                    </a:lnTo>
                    <a:lnTo>
                      <a:pt x="186" y="130"/>
                    </a:lnTo>
                    <a:lnTo>
                      <a:pt x="186" y="128"/>
                    </a:lnTo>
                    <a:lnTo>
                      <a:pt x="186" y="124"/>
                    </a:lnTo>
                    <a:lnTo>
                      <a:pt x="186" y="128"/>
                    </a:lnTo>
                    <a:lnTo>
                      <a:pt x="184" y="128"/>
                    </a:lnTo>
                    <a:lnTo>
                      <a:pt x="180" y="130"/>
                    </a:lnTo>
                    <a:lnTo>
                      <a:pt x="176" y="130"/>
                    </a:lnTo>
                    <a:lnTo>
                      <a:pt x="176" y="134"/>
                    </a:lnTo>
                    <a:lnTo>
                      <a:pt x="176" y="130"/>
                    </a:lnTo>
                    <a:lnTo>
                      <a:pt x="172" y="130"/>
                    </a:lnTo>
                    <a:lnTo>
                      <a:pt x="172" y="128"/>
                    </a:lnTo>
                    <a:lnTo>
                      <a:pt x="172" y="130"/>
                    </a:lnTo>
                    <a:lnTo>
                      <a:pt x="168" y="130"/>
                    </a:lnTo>
                    <a:lnTo>
                      <a:pt x="172" y="130"/>
                    </a:lnTo>
                    <a:lnTo>
                      <a:pt x="168" y="130"/>
                    </a:lnTo>
                    <a:lnTo>
                      <a:pt x="164" y="128"/>
                    </a:lnTo>
                    <a:lnTo>
                      <a:pt x="164" y="130"/>
                    </a:lnTo>
                    <a:lnTo>
                      <a:pt x="168" y="130"/>
                    </a:lnTo>
                    <a:lnTo>
                      <a:pt x="168" y="134"/>
                    </a:lnTo>
                    <a:lnTo>
                      <a:pt x="168" y="130"/>
                    </a:lnTo>
                    <a:lnTo>
                      <a:pt x="168" y="134"/>
                    </a:lnTo>
                    <a:lnTo>
                      <a:pt x="172" y="134"/>
                    </a:lnTo>
                    <a:lnTo>
                      <a:pt x="176" y="134"/>
                    </a:lnTo>
                    <a:lnTo>
                      <a:pt x="172" y="134"/>
                    </a:lnTo>
                    <a:lnTo>
                      <a:pt x="176" y="134"/>
                    </a:lnTo>
                    <a:lnTo>
                      <a:pt x="176" y="138"/>
                    </a:lnTo>
                    <a:lnTo>
                      <a:pt x="180" y="138"/>
                    </a:lnTo>
                    <a:lnTo>
                      <a:pt x="180" y="142"/>
                    </a:lnTo>
                    <a:lnTo>
                      <a:pt x="184" y="142"/>
                    </a:lnTo>
                    <a:lnTo>
                      <a:pt x="184" y="146"/>
                    </a:lnTo>
                    <a:lnTo>
                      <a:pt x="186" y="150"/>
                    </a:lnTo>
                    <a:lnTo>
                      <a:pt x="186" y="146"/>
                    </a:lnTo>
                    <a:lnTo>
                      <a:pt x="184" y="142"/>
                    </a:lnTo>
                    <a:lnTo>
                      <a:pt x="184" y="138"/>
                    </a:lnTo>
                    <a:lnTo>
                      <a:pt x="180" y="138"/>
                    </a:lnTo>
                    <a:lnTo>
                      <a:pt x="180" y="134"/>
                    </a:lnTo>
                    <a:lnTo>
                      <a:pt x="180" y="130"/>
                    </a:lnTo>
                    <a:lnTo>
                      <a:pt x="180" y="134"/>
                    </a:lnTo>
                    <a:lnTo>
                      <a:pt x="184" y="138"/>
                    </a:lnTo>
                    <a:lnTo>
                      <a:pt x="184" y="142"/>
                    </a:lnTo>
                    <a:lnTo>
                      <a:pt x="186" y="146"/>
                    </a:lnTo>
                    <a:lnTo>
                      <a:pt x="190" y="146"/>
                    </a:lnTo>
                    <a:lnTo>
                      <a:pt x="190" y="150"/>
                    </a:lnTo>
                    <a:lnTo>
                      <a:pt x="190" y="146"/>
                    </a:lnTo>
                    <a:lnTo>
                      <a:pt x="194" y="146"/>
                    </a:lnTo>
                    <a:lnTo>
                      <a:pt x="198" y="146"/>
                    </a:lnTo>
                    <a:lnTo>
                      <a:pt x="202" y="146"/>
                    </a:lnTo>
                    <a:lnTo>
                      <a:pt x="206" y="146"/>
                    </a:lnTo>
                    <a:lnTo>
                      <a:pt x="202" y="146"/>
                    </a:lnTo>
                    <a:lnTo>
                      <a:pt x="202" y="150"/>
                    </a:lnTo>
                    <a:lnTo>
                      <a:pt x="202" y="154"/>
                    </a:lnTo>
                    <a:lnTo>
                      <a:pt x="198" y="154"/>
                    </a:lnTo>
                    <a:lnTo>
                      <a:pt x="194" y="154"/>
                    </a:lnTo>
                    <a:lnTo>
                      <a:pt x="190" y="154"/>
                    </a:lnTo>
                    <a:lnTo>
                      <a:pt x="190" y="150"/>
                    </a:lnTo>
                    <a:lnTo>
                      <a:pt x="186" y="154"/>
                    </a:lnTo>
                    <a:lnTo>
                      <a:pt x="184" y="158"/>
                    </a:lnTo>
                    <a:lnTo>
                      <a:pt x="180" y="158"/>
                    </a:lnTo>
                    <a:lnTo>
                      <a:pt x="176" y="158"/>
                    </a:lnTo>
                    <a:lnTo>
                      <a:pt x="176" y="160"/>
                    </a:lnTo>
                    <a:lnTo>
                      <a:pt x="172" y="160"/>
                    </a:lnTo>
                    <a:lnTo>
                      <a:pt x="172" y="164"/>
                    </a:lnTo>
                    <a:lnTo>
                      <a:pt x="168" y="164"/>
                    </a:lnTo>
                    <a:lnTo>
                      <a:pt x="164" y="164"/>
                    </a:lnTo>
                    <a:lnTo>
                      <a:pt x="160" y="164"/>
                    </a:lnTo>
                    <a:lnTo>
                      <a:pt x="160" y="160"/>
                    </a:lnTo>
                    <a:lnTo>
                      <a:pt x="160" y="158"/>
                    </a:lnTo>
                    <a:lnTo>
                      <a:pt x="164" y="158"/>
                    </a:lnTo>
                    <a:lnTo>
                      <a:pt x="164" y="154"/>
                    </a:lnTo>
                    <a:lnTo>
                      <a:pt x="160" y="154"/>
                    </a:lnTo>
                    <a:lnTo>
                      <a:pt x="160" y="150"/>
                    </a:lnTo>
                    <a:lnTo>
                      <a:pt x="156" y="150"/>
                    </a:lnTo>
                    <a:lnTo>
                      <a:pt x="154" y="146"/>
                    </a:lnTo>
                    <a:lnTo>
                      <a:pt x="150" y="146"/>
                    </a:lnTo>
                    <a:lnTo>
                      <a:pt x="146" y="146"/>
                    </a:lnTo>
                    <a:lnTo>
                      <a:pt x="150" y="142"/>
                    </a:lnTo>
                    <a:lnTo>
                      <a:pt x="154" y="142"/>
                    </a:lnTo>
                    <a:lnTo>
                      <a:pt x="154" y="138"/>
                    </a:lnTo>
                    <a:lnTo>
                      <a:pt x="156" y="138"/>
                    </a:lnTo>
                    <a:lnTo>
                      <a:pt x="160" y="138"/>
                    </a:lnTo>
                    <a:lnTo>
                      <a:pt x="160" y="134"/>
                    </a:lnTo>
                    <a:lnTo>
                      <a:pt x="164" y="134"/>
                    </a:lnTo>
                    <a:lnTo>
                      <a:pt x="164" y="130"/>
                    </a:lnTo>
                    <a:lnTo>
                      <a:pt x="160" y="130"/>
                    </a:lnTo>
                    <a:lnTo>
                      <a:pt x="156" y="130"/>
                    </a:lnTo>
                    <a:lnTo>
                      <a:pt x="154" y="130"/>
                    </a:lnTo>
                    <a:lnTo>
                      <a:pt x="150" y="130"/>
                    </a:lnTo>
                    <a:lnTo>
                      <a:pt x="146" y="130"/>
                    </a:lnTo>
                    <a:lnTo>
                      <a:pt x="142" y="130"/>
                    </a:lnTo>
                    <a:lnTo>
                      <a:pt x="142" y="128"/>
                    </a:lnTo>
                    <a:lnTo>
                      <a:pt x="138" y="128"/>
                    </a:lnTo>
                    <a:lnTo>
                      <a:pt x="142" y="128"/>
                    </a:lnTo>
                    <a:lnTo>
                      <a:pt x="138" y="124"/>
                    </a:lnTo>
                    <a:lnTo>
                      <a:pt x="134" y="124"/>
                    </a:lnTo>
                    <a:lnTo>
                      <a:pt x="138" y="124"/>
                    </a:lnTo>
                    <a:lnTo>
                      <a:pt x="142" y="124"/>
                    </a:lnTo>
                    <a:lnTo>
                      <a:pt x="146" y="124"/>
                    </a:lnTo>
                    <a:lnTo>
                      <a:pt x="150" y="120"/>
                    </a:lnTo>
                    <a:lnTo>
                      <a:pt x="146" y="120"/>
                    </a:lnTo>
                    <a:lnTo>
                      <a:pt x="146" y="124"/>
                    </a:lnTo>
                    <a:lnTo>
                      <a:pt x="142" y="120"/>
                    </a:lnTo>
                    <a:lnTo>
                      <a:pt x="142" y="124"/>
                    </a:lnTo>
                    <a:lnTo>
                      <a:pt x="138" y="120"/>
                    </a:lnTo>
                    <a:lnTo>
                      <a:pt x="138" y="116"/>
                    </a:lnTo>
                    <a:lnTo>
                      <a:pt x="138" y="112"/>
                    </a:lnTo>
                    <a:lnTo>
                      <a:pt x="138" y="108"/>
                    </a:lnTo>
                    <a:lnTo>
                      <a:pt x="134" y="108"/>
                    </a:lnTo>
                    <a:lnTo>
                      <a:pt x="138" y="108"/>
                    </a:lnTo>
                    <a:lnTo>
                      <a:pt x="138" y="112"/>
                    </a:lnTo>
                    <a:lnTo>
                      <a:pt x="138" y="116"/>
                    </a:lnTo>
                    <a:lnTo>
                      <a:pt x="138" y="120"/>
                    </a:lnTo>
                    <a:lnTo>
                      <a:pt x="134" y="120"/>
                    </a:lnTo>
                    <a:lnTo>
                      <a:pt x="130" y="120"/>
                    </a:lnTo>
                    <a:lnTo>
                      <a:pt x="134" y="120"/>
                    </a:lnTo>
                    <a:lnTo>
                      <a:pt x="134" y="116"/>
                    </a:lnTo>
                    <a:lnTo>
                      <a:pt x="134" y="120"/>
                    </a:lnTo>
                    <a:lnTo>
                      <a:pt x="130" y="120"/>
                    </a:lnTo>
                    <a:lnTo>
                      <a:pt x="126" y="120"/>
                    </a:lnTo>
                    <a:lnTo>
                      <a:pt x="124" y="124"/>
                    </a:lnTo>
                    <a:lnTo>
                      <a:pt x="124" y="128"/>
                    </a:lnTo>
                    <a:lnTo>
                      <a:pt x="120" y="128"/>
                    </a:lnTo>
                    <a:lnTo>
                      <a:pt x="120" y="130"/>
                    </a:lnTo>
                    <a:lnTo>
                      <a:pt x="116" y="134"/>
                    </a:lnTo>
                    <a:lnTo>
                      <a:pt x="112" y="138"/>
                    </a:lnTo>
                    <a:lnTo>
                      <a:pt x="108" y="138"/>
                    </a:lnTo>
                    <a:lnTo>
                      <a:pt x="108" y="142"/>
                    </a:lnTo>
                    <a:lnTo>
                      <a:pt x="108" y="138"/>
                    </a:lnTo>
                    <a:lnTo>
                      <a:pt x="104" y="138"/>
                    </a:lnTo>
                    <a:lnTo>
                      <a:pt x="104" y="142"/>
                    </a:lnTo>
                    <a:lnTo>
                      <a:pt x="108" y="146"/>
                    </a:lnTo>
                    <a:lnTo>
                      <a:pt x="108" y="150"/>
                    </a:lnTo>
                    <a:lnTo>
                      <a:pt x="108" y="146"/>
                    </a:lnTo>
                    <a:lnTo>
                      <a:pt x="104" y="146"/>
                    </a:lnTo>
                    <a:lnTo>
                      <a:pt x="100" y="146"/>
                    </a:lnTo>
                    <a:lnTo>
                      <a:pt x="96" y="146"/>
                    </a:lnTo>
                    <a:lnTo>
                      <a:pt x="94" y="146"/>
                    </a:lnTo>
                    <a:lnTo>
                      <a:pt x="94" y="150"/>
                    </a:lnTo>
                    <a:lnTo>
                      <a:pt x="90" y="150"/>
                    </a:lnTo>
                    <a:lnTo>
                      <a:pt x="90" y="146"/>
                    </a:lnTo>
                    <a:lnTo>
                      <a:pt x="86" y="146"/>
                    </a:lnTo>
                    <a:lnTo>
                      <a:pt x="86" y="146"/>
                    </a:lnTo>
                    <a:lnTo>
                      <a:pt x="86" y="14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29" name="Freeform 126">
                <a:extLst>
                  <a:ext uri="{FF2B5EF4-FFF2-40B4-BE49-F238E27FC236}">
                    <a16:creationId xmlns:a16="http://schemas.microsoft.com/office/drawing/2014/main" id="{3064A678-2FB5-83D9-3F28-592235D72B11}"/>
                  </a:ext>
                </a:extLst>
              </p:cNvPr>
              <p:cNvSpPr>
                <a:spLocks noEditPoints="1"/>
              </p:cNvSpPr>
              <p:nvPr/>
            </p:nvSpPr>
            <p:spPr bwMode="auto">
              <a:xfrm>
                <a:off x="4210050" y="2733743"/>
                <a:ext cx="225425" cy="381000"/>
              </a:xfrm>
              <a:custGeom>
                <a:avLst/>
                <a:gdLst>
                  <a:gd name="T0" fmla="*/ 106 w 142"/>
                  <a:gd name="T1" fmla="*/ 2 h 240"/>
                  <a:gd name="T2" fmla="*/ 98 w 142"/>
                  <a:gd name="T3" fmla="*/ 10 h 240"/>
                  <a:gd name="T4" fmla="*/ 94 w 142"/>
                  <a:gd name="T5" fmla="*/ 14 h 240"/>
                  <a:gd name="T6" fmla="*/ 76 w 142"/>
                  <a:gd name="T7" fmla="*/ 44 h 240"/>
                  <a:gd name="T8" fmla="*/ 72 w 142"/>
                  <a:gd name="T9" fmla="*/ 48 h 240"/>
                  <a:gd name="T10" fmla="*/ 46 w 142"/>
                  <a:gd name="T11" fmla="*/ 130 h 240"/>
                  <a:gd name="T12" fmla="*/ 50 w 142"/>
                  <a:gd name="T13" fmla="*/ 108 h 240"/>
                  <a:gd name="T14" fmla="*/ 38 w 142"/>
                  <a:gd name="T15" fmla="*/ 122 h 240"/>
                  <a:gd name="T16" fmla="*/ 34 w 142"/>
                  <a:gd name="T17" fmla="*/ 108 h 240"/>
                  <a:gd name="T18" fmla="*/ 42 w 142"/>
                  <a:gd name="T19" fmla="*/ 92 h 240"/>
                  <a:gd name="T20" fmla="*/ 34 w 142"/>
                  <a:gd name="T21" fmla="*/ 92 h 240"/>
                  <a:gd name="T22" fmla="*/ 34 w 142"/>
                  <a:gd name="T23" fmla="*/ 78 h 240"/>
                  <a:gd name="T24" fmla="*/ 42 w 142"/>
                  <a:gd name="T25" fmla="*/ 62 h 240"/>
                  <a:gd name="T26" fmla="*/ 56 w 142"/>
                  <a:gd name="T27" fmla="*/ 52 h 240"/>
                  <a:gd name="T28" fmla="*/ 60 w 142"/>
                  <a:gd name="T29" fmla="*/ 62 h 240"/>
                  <a:gd name="T30" fmla="*/ 56 w 142"/>
                  <a:gd name="T31" fmla="*/ 70 h 240"/>
                  <a:gd name="T32" fmla="*/ 72 w 142"/>
                  <a:gd name="T33" fmla="*/ 70 h 240"/>
                  <a:gd name="T34" fmla="*/ 90 w 142"/>
                  <a:gd name="T35" fmla="*/ 82 h 240"/>
                  <a:gd name="T36" fmla="*/ 80 w 142"/>
                  <a:gd name="T37" fmla="*/ 100 h 240"/>
                  <a:gd name="T38" fmla="*/ 82 w 142"/>
                  <a:gd name="T39" fmla="*/ 108 h 240"/>
                  <a:gd name="T40" fmla="*/ 98 w 142"/>
                  <a:gd name="T41" fmla="*/ 134 h 240"/>
                  <a:gd name="T42" fmla="*/ 112 w 142"/>
                  <a:gd name="T43" fmla="*/ 156 h 240"/>
                  <a:gd name="T44" fmla="*/ 108 w 142"/>
                  <a:gd name="T45" fmla="*/ 160 h 240"/>
                  <a:gd name="T46" fmla="*/ 124 w 142"/>
                  <a:gd name="T47" fmla="*/ 176 h 240"/>
                  <a:gd name="T48" fmla="*/ 136 w 142"/>
                  <a:gd name="T49" fmla="*/ 198 h 240"/>
                  <a:gd name="T50" fmla="*/ 124 w 142"/>
                  <a:gd name="T51" fmla="*/ 210 h 240"/>
                  <a:gd name="T52" fmla="*/ 132 w 142"/>
                  <a:gd name="T53" fmla="*/ 220 h 240"/>
                  <a:gd name="T54" fmla="*/ 106 w 142"/>
                  <a:gd name="T55" fmla="*/ 224 h 240"/>
                  <a:gd name="T56" fmla="*/ 82 w 142"/>
                  <a:gd name="T57" fmla="*/ 224 h 240"/>
                  <a:gd name="T58" fmla="*/ 50 w 142"/>
                  <a:gd name="T59" fmla="*/ 232 h 240"/>
                  <a:gd name="T60" fmla="*/ 46 w 142"/>
                  <a:gd name="T61" fmla="*/ 228 h 240"/>
                  <a:gd name="T62" fmla="*/ 76 w 142"/>
                  <a:gd name="T63" fmla="*/ 210 h 240"/>
                  <a:gd name="T64" fmla="*/ 64 w 142"/>
                  <a:gd name="T65" fmla="*/ 210 h 240"/>
                  <a:gd name="T66" fmla="*/ 46 w 142"/>
                  <a:gd name="T67" fmla="*/ 206 h 240"/>
                  <a:gd name="T68" fmla="*/ 56 w 142"/>
                  <a:gd name="T69" fmla="*/ 190 h 240"/>
                  <a:gd name="T70" fmla="*/ 50 w 142"/>
                  <a:gd name="T71" fmla="*/ 176 h 240"/>
                  <a:gd name="T72" fmla="*/ 76 w 142"/>
                  <a:gd name="T73" fmla="*/ 168 h 240"/>
                  <a:gd name="T74" fmla="*/ 68 w 142"/>
                  <a:gd name="T75" fmla="*/ 146 h 240"/>
                  <a:gd name="T76" fmla="*/ 64 w 142"/>
                  <a:gd name="T77" fmla="*/ 134 h 240"/>
                  <a:gd name="T78" fmla="*/ 50 w 142"/>
                  <a:gd name="T79" fmla="*/ 138 h 240"/>
                  <a:gd name="T80" fmla="*/ 16 w 142"/>
                  <a:gd name="T81" fmla="*/ 62 h 240"/>
                  <a:gd name="T82" fmla="*/ 26 w 142"/>
                  <a:gd name="T83" fmla="*/ 60 h 240"/>
                  <a:gd name="T84" fmla="*/ 8 w 142"/>
                  <a:gd name="T85" fmla="*/ 74 h 240"/>
                  <a:gd name="T86" fmla="*/ 26 w 142"/>
                  <a:gd name="T87" fmla="*/ 86 h 240"/>
                  <a:gd name="T88" fmla="*/ 30 w 142"/>
                  <a:gd name="T89" fmla="*/ 74 h 240"/>
                  <a:gd name="T90" fmla="*/ 30 w 142"/>
                  <a:gd name="T91" fmla="*/ 78 h 240"/>
                  <a:gd name="T92" fmla="*/ 12 w 142"/>
                  <a:gd name="T93" fmla="*/ 82 h 240"/>
                  <a:gd name="T94" fmla="*/ 12 w 142"/>
                  <a:gd name="T95" fmla="*/ 90 h 240"/>
                  <a:gd name="T96" fmla="*/ 22 w 142"/>
                  <a:gd name="T97" fmla="*/ 96 h 240"/>
                  <a:gd name="T98" fmla="*/ 34 w 142"/>
                  <a:gd name="T99" fmla="*/ 104 h 240"/>
                  <a:gd name="T100" fmla="*/ 26 w 142"/>
                  <a:gd name="T101" fmla="*/ 96 h 240"/>
                  <a:gd name="T102" fmla="*/ 30 w 142"/>
                  <a:gd name="T103" fmla="*/ 112 h 240"/>
                  <a:gd name="T104" fmla="*/ 26 w 142"/>
                  <a:gd name="T105" fmla="*/ 112 h 240"/>
                  <a:gd name="T106" fmla="*/ 46 w 142"/>
                  <a:gd name="T107" fmla="*/ 116 h 240"/>
                  <a:gd name="T108" fmla="*/ 20 w 142"/>
                  <a:gd name="T109" fmla="*/ 146 h 240"/>
                  <a:gd name="T110" fmla="*/ 4 w 142"/>
                  <a:gd name="T111" fmla="*/ 138 h 240"/>
                  <a:gd name="T112" fmla="*/ 34 w 142"/>
                  <a:gd name="T113" fmla="*/ 138 h 240"/>
                  <a:gd name="T114" fmla="*/ 34 w 142"/>
                  <a:gd name="T115" fmla="*/ 150 h 240"/>
                  <a:gd name="T116" fmla="*/ 56 w 142"/>
                  <a:gd name="T117" fmla="*/ 164 h 240"/>
                  <a:gd name="T118" fmla="*/ 128 w 142"/>
                  <a:gd name="T119" fmla="*/ 21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240">
                    <a:moveTo>
                      <a:pt x="80" y="36"/>
                    </a:moveTo>
                    <a:lnTo>
                      <a:pt x="82" y="36"/>
                    </a:lnTo>
                    <a:lnTo>
                      <a:pt x="80" y="36"/>
                    </a:lnTo>
                    <a:lnTo>
                      <a:pt x="80" y="36"/>
                    </a:lnTo>
                    <a:lnTo>
                      <a:pt x="80" y="36"/>
                    </a:lnTo>
                    <a:close/>
                    <a:moveTo>
                      <a:pt x="106" y="2"/>
                    </a:moveTo>
                    <a:lnTo>
                      <a:pt x="102" y="2"/>
                    </a:lnTo>
                    <a:lnTo>
                      <a:pt x="106" y="0"/>
                    </a:lnTo>
                    <a:lnTo>
                      <a:pt x="106" y="2"/>
                    </a:lnTo>
                    <a:lnTo>
                      <a:pt x="106" y="2"/>
                    </a:lnTo>
                    <a:lnTo>
                      <a:pt x="106" y="2"/>
                    </a:lnTo>
                    <a:close/>
                    <a:moveTo>
                      <a:pt x="102" y="6"/>
                    </a:moveTo>
                    <a:lnTo>
                      <a:pt x="102" y="2"/>
                    </a:lnTo>
                    <a:lnTo>
                      <a:pt x="102" y="6"/>
                    </a:lnTo>
                    <a:lnTo>
                      <a:pt x="102" y="6"/>
                    </a:lnTo>
                    <a:lnTo>
                      <a:pt x="102" y="6"/>
                    </a:lnTo>
                    <a:close/>
                    <a:moveTo>
                      <a:pt x="94" y="14"/>
                    </a:moveTo>
                    <a:lnTo>
                      <a:pt x="98" y="10"/>
                    </a:lnTo>
                    <a:lnTo>
                      <a:pt x="94" y="10"/>
                    </a:lnTo>
                    <a:lnTo>
                      <a:pt x="94" y="6"/>
                    </a:lnTo>
                    <a:lnTo>
                      <a:pt x="98" y="6"/>
                    </a:lnTo>
                    <a:lnTo>
                      <a:pt x="98" y="10"/>
                    </a:lnTo>
                    <a:lnTo>
                      <a:pt x="102" y="10"/>
                    </a:lnTo>
                    <a:lnTo>
                      <a:pt x="102" y="14"/>
                    </a:lnTo>
                    <a:lnTo>
                      <a:pt x="98" y="14"/>
                    </a:lnTo>
                    <a:lnTo>
                      <a:pt x="102" y="14"/>
                    </a:lnTo>
                    <a:lnTo>
                      <a:pt x="102" y="18"/>
                    </a:lnTo>
                    <a:lnTo>
                      <a:pt x="98" y="18"/>
                    </a:lnTo>
                    <a:lnTo>
                      <a:pt x="98" y="22"/>
                    </a:lnTo>
                    <a:lnTo>
                      <a:pt x="98" y="18"/>
                    </a:lnTo>
                    <a:lnTo>
                      <a:pt x="98" y="14"/>
                    </a:lnTo>
                    <a:lnTo>
                      <a:pt x="94" y="18"/>
                    </a:lnTo>
                    <a:lnTo>
                      <a:pt x="94" y="14"/>
                    </a:lnTo>
                    <a:lnTo>
                      <a:pt x="94" y="14"/>
                    </a:lnTo>
                    <a:lnTo>
                      <a:pt x="94" y="14"/>
                    </a:lnTo>
                    <a:close/>
                    <a:moveTo>
                      <a:pt x="76" y="44"/>
                    </a:moveTo>
                    <a:lnTo>
                      <a:pt x="72" y="44"/>
                    </a:lnTo>
                    <a:lnTo>
                      <a:pt x="68" y="44"/>
                    </a:lnTo>
                    <a:lnTo>
                      <a:pt x="68" y="40"/>
                    </a:lnTo>
                    <a:lnTo>
                      <a:pt x="72" y="40"/>
                    </a:lnTo>
                    <a:lnTo>
                      <a:pt x="76" y="40"/>
                    </a:lnTo>
                    <a:lnTo>
                      <a:pt x="76" y="44"/>
                    </a:lnTo>
                    <a:lnTo>
                      <a:pt x="80" y="44"/>
                    </a:lnTo>
                    <a:lnTo>
                      <a:pt x="76" y="44"/>
                    </a:lnTo>
                    <a:lnTo>
                      <a:pt x="76" y="44"/>
                    </a:lnTo>
                    <a:lnTo>
                      <a:pt x="76" y="44"/>
                    </a:lnTo>
                    <a:close/>
                    <a:moveTo>
                      <a:pt x="72" y="48"/>
                    </a:moveTo>
                    <a:lnTo>
                      <a:pt x="68" y="48"/>
                    </a:lnTo>
                    <a:lnTo>
                      <a:pt x="68" y="44"/>
                    </a:lnTo>
                    <a:lnTo>
                      <a:pt x="72" y="44"/>
                    </a:lnTo>
                    <a:lnTo>
                      <a:pt x="72" y="48"/>
                    </a:lnTo>
                    <a:lnTo>
                      <a:pt x="72" y="48"/>
                    </a:lnTo>
                    <a:lnTo>
                      <a:pt x="72" y="48"/>
                    </a:lnTo>
                    <a:close/>
                    <a:moveTo>
                      <a:pt x="76" y="48"/>
                    </a:moveTo>
                    <a:lnTo>
                      <a:pt x="72" y="48"/>
                    </a:lnTo>
                    <a:lnTo>
                      <a:pt x="76" y="48"/>
                    </a:lnTo>
                    <a:lnTo>
                      <a:pt x="76" y="44"/>
                    </a:lnTo>
                    <a:lnTo>
                      <a:pt x="76" y="48"/>
                    </a:lnTo>
                    <a:lnTo>
                      <a:pt x="76" y="48"/>
                    </a:lnTo>
                    <a:lnTo>
                      <a:pt x="76" y="48"/>
                    </a:lnTo>
                    <a:close/>
                    <a:moveTo>
                      <a:pt x="50" y="138"/>
                    </a:moveTo>
                    <a:lnTo>
                      <a:pt x="46" y="138"/>
                    </a:lnTo>
                    <a:lnTo>
                      <a:pt x="46" y="134"/>
                    </a:lnTo>
                    <a:lnTo>
                      <a:pt x="42" y="134"/>
                    </a:lnTo>
                    <a:lnTo>
                      <a:pt x="42" y="130"/>
                    </a:lnTo>
                    <a:lnTo>
                      <a:pt x="46" y="130"/>
                    </a:lnTo>
                    <a:lnTo>
                      <a:pt x="46" y="126"/>
                    </a:lnTo>
                    <a:lnTo>
                      <a:pt x="50" y="126"/>
                    </a:lnTo>
                    <a:lnTo>
                      <a:pt x="50" y="122"/>
                    </a:lnTo>
                    <a:lnTo>
                      <a:pt x="50" y="120"/>
                    </a:lnTo>
                    <a:lnTo>
                      <a:pt x="50" y="116"/>
                    </a:lnTo>
                    <a:lnTo>
                      <a:pt x="46" y="116"/>
                    </a:lnTo>
                    <a:lnTo>
                      <a:pt x="46" y="112"/>
                    </a:lnTo>
                    <a:lnTo>
                      <a:pt x="50" y="112"/>
                    </a:lnTo>
                    <a:lnTo>
                      <a:pt x="52" y="112"/>
                    </a:lnTo>
                    <a:lnTo>
                      <a:pt x="50" y="112"/>
                    </a:lnTo>
                    <a:lnTo>
                      <a:pt x="50" y="108"/>
                    </a:lnTo>
                    <a:lnTo>
                      <a:pt x="46" y="108"/>
                    </a:lnTo>
                    <a:lnTo>
                      <a:pt x="46" y="112"/>
                    </a:lnTo>
                    <a:lnTo>
                      <a:pt x="42" y="112"/>
                    </a:lnTo>
                    <a:lnTo>
                      <a:pt x="42" y="108"/>
                    </a:lnTo>
                    <a:lnTo>
                      <a:pt x="46" y="104"/>
                    </a:lnTo>
                    <a:lnTo>
                      <a:pt x="42" y="108"/>
                    </a:lnTo>
                    <a:lnTo>
                      <a:pt x="38" y="108"/>
                    </a:lnTo>
                    <a:lnTo>
                      <a:pt x="38" y="112"/>
                    </a:lnTo>
                    <a:lnTo>
                      <a:pt x="42" y="116"/>
                    </a:lnTo>
                    <a:lnTo>
                      <a:pt x="38" y="116"/>
                    </a:lnTo>
                    <a:lnTo>
                      <a:pt x="38" y="122"/>
                    </a:lnTo>
                    <a:lnTo>
                      <a:pt x="34" y="126"/>
                    </a:lnTo>
                    <a:lnTo>
                      <a:pt x="34" y="122"/>
                    </a:lnTo>
                    <a:lnTo>
                      <a:pt x="34" y="120"/>
                    </a:lnTo>
                    <a:lnTo>
                      <a:pt x="34" y="116"/>
                    </a:lnTo>
                    <a:lnTo>
                      <a:pt x="38" y="116"/>
                    </a:lnTo>
                    <a:lnTo>
                      <a:pt x="34" y="116"/>
                    </a:lnTo>
                    <a:lnTo>
                      <a:pt x="34" y="112"/>
                    </a:lnTo>
                    <a:lnTo>
                      <a:pt x="38" y="112"/>
                    </a:lnTo>
                    <a:lnTo>
                      <a:pt x="38" y="108"/>
                    </a:lnTo>
                    <a:lnTo>
                      <a:pt x="34" y="112"/>
                    </a:lnTo>
                    <a:lnTo>
                      <a:pt x="34" y="108"/>
                    </a:lnTo>
                    <a:lnTo>
                      <a:pt x="38" y="108"/>
                    </a:lnTo>
                    <a:lnTo>
                      <a:pt x="38" y="104"/>
                    </a:lnTo>
                    <a:lnTo>
                      <a:pt x="38" y="100"/>
                    </a:lnTo>
                    <a:lnTo>
                      <a:pt x="42" y="100"/>
                    </a:lnTo>
                    <a:lnTo>
                      <a:pt x="46" y="100"/>
                    </a:lnTo>
                    <a:lnTo>
                      <a:pt x="46" y="96"/>
                    </a:lnTo>
                    <a:lnTo>
                      <a:pt x="42" y="100"/>
                    </a:lnTo>
                    <a:lnTo>
                      <a:pt x="42" y="96"/>
                    </a:lnTo>
                    <a:lnTo>
                      <a:pt x="42" y="92"/>
                    </a:lnTo>
                    <a:lnTo>
                      <a:pt x="46" y="92"/>
                    </a:lnTo>
                    <a:lnTo>
                      <a:pt x="42" y="92"/>
                    </a:lnTo>
                    <a:lnTo>
                      <a:pt x="38" y="96"/>
                    </a:lnTo>
                    <a:lnTo>
                      <a:pt x="34" y="96"/>
                    </a:lnTo>
                    <a:lnTo>
                      <a:pt x="30" y="96"/>
                    </a:lnTo>
                    <a:lnTo>
                      <a:pt x="34" y="96"/>
                    </a:lnTo>
                    <a:lnTo>
                      <a:pt x="34" y="92"/>
                    </a:lnTo>
                    <a:lnTo>
                      <a:pt x="38" y="92"/>
                    </a:lnTo>
                    <a:lnTo>
                      <a:pt x="34" y="92"/>
                    </a:lnTo>
                    <a:lnTo>
                      <a:pt x="30" y="92"/>
                    </a:lnTo>
                    <a:lnTo>
                      <a:pt x="26" y="92"/>
                    </a:lnTo>
                    <a:lnTo>
                      <a:pt x="30" y="92"/>
                    </a:lnTo>
                    <a:lnTo>
                      <a:pt x="34" y="92"/>
                    </a:lnTo>
                    <a:lnTo>
                      <a:pt x="34" y="90"/>
                    </a:lnTo>
                    <a:lnTo>
                      <a:pt x="38" y="90"/>
                    </a:lnTo>
                    <a:lnTo>
                      <a:pt x="34" y="90"/>
                    </a:lnTo>
                    <a:lnTo>
                      <a:pt x="34" y="86"/>
                    </a:lnTo>
                    <a:lnTo>
                      <a:pt x="34" y="90"/>
                    </a:lnTo>
                    <a:lnTo>
                      <a:pt x="38" y="90"/>
                    </a:lnTo>
                    <a:lnTo>
                      <a:pt x="34" y="86"/>
                    </a:lnTo>
                    <a:lnTo>
                      <a:pt x="38" y="86"/>
                    </a:lnTo>
                    <a:lnTo>
                      <a:pt x="38" y="82"/>
                    </a:lnTo>
                    <a:lnTo>
                      <a:pt x="38" y="78"/>
                    </a:lnTo>
                    <a:lnTo>
                      <a:pt x="34" y="78"/>
                    </a:lnTo>
                    <a:lnTo>
                      <a:pt x="34" y="74"/>
                    </a:lnTo>
                    <a:lnTo>
                      <a:pt x="38" y="74"/>
                    </a:lnTo>
                    <a:lnTo>
                      <a:pt x="34" y="74"/>
                    </a:lnTo>
                    <a:lnTo>
                      <a:pt x="34" y="70"/>
                    </a:lnTo>
                    <a:lnTo>
                      <a:pt x="34" y="66"/>
                    </a:lnTo>
                    <a:lnTo>
                      <a:pt x="38" y="70"/>
                    </a:lnTo>
                    <a:lnTo>
                      <a:pt x="38" y="66"/>
                    </a:lnTo>
                    <a:lnTo>
                      <a:pt x="42" y="66"/>
                    </a:lnTo>
                    <a:lnTo>
                      <a:pt x="46" y="66"/>
                    </a:lnTo>
                    <a:lnTo>
                      <a:pt x="42" y="66"/>
                    </a:lnTo>
                    <a:lnTo>
                      <a:pt x="42" y="62"/>
                    </a:lnTo>
                    <a:lnTo>
                      <a:pt x="38" y="62"/>
                    </a:lnTo>
                    <a:lnTo>
                      <a:pt x="42" y="62"/>
                    </a:lnTo>
                    <a:lnTo>
                      <a:pt x="42" y="60"/>
                    </a:lnTo>
                    <a:lnTo>
                      <a:pt x="46" y="60"/>
                    </a:lnTo>
                    <a:lnTo>
                      <a:pt x="42" y="60"/>
                    </a:lnTo>
                    <a:lnTo>
                      <a:pt x="42" y="56"/>
                    </a:lnTo>
                    <a:lnTo>
                      <a:pt x="46" y="52"/>
                    </a:lnTo>
                    <a:lnTo>
                      <a:pt x="50" y="52"/>
                    </a:lnTo>
                    <a:lnTo>
                      <a:pt x="50" y="56"/>
                    </a:lnTo>
                    <a:lnTo>
                      <a:pt x="52" y="52"/>
                    </a:lnTo>
                    <a:lnTo>
                      <a:pt x="56" y="52"/>
                    </a:lnTo>
                    <a:lnTo>
                      <a:pt x="60" y="52"/>
                    </a:lnTo>
                    <a:lnTo>
                      <a:pt x="64" y="52"/>
                    </a:lnTo>
                    <a:lnTo>
                      <a:pt x="68" y="52"/>
                    </a:lnTo>
                    <a:lnTo>
                      <a:pt x="72" y="52"/>
                    </a:lnTo>
                    <a:lnTo>
                      <a:pt x="76" y="52"/>
                    </a:lnTo>
                    <a:lnTo>
                      <a:pt x="72" y="56"/>
                    </a:lnTo>
                    <a:lnTo>
                      <a:pt x="72" y="60"/>
                    </a:lnTo>
                    <a:lnTo>
                      <a:pt x="68" y="60"/>
                    </a:lnTo>
                    <a:lnTo>
                      <a:pt x="68" y="62"/>
                    </a:lnTo>
                    <a:lnTo>
                      <a:pt x="64" y="62"/>
                    </a:lnTo>
                    <a:lnTo>
                      <a:pt x="60" y="62"/>
                    </a:lnTo>
                    <a:lnTo>
                      <a:pt x="60" y="66"/>
                    </a:lnTo>
                    <a:lnTo>
                      <a:pt x="56" y="66"/>
                    </a:lnTo>
                    <a:lnTo>
                      <a:pt x="52" y="66"/>
                    </a:lnTo>
                    <a:lnTo>
                      <a:pt x="56" y="66"/>
                    </a:lnTo>
                    <a:lnTo>
                      <a:pt x="56" y="70"/>
                    </a:lnTo>
                    <a:lnTo>
                      <a:pt x="60" y="70"/>
                    </a:lnTo>
                    <a:lnTo>
                      <a:pt x="60" y="66"/>
                    </a:lnTo>
                    <a:lnTo>
                      <a:pt x="64" y="66"/>
                    </a:lnTo>
                    <a:lnTo>
                      <a:pt x="64" y="70"/>
                    </a:lnTo>
                    <a:lnTo>
                      <a:pt x="60" y="70"/>
                    </a:lnTo>
                    <a:lnTo>
                      <a:pt x="56" y="70"/>
                    </a:lnTo>
                    <a:lnTo>
                      <a:pt x="52" y="74"/>
                    </a:lnTo>
                    <a:lnTo>
                      <a:pt x="56" y="74"/>
                    </a:lnTo>
                    <a:lnTo>
                      <a:pt x="56" y="70"/>
                    </a:lnTo>
                    <a:lnTo>
                      <a:pt x="60" y="74"/>
                    </a:lnTo>
                    <a:lnTo>
                      <a:pt x="56" y="74"/>
                    </a:lnTo>
                    <a:lnTo>
                      <a:pt x="56" y="78"/>
                    </a:lnTo>
                    <a:lnTo>
                      <a:pt x="60" y="74"/>
                    </a:lnTo>
                    <a:lnTo>
                      <a:pt x="64" y="74"/>
                    </a:lnTo>
                    <a:lnTo>
                      <a:pt x="68" y="74"/>
                    </a:lnTo>
                    <a:lnTo>
                      <a:pt x="68" y="70"/>
                    </a:lnTo>
                    <a:lnTo>
                      <a:pt x="72" y="70"/>
                    </a:lnTo>
                    <a:lnTo>
                      <a:pt x="72" y="74"/>
                    </a:lnTo>
                    <a:lnTo>
                      <a:pt x="76" y="74"/>
                    </a:lnTo>
                    <a:lnTo>
                      <a:pt x="76" y="70"/>
                    </a:lnTo>
                    <a:lnTo>
                      <a:pt x="80" y="70"/>
                    </a:lnTo>
                    <a:lnTo>
                      <a:pt x="82" y="74"/>
                    </a:lnTo>
                    <a:lnTo>
                      <a:pt x="86" y="74"/>
                    </a:lnTo>
                    <a:lnTo>
                      <a:pt x="86" y="70"/>
                    </a:lnTo>
                    <a:lnTo>
                      <a:pt x="90" y="70"/>
                    </a:lnTo>
                    <a:lnTo>
                      <a:pt x="90" y="74"/>
                    </a:lnTo>
                    <a:lnTo>
                      <a:pt x="90" y="78"/>
                    </a:lnTo>
                    <a:lnTo>
                      <a:pt x="90" y="82"/>
                    </a:lnTo>
                    <a:lnTo>
                      <a:pt x="86" y="82"/>
                    </a:lnTo>
                    <a:lnTo>
                      <a:pt x="86" y="86"/>
                    </a:lnTo>
                    <a:lnTo>
                      <a:pt x="86" y="90"/>
                    </a:lnTo>
                    <a:lnTo>
                      <a:pt x="82" y="92"/>
                    </a:lnTo>
                    <a:lnTo>
                      <a:pt x="82" y="96"/>
                    </a:lnTo>
                    <a:lnTo>
                      <a:pt x="80" y="96"/>
                    </a:lnTo>
                    <a:lnTo>
                      <a:pt x="80" y="100"/>
                    </a:lnTo>
                    <a:lnTo>
                      <a:pt x="76" y="100"/>
                    </a:lnTo>
                    <a:lnTo>
                      <a:pt x="72" y="100"/>
                    </a:lnTo>
                    <a:lnTo>
                      <a:pt x="76" y="100"/>
                    </a:lnTo>
                    <a:lnTo>
                      <a:pt x="80" y="100"/>
                    </a:lnTo>
                    <a:lnTo>
                      <a:pt x="80" y="104"/>
                    </a:lnTo>
                    <a:lnTo>
                      <a:pt x="76" y="104"/>
                    </a:lnTo>
                    <a:lnTo>
                      <a:pt x="72" y="108"/>
                    </a:lnTo>
                    <a:lnTo>
                      <a:pt x="68" y="108"/>
                    </a:lnTo>
                    <a:lnTo>
                      <a:pt x="64" y="108"/>
                    </a:lnTo>
                    <a:lnTo>
                      <a:pt x="68" y="108"/>
                    </a:lnTo>
                    <a:lnTo>
                      <a:pt x="72" y="112"/>
                    </a:lnTo>
                    <a:lnTo>
                      <a:pt x="76" y="112"/>
                    </a:lnTo>
                    <a:lnTo>
                      <a:pt x="76" y="108"/>
                    </a:lnTo>
                    <a:lnTo>
                      <a:pt x="80" y="108"/>
                    </a:lnTo>
                    <a:lnTo>
                      <a:pt x="82" y="108"/>
                    </a:lnTo>
                    <a:lnTo>
                      <a:pt x="82" y="112"/>
                    </a:lnTo>
                    <a:lnTo>
                      <a:pt x="86" y="112"/>
                    </a:lnTo>
                    <a:lnTo>
                      <a:pt x="86" y="116"/>
                    </a:lnTo>
                    <a:lnTo>
                      <a:pt x="90" y="116"/>
                    </a:lnTo>
                    <a:lnTo>
                      <a:pt x="90" y="120"/>
                    </a:lnTo>
                    <a:lnTo>
                      <a:pt x="94" y="120"/>
                    </a:lnTo>
                    <a:lnTo>
                      <a:pt x="94" y="122"/>
                    </a:lnTo>
                    <a:lnTo>
                      <a:pt x="94" y="126"/>
                    </a:lnTo>
                    <a:lnTo>
                      <a:pt x="94" y="130"/>
                    </a:lnTo>
                    <a:lnTo>
                      <a:pt x="98" y="130"/>
                    </a:lnTo>
                    <a:lnTo>
                      <a:pt x="98" y="134"/>
                    </a:lnTo>
                    <a:lnTo>
                      <a:pt x="98" y="138"/>
                    </a:lnTo>
                    <a:lnTo>
                      <a:pt x="102" y="138"/>
                    </a:lnTo>
                    <a:lnTo>
                      <a:pt x="106" y="142"/>
                    </a:lnTo>
                    <a:lnTo>
                      <a:pt x="108" y="142"/>
                    </a:lnTo>
                    <a:lnTo>
                      <a:pt x="108" y="146"/>
                    </a:lnTo>
                    <a:lnTo>
                      <a:pt x="112" y="146"/>
                    </a:lnTo>
                    <a:lnTo>
                      <a:pt x="112" y="150"/>
                    </a:lnTo>
                    <a:lnTo>
                      <a:pt x="116" y="150"/>
                    </a:lnTo>
                    <a:lnTo>
                      <a:pt x="112" y="150"/>
                    </a:lnTo>
                    <a:lnTo>
                      <a:pt x="112" y="152"/>
                    </a:lnTo>
                    <a:lnTo>
                      <a:pt x="112" y="156"/>
                    </a:lnTo>
                    <a:lnTo>
                      <a:pt x="116" y="156"/>
                    </a:lnTo>
                    <a:lnTo>
                      <a:pt x="116" y="160"/>
                    </a:lnTo>
                    <a:lnTo>
                      <a:pt x="120" y="160"/>
                    </a:lnTo>
                    <a:lnTo>
                      <a:pt x="116" y="164"/>
                    </a:lnTo>
                    <a:lnTo>
                      <a:pt x="116" y="160"/>
                    </a:lnTo>
                    <a:lnTo>
                      <a:pt x="120" y="160"/>
                    </a:lnTo>
                    <a:lnTo>
                      <a:pt x="116" y="160"/>
                    </a:lnTo>
                    <a:lnTo>
                      <a:pt x="112" y="160"/>
                    </a:lnTo>
                    <a:lnTo>
                      <a:pt x="108" y="160"/>
                    </a:lnTo>
                    <a:lnTo>
                      <a:pt x="106" y="160"/>
                    </a:lnTo>
                    <a:lnTo>
                      <a:pt x="108" y="160"/>
                    </a:lnTo>
                    <a:lnTo>
                      <a:pt x="112" y="160"/>
                    </a:lnTo>
                    <a:lnTo>
                      <a:pt x="116" y="160"/>
                    </a:lnTo>
                    <a:lnTo>
                      <a:pt x="116" y="164"/>
                    </a:lnTo>
                    <a:lnTo>
                      <a:pt x="120" y="164"/>
                    </a:lnTo>
                    <a:lnTo>
                      <a:pt x="120" y="168"/>
                    </a:lnTo>
                    <a:lnTo>
                      <a:pt x="120" y="172"/>
                    </a:lnTo>
                    <a:lnTo>
                      <a:pt x="120" y="176"/>
                    </a:lnTo>
                    <a:lnTo>
                      <a:pt x="116" y="176"/>
                    </a:lnTo>
                    <a:lnTo>
                      <a:pt x="120" y="180"/>
                    </a:lnTo>
                    <a:lnTo>
                      <a:pt x="124" y="180"/>
                    </a:lnTo>
                    <a:lnTo>
                      <a:pt x="124" y="176"/>
                    </a:lnTo>
                    <a:lnTo>
                      <a:pt x="128" y="176"/>
                    </a:lnTo>
                    <a:lnTo>
                      <a:pt x="132" y="176"/>
                    </a:lnTo>
                    <a:lnTo>
                      <a:pt x="136" y="176"/>
                    </a:lnTo>
                    <a:lnTo>
                      <a:pt x="138" y="180"/>
                    </a:lnTo>
                    <a:lnTo>
                      <a:pt x="142" y="182"/>
                    </a:lnTo>
                    <a:lnTo>
                      <a:pt x="142" y="186"/>
                    </a:lnTo>
                    <a:lnTo>
                      <a:pt x="138" y="190"/>
                    </a:lnTo>
                    <a:lnTo>
                      <a:pt x="138" y="194"/>
                    </a:lnTo>
                    <a:lnTo>
                      <a:pt x="136" y="198"/>
                    </a:lnTo>
                    <a:lnTo>
                      <a:pt x="132" y="194"/>
                    </a:lnTo>
                    <a:lnTo>
                      <a:pt x="136" y="198"/>
                    </a:lnTo>
                    <a:lnTo>
                      <a:pt x="136" y="202"/>
                    </a:lnTo>
                    <a:lnTo>
                      <a:pt x="132" y="202"/>
                    </a:lnTo>
                    <a:lnTo>
                      <a:pt x="132" y="198"/>
                    </a:lnTo>
                    <a:lnTo>
                      <a:pt x="132" y="202"/>
                    </a:lnTo>
                    <a:lnTo>
                      <a:pt x="128" y="202"/>
                    </a:lnTo>
                    <a:lnTo>
                      <a:pt x="132" y="202"/>
                    </a:lnTo>
                    <a:lnTo>
                      <a:pt x="132" y="206"/>
                    </a:lnTo>
                    <a:lnTo>
                      <a:pt x="128" y="206"/>
                    </a:lnTo>
                    <a:lnTo>
                      <a:pt x="124" y="206"/>
                    </a:lnTo>
                    <a:lnTo>
                      <a:pt x="120" y="210"/>
                    </a:lnTo>
                    <a:lnTo>
                      <a:pt x="124" y="210"/>
                    </a:lnTo>
                    <a:lnTo>
                      <a:pt x="124" y="206"/>
                    </a:lnTo>
                    <a:lnTo>
                      <a:pt x="128" y="206"/>
                    </a:lnTo>
                    <a:lnTo>
                      <a:pt x="128" y="210"/>
                    </a:lnTo>
                    <a:lnTo>
                      <a:pt x="124" y="210"/>
                    </a:lnTo>
                    <a:lnTo>
                      <a:pt x="128" y="210"/>
                    </a:lnTo>
                    <a:lnTo>
                      <a:pt x="132" y="210"/>
                    </a:lnTo>
                    <a:lnTo>
                      <a:pt x="136" y="210"/>
                    </a:lnTo>
                    <a:lnTo>
                      <a:pt x="136" y="212"/>
                    </a:lnTo>
                    <a:lnTo>
                      <a:pt x="136" y="216"/>
                    </a:lnTo>
                    <a:lnTo>
                      <a:pt x="132" y="216"/>
                    </a:lnTo>
                    <a:lnTo>
                      <a:pt x="132" y="220"/>
                    </a:lnTo>
                    <a:lnTo>
                      <a:pt x="128" y="220"/>
                    </a:lnTo>
                    <a:lnTo>
                      <a:pt x="128" y="216"/>
                    </a:lnTo>
                    <a:lnTo>
                      <a:pt x="128" y="220"/>
                    </a:lnTo>
                    <a:lnTo>
                      <a:pt x="124" y="220"/>
                    </a:lnTo>
                    <a:lnTo>
                      <a:pt x="120" y="220"/>
                    </a:lnTo>
                    <a:lnTo>
                      <a:pt x="120" y="224"/>
                    </a:lnTo>
                    <a:lnTo>
                      <a:pt x="116" y="220"/>
                    </a:lnTo>
                    <a:lnTo>
                      <a:pt x="112" y="220"/>
                    </a:lnTo>
                    <a:lnTo>
                      <a:pt x="108" y="220"/>
                    </a:lnTo>
                    <a:lnTo>
                      <a:pt x="106" y="220"/>
                    </a:lnTo>
                    <a:lnTo>
                      <a:pt x="106" y="224"/>
                    </a:lnTo>
                    <a:lnTo>
                      <a:pt x="106" y="220"/>
                    </a:lnTo>
                    <a:lnTo>
                      <a:pt x="102" y="220"/>
                    </a:lnTo>
                    <a:lnTo>
                      <a:pt x="98" y="220"/>
                    </a:lnTo>
                    <a:lnTo>
                      <a:pt x="94" y="224"/>
                    </a:lnTo>
                    <a:lnTo>
                      <a:pt x="90" y="224"/>
                    </a:lnTo>
                    <a:lnTo>
                      <a:pt x="86" y="224"/>
                    </a:lnTo>
                    <a:lnTo>
                      <a:pt x="90" y="224"/>
                    </a:lnTo>
                    <a:lnTo>
                      <a:pt x="86" y="224"/>
                    </a:lnTo>
                    <a:lnTo>
                      <a:pt x="82" y="224"/>
                    </a:lnTo>
                    <a:lnTo>
                      <a:pt x="82" y="228"/>
                    </a:lnTo>
                    <a:lnTo>
                      <a:pt x="82" y="224"/>
                    </a:lnTo>
                    <a:lnTo>
                      <a:pt x="80" y="224"/>
                    </a:lnTo>
                    <a:lnTo>
                      <a:pt x="76" y="224"/>
                    </a:lnTo>
                    <a:lnTo>
                      <a:pt x="72" y="224"/>
                    </a:lnTo>
                    <a:lnTo>
                      <a:pt x="68" y="224"/>
                    </a:lnTo>
                    <a:lnTo>
                      <a:pt x="68" y="228"/>
                    </a:lnTo>
                    <a:lnTo>
                      <a:pt x="64" y="232"/>
                    </a:lnTo>
                    <a:lnTo>
                      <a:pt x="64" y="236"/>
                    </a:lnTo>
                    <a:lnTo>
                      <a:pt x="60" y="232"/>
                    </a:lnTo>
                    <a:lnTo>
                      <a:pt x="56" y="232"/>
                    </a:lnTo>
                    <a:lnTo>
                      <a:pt x="52" y="232"/>
                    </a:lnTo>
                    <a:lnTo>
                      <a:pt x="50" y="232"/>
                    </a:lnTo>
                    <a:lnTo>
                      <a:pt x="46" y="236"/>
                    </a:lnTo>
                    <a:lnTo>
                      <a:pt x="46" y="240"/>
                    </a:lnTo>
                    <a:lnTo>
                      <a:pt x="42" y="240"/>
                    </a:lnTo>
                    <a:lnTo>
                      <a:pt x="42" y="236"/>
                    </a:lnTo>
                    <a:lnTo>
                      <a:pt x="38" y="236"/>
                    </a:lnTo>
                    <a:lnTo>
                      <a:pt x="38" y="240"/>
                    </a:lnTo>
                    <a:lnTo>
                      <a:pt x="34" y="240"/>
                    </a:lnTo>
                    <a:lnTo>
                      <a:pt x="34" y="236"/>
                    </a:lnTo>
                    <a:lnTo>
                      <a:pt x="38" y="236"/>
                    </a:lnTo>
                    <a:lnTo>
                      <a:pt x="42" y="232"/>
                    </a:lnTo>
                    <a:lnTo>
                      <a:pt x="46" y="228"/>
                    </a:lnTo>
                    <a:lnTo>
                      <a:pt x="46" y="224"/>
                    </a:lnTo>
                    <a:lnTo>
                      <a:pt x="50" y="224"/>
                    </a:lnTo>
                    <a:lnTo>
                      <a:pt x="52" y="220"/>
                    </a:lnTo>
                    <a:lnTo>
                      <a:pt x="52" y="216"/>
                    </a:lnTo>
                    <a:lnTo>
                      <a:pt x="56" y="216"/>
                    </a:lnTo>
                    <a:lnTo>
                      <a:pt x="56" y="212"/>
                    </a:lnTo>
                    <a:lnTo>
                      <a:pt x="60" y="212"/>
                    </a:lnTo>
                    <a:lnTo>
                      <a:pt x="64" y="212"/>
                    </a:lnTo>
                    <a:lnTo>
                      <a:pt x="68" y="212"/>
                    </a:lnTo>
                    <a:lnTo>
                      <a:pt x="76" y="212"/>
                    </a:lnTo>
                    <a:lnTo>
                      <a:pt x="76" y="210"/>
                    </a:lnTo>
                    <a:lnTo>
                      <a:pt x="76" y="206"/>
                    </a:lnTo>
                    <a:lnTo>
                      <a:pt x="80" y="206"/>
                    </a:lnTo>
                    <a:lnTo>
                      <a:pt x="80" y="202"/>
                    </a:lnTo>
                    <a:lnTo>
                      <a:pt x="82" y="202"/>
                    </a:lnTo>
                    <a:lnTo>
                      <a:pt x="80" y="202"/>
                    </a:lnTo>
                    <a:lnTo>
                      <a:pt x="80" y="206"/>
                    </a:lnTo>
                    <a:lnTo>
                      <a:pt x="76" y="206"/>
                    </a:lnTo>
                    <a:lnTo>
                      <a:pt x="72" y="206"/>
                    </a:lnTo>
                    <a:lnTo>
                      <a:pt x="72" y="210"/>
                    </a:lnTo>
                    <a:lnTo>
                      <a:pt x="68" y="210"/>
                    </a:lnTo>
                    <a:lnTo>
                      <a:pt x="64" y="210"/>
                    </a:lnTo>
                    <a:lnTo>
                      <a:pt x="64" y="206"/>
                    </a:lnTo>
                    <a:lnTo>
                      <a:pt x="60" y="206"/>
                    </a:lnTo>
                    <a:lnTo>
                      <a:pt x="56" y="206"/>
                    </a:lnTo>
                    <a:lnTo>
                      <a:pt x="60" y="202"/>
                    </a:lnTo>
                    <a:lnTo>
                      <a:pt x="56" y="202"/>
                    </a:lnTo>
                    <a:lnTo>
                      <a:pt x="52" y="202"/>
                    </a:lnTo>
                    <a:lnTo>
                      <a:pt x="50" y="202"/>
                    </a:lnTo>
                    <a:lnTo>
                      <a:pt x="50" y="206"/>
                    </a:lnTo>
                    <a:lnTo>
                      <a:pt x="50" y="202"/>
                    </a:lnTo>
                    <a:lnTo>
                      <a:pt x="50" y="206"/>
                    </a:lnTo>
                    <a:lnTo>
                      <a:pt x="46" y="206"/>
                    </a:lnTo>
                    <a:lnTo>
                      <a:pt x="46" y="202"/>
                    </a:lnTo>
                    <a:lnTo>
                      <a:pt x="50" y="202"/>
                    </a:lnTo>
                    <a:lnTo>
                      <a:pt x="46" y="202"/>
                    </a:lnTo>
                    <a:lnTo>
                      <a:pt x="42" y="202"/>
                    </a:lnTo>
                    <a:lnTo>
                      <a:pt x="46" y="202"/>
                    </a:lnTo>
                    <a:lnTo>
                      <a:pt x="46" y="198"/>
                    </a:lnTo>
                    <a:lnTo>
                      <a:pt x="42" y="198"/>
                    </a:lnTo>
                    <a:lnTo>
                      <a:pt x="46" y="198"/>
                    </a:lnTo>
                    <a:lnTo>
                      <a:pt x="50" y="194"/>
                    </a:lnTo>
                    <a:lnTo>
                      <a:pt x="52" y="194"/>
                    </a:lnTo>
                    <a:lnTo>
                      <a:pt x="56" y="190"/>
                    </a:lnTo>
                    <a:lnTo>
                      <a:pt x="56" y="186"/>
                    </a:lnTo>
                    <a:lnTo>
                      <a:pt x="60" y="186"/>
                    </a:lnTo>
                    <a:lnTo>
                      <a:pt x="60" y="182"/>
                    </a:lnTo>
                    <a:lnTo>
                      <a:pt x="56" y="182"/>
                    </a:lnTo>
                    <a:lnTo>
                      <a:pt x="60" y="180"/>
                    </a:lnTo>
                    <a:lnTo>
                      <a:pt x="56" y="180"/>
                    </a:lnTo>
                    <a:lnTo>
                      <a:pt x="56" y="176"/>
                    </a:lnTo>
                    <a:lnTo>
                      <a:pt x="52" y="176"/>
                    </a:lnTo>
                    <a:lnTo>
                      <a:pt x="52" y="180"/>
                    </a:lnTo>
                    <a:lnTo>
                      <a:pt x="50" y="180"/>
                    </a:lnTo>
                    <a:lnTo>
                      <a:pt x="50" y="176"/>
                    </a:lnTo>
                    <a:lnTo>
                      <a:pt x="52" y="176"/>
                    </a:lnTo>
                    <a:lnTo>
                      <a:pt x="56" y="172"/>
                    </a:lnTo>
                    <a:lnTo>
                      <a:pt x="56" y="168"/>
                    </a:lnTo>
                    <a:lnTo>
                      <a:pt x="60" y="168"/>
                    </a:lnTo>
                    <a:lnTo>
                      <a:pt x="64" y="168"/>
                    </a:lnTo>
                    <a:lnTo>
                      <a:pt x="68" y="168"/>
                    </a:lnTo>
                    <a:lnTo>
                      <a:pt x="72" y="168"/>
                    </a:lnTo>
                    <a:lnTo>
                      <a:pt x="72" y="164"/>
                    </a:lnTo>
                    <a:lnTo>
                      <a:pt x="76" y="168"/>
                    </a:lnTo>
                    <a:lnTo>
                      <a:pt x="80" y="168"/>
                    </a:lnTo>
                    <a:lnTo>
                      <a:pt x="76" y="168"/>
                    </a:lnTo>
                    <a:lnTo>
                      <a:pt x="76" y="164"/>
                    </a:lnTo>
                    <a:lnTo>
                      <a:pt x="72" y="164"/>
                    </a:lnTo>
                    <a:lnTo>
                      <a:pt x="72" y="160"/>
                    </a:lnTo>
                    <a:lnTo>
                      <a:pt x="76" y="160"/>
                    </a:lnTo>
                    <a:lnTo>
                      <a:pt x="72" y="156"/>
                    </a:lnTo>
                    <a:lnTo>
                      <a:pt x="76" y="152"/>
                    </a:lnTo>
                    <a:lnTo>
                      <a:pt x="76" y="150"/>
                    </a:lnTo>
                    <a:lnTo>
                      <a:pt x="72" y="152"/>
                    </a:lnTo>
                    <a:lnTo>
                      <a:pt x="72" y="150"/>
                    </a:lnTo>
                    <a:lnTo>
                      <a:pt x="68" y="150"/>
                    </a:lnTo>
                    <a:lnTo>
                      <a:pt x="68" y="146"/>
                    </a:lnTo>
                    <a:lnTo>
                      <a:pt x="68" y="142"/>
                    </a:lnTo>
                    <a:lnTo>
                      <a:pt x="64" y="142"/>
                    </a:lnTo>
                    <a:lnTo>
                      <a:pt x="64" y="138"/>
                    </a:lnTo>
                    <a:lnTo>
                      <a:pt x="68" y="134"/>
                    </a:lnTo>
                    <a:lnTo>
                      <a:pt x="72" y="134"/>
                    </a:lnTo>
                    <a:lnTo>
                      <a:pt x="76" y="134"/>
                    </a:lnTo>
                    <a:lnTo>
                      <a:pt x="76" y="130"/>
                    </a:lnTo>
                    <a:lnTo>
                      <a:pt x="72" y="130"/>
                    </a:lnTo>
                    <a:lnTo>
                      <a:pt x="68" y="130"/>
                    </a:lnTo>
                    <a:lnTo>
                      <a:pt x="64" y="130"/>
                    </a:lnTo>
                    <a:lnTo>
                      <a:pt x="64" y="134"/>
                    </a:lnTo>
                    <a:lnTo>
                      <a:pt x="60" y="134"/>
                    </a:lnTo>
                    <a:lnTo>
                      <a:pt x="60" y="138"/>
                    </a:lnTo>
                    <a:lnTo>
                      <a:pt x="56" y="138"/>
                    </a:lnTo>
                    <a:lnTo>
                      <a:pt x="52" y="134"/>
                    </a:lnTo>
                    <a:lnTo>
                      <a:pt x="52" y="138"/>
                    </a:lnTo>
                    <a:lnTo>
                      <a:pt x="56" y="138"/>
                    </a:lnTo>
                    <a:lnTo>
                      <a:pt x="52" y="138"/>
                    </a:lnTo>
                    <a:lnTo>
                      <a:pt x="50" y="134"/>
                    </a:lnTo>
                    <a:lnTo>
                      <a:pt x="46" y="134"/>
                    </a:lnTo>
                    <a:lnTo>
                      <a:pt x="46" y="138"/>
                    </a:lnTo>
                    <a:lnTo>
                      <a:pt x="50" y="138"/>
                    </a:lnTo>
                    <a:lnTo>
                      <a:pt x="50" y="138"/>
                    </a:lnTo>
                    <a:lnTo>
                      <a:pt x="50" y="138"/>
                    </a:lnTo>
                    <a:close/>
                    <a:moveTo>
                      <a:pt x="22" y="66"/>
                    </a:moveTo>
                    <a:lnTo>
                      <a:pt x="22" y="62"/>
                    </a:lnTo>
                    <a:lnTo>
                      <a:pt x="20" y="66"/>
                    </a:lnTo>
                    <a:lnTo>
                      <a:pt x="22" y="66"/>
                    </a:lnTo>
                    <a:lnTo>
                      <a:pt x="20" y="70"/>
                    </a:lnTo>
                    <a:lnTo>
                      <a:pt x="16" y="70"/>
                    </a:lnTo>
                    <a:lnTo>
                      <a:pt x="20" y="66"/>
                    </a:lnTo>
                    <a:lnTo>
                      <a:pt x="16" y="66"/>
                    </a:lnTo>
                    <a:lnTo>
                      <a:pt x="16" y="62"/>
                    </a:lnTo>
                    <a:lnTo>
                      <a:pt x="16" y="60"/>
                    </a:lnTo>
                    <a:lnTo>
                      <a:pt x="20" y="60"/>
                    </a:lnTo>
                    <a:lnTo>
                      <a:pt x="20" y="62"/>
                    </a:lnTo>
                    <a:lnTo>
                      <a:pt x="20" y="60"/>
                    </a:lnTo>
                    <a:lnTo>
                      <a:pt x="22" y="56"/>
                    </a:lnTo>
                    <a:lnTo>
                      <a:pt x="26" y="56"/>
                    </a:lnTo>
                    <a:lnTo>
                      <a:pt x="26" y="52"/>
                    </a:lnTo>
                    <a:lnTo>
                      <a:pt x="26" y="56"/>
                    </a:lnTo>
                    <a:lnTo>
                      <a:pt x="30" y="56"/>
                    </a:lnTo>
                    <a:lnTo>
                      <a:pt x="26" y="56"/>
                    </a:lnTo>
                    <a:lnTo>
                      <a:pt x="26" y="60"/>
                    </a:lnTo>
                    <a:lnTo>
                      <a:pt x="30" y="60"/>
                    </a:lnTo>
                    <a:lnTo>
                      <a:pt x="26" y="60"/>
                    </a:lnTo>
                    <a:lnTo>
                      <a:pt x="26" y="62"/>
                    </a:lnTo>
                    <a:lnTo>
                      <a:pt x="22" y="62"/>
                    </a:lnTo>
                    <a:lnTo>
                      <a:pt x="26" y="62"/>
                    </a:lnTo>
                    <a:lnTo>
                      <a:pt x="22" y="66"/>
                    </a:lnTo>
                    <a:lnTo>
                      <a:pt x="22" y="66"/>
                    </a:lnTo>
                    <a:lnTo>
                      <a:pt x="22" y="66"/>
                    </a:lnTo>
                    <a:close/>
                    <a:moveTo>
                      <a:pt x="16" y="74"/>
                    </a:moveTo>
                    <a:lnTo>
                      <a:pt x="12" y="74"/>
                    </a:lnTo>
                    <a:lnTo>
                      <a:pt x="8" y="74"/>
                    </a:lnTo>
                    <a:lnTo>
                      <a:pt x="12" y="74"/>
                    </a:lnTo>
                    <a:lnTo>
                      <a:pt x="16" y="70"/>
                    </a:lnTo>
                    <a:lnTo>
                      <a:pt x="16" y="74"/>
                    </a:lnTo>
                    <a:lnTo>
                      <a:pt x="16" y="74"/>
                    </a:lnTo>
                    <a:lnTo>
                      <a:pt x="16" y="74"/>
                    </a:lnTo>
                    <a:close/>
                    <a:moveTo>
                      <a:pt x="34" y="86"/>
                    </a:moveTo>
                    <a:lnTo>
                      <a:pt x="30" y="86"/>
                    </a:lnTo>
                    <a:lnTo>
                      <a:pt x="30" y="82"/>
                    </a:lnTo>
                    <a:lnTo>
                      <a:pt x="30" y="86"/>
                    </a:lnTo>
                    <a:lnTo>
                      <a:pt x="30" y="82"/>
                    </a:lnTo>
                    <a:lnTo>
                      <a:pt x="26" y="86"/>
                    </a:lnTo>
                    <a:lnTo>
                      <a:pt x="26" y="82"/>
                    </a:lnTo>
                    <a:lnTo>
                      <a:pt x="22" y="82"/>
                    </a:lnTo>
                    <a:lnTo>
                      <a:pt x="26" y="82"/>
                    </a:lnTo>
                    <a:lnTo>
                      <a:pt x="22" y="78"/>
                    </a:lnTo>
                    <a:lnTo>
                      <a:pt x="22" y="82"/>
                    </a:lnTo>
                    <a:lnTo>
                      <a:pt x="22" y="78"/>
                    </a:lnTo>
                    <a:lnTo>
                      <a:pt x="20" y="78"/>
                    </a:lnTo>
                    <a:lnTo>
                      <a:pt x="22" y="74"/>
                    </a:lnTo>
                    <a:lnTo>
                      <a:pt x="26" y="74"/>
                    </a:lnTo>
                    <a:lnTo>
                      <a:pt x="26" y="70"/>
                    </a:lnTo>
                    <a:lnTo>
                      <a:pt x="30" y="74"/>
                    </a:lnTo>
                    <a:lnTo>
                      <a:pt x="30" y="78"/>
                    </a:lnTo>
                    <a:lnTo>
                      <a:pt x="30" y="82"/>
                    </a:lnTo>
                    <a:lnTo>
                      <a:pt x="34" y="82"/>
                    </a:lnTo>
                    <a:lnTo>
                      <a:pt x="38" y="82"/>
                    </a:lnTo>
                    <a:lnTo>
                      <a:pt x="34" y="86"/>
                    </a:lnTo>
                    <a:lnTo>
                      <a:pt x="34" y="86"/>
                    </a:lnTo>
                    <a:lnTo>
                      <a:pt x="34" y="86"/>
                    </a:lnTo>
                    <a:close/>
                    <a:moveTo>
                      <a:pt x="30" y="82"/>
                    </a:moveTo>
                    <a:lnTo>
                      <a:pt x="30" y="78"/>
                    </a:lnTo>
                    <a:lnTo>
                      <a:pt x="30" y="74"/>
                    </a:lnTo>
                    <a:lnTo>
                      <a:pt x="30" y="78"/>
                    </a:lnTo>
                    <a:lnTo>
                      <a:pt x="30" y="82"/>
                    </a:lnTo>
                    <a:lnTo>
                      <a:pt x="30" y="82"/>
                    </a:lnTo>
                    <a:lnTo>
                      <a:pt x="30" y="82"/>
                    </a:lnTo>
                    <a:close/>
                    <a:moveTo>
                      <a:pt x="12" y="78"/>
                    </a:moveTo>
                    <a:lnTo>
                      <a:pt x="16" y="78"/>
                    </a:lnTo>
                    <a:lnTo>
                      <a:pt x="12" y="78"/>
                    </a:lnTo>
                    <a:lnTo>
                      <a:pt x="12" y="78"/>
                    </a:lnTo>
                    <a:lnTo>
                      <a:pt x="12" y="78"/>
                    </a:lnTo>
                    <a:close/>
                    <a:moveTo>
                      <a:pt x="16" y="86"/>
                    </a:moveTo>
                    <a:lnTo>
                      <a:pt x="12" y="86"/>
                    </a:lnTo>
                    <a:lnTo>
                      <a:pt x="12" y="82"/>
                    </a:lnTo>
                    <a:lnTo>
                      <a:pt x="12" y="78"/>
                    </a:lnTo>
                    <a:lnTo>
                      <a:pt x="16" y="78"/>
                    </a:lnTo>
                    <a:lnTo>
                      <a:pt x="16" y="82"/>
                    </a:lnTo>
                    <a:lnTo>
                      <a:pt x="12" y="82"/>
                    </a:lnTo>
                    <a:lnTo>
                      <a:pt x="12" y="78"/>
                    </a:lnTo>
                    <a:lnTo>
                      <a:pt x="12" y="82"/>
                    </a:lnTo>
                    <a:lnTo>
                      <a:pt x="12" y="86"/>
                    </a:lnTo>
                    <a:lnTo>
                      <a:pt x="16" y="86"/>
                    </a:lnTo>
                    <a:lnTo>
                      <a:pt x="16" y="86"/>
                    </a:lnTo>
                    <a:lnTo>
                      <a:pt x="16" y="86"/>
                    </a:lnTo>
                    <a:close/>
                    <a:moveTo>
                      <a:pt x="12" y="90"/>
                    </a:moveTo>
                    <a:lnTo>
                      <a:pt x="8" y="90"/>
                    </a:lnTo>
                    <a:lnTo>
                      <a:pt x="12" y="86"/>
                    </a:lnTo>
                    <a:lnTo>
                      <a:pt x="12" y="90"/>
                    </a:lnTo>
                    <a:lnTo>
                      <a:pt x="12" y="90"/>
                    </a:lnTo>
                    <a:lnTo>
                      <a:pt x="12" y="90"/>
                    </a:lnTo>
                    <a:close/>
                    <a:moveTo>
                      <a:pt x="26" y="90"/>
                    </a:moveTo>
                    <a:lnTo>
                      <a:pt x="26" y="86"/>
                    </a:lnTo>
                    <a:lnTo>
                      <a:pt x="26" y="90"/>
                    </a:lnTo>
                    <a:lnTo>
                      <a:pt x="26" y="90"/>
                    </a:lnTo>
                    <a:lnTo>
                      <a:pt x="26" y="90"/>
                    </a:lnTo>
                    <a:close/>
                    <a:moveTo>
                      <a:pt x="22" y="96"/>
                    </a:moveTo>
                    <a:lnTo>
                      <a:pt x="22" y="92"/>
                    </a:lnTo>
                    <a:lnTo>
                      <a:pt x="26" y="92"/>
                    </a:lnTo>
                    <a:lnTo>
                      <a:pt x="22" y="96"/>
                    </a:lnTo>
                    <a:lnTo>
                      <a:pt x="22" y="96"/>
                    </a:lnTo>
                    <a:lnTo>
                      <a:pt x="22" y="96"/>
                    </a:lnTo>
                    <a:close/>
                    <a:moveTo>
                      <a:pt x="30" y="96"/>
                    </a:moveTo>
                    <a:lnTo>
                      <a:pt x="34" y="96"/>
                    </a:lnTo>
                    <a:lnTo>
                      <a:pt x="34" y="100"/>
                    </a:lnTo>
                    <a:lnTo>
                      <a:pt x="38" y="100"/>
                    </a:lnTo>
                    <a:lnTo>
                      <a:pt x="34" y="100"/>
                    </a:lnTo>
                    <a:lnTo>
                      <a:pt x="34" y="104"/>
                    </a:lnTo>
                    <a:lnTo>
                      <a:pt x="34" y="100"/>
                    </a:lnTo>
                    <a:lnTo>
                      <a:pt x="30" y="104"/>
                    </a:lnTo>
                    <a:lnTo>
                      <a:pt x="26" y="104"/>
                    </a:lnTo>
                    <a:lnTo>
                      <a:pt x="26" y="100"/>
                    </a:lnTo>
                    <a:lnTo>
                      <a:pt x="26" y="104"/>
                    </a:lnTo>
                    <a:lnTo>
                      <a:pt x="30" y="100"/>
                    </a:lnTo>
                    <a:lnTo>
                      <a:pt x="26" y="100"/>
                    </a:lnTo>
                    <a:lnTo>
                      <a:pt x="30" y="100"/>
                    </a:lnTo>
                    <a:lnTo>
                      <a:pt x="30" y="96"/>
                    </a:lnTo>
                    <a:lnTo>
                      <a:pt x="30" y="100"/>
                    </a:lnTo>
                    <a:lnTo>
                      <a:pt x="26" y="96"/>
                    </a:lnTo>
                    <a:lnTo>
                      <a:pt x="30" y="96"/>
                    </a:lnTo>
                    <a:lnTo>
                      <a:pt x="30" y="96"/>
                    </a:lnTo>
                    <a:lnTo>
                      <a:pt x="30" y="96"/>
                    </a:lnTo>
                    <a:close/>
                    <a:moveTo>
                      <a:pt x="20" y="100"/>
                    </a:moveTo>
                    <a:lnTo>
                      <a:pt x="16" y="96"/>
                    </a:lnTo>
                    <a:lnTo>
                      <a:pt x="20" y="96"/>
                    </a:lnTo>
                    <a:lnTo>
                      <a:pt x="20" y="100"/>
                    </a:lnTo>
                    <a:lnTo>
                      <a:pt x="20" y="100"/>
                    </a:lnTo>
                    <a:lnTo>
                      <a:pt x="20" y="100"/>
                    </a:lnTo>
                    <a:close/>
                    <a:moveTo>
                      <a:pt x="30" y="116"/>
                    </a:moveTo>
                    <a:lnTo>
                      <a:pt x="30" y="112"/>
                    </a:lnTo>
                    <a:lnTo>
                      <a:pt x="30" y="108"/>
                    </a:lnTo>
                    <a:lnTo>
                      <a:pt x="34" y="108"/>
                    </a:lnTo>
                    <a:lnTo>
                      <a:pt x="34" y="112"/>
                    </a:lnTo>
                    <a:lnTo>
                      <a:pt x="30" y="112"/>
                    </a:lnTo>
                    <a:lnTo>
                      <a:pt x="30" y="116"/>
                    </a:lnTo>
                    <a:lnTo>
                      <a:pt x="30" y="116"/>
                    </a:lnTo>
                    <a:lnTo>
                      <a:pt x="30" y="116"/>
                    </a:lnTo>
                    <a:close/>
                    <a:moveTo>
                      <a:pt x="26" y="120"/>
                    </a:moveTo>
                    <a:lnTo>
                      <a:pt x="26" y="116"/>
                    </a:lnTo>
                    <a:lnTo>
                      <a:pt x="22" y="116"/>
                    </a:lnTo>
                    <a:lnTo>
                      <a:pt x="26" y="112"/>
                    </a:lnTo>
                    <a:lnTo>
                      <a:pt x="30" y="112"/>
                    </a:lnTo>
                    <a:lnTo>
                      <a:pt x="30" y="116"/>
                    </a:lnTo>
                    <a:lnTo>
                      <a:pt x="26" y="120"/>
                    </a:lnTo>
                    <a:lnTo>
                      <a:pt x="26" y="120"/>
                    </a:lnTo>
                    <a:lnTo>
                      <a:pt x="26" y="120"/>
                    </a:lnTo>
                    <a:close/>
                    <a:moveTo>
                      <a:pt x="46" y="116"/>
                    </a:moveTo>
                    <a:lnTo>
                      <a:pt x="42" y="112"/>
                    </a:lnTo>
                    <a:lnTo>
                      <a:pt x="46" y="112"/>
                    </a:lnTo>
                    <a:lnTo>
                      <a:pt x="46" y="116"/>
                    </a:lnTo>
                    <a:lnTo>
                      <a:pt x="46" y="116"/>
                    </a:lnTo>
                    <a:lnTo>
                      <a:pt x="46" y="116"/>
                    </a:lnTo>
                    <a:close/>
                    <a:moveTo>
                      <a:pt x="42" y="122"/>
                    </a:moveTo>
                    <a:lnTo>
                      <a:pt x="42" y="120"/>
                    </a:lnTo>
                    <a:lnTo>
                      <a:pt x="42" y="116"/>
                    </a:lnTo>
                    <a:lnTo>
                      <a:pt x="46" y="120"/>
                    </a:lnTo>
                    <a:lnTo>
                      <a:pt x="46" y="122"/>
                    </a:lnTo>
                    <a:lnTo>
                      <a:pt x="42" y="122"/>
                    </a:lnTo>
                    <a:lnTo>
                      <a:pt x="42" y="122"/>
                    </a:lnTo>
                    <a:lnTo>
                      <a:pt x="42" y="122"/>
                    </a:lnTo>
                    <a:close/>
                    <a:moveTo>
                      <a:pt x="22" y="152"/>
                    </a:moveTo>
                    <a:lnTo>
                      <a:pt x="20" y="150"/>
                    </a:lnTo>
                    <a:lnTo>
                      <a:pt x="20" y="146"/>
                    </a:lnTo>
                    <a:lnTo>
                      <a:pt x="16" y="146"/>
                    </a:lnTo>
                    <a:lnTo>
                      <a:pt x="16" y="150"/>
                    </a:lnTo>
                    <a:lnTo>
                      <a:pt x="12" y="150"/>
                    </a:lnTo>
                    <a:lnTo>
                      <a:pt x="8" y="150"/>
                    </a:lnTo>
                    <a:lnTo>
                      <a:pt x="4" y="150"/>
                    </a:lnTo>
                    <a:lnTo>
                      <a:pt x="4" y="146"/>
                    </a:lnTo>
                    <a:lnTo>
                      <a:pt x="0" y="146"/>
                    </a:lnTo>
                    <a:lnTo>
                      <a:pt x="0" y="142"/>
                    </a:lnTo>
                    <a:lnTo>
                      <a:pt x="4" y="142"/>
                    </a:lnTo>
                    <a:lnTo>
                      <a:pt x="8" y="142"/>
                    </a:lnTo>
                    <a:lnTo>
                      <a:pt x="4" y="138"/>
                    </a:lnTo>
                    <a:lnTo>
                      <a:pt x="8" y="138"/>
                    </a:lnTo>
                    <a:lnTo>
                      <a:pt x="12" y="134"/>
                    </a:lnTo>
                    <a:lnTo>
                      <a:pt x="12" y="130"/>
                    </a:lnTo>
                    <a:lnTo>
                      <a:pt x="16" y="130"/>
                    </a:lnTo>
                    <a:lnTo>
                      <a:pt x="20" y="126"/>
                    </a:lnTo>
                    <a:lnTo>
                      <a:pt x="22" y="126"/>
                    </a:lnTo>
                    <a:lnTo>
                      <a:pt x="26" y="126"/>
                    </a:lnTo>
                    <a:lnTo>
                      <a:pt x="30" y="126"/>
                    </a:lnTo>
                    <a:lnTo>
                      <a:pt x="30" y="130"/>
                    </a:lnTo>
                    <a:lnTo>
                      <a:pt x="34" y="134"/>
                    </a:lnTo>
                    <a:lnTo>
                      <a:pt x="34" y="138"/>
                    </a:lnTo>
                    <a:lnTo>
                      <a:pt x="34" y="142"/>
                    </a:lnTo>
                    <a:lnTo>
                      <a:pt x="34" y="138"/>
                    </a:lnTo>
                    <a:lnTo>
                      <a:pt x="38" y="138"/>
                    </a:lnTo>
                    <a:lnTo>
                      <a:pt x="38" y="142"/>
                    </a:lnTo>
                    <a:lnTo>
                      <a:pt x="38" y="146"/>
                    </a:lnTo>
                    <a:lnTo>
                      <a:pt x="38" y="142"/>
                    </a:lnTo>
                    <a:lnTo>
                      <a:pt x="34" y="142"/>
                    </a:lnTo>
                    <a:lnTo>
                      <a:pt x="38" y="142"/>
                    </a:lnTo>
                    <a:lnTo>
                      <a:pt x="38" y="146"/>
                    </a:lnTo>
                    <a:lnTo>
                      <a:pt x="38" y="150"/>
                    </a:lnTo>
                    <a:lnTo>
                      <a:pt x="34" y="150"/>
                    </a:lnTo>
                    <a:lnTo>
                      <a:pt x="34" y="152"/>
                    </a:lnTo>
                    <a:lnTo>
                      <a:pt x="30" y="152"/>
                    </a:lnTo>
                    <a:lnTo>
                      <a:pt x="26" y="150"/>
                    </a:lnTo>
                    <a:lnTo>
                      <a:pt x="26" y="152"/>
                    </a:lnTo>
                    <a:lnTo>
                      <a:pt x="22" y="152"/>
                    </a:lnTo>
                    <a:lnTo>
                      <a:pt x="22" y="152"/>
                    </a:lnTo>
                    <a:lnTo>
                      <a:pt x="22" y="152"/>
                    </a:lnTo>
                    <a:close/>
                    <a:moveTo>
                      <a:pt x="52" y="172"/>
                    </a:moveTo>
                    <a:lnTo>
                      <a:pt x="52" y="168"/>
                    </a:lnTo>
                    <a:lnTo>
                      <a:pt x="52" y="164"/>
                    </a:lnTo>
                    <a:lnTo>
                      <a:pt x="56" y="164"/>
                    </a:lnTo>
                    <a:lnTo>
                      <a:pt x="56" y="168"/>
                    </a:lnTo>
                    <a:lnTo>
                      <a:pt x="60" y="168"/>
                    </a:lnTo>
                    <a:lnTo>
                      <a:pt x="56" y="168"/>
                    </a:lnTo>
                    <a:lnTo>
                      <a:pt x="56" y="172"/>
                    </a:lnTo>
                    <a:lnTo>
                      <a:pt x="52" y="172"/>
                    </a:lnTo>
                    <a:lnTo>
                      <a:pt x="52" y="172"/>
                    </a:lnTo>
                    <a:lnTo>
                      <a:pt x="52" y="172"/>
                    </a:lnTo>
                    <a:close/>
                    <a:moveTo>
                      <a:pt x="128" y="210"/>
                    </a:moveTo>
                    <a:lnTo>
                      <a:pt x="132" y="210"/>
                    </a:lnTo>
                    <a:lnTo>
                      <a:pt x="128" y="210"/>
                    </a:lnTo>
                    <a:lnTo>
                      <a:pt x="128" y="210"/>
                    </a:lnTo>
                    <a:lnTo>
                      <a:pt x="128" y="210"/>
                    </a:lnTo>
                    <a:close/>
                    <a:moveTo>
                      <a:pt x="98" y="224"/>
                    </a:moveTo>
                    <a:lnTo>
                      <a:pt x="94" y="224"/>
                    </a:lnTo>
                    <a:lnTo>
                      <a:pt x="98" y="220"/>
                    </a:lnTo>
                    <a:lnTo>
                      <a:pt x="102" y="224"/>
                    </a:lnTo>
                    <a:lnTo>
                      <a:pt x="98" y="224"/>
                    </a:lnTo>
                    <a:lnTo>
                      <a:pt x="98" y="224"/>
                    </a:lnTo>
                    <a:lnTo>
                      <a:pt x="98" y="22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0" name="Freeform 127">
                <a:extLst>
                  <a:ext uri="{FF2B5EF4-FFF2-40B4-BE49-F238E27FC236}">
                    <a16:creationId xmlns:a16="http://schemas.microsoft.com/office/drawing/2014/main" id="{408BF437-ABF4-A24F-8FE0-3EA14CC56C45}"/>
                  </a:ext>
                </a:extLst>
              </p:cNvPr>
              <p:cNvSpPr>
                <a:spLocks/>
              </p:cNvSpPr>
              <p:nvPr/>
            </p:nvSpPr>
            <p:spPr bwMode="auto">
              <a:xfrm>
                <a:off x="4197350" y="3514793"/>
                <a:ext cx="463550" cy="527050"/>
              </a:xfrm>
              <a:custGeom>
                <a:avLst/>
                <a:gdLst>
                  <a:gd name="T0" fmla="*/ 202 w 292"/>
                  <a:gd name="T1" fmla="*/ 10 h 332"/>
                  <a:gd name="T2" fmla="*/ 214 w 292"/>
                  <a:gd name="T3" fmla="*/ 4 h 332"/>
                  <a:gd name="T4" fmla="*/ 224 w 292"/>
                  <a:gd name="T5" fmla="*/ 4 h 332"/>
                  <a:gd name="T6" fmla="*/ 228 w 292"/>
                  <a:gd name="T7" fmla="*/ 4 h 332"/>
                  <a:gd name="T8" fmla="*/ 236 w 292"/>
                  <a:gd name="T9" fmla="*/ 8 h 332"/>
                  <a:gd name="T10" fmla="*/ 246 w 292"/>
                  <a:gd name="T11" fmla="*/ 8 h 332"/>
                  <a:gd name="T12" fmla="*/ 240 w 292"/>
                  <a:gd name="T13" fmla="*/ 10 h 332"/>
                  <a:gd name="T14" fmla="*/ 244 w 292"/>
                  <a:gd name="T15" fmla="*/ 26 h 332"/>
                  <a:gd name="T16" fmla="*/ 240 w 292"/>
                  <a:gd name="T17" fmla="*/ 44 h 332"/>
                  <a:gd name="T18" fmla="*/ 232 w 292"/>
                  <a:gd name="T19" fmla="*/ 56 h 332"/>
                  <a:gd name="T20" fmla="*/ 232 w 292"/>
                  <a:gd name="T21" fmla="*/ 66 h 332"/>
                  <a:gd name="T22" fmla="*/ 240 w 292"/>
                  <a:gd name="T23" fmla="*/ 78 h 332"/>
                  <a:gd name="T24" fmla="*/ 246 w 292"/>
                  <a:gd name="T25" fmla="*/ 90 h 332"/>
                  <a:gd name="T26" fmla="*/ 254 w 292"/>
                  <a:gd name="T27" fmla="*/ 112 h 332"/>
                  <a:gd name="T28" fmla="*/ 258 w 292"/>
                  <a:gd name="T29" fmla="*/ 130 h 332"/>
                  <a:gd name="T30" fmla="*/ 262 w 292"/>
                  <a:gd name="T31" fmla="*/ 142 h 332"/>
                  <a:gd name="T32" fmla="*/ 262 w 292"/>
                  <a:gd name="T33" fmla="*/ 160 h 332"/>
                  <a:gd name="T34" fmla="*/ 262 w 292"/>
                  <a:gd name="T35" fmla="*/ 180 h 332"/>
                  <a:gd name="T36" fmla="*/ 266 w 292"/>
                  <a:gd name="T37" fmla="*/ 194 h 332"/>
                  <a:gd name="T38" fmla="*/ 266 w 292"/>
                  <a:gd name="T39" fmla="*/ 216 h 332"/>
                  <a:gd name="T40" fmla="*/ 270 w 292"/>
                  <a:gd name="T41" fmla="*/ 232 h 332"/>
                  <a:gd name="T42" fmla="*/ 284 w 292"/>
                  <a:gd name="T43" fmla="*/ 236 h 332"/>
                  <a:gd name="T44" fmla="*/ 288 w 292"/>
                  <a:gd name="T45" fmla="*/ 254 h 332"/>
                  <a:gd name="T46" fmla="*/ 270 w 292"/>
                  <a:gd name="T47" fmla="*/ 270 h 332"/>
                  <a:gd name="T48" fmla="*/ 246 w 292"/>
                  <a:gd name="T49" fmla="*/ 284 h 332"/>
                  <a:gd name="T50" fmla="*/ 228 w 292"/>
                  <a:gd name="T51" fmla="*/ 300 h 332"/>
                  <a:gd name="T52" fmla="*/ 210 w 292"/>
                  <a:gd name="T53" fmla="*/ 320 h 332"/>
                  <a:gd name="T54" fmla="*/ 188 w 292"/>
                  <a:gd name="T55" fmla="*/ 328 h 332"/>
                  <a:gd name="T56" fmla="*/ 170 w 292"/>
                  <a:gd name="T57" fmla="*/ 328 h 332"/>
                  <a:gd name="T58" fmla="*/ 162 w 292"/>
                  <a:gd name="T59" fmla="*/ 314 h 332"/>
                  <a:gd name="T60" fmla="*/ 150 w 292"/>
                  <a:gd name="T61" fmla="*/ 306 h 332"/>
                  <a:gd name="T62" fmla="*/ 142 w 292"/>
                  <a:gd name="T63" fmla="*/ 300 h 332"/>
                  <a:gd name="T64" fmla="*/ 128 w 292"/>
                  <a:gd name="T65" fmla="*/ 284 h 332"/>
                  <a:gd name="T66" fmla="*/ 106 w 292"/>
                  <a:gd name="T67" fmla="*/ 266 h 332"/>
                  <a:gd name="T68" fmla="*/ 80 w 292"/>
                  <a:gd name="T69" fmla="*/ 242 h 332"/>
                  <a:gd name="T70" fmla="*/ 56 w 292"/>
                  <a:gd name="T71" fmla="*/ 224 h 332"/>
                  <a:gd name="T72" fmla="*/ 34 w 292"/>
                  <a:gd name="T73" fmla="*/ 210 h 332"/>
                  <a:gd name="T74" fmla="*/ 20 w 292"/>
                  <a:gd name="T75" fmla="*/ 198 h 332"/>
                  <a:gd name="T76" fmla="*/ 0 w 292"/>
                  <a:gd name="T77" fmla="*/ 180 h 332"/>
                  <a:gd name="T78" fmla="*/ 4 w 292"/>
                  <a:gd name="T79" fmla="*/ 154 h 332"/>
                  <a:gd name="T80" fmla="*/ 16 w 292"/>
                  <a:gd name="T81" fmla="*/ 146 h 332"/>
                  <a:gd name="T82" fmla="*/ 30 w 292"/>
                  <a:gd name="T83" fmla="*/ 142 h 332"/>
                  <a:gd name="T84" fmla="*/ 42 w 292"/>
                  <a:gd name="T85" fmla="*/ 134 h 332"/>
                  <a:gd name="T86" fmla="*/ 54 w 292"/>
                  <a:gd name="T87" fmla="*/ 126 h 332"/>
                  <a:gd name="T88" fmla="*/ 68 w 292"/>
                  <a:gd name="T89" fmla="*/ 116 h 332"/>
                  <a:gd name="T90" fmla="*/ 68 w 292"/>
                  <a:gd name="T91" fmla="*/ 108 h 332"/>
                  <a:gd name="T92" fmla="*/ 76 w 292"/>
                  <a:gd name="T93" fmla="*/ 100 h 332"/>
                  <a:gd name="T94" fmla="*/ 94 w 292"/>
                  <a:gd name="T95" fmla="*/ 94 h 332"/>
                  <a:gd name="T96" fmla="*/ 110 w 292"/>
                  <a:gd name="T97" fmla="*/ 94 h 332"/>
                  <a:gd name="T98" fmla="*/ 106 w 292"/>
                  <a:gd name="T99" fmla="*/ 86 h 332"/>
                  <a:gd name="T100" fmla="*/ 102 w 292"/>
                  <a:gd name="T101" fmla="*/ 66 h 332"/>
                  <a:gd name="T102" fmla="*/ 98 w 292"/>
                  <a:gd name="T103" fmla="*/ 52 h 332"/>
                  <a:gd name="T104" fmla="*/ 94 w 292"/>
                  <a:gd name="T105" fmla="*/ 40 h 332"/>
                  <a:gd name="T106" fmla="*/ 106 w 292"/>
                  <a:gd name="T107" fmla="*/ 34 h 332"/>
                  <a:gd name="T108" fmla="*/ 120 w 292"/>
                  <a:gd name="T109" fmla="*/ 22 h 332"/>
                  <a:gd name="T110" fmla="*/ 132 w 292"/>
                  <a:gd name="T111" fmla="*/ 18 h 332"/>
                  <a:gd name="T112" fmla="*/ 142 w 292"/>
                  <a:gd name="T113" fmla="*/ 10 h 332"/>
                  <a:gd name="T114" fmla="*/ 162 w 292"/>
                  <a:gd name="T115" fmla="*/ 10 h 332"/>
                  <a:gd name="T116" fmla="*/ 176 w 292"/>
                  <a:gd name="T117" fmla="*/ 8 h 332"/>
                  <a:gd name="T118" fmla="*/ 188 w 292"/>
                  <a:gd name="T119"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2" h="332">
                    <a:moveTo>
                      <a:pt x="188" y="4"/>
                    </a:moveTo>
                    <a:lnTo>
                      <a:pt x="192" y="4"/>
                    </a:lnTo>
                    <a:lnTo>
                      <a:pt x="194" y="8"/>
                    </a:lnTo>
                    <a:lnTo>
                      <a:pt x="198" y="10"/>
                    </a:lnTo>
                    <a:lnTo>
                      <a:pt x="202" y="10"/>
                    </a:lnTo>
                    <a:lnTo>
                      <a:pt x="202" y="8"/>
                    </a:lnTo>
                    <a:lnTo>
                      <a:pt x="206" y="8"/>
                    </a:lnTo>
                    <a:lnTo>
                      <a:pt x="210" y="8"/>
                    </a:lnTo>
                    <a:lnTo>
                      <a:pt x="210" y="4"/>
                    </a:lnTo>
                    <a:lnTo>
                      <a:pt x="214" y="4"/>
                    </a:lnTo>
                    <a:lnTo>
                      <a:pt x="214" y="0"/>
                    </a:lnTo>
                    <a:lnTo>
                      <a:pt x="216" y="0"/>
                    </a:lnTo>
                    <a:lnTo>
                      <a:pt x="216" y="4"/>
                    </a:lnTo>
                    <a:lnTo>
                      <a:pt x="220" y="4"/>
                    </a:lnTo>
                    <a:lnTo>
                      <a:pt x="224" y="4"/>
                    </a:lnTo>
                    <a:lnTo>
                      <a:pt x="228" y="4"/>
                    </a:lnTo>
                    <a:lnTo>
                      <a:pt x="224" y="4"/>
                    </a:lnTo>
                    <a:lnTo>
                      <a:pt x="224" y="0"/>
                    </a:lnTo>
                    <a:lnTo>
                      <a:pt x="228" y="0"/>
                    </a:lnTo>
                    <a:lnTo>
                      <a:pt x="228" y="4"/>
                    </a:lnTo>
                    <a:lnTo>
                      <a:pt x="228" y="0"/>
                    </a:lnTo>
                    <a:lnTo>
                      <a:pt x="228" y="4"/>
                    </a:lnTo>
                    <a:lnTo>
                      <a:pt x="232" y="4"/>
                    </a:lnTo>
                    <a:lnTo>
                      <a:pt x="236" y="4"/>
                    </a:lnTo>
                    <a:lnTo>
                      <a:pt x="236" y="8"/>
                    </a:lnTo>
                    <a:lnTo>
                      <a:pt x="240" y="8"/>
                    </a:lnTo>
                    <a:lnTo>
                      <a:pt x="240" y="4"/>
                    </a:lnTo>
                    <a:lnTo>
                      <a:pt x="244" y="4"/>
                    </a:lnTo>
                    <a:lnTo>
                      <a:pt x="246" y="4"/>
                    </a:lnTo>
                    <a:lnTo>
                      <a:pt x="246" y="8"/>
                    </a:lnTo>
                    <a:lnTo>
                      <a:pt x="244" y="8"/>
                    </a:lnTo>
                    <a:lnTo>
                      <a:pt x="244" y="10"/>
                    </a:lnTo>
                    <a:lnTo>
                      <a:pt x="240" y="10"/>
                    </a:lnTo>
                    <a:lnTo>
                      <a:pt x="240" y="14"/>
                    </a:lnTo>
                    <a:lnTo>
                      <a:pt x="240" y="10"/>
                    </a:lnTo>
                    <a:lnTo>
                      <a:pt x="244" y="14"/>
                    </a:lnTo>
                    <a:lnTo>
                      <a:pt x="244" y="18"/>
                    </a:lnTo>
                    <a:lnTo>
                      <a:pt x="240" y="22"/>
                    </a:lnTo>
                    <a:lnTo>
                      <a:pt x="240" y="26"/>
                    </a:lnTo>
                    <a:lnTo>
                      <a:pt x="244" y="26"/>
                    </a:lnTo>
                    <a:lnTo>
                      <a:pt x="244" y="30"/>
                    </a:lnTo>
                    <a:lnTo>
                      <a:pt x="244" y="34"/>
                    </a:lnTo>
                    <a:lnTo>
                      <a:pt x="244" y="38"/>
                    </a:lnTo>
                    <a:lnTo>
                      <a:pt x="240" y="40"/>
                    </a:lnTo>
                    <a:lnTo>
                      <a:pt x="240" y="44"/>
                    </a:lnTo>
                    <a:lnTo>
                      <a:pt x="240" y="48"/>
                    </a:lnTo>
                    <a:lnTo>
                      <a:pt x="236" y="48"/>
                    </a:lnTo>
                    <a:lnTo>
                      <a:pt x="236" y="52"/>
                    </a:lnTo>
                    <a:lnTo>
                      <a:pt x="236" y="56"/>
                    </a:lnTo>
                    <a:lnTo>
                      <a:pt x="232" y="56"/>
                    </a:lnTo>
                    <a:lnTo>
                      <a:pt x="232" y="60"/>
                    </a:lnTo>
                    <a:lnTo>
                      <a:pt x="228" y="60"/>
                    </a:lnTo>
                    <a:lnTo>
                      <a:pt x="228" y="64"/>
                    </a:lnTo>
                    <a:lnTo>
                      <a:pt x="232" y="64"/>
                    </a:lnTo>
                    <a:lnTo>
                      <a:pt x="232" y="66"/>
                    </a:lnTo>
                    <a:lnTo>
                      <a:pt x="232" y="70"/>
                    </a:lnTo>
                    <a:lnTo>
                      <a:pt x="232" y="74"/>
                    </a:lnTo>
                    <a:lnTo>
                      <a:pt x="236" y="74"/>
                    </a:lnTo>
                    <a:lnTo>
                      <a:pt x="240" y="74"/>
                    </a:lnTo>
                    <a:lnTo>
                      <a:pt x="240" y="78"/>
                    </a:lnTo>
                    <a:lnTo>
                      <a:pt x="240" y="82"/>
                    </a:lnTo>
                    <a:lnTo>
                      <a:pt x="244" y="82"/>
                    </a:lnTo>
                    <a:lnTo>
                      <a:pt x="244" y="86"/>
                    </a:lnTo>
                    <a:lnTo>
                      <a:pt x="244" y="90"/>
                    </a:lnTo>
                    <a:lnTo>
                      <a:pt x="246" y="90"/>
                    </a:lnTo>
                    <a:lnTo>
                      <a:pt x="250" y="94"/>
                    </a:lnTo>
                    <a:lnTo>
                      <a:pt x="250" y="96"/>
                    </a:lnTo>
                    <a:lnTo>
                      <a:pt x="254" y="96"/>
                    </a:lnTo>
                    <a:lnTo>
                      <a:pt x="254" y="104"/>
                    </a:lnTo>
                    <a:lnTo>
                      <a:pt x="254" y="112"/>
                    </a:lnTo>
                    <a:lnTo>
                      <a:pt x="254" y="116"/>
                    </a:lnTo>
                    <a:lnTo>
                      <a:pt x="258" y="120"/>
                    </a:lnTo>
                    <a:lnTo>
                      <a:pt x="258" y="124"/>
                    </a:lnTo>
                    <a:lnTo>
                      <a:pt x="258" y="126"/>
                    </a:lnTo>
                    <a:lnTo>
                      <a:pt x="258" y="130"/>
                    </a:lnTo>
                    <a:lnTo>
                      <a:pt x="254" y="130"/>
                    </a:lnTo>
                    <a:lnTo>
                      <a:pt x="258" y="134"/>
                    </a:lnTo>
                    <a:lnTo>
                      <a:pt x="258" y="138"/>
                    </a:lnTo>
                    <a:lnTo>
                      <a:pt x="262" y="138"/>
                    </a:lnTo>
                    <a:lnTo>
                      <a:pt x="262" y="142"/>
                    </a:lnTo>
                    <a:lnTo>
                      <a:pt x="262" y="146"/>
                    </a:lnTo>
                    <a:lnTo>
                      <a:pt x="262" y="150"/>
                    </a:lnTo>
                    <a:lnTo>
                      <a:pt x="262" y="154"/>
                    </a:lnTo>
                    <a:lnTo>
                      <a:pt x="262" y="156"/>
                    </a:lnTo>
                    <a:lnTo>
                      <a:pt x="262" y="160"/>
                    </a:lnTo>
                    <a:lnTo>
                      <a:pt x="262" y="164"/>
                    </a:lnTo>
                    <a:lnTo>
                      <a:pt x="262" y="168"/>
                    </a:lnTo>
                    <a:lnTo>
                      <a:pt x="266" y="172"/>
                    </a:lnTo>
                    <a:lnTo>
                      <a:pt x="266" y="176"/>
                    </a:lnTo>
                    <a:lnTo>
                      <a:pt x="262" y="180"/>
                    </a:lnTo>
                    <a:lnTo>
                      <a:pt x="262" y="182"/>
                    </a:lnTo>
                    <a:lnTo>
                      <a:pt x="262" y="186"/>
                    </a:lnTo>
                    <a:lnTo>
                      <a:pt x="262" y="190"/>
                    </a:lnTo>
                    <a:lnTo>
                      <a:pt x="266" y="190"/>
                    </a:lnTo>
                    <a:lnTo>
                      <a:pt x="266" y="194"/>
                    </a:lnTo>
                    <a:lnTo>
                      <a:pt x="262" y="198"/>
                    </a:lnTo>
                    <a:lnTo>
                      <a:pt x="258" y="202"/>
                    </a:lnTo>
                    <a:lnTo>
                      <a:pt x="258" y="206"/>
                    </a:lnTo>
                    <a:lnTo>
                      <a:pt x="262" y="212"/>
                    </a:lnTo>
                    <a:lnTo>
                      <a:pt x="266" y="216"/>
                    </a:lnTo>
                    <a:lnTo>
                      <a:pt x="266" y="220"/>
                    </a:lnTo>
                    <a:lnTo>
                      <a:pt x="266" y="224"/>
                    </a:lnTo>
                    <a:lnTo>
                      <a:pt x="266" y="228"/>
                    </a:lnTo>
                    <a:lnTo>
                      <a:pt x="270" y="228"/>
                    </a:lnTo>
                    <a:lnTo>
                      <a:pt x="270" y="232"/>
                    </a:lnTo>
                    <a:lnTo>
                      <a:pt x="272" y="236"/>
                    </a:lnTo>
                    <a:lnTo>
                      <a:pt x="272" y="232"/>
                    </a:lnTo>
                    <a:lnTo>
                      <a:pt x="276" y="232"/>
                    </a:lnTo>
                    <a:lnTo>
                      <a:pt x="280" y="236"/>
                    </a:lnTo>
                    <a:lnTo>
                      <a:pt x="284" y="236"/>
                    </a:lnTo>
                    <a:lnTo>
                      <a:pt x="288" y="236"/>
                    </a:lnTo>
                    <a:lnTo>
                      <a:pt x="292" y="242"/>
                    </a:lnTo>
                    <a:lnTo>
                      <a:pt x="292" y="250"/>
                    </a:lnTo>
                    <a:lnTo>
                      <a:pt x="292" y="254"/>
                    </a:lnTo>
                    <a:lnTo>
                      <a:pt x="288" y="254"/>
                    </a:lnTo>
                    <a:lnTo>
                      <a:pt x="280" y="262"/>
                    </a:lnTo>
                    <a:lnTo>
                      <a:pt x="276" y="262"/>
                    </a:lnTo>
                    <a:lnTo>
                      <a:pt x="276" y="266"/>
                    </a:lnTo>
                    <a:lnTo>
                      <a:pt x="272" y="266"/>
                    </a:lnTo>
                    <a:lnTo>
                      <a:pt x="270" y="270"/>
                    </a:lnTo>
                    <a:lnTo>
                      <a:pt x="266" y="270"/>
                    </a:lnTo>
                    <a:lnTo>
                      <a:pt x="262" y="272"/>
                    </a:lnTo>
                    <a:lnTo>
                      <a:pt x="258" y="276"/>
                    </a:lnTo>
                    <a:lnTo>
                      <a:pt x="250" y="280"/>
                    </a:lnTo>
                    <a:lnTo>
                      <a:pt x="246" y="284"/>
                    </a:lnTo>
                    <a:lnTo>
                      <a:pt x="246" y="288"/>
                    </a:lnTo>
                    <a:lnTo>
                      <a:pt x="240" y="292"/>
                    </a:lnTo>
                    <a:lnTo>
                      <a:pt x="236" y="296"/>
                    </a:lnTo>
                    <a:lnTo>
                      <a:pt x="232" y="296"/>
                    </a:lnTo>
                    <a:lnTo>
                      <a:pt x="228" y="300"/>
                    </a:lnTo>
                    <a:lnTo>
                      <a:pt x="220" y="306"/>
                    </a:lnTo>
                    <a:lnTo>
                      <a:pt x="216" y="310"/>
                    </a:lnTo>
                    <a:lnTo>
                      <a:pt x="216" y="314"/>
                    </a:lnTo>
                    <a:lnTo>
                      <a:pt x="214" y="316"/>
                    </a:lnTo>
                    <a:lnTo>
                      <a:pt x="210" y="320"/>
                    </a:lnTo>
                    <a:lnTo>
                      <a:pt x="206" y="324"/>
                    </a:lnTo>
                    <a:lnTo>
                      <a:pt x="202" y="324"/>
                    </a:lnTo>
                    <a:lnTo>
                      <a:pt x="198" y="324"/>
                    </a:lnTo>
                    <a:lnTo>
                      <a:pt x="194" y="324"/>
                    </a:lnTo>
                    <a:lnTo>
                      <a:pt x="188" y="328"/>
                    </a:lnTo>
                    <a:lnTo>
                      <a:pt x="184" y="328"/>
                    </a:lnTo>
                    <a:lnTo>
                      <a:pt x="180" y="328"/>
                    </a:lnTo>
                    <a:lnTo>
                      <a:pt x="176" y="328"/>
                    </a:lnTo>
                    <a:lnTo>
                      <a:pt x="172" y="332"/>
                    </a:lnTo>
                    <a:lnTo>
                      <a:pt x="170" y="328"/>
                    </a:lnTo>
                    <a:lnTo>
                      <a:pt x="170" y="324"/>
                    </a:lnTo>
                    <a:lnTo>
                      <a:pt x="170" y="320"/>
                    </a:lnTo>
                    <a:lnTo>
                      <a:pt x="170" y="316"/>
                    </a:lnTo>
                    <a:lnTo>
                      <a:pt x="166" y="314"/>
                    </a:lnTo>
                    <a:lnTo>
                      <a:pt x="162" y="314"/>
                    </a:lnTo>
                    <a:lnTo>
                      <a:pt x="158" y="314"/>
                    </a:lnTo>
                    <a:lnTo>
                      <a:pt x="158" y="310"/>
                    </a:lnTo>
                    <a:lnTo>
                      <a:pt x="154" y="310"/>
                    </a:lnTo>
                    <a:lnTo>
                      <a:pt x="150" y="310"/>
                    </a:lnTo>
                    <a:lnTo>
                      <a:pt x="150" y="306"/>
                    </a:lnTo>
                    <a:lnTo>
                      <a:pt x="146" y="306"/>
                    </a:lnTo>
                    <a:lnTo>
                      <a:pt x="146" y="302"/>
                    </a:lnTo>
                    <a:lnTo>
                      <a:pt x="142" y="302"/>
                    </a:lnTo>
                    <a:lnTo>
                      <a:pt x="140" y="300"/>
                    </a:lnTo>
                    <a:lnTo>
                      <a:pt x="142" y="300"/>
                    </a:lnTo>
                    <a:lnTo>
                      <a:pt x="142" y="296"/>
                    </a:lnTo>
                    <a:lnTo>
                      <a:pt x="140" y="296"/>
                    </a:lnTo>
                    <a:lnTo>
                      <a:pt x="136" y="292"/>
                    </a:lnTo>
                    <a:lnTo>
                      <a:pt x="132" y="284"/>
                    </a:lnTo>
                    <a:lnTo>
                      <a:pt x="128" y="284"/>
                    </a:lnTo>
                    <a:lnTo>
                      <a:pt x="124" y="280"/>
                    </a:lnTo>
                    <a:lnTo>
                      <a:pt x="116" y="276"/>
                    </a:lnTo>
                    <a:lnTo>
                      <a:pt x="114" y="272"/>
                    </a:lnTo>
                    <a:lnTo>
                      <a:pt x="110" y="270"/>
                    </a:lnTo>
                    <a:lnTo>
                      <a:pt x="106" y="266"/>
                    </a:lnTo>
                    <a:lnTo>
                      <a:pt x="98" y="262"/>
                    </a:lnTo>
                    <a:lnTo>
                      <a:pt x="94" y="258"/>
                    </a:lnTo>
                    <a:lnTo>
                      <a:pt x="90" y="250"/>
                    </a:lnTo>
                    <a:lnTo>
                      <a:pt x="84" y="246"/>
                    </a:lnTo>
                    <a:lnTo>
                      <a:pt x="80" y="242"/>
                    </a:lnTo>
                    <a:lnTo>
                      <a:pt x="76" y="240"/>
                    </a:lnTo>
                    <a:lnTo>
                      <a:pt x="72" y="236"/>
                    </a:lnTo>
                    <a:lnTo>
                      <a:pt x="64" y="232"/>
                    </a:lnTo>
                    <a:lnTo>
                      <a:pt x="60" y="228"/>
                    </a:lnTo>
                    <a:lnTo>
                      <a:pt x="56" y="224"/>
                    </a:lnTo>
                    <a:lnTo>
                      <a:pt x="54" y="224"/>
                    </a:lnTo>
                    <a:lnTo>
                      <a:pt x="50" y="220"/>
                    </a:lnTo>
                    <a:lnTo>
                      <a:pt x="46" y="216"/>
                    </a:lnTo>
                    <a:lnTo>
                      <a:pt x="42" y="212"/>
                    </a:lnTo>
                    <a:lnTo>
                      <a:pt x="34" y="210"/>
                    </a:lnTo>
                    <a:lnTo>
                      <a:pt x="30" y="206"/>
                    </a:lnTo>
                    <a:lnTo>
                      <a:pt x="28" y="202"/>
                    </a:lnTo>
                    <a:lnTo>
                      <a:pt x="24" y="202"/>
                    </a:lnTo>
                    <a:lnTo>
                      <a:pt x="24" y="198"/>
                    </a:lnTo>
                    <a:lnTo>
                      <a:pt x="20" y="198"/>
                    </a:lnTo>
                    <a:lnTo>
                      <a:pt x="16" y="194"/>
                    </a:lnTo>
                    <a:lnTo>
                      <a:pt x="8" y="190"/>
                    </a:lnTo>
                    <a:lnTo>
                      <a:pt x="8" y="186"/>
                    </a:lnTo>
                    <a:lnTo>
                      <a:pt x="0" y="182"/>
                    </a:lnTo>
                    <a:lnTo>
                      <a:pt x="0" y="180"/>
                    </a:lnTo>
                    <a:lnTo>
                      <a:pt x="0" y="176"/>
                    </a:lnTo>
                    <a:lnTo>
                      <a:pt x="0" y="172"/>
                    </a:lnTo>
                    <a:lnTo>
                      <a:pt x="0" y="156"/>
                    </a:lnTo>
                    <a:lnTo>
                      <a:pt x="4" y="156"/>
                    </a:lnTo>
                    <a:lnTo>
                      <a:pt x="4" y="154"/>
                    </a:lnTo>
                    <a:lnTo>
                      <a:pt x="8" y="154"/>
                    </a:lnTo>
                    <a:lnTo>
                      <a:pt x="8" y="150"/>
                    </a:lnTo>
                    <a:lnTo>
                      <a:pt x="12" y="150"/>
                    </a:lnTo>
                    <a:lnTo>
                      <a:pt x="12" y="146"/>
                    </a:lnTo>
                    <a:lnTo>
                      <a:pt x="16" y="146"/>
                    </a:lnTo>
                    <a:lnTo>
                      <a:pt x="20" y="146"/>
                    </a:lnTo>
                    <a:lnTo>
                      <a:pt x="20" y="142"/>
                    </a:lnTo>
                    <a:lnTo>
                      <a:pt x="24" y="142"/>
                    </a:lnTo>
                    <a:lnTo>
                      <a:pt x="28" y="142"/>
                    </a:lnTo>
                    <a:lnTo>
                      <a:pt x="30" y="142"/>
                    </a:lnTo>
                    <a:lnTo>
                      <a:pt x="30" y="138"/>
                    </a:lnTo>
                    <a:lnTo>
                      <a:pt x="34" y="138"/>
                    </a:lnTo>
                    <a:lnTo>
                      <a:pt x="38" y="138"/>
                    </a:lnTo>
                    <a:lnTo>
                      <a:pt x="42" y="138"/>
                    </a:lnTo>
                    <a:lnTo>
                      <a:pt x="42" y="134"/>
                    </a:lnTo>
                    <a:lnTo>
                      <a:pt x="46" y="134"/>
                    </a:lnTo>
                    <a:lnTo>
                      <a:pt x="50" y="134"/>
                    </a:lnTo>
                    <a:lnTo>
                      <a:pt x="50" y="130"/>
                    </a:lnTo>
                    <a:lnTo>
                      <a:pt x="54" y="130"/>
                    </a:lnTo>
                    <a:lnTo>
                      <a:pt x="54" y="126"/>
                    </a:lnTo>
                    <a:lnTo>
                      <a:pt x="54" y="124"/>
                    </a:lnTo>
                    <a:lnTo>
                      <a:pt x="56" y="124"/>
                    </a:lnTo>
                    <a:lnTo>
                      <a:pt x="60" y="124"/>
                    </a:lnTo>
                    <a:lnTo>
                      <a:pt x="64" y="120"/>
                    </a:lnTo>
                    <a:lnTo>
                      <a:pt x="68" y="116"/>
                    </a:lnTo>
                    <a:lnTo>
                      <a:pt x="72" y="116"/>
                    </a:lnTo>
                    <a:lnTo>
                      <a:pt x="72" y="112"/>
                    </a:lnTo>
                    <a:lnTo>
                      <a:pt x="68" y="112"/>
                    </a:lnTo>
                    <a:lnTo>
                      <a:pt x="72" y="108"/>
                    </a:lnTo>
                    <a:lnTo>
                      <a:pt x="68" y="108"/>
                    </a:lnTo>
                    <a:lnTo>
                      <a:pt x="68" y="104"/>
                    </a:lnTo>
                    <a:lnTo>
                      <a:pt x="72" y="100"/>
                    </a:lnTo>
                    <a:lnTo>
                      <a:pt x="72" y="104"/>
                    </a:lnTo>
                    <a:lnTo>
                      <a:pt x="76" y="104"/>
                    </a:lnTo>
                    <a:lnTo>
                      <a:pt x="76" y="100"/>
                    </a:lnTo>
                    <a:lnTo>
                      <a:pt x="80" y="100"/>
                    </a:lnTo>
                    <a:lnTo>
                      <a:pt x="84" y="100"/>
                    </a:lnTo>
                    <a:lnTo>
                      <a:pt x="84" y="96"/>
                    </a:lnTo>
                    <a:lnTo>
                      <a:pt x="90" y="94"/>
                    </a:lnTo>
                    <a:lnTo>
                      <a:pt x="94" y="94"/>
                    </a:lnTo>
                    <a:lnTo>
                      <a:pt x="98" y="94"/>
                    </a:lnTo>
                    <a:lnTo>
                      <a:pt x="102" y="94"/>
                    </a:lnTo>
                    <a:lnTo>
                      <a:pt x="106" y="94"/>
                    </a:lnTo>
                    <a:lnTo>
                      <a:pt x="106" y="96"/>
                    </a:lnTo>
                    <a:lnTo>
                      <a:pt x="110" y="94"/>
                    </a:lnTo>
                    <a:lnTo>
                      <a:pt x="106" y="94"/>
                    </a:lnTo>
                    <a:lnTo>
                      <a:pt x="106" y="90"/>
                    </a:lnTo>
                    <a:lnTo>
                      <a:pt x="110" y="90"/>
                    </a:lnTo>
                    <a:lnTo>
                      <a:pt x="110" y="86"/>
                    </a:lnTo>
                    <a:lnTo>
                      <a:pt x="106" y="86"/>
                    </a:lnTo>
                    <a:lnTo>
                      <a:pt x="106" y="82"/>
                    </a:lnTo>
                    <a:lnTo>
                      <a:pt x="102" y="78"/>
                    </a:lnTo>
                    <a:lnTo>
                      <a:pt x="102" y="74"/>
                    </a:lnTo>
                    <a:lnTo>
                      <a:pt x="102" y="70"/>
                    </a:lnTo>
                    <a:lnTo>
                      <a:pt x="102" y="66"/>
                    </a:lnTo>
                    <a:lnTo>
                      <a:pt x="98" y="64"/>
                    </a:lnTo>
                    <a:lnTo>
                      <a:pt x="102" y="64"/>
                    </a:lnTo>
                    <a:lnTo>
                      <a:pt x="102" y="60"/>
                    </a:lnTo>
                    <a:lnTo>
                      <a:pt x="98" y="56"/>
                    </a:lnTo>
                    <a:lnTo>
                      <a:pt x="98" y="52"/>
                    </a:lnTo>
                    <a:lnTo>
                      <a:pt x="102" y="52"/>
                    </a:lnTo>
                    <a:lnTo>
                      <a:pt x="98" y="52"/>
                    </a:lnTo>
                    <a:lnTo>
                      <a:pt x="98" y="48"/>
                    </a:lnTo>
                    <a:lnTo>
                      <a:pt x="98" y="44"/>
                    </a:lnTo>
                    <a:lnTo>
                      <a:pt x="94" y="40"/>
                    </a:lnTo>
                    <a:lnTo>
                      <a:pt x="98" y="40"/>
                    </a:lnTo>
                    <a:lnTo>
                      <a:pt x="98" y="38"/>
                    </a:lnTo>
                    <a:lnTo>
                      <a:pt x="102" y="38"/>
                    </a:lnTo>
                    <a:lnTo>
                      <a:pt x="102" y="34"/>
                    </a:lnTo>
                    <a:lnTo>
                      <a:pt x="106" y="34"/>
                    </a:lnTo>
                    <a:lnTo>
                      <a:pt x="106" y="30"/>
                    </a:lnTo>
                    <a:lnTo>
                      <a:pt x="110" y="30"/>
                    </a:lnTo>
                    <a:lnTo>
                      <a:pt x="114" y="26"/>
                    </a:lnTo>
                    <a:lnTo>
                      <a:pt x="116" y="26"/>
                    </a:lnTo>
                    <a:lnTo>
                      <a:pt x="120" y="22"/>
                    </a:lnTo>
                    <a:lnTo>
                      <a:pt x="120" y="26"/>
                    </a:lnTo>
                    <a:lnTo>
                      <a:pt x="124" y="26"/>
                    </a:lnTo>
                    <a:lnTo>
                      <a:pt x="124" y="22"/>
                    </a:lnTo>
                    <a:lnTo>
                      <a:pt x="128" y="18"/>
                    </a:lnTo>
                    <a:lnTo>
                      <a:pt x="132" y="18"/>
                    </a:lnTo>
                    <a:lnTo>
                      <a:pt x="132" y="14"/>
                    </a:lnTo>
                    <a:lnTo>
                      <a:pt x="136" y="14"/>
                    </a:lnTo>
                    <a:lnTo>
                      <a:pt x="140" y="14"/>
                    </a:lnTo>
                    <a:lnTo>
                      <a:pt x="140" y="10"/>
                    </a:lnTo>
                    <a:lnTo>
                      <a:pt x="142" y="10"/>
                    </a:lnTo>
                    <a:lnTo>
                      <a:pt x="146" y="10"/>
                    </a:lnTo>
                    <a:lnTo>
                      <a:pt x="150" y="10"/>
                    </a:lnTo>
                    <a:lnTo>
                      <a:pt x="154" y="10"/>
                    </a:lnTo>
                    <a:lnTo>
                      <a:pt x="158" y="10"/>
                    </a:lnTo>
                    <a:lnTo>
                      <a:pt x="162" y="10"/>
                    </a:lnTo>
                    <a:lnTo>
                      <a:pt x="166" y="10"/>
                    </a:lnTo>
                    <a:lnTo>
                      <a:pt x="166" y="8"/>
                    </a:lnTo>
                    <a:lnTo>
                      <a:pt x="170" y="8"/>
                    </a:lnTo>
                    <a:lnTo>
                      <a:pt x="172" y="8"/>
                    </a:lnTo>
                    <a:lnTo>
                      <a:pt x="176" y="8"/>
                    </a:lnTo>
                    <a:lnTo>
                      <a:pt x="176" y="4"/>
                    </a:lnTo>
                    <a:lnTo>
                      <a:pt x="180" y="4"/>
                    </a:lnTo>
                    <a:lnTo>
                      <a:pt x="184" y="4"/>
                    </a:lnTo>
                    <a:lnTo>
                      <a:pt x="188" y="4"/>
                    </a:lnTo>
                    <a:lnTo>
                      <a:pt x="188" y="4"/>
                    </a:lnTo>
                    <a:lnTo>
                      <a:pt x="188"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1" name="Freeform 128">
                <a:extLst>
                  <a:ext uri="{FF2B5EF4-FFF2-40B4-BE49-F238E27FC236}">
                    <a16:creationId xmlns:a16="http://schemas.microsoft.com/office/drawing/2014/main" id="{EB5923CB-A87B-4C66-1608-54A8372BE8BB}"/>
                  </a:ext>
                </a:extLst>
              </p:cNvPr>
              <p:cNvSpPr>
                <a:spLocks noEditPoints="1"/>
              </p:cNvSpPr>
              <p:nvPr/>
            </p:nvSpPr>
            <p:spPr bwMode="auto">
              <a:xfrm>
                <a:off x="4660900" y="4680018"/>
                <a:ext cx="273050" cy="374650"/>
              </a:xfrm>
              <a:custGeom>
                <a:avLst/>
                <a:gdLst>
                  <a:gd name="T0" fmla="*/ 10 w 172"/>
                  <a:gd name="T1" fmla="*/ 12 h 236"/>
                  <a:gd name="T2" fmla="*/ 4 w 172"/>
                  <a:gd name="T3" fmla="*/ 22 h 236"/>
                  <a:gd name="T4" fmla="*/ 4 w 172"/>
                  <a:gd name="T5" fmla="*/ 8 h 236"/>
                  <a:gd name="T6" fmla="*/ 14 w 172"/>
                  <a:gd name="T7" fmla="*/ 0 h 236"/>
                  <a:gd name="T8" fmla="*/ 18 w 172"/>
                  <a:gd name="T9" fmla="*/ 4 h 236"/>
                  <a:gd name="T10" fmla="*/ 152 w 172"/>
                  <a:gd name="T11" fmla="*/ 232 h 236"/>
                  <a:gd name="T12" fmla="*/ 134 w 172"/>
                  <a:gd name="T13" fmla="*/ 232 h 236"/>
                  <a:gd name="T14" fmla="*/ 122 w 172"/>
                  <a:gd name="T15" fmla="*/ 232 h 236"/>
                  <a:gd name="T16" fmla="*/ 108 w 172"/>
                  <a:gd name="T17" fmla="*/ 232 h 236"/>
                  <a:gd name="T18" fmla="*/ 96 w 172"/>
                  <a:gd name="T19" fmla="*/ 228 h 236"/>
                  <a:gd name="T20" fmla="*/ 82 w 172"/>
                  <a:gd name="T21" fmla="*/ 224 h 236"/>
                  <a:gd name="T22" fmla="*/ 52 w 172"/>
                  <a:gd name="T23" fmla="*/ 224 h 236"/>
                  <a:gd name="T24" fmla="*/ 34 w 172"/>
                  <a:gd name="T25" fmla="*/ 224 h 236"/>
                  <a:gd name="T26" fmla="*/ 22 w 172"/>
                  <a:gd name="T27" fmla="*/ 216 h 236"/>
                  <a:gd name="T28" fmla="*/ 8 w 172"/>
                  <a:gd name="T29" fmla="*/ 220 h 236"/>
                  <a:gd name="T30" fmla="*/ 0 w 172"/>
                  <a:gd name="T31" fmla="*/ 212 h 236"/>
                  <a:gd name="T32" fmla="*/ 0 w 172"/>
                  <a:gd name="T33" fmla="*/ 198 h 236"/>
                  <a:gd name="T34" fmla="*/ 4 w 172"/>
                  <a:gd name="T35" fmla="*/ 182 h 236"/>
                  <a:gd name="T36" fmla="*/ 8 w 172"/>
                  <a:gd name="T37" fmla="*/ 168 h 236"/>
                  <a:gd name="T38" fmla="*/ 8 w 172"/>
                  <a:gd name="T39" fmla="*/ 154 h 236"/>
                  <a:gd name="T40" fmla="*/ 14 w 172"/>
                  <a:gd name="T41" fmla="*/ 146 h 236"/>
                  <a:gd name="T42" fmla="*/ 18 w 172"/>
                  <a:gd name="T43" fmla="*/ 142 h 236"/>
                  <a:gd name="T44" fmla="*/ 26 w 172"/>
                  <a:gd name="T45" fmla="*/ 130 h 236"/>
                  <a:gd name="T46" fmla="*/ 26 w 172"/>
                  <a:gd name="T47" fmla="*/ 116 h 236"/>
                  <a:gd name="T48" fmla="*/ 22 w 172"/>
                  <a:gd name="T49" fmla="*/ 100 h 236"/>
                  <a:gd name="T50" fmla="*/ 18 w 172"/>
                  <a:gd name="T51" fmla="*/ 90 h 236"/>
                  <a:gd name="T52" fmla="*/ 18 w 172"/>
                  <a:gd name="T53" fmla="*/ 74 h 236"/>
                  <a:gd name="T54" fmla="*/ 18 w 172"/>
                  <a:gd name="T55" fmla="*/ 74 h 236"/>
                  <a:gd name="T56" fmla="*/ 22 w 172"/>
                  <a:gd name="T57" fmla="*/ 64 h 236"/>
                  <a:gd name="T58" fmla="*/ 14 w 172"/>
                  <a:gd name="T59" fmla="*/ 52 h 236"/>
                  <a:gd name="T60" fmla="*/ 10 w 172"/>
                  <a:gd name="T61" fmla="*/ 42 h 236"/>
                  <a:gd name="T62" fmla="*/ 4 w 172"/>
                  <a:gd name="T63" fmla="*/ 26 h 236"/>
                  <a:gd name="T64" fmla="*/ 14 w 172"/>
                  <a:gd name="T65" fmla="*/ 22 h 236"/>
                  <a:gd name="T66" fmla="*/ 22 w 172"/>
                  <a:gd name="T67" fmla="*/ 22 h 236"/>
                  <a:gd name="T68" fmla="*/ 34 w 172"/>
                  <a:gd name="T69" fmla="*/ 26 h 236"/>
                  <a:gd name="T70" fmla="*/ 56 w 172"/>
                  <a:gd name="T71" fmla="*/ 22 h 236"/>
                  <a:gd name="T72" fmla="*/ 66 w 172"/>
                  <a:gd name="T73" fmla="*/ 26 h 236"/>
                  <a:gd name="T74" fmla="*/ 70 w 172"/>
                  <a:gd name="T75" fmla="*/ 42 h 236"/>
                  <a:gd name="T76" fmla="*/ 74 w 172"/>
                  <a:gd name="T77" fmla="*/ 52 h 236"/>
                  <a:gd name="T78" fmla="*/ 82 w 172"/>
                  <a:gd name="T79" fmla="*/ 64 h 236"/>
                  <a:gd name="T80" fmla="*/ 90 w 172"/>
                  <a:gd name="T81" fmla="*/ 60 h 236"/>
                  <a:gd name="T82" fmla="*/ 108 w 172"/>
                  <a:gd name="T83" fmla="*/ 60 h 236"/>
                  <a:gd name="T84" fmla="*/ 108 w 172"/>
                  <a:gd name="T85" fmla="*/ 52 h 236"/>
                  <a:gd name="T86" fmla="*/ 120 w 172"/>
                  <a:gd name="T87" fmla="*/ 44 h 236"/>
                  <a:gd name="T88" fmla="*/ 122 w 172"/>
                  <a:gd name="T89" fmla="*/ 48 h 236"/>
                  <a:gd name="T90" fmla="*/ 142 w 172"/>
                  <a:gd name="T91" fmla="*/ 52 h 236"/>
                  <a:gd name="T92" fmla="*/ 142 w 172"/>
                  <a:gd name="T93" fmla="*/ 68 h 236"/>
                  <a:gd name="T94" fmla="*/ 142 w 172"/>
                  <a:gd name="T95" fmla="*/ 82 h 236"/>
                  <a:gd name="T96" fmla="*/ 146 w 172"/>
                  <a:gd name="T97" fmla="*/ 98 h 236"/>
                  <a:gd name="T98" fmla="*/ 146 w 172"/>
                  <a:gd name="T99" fmla="*/ 108 h 236"/>
                  <a:gd name="T100" fmla="*/ 150 w 172"/>
                  <a:gd name="T101" fmla="*/ 112 h 236"/>
                  <a:gd name="T102" fmla="*/ 164 w 172"/>
                  <a:gd name="T103" fmla="*/ 112 h 236"/>
                  <a:gd name="T104" fmla="*/ 172 w 172"/>
                  <a:gd name="T105" fmla="*/ 112 h 236"/>
                  <a:gd name="T106" fmla="*/ 172 w 172"/>
                  <a:gd name="T107" fmla="*/ 126 h 236"/>
                  <a:gd name="T108" fmla="*/ 172 w 172"/>
                  <a:gd name="T109" fmla="*/ 146 h 236"/>
                  <a:gd name="T110" fmla="*/ 156 w 172"/>
                  <a:gd name="T111" fmla="*/ 146 h 236"/>
                  <a:gd name="T112" fmla="*/ 142 w 172"/>
                  <a:gd name="T113" fmla="*/ 160 h 236"/>
                  <a:gd name="T114" fmla="*/ 142 w 172"/>
                  <a:gd name="T115" fmla="*/ 180 h 236"/>
                  <a:gd name="T116" fmla="*/ 146 w 172"/>
                  <a:gd name="T117" fmla="*/ 202 h 236"/>
                  <a:gd name="T118" fmla="*/ 150 w 172"/>
                  <a:gd name="T119" fmla="*/ 212 h 236"/>
                  <a:gd name="T120" fmla="*/ 164 w 172"/>
                  <a:gd name="T121" fmla="*/ 2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2" h="236">
                    <a:moveTo>
                      <a:pt x="18" y="4"/>
                    </a:moveTo>
                    <a:lnTo>
                      <a:pt x="14" y="4"/>
                    </a:lnTo>
                    <a:lnTo>
                      <a:pt x="10" y="8"/>
                    </a:lnTo>
                    <a:lnTo>
                      <a:pt x="10" y="12"/>
                    </a:lnTo>
                    <a:lnTo>
                      <a:pt x="10" y="14"/>
                    </a:lnTo>
                    <a:lnTo>
                      <a:pt x="10" y="22"/>
                    </a:lnTo>
                    <a:lnTo>
                      <a:pt x="8" y="22"/>
                    </a:lnTo>
                    <a:lnTo>
                      <a:pt x="4" y="22"/>
                    </a:lnTo>
                    <a:lnTo>
                      <a:pt x="4" y="18"/>
                    </a:lnTo>
                    <a:lnTo>
                      <a:pt x="4" y="14"/>
                    </a:lnTo>
                    <a:lnTo>
                      <a:pt x="4" y="12"/>
                    </a:lnTo>
                    <a:lnTo>
                      <a:pt x="4" y="8"/>
                    </a:lnTo>
                    <a:lnTo>
                      <a:pt x="4" y="4"/>
                    </a:lnTo>
                    <a:lnTo>
                      <a:pt x="8" y="4"/>
                    </a:lnTo>
                    <a:lnTo>
                      <a:pt x="10" y="0"/>
                    </a:lnTo>
                    <a:lnTo>
                      <a:pt x="14" y="0"/>
                    </a:lnTo>
                    <a:lnTo>
                      <a:pt x="14" y="4"/>
                    </a:lnTo>
                    <a:lnTo>
                      <a:pt x="18" y="4"/>
                    </a:lnTo>
                    <a:lnTo>
                      <a:pt x="18" y="4"/>
                    </a:lnTo>
                    <a:lnTo>
                      <a:pt x="18" y="4"/>
                    </a:lnTo>
                    <a:close/>
                    <a:moveTo>
                      <a:pt x="164" y="228"/>
                    </a:moveTo>
                    <a:lnTo>
                      <a:pt x="160" y="228"/>
                    </a:lnTo>
                    <a:lnTo>
                      <a:pt x="156" y="228"/>
                    </a:lnTo>
                    <a:lnTo>
                      <a:pt x="152" y="232"/>
                    </a:lnTo>
                    <a:lnTo>
                      <a:pt x="150" y="232"/>
                    </a:lnTo>
                    <a:lnTo>
                      <a:pt x="142" y="232"/>
                    </a:lnTo>
                    <a:lnTo>
                      <a:pt x="134" y="236"/>
                    </a:lnTo>
                    <a:lnTo>
                      <a:pt x="134" y="232"/>
                    </a:lnTo>
                    <a:lnTo>
                      <a:pt x="130" y="232"/>
                    </a:lnTo>
                    <a:lnTo>
                      <a:pt x="126" y="236"/>
                    </a:lnTo>
                    <a:lnTo>
                      <a:pt x="122" y="236"/>
                    </a:lnTo>
                    <a:lnTo>
                      <a:pt x="122" y="232"/>
                    </a:lnTo>
                    <a:lnTo>
                      <a:pt x="120" y="232"/>
                    </a:lnTo>
                    <a:lnTo>
                      <a:pt x="116" y="232"/>
                    </a:lnTo>
                    <a:lnTo>
                      <a:pt x="112" y="232"/>
                    </a:lnTo>
                    <a:lnTo>
                      <a:pt x="108" y="232"/>
                    </a:lnTo>
                    <a:lnTo>
                      <a:pt x="104" y="232"/>
                    </a:lnTo>
                    <a:lnTo>
                      <a:pt x="100" y="232"/>
                    </a:lnTo>
                    <a:lnTo>
                      <a:pt x="96" y="232"/>
                    </a:lnTo>
                    <a:lnTo>
                      <a:pt x="96" y="228"/>
                    </a:lnTo>
                    <a:lnTo>
                      <a:pt x="94" y="224"/>
                    </a:lnTo>
                    <a:lnTo>
                      <a:pt x="90" y="224"/>
                    </a:lnTo>
                    <a:lnTo>
                      <a:pt x="86" y="224"/>
                    </a:lnTo>
                    <a:lnTo>
                      <a:pt x="82" y="224"/>
                    </a:lnTo>
                    <a:lnTo>
                      <a:pt x="78" y="224"/>
                    </a:lnTo>
                    <a:lnTo>
                      <a:pt x="66" y="224"/>
                    </a:lnTo>
                    <a:lnTo>
                      <a:pt x="60" y="224"/>
                    </a:lnTo>
                    <a:lnTo>
                      <a:pt x="52" y="224"/>
                    </a:lnTo>
                    <a:lnTo>
                      <a:pt x="44" y="224"/>
                    </a:lnTo>
                    <a:lnTo>
                      <a:pt x="40" y="224"/>
                    </a:lnTo>
                    <a:lnTo>
                      <a:pt x="38" y="224"/>
                    </a:lnTo>
                    <a:lnTo>
                      <a:pt x="34" y="224"/>
                    </a:lnTo>
                    <a:lnTo>
                      <a:pt x="30" y="224"/>
                    </a:lnTo>
                    <a:lnTo>
                      <a:pt x="30" y="220"/>
                    </a:lnTo>
                    <a:lnTo>
                      <a:pt x="26" y="220"/>
                    </a:lnTo>
                    <a:lnTo>
                      <a:pt x="22" y="216"/>
                    </a:lnTo>
                    <a:lnTo>
                      <a:pt x="18" y="216"/>
                    </a:lnTo>
                    <a:lnTo>
                      <a:pt x="14" y="216"/>
                    </a:lnTo>
                    <a:lnTo>
                      <a:pt x="10" y="220"/>
                    </a:lnTo>
                    <a:lnTo>
                      <a:pt x="8" y="220"/>
                    </a:lnTo>
                    <a:lnTo>
                      <a:pt x="4" y="220"/>
                    </a:lnTo>
                    <a:lnTo>
                      <a:pt x="0" y="220"/>
                    </a:lnTo>
                    <a:lnTo>
                      <a:pt x="0" y="216"/>
                    </a:lnTo>
                    <a:lnTo>
                      <a:pt x="0" y="212"/>
                    </a:lnTo>
                    <a:lnTo>
                      <a:pt x="0" y="210"/>
                    </a:lnTo>
                    <a:lnTo>
                      <a:pt x="0" y="206"/>
                    </a:lnTo>
                    <a:lnTo>
                      <a:pt x="0" y="202"/>
                    </a:lnTo>
                    <a:lnTo>
                      <a:pt x="0" y="198"/>
                    </a:lnTo>
                    <a:lnTo>
                      <a:pt x="0" y="194"/>
                    </a:lnTo>
                    <a:lnTo>
                      <a:pt x="4" y="190"/>
                    </a:lnTo>
                    <a:lnTo>
                      <a:pt x="4" y="186"/>
                    </a:lnTo>
                    <a:lnTo>
                      <a:pt x="4" y="182"/>
                    </a:lnTo>
                    <a:lnTo>
                      <a:pt x="4" y="180"/>
                    </a:lnTo>
                    <a:lnTo>
                      <a:pt x="8" y="176"/>
                    </a:lnTo>
                    <a:lnTo>
                      <a:pt x="8" y="172"/>
                    </a:lnTo>
                    <a:lnTo>
                      <a:pt x="8" y="168"/>
                    </a:lnTo>
                    <a:lnTo>
                      <a:pt x="8" y="164"/>
                    </a:lnTo>
                    <a:lnTo>
                      <a:pt x="8" y="160"/>
                    </a:lnTo>
                    <a:lnTo>
                      <a:pt x="10" y="156"/>
                    </a:lnTo>
                    <a:lnTo>
                      <a:pt x="8" y="154"/>
                    </a:lnTo>
                    <a:lnTo>
                      <a:pt x="10" y="154"/>
                    </a:lnTo>
                    <a:lnTo>
                      <a:pt x="10" y="150"/>
                    </a:lnTo>
                    <a:lnTo>
                      <a:pt x="14" y="150"/>
                    </a:lnTo>
                    <a:lnTo>
                      <a:pt x="14" y="146"/>
                    </a:lnTo>
                    <a:lnTo>
                      <a:pt x="14" y="142"/>
                    </a:lnTo>
                    <a:lnTo>
                      <a:pt x="18" y="142"/>
                    </a:lnTo>
                    <a:lnTo>
                      <a:pt x="18" y="138"/>
                    </a:lnTo>
                    <a:lnTo>
                      <a:pt x="18" y="142"/>
                    </a:lnTo>
                    <a:lnTo>
                      <a:pt x="22" y="138"/>
                    </a:lnTo>
                    <a:lnTo>
                      <a:pt x="22" y="134"/>
                    </a:lnTo>
                    <a:lnTo>
                      <a:pt x="26" y="134"/>
                    </a:lnTo>
                    <a:lnTo>
                      <a:pt x="26" y="130"/>
                    </a:lnTo>
                    <a:lnTo>
                      <a:pt x="26" y="126"/>
                    </a:lnTo>
                    <a:lnTo>
                      <a:pt x="26" y="124"/>
                    </a:lnTo>
                    <a:lnTo>
                      <a:pt x="26" y="120"/>
                    </a:lnTo>
                    <a:lnTo>
                      <a:pt x="26" y="116"/>
                    </a:lnTo>
                    <a:lnTo>
                      <a:pt x="30" y="112"/>
                    </a:lnTo>
                    <a:lnTo>
                      <a:pt x="26" y="108"/>
                    </a:lnTo>
                    <a:lnTo>
                      <a:pt x="26" y="104"/>
                    </a:lnTo>
                    <a:lnTo>
                      <a:pt x="22" y="100"/>
                    </a:lnTo>
                    <a:lnTo>
                      <a:pt x="22" y="98"/>
                    </a:lnTo>
                    <a:lnTo>
                      <a:pt x="22" y="94"/>
                    </a:lnTo>
                    <a:lnTo>
                      <a:pt x="18" y="94"/>
                    </a:lnTo>
                    <a:lnTo>
                      <a:pt x="18" y="90"/>
                    </a:lnTo>
                    <a:lnTo>
                      <a:pt x="18" y="86"/>
                    </a:lnTo>
                    <a:lnTo>
                      <a:pt x="18" y="82"/>
                    </a:lnTo>
                    <a:lnTo>
                      <a:pt x="14" y="78"/>
                    </a:lnTo>
                    <a:lnTo>
                      <a:pt x="18" y="74"/>
                    </a:lnTo>
                    <a:lnTo>
                      <a:pt x="18" y="78"/>
                    </a:lnTo>
                    <a:lnTo>
                      <a:pt x="14" y="78"/>
                    </a:lnTo>
                    <a:lnTo>
                      <a:pt x="18" y="78"/>
                    </a:lnTo>
                    <a:lnTo>
                      <a:pt x="18" y="74"/>
                    </a:lnTo>
                    <a:lnTo>
                      <a:pt x="22" y="74"/>
                    </a:lnTo>
                    <a:lnTo>
                      <a:pt x="22" y="70"/>
                    </a:lnTo>
                    <a:lnTo>
                      <a:pt x="22" y="68"/>
                    </a:lnTo>
                    <a:lnTo>
                      <a:pt x="22" y="64"/>
                    </a:lnTo>
                    <a:lnTo>
                      <a:pt x="18" y="64"/>
                    </a:lnTo>
                    <a:lnTo>
                      <a:pt x="18" y="60"/>
                    </a:lnTo>
                    <a:lnTo>
                      <a:pt x="18" y="56"/>
                    </a:lnTo>
                    <a:lnTo>
                      <a:pt x="14" y="52"/>
                    </a:lnTo>
                    <a:lnTo>
                      <a:pt x="14" y="48"/>
                    </a:lnTo>
                    <a:lnTo>
                      <a:pt x="14" y="44"/>
                    </a:lnTo>
                    <a:lnTo>
                      <a:pt x="14" y="42"/>
                    </a:lnTo>
                    <a:lnTo>
                      <a:pt x="10" y="42"/>
                    </a:lnTo>
                    <a:lnTo>
                      <a:pt x="10" y="38"/>
                    </a:lnTo>
                    <a:lnTo>
                      <a:pt x="8" y="34"/>
                    </a:lnTo>
                    <a:lnTo>
                      <a:pt x="8" y="30"/>
                    </a:lnTo>
                    <a:lnTo>
                      <a:pt x="4" y="26"/>
                    </a:lnTo>
                    <a:lnTo>
                      <a:pt x="8" y="26"/>
                    </a:lnTo>
                    <a:lnTo>
                      <a:pt x="10" y="26"/>
                    </a:lnTo>
                    <a:lnTo>
                      <a:pt x="14" y="26"/>
                    </a:lnTo>
                    <a:lnTo>
                      <a:pt x="14" y="22"/>
                    </a:lnTo>
                    <a:lnTo>
                      <a:pt x="18" y="22"/>
                    </a:lnTo>
                    <a:lnTo>
                      <a:pt x="18" y="26"/>
                    </a:lnTo>
                    <a:lnTo>
                      <a:pt x="18" y="22"/>
                    </a:lnTo>
                    <a:lnTo>
                      <a:pt x="22" y="22"/>
                    </a:lnTo>
                    <a:lnTo>
                      <a:pt x="26" y="22"/>
                    </a:lnTo>
                    <a:lnTo>
                      <a:pt x="30" y="22"/>
                    </a:lnTo>
                    <a:lnTo>
                      <a:pt x="34" y="22"/>
                    </a:lnTo>
                    <a:lnTo>
                      <a:pt x="34" y="26"/>
                    </a:lnTo>
                    <a:lnTo>
                      <a:pt x="38" y="26"/>
                    </a:lnTo>
                    <a:lnTo>
                      <a:pt x="40" y="22"/>
                    </a:lnTo>
                    <a:lnTo>
                      <a:pt x="44" y="22"/>
                    </a:lnTo>
                    <a:lnTo>
                      <a:pt x="56" y="22"/>
                    </a:lnTo>
                    <a:lnTo>
                      <a:pt x="60" y="22"/>
                    </a:lnTo>
                    <a:lnTo>
                      <a:pt x="64" y="22"/>
                    </a:lnTo>
                    <a:lnTo>
                      <a:pt x="66" y="22"/>
                    </a:lnTo>
                    <a:lnTo>
                      <a:pt x="66" y="26"/>
                    </a:lnTo>
                    <a:lnTo>
                      <a:pt x="66" y="30"/>
                    </a:lnTo>
                    <a:lnTo>
                      <a:pt x="66" y="34"/>
                    </a:lnTo>
                    <a:lnTo>
                      <a:pt x="70" y="38"/>
                    </a:lnTo>
                    <a:lnTo>
                      <a:pt x="70" y="42"/>
                    </a:lnTo>
                    <a:lnTo>
                      <a:pt x="70" y="44"/>
                    </a:lnTo>
                    <a:lnTo>
                      <a:pt x="70" y="48"/>
                    </a:lnTo>
                    <a:lnTo>
                      <a:pt x="74" y="48"/>
                    </a:lnTo>
                    <a:lnTo>
                      <a:pt x="74" y="52"/>
                    </a:lnTo>
                    <a:lnTo>
                      <a:pt x="78" y="56"/>
                    </a:lnTo>
                    <a:lnTo>
                      <a:pt x="78" y="60"/>
                    </a:lnTo>
                    <a:lnTo>
                      <a:pt x="82" y="60"/>
                    </a:lnTo>
                    <a:lnTo>
                      <a:pt x="82" y="64"/>
                    </a:lnTo>
                    <a:lnTo>
                      <a:pt x="86" y="60"/>
                    </a:lnTo>
                    <a:lnTo>
                      <a:pt x="86" y="64"/>
                    </a:lnTo>
                    <a:lnTo>
                      <a:pt x="90" y="64"/>
                    </a:lnTo>
                    <a:lnTo>
                      <a:pt x="90" y="60"/>
                    </a:lnTo>
                    <a:lnTo>
                      <a:pt x="94" y="60"/>
                    </a:lnTo>
                    <a:lnTo>
                      <a:pt x="96" y="60"/>
                    </a:lnTo>
                    <a:lnTo>
                      <a:pt x="100" y="60"/>
                    </a:lnTo>
                    <a:lnTo>
                      <a:pt x="108" y="60"/>
                    </a:lnTo>
                    <a:lnTo>
                      <a:pt x="104" y="60"/>
                    </a:lnTo>
                    <a:lnTo>
                      <a:pt x="104" y="56"/>
                    </a:lnTo>
                    <a:lnTo>
                      <a:pt x="108" y="56"/>
                    </a:lnTo>
                    <a:lnTo>
                      <a:pt x="108" y="52"/>
                    </a:lnTo>
                    <a:lnTo>
                      <a:pt x="108" y="48"/>
                    </a:lnTo>
                    <a:lnTo>
                      <a:pt x="108" y="44"/>
                    </a:lnTo>
                    <a:lnTo>
                      <a:pt x="116" y="44"/>
                    </a:lnTo>
                    <a:lnTo>
                      <a:pt x="120" y="44"/>
                    </a:lnTo>
                    <a:lnTo>
                      <a:pt x="120" y="42"/>
                    </a:lnTo>
                    <a:lnTo>
                      <a:pt x="122" y="42"/>
                    </a:lnTo>
                    <a:lnTo>
                      <a:pt x="122" y="44"/>
                    </a:lnTo>
                    <a:lnTo>
                      <a:pt x="122" y="48"/>
                    </a:lnTo>
                    <a:lnTo>
                      <a:pt x="130" y="48"/>
                    </a:lnTo>
                    <a:lnTo>
                      <a:pt x="138" y="48"/>
                    </a:lnTo>
                    <a:lnTo>
                      <a:pt x="142" y="48"/>
                    </a:lnTo>
                    <a:lnTo>
                      <a:pt x="142" y="52"/>
                    </a:lnTo>
                    <a:lnTo>
                      <a:pt x="142" y="56"/>
                    </a:lnTo>
                    <a:lnTo>
                      <a:pt x="142" y="60"/>
                    </a:lnTo>
                    <a:lnTo>
                      <a:pt x="142" y="64"/>
                    </a:lnTo>
                    <a:lnTo>
                      <a:pt x="142" y="68"/>
                    </a:lnTo>
                    <a:lnTo>
                      <a:pt x="142" y="70"/>
                    </a:lnTo>
                    <a:lnTo>
                      <a:pt x="142" y="74"/>
                    </a:lnTo>
                    <a:lnTo>
                      <a:pt x="142" y="78"/>
                    </a:lnTo>
                    <a:lnTo>
                      <a:pt x="142" y="82"/>
                    </a:lnTo>
                    <a:lnTo>
                      <a:pt x="142" y="86"/>
                    </a:lnTo>
                    <a:lnTo>
                      <a:pt x="142" y="90"/>
                    </a:lnTo>
                    <a:lnTo>
                      <a:pt x="146" y="94"/>
                    </a:lnTo>
                    <a:lnTo>
                      <a:pt x="146" y="98"/>
                    </a:lnTo>
                    <a:lnTo>
                      <a:pt x="150" y="100"/>
                    </a:lnTo>
                    <a:lnTo>
                      <a:pt x="150" y="104"/>
                    </a:lnTo>
                    <a:lnTo>
                      <a:pt x="150" y="108"/>
                    </a:lnTo>
                    <a:lnTo>
                      <a:pt x="146" y="108"/>
                    </a:lnTo>
                    <a:lnTo>
                      <a:pt x="146" y="112"/>
                    </a:lnTo>
                    <a:lnTo>
                      <a:pt x="146" y="116"/>
                    </a:lnTo>
                    <a:lnTo>
                      <a:pt x="150" y="116"/>
                    </a:lnTo>
                    <a:lnTo>
                      <a:pt x="150" y="112"/>
                    </a:lnTo>
                    <a:lnTo>
                      <a:pt x="152" y="112"/>
                    </a:lnTo>
                    <a:lnTo>
                      <a:pt x="156" y="112"/>
                    </a:lnTo>
                    <a:lnTo>
                      <a:pt x="160" y="112"/>
                    </a:lnTo>
                    <a:lnTo>
                      <a:pt x="164" y="112"/>
                    </a:lnTo>
                    <a:lnTo>
                      <a:pt x="168" y="112"/>
                    </a:lnTo>
                    <a:lnTo>
                      <a:pt x="172" y="112"/>
                    </a:lnTo>
                    <a:lnTo>
                      <a:pt x="172" y="108"/>
                    </a:lnTo>
                    <a:lnTo>
                      <a:pt x="172" y="112"/>
                    </a:lnTo>
                    <a:lnTo>
                      <a:pt x="172" y="116"/>
                    </a:lnTo>
                    <a:lnTo>
                      <a:pt x="172" y="120"/>
                    </a:lnTo>
                    <a:lnTo>
                      <a:pt x="172" y="124"/>
                    </a:lnTo>
                    <a:lnTo>
                      <a:pt x="172" y="126"/>
                    </a:lnTo>
                    <a:lnTo>
                      <a:pt x="172" y="134"/>
                    </a:lnTo>
                    <a:lnTo>
                      <a:pt x="172" y="138"/>
                    </a:lnTo>
                    <a:lnTo>
                      <a:pt x="172" y="142"/>
                    </a:lnTo>
                    <a:lnTo>
                      <a:pt x="172" y="146"/>
                    </a:lnTo>
                    <a:lnTo>
                      <a:pt x="168" y="146"/>
                    </a:lnTo>
                    <a:lnTo>
                      <a:pt x="164" y="146"/>
                    </a:lnTo>
                    <a:lnTo>
                      <a:pt x="160" y="146"/>
                    </a:lnTo>
                    <a:lnTo>
                      <a:pt x="156" y="146"/>
                    </a:lnTo>
                    <a:lnTo>
                      <a:pt x="150" y="146"/>
                    </a:lnTo>
                    <a:lnTo>
                      <a:pt x="142" y="146"/>
                    </a:lnTo>
                    <a:lnTo>
                      <a:pt x="142" y="154"/>
                    </a:lnTo>
                    <a:lnTo>
                      <a:pt x="142" y="160"/>
                    </a:lnTo>
                    <a:lnTo>
                      <a:pt x="142" y="164"/>
                    </a:lnTo>
                    <a:lnTo>
                      <a:pt x="142" y="172"/>
                    </a:lnTo>
                    <a:lnTo>
                      <a:pt x="142" y="176"/>
                    </a:lnTo>
                    <a:lnTo>
                      <a:pt x="142" y="180"/>
                    </a:lnTo>
                    <a:lnTo>
                      <a:pt x="142" y="190"/>
                    </a:lnTo>
                    <a:lnTo>
                      <a:pt x="142" y="198"/>
                    </a:lnTo>
                    <a:lnTo>
                      <a:pt x="142" y="202"/>
                    </a:lnTo>
                    <a:lnTo>
                      <a:pt x="146" y="202"/>
                    </a:lnTo>
                    <a:lnTo>
                      <a:pt x="146" y="206"/>
                    </a:lnTo>
                    <a:lnTo>
                      <a:pt x="146" y="210"/>
                    </a:lnTo>
                    <a:lnTo>
                      <a:pt x="150" y="210"/>
                    </a:lnTo>
                    <a:lnTo>
                      <a:pt x="150" y="212"/>
                    </a:lnTo>
                    <a:lnTo>
                      <a:pt x="152" y="216"/>
                    </a:lnTo>
                    <a:lnTo>
                      <a:pt x="160" y="224"/>
                    </a:lnTo>
                    <a:lnTo>
                      <a:pt x="164" y="228"/>
                    </a:lnTo>
                    <a:lnTo>
                      <a:pt x="164" y="228"/>
                    </a:lnTo>
                    <a:lnTo>
                      <a:pt x="164" y="22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2" name="Freeform 129">
                <a:extLst>
                  <a:ext uri="{FF2B5EF4-FFF2-40B4-BE49-F238E27FC236}">
                    <a16:creationId xmlns:a16="http://schemas.microsoft.com/office/drawing/2014/main" id="{9656119D-1D47-6CE7-82B7-FDD5112AF8B2}"/>
                  </a:ext>
                </a:extLst>
              </p:cNvPr>
              <p:cNvSpPr>
                <a:spLocks/>
              </p:cNvSpPr>
              <p:nvPr/>
            </p:nvSpPr>
            <p:spPr bwMode="auto">
              <a:xfrm>
                <a:off x="4413250" y="4219643"/>
                <a:ext cx="69850" cy="171450"/>
              </a:xfrm>
              <a:custGeom>
                <a:avLst/>
                <a:gdLst>
                  <a:gd name="T0" fmla="*/ 30 w 44"/>
                  <a:gd name="T1" fmla="*/ 90 h 108"/>
                  <a:gd name="T2" fmla="*/ 26 w 44"/>
                  <a:gd name="T3" fmla="*/ 96 h 108"/>
                  <a:gd name="T4" fmla="*/ 26 w 44"/>
                  <a:gd name="T5" fmla="*/ 104 h 108"/>
                  <a:gd name="T6" fmla="*/ 26 w 44"/>
                  <a:gd name="T7" fmla="*/ 104 h 108"/>
                  <a:gd name="T8" fmla="*/ 22 w 44"/>
                  <a:gd name="T9" fmla="*/ 104 h 108"/>
                  <a:gd name="T10" fmla="*/ 18 w 44"/>
                  <a:gd name="T11" fmla="*/ 108 h 108"/>
                  <a:gd name="T12" fmla="*/ 10 w 44"/>
                  <a:gd name="T13" fmla="*/ 108 h 108"/>
                  <a:gd name="T14" fmla="*/ 10 w 44"/>
                  <a:gd name="T15" fmla="*/ 108 h 108"/>
                  <a:gd name="T16" fmla="*/ 14 w 44"/>
                  <a:gd name="T17" fmla="*/ 108 h 108"/>
                  <a:gd name="T18" fmla="*/ 10 w 44"/>
                  <a:gd name="T19" fmla="*/ 100 h 108"/>
                  <a:gd name="T20" fmla="*/ 10 w 44"/>
                  <a:gd name="T21" fmla="*/ 100 h 108"/>
                  <a:gd name="T22" fmla="*/ 10 w 44"/>
                  <a:gd name="T23" fmla="*/ 96 h 108"/>
                  <a:gd name="T24" fmla="*/ 10 w 44"/>
                  <a:gd name="T25" fmla="*/ 90 h 108"/>
                  <a:gd name="T26" fmla="*/ 10 w 44"/>
                  <a:gd name="T27" fmla="*/ 86 h 108"/>
                  <a:gd name="T28" fmla="*/ 10 w 44"/>
                  <a:gd name="T29" fmla="*/ 78 h 108"/>
                  <a:gd name="T30" fmla="*/ 10 w 44"/>
                  <a:gd name="T31" fmla="*/ 66 h 108"/>
                  <a:gd name="T32" fmla="*/ 10 w 44"/>
                  <a:gd name="T33" fmla="*/ 60 h 108"/>
                  <a:gd name="T34" fmla="*/ 10 w 44"/>
                  <a:gd name="T35" fmla="*/ 56 h 108"/>
                  <a:gd name="T36" fmla="*/ 6 w 44"/>
                  <a:gd name="T37" fmla="*/ 56 h 108"/>
                  <a:gd name="T38" fmla="*/ 6 w 44"/>
                  <a:gd name="T39" fmla="*/ 52 h 108"/>
                  <a:gd name="T40" fmla="*/ 6 w 44"/>
                  <a:gd name="T41" fmla="*/ 48 h 108"/>
                  <a:gd name="T42" fmla="*/ 6 w 44"/>
                  <a:gd name="T43" fmla="*/ 40 h 108"/>
                  <a:gd name="T44" fmla="*/ 0 w 44"/>
                  <a:gd name="T45" fmla="*/ 38 h 108"/>
                  <a:gd name="T46" fmla="*/ 0 w 44"/>
                  <a:gd name="T47" fmla="*/ 34 h 108"/>
                  <a:gd name="T48" fmla="*/ 0 w 44"/>
                  <a:gd name="T49" fmla="*/ 30 h 108"/>
                  <a:gd name="T50" fmla="*/ 0 w 44"/>
                  <a:gd name="T51" fmla="*/ 26 h 108"/>
                  <a:gd name="T52" fmla="*/ 2 w 44"/>
                  <a:gd name="T53" fmla="*/ 22 h 108"/>
                  <a:gd name="T54" fmla="*/ 6 w 44"/>
                  <a:gd name="T55" fmla="*/ 18 h 108"/>
                  <a:gd name="T56" fmla="*/ 6 w 44"/>
                  <a:gd name="T57" fmla="*/ 18 h 108"/>
                  <a:gd name="T58" fmla="*/ 10 w 44"/>
                  <a:gd name="T59" fmla="*/ 18 h 108"/>
                  <a:gd name="T60" fmla="*/ 14 w 44"/>
                  <a:gd name="T61" fmla="*/ 18 h 108"/>
                  <a:gd name="T62" fmla="*/ 18 w 44"/>
                  <a:gd name="T63" fmla="*/ 18 h 108"/>
                  <a:gd name="T64" fmla="*/ 18 w 44"/>
                  <a:gd name="T65" fmla="*/ 14 h 108"/>
                  <a:gd name="T66" fmla="*/ 22 w 44"/>
                  <a:gd name="T67" fmla="*/ 12 h 108"/>
                  <a:gd name="T68" fmla="*/ 22 w 44"/>
                  <a:gd name="T69" fmla="*/ 8 h 108"/>
                  <a:gd name="T70" fmla="*/ 26 w 44"/>
                  <a:gd name="T71" fmla="*/ 4 h 108"/>
                  <a:gd name="T72" fmla="*/ 30 w 44"/>
                  <a:gd name="T73" fmla="*/ 0 h 108"/>
                  <a:gd name="T74" fmla="*/ 34 w 44"/>
                  <a:gd name="T75" fmla="*/ 8 h 108"/>
                  <a:gd name="T76" fmla="*/ 36 w 44"/>
                  <a:gd name="T77" fmla="*/ 12 h 108"/>
                  <a:gd name="T78" fmla="*/ 36 w 44"/>
                  <a:gd name="T79" fmla="*/ 12 h 108"/>
                  <a:gd name="T80" fmla="*/ 40 w 44"/>
                  <a:gd name="T81" fmla="*/ 14 h 108"/>
                  <a:gd name="T82" fmla="*/ 40 w 44"/>
                  <a:gd name="T83" fmla="*/ 22 h 108"/>
                  <a:gd name="T84" fmla="*/ 40 w 44"/>
                  <a:gd name="T85" fmla="*/ 26 h 108"/>
                  <a:gd name="T86" fmla="*/ 40 w 44"/>
                  <a:gd name="T87" fmla="*/ 30 h 108"/>
                  <a:gd name="T88" fmla="*/ 44 w 44"/>
                  <a:gd name="T89" fmla="*/ 30 h 108"/>
                  <a:gd name="T90" fmla="*/ 40 w 44"/>
                  <a:gd name="T91" fmla="*/ 38 h 108"/>
                  <a:gd name="T92" fmla="*/ 40 w 44"/>
                  <a:gd name="T93" fmla="*/ 38 h 108"/>
                  <a:gd name="T94" fmla="*/ 40 w 44"/>
                  <a:gd name="T95" fmla="*/ 40 h 108"/>
                  <a:gd name="T96" fmla="*/ 36 w 44"/>
                  <a:gd name="T97" fmla="*/ 44 h 108"/>
                  <a:gd name="T98" fmla="*/ 36 w 44"/>
                  <a:gd name="T99" fmla="*/ 48 h 108"/>
                  <a:gd name="T100" fmla="*/ 34 w 44"/>
                  <a:gd name="T101" fmla="*/ 52 h 108"/>
                  <a:gd name="T102" fmla="*/ 34 w 44"/>
                  <a:gd name="T103" fmla="*/ 56 h 108"/>
                  <a:gd name="T104" fmla="*/ 30 w 44"/>
                  <a:gd name="T105" fmla="*/ 60 h 108"/>
                  <a:gd name="T106" fmla="*/ 30 w 44"/>
                  <a:gd name="T107" fmla="*/ 60 h 108"/>
                  <a:gd name="T108" fmla="*/ 26 w 44"/>
                  <a:gd name="T109" fmla="*/ 66 h 108"/>
                  <a:gd name="T110" fmla="*/ 26 w 44"/>
                  <a:gd name="T111" fmla="*/ 70 h 108"/>
                  <a:gd name="T112" fmla="*/ 26 w 44"/>
                  <a:gd name="T113" fmla="*/ 74 h 108"/>
                  <a:gd name="T114" fmla="*/ 26 w 44"/>
                  <a:gd name="T115" fmla="*/ 78 h 108"/>
                  <a:gd name="T116" fmla="*/ 26 w 44"/>
                  <a:gd name="T117" fmla="*/ 82 h 108"/>
                  <a:gd name="T118" fmla="*/ 26 w 44"/>
                  <a:gd name="T119" fmla="*/ 8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 h="108">
                    <a:moveTo>
                      <a:pt x="26" y="82"/>
                    </a:moveTo>
                    <a:lnTo>
                      <a:pt x="26" y="82"/>
                    </a:lnTo>
                    <a:lnTo>
                      <a:pt x="26" y="86"/>
                    </a:lnTo>
                    <a:lnTo>
                      <a:pt x="30" y="90"/>
                    </a:lnTo>
                    <a:lnTo>
                      <a:pt x="30" y="92"/>
                    </a:lnTo>
                    <a:lnTo>
                      <a:pt x="26" y="92"/>
                    </a:lnTo>
                    <a:lnTo>
                      <a:pt x="26" y="96"/>
                    </a:lnTo>
                    <a:lnTo>
                      <a:pt x="26" y="96"/>
                    </a:lnTo>
                    <a:lnTo>
                      <a:pt x="26" y="96"/>
                    </a:lnTo>
                    <a:lnTo>
                      <a:pt x="26" y="100"/>
                    </a:lnTo>
                    <a:lnTo>
                      <a:pt x="26" y="100"/>
                    </a:lnTo>
                    <a:lnTo>
                      <a:pt x="26" y="104"/>
                    </a:lnTo>
                    <a:lnTo>
                      <a:pt x="26" y="104"/>
                    </a:lnTo>
                    <a:lnTo>
                      <a:pt x="26" y="104"/>
                    </a:lnTo>
                    <a:lnTo>
                      <a:pt x="26" y="104"/>
                    </a:lnTo>
                    <a:lnTo>
                      <a:pt x="26" y="104"/>
                    </a:lnTo>
                    <a:lnTo>
                      <a:pt x="22" y="104"/>
                    </a:lnTo>
                    <a:lnTo>
                      <a:pt x="22" y="104"/>
                    </a:lnTo>
                    <a:lnTo>
                      <a:pt x="22" y="104"/>
                    </a:lnTo>
                    <a:lnTo>
                      <a:pt x="22" y="104"/>
                    </a:lnTo>
                    <a:lnTo>
                      <a:pt x="22" y="104"/>
                    </a:lnTo>
                    <a:lnTo>
                      <a:pt x="22" y="104"/>
                    </a:lnTo>
                    <a:lnTo>
                      <a:pt x="22" y="108"/>
                    </a:lnTo>
                    <a:lnTo>
                      <a:pt x="18" y="108"/>
                    </a:lnTo>
                    <a:lnTo>
                      <a:pt x="18" y="108"/>
                    </a:lnTo>
                    <a:lnTo>
                      <a:pt x="14" y="108"/>
                    </a:lnTo>
                    <a:lnTo>
                      <a:pt x="14" y="108"/>
                    </a:lnTo>
                    <a:lnTo>
                      <a:pt x="10" y="108"/>
                    </a:lnTo>
                    <a:lnTo>
                      <a:pt x="10" y="108"/>
                    </a:lnTo>
                    <a:lnTo>
                      <a:pt x="10" y="108"/>
                    </a:lnTo>
                    <a:lnTo>
                      <a:pt x="10" y="108"/>
                    </a:lnTo>
                    <a:lnTo>
                      <a:pt x="10" y="108"/>
                    </a:lnTo>
                    <a:lnTo>
                      <a:pt x="10" y="108"/>
                    </a:lnTo>
                    <a:lnTo>
                      <a:pt x="14" y="108"/>
                    </a:lnTo>
                    <a:lnTo>
                      <a:pt x="14" y="108"/>
                    </a:lnTo>
                    <a:lnTo>
                      <a:pt x="14" y="108"/>
                    </a:lnTo>
                    <a:lnTo>
                      <a:pt x="14" y="104"/>
                    </a:lnTo>
                    <a:lnTo>
                      <a:pt x="14" y="104"/>
                    </a:lnTo>
                    <a:lnTo>
                      <a:pt x="10" y="100"/>
                    </a:lnTo>
                    <a:lnTo>
                      <a:pt x="10" y="100"/>
                    </a:lnTo>
                    <a:lnTo>
                      <a:pt x="10" y="100"/>
                    </a:lnTo>
                    <a:lnTo>
                      <a:pt x="10" y="100"/>
                    </a:lnTo>
                    <a:lnTo>
                      <a:pt x="10" y="100"/>
                    </a:lnTo>
                    <a:lnTo>
                      <a:pt x="10" y="100"/>
                    </a:lnTo>
                    <a:lnTo>
                      <a:pt x="10" y="100"/>
                    </a:lnTo>
                    <a:lnTo>
                      <a:pt x="10" y="96"/>
                    </a:lnTo>
                    <a:lnTo>
                      <a:pt x="10" y="96"/>
                    </a:lnTo>
                    <a:lnTo>
                      <a:pt x="10" y="96"/>
                    </a:lnTo>
                    <a:lnTo>
                      <a:pt x="10" y="96"/>
                    </a:lnTo>
                    <a:lnTo>
                      <a:pt x="10" y="92"/>
                    </a:lnTo>
                    <a:lnTo>
                      <a:pt x="10" y="92"/>
                    </a:lnTo>
                    <a:lnTo>
                      <a:pt x="10" y="90"/>
                    </a:lnTo>
                    <a:lnTo>
                      <a:pt x="10" y="90"/>
                    </a:lnTo>
                    <a:lnTo>
                      <a:pt x="10" y="86"/>
                    </a:lnTo>
                    <a:lnTo>
                      <a:pt x="10" y="86"/>
                    </a:lnTo>
                    <a:lnTo>
                      <a:pt x="10" y="86"/>
                    </a:lnTo>
                    <a:lnTo>
                      <a:pt x="10" y="86"/>
                    </a:lnTo>
                    <a:lnTo>
                      <a:pt x="10" y="86"/>
                    </a:lnTo>
                    <a:lnTo>
                      <a:pt x="10" y="82"/>
                    </a:lnTo>
                    <a:lnTo>
                      <a:pt x="10" y="78"/>
                    </a:lnTo>
                    <a:lnTo>
                      <a:pt x="10" y="70"/>
                    </a:lnTo>
                    <a:lnTo>
                      <a:pt x="10" y="70"/>
                    </a:lnTo>
                    <a:lnTo>
                      <a:pt x="10" y="70"/>
                    </a:lnTo>
                    <a:lnTo>
                      <a:pt x="10" y="66"/>
                    </a:lnTo>
                    <a:lnTo>
                      <a:pt x="10" y="64"/>
                    </a:lnTo>
                    <a:lnTo>
                      <a:pt x="10" y="64"/>
                    </a:lnTo>
                    <a:lnTo>
                      <a:pt x="10" y="60"/>
                    </a:lnTo>
                    <a:lnTo>
                      <a:pt x="10" y="60"/>
                    </a:lnTo>
                    <a:lnTo>
                      <a:pt x="10" y="56"/>
                    </a:lnTo>
                    <a:lnTo>
                      <a:pt x="10" y="56"/>
                    </a:lnTo>
                    <a:lnTo>
                      <a:pt x="10" y="56"/>
                    </a:lnTo>
                    <a:lnTo>
                      <a:pt x="10" y="56"/>
                    </a:lnTo>
                    <a:lnTo>
                      <a:pt x="10" y="56"/>
                    </a:lnTo>
                    <a:lnTo>
                      <a:pt x="6" y="56"/>
                    </a:lnTo>
                    <a:lnTo>
                      <a:pt x="6" y="56"/>
                    </a:lnTo>
                    <a:lnTo>
                      <a:pt x="6" y="56"/>
                    </a:lnTo>
                    <a:lnTo>
                      <a:pt x="6" y="52"/>
                    </a:lnTo>
                    <a:lnTo>
                      <a:pt x="6" y="52"/>
                    </a:lnTo>
                    <a:lnTo>
                      <a:pt x="6" y="52"/>
                    </a:lnTo>
                    <a:lnTo>
                      <a:pt x="6" y="52"/>
                    </a:lnTo>
                    <a:lnTo>
                      <a:pt x="6" y="52"/>
                    </a:lnTo>
                    <a:lnTo>
                      <a:pt x="6" y="52"/>
                    </a:lnTo>
                    <a:lnTo>
                      <a:pt x="6" y="48"/>
                    </a:lnTo>
                    <a:lnTo>
                      <a:pt x="6" y="48"/>
                    </a:lnTo>
                    <a:lnTo>
                      <a:pt x="6" y="44"/>
                    </a:lnTo>
                    <a:lnTo>
                      <a:pt x="6" y="44"/>
                    </a:lnTo>
                    <a:lnTo>
                      <a:pt x="6" y="40"/>
                    </a:lnTo>
                    <a:lnTo>
                      <a:pt x="6" y="40"/>
                    </a:lnTo>
                    <a:lnTo>
                      <a:pt x="2" y="40"/>
                    </a:lnTo>
                    <a:lnTo>
                      <a:pt x="2" y="40"/>
                    </a:lnTo>
                    <a:lnTo>
                      <a:pt x="2" y="40"/>
                    </a:lnTo>
                    <a:lnTo>
                      <a:pt x="0" y="38"/>
                    </a:lnTo>
                    <a:lnTo>
                      <a:pt x="0" y="34"/>
                    </a:lnTo>
                    <a:lnTo>
                      <a:pt x="0" y="34"/>
                    </a:lnTo>
                    <a:lnTo>
                      <a:pt x="0" y="34"/>
                    </a:lnTo>
                    <a:lnTo>
                      <a:pt x="0" y="34"/>
                    </a:lnTo>
                    <a:lnTo>
                      <a:pt x="0" y="34"/>
                    </a:lnTo>
                    <a:lnTo>
                      <a:pt x="0" y="30"/>
                    </a:lnTo>
                    <a:lnTo>
                      <a:pt x="0" y="30"/>
                    </a:lnTo>
                    <a:lnTo>
                      <a:pt x="0" y="30"/>
                    </a:lnTo>
                    <a:lnTo>
                      <a:pt x="0" y="30"/>
                    </a:lnTo>
                    <a:lnTo>
                      <a:pt x="0" y="30"/>
                    </a:lnTo>
                    <a:lnTo>
                      <a:pt x="0" y="30"/>
                    </a:lnTo>
                    <a:lnTo>
                      <a:pt x="0" y="26"/>
                    </a:lnTo>
                    <a:lnTo>
                      <a:pt x="0" y="26"/>
                    </a:lnTo>
                    <a:lnTo>
                      <a:pt x="2" y="26"/>
                    </a:lnTo>
                    <a:lnTo>
                      <a:pt x="2" y="26"/>
                    </a:lnTo>
                    <a:lnTo>
                      <a:pt x="2" y="22"/>
                    </a:lnTo>
                    <a:lnTo>
                      <a:pt x="2" y="22"/>
                    </a:lnTo>
                    <a:lnTo>
                      <a:pt x="6" y="22"/>
                    </a:lnTo>
                    <a:lnTo>
                      <a:pt x="6" y="22"/>
                    </a:lnTo>
                    <a:lnTo>
                      <a:pt x="6" y="18"/>
                    </a:lnTo>
                    <a:lnTo>
                      <a:pt x="6" y="18"/>
                    </a:lnTo>
                    <a:lnTo>
                      <a:pt x="6" y="18"/>
                    </a:lnTo>
                    <a:lnTo>
                      <a:pt x="6" y="18"/>
                    </a:lnTo>
                    <a:lnTo>
                      <a:pt x="6" y="18"/>
                    </a:lnTo>
                    <a:lnTo>
                      <a:pt x="6" y="18"/>
                    </a:lnTo>
                    <a:lnTo>
                      <a:pt x="10" y="18"/>
                    </a:lnTo>
                    <a:lnTo>
                      <a:pt x="10" y="18"/>
                    </a:lnTo>
                    <a:lnTo>
                      <a:pt x="10" y="18"/>
                    </a:lnTo>
                    <a:lnTo>
                      <a:pt x="10" y="18"/>
                    </a:lnTo>
                    <a:lnTo>
                      <a:pt x="10" y="18"/>
                    </a:lnTo>
                    <a:lnTo>
                      <a:pt x="14" y="18"/>
                    </a:lnTo>
                    <a:lnTo>
                      <a:pt x="14" y="18"/>
                    </a:lnTo>
                    <a:lnTo>
                      <a:pt x="14" y="18"/>
                    </a:lnTo>
                    <a:lnTo>
                      <a:pt x="14" y="18"/>
                    </a:lnTo>
                    <a:lnTo>
                      <a:pt x="18" y="18"/>
                    </a:lnTo>
                    <a:lnTo>
                      <a:pt x="18" y="18"/>
                    </a:lnTo>
                    <a:lnTo>
                      <a:pt x="18" y="18"/>
                    </a:lnTo>
                    <a:lnTo>
                      <a:pt x="18" y="18"/>
                    </a:lnTo>
                    <a:lnTo>
                      <a:pt x="18" y="18"/>
                    </a:lnTo>
                    <a:lnTo>
                      <a:pt x="18" y="14"/>
                    </a:lnTo>
                    <a:lnTo>
                      <a:pt x="22" y="14"/>
                    </a:lnTo>
                    <a:lnTo>
                      <a:pt x="22" y="14"/>
                    </a:lnTo>
                    <a:lnTo>
                      <a:pt x="22" y="12"/>
                    </a:lnTo>
                    <a:lnTo>
                      <a:pt x="22" y="12"/>
                    </a:lnTo>
                    <a:lnTo>
                      <a:pt x="22" y="12"/>
                    </a:lnTo>
                    <a:lnTo>
                      <a:pt x="22" y="12"/>
                    </a:lnTo>
                    <a:lnTo>
                      <a:pt x="22" y="8"/>
                    </a:lnTo>
                    <a:lnTo>
                      <a:pt x="22" y="8"/>
                    </a:lnTo>
                    <a:lnTo>
                      <a:pt x="22" y="4"/>
                    </a:lnTo>
                    <a:lnTo>
                      <a:pt x="22" y="4"/>
                    </a:lnTo>
                    <a:lnTo>
                      <a:pt x="26" y="4"/>
                    </a:lnTo>
                    <a:lnTo>
                      <a:pt x="26" y="4"/>
                    </a:lnTo>
                    <a:lnTo>
                      <a:pt x="26" y="4"/>
                    </a:lnTo>
                    <a:lnTo>
                      <a:pt x="26" y="4"/>
                    </a:lnTo>
                    <a:lnTo>
                      <a:pt x="30" y="4"/>
                    </a:lnTo>
                    <a:lnTo>
                      <a:pt x="30" y="0"/>
                    </a:lnTo>
                    <a:lnTo>
                      <a:pt x="30" y="4"/>
                    </a:lnTo>
                    <a:lnTo>
                      <a:pt x="30" y="4"/>
                    </a:lnTo>
                    <a:lnTo>
                      <a:pt x="34" y="8"/>
                    </a:lnTo>
                    <a:lnTo>
                      <a:pt x="34" y="8"/>
                    </a:lnTo>
                    <a:lnTo>
                      <a:pt x="34" y="8"/>
                    </a:lnTo>
                    <a:lnTo>
                      <a:pt x="34" y="12"/>
                    </a:lnTo>
                    <a:lnTo>
                      <a:pt x="36" y="12"/>
                    </a:lnTo>
                    <a:lnTo>
                      <a:pt x="36" y="12"/>
                    </a:lnTo>
                    <a:lnTo>
                      <a:pt x="36" y="12"/>
                    </a:lnTo>
                    <a:lnTo>
                      <a:pt x="36" y="12"/>
                    </a:lnTo>
                    <a:lnTo>
                      <a:pt x="36" y="12"/>
                    </a:lnTo>
                    <a:lnTo>
                      <a:pt x="36" y="12"/>
                    </a:lnTo>
                    <a:lnTo>
                      <a:pt x="36" y="12"/>
                    </a:lnTo>
                    <a:lnTo>
                      <a:pt x="40" y="14"/>
                    </a:lnTo>
                    <a:lnTo>
                      <a:pt x="40" y="14"/>
                    </a:lnTo>
                    <a:lnTo>
                      <a:pt x="40" y="14"/>
                    </a:lnTo>
                    <a:lnTo>
                      <a:pt x="36" y="14"/>
                    </a:lnTo>
                    <a:lnTo>
                      <a:pt x="36" y="18"/>
                    </a:lnTo>
                    <a:lnTo>
                      <a:pt x="40" y="22"/>
                    </a:lnTo>
                    <a:lnTo>
                      <a:pt x="40" y="22"/>
                    </a:lnTo>
                    <a:lnTo>
                      <a:pt x="40" y="22"/>
                    </a:lnTo>
                    <a:lnTo>
                      <a:pt x="40" y="22"/>
                    </a:lnTo>
                    <a:lnTo>
                      <a:pt x="40" y="26"/>
                    </a:lnTo>
                    <a:lnTo>
                      <a:pt x="40" y="26"/>
                    </a:lnTo>
                    <a:lnTo>
                      <a:pt x="40" y="26"/>
                    </a:lnTo>
                    <a:lnTo>
                      <a:pt x="40" y="26"/>
                    </a:lnTo>
                    <a:lnTo>
                      <a:pt x="40" y="30"/>
                    </a:lnTo>
                    <a:lnTo>
                      <a:pt x="40" y="30"/>
                    </a:lnTo>
                    <a:lnTo>
                      <a:pt x="40" y="30"/>
                    </a:lnTo>
                    <a:lnTo>
                      <a:pt x="40" y="30"/>
                    </a:lnTo>
                    <a:lnTo>
                      <a:pt x="44" y="30"/>
                    </a:lnTo>
                    <a:lnTo>
                      <a:pt x="44" y="30"/>
                    </a:lnTo>
                    <a:lnTo>
                      <a:pt x="44" y="34"/>
                    </a:lnTo>
                    <a:lnTo>
                      <a:pt x="40" y="34"/>
                    </a:lnTo>
                    <a:lnTo>
                      <a:pt x="40" y="38"/>
                    </a:lnTo>
                    <a:lnTo>
                      <a:pt x="40" y="38"/>
                    </a:lnTo>
                    <a:lnTo>
                      <a:pt x="40" y="38"/>
                    </a:lnTo>
                    <a:lnTo>
                      <a:pt x="40" y="38"/>
                    </a:lnTo>
                    <a:lnTo>
                      <a:pt x="40" y="38"/>
                    </a:lnTo>
                    <a:lnTo>
                      <a:pt x="40" y="38"/>
                    </a:lnTo>
                    <a:lnTo>
                      <a:pt x="40" y="40"/>
                    </a:lnTo>
                    <a:lnTo>
                      <a:pt x="40" y="40"/>
                    </a:lnTo>
                    <a:lnTo>
                      <a:pt x="40" y="40"/>
                    </a:lnTo>
                    <a:lnTo>
                      <a:pt x="40" y="40"/>
                    </a:lnTo>
                    <a:lnTo>
                      <a:pt x="40" y="44"/>
                    </a:lnTo>
                    <a:lnTo>
                      <a:pt x="40" y="44"/>
                    </a:lnTo>
                    <a:lnTo>
                      <a:pt x="36" y="44"/>
                    </a:lnTo>
                    <a:lnTo>
                      <a:pt x="36" y="44"/>
                    </a:lnTo>
                    <a:lnTo>
                      <a:pt x="36" y="44"/>
                    </a:lnTo>
                    <a:lnTo>
                      <a:pt x="36" y="48"/>
                    </a:lnTo>
                    <a:lnTo>
                      <a:pt x="36" y="48"/>
                    </a:lnTo>
                    <a:lnTo>
                      <a:pt x="36" y="48"/>
                    </a:lnTo>
                    <a:lnTo>
                      <a:pt x="36" y="48"/>
                    </a:lnTo>
                    <a:lnTo>
                      <a:pt x="36" y="48"/>
                    </a:lnTo>
                    <a:lnTo>
                      <a:pt x="36" y="48"/>
                    </a:lnTo>
                    <a:lnTo>
                      <a:pt x="34" y="52"/>
                    </a:lnTo>
                    <a:lnTo>
                      <a:pt x="34" y="52"/>
                    </a:lnTo>
                    <a:lnTo>
                      <a:pt x="34" y="52"/>
                    </a:lnTo>
                    <a:lnTo>
                      <a:pt x="34" y="52"/>
                    </a:lnTo>
                    <a:lnTo>
                      <a:pt x="34" y="56"/>
                    </a:lnTo>
                    <a:lnTo>
                      <a:pt x="34" y="56"/>
                    </a:lnTo>
                    <a:lnTo>
                      <a:pt x="34" y="60"/>
                    </a:lnTo>
                    <a:lnTo>
                      <a:pt x="30" y="60"/>
                    </a:lnTo>
                    <a:lnTo>
                      <a:pt x="30" y="60"/>
                    </a:lnTo>
                    <a:lnTo>
                      <a:pt x="30" y="60"/>
                    </a:lnTo>
                    <a:lnTo>
                      <a:pt x="30" y="60"/>
                    </a:lnTo>
                    <a:lnTo>
                      <a:pt x="30" y="60"/>
                    </a:lnTo>
                    <a:lnTo>
                      <a:pt x="30" y="60"/>
                    </a:lnTo>
                    <a:lnTo>
                      <a:pt x="26" y="64"/>
                    </a:lnTo>
                    <a:lnTo>
                      <a:pt x="26" y="64"/>
                    </a:lnTo>
                    <a:lnTo>
                      <a:pt x="26" y="64"/>
                    </a:lnTo>
                    <a:lnTo>
                      <a:pt x="26" y="66"/>
                    </a:lnTo>
                    <a:lnTo>
                      <a:pt x="26" y="66"/>
                    </a:lnTo>
                    <a:lnTo>
                      <a:pt x="26" y="66"/>
                    </a:lnTo>
                    <a:lnTo>
                      <a:pt x="26" y="66"/>
                    </a:lnTo>
                    <a:lnTo>
                      <a:pt x="26" y="70"/>
                    </a:lnTo>
                    <a:lnTo>
                      <a:pt x="26" y="70"/>
                    </a:lnTo>
                    <a:lnTo>
                      <a:pt x="26" y="70"/>
                    </a:lnTo>
                    <a:lnTo>
                      <a:pt x="26" y="70"/>
                    </a:lnTo>
                    <a:lnTo>
                      <a:pt x="26" y="74"/>
                    </a:lnTo>
                    <a:lnTo>
                      <a:pt x="26" y="74"/>
                    </a:lnTo>
                    <a:lnTo>
                      <a:pt x="26" y="74"/>
                    </a:lnTo>
                    <a:lnTo>
                      <a:pt x="26" y="74"/>
                    </a:lnTo>
                    <a:lnTo>
                      <a:pt x="26" y="78"/>
                    </a:lnTo>
                    <a:lnTo>
                      <a:pt x="26" y="78"/>
                    </a:lnTo>
                    <a:lnTo>
                      <a:pt x="26" y="78"/>
                    </a:lnTo>
                    <a:lnTo>
                      <a:pt x="26" y="78"/>
                    </a:lnTo>
                    <a:lnTo>
                      <a:pt x="26" y="82"/>
                    </a:lnTo>
                    <a:lnTo>
                      <a:pt x="26" y="82"/>
                    </a:lnTo>
                    <a:lnTo>
                      <a:pt x="26" y="82"/>
                    </a:lnTo>
                    <a:lnTo>
                      <a:pt x="26" y="82"/>
                    </a:lnTo>
                    <a:lnTo>
                      <a:pt x="26" y="82"/>
                    </a:lnTo>
                    <a:lnTo>
                      <a:pt x="26" y="8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3" name="Freeform 130">
                <a:extLst>
                  <a:ext uri="{FF2B5EF4-FFF2-40B4-BE49-F238E27FC236}">
                    <a16:creationId xmlns:a16="http://schemas.microsoft.com/office/drawing/2014/main" id="{0B2EF9B0-0B1F-32F9-A662-CDCDA0745444}"/>
                  </a:ext>
                </a:extLst>
              </p:cNvPr>
              <p:cNvSpPr>
                <a:spLocks/>
              </p:cNvSpPr>
              <p:nvPr/>
            </p:nvSpPr>
            <p:spPr bwMode="auto">
              <a:xfrm>
                <a:off x="4841875" y="5048318"/>
                <a:ext cx="206375" cy="254000"/>
              </a:xfrm>
              <a:custGeom>
                <a:avLst/>
                <a:gdLst>
                  <a:gd name="T0" fmla="*/ 82 w 130"/>
                  <a:gd name="T1" fmla="*/ 124 h 160"/>
                  <a:gd name="T2" fmla="*/ 80 w 130"/>
                  <a:gd name="T3" fmla="*/ 134 h 160"/>
                  <a:gd name="T4" fmla="*/ 76 w 130"/>
                  <a:gd name="T5" fmla="*/ 142 h 160"/>
                  <a:gd name="T6" fmla="*/ 68 w 130"/>
                  <a:gd name="T7" fmla="*/ 142 h 160"/>
                  <a:gd name="T8" fmla="*/ 64 w 130"/>
                  <a:gd name="T9" fmla="*/ 138 h 160"/>
                  <a:gd name="T10" fmla="*/ 60 w 130"/>
                  <a:gd name="T11" fmla="*/ 138 h 160"/>
                  <a:gd name="T12" fmla="*/ 54 w 130"/>
                  <a:gd name="T13" fmla="*/ 134 h 160"/>
                  <a:gd name="T14" fmla="*/ 46 w 130"/>
                  <a:gd name="T15" fmla="*/ 130 h 160"/>
                  <a:gd name="T16" fmla="*/ 42 w 130"/>
                  <a:gd name="T17" fmla="*/ 138 h 160"/>
                  <a:gd name="T18" fmla="*/ 38 w 130"/>
                  <a:gd name="T19" fmla="*/ 146 h 160"/>
                  <a:gd name="T20" fmla="*/ 30 w 130"/>
                  <a:gd name="T21" fmla="*/ 152 h 160"/>
                  <a:gd name="T22" fmla="*/ 26 w 130"/>
                  <a:gd name="T23" fmla="*/ 156 h 160"/>
                  <a:gd name="T24" fmla="*/ 26 w 130"/>
                  <a:gd name="T25" fmla="*/ 160 h 160"/>
                  <a:gd name="T26" fmla="*/ 20 w 130"/>
                  <a:gd name="T27" fmla="*/ 160 h 160"/>
                  <a:gd name="T28" fmla="*/ 16 w 130"/>
                  <a:gd name="T29" fmla="*/ 160 h 160"/>
                  <a:gd name="T30" fmla="*/ 12 w 130"/>
                  <a:gd name="T31" fmla="*/ 160 h 160"/>
                  <a:gd name="T32" fmla="*/ 8 w 130"/>
                  <a:gd name="T33" fmla="*/ 152 h 160"/>
                  <a:gd name="T34" fmla="*/ 12 w 130"/>
                  <a:gd name="T35" fmla="*/ 150 h 160"/>
                  <a:gd name="T36" fmla="*/ 8 w 130"/>
                  <a:gd name="T37" fmla="*/ 138 h 160"/>
                  <a:gd name="T38" fmla="*/ 4 w 130"/>
                  <a:gd name="T39" fmla="*/ 128 h 160"/>
                  <a:gd name="T40" fmla="*/ 0 w 130"/>
                  <a:gd name="T41" fmla="*/ 124 h 160"/>
                  <a:gd name="T42" fmla="*/ 0 w 130"/>
                  <a:gd name="T43" fmla="*/ 104 h 160"/>
                  <a:gd name="T44" fmla="*/ 0 w 130"/>
                  <a:gd name="T45" fmla="*/ 90 h 160"/>
                  <a:gd name="T46" fmla="*/ 0 w 130"/>
                  <a:gd name="T47" fmla="*/ 74 h 160"/>
                  <a:gd name="T48" fmla="*/ 16 w 130"/>
                  <a:gd name="T49" fmla="*/ 68 h 160"/>
                  <a:gd name="T50" fmla="*/ 16 w 130"/>
                  <a:gd name="T51" fmla="*/ 22 h 160"/>
                  <a:gd name="T52" fmla="*/ 26 w 130"/>
                  <a:gd name="T53" fmla="*/ 8 h 160"/>
                  <a:gd name="T54" fmla="*/ 46 w 130"/>
                  <a:gd name="T55" fmla="*/ 4 h 160"/>
                  <a:gd name="T56" fmla="*/ 50 w 130"/>
                  <a:gd name="T57" fmla="*/ 8 h 160"/>
                  <a:gd name="T58" fmla="*/ 54 w 130"/>
                  <a:gd name="T59" fmla="*/ 12 h 160"/>
                  <a:gd name="T60" fmla="*/ 56 w 130"/>
                  <a:gd name="T61" fmla="*/ 8 h 160"/>
                  <a:gd name="T62" fmla="*/ 64 w 130"/>
                  <a:gd name="T63" fmla="*/ 4 h 160"/>
                  <a:gd name="T64" fmla="*/ 68 w 130"/>
                  <a:gd name="T65" fmla="*/ 0 h 160"/>
                  <a:gd name="T66" fmla="*/ 76 w 130"/>
                  <a:gd name="T67" fmla="*/ 0 h 160"/>
                  <a:gd name="T68" fmla="*/ 76 w 130"/>
                  <a:gd name="T69" fmla="*/ 4 h 160"/>
                  <a:gd name="T70" fmla="*/ 80 w 130"/>
                  <a:gd name="T71" fmla="*/ 8 h 160"/>
                  <a:gd name="T72" fmla="*/ 82 w 130"/>
                  <a:gd name="T73" fmla="*/ 18 h 160"/>
                  <a:gd name="T74" fmla="*/ 86 w 130"/>
                  <a:gd name="T75" fmla="*/ 22 h 160"/>
                  <a:gd name="T76" fmla="*/ 90 w 130"/>
                  <a:gd name="T77" fmla="*/ 30 h 160"/>
                  <a:gd name="T78" fmla="*/ 94 w 130"/>
                  <a:gd name="T79" fmla="*/ 34 h 160"/>
                  <a:gd name="T80" fmla="*/ 102 w 130"/>
                  <a:gd name="T81" fmla="*/ 38 h 160"/>
                  <a:gd name="T82" fmla="*/ 106 w 130"/>
                  <a:gd name="T83" fmla="*/ 46 h 160"/>
                  <a:gd name="T84" fmla="*/ 110 w 130"/>
                  <a:gd name="T85" fmla="*/ 46 h 160"/>
                  <a:gd name="T86" fmla="*/ 110 w 130"/>
                  <a:gd name="T87" fmla="*/ 52 h 160"/>
                  <a:gd name="T88" fmla="*/ 112 w 130"/>
                  <a:gd name="T89" fmla="*/ 64 h 160"/>
                  <a:gd name="T90" fmla="*/ 116 w 130"/>
                  <a:gd name="T91" fmla="*/ 68 h 160"/>
                  <a:gd name="T92" fmla="*/ 120 w 130"/>
                  <a:gd name="T93" fmla="*/ 68 h 160"/>
                  <a:gd name="T94" fmla="*/ 126 w 130"/>
                  <a:gd name="T95" fmla="*/ 68 h 160"/>
                  <a:gd name="T96" fmla="*/ 126 w 130"/>
                  <a:gd name="T97" fmla="*/ 74 h 160"/>
                  <a:gd name="T98" fmla="*/ 130 w 130"/>
                  <a:gd name="T99" fmla="*/ 74 h 160"/>
                  <a:gd name="T100" fmla="*/ 126 w 130"/>
                  <a:gd name="T101" fmla="*/ 78 h 160"/>
                  <a:gd name="T102" fmla="*/ 126 w 130"/>
                  <a:gd name="T103" fmla="*/ 82 h 160"/>
                  <a:gd name="T104" fmla="*/ 116 w 130"/>
                  <a:gd name="T105" fmla="*/ 86 h 160"/>
                  <a:gd name="T106" fmla="*/ 112 w 130"/>
                  <a:gd name="T107" fmla="*/ 90 h 160"/>
                  <a:gd name="T108" fmla="*/ 110 w 130"/>
                  <a:gd name="T109" fmla="*/ 98 h 160"/>
                  <a:gd name="T110" fmla="*/ 102 w 130"/>
                  <a:gd name="T111" fmla="*/ 100 h 160"/>
                  <a:gd name="T112" fmla="*/ 98 w 130"/>
                  <a:gd name="T113" fmla="*/ 108 h 160"/>
                  <a:gd name="T114" fmla="*/ 94 w 130"/>
                  <a:gd name="T115" fmla="*/ 116 h 160"/>
                  <a:gd name="T116" fmla="*/ 90 w 130"/>
                  <a:gd name="T117"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 h="160">
                    <a:moveTo>
                      <a:pt x="90" y="120"/>
                    </a:moveTo>
                    <a:lnTo>
                      <a:pt x="90" y="120"/>
                    </a:lnTo>
                    <a:lnTo>
                      <a:pt x="90" y="120"/>
                    </a:lnTo>
                    <a:lnTo>
                      <a:pt x="90" y="120"/>
                    </a:lnTo>
                    <a:lnTo>
                      <a:pt x="86" y="120"/>
                    </a:lnTo>
                    <a:lnTo>
                      <a:pt x="86" y="120"/>
                    </a:lnTo>
                    <a:lnTo>
                      <a:pt x="82" y="124"/>
                    </a:lnTo>
                    <a:lnTo>
                      <a:pt x="82" y="124"/>
                    </a:lnTo>
                    <a:lnTo>
                      <a:pt x="82" y="124"/>
                    </a:lnTo>
                    <a:lnTo>
                      <a:pt x="82" y="124"/>
                    </a:lnTo>
                    <a:lnTo>
                      <a:pt x="82" y="128"/>
                    </a:lnTo>
                    <a:lnTo>
                      <a:pt x="82" y="130"/>
                    </a:lnTo>
                    <a:lnTo>
                      <a:pt x="80" y="134"/>
                    </a:lnTo>
                    <a:lnTo>
                      <a:pt x="80" y="134"/>
                    </a:lnTo>
                    <a:lnTo>
                      <a:pt x="80" y="138"/>
                    </a:lnTo>
                    <a:lnTo>
                      <a:pt x="80" y="138"/>
                    </a:lnTo>
                    <a:lnTo>
                      <a:pt x="80" y="138"/>
                    </a:lnTo>
                    <a:lnTo>
                      <a:pt x="80" y="138"/>
                    </a:lnTo>
                    <a:lnTo>
                      <a:pt x="76" y="138"/>
                    </a:lnTo>
                    <a:lnTo>
                      <a:pt x="76" y="142"/>
                    </a:lnTo>
                    <a:lnTo>
                      <a:pt x="76" y="142"/>
                    </a:lnTo>
                    <a:lnTo>
                      <a:pt x="72" y="142"/>
                    </a:lnTo>
                    <a:lnTo>
                      <a:pt x="72" y="138"/>
                    </a:lnTo>
                    <a:lnTo>
                      <a:pt x="72" y="138"/>
                    </a:lnTo>
                    <a:lnTo>
                      <a:pt x="72" y="138"/>
                    </a:lnTo>
                    <a:lnTo>
                      <a:pt x="72" y="138"/>
                    </a:lnTo>
                    <a:lnTo>
                      <a:pt x="72" y="142"/>
                    </a:lnTo>
                    <a:lnTo>
                      <a:pt x="68" y="142"/>
                    </a:lnTo>
                    <a:lnTo>
                      <a:pt x="68" y="142"/>
                    </a:lnTo>
                    <a:lnTo>
                      <a:pt x="68" y="142"/>
                    </a:lnTo>
                    <a:lnTo>
                      <a:pt x="68" y="142"/>
                    </a:lnTo>
                    <a:lnTo>
                      <a:pt x="64" y="142"/>
                    </a:lnTo>
                    <a:lnTo>
                      <a:pt x="64" y="142"/>
                    </a:lnTo>
                    <a:lnTo>
                      <a:pt x="64" y="142"/>
                    </a:lnTo>
                    <a:lnTo>
                      <a:pt x="64" y="138"/>
                    </a:lnTo>
                    <a:lnTo>
                      <a:pt x="64" y="138"/>
                    </a:lnTo>
                    <a:lnTo>
                      <a:pt x="64" y="142"/>
                    </a:lnTo>
                    <a:lnTo>
                      <a:pt x="60" y="142"/>
                    </a:lnTo>
                    <a:lnTo>
                      <a:pt x="60" y="138"/>
                    </a:lnTo>
                    <a:lnTo>
                      <a:pt x="60" y="138"/>
                    </a:lnTo>
                    <a:lnTo>
                      <a:pt x="60" y="138"/>
                    </a:lnTo>
                    <a:lnTo>
                      <a:pt x="60" y="138"/>
                    </a:lnTo>
                    <a:lnTo>
                      <a:pt x="60" y="138"/>
                    </a:lnTo>
                    <a:lnTo>
                      <a:pt x="56" y="138"/>
                    </a:lnTo>
                    <a:lnTo>
                      <a:pt x="56" y="138"/>
                    </a:lnTo>
                    <a:lnTo>
                      <a:pt x="56" y="138"/>
                    </a:lnTo>
                    <a:lnTo>
                      <a:pt x="56" y="138"/>
                    </a:lnTo>
                    <a:lnTo>
                      <a:pt x="56" y="138"/>
                    </a:lnTo>
                    <a:lnTo>
                      <a:pt x="54" y="134"/>
                    </a:lnTo>
                    <a:lnTo>
                      <a:pt x="54" y="134"/>
                    </a:lnTo>
                    <a:lnTo>
                      <a:pt x="54" y="134"/>
                    </a:lnTo>
                    <a:lnTo>
                      <a:pt x="54" y="134"/>
                    </a:lnTo>
                    <a:lnTo>
                      <a:pt x="54" y="134"/>
                    </a:lnTo>
                    <a:lnTo>
                      <a:pt x="50" y="130"/>
                    </a:lnTo>
                    <a:lnTo>
                      <a:pt x="50" y="130"/>
                    </a:lnTo>
                    <a:lnTo>
                      <a:pt x="46" y="130"/>
                    </a:lnTo>
                    <a:lnTo>
                      <a:pt x="46" y="130"/>
                    </a:lnTo>
                    <a:lnTo>
                      <a:pt x="42" y="130"/>
                    </a:lnTo>
                    <a:lnTo>
                      <a:pt x="42" y="130"/>
                    </a:lnTo>
                    <a:lnTo>
                      <a:pt x="42" y="134"/>
                    </a:lnTo>
                    <a:lnTo>
                      <a:pt x="42" y="134"/>
                    </a:lnTo>
                    <a:lnTo>
                      <a:pt x="42" y="138"/>
                    </a:lnTo>
                    <a:lnTo>
                      <a:pt x="42" y="138"/>
                    </a:lnTo>
                    <a:lnTo>
                      <a:pt x="42" y="138"/>
                    </a:lnTo>
                    <a:lnTo>
                      <a:pt x="38" y="138"/>
                    </a:lnTo>
                    <a:lnTo>
                      <a:pt x="38" y="138"/>
                    </a:lnTo>
                    <a:lnTo>
                      <a:pt x="38" y="142"/>
                    </a:lnTo>
                    <a:lnTo>
                      <a:pt x="38" y="142"/>
                    </a:lnTo>
                    <a:lnTo>
                      <a:pt x="38" y="146"/>
                    </a:lnTo>
                    <a:lnTo>
                      <a:pt x="38" y="146"/>
                    </a:lnTo>
                    <a:lnTo>
                      <a:pt x="38" y="146"/>
                    </a:lnTo>
                    <a:lnTo>
                      <a:pt x="38" y="146"/>
                    </a:lnTo>
                    <a:lnTo>
                      <a:pt x="38" y="146"/>
                    </a:lnTo>
                    <a:lnTo>
                      <a:pt x="34" y="150"/>
                    </a:lnTo>
                    <a:lnTo>
                      <a:pt x="34" y="150"/>
                    </a:lnTo>
                    <a:lnTo>
                      <a:pt x="30" y="150"/>
                    </a:lnTo>
                    <a:lnTo>
                      <a:pt x="30" y="152"/>
                    </a:lnTo>
                    <a:lnTo>
                      <a:pt x="30" y="152"/>
                    </a:lnTo>
                    <a:lnTo>
                      <a:pt x="30" y="152"/>
                    </a:lnTo>
                    <a:lnTo>
                      <a:pt x="30" y="152"/>
                    </a:lnTo>
                    <a:lnTo>
                      <a:pt x="30" y="156"/>
                    </a:lnTo>
                    <a:lnTo>
                      <a:pt x="30" y="156"/>
                    </a:lnTo>
                    <a:lnTo>
                      <a:pt x="26" y="156"/>
                    </a:lnTo>
                    <a:lnTo>
                      <a:pt x="26" y="156"/>
                    </a:lnTo>
                    <a:lnTo>
                      <a:pt x="26" y="156"/>
                    </a:lnTo>
                    <a:lnTo>
                      <a:pt x="26" y="156"/>
                    </a:lnTo>
                    <a:lnTo>
                      <a:pt x="26" y="156"/>
                    </a:lnTo>
                    <a:lnTo>
                      <a:pt x="26" y="156"/>
                    </a:lnTo>
                    <a:lnTo>
                      <a:pt x="26" y="156"/>
                    </a:lnTo>
                    <a:lnTo>
                      <a:pt x="26" y="160"/>
                    </a:lnTo>
                    <a:lnTo>
                      <a:pt x="26" y="160"/>
                    </a:lnTo>
                    <a:lnTo>
                      <a:pt x="24" y="160"/>
                    </a:lnTo>
                    <a:lnTo>
                      <a:pt x="24" y="160"/>
                    </a:lnTo>
                    <a:lnTo>
                      <a:pt x="24" y="160"/>
                    </a:lnTo>
                    <a:lnTo>
                      <a:pt x="24" y="160"/>
                    </a:lnTo>
                    <a:lnTo>
                      <a:pt x="24" y="160"/>
                    </a:lnTo>
                    <a:lnTo>
                      <a:pt x="20" y="160"/>
                    </a:lnTo>
                    <a:lnTo>
                      <a:pt x="20" y="160"/>
                    </a:lnTo>
                    <a:lnTo>
                      <a:pt x="20" y="160"/>
                    </a:lnTo>
                    <a:lnTo>
                      <a:pt x="20" y="160"/>
                    </a:lnTo>
                    <a:lnTo>
                      <a:pt x="20" y="160"/>
                    </a:lnTo>
                    <a:lnTo>
                      <a:pt x="20" y="160"/>
                    </a:lnTo>
                    <a:lnTo>
                      <a:pt x="16" y="160"/>
                    </a:lnTo>
                    <a:lnTo>
                      <a:pt x="16" y="160"/>
                    </a:lnTo>
                    <a:lnTo>
                      <a:pt x="16" y="160"/>
                    </a:lnTo>
                    <a:lnTo>
                      <a:pt x="16" y="160"/>
                    </a:lnTo>
                    <a:lnTo>
                      <a:pt x="16" y="160"/>
                    </a:lnTo>
                    <a:lnTo>
                      <a:pt x="16" y="160"/>
                    </a:lnTo>
                    <a:lnTo>
                      <a:pt x="16" y="160"/>
                    </a:lnTo>
                    <a:lnTo>
                      <a:pt x="12" y="160"/>
                    </a:lnTo>
                    <a:lnTo>
                      <a:pt x="12" y="160"/>
                    </a:lnTo>
                    <a:lnTo>
                      <a:pt x="12" y="160"/>
                    </a:lnTo>
                    <a:lnTo>
                      <a:pt x="12" y="160"/>
                    </a:lnTo>
                    <a:lnTo>
                      <a:pt x="12" y="160"/>
                    </a:lnTo>
                    <a:lnTo>
                      <a:pt x="12" y="160"/>
                    </a:lnTo>
                    <a:lnTo>
                      <a:pt x="12" y="160"/>
                    </a:lnTo>
                    <a:lnTo>
                      <a:pt x="8" y="160"/>
                    </a:lnTo>
                    <a:lnTo>
                      <a:pt x="8" y="156"/>
                    </a:lnTo>
                    <a:lnTo>
                      <a:pt x="8" y="152"/>
                    </a:lnTo>
                    <a:lnTo>
                      <a:pt x="8" y="152"/>
                    </a:lnTo>
                    <a:lnTo>
                      <a:pt x="8" y="152"/>
                    </a:lnTo>
                    <a:lnTo>
                      <a:pt x="8" y="152"/>
                    </a:lnTo>
                    <a:lnTo>
                      <a:pt x="8" y="152"/>
                    </a:lnTo>
                    <a:lnTo>
                      <a:pt x="12" y="152"/>
                    </a:lnTo>
                    <a:lnTo>
                      <a:pt x="12" y="150"/>
                    </a:lnTo>
                    <a:lnTo>
                      <a:pt x="12" y="150"/>
                    </a:lnTo>
                    <a:lnTo>
                      <a:pt x="12" y="150"/>
                    </a:lnTo>
                    <a:lnTo>
                      <a:pt x="12" y="146"/>
                    </a:lnTo>
                    <a:lnTo>
                      <a:pt x="12" y="142"/>
                    </a:lnTo>
                    <a:lnTo>
                      <a:pt x="12" y="142"/>
                    </a:lnTo>
                    <a:lnTo>
                      <a:pt x="12" y="142"/>
                    </a:lnTo>
                    <a:lnTo>
                      <a:pt x="8" y="138"/>
                    </a:lnTo>
                    <a:lnTo>
                      <a:pt x="8" y="138"/>
                    </a:lnTo>
                    <a:lnTo>
                      <a:pt x="12" y="138"/>
                    </a:lnTo>
                    <a:lnTo>
                      <a:pt x="8" y="134"/>
                    </a:lnTo>
                    <a:lnTo>
                      <a:pt x="8" y="134"/>
                    </a:lnTo>
                    <a:lnTo>
                      <a:pt x="8" y="134"/>
                    </a:lnTo>
                    <a:lnTo>
                      <a:pt x="8" y="130"/>
                    </a:lnTo>
                    <a:lnTo>
                      <a:pt x="8" y="130"/>
                    </a:lnTo>
                    <a:lnTo>
                      <a:pt x="4" y="128"/>
                    </a:lnTo>
                    <a:lnTo>
                      <a:pt x="4" y="128"/>
                    </a:lnTo>
                    <a:lnTo>
                      <a:pt x="4" y="124"/>
                    </a:lnTo>
                    <a:lnTo>
                      <a:pt x="4" y="124"/>
                    </a:lnTo>
                    <a:lnTo>
                      <a:pt x="0" y="124"/>
                    </a:lnTo>
                    <a:lnTo>
                      <a:pt x="0" y="124"/>
                    </a:lnTo>
                    <a:lnTo>
                      <a:pt x="0" y="124"/>
                    </a:lnTo>
                    <a:lnTo>
                      <a:pt x="0" y="124"/>
                    </a:lnTo>
                    <a:lnTo>
                      <a:pt x="0" y="124"/>
                    </a:lnTo>
                    <a:lnTo>
                      <a:pt x="0" y="124"/>
                    </a:lnTo>
                    <a:lnTo>
                      <a:pt x="0" y="120"/>
                    </a:lnTo>
                    <a:lnTo>
                      <a:pt x="0" y="116"/>
                    </a:lnTo>
                    <a:lnTo>
                      <a:pt x="0" y="112"/>
                    </a:lnTo>
                    <a:lnTo>
                      <a:pt x="0" y="108"/>
                    </a:lnTo>
                    <a:lnTo>
                      <a:pt x="0" y="104"/>
                    </a:lnTo>
                    <a:lnTo>
                      <a:pt x="0" y="104"/>
                    </a:lnTo>
                    <a:lnTo>
                      <a:pt x="0" y="100"/>
                    </a:lnTo>
                    <a:lnTo>
                      <a:pt x="0" y="98"/>
                    </a:lnTo>
                    <a:lnTo>
                      <a:pt x="0" y="98"/>
                    </a:lnTo>
                    <a:lnTo>
                      <a:pt x="0" y="94"/>
                    </a:lnTo>
                    <a:lnTo>
                      <a:pt x="0" y="90"/>
                    </a:lnTo>
                    <a:lnTo>
                      <a:pt x="0" y="90"/>
                    </a:lnTo>
                    <a:lnTo>
                      <a:pt x="0" y="90"/>
                    </a:lnTo>
                    <a:lnTo>
                      <a:pt x="0" y="86"/>
                    </a:lnTo>
                    <a:lnTo>
                      <a:pt x="0" y="82"/>
                    </a:lnTo>
                    <a:lnTo>
                      <a:pt x="0" y="78"/>
                    </a:lnTo>
                    <a:lnTo>
                      <a:pt x="0" y="74"/>
                    </a:lnTo>
                    <a:lnTo>
                      <a:pt x="0" y="74"/>
                    </a:lnTo>
                    <a:lnTo>
                      <a:pt x="0" y="74"/>
                    </a:lnTo>
                    <a:lnTo>
                      <a:pt x="4" y="74"/>
                    </a:lnTo>
                    <a:lnTo>
                      <a:pt x="8" y="74"/>
                    </a:lnTo>
                    <a:lnTo>
                      <a:pt x="12" y="74"/>
                    </a:lnTo>
                    <a:lnTo>
                      <a:pt x="16" y="74"/>
                    </a:lnTo>
                    <a:lnTo>
                      <a:pt x="16" y="72"/>
                    </a:lnTo>
                    <a:lnTo>
                      <a:pt x="16" y="72"/>
                    </a:lnTo>
                    <a:lnTo>
                      <a:pt x="16" y="68"/>
                    </a:lnTo>
                    <a:lnTo>
                      <a:pt x="16" y="60"/>
                    </a:lnTo>
                    <a:lnTo>
                      <a:pt x="16" y="56"/>
                    </a:lnTo>
                    <a:lnTo>
                      <a:pt x="16" y="56"/>
                    </a:lnTo>
                    <a:lnTo>
                      <a:pt x="16" y="52"/>
                    </a:lnTo>
                    <a:lnTo>
                      <a:pt x="16" y="42"/>
                    </a:lnTo>
                    <a:lnTo>
                      <a:pt x="16" y="38"/>
                    </a:lnTo>
                    <a:lnTo>
                      <a:pt x="16" y="22"/>
                    </a:lnTo>
                    <a:lnTo>
                      <a:pt x="16" y="16"/>
                    </a:lnTo>
                    <a:lnTo>
                      <a:pt x="16" y="12"/>
                    </a:lnTo>
                    <a:lnTo>
                      <a:pt x="16" y="8"/>
                    </a:lnTo>
                    <a:lnTo>
                      <a:pt x="16" y="8"/>
                    </a:lnTo>
                    <a:lnTo>
                      <a:pt x="20" y="8"/>
                    </a:lnTo>
                    <a:lnTo>
                      <a:pt x="20" y="8"/>
                    </a:lnTo>
                    <a:lnTo>
                      <a:pt x="26" y="8"/>
                    </a:lnTo>
                    <a:lnTo>
                      <a:pt x="30" y="4"/>
                    </a:lnTo>
                    <a:lnTo>
                      <a:pt x="34" y="4"/>
                    </a:lnTo>
                    <a:lnTo>
                      <a:pt x="38" y="4"/>
                    </a:lnTo>
                    <a:lnTo>
                      <a:pt x="46" y="4"/>
                    </a:lnTo>
                    <a:lnTo>
                      <a:pt x="46" y="4"/>
                    </a:lnTo>
                    <a:lnTo>
                      <a:pt x="46" y="4"/>
                    </a:lnTo>
                    <a:lnTo>
                      <a:pt x="46" y="4"/>
                    </a:lnTo>
                    <a:lnTo>
                      <a:pt x="50" y="4"/>
                    </a:lnTo>
                    <a:lnTo>
                      <a:pt x="50" y="4"/>
                    </a:lnTo>
                    <a:lnTo>
                      <a:pt x="50" y="4"/>
                    </a:lnTo>
                    <a:lnTo>
                      <a:pt x="50" y="4"/>
                    </a:lnTo>
                    <a:lnTo>
                      <a:pt x="50" y="8"/>
                    </a:lnTo>
                    <a:lnTo>
                      <a:pt x="50" y="8"/>
                    </a:lnTo>
                    <a:lnTo>
                      <a:pt x="50" y="8"/>
                    </a:lnTo>
                    <a:lnTo>
                      <a:pt x="50" y="8"/>
                    </a:lnTo>
                    <a:lnTo>
                      <a:pt x="50" y="8"/>
                    </a:lnTo>
                    <a:lnTo>
                      <a:pt x="50" y="8"/>
                    </a:lnTo>
                    <a:lnTo>
                      <a:pt x="50" y="12"/>
                    </a:lnTo>
                    <a:lnTo>
                      <a:pt x="50" y="12"/>
                    </a:lnTo>
                    <a:lnTo>
                      <a:pt x="54" y="12"/>
                    </a:lnTo>
                    <a:lnTo>
                      <a:pt x="54" y="12"/>
                    </a:lnTo>
                    <a:lnTo>
                      <a:pt x="54" y="12"/>
                    </a:lnTo>
                    <a:lnTo>
                      <a:pt x="54" y="8"/>
                    </a:lnTo>
                    <a:lnTo>
                      <a:pt x="54" y="8"/>
                    </a:lnTo>
                    <a:lnTo>
                      <a:pt x="54" y="8"/>
                    </a:lnTo>
                    <a:lnTo>
                      <a:pt x="56" y="8"/>
                    </a:lnTo>
                    <a:lnTo>
                      <a:pt x="56" y="8"/>
                    </a:lnTo>
                    <a:lnTo>
                      <a:pt x="56" y="8"/>
                    </a:lnTo>
                    <a:lnTo>
                      <a:pt x="56" y="8"/>
                    </a:lnTo>
                    <a:lnTo>
                      <a:pt x="56" y="4"/>
                    </a:lnTo>
                    <a:lnTo>
                      <a:pt x="60" y="4"/>
                    </a:lnTo>
                    <a:lnTo>
                      <a:pt x="60" y="0"/>
                    </a:lnTo>
                    <a:lnTo>
                      <a:pt x="64" y="0"/>
                    </a:lnTo>
                    <a:lnTo>
                      <a:pt x="64" y="0"/>
                    </a:lnTo>
                    <a:lnTo>
                      <a:pt x="64" y="4"/>
                    </a:lnTo>
                    <a:lnTo>
                      <a:pt x="64" y="4"/>
                    </a:lnTo>
                    <a:lnTo>
                      <a:pt x="64" y="4"/>
                    </a:lnTo>
                    <a:lnTo>
                      <a:pt x="64" y="4"/>
                    </a:lnTo>
                    <a:lnTo>
                      <a:pt x="64" y="4"/>
                    </a:lnTo>
                    <a:lnTo>
                      <a:pt x="64" y="4"/>
                    </a:lnTo>
                    <a:lnTo>
                      <a:pt x="68" y="0"/>
                    </a:lnTo>
                    <a:lnTo>
                      <a:pt x="68" y="0"/>
                    </a:lnTo>
                    <a:lnTo>
                      <a:pt x="72" y="0"/>
                    </a:lnTo>
                    <a:lnTo>
                      <a:pt x="72" y="0"/>
                    </a:lnTo>
                    <a:lnTo>
                      <a:pt x="72" y="0"/>
                    </a:lnTo>
                    <a:lnTo>
                      <a:pt x="72" y="0"/>
                    </a:lnTo>
                    <a:lnTo>
                      <a:pt x="72" y="0"/>
                    </a:lnTo>
                    <a:lnTo>
                      <a:pt x="72" y="0"/>
                    </a:lnTo>
                    <a:lnTo>
                      <a:pt x="76" y="0"/>
                    </a:lnTo>
                    <a:lnTo>
                      <a:pt x="76" y="0"/>
                    </a:lnTo>
                    <a:lnTo>
                      <a:pt x="76" y="0"/>
                    </a:lnTo>
                    <a:lnTo>
                      <a:pt x="76" y="0"/>
                    </a:lnTo>
                    <a:lnTo>
                      <a:pt x="76" y="0"/>
                    </a:lnTo>
                    <a:lnTo>
                      <a:pt x="76" y="0"/>
                    </a:lnTo>
                    <a:lnTo>
                      <a:pt x="76" y="4"/>
                    </a:lnTo>
                    <a:lnTo>
                      <a:pt x="76" y="4"/>
                    </a:lnTo>
                    <a:lnTo>
                      <a:pt x="76" y="4"/>
                    </a:lnTo>
                    <a:lnTo>
                      <a:pt x="76" y="4"/>
                    </a:lnTo>
                    <a:lnTo>
                      <a:pt x="80" y="8"/>
                    </a:lnTo>
                    <a:lnTo>
                      <a:pt x="80" y="8"/>
                    </a:lnTo>
                    <a:lnTo>
                      <a:pt x="80" y="8"/>
                    </a:lnTo>
                    <a:lnTo>
                      <a:pt x="80" y="8"/>
                    </a:lnTo>
                    <a:lnTo>
                      <a:pt x="80" y="8"/>
                    </a:lnTo>
                    <a:lnTo>
                      <a:pt x="80" y="12"/>
                    </a:lnTo>
                    <a:lnTo>
                      <a:pt x="80" y="12"/>
                    </a:lnTo>
                    <a:lnTo>
                      <a:pt x="80" y="12"/>
                    </a:lnTo>
                    <a:lnTo>
                      <a:pt x="82" y="12"/>
                    </a:lnTo>
                    <a:lnTo>
                      <a:pt x="82" y="16"/>
                    </a:lnTo>
                    <a:lnTo>
                      <a:pt x="82" y="18"/>
                    </a:lnTo>
                    <a:lnTo>
                      <a:pt x="82" y="18"/>
                    </a:lnTo>
                    <a:lnTo>
                      <a:pt x="86" y="18"/>
                    </a:lnTo>
                    <a:lnTo>
                      <a:pt x="86" y="18"/>
                    </a:lnTo>
                    <a:lnTo>
                      <a:pt x="86" y="18"/>
                    </a:lnTo>
                    <a:lnTo>
                      <a:pt x="86" y="18"/>
                    </a:lnTo>
                    <a:lnTo>
                      <a:pt x="86" y="22"/>
                    </a:lnTo>
                    <a:lnTo>
                      <a:pt x="86" y="22"/>
                    </a:lnTo>
                    <a:lnTo>
                      <a:pt x="86" y="22"/>
                    </a:lnTo>
                    <a:lnTo>
                      <a:pt x="86" y="22"/>
                    </a:lnTo>
                    <a:lnTo>
                      <a:pt x="86" y="26"/>
                    </a:lnTo>
                    <a:lnTo>
                      <a:pt x="86" y="26"/>
                    </a:lnTo>
                    <a:lnTo>
                      <a:pt x="86" y="30"/>
                    </a:lnTo>
                    <a:lnTo>
                      <a:pt x="86" y="30"/>
                    </a:lnTo>
                    <a:lnTo>
                      <a:pt x="86" y="30"/>
                    </a:lnTo>
                    <a:lnTo>
                      <a:pt x="90" y="30"/>
                    </a:lnTo>
                    <a:lnTo>
                      <a:pt x="90" y="30"/>
                    </a:lnTo>
                    <a:lnTo>
                      <a:pt x="90" y="30"/>
                    </a:lnTo>
                    <a:lnTo>
                      <a:pt x="90" y="34"/>
                    </a:lnTo>
                    <a:lnTo>
                      <a:pt x="94" y="34"/>
                    </a:lnTo>
                    <a:lnTo>
                      <a:pt x="94" y="34"/>
                    </a:lnTo>
                    <a:lnTo>
                      <a:pt x="94" y="34"/>
                    </a:lnTo>
                    <a:lnTo>
                      <a:pt x="94" y="34"/>
                    </a:lnTo>
                    <a:lnTo>
                      <a:pt x="94" y="34"/>
                    </a:lnTo>
                    <a:lnTo>
                      <a:pt x="94" y="34"/>
                    </a:lnTo>
                    <a:lnTo>
                      <a:pt x="94" y="34"/>
                    </a:lnTo>
                    <a:lnTo>
                      <a:pt x="94" y="38"/>
                    </a:lnTo>
                    <a:lnTo>
                      <a:pt x="98" y="38"/>
                    </a:lnTo>
                    <a:lnTo>
                      <a:pt x="102" y="38"/>
                    </a:lnTo>
                    <a:lnTo>
                      <a:pt x="102" y="38"/>
                    </a:lnTo>
                    <a:lnTo>
                      <a:pt x="102" y="42"/>
                    </a:lnTo>
                    <a:lnTo>
                      <a:pt x="106" y="42"/>
                    </a:lnTo>
                    <a:lnTo>
                      <a:pt x="106" y="42"/>
                    </a:lnTo>
                    <a:lnTo>
                      <a:pt x="106" y="46"/>
                    </a:lnTo>
                    <a:lnTo>
                      <a:pt x="106" y="46"/>
                    </a:lnTo>
                    <a:lnTo>
                      <a:pt x="106" y="46"/>
                    </a:lnTo>
                    <a:lnTo>
                      <a:pt x="106" y="46"/>
                    </a:lnTo>
                    <a:lnTo>
                      <a:pt x="106" y="46"/>
                    </a:lnTo>
                    <a:lnTo>
                      <a:pt x="106" y="46"/>
                    </a:lnTo>
                    <a:lnTo>
                      <a:pt x="106" y="46"/>
                    </a:lnTo>
                    <a:lnTo>
                      <a:pt x="106" y="46"/>
                    </a:lnTo>
                    <a:lnTo>
                      <a:pt x="106" y="46"/>
                    </a:lnTo>
                    <a:lnTo>
                      <a:pt x="110" y="46"/>
                    </a:lnTo>
                    <a:lnTo>
                      <a:pt x="110" y="46"/>
                    </a:lnTo>
                    <a:lnTo>
                      <a:pt x="110" y="46"/>
                    </a:lnTo>
                    <a:lnTo>
                      <a:pt x="110" y="48"/>
                    </a:lnTo>
                    <a:lnTo>
                      <a:pt x="110" y="52"/>
                    </a:lnTo>
                    <a:lnTo>
                      <a:pt x="110" y="52"/>
                    </a:lnTo>
                    <a:lnTo>
                      <a:pt x="110" y="52"/>
                    </a:lnTo>
                    <a:lnTo>
                      <a:pt x="110" y="52"/>
                    </a:lnTo>
                    <a:lnTo>
                      <a:pt x="110" y="52"/>
                    </a:lnTo>
                    <a:lnTo>
                      <a:pt x="110" y="56"/>
                    </a:lnTo>
                    <a:lnTo>
                      <a:pt x="110" y="56"/>
                    </a:lnTo>
                    <a:lnTo>
                      <a:pt x="110" y="60"/>
                    </a:lnTo>
                    <a:lnTo>
                      <a:pt x="110" y="60"/>
                    </a:lnTo>
                    <a:lnTo>
                      <a:pt x="112" y="60"/>
                    </a:lnTo>
                    <a:lnTo>
                      <a:pt x="112" y="60"/>
                    </a:lnTo>
                    <a:lnTo>
                      <a:pt x="112" y="64"/>
                    </a:lnTo>
                    <a:lnTo>
                      <a:pt x="112" y="64"/>
                    </a:lnTo>
                    <a:lnTo>
                      <a:pt x="112" y="64"/>
                    </a:lnTo>
                    <a:lnTo>
                      <a:pt x="112" y="64"/>
                    </a:lnTo>
                    <a:lnTo>
                      <a:pt x="112" y="64"/>
                    </a:lnTo>
                    <a:lnTo>
                      <a:pt x="112" y="68"/>
                    </a:lnTo>
                    <a:lnTo>
                      <a:pt x="116" y="68"/>
                    </a:lnTo>
                    <a:lnTo>
                      <a:pt x="116" y="68"/>
                    </a:lnTo>
                    <a:lnTo>
                      <a:pt x="116" y="68"/>
                    </a:lnTo>
                    <a:lnTo>
                      <a:pt x="116" y="68"/>
                    </a:lnTo>
                    <a:lnTo>
                      <a:pt x="120" y="68"/>
                    </a:lnTo>
                    <a:lnTo>
                      <a:pt x="120" y="68"/>
                    </a:lnTo>
                    <a:lnTo>
                      <a:pt x="120" y="68"/>
                    </a:lnTo>
                    <a:lnTo>
                      <a:pt x="120" y="68"/>
                    </a:lnTo>
                    <a:lnTo>
                      <a:pt x="120" y="68"/>
                    </a:lnTo>
                    <a:lnTo>
                      <a:pt x="120" y="68"/>
                    </a:lnTo>
                    <a:lnTo>
                      <a:pt x="120" y="68"/>
                    </a:lnTo>
                    <a:lnTo>
                      <a:pt x="124" y="68"/>
                    </a:lnTo>
                    <a:lnTo>
                      <a:pt x="126" y="68"/>
                    </a:lnTo>
                    <a:lnTo>
                      <a:pt x="126" y="68"/>
                    </a:lnTo>
                    <a:lnTo>
                      <a:pt x="126" y="68"/>
                    </a:lnTo>
                    <a:lnTo>
                      <a:pt x="126" y="68"/>
                    </a:lnTo>
                    <a:lnTo>
                      <a:pt x="126" y="72"/>
                    </a:lnTo>
                    <a:lnTo>
                      <a:pt x="126" y="72"/>
                    </a:lnTo>
                    <a:lnTo>
                      <a:pt x="126" y="72"/>
                    </a:lnTo>
                    <a:lnTo>
                      <a:pt x="126" y="72"/>
                    </a:lnTo>
                    <a:lnTo>
                      <a:pt x="126" y="72"/>
                    </a:lnTo>
                    <a:lnTo>
                      <a:pt x="126" y="72"/>
                    </a:lnTo>
                    <a:lnTo>
                      <a:pt x="126" y="74"/>
                    </a:lnTo>
                    <a:lnTo>
                      <a:pt x="126" y="74"/>
                    </a:lnTo>
                    <a:lnTo>
                      <a:pt x="126" y="74"/>
                    </a:lnTo>
                    <a:lnTo>
                      <a:pt x="126" y="74"/>
                    </a:lnTo>
                    <a:lnTo>
                      <a:pt x="126" y="74"/>
                    </a:lnTo>
                    <a:lnTo>
                      <a:pt x="130" y="74"/>
                    </a:lnTo>
                    <a:lnTo>
                      <a:pt x="130" y="74"/>
                    </a:lnTo>
                    <a:lnTo>
                      <a:pt x="130" y="74"/>
                    </a:lnTo>
                    <a:lnTo>
                      <a:pt x="130" y="74"/>
                    </a:lnTo>
                    <a:lnTo>
                      <a:pt x="130" y="74"/>
                    </a:lnTo>
                    <a:lnTo>
                      <a:pt x="130" y="74"/>
                    </a:lnTo>
                    <a:lnTo>
                      <a:pt x="130" y="74"/>
                    </a:lnTo>
                    <a:lnTo>
                      <a:pt x="130" y="74"/>
                    </a:lnTo>
                    <a:lnTo>
                      <a:pt x="126" y="78"/>
                    </a:lnTo>
                    <a:lnTo>
                      <a:pt x="126" y="78"/>
                    </a:lnTo>
                    <a:lnTo>
                      <a:pt x="126" y="78"/>
                    </a:lnTo>
                    <a:lnTo>
                      <a:pt x="126" y="78"/>
                    </a:lnTo>
                    <a:lnTo>
                      <a:pt x="126" y="78"/>
                    </a:lnTo>
                    <a:lnTo>
                      <a:pt x="126" y="78"/>
                    </a:lnTo>
                    <a:lnTo>
                      <a:pt x="126" y="78"/>
                    </a:lnTo>
                    <a:lnTo>
                      <a:pt x="126" y="82"/>
                    </a:lnTo>
                    <a:lnTo>
                      <a:pt x="126" y="82"/>
                    </a:lnTo>
                    <a:lnTo>
                      <a:pt x="124" y="82"/>
                    </a:lnTo>
                    <a:lnTo>
                      <a:pt x="124" y="82"/>
                    </a:lnTo>
                    <a:lnTo>
                      <a:pt x="120" y="82"/>
                    </a:lnTo>
                    <a:lnTo>
                      <a:pt x="120" y="82"/>
                    </a:lnTo>
                    <a:lnTo>
                      <a:pt x="116" y="82"/>
                    </a:lnTo>
                    <a:lnTo>
                      <a:pt x="116" y="86"/>
                    </a:lnTo>
                    <a:lnTo>
                      <a:pt x="116" y="86"/>
                    </a:lnTo>
                    <a:lnTo>
                      <a:pt x="116" y="86"/>
                    </a:lnTo>
                    <a:lnTo>
                      <a:pt x="116" y="86"/>
                    </a:lnTo>
                    <a:lnTo>
                      <a:pt x="116" y="86"/>
                    </a:lnTo>
                    <a:lnTo>
                      <a:pt x="116" y="86"/>
                    </a:lnTo>
                    <a:lnTo>
                      <a:pt x="116" y="86"/>
                    </a:lnTo>
                    <a:lnTo>
                      <a:pt x="112" y="90"/>
                    </a:lnTo>
                    <a:lnTo>
                      <a:pt x="112" y="90"/>
                    </a:lnTo>
                    <a:lnTo>
                      <a:pt x="112" y="90"/>
                    </a:lnTo>
                    <a:lnTo>
                      <a:pt x="110" y="94"/>
                    </a:lnTo>
                    <a:lnTo>
                      <a:pt x="110" y="94"/>
                    </a:lnTo>
                    <a:lnTo>
                      <a:pt x="110" y="94"/>
                    </a:lnTo>
                    <a:lnTo>
                      <a:pt x="110" y="98"/>
                    </a:lnTo>
                    <a:lnTo>
                      <a:pt x="110" y="98"/>
                    </a:lnTo>
                    <a:lnTo>
                      <a:pt x="110" y="98"/>
                    </a:lnTo>
                    <a:lnTo>
                      <a:pt x="106" y="98"/>
                    </a:lnTo>
                    <a:lnTo>
                      <a:pt x="106" y="98"/>
                    </a:lnTo>
                    <a:lnTo>
                      <a:pt x="106" y="98"/>
                    </a:lnTo>
                    <a:lnTo>
                      <a:pt x="106" y="98"/>
                    </a:lnTo>
                    <a:lnTo>
                      <a:pt x="106" y="98"/>
                    </a:lnTo>
                    <a:lnTo>
                      <a:pt x="102" y="100"/>
                    </a:lnTo>
                    <a:lnTo>
                      <a:pt x="102" y="100"/>
                    </a:lnTo>
                    <a:lnTo>
                      <a:pt x="102" y="100"/>
                    </a:lnTo>
                    <a:lnTo>
                      <a:pt x="102" y="100"/>
                    </a:lnTo>
                    <a:lnTo>
                      <a:pt x="98" y="100"/>
                    </a:lnTo>
                    <a:lnTo>
                      <a:pt x="98" y="104"/>
                    </a:lnTo>
                    <a:lnTo>
                      <a:pt x="98" y="104"/>
                    </a:lnTo>
                    <a:lnTo>
                      <a:pt x="98" y="104"/>
                    </a:lnTo>
                    <a:lnTo>
                      <a:pt x="98" y="108"/>
                    </a:lnTo>
                    <a:lnTo>
                      <a:pt x="98" y="108"/>
                    </a:lnTo>
                    <a:lnTo>
                      <a:pt x="98" y="112"/>
                    </a:lnTo>
                    <a:lnTo>
                      <a:pt x="98" y="112"/>
                    </a:lnTo>
                    <a:lnTo>
                      <a:pt x="98" y="112"/>
                    </a:lnTo>
                    <a:lnTo>
                      <a:pt x="98" y="116"/>
                    </a:lnTo>
                    <a:lnTo>
                      <a:pt x="94" y="116"/>
                    </a:lnTo>
                    <a:lnTo>
                      <a:pt x="94" y="116"/>
                    </a:lnTo>
                    <a:lnTo>
                      <a:pt x="94" y="116"/>
                    </a:lnTo>
                    <a:lnTo>
                      <a:pt x="94" y="120"/>
                    </a:lnTo>
                    <a:lnTo>
                      <a:pt x="94" y="120"/>
                    </a:lnTo>
                    <a:lnTo>
                      <a:pt x="90" y="120"/>
                    </a:lnTo>
                    <a:lnTo>
                      <a:pt x="90" y="120"/>
                    </a:lnTo>
                    <a:lnTo>
                      <a:pt x="90" y="120"/>
                    </a:lnTo>
                    <a:lnTo>
                      <a:pt x="90" y="120"/>
                    </a:lnTo>
                    <a:lnTo>
                      <a:pt x="90" y="120"/>
                    </a:lnTo>
                    <a:lnTo>
                      <a:pt x="90" y="120"/>
                    </a:lnTo>
                    <a:lnTo>
                      <a:pt x="90" y="12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4" name="Freeform 131">
                <a:extLst>
                  <a:ext uri="{FF2B5EF4-FFF2-40B4-BE49-F238E27FC236}">
                    <a16:creationId xmlns:a16="http://schemas.microsoft.com/office/drawing/2014/main" id="{C364095B-7097-C43B-4C47-42BF7FAD5543}"/>
                  </a:ext>
                </a:extLst>
              </p:cNvPr>
              <p:cNvSpPr>
                <a:spLocks/>
              </p:cNvSpPr>
              <p:nvPr/>
            </p:nvSpPr>
            <p:spPr bwMode="auto">
              <a:xfrm>
                <a:off x="4270375" y="4146618"/>
                <a:ext cx="177800" cy="155575"/>
              </a:xfrm>
              <a:custGeom>
                <a:avLst/>
                <a:gdLst>
                  <a:gd name="T0" fmla="*/ 86 w 112"/>
                  <a:gd name="T1" fmla="*/ 72 h 98"/>
                  <a:gd name="T2" fmla="*/ 82 w 112"/>
                  <a:gd name="T3" fmla="*/ 72 h 98"/>
                  <a:gd name="T4" fmla="*/ 74 w 112"/>
                  <a:gd name="T5" fmla="*/ 68 h 98"/>
                  <a:gd name="T6" fmla="*/ 66 w 112"/>
                  <a:gd name="T7" fmla="*/ 72 h 98"/>
                  <a:gd name="T8" fmla="*/ 64 w 112"/>
                  <a:gd name="T9" fmla="*/ 72 h 98"/>
                  <a:gd name="T10" fmla="*/ 56 w 112"/>
                  <a:gd name="T11" fmla="*/ 72 h 98"/>
                  <a:gd name="T12" fmla="*/ 38 w 112"/>
                  <a:gd name="T13" fmla="*/ 72 h 98"/>
                  <a:gd name="T14" fmla="*/ 38 w 112"/>
                  <a:gd name="T15" fmla="*/ 80 h 98"/>
                  <a:gd name="T16" fmla="*/ 38 w 112"/>
                  <a:gd name="T17" fmla="*/ 86 h 98"/>
                  <a:gd name="T18" fmla="*/ 38 w 112"/>
                  <a:gd name="T19" fmla="*/ 94 h 98"/>
                  <a:gd name="T20" fmla="*/ 38 w 112"/>
                  <a:gd name="T21" fmla="*/ 94 h 98"/>
                  <a:gd name="T22" fmla="*/ 40 w 112"/>
                  <a:gd name="T23" fmla="*/ 98 h 98"/>
                  <a:gd name="T24" fmla="*/ 38 w 112"/>
                  <a:gd name="T25" fmla="*/ 98 h 98"/>
                  <a:gd name="T26" fmla="*/ 34 w 112"/>
                  <a:gd name="T27" fmla="*/ 90 h 98"/>
                  <a:gd name="T28" fmla="*/ 26 w 112"/>
                  <a:gd name="T29" fmla="*/ 90 h 98"/>
                  <a:gd name="T30" fmla="*/ 22 w 112"/>
                  <a:gd name="T31" fmla="*/ 90 h 98"/>
                  <a:gd name="T32" fmla="*/ 18 w 112"/>
                  <a:gd name="T33" fmla="*/ 94 h 98"/>
                  <a:gd name="T34" fmla="*/ 14 w 112"/>
                  <a:gd name="T35" fmla="*/ 94 h 98"/>
                  <a:gd name="T36" fmla="*/ 12 w 112"/>
                  <a:gd name="T37" fmla="*/ 94 h 98"/>
                  <a:gd name="T38" fmla="*/ 8 w 112"/>
                  <a:gd name="T39" fmla="*/ 84 h 98"/>
                  <a:gd name="T40" fmla="*/ 4 w 112"/>
                  <a:gd name="T41" fmla="*/ 84 h 98"/>
                  <a:gd name="T42" fmla="*/ 0 w 112"/>
                  <a:gd name="T43" fmla="*/ 80 h 98"/>
                  <a:gd name="T44" fmla="*/ 0 w 112"/>
                  <a:gd name="T45" fmla="*/ 76 h 98"/>
                  <a:gd name="T46" fmla="*/ 0 w 112"/>
                  <a:gd name="T47" fmla="*/ 72 h 98"/>
                  <a:gd name="T48" fmla="*/ 4 w 112"/>
                  <a:gd name="T49" fmla="*/ 68 h 98"/>
                  <a:gd name="T50" fmla="*/ 4 w 112"/>
                  <a:gd name="T51" fmla="*/ 60 h 98"/>
                  <a:gd name="T52" fmla="*/ 8 w 112"/>
                  <a:gd name="T53" fmla="*/ 54 h 98"/>
                  <a:gd name="T54" fmla="*/ 12 w 112"/>
                  <a:gd name="T55" fmla="*/ 54 h 98"/>
                  <a:gd name="T56" fmla="*/ 14 w 112"/>
                  <a:gd name="T57" fmla="*/ 46 h 98"/>
                  <a:gd name="T58" fmla="*/ 14 w 112"/>
                  <a:gd name="T59" fmla="*/ 42 h 98"/>
                  <a:gd name="T60" fmla="*/ 18 w 112"/>
                  <a:gd name="T61" fmla="*/ 42 h 98"/>
                  <a:gd name="T62" fmla="*/ 18 w 112"/>
                  <a:gd name="T63" fmla="*/ 38 h 98"/>
                  <a:gd name="T64" fmla="*/ 18 w 112"/>
                  <a:gd name="T65" fmla="*/ 34 h 98"/>
                  <a:gd name="T66" fmla="*/ 22 w 112"/>
                  <a:gd name="T67" fmla="*/ 28 h 98"/>
                  <a:gd name="T68" fmla="*/ 30 w 112"/>
                  <a:gd name="T69" fmla="*/ 34 h 98"/>
                  <a:gd name="T70" fmla="*/ 30 w 112"/>
                  <a:gd name="T71" fmla="*/ 34 h 98"/>
                  <a:gd name="T72" fmla="*/ 30 w 112"/>
                  <a:gd name="T73" fmla="*/ 30 h 98"/>
                  <a:gd name="T74" fmla="*/ 34 w 112"/>
                  <a:gd name="T75" fmla="*/ 28 h 98"/>
                  <a:gd name="T76" fmla="*/ 38 w 112"/>
                  <a:gd name="T77" fmla="*/ 28 h 98"/>
                  <a:gd name="T78" fmla="*/ 38 w 112"/>
                  <a:gd name="T79" fmla="*/ 20 h 98"/>
                  <a:gd name="T80" fmla="*/ 44 w 112"/>
                  <a:gd name="T81" fmla="*/ 16 h 98"/>
                  <a:gd name="T82" fmla="*/ 48 w 112"/>
                  <a:gd name="T83" fmla="*/ 16 h 98"/>
                  <a:gd name="T84" fmla="*/ 52 w 112"/>
                  <a:gd name="T85" fmla="*/ 12 h 98"/>
                  <a:gd name="T86" fmla="*/ 64 w 112"/>
                  <a:gd name="T87" fmla="*/ 4 h 98"/>
                  <a:gd name="T88" fmla="*/ 70 w 112"/>
                  <a:gd name="T89" fmla="*/ 0 h 98"/>
                  <a:gd name="T90" fmla="*/ 82 w 112"/>
                  <a:gd name="T91" fmla="*/ 4 h 98"/>
                  <a:gd name="T92" fmla="*/ 82 w 112"/>
                  <a:gd name="T93" fmla="*/ 12 h 98"/>
                  <a:gd name="T94" fmla="*/ 82 w 112"/>
                  <a:gd name="T95" fmla="*/ 16 h 98"/>
                  <a:gd name="T96" fmla="*/ 86 w 112"/>
                  <a:gd name="T97" fmla="*/ 24 h 98"/>
                  <a:gd name="T98" fmla="*/ 92 w 112"/>
                  <a:gd name="T99" fmla="*/ 28 h 98"/>
                  <a:gd name="T100" fmla="*/ 96 w 112"/>
                  <a:gd name="T101" fmla="*/ 30 h 98"/>
                  <a:gd name="T102" fmla="*/ 92 w 112"/>
                  <a:gd name="T103" fmla="*/ 30 h 98"/>
                  <a:gd name="T104" fmla="*/ 92 w 112"/>
                  <a:gd name="T105" fmla="*/ 34 h 98"/>
                  <a:gd name="T106" fmla="*/ 100 w 112"/>
                  <a:gd name="T107" fmla="*/ 42 h 98"/>
                  <a:gd name="T108" fmla="*/ 108 w 112"/>
                  <a:gd name="T109" fmla="*/ 42 h 98"/>
                  <a:gd name="T110" fmla="*/ 108 w 112"/>
                  <a:gd name="T111" fmla="*/ 46 h 98"/>
                  <a:gd name="T112" fmla="*/ 112 w 112"/>
                  <a:gd name="T113" fmla="*/ 56 h 98"/>
                  <a:gd name="T114" fmla="*/ 108 w 112"/>
                  <a:gd name="T115" fmla="*/ 60 h 98"/>
                  <a:gd name="T116" fmla="*/ 108 w 112"/>
                  <a:gd name="T117" fmla="*/ 64 h 98"/>
                  <a:gd name="T118" fmla="*/ 100 w 112"/>
                  <a:gd name="T119" fmla="*/ 64 h 98"/>
                  <a:gd name="T120" fmla="*/ 96 w 112"/>
                  <a:gd name="T121" fmla="*/ 64 h 98"/>
                  <a:gd name="T122" fmla="*/ 96 w 112"/>
                  <a:gd name="T123" fmla="*/ 64 h 98"/>
                  <a:gd name="T124" fmla="*/ 92 w 112"/>
                  <a:gd name="T125" fmla="*/ 7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98">
                    <a:moveTo>
                      <a:pt x="90" y="72"/>
                    </a:moveTo>
                    <a:lnTo>
                      <a:pt x="90" y="72"/>
                    </a:lnTo>
                    <a:lnTo>
                      <a:pt x="90" y="72"/>
                    </a:lnTo>
                    <a:lnTo>
                      <a:pt x="90" y="72"/>
                    </a:lnTo>
                    <a:lnTo>
                      <a:pt x="86" y="72"/>
                    </a:lnTo>
                    <a:lnTo>
                      <a:pt x="86" y="72"/>
                    </a:lnTo>
                    <a:lnTo>
                      <a:pt x="86" y="72"/>
                    </a:lnTo>
                    <a:lnTo>
                      <a:pt x="86" y="72"/>
                    </a:lnTo>
                    <a:lnTo>
                      <a:pt x="86" y="72"/>
                    </a:lnTo>
                    <a:lnTo>
                      <a:pt x="82" y="72"/>
                    </a:lnTo>
                    <a:lnTo>
                      <a:pt x="82" y="72"/>
                    </a:lnTo>
                    <a:lnTo>
                      <a:pt x="78" y="68"/>
                    </a:lnTo>
                    <a:lnTo>
                      <a:pt x="78" y="68"/>
                    </a:lnTo>
                    <a:lnTo>
                      <a:pt x="74" y="68"/>
                    </a:lnTo>
                    <a:lnTo>
                      <a:pt x="74" y="68"/>
                    </a:lnTo>
                    <a:lnTo>
                      <a:pt x="74" y="68"/>
                    </a:lnTo>
                    <a:lnTo>
                      <a:pt x="74" y="68"/>
                    </a:lnTo>
                    <a:lnTo>
                      <a:pt x="74" y="72"/>
                    </a:lnTo>
                    <a:lnTo>
                      <a:pt x="70" y="72"/>
                    </a:lnTo>
                    <a:lnTo>
                      <a:pt x="66" y="72"/>
                    </a:lnTo>
                    <a:lnTo>
                      <a:pt x="66" y="72"/>
                    </a:lnTo>
                    <a:lnTo>
                      <a:pt x="66" y="72"/>
                    </a:lnTo>
                    <a:lnTo>
                      <a:pt x="66" y="72"/>
                    </a:lnTo>
                    <a:lnTo>
                      <a:pt x="66" y="72"/>
                    </a:lnTo>
                    <a:lnTo>
                      <a:pt x="64" y="72"/>
                    </a:lnTo>
                    <a:lnTo>
                      <a:pt x="64" y="72"/>
                    </a:lnTo>
                    <a:lnTo>
                      <a:pt x="60" y="72"/>
                    </a:lnTo>
                    <a:lnTo>
                      <a:pt x="60" y="72"/>
                    </a:lnTo>
                    <a:lnTo>
                      <a:pt x="56" y="72"/>
                    </a:lnTo>
                    <a:lnTo>
                      <a:pt x="56" y="72"/>
                    </a:lnTo>
                    <a:lnTo>
                      <a:pt x="52" y="72"/>
                    </a:lnTo>
                    <a:lnTo>
                      <a:pt x="48" y="72"/>
                    </a:lnTo>
                    <a:lnTo>
                      <a:pt x="44" y="72"/>
                    </a:lnTo>
                    <a:lnTo>
                      <a:pt x="40" y="72"/>
                    </a:lnTo>
                    <a:lnTo>
                      <a:pt x="38" y="72"/>
                    </a:lnTo>
                    <a:lnTo>
                      <a:pt x="38" y="72"/>
                    </a:lnTo>
                    <a:lnTo>
                      <a:pt x="38" y="72"/>
                    </a:lnTo>
                    <a:lnTo>
                      <a:pt x="38" y="76"/>
                    </a:lnTo>
                    <a:lnTo>
                      <a:pt x="38" y="76"/>
                    </a:lnTo>
                    <a:lnTo>
                      <a:pt x="38" y="80"/>
                    </a:lnTo>
                    <a:lnTo>
                      <a:pt x="38" y="80"/>
                    </a:lnTo>
                    <a:lnTo>
                      <a:pt x="38" y="80"/>
                    </a:lnTo>
                    <a:lnTo>
                      <a:pt x="38" y="84"/>
                    </a:lnTo>
                    <a:lnTo>
                      <a:pt x="38" y="84"/>
                    </a:lnTo>
                    <a:lnTo>
                      <a:pt x="38" y="86"/>
                    </a:lnTo>
                    <a:lnTo>
                      <a:pt x="38" y="86"/>
                    </a:lnTo>
                    <a:lnTo>
                      <a:pt x="38" y="86"/>
                    </a:lnTo>
                    <a:lnTo>
                      <a:pt x="38" y="90"/>
                    </a:lnTo>
                    <a:lnTo>
                      <a:pt x="40" y="90"/>
                    </a:lnTo>
                    <a:lnTo>
                      <a:pt x="38" y="94"/>
                    </a:lnTo>
                    <a:lnTo>
                      <a:pt x="38" y="94"/>
                    </a:lnTo>
                    <a:lnTo>
                      <a:pt x="40" y="94"/>
                    </a:lnTo>
                    <a:lnTo>
                      <a:pt x="40" y="94"/>
                    </a:lnTo>
                    <a:lnTo>
                      <a:pt x="40" y="94"/>
                    </a:lnTo>
                    <a:lnTo>
                      <a:pt x="38" y="94"/>
                    </a:lnTo>
                    <a:lnTo>
                      <a:pt x="38" y="98"/>
                    </a:lnTo>
                    <a:lnTo>
                      <a:pt x="40" y="98"/>
                    </a:lnTo>
                    <a:lnTo>
                      <a:pt x="40" y="98"/>
                    </a:lnTo>
                    <a:lnTo>
                      <a:pt x="40" y="98"/>
                    </a:lnTo>
                    <a:lnTo>
                      <a:pt x="40" y="98"/>
                    </a:lnTo>
                    <a:lnTo>
                      <a:pt x="40" y="98"/>
                    </a:lnTo>
                    <a:lnTo>
                      <a:pt x="40" y="98"/>
                    </a:lnTo>
                    <a:lnTo>
                      <a:pt x="38" y="98"/>
                    </a:lnTo>
                    <a:lnTo>
                      <a:pt x="38" y="98"/>
                    </a:lnTo>
                    <a:lnTo>
                      <a:pt x="38" y="98"/>
                    </a:lnTo>
                    <a:lnTo>
                      <a:pt x="38" y="98"/>
                    </a:lnTo>
                    <a:lnTo>
                      <a:pt x="38" y="94"/>
                    </a:lnTo>
                    <a:lnTo>
                      <a:pt x="38" y="94"/>
                    </a:lnTo>
                    <a:lnTo>
                      <a:pt x="38" y="94"/>
                    </a:lnTo>
                    <a:lnTo>
                      <a:pt x="34" y="90"/>
                    </a:lnTo>
                    <a:lnTo>
                      <a:pt x="34" y="90"/>
                    </a:lnTo>
                    <a:lnTo>
                      <a:pt x="30" y="90"/>
                    </a:lnTo>
                    <a:lnTo>
                      <a:pt x="26" y="90"/>
                    </a:lnTo>
                    <a:lnTo>
                      <a:pt x="26" y="90"/>
                    </a:lnTo>
                    <a:lnTo>
                      <a:pt x="26" y="90"/>
                    </a:lnTo>
                    <a:lnTo>
                      <a:pt x="22" y="90"/>
                    </a:lnTo>
                    <a:lnTo>
                      <a:pt x="22" y="90"/>
                    </a:lnTo>
                    <a:lnTo>
                      <a:pt x="22" y="90"/>
                    </a:lnTo>
                    <a:lnTo>
                      <a:pt x="22" y="90"/>
                    </a:lnTo>
                    <a:lnTo>
                      <a:pt x="22" y="90"/>
                    </a:lnTo>
                    <a:lnTo>
                      <a:pt x="18" y="90"/>
                    </a:lnTo>
                    <a:lnTo>
                      <a:pt x="18" y="94"/>
                    </a:lnTo>
                    <a:lnTo>
                      <a:pt x="18" y="94"/>
                    </a:lnTo>
                    <a:lnTo>
                      <a:pt x="18" y="94"/>
                    </a:lnTo>
                    <a:lnTo>
                      <a:pt x="18" y="94"/>
                    </a:lnTo>
                    <a:lnTo>
                      <a:pt x="18" y="94"/>
                    </a:lnTo>
                    <a:lnTo>
                      <a:pt x="18" y="94"/>
                    </a:lnTo>
                    <a:lnTo>
                      <a:pt x="14" y="94"/>
                    </a:lnTo>
                    <a:lnTo>
                      <a:pt x="14" y="94"/>
                    </a:lnTo>
                    <a:lnTo>
                      <a:pt x="14" y="94"/>
                    </a:lnTo>
                    <a:lnTo>
                      <a:pt x="12" y="94"/>
                    </a:lnTo>
                    <a:lnTo>
                      <a:pt x="12" y="94"/>
                    </a:lnTo>
                    <a:lnTo>
                      <a:pt x="12" y="94"/>
                    </a:lnTo>
                    <a:lnTo>
                      <a:pt x="12" y="94"/>
                    </a:lnTo>
                    <a:lnTo>
                      <a:pt x="12" y="94"/>
                    </a:lnTo>
                    <a:lnTo>
                      <a:pt x="12" y="90"/>
                    </a:lnTo>
                    <a:lnTo>
                      <a:pt x="12" y="90"/>
                    </a:lnTo>
                    <a:lnTo>
                      <a:pt x="8" y="90"/>
                    </a:lnTo>
                    <a:lnTo>
                      <a:pt x="8" y="86"/>
                    </a:lnTo>
                    <a:lnTo>
                      <a:pt x="8" y="84"/>
                    </a:lnTo>
                    <a:lnTo>
                      <a:pt x="4" y="84"/>
                    </a:lnTo>
                    <a:lnTo>
                      <a:pt x="4" y="84"/>
                    </a:lnTo>
                    <a:lnTo>
                      <a:pt x="4" y="84"/>
                    </a:lnTo>
                    <a:lnTo>
                      <a:pt x="4" y="84"/>
                    </a:lnTo>
                    <a:lnTo>
                      <a:pt x="4" y="84"/>
                    </a:lnTo>
                    <a:lnTo>
                      <a:pt x="0" y="84"/>
                    </a:lnTo>
                    <a:lnTo>
                      <a:pt x="0" y="84"/>
                    </a:lnTo>
                    <a:lnTo>
                      <a:pt x="0" y="84"/>
                    </a:lnTo>
                    <a:lnTo>
                      <a:pt x="0" y="84"/>
                    </a:lnTo>
                    <a:lnTo>
                      <a:pt x="0" y="80"/>
                    </a:lnTo>
                    <a:lnTo>
                      <a:pt x="0" y="80"/>
                    </a:lnTo>
                    <a:lnTo>
                      <a:pt x="0" y="76"/>
                    </a:lnTo>
                    <a:lnTo>
                      <a:pt x="0" y="76"/>
                    </a:lnTo>
                    <a:lnTo>
                      <a:pt x="0" y="76"/>
                    </a:lnTo>
                    <a:lnTo>
                      <a:pt x="0" y="76"/>
                    </a:lnTo>
                    <a:lnTo>
                      <a:pt x="0" y="76"/>
                    </a:lnTo>
                    <a:lnTo>
                      <a:pt x="0" y="72"/>
                    </a:lnTo>
                    <a:lnTo>
                      <a:pt x="0" y="72"/>
                    </a:lnTo>
                    <a:lnTo>
                      <a:pt x="0" y="72"/>
                    </a:lnTo>
                    <a:lnTo>
                      <a:pt x="0" y="72"/>
                    </a:lnTo>
                    <a:lnTo>
                      <a:pt x="0" y="72"/>
                    </a:lnTo>
                    <a:lnTo>
                      <a:pt x="4" y="72"/>
                    </a:lnTo>
                    <a:lnTo>
                      <a:pt x="4" y="68"/>
                    </a:lnTo>
                    <a:lnTo>
                      <a:pt x="4" y="68"/>
                    </a:lnTo>
                    <a:lnTo>
                      <a:pt x="4" y="68"/>
                    </a:lnTo>
                    <a:lnTo>
                      <a:pt x="4" y="68"/>
                    </a:lnTo>
                    <a:lnTo>
                      <a:pt x="4" y="64"/>
                    </a:lnTo>
                    <a:lnTo>
                      <a:pt x="4" y="60"/>
                    </a:lnTo>
                    <a:lnTo>
                      <a:pt x="4" y="60"/>
                    </a:lnTo>
                    <a:lnTo>
                      <a:pt x="4" y="60"/>
                    </a:lnTo>
                    <a:lnTo>
                      <a:pt x="4" y="56"/>
                    </a:lnTo>
                    <a:lnTo>
                      <a:pt x="4" y="56"/>
                    </a:lnTo>
                    <a:lnTo>
                      <a:pt x="4" y="56"/>
                    </a:lnTo>
                    <a:lnTo>
                      <a:pt x="4" y="56"/>
                    </a:lnTo>
                    <a:lnTo>
                      <a:pt x="8" y="54"/>
                    </a:lnTo>
                    <a:lnTo>
                      <a:pt x="8" y="54"/>
                    </a:lnTo>
                    <a:lnTo>
                      <a:pt x="8" y="54"/>
                    </a:lnTo>
                    <a:lnTo>
                      <a:pt x="12" y="54"/>
                    </a:lnTo>
                    <a:lnTo>
                      <a:pt x="12" y="54"/>
                    </a:lnTo>
                    <a:lnTo>
                      <a:pt x="12" y="54"/>
                    </a:lnTo>
                    <a:lnTo>
                      <a:pt x="12" y="54"/>
                    </a:lnTo>
                    <a:lnTo>
                      <a:pt x="14" y="50"/>
                    </a:lnTo>
                    <a:lnTo>
                      <a:pt x="14" y="50"/>
                    </a:lnTo>
                    <a:lnTo>
                      <a:pt x="14" y="50"/>
                    </a:lnTo>
                    <a:lnTo>
                      <a:pt x="14" y="46"/>
                    </a:lnTo>
                    <a:lnTo>
                      <a:pt x="14" y="46"/>
                    </a:lnTo>
                    <a:lnTo>
                      <a:pt x="14" y="46"/>
                    </a:lnTo>
                    <a:lnTo>
                      <a:pt x="14" y="46"/>
                    </a:lnTo>
                    <a:lnTo>
                      <a:pt x="14" y="42"/>
                    </a:lnTo>
                    <a:lnTo>
                      <a:pt x="14" y="42"/>
                    </a:lnTo>
                    <a:lnTo>
                      <a:pt x="14" y="42"/>
                    </a:lnTo>
                    <a:lnTo>
                      <a:pt x="14" y="42"/>
                    </a:lnTo>
                    <a:lnTo>
                      <a:pt x="14" y="42"/>
                    </a:lnTo>
                    <a:lnTo>
                      <a:pt x="18" y="42"/>
                    </a:lnTo>
                    <a:lnTo>
                      <a:pt x="18" y="42"/>
                    </a:lnTo>
                    <a:lnTo>
                      <a:pt x="18" y="42"/>
                    </a:lnTo>
                    <a:lnTo>
                      <a:pt x="18" y="42"/>
                    </a:lnTo>
                    <a:lnTo>
                      <a:pt x="18" y="38"/>
                    </a:lnTo>
                    <a:lnTo>
                      <a:pt x="18" y="38"/>
                    </a:lnTo>
                    <a:lnTo>
                      <a:pt x="18" y="38"/>
                    </a:lnTo>
                    <a:lnTo>
                      <a:pt x="18" y="38"/>
                    </a:lnTo>
                    <a:lnTo>
                      <a:pt x="18" y="38"/>
                    </a:lnTo>
                    <a:lnTo>
                      <a:pt x="18" y="34"/>
                    </a:lnTo>
                    <a:lnTo>
                      <a:pt x="18" y="34"/>
                    </a:lnTo>
                    <a:lnTo>
                      <a:pt x="18" y="34"/>
                    </a:lnTo>
                    <a:lnTo>
                      <a:pt x="18" y="30"/>
                    </a:lnTo>
                    <a:lnTo>
                      <a:pt x="18" y="30"/>
                    </a:lnTo>
                    <a:lnTo>
                      <a:pt x="22" y="28"/>
                    </a:lnTo>
                    <a:lnTo>
                      <a:pt x="22" y="28"/>
                    </a:lnTo>
                    <a:lnTo>
                      <a:pt x="22" y="28"/>
                    </a:lnTo>
                    <a:lnTo>
                      <a:pt x="22" y="30"/>
                    </a:lnTo>
                    <a:lnTo>
                      <a:pt x="26" y="30"/>
                    </a:lnTo>
                    <a:lnTo>
                      <a:pt x="26" y="34"/>
                    </a:lnTo>
                    <a:lnTo>
                      <a:pt x="26" y="34"/>
                    </a:lnTo>
                    <a:lnTo>
                      <a:pt x="30" y="34"/>
                    </a:lnTo>
                    <a:lnTo>
                      <a:pt x="30" y="34"/>
                    </a:lnTo>
                    <a:lnTo>
                      <a:pt x="30" y="34"/>
                    </a:lnTo>
                    <a:lnTo>
                      <a:pt x="30" y="34"/>
                    </a:lnTo>
                    <a:lnTo>
                      <a:pt x="30" y="34"/>
                    </a:lnTo>
                    <a:lnTo>
                      <a:pt x="30" y="34"/>
                    </a:lnTo>
                    <a:lnTo>
                      <a:pt x="30" y="34"/>
                    </a:lnTo>
                    <a:lnTo>
                      <a:pt x="30" y="30"/>
                    </a:lnTo>
                    <a:lnTo>
                      <a:pt x="30" y="30"/>
                    </a:lnTo>
                    <a:lnTo>
                      <a:pt x="30" y="30"/>
                    </a:lnTo>
                    <a:lnTo>
                      <a:pt x="30" y="30"/>
                    </a:lnTo>
                    <a:lnTo>
                      <a:pt x="34" y="30"/>
                    </a:lnTo>
                    <a:lnTo>
                      <a:pt x="34" y="30"/>
                    </a:lnTo>
                    <a:lnTo>
                      <a:pt x="34" y="30"/>
                    </a:lnTo>
                    <a:lnTo>
                      <a:pt x="34" y="28"/>
                    </a:lnTo>
                    <a:lnTo>
                      <a:pt x="34" y="28"/>
                    </a:lnTo>
                    <a:lnTo>
                      <a:pt x="34" y="24"/>
                    </a:lnTo>
                    <a:lnTo>
                      <a:pt x="34" y="24"/>
                    </a:lnTo>
                    <a:lnTo>
                      <a:pt x="34" y="28"/>
                    </a:lnTo>
                    <a:lnTo>
                      <a:pt x="38" y="28"/>
                    </a:lnTo>
                    <a:lnTo>
                      <a:pt x="38" y="28"/>
                    </a:lnTo>
                    <a:lnTo>
                      <a:pt x="38" y="28"/>
                    </a:lnTo>
                    <a:lnTo>
                      <a:pt x="38" y="24"/>
                    </a:lnTo>
                    <a:lnTo>
                      <a:pt x="38" y="24"/>
                    </a:lnTo>
                    <a:lnTo>
                      <a:pt x="38" y="20"/>
                    </a:lnTo>
                    <a:lnTo>
                      <a:pt x="38" y="20"/>
                    </a:lnTo>
                    <a:lnTo>
                      <a:pt x="40" y="16"/>
                    </a:lnTo>
                    <a:lnTo>
                      <a:pt x="40" y="16"/>
                    </a:lnTo>
                    <a:lnTo>
                      <a:pt x="44" y="16"/>
                    </a:lnTo>
                    <a:lnTo>
                      <a:pt x="44" y="16"/>
                    </a:lnTo>
                    <a:lnTo>
                      <a:pt x="44" y="16"/>
                    </a:lnTo>
                    <a:lnTo>
                      <a:pt x="44" y="16"/>
                    </a:lnTo>
                    <a:lnTo>
                      <a:pt x="48" y="16"/>
                    </a:lnTo>
                    <a:lnTo>
                      <a:pt x="48" y="16"/>
                    </a:lnTo>
                    <a:lnTo>
                      <a:pt x="48" y="16"/>
                    </a:lnTo>
                    <a:lnTo>
                      <a:pt x="48" y="16"/>
                    </a:lnTo>
                    <a:lnTo>
                      <a:pt x="48" y="12"/>
                    </a:lnTo>
                    <a:lnTo>
                      <a:pt x="48" y="12"/>
                    </a:lnTo>
                    <a:lnTo>
                      <a:pt x="48" y="12"/>
                    </a:lnTo>
                    <a:lnTo>
                      <a:pt x="48" y="12"/>
                    </a:lnTo>
                    <a:lnTo>
                      <a:pt x="52" y="12"/>
                    </a:lnTo>
                    <a:lnTo>
                      <a:pt x="52" y="12"/>
                    </a:lnTo>
                    <a:lnTo>
                      <a:pt x="56" y="12"/>
                    </a:lnTo>
                    <a:lnTo>
                      <a:pt x="60" y="8"/>
                    </a:lnTo>
                    <a:lnTo>
                      <a:pt x="60" y="8"/>
                    </a:lnTo>
                    <a:lnTo>
                      <a:pt x="64" y="4"/>
                    </a:lnTo>
                    <a:lnTo>
                      <a:pt x="64" y="4"/>
                    </a:lnTo>
                    <a:lnTo>
                      <a:pt x="64" y="4"/>
                    </a:lnTo>
                    <a:lnTo>
                      <a:pt x="66" y="0"/>
                    </a:lnTo>
                    <a:lnTo>
                      <a:pt x="66" y="0"/>
                    </a:lnTo>
                    <a:lnTo>
                      <a:pt x="70" y="0"/>
                    </a:lnTo>
                    <a:lnTo>
                      <a:pt x="74" y="0"/>
                    </a:lnTo>
                    <a:lnTo>
                      <a:pt x="74" y="0"/>
                    </a:lnTo>
                    <a:lnTo>
                      <a:pt x="78" y="0"/>
                    </a:lnTo>
                    <a:lnTo>
                      <a:pt x="82" y="4"/>
                    </a:lnTo>
                    <a:lnTo>
                      <a:pt x="82" y="4"/>
                    </a:lnTo>
                    <a:lnTo>
                      <a:pt x="82" y="4"/>
                    </a:lnTo>
                    <a:lnTo>
                      <a:pt x="82" y="4"/>
                    </a:lnTo>
                    <a:lnTo>
                      <a:pt x="82" y="8"/>
                    </a:lnTo>
                    <a:lnTo>
                      <a:pt x="82" y="8"/>
                    </a:lnTo>
                    <a:lnTo>
                      <a:pt x="82" y="12"/>
                    </a:lnTo>
                    <a:lnTo>
                      <a:pt x="82" y="12"/>
                    </a:lnTo>
                    <a:lnTo>
                      <a:pt x="82" y="12"/>
                    </a:lnTo>
                    <a:lnTo>
                      <a:pt x="82" y="12"/>
                    </a:lnTo>
                    <a:lnTo>
                      <a:pt x="82" y="12"/>
                    </a:lnTo>
                    <a:lnTo>
                      <a:pt x="82" y="16"/>
                    </a:lnTo>
                    <a:lnTo>
                      <a:pt x="86" y="16"/>
                    </a:lnTo>
                    <a:lnTo>
                      <a:pt x="82" y="16"/>
                    </a:lnTo>
                    <a:lnTo>
                      <a:pt x="82" y="16"/>
                    </a:lnTo>
                    <a:lnTo>
                      <a:pt x="86" y="20"/>
                    </a:lnTo>
                    <a:lnTo>
                      <a:pt x="86" y="24"/>
                    </a:lnTo>
                    <a:lnTo>
                      <a:pt x="86" y="24"/>
                    </a:lnTo>
                    <a:lnTo>
                      <a:pt x="86" y="28"/>
                    </a:lnTo>
                    <a:lnTo>
                      <a:pt x="90" y="28"/>
                    </a:lnTo>
                    <a:lnTo>
                      <a:pt x="92" y="28"/>
                    </a:lnTo>
                    <a:lnTo>
                      <a:pt x="92" y="28"/>
                    </a:lnTo>
                    <a:lnTo>
                      <a:pt x="92" y="28"/>
                    </a:lnTo>
                    <a:lnTo>
                      <a:pt x="92" y="30"/>
                    </a:lnTo>
                    <a:lnTo>
                      <a:pt x="92" y="30"/>
                    </a:lnTo>
                    <a:lnTo>
                      <a:pt x="92" y="30"/>
                    </a:lnTo>
                    <a:lnTo>
                      <a:pt x="96" y="30"/>
                    </a:lnTo>
                    <a:lnTo>
                      <a:pt x="96" y="30"/>
                    </a:lnTo>
                    <a:lnTo>
                      <a:pt x="96" y="30"/>
                    </a:lnTo>
                    <a:lnTo>
                      <a:pt x="92" y="30"/>
                    </a:lnTo>
                    <a:lnTo>
                      <a:pt x="92" y="30"/>
                    </a:lnTo>
                    <a:lnTo>
                      <a:pt x="92" y="30"/>
                    </a:lnTo>
                    <a:lnTo>
                      <a:pt x="92" y="30"/>
                    </a:lnTo>
                    <a:lnTo>
                      <a:pt x="92" y="30"/>
                    </a:lnTo>
                    <a:lnTo>
                      <a:pt x="92" y="30"/>
                    </a:lnTo>
                    <a:lnTo>
                      <a:pt x="92" y="30"/>
                    </a:lnTo>
                    <a:lnTo>
                      <a:pt x="92" y="34"/>
                    </a:lnTo>
                    <a:lnTo>
                      <a:pt x="92" y="34"/>
                    </a:lnTo>
                    <a:lnTo>
                      <a:pt x="92" y="38"/>
                    </a:lnTo>
                    <a:lnTo>
                      <a:pt x="92" y="38"/>
                    </a:lnTo>
                    <a:lnTo>
                      <a:pt x="96" y="38"/>
                    </a:lnTo>
                    <a:lnTo>
                      <a:pt x="100" y="42"/>
                    </a:lnTo>
                    <a:lnTo>
                      <a:pt x="104" y="46"/>
                    </a:lnTo>
                    <a:lnTo>
                      <a:pt x="104" y="42"/>
                    </a:lnTo>
                    <a:lnTo>
                      <a:pt x="108" y="42"/>
                    </a:lnTo>
                    <a:lnTo>
                      <a:pt x="108" y="42"/>
                    </a:lnTo>
                    <a:lnTo>
                      <a:pt x="108" y="42"/>
                    </a:lnTo>
                    <a:lnTo>
                      <a:pt x="108" y="42"/>
                    </a:lnTo>
                    <a:lnTo>
                      <a:pt x="108" y="46"/>
                    </a:lnTo>
                    <a:lnTo>
                      <a:pt x="112" y="46"/>
                    </a:lnTo>
                    <a:lnTo>
                      <a:pt x="108" y="46"/>
                    </a:lnTo>
                    <a:lnTo>
                      <a:pt x="108" y="46"/>
                    </a:lnTo>
                    <a:lnTo>
                      <a:pt x="108" y="50"/>
                    </a:lnTo>
                    <a:lnTo>
                      <a:pt x="108" y="50"/>
                    </a:lnTo>
                    <a:lnTo>
                      <a:pt x="112" y="54"/>
                    </a:lnTo>
                    <a:lnTo>
                      <a:pt x="112" y="56"/>
                    </a:lnTo>
                    <a:lnTo>
                      <a:pt x="112" y="56"/>
                    </a:lnTo>
                    <a:lnTo>
                      <a:pt x="112" y="56"/>
                    </a:lnTo>
                    <a:lnTo>
                      <a:pt x="112" y="56"/>
                    </a:lnTo>
                    <a:lnTo>
                      <a:pt x="112" y="60"/>
                    </a:lnTo>
                    <a:lnTo>
                      <a:pt x="112" y="60"/>
                    </a:lnTo>
                    <a:lnTo>
                      <a:pt x="108" y="60"/>
                    </a:lnTo>
                    <a:lnTo>
                      <a:pt x="108" y="64"/>
                    </a:lnTo>
                    <a:lnTo>
                      <a:pt x="108" y="64"/>
                    </a:lnTo>
                    <a:lnTo>
                      <a:pt x="108" y="64"/>
                    </a:lnTo>
                    <a:lnTo>
                      <a:pt x="108" y="64"/>
                    </a:lnTo>
                    <a:lnTo>
                      <a:pt x="108" y="64"/>
                    </a:lnTo>
                    <a:lnTo>
                      <a:pt x="104" y="64"/>
                    </a:lnTo>
                    <a:lnTo>
                      <a:pt x="104" y="64"/>
                    </a:lnTo>
                    <a:lnTo>
                      <a:pt x="104" y="64"/>
                    </a:lnTo>
                    <a:lnTo>
                      <a:pt x="104" y="64"/>
                    </a:lnTo>
                    <a:lnTo>
                      <a:pt x="100" y="64"/>
                    </a:lnTo>
                    <a:lnTo>
                      <a:pt x="100" y="64"/>
                    </a:lnTo>
                    <a:lnTo>
                      <a:pt x="100" y="64"/>
                    </a:lnTo>
                    <a:lnTo>
                      <a:pt x="100" y="64"/>
                    </a:lnTo>
                    <a:lnTo>
                      <a:pt x="100" y="64"/>
                    </a:lnTo>
                    <a:lnTo>
                      <a:pt x="96" y="64"/>
                    </a:lnTo>
                    <a:lnTo>
                      <a:pt x="96" y="64"/>
                    </a:lnTo>
                    <a:lnTo>
                      <a:pt x="96" y="64"/>
                    </a:lnTo>
                    <a:lnTo>
                      <a:pt x="96" y="64"/>
                    </a:lnTo>
                    <a:lnTo>
                      <a:pt x="96" y="64"/>
                    </a:lnTo>
                    <a:lnTo>
                      <a:pt x="96" y="64"/>
                    </a:lnTo>
                    <a:lnTo>
                      <a:pt x="96" y="68"/>
                    </a:lnTo>
                    <a:lnTo>
                      <a:pt x="96" y="68"/>
                    </a:lnTo>
                    <a:lnTo>
                      <a:pt x="92" y="68"/>
                    </a:lnTo>
                    <a:lnTo>
                      <a:pt x="92" y="68"/>
                    </a:lnTo>
                    <a:lnTo>
                      <a:pt x="92" y="72"/>
                    </a:lnTo>
                    <a:lnTo>
                      <a:pt x="92" y="72"/>
                    </a:lnTo>
                    <a:lnTo>
                      <a:pt x="90" y="72"/>
                    </a:lnTo>
                    <a:lnTo>
                      <a:pt x="90" y="72"/>
                    </a:lnTo>
                    <a:lnTo>
                      <a:pt x="90" y="7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5" name="Freeform 132">
                <a:extLst>
                  <a:ext uri="{FF2B5EF4-FFF2-40B4-BE49-F238E27FC236}">
                    <a16:creationId xmlns:a16="http://schemas.microsoft.com/office/drawing/2014/main" id="{985B7022-106C-0A53-D48B-8830F99F3975}"/>
                  </a:ext>
                </a:extLst>
              </p:cNvPr>
              <p:cNvSpPr>
                <a:spLocks/>
              </p:cNvSpPr>
              <p:nvPr/>
            </p:nvSpPr>
            <p:spPr bwMode="auto">
              <a:xfrm>
                <a:off x="5045075" y="4622868"/>
                <a:ext cx="41275" cy="57150"/>
              </a:xfrm>
              <a:custGeom>
                <a:avLst/>
                <a:gdLst>
                  <a:gd name="T0" fmla="*/ 26 w 26"/>
                  <a:gd name="T1" fmla="*/ 14 h 36"/>
                  <a:gd name="T2" fmla="*/ 26 w 26"/>
                  <a:gd name="T3" fmla="*/ 18 h 36"/>
                  <a:gd name="T4" fmla="*/ 22 w 26"/>
                  <a:gd name="T5" fmla="*/ 18 h 36"/>
                  <a:gd name="T6" fmla="*/ 22 w 26"/>
                  <a:gd name="T7" fmla="*/ 18 h 36"/>
                  <a:gd name="T8" fmla="*/ 22 w 26"/>
                  <a:gd name="T9" fmla="*/ 18 h 36"/>
                  <a:gd name="T10" fmla="*/ 22 w 26"/>
                  <a:gd name="T11" fmla="*/ 18 h 36"/>
                  <a:gd name="T12" fmla="*/ 18 w 26"/>
                  <a:gd name="T13" fmla="*/ 22 h 36"/>
                  <a:gd name="T14" fmla="*/ 18 w 26"/>
                  <a:gd name="T15" fmla="*/ 24 h 36"/>
                  <a:gd name="T16" fmla="*/ 18 w 26"/>
                  <a:gd name="T17" fmla="*/ 24 h 36"/>
                  <a:gd name="T18" fmla="*/ 18 w 26"/>
                  <a:gd name="T19" fmla="*/ 28 h 36"/>
                  <a:gd name="T20" fmla="*/ 10 w 26"/>
                  <a:gd name="T21" fmla="*/ 36 h 36"/>
                  <a:gd name="T22" fmla="*/ 8 w 26"/>
                  <a:gd name="T23" fmla="*/ 36 h 36"/>
                  <a:gd name="T24" fmla="*/ 8 w 26"/>
                  <a:gd name="T25" fmla="*/ 32 h 36"/>
                  <a:gd name="T26" fmla="*/ 4 w 26"/>
                  <a:gd name="T27" fmla="*/ 28 h 36"/>
                  <a:gd name="T28" fmla="*/ 4 w 26"/>
                  <a:gd name="T29" fmla="*/ 28 h 36"/>
                  <a:gd name="T30" fmla="*/ 4 w 26"/>
                  <a:gd name="T31" fmla="*/ 28 h 36"/>
                  <a:gd name="T32" fmla="*/ 4 w 26"/>
                  <a:gd name="T33" fmla="*/ 24 h 36"/>
                  <a:gd name="T34" fmla="*/ 4 w 26"/>
                  <a:gd name="T35" fmla="*/ 24 h 36"/>
                  <a:gd name="T36" fmla="*/ 4 w 26"/>
                  <a:gd name="T37" fmla="*/ 22 h 36"/>
                  <a:gd name="T38" fmla="*/ 4 w 26"/>
                  <a:gd name="T39" fmla="*/ 18 h 36"/>
                  <a:gd name="T40" fmla="*/ 4 w 26"/>
                  <a:gd name="T41" fmla="*/ 18 h 36"/>
                  <a:gd name="T42" fmla="*/ 4 w 26"/>
                  <a:gd name="T43" fmla="*/ 14 h 36"/>
                  <a:gd name="T44" fmla="*/ 4 w 26"/>
                  <a:gd name="T45" fmla="*/ 10 h 36"/>
                  <a:gd name="T46" fmla="*/ 0 w 26"/>
                  <a:gd name="T47" fmla="*/ 8 h 36"/>
                  <a:gd name="T48" fmla="*/ 0 w 26"/>
                  <a:gd name="T49" fmla="*/ 8 h 36"/>
                  <a:gd name="T50" fmla="*/ 0 w 26"/>
                  <a:gd name="T51" fmla="*/ 8 h 36"/>
                  <a:gd name="T52" fmla="*/ 4 w 26"/>
                  <a:gd name="T53" fmla="*/ 4 h 36"/>
                  <a:gd name="T54" fmla="*/ 4 w 26"/>
                  <a:gd name="T55" fmla="*/ 8 h 36"/>
                  <a:gd name="T56" fmla="*/ 4 w 26"/>
                  <a:gd name="T57" fmla="*/ 8 h 36"/>
                  <a:gd name="T58" fmla="*/ 8 w 26"/>
                  <a:gd name="T59" fmla="*/ 8 h 36"/>
                  <a:gd name="T60" fmla="*/ 8 w 26"/>
                  <a:gd name="T61" fmla="*/ 8 h 36"/>
                  <a:gd name="T62" fmla="*/ 8 w 26"/>
                  <a:gd name="T63" fmla="*/ 8 h 36"/>
                  <a:gd name="T64" fmla="*/ 10 w 26"/>
                  <a:gd name="T65" fmla="*/ 8 h 36"/>
                  <a:gd name="T66" fmla="*/ 10 w 26"/>
                  <a:gd name="T67" fmla="*/ 8 h 36"/>
                  <a:gd name="T68" fmla="*/ 14 w 26"/>
                  <a:gd name="T69" fmla="*/ 4 h 36"/>
                  <a:gd name="T70" fmla="*/ 14 w 26"/>
                  <a:gd name="T71" fmla="*/ 0 h 36"/>
                  <a:gd name="T72" fmla="*/ 14 w 26"/>
                  <a:gd name="T73" fmla="*/ 4 h 36"/>
                  <a:gd name="T74" fmla="*/ 18 w 26"/>
                  <a:gd name="T75" fmla="*/ 0 h 36"/>
                  <a:gd name="T76" fmla="*/ 22 w 26"/>
                  <a:gd name="T77" fmla="*/ 0 h 36"/>
                  <a:gd name="T78" fmla="*/ 22 w 26"/>
                  <a:gd name="T79" fmla="*/ 0 h 36"/>
                  <a:gd name="T80" fmla="*/ 18 w 26"/>
                  <a:gd name="T81" fmla="*/ 10 h 36"/>
                  <a:gd name="T82" fmla="*/ 22 w 26"/>
                  <a:gd name="T83" fmla="*/ 10 h 36"/>
                  <a:gd name="T84" fmla="*/ 22 w 26"/>
                  <a:gd name="T85" fmla="*/ 10 h 36"/>
                  <a:gd name="T86" fmla="*/ 26 w 26"/>
                  <a:gd name="T87"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36">
                    <a:moveTo>
                      <a:pt x="26" y="10"/>
                    </a:moveTo>
                    <a:lnTo>
                      <a:pt x="26" y="10"/>
                    </a:lnTo>
                    <a:lnTo>
                      <a:pt x="26" y="14"/>
                    </a:lnTo>
                    <a:lnTo>
                      <a:pt x="26" y="14"/>
                    </a:lnTo>
                    <a:lnTo>
                      <a:pt x="26" y="14"/>
                    </a:lnTo>
                    <a:lnTo>
                      <a:pt x="26" y="18"/>
                    </a:lnTo>
                    <a:lnTo>
                      <a:pt x="26" y="18"/>
                    </a:lnTo>
                    <a:lnTo>
                      <a:pt x="26" y="18"/>
                    </a:lnTo>
                    <a:lnTo>
                      <a:pt x="22" y="18"/>
                    </a:lnTo>
                    <a:lnTo>
                      <a:pt x="22" y="18"/>
                    </a:lnTo>
                    <a:lnTo>
                      <a:pt x="22" y="18"/>
                    </a:lnTo>
                    <a:lnTo>
                      <a:pt x="22" y="18"/>
                    </a:lnTo>
                    <a:lnTo>
                      <a:pt x="22" y="18"/>
                    </a:lnTo>
                    <a:lnTo>
                      <a:pt x="22" y="18"/>
                    </a:lnTo>
                    <a:lnTo>
                      <a:pt x="22" y="18"/>
                    </a:lnTo>
                    <a:lnTo>
                      <a:pt x="22" y="18"/>
                    </a:lnTo>
                    <a:lnTo>
                      <a:pt x="22" y="18"/>
                    </a:lnTo>
                    <a:lnTo>
                      <a:pt x="22" y="18"/>
                    </a:lnTo>
                    <a:lnTo>
                      <a:pt x="22" y="22"/>
                    </a:lnTo>
                    <a:lnTo>
                      <a:pt x="22" y="22"/>
                    </a:lnTo>
                    <a:lnTo>
                      <a:pt x="18" y="22"/>
                    </a:lnTo>
                    <a:lnTo>
                      <a:pt x="18" y="24"/>
                    </a:lnTo>
                    <a:lnTo>
                      <a:pt x="18" y="24"/>
                    </a:lnTo>
                    <a:lnTo>
                      <a:pt x="18" y="24"/>
                    </a:lnTo>
                    <a:lnTo>
                      <a:pt x="18" y="24"/>
                    </a:lnTo>
                    <a:lnTo>
                      <a:pt x="18" y="24"/>
                    </a:lnTo>
                    <a:lnTo>
                      <a:pt x="18" y="24"/>
                    </a:lnTo>
                    <a:lnTo>
                      <a:pt x="18" y="28"/>
                    </a:lnTo>
                    <a:lnTo>
                      <a:pt x="18" y="28"/>
                    </a:lnTo>
                    <a:lnTo>
                      <a:pt x="18" y="28"/>
                    </a:lnTo>
                    <a:lnTo>
                      <a:pt x="14" y="32"/>
                    </a:lnTo>
                    <a:lnTo>
                      <a:pt x="14" y="32"/>
                    </a:lnTo>
                    <a:lnTo>
                      <a:pt x="10" y="36"/>
                    </a:lnTo>
                    <a:lnTo>
                      <a:pt x="10" y="36"/>
                    </a:lnTo>
                    <a:lnTo>
                      <a:pt x="8" y="36"/>
                    </a:lnTo>
                    <a:lnTo>
                      <a:pt x="8" y="36"/>
                    </a:lnTo>
                    <a:lnTo>
                      <a:pt x="8" y="36"/>
                    </a:lnTo>
                    <a:lnTo>
                      <a:pt x="8" y="32"/>
                    </a:lnTo>
                    <a:lnTo>
                      <a:pt x="8" y="32"/>
                    </a:lnTo>
                    <a:lnTo>
                      <a:pt x="8" y="32"/>
                    </a:lnTo>
                    <a:lnTo>
                      <a:pt x="8" y="32"/>
                    </a:lnTo>
                    <a:lnTo>
                      <a:pt x="4" y="28"/>
                    </a:lnTo>
                    <a:lnTo>
                      <a:pt x="4" y="28"/>
                    </a:lnTo>
                    <a:lnTo>
                      <a:pt x="4" y="28"/>
                    </a:lnTo>
                    <a:lnTo>
                      <a:pt x="4" y="28"/>
                    </a:lnTo>
                    <a:lnTo>
                      <a:pt x="4" y="28"/>
                    </a:lnTo>
                    <a:lnTo>
                      <a:pt x="4" y="28"/>
                    </a:lnTo>
                    <a:lnTo>
                      <a:pt x="4" y="28"/>
                    </a:lnTo>
                    <a:lnTo>
                      <a:pt x="4" y="24"/>
                    </a:lnTo>
                    <a:lnTo>
                      <a:pt x="4" y="24"/>
                    </a:lnTo>
                    <a:lnTo>
                      <a:pt x="4" y="24"/>
                    </a:lnTo>
                    <a:lnTo>
                      <a:pt x="4" y="24"/>
                    </a:lnTo>
                    <a:lnTo>
                      <a:pt x="4" y="24"/>
                    </a:lnTo>
                    <a:lnTo>
                      <a:pt x="4" y="24"/>
                    </a:lnTo>
                    <a:lnTo>
                      <a:pt x="4" y="22"/>
                    </a:lnTo>
                    <a:lnTo>
                      <a:pt x="4" y="22"/>
                    </a:lnTo>
                    <a:lnTo>
                      <a:pt x="4" y="22"/>
                    </a:lnTo>
                    <a:lnTo>
                      <a:pt x="4" y="18"/>
                    </a:lnTo>
                    <a:lnTo>
                      <a:pt x="4" y="18"/>
                    </a:lnTo>
                    <a:lnTo>
                      <a:pt x="4" y="18"/>
                    </a:lnTo>
                    <a:lnTo>
                      <a:pt x="4" y="18"/>
                    </a:lnTo>
                    <a:lnTo>
                      <a:pt x="4" y="18"/>
                    </a:lnTo>
                    <a:lnTo>
                      <a:pt x="4" y="18"/>
                    </a:lnTo>
                    <a:lnTo>
                      <a:pt x="4" y="14"/>
                    </a:lnTo>
                    <a:lnTo>
                      <a:pt x="4" y="14"/>
                    </a:lnTo>
                    <a:lnTo>
                      <a:pt x="4" y="14"/>
                    </a:lnTo>
                    <a:lnTo>
                      <a:pt x="4" y="14"/>
                    </a:lnTo>
                    <a:lnTo>
                      <a:pt x="4" y="14"/>
                    </a:lnTo>
                    <a:lnTo>
                      <a:pt x="4" y="10"/>
                    </a:lnTo>
                    <a:lnTo>
                      <a:pt x="4" y="10"/>
                    </a:lnTo>
                    <a:lnTo>
                      <a:pt x="4" y="10"/>
                    </a:lnTo>
                    <a:lnTo>
                      <a:pt x="0" y="8"/>
                    </a:lnTo>
                    <a:lnTo>
                      <a:pt x="0" y="8"/>
                    </a:lnTo>
                    <a:lnTo>
                      <a:pt x="0" y="8"/>
                    </a:lnTo>
                    <a:lnTo>
                      <a:pt x="0" y="8"/>
                    </a:lnTo>
                    <a:lnTo>
                      <a:pt x="0" y="8"/>
                    </a:lnTo>
                    <a:lnTo>
                      <a:pt x="0" y="8"/>
                    </a:lnTo>
                    <a:lnTo>
                      <a:pt x="0" y="8"/>
                    </a:lnTo>
                    <a:lnTo>
                      <a:pt x="0" y="4"/>
                    </a:lnTo>
                    <a:lnTo>
                      <a:pt x="0" y="4"/>
                    </a:lnTo>
                    <a:lnTo>
                      <a:pt x="4" y="4"/>
                    </a:lnTo>
                    <a:lnTo>
                      <a:pt x="4" y="8"/>
                    </a:lnTo>
                    <a:lnTo>
                      <a:pt x="4" y="8"/>
                    </a:lnTo>
                    <a:lnTo>
                      <a:pt x="4" y="8"/>
                    </a:lnTo>
                    <a:lnTo>
                      <a:pt x="4" y="8"/>
                    </a:lnTo>
                    <a:lnTo>
                      <a:pt x="4" y="8"/>
                    </a:lnTo>
                    <a:lnTo>
                      <a:pt x="4" y="8"/>
                    </a:lnTo>
                    <a:lnTo>
                      <a:pt x="4" y="8"/>
                    </a:lnTo>
                    <a:lnTo>
                      <a:pt x="4" y="8"/>
                    </a:lnTo>
                    <a:lnTo>
                      <a:pt x="8" y="8"/>
                    </a:lnTo>
                    <a:lnTo>
                      <a:pt x="8" y="8"/>
                    </a:lnTo>
                    <a:lnTo>
                      <a:pt x="8" y="8"/>
                    </a:lnTo>
                    <a:lnTo>
                      <a:pt x="8" y="8"/>
                    </a:lnTo>
                    <a:lnTo>
                      <a:pt x="8" y="8"/>
                    </a:lnTo>
                    <a:lnTo>
                      <a:pt x="8" y="8"/>
                    </a:lnTo>
                    <a:lnTo>
                      <a:pt x="8" y="8"/>
                    </a:lnTo>
                    <a:lnTo>
                      <a:pt x="10" y="8"/>
                    </a:lnTo>
                    <a:lnTo>
                      <a:pt x="10" y="8"/>
                    </a:lnTo>
                    <a:lnTo>
                      <a:pt x="10" y="8"/>
                    </a:lnTo>
                    <a:lnTo>
                      <a:pt x="10" y="8"/>
                    </a:lnTo>
                    <a:lnTo>
                      <a:pt x="10" y="8"/>
                    </a:lnTo>
                    <a:lnTo>
                      <a:pt x="10" y="8"/>
                    </a:lnTo>
                    <a:lnTo>
                      <a:pt x="14" y="8"/>
                    </a:lnTo>
                    <a:lnTo>
                      <a:pt x="14" y="8"/>
                    </a:lnTo>
                    <a:lnTo>
                      <a:pt x="14" y="4"/>
                    </a:lnTo>
                    <a:lnTo>
                      <a:pt x="14" y="0"/>
                    </a:lnTo>
                    <a:lnTo>
                      <a:pt x="14" y="0"/>
                    </a:lnTo>
                    <a:lnTo>
                      <a:pt x="14" y="0"/>
                    </a:lnTo>
                    <a:lnTo>
                      <a:pt x="14" y="0"/>
                    </a:lnTo>
                    <a:lnTo>
                      <a:pt x="14" y="4"/>
                    </a:lnTo>
                    <a:lnTo>
                      <a:pt x="14" y="4"/>
                    </a:lnTo>
                    <a:lnTo>
                      <a:pt x="14" y="4"/>
                    </a:lnTo>
                    <a:lnTo>
                      <a:pt x="18" y="0"/>
                    </a:lnTo>
                    <a:lnTo>
                      <a:pt x="18" y="0"/>
                    </a:lnTo>
                    <a:lnTo>
                      <a:pt x="18" y="0"/>
                    </a:lnTo>
                    <a:lnTo>
                      <a:pt x="22" y="0"/>
                    </a:lnTo>
                    <a:lnTo>
                      <a:pt x="22" y="0"/>
                    </a:lnTo>
                    <a:lnTo>
                      <a:pt x="22" y="0"/>
                    </a:lnTo>
                    <a:lnTo>
                      <a:pt x="22" y="0"/>
                    </a:lnTo>
                    <a:lnTo>
                      <a:pt x="22" y="0"/>
                    </a:lnTo>
                    <a:lnTo>
                      <a:pt x="22" y="4"/>
                    </a:lnTo>
                    <a:lnTo>
                      <a:pt x="22" y="4"/>
                    </a:lnTo>
                    <a:lnTo>
                      <a:pt x="18" y="10"/>
                    </a:lnTo>
                    <a:lnTo>
                      <a:pt x="22" y="10"/>
                    </a:lnTo>
                    <a:lnTo>
                      <a:pt x="22" y="10"/>
                    </a:lnTo>
                    <a:lnTo>
                      <a:pt x="22" y="10"/>
                    </a:lnTo>
                    <a:lnTo>
                      <a:pt x="22" y="10"/>
                    </a:lnTo>
                    <a:lnTo>
                      <a:pt x="22" y="10"/>
                    </a:lnTo>
                    <a:lnTo>
                      <a:pt x="22" y="10"/>
                    </a:lnTo>
                    <a:lnTo>
                      <a:pt x="26" y="10"/>
                    </a:lnTo>
                    <a:lnTo>
                      <a:pt x="26" y="10"/>
                    </a:lnTo>
                    <a:lnTo>
                      <a:pt x="26" y="10"/>
                    </a:lnTo>
                    <a:lnTo>
                      <a:pt x="26"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6" name="Freeform 133">
                <a:extLst>
                  <a:ext uri="{FF2B5EF4-FFF2-40B4-BE49-F238E27FC236}">
                    <a16:creationId xmlns:a16="http://schemas.microsoft.com/office/drawing/2014/main" id="{CE06A568-95F1-02F8-8248-9E3EEC0F9ABF}"/>
                  </a:ext>
                </a:extLst>
              </p:cNvPr>
              <p:cNvSpPr>
                <a:spLocks/>
              </p:cNvSpPr>
              <p:nvPr/>
            </p:nvSpPr>
            <p:spPr bwMode="auto">
              <a:xfrm>
                <a:off x="4581525" y="4200593"/>
                <a:ext cx="180975" cy="314325"/>
              </a:xfrm>
              <a:custGeom>
                <a:avLst/>
                <a:gdLst>
                  <a:gd name="T0" fmla="*/ 24 w 114"/>
                  <a:gd name="T1" fmla="*/ 188 h 198"/>
                  <a:gd name="T2" fmla="*/ 20 w 114"/>
                  <a:gd name="T3" fmla="*/ 176 h 198"/>
                  <a:gd name="T4" fmla="*/ 20 w 114"/>
                  <a:gd name="T5" fmla="*/ 168 h 198"/>
                  <a:gd name="T6" fmla="*/ 20 w 114"/>
                  <a:gd name="T7" fmla="*/ 162 h 198"/>
                  <a:gd name="T8" fmla="*/ 12 w 114"/>
                  <a:gd name="T9" fmla="*/ 162 h 198"/>
                  <a:gd name="T10" fmla="*/ 8 w 114"/>
                  <a:gd name="T11" fmla="*/ 154 h 198"/>
                  <a:gd name="T12" fmla="*/ 8 w 114"/>
                  <a:gd name="T13" fmla="*/ 150 h 198"/>
                  <a:gd name="T14" fmla="*/ 4 w 114"/>
                  <a:gd name="T15" fmla="*/ 150 h 198"/>
                  <a:gd name="T16" fmla="*/ 4 w 114"/>
                  <a:gd name="T17" fmla="*/ 142 h 198"/>
                  <a:gd name="T18" fmla="*/ 8 w 114"/>
                  <a:gd name="T19" fmla="*/ 132 h 198"/>
                  <a:gd name="T20" fmla="*/ 12 w 114"/>
                  <a:gd name="T21" fmla="*/ 120 h 198"/>
                  <a:gd name="T22" fmla="*/ 20 w 114"/>
                  <a:gd name="T23" fmla="*/ 112 h 198"/>
                  <a:gd name="T24" fmla="*/ 26 w 114"/>
                  <a:gd name="T25" fmla="*/ 106 h 198"/>
                  <a:gd name="T26" fmla="*/ 30 w 114"/>
                  <a:gd name="T27" fmla="*/ 106 h 198"/>
                  <a:gd name="T28" fmla="*/ 38 w 114"/>
                  <a:gd name="T29" fmla="*/ 108 h 198"/>
                  <a:gd name="T30" fmla="*/ 42 w 114"/>
                  <a:gd name="T31" fmla="*/ 116 h 198"/>
                  <a:gd name="T32" fmla="*/ 46 w 114"/>
                  <a:gd name="T33" fmla="*/ 108 h 198"/>
                  <a:gd name="T34" fmla="*/ 50 w 114"/>
                  <a:gd name="T35" fmla="*/ 98 h 198"/>
                  <a:gd name="T36" fmla="*/ 54 w 114"/>
                  <a:gd name="T37" fmla="*/ 90 h 198"/>
                  <a:gd name="T38" fmla="*/ 54 w 114"/>
                  <a:gd name="T39" fmla="*/ 86 h 198"/>
                  <a:gd name="T40" fmla="*/ 56 w 114"/>
                  <a:gd name="T41" fmla="*/ 78 h 198"/>
                  <a:gd name="T42" fmla="*/ 64 w 114"/>
                  <a:gd name="T43" fmla="*/ 72 h 198"/>
                  <a:gd name="T44" fmla="*/ 68 w 114"/>
                  <a:gd name="T45" fmla="*/ 64 h 198"/>
                  <a:gd name="T46" fmla="*/ 68 w 114"/>
                  <a:gd name="T47" fmla="*/ 52 h 198"/>
                  <a:gd name="T48" fmla="*/ 72 w 114"/>
                  <a:gd name="T49" fmla="*/ 46 h 198"/>
                  <a:gd name="T50" fmla="*/ 80 w 114"/>
                  <a:gd name="T51" fmla="*/ 34 h 198"/>
                  <a:gd name="T52" fmla="*/ 86 w 114"/>
                  <a:gd name="T53" fmla="*/ 30 h 198"/>
                  <a:gd name="T54" fmla="*/ 86 w 114"/>
                  <a:gd name="T55" fmla="*/ 22 h 198"/>
                  <a:gd name="T56" fmla="*/ 86 w 114"/>
                  <a:gd name="T57" fmla="*/ 20 h 198"/>
                  <a:gd name="T58" fmla="*/ 86 w 114"/>
                  <a:gd name="T59" fmla="*/ 16 h 198"/>
                  <a:gd name="T60" fmla="*/ 84 w 114"/>
                  <a:gd name="T61" fmla="*/ 8 h 198"/>
                  <a:gd name="T62" fmla="*/ 84 w 114"/>
                  <a:gd name="T63" fmla="*/ 0 h 198"/>
                  <a:gd name="T64" fmla="*/ 86 w 114"/>
                  <a:gd name="T65" fmla="*/ 8 h 198"/>
                  <a:gd name="T66" fmla="*/ 94 w 114"/>
                  <a:gd name="T67" fmla="*/ 20 h 198"/>
                  <a:gd name="T68" fmla="*/ 94 w 114"/>
                  <a:gd name="T69" fmla="*/ 30 h 198"/>
                  <a:gd name="T70" fmla="*/ 94 w 114"/>
                  <a:gd name="T71" fmla="*/ 42 h 198"/>
                  <a:gd name="T72" fmla="*/ 98 w 114"/>
                  <a:gd name="T73" fmla="*/ 50 h 198"/>
                  <a:gd name="T74" fmla="*/ 98 w 114"/>
                  <a:gd name="T75" fmla="*/ 56 h 198"/>
                  <a:gd name="T76" fmla="*/ 86 w 114"/>
                  <a:gd name="T77" fmla="*/ 56 h 198"/>
                  <a:gd name="T78" fmla="*/ 84 w 114"/>
                  <a:gd name="T79" fmla="*/ 68 h 198"/>
                  <a:gd name="T80" fmla="*/ 94 w 114"/>
                  <a:gd name="T81" fmla="*/ 76 h 198"/>
                  <a:gd name="T82" fmla="*/ 98 w 114"/>
                  <a:gd name="T83" fmla="*/ 86 h 198"/>
                  <a:gd name="T84" fmla="*/ 102 w 114"/>
                  <a:gd name="T85" fmla="*/ 94 h 198"/>
                  <a:gd name="T86" fmla="*/ 98 w 114"/>
                  <a:gd name="T87" fmla="*/ 102 h 198"/>
                  <a:gd name="T88" fmla="*/ 94 w 114"/>
                  <a:gd name="T89" fmla="*/ 108 h 198"/>
                  <a:gd name="T90" fmla="*/ 90 w 114"/>
                  <a:gd name="T91" fmla="*/ 120 h 198"/>
                  <a:gd name="T92" fmla="*/ 86 w 114"/>
                  <a:gd name="T93" fmla="*/ 128 h 198"/>
                  <a:gd name="T94" fmla="*/ 86 w 114"/>
                  <a:gd name="T95" fmla="*/ 134 h 198"/>
                  <a:gd name="T96" fmla="*/ 90 w 114"/>
                  <a:gd name="T97" fmla="*/ 146 h 198"/>
                  <a:gd name="T98" fmla="*/ 94 w 114"/>
                  <a:gd name="T99" fmla="*/ 154 h 198"/>
                  <a:gd name="T100" fmla="*/ 98 w 114"/>
                  <a:gd name="T101" fmla="*/ 162 h 198"/>
                  <a:gd name="T102" fmla="*/ 106 w 114"/>
                  <a:gd name="T103" fmla="*/ 172 h 198"/>
                  <a:gd name="T104" fmla="*/ 110 w 114"/>
                  <a:gd name="T105" fmla="*/ 184 h 198"/>
                  <a:gd name="T106" fmla="*/ 110 w 114"/>
                  <a:gd name="T107" fmla="*/ 188 h 198"/>
                  <a:gd name="T108" fmla="*/ 110 w 114"/>
                  <a:gd name="T109" fmla="*/ 198 h 198"/>
                  <a:gd name="T110" fmla="*/ 102 w 114"/>
                  <a:gd name="T111" fmla="*/ 194 h 198"/>
                  <a:gd name="T112" fmla="*/ 94 w 114"/>
                  <a:gd name="T113" fmla="*/ 190 h 198"/>
                  <a:gd name="T114" fmla="*/ 84 w 114"/>
                  <a:gd name="T115" fmla="*/ 190 h 198"/>
                  <a:gd name="T116" fmla="*/ 68 w 114"/>
                  <a:gd name="T117" fmla="*/ 188 h 198"/>
                  <a:gd name="T118" fmla="*/ 56 w 114"/>
                  <a:gd name="T119" fmla="*/ 188 h 198"/>
                  <a:gd name="T120" fmla="*/ 46 w 114"/>
                  <a:gd name="T121" fmla="*/ 188 h 198"/>
                  <a:gd name="T122" fmla="*/ 38 w 114"/>
                  <a:gd name="T123" fmla="*/ 190 h 198"/>
                  <a:gd name="T124" fmla="*/ 26 w 114"/>
                  <a:gd name="T125" fmla="*/ 19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98">
                    <a:moveTo>
                      <a:pt x="26" y="190"/>
                    </a:moveTo>
                    <a:lnTo>
                      <a:pt x="24" y="190"/>
                    </a:lnTo>
                    <a:lnTo>
                      <a:pt x="24" y="188"/>
                    </a:lnTo>
                    <a:lnTo>
                      <a:pt x="20" y="188"/>
                    </a:lnTo>
                    <a:lnTo>
                      <a:pt x="20" y="184"/>
                    </a:lnTo>
                    <a:lnTo>
                      <a:pt x="20" y="176"/>
                    </a:lnTo>
                    <a:lnTo>
                      <a:pt x="24" y="176"/>
                    </a:lnTo>
                    <a:lnTo>
                      <a:pt x="24" y="172"/>
                    </a:lnTo>
                    <a:lnTo>
                      <a:pt x="20" y="168"/>
                    </a:lnTo>
                    <a:lnTo>
                      <a:pt x="20" y="164"/>
                    </a:lnTo>
                    <a:lnTo>
                      <a:pt x="16" y="162"/>
                    </a:lnTo>
                    <a:lnTo>
                      <a:pt x="20" y="162"/>
                    </a:lnTo>
                    <a:lnTo>
                      <a:pt x="16" y="158"/>
                    </a:lnTo>
                    <a:lnTo>
                      <a:pt x="16" y="162"/>
                    </a:lnTo>
                    <a:lnTo>
                      <a:pt x="12" y="162"/>
                    </a:lnTo>
                    <a:lnTo>
                      <a:pt x="12" y="158"/>
                    </a:lnTo>
                    <a:lnTo>
                      <a:pt x="8" y="158"/>
                    </a:lnTo>
                    <a:lnTo>
                      <a:pt x="8" y="154"/>
                    </a:lnTo>
                    <a:lnTo>
                      <a:pt x="8" y="150"/>
                    </a:lnTo>
                    <a:lnTo>
                      <a:pt x="8" y="146"/>
                    </a:lnTo>
                    <a:lnTo>
                      <a:pt x="8" y="150"/>
                    </a:lnTo>
                    <a:lnTo>
                      <a:pt x="4" y="150"/>
                    </a:lnTo>
                    <a:lnTo>
                      <a:pt x="4" y="146"/>
                    </a:lnTo>
                    <a:lnTo>
                      <a:pt x="4" y="150"/>
                    </a:lnTo>
                    <a:lnTo>
                      <a:pt x="0" y="150"/>
                    </a:lnTo>
                    <a:lnTo>
                      <a:pt x="0" y="146"/>
                    </a:lnTo>
                    <a:lnTo>
                      <a:pt x="4" y="142"/>
                    </a:lnTo>
                    <a:lnTo>
                      <a:pt x="4" y="138"/>
                    </a:lnTo>
                    <a:lnTo>
                      <a:pt x="8" y="134"/>
                    </a:lnTo>
                    <a:lnTo>
                      <a:pt x="8" y="132"/>
                    </a:lnTo>
                    <a:lnTo>
                      <a:pt x="8" y="128"/>
                    </a:lnTo>
                    <a:lnTo>
                      <a:pt x="8" y="124"/>
                    </a:lnTo>
                    <a:lnTo>
                      <a:pt x="12" y="120"/>
                    </a:lnTo>
                    <a:lnTo>
                      <a:pt x="16" y="116"/>
                    </a:lnTo>
                    <a:lnTo>
                      <a:pt x="20" y="116"/>
                    </a:lnTo>
                    <a:lnTo>
                      <a:pt x="20" y="112"/>
                    </a:lnTo>
                    <a:lnTo>
                      <a:pt x="20" y="108"/>
                    </a:lnTo>
                    <a:lnTo>
                      <a:pt x="24" y="108"/>
                    </a:lnTo>
                    <a:lnTo>
                      <a:pt x="26" y="106"/>
                    </a:lnTo>
                    <a:lnTo>
                      <a:pt x="26" y="108"/>
                    </a:lnTo>
                    <a:lnTo>
                      <a:pt x="30" y="108"/>
                    </a:lnTo>
                    <a:lnTo>
                      <a:pt x="30" y="106"/>
                    </a:lnTo>
                    <a:lnTo>
                      <a:pt x="34" y="106"/>
                    </a:lnTo>
                    <a:lnTo>
                      <a:pt x="34" y="108"/>
                    </a:lnTo>
                    <a:lnTo>
                      <a:pt x="38" y="108"/>
                    </a:lnTo>
                    <a:lnTo>
                      <a:pt x="38" y="112"/>
                    </a:lnTo>
                    <a:lnTo>
                      <a:pt x="38" y="116"/>
                    </a:lnTo>
                    <a:lnTo>
                      <a:pt x="42" y="116"/>
                    </a:lnTo>
                    <a:lnTo>
                      <a:pt x="42" y="112"/>
                    </a:lnTo>
                    <a:lnTo>
                      <a:pt x="46" y="112"/>
                    </a:lnTo>
                    <a:lnTo>
                      <a:pt x="46" y="108"/>
                    </a:lnTo>
                    <a:lnTo>
                      <a:pt x="50" y="106"/>
                    </a:lnTo>
                    <a:lnTo>
                      <a:pt x="50" y="102"/>
                    </a:lnTo>
                    <a:lnTo>
                      <a:pt x="50" y="98"/>
                    </a:lnTo>
                    <a:lnTo>
                      <a:pt x="54" y="98"/>
                    </a:lnTo>
                    <a:lnTo>
                      <a:pt x="54" y="94"/>
                    </a:lnTo>
                    <a:lnTo>
                      <a:pt x="54" y="90"/>
                    </a:lnTo>
                    <a:lnTo>
                      <a:pt x="54" y="86"/>
                    </a:lnTo>
                    <a:lnTo>
                      <a:pt x="56" y="86"/>
                    </a:lnTo>
                    <a:lnTo>
                      <a:pt x="54" y="86"/>
                    </a:lnTo>
                    <a:lnTo>
                      <a:pt x="54" y="82"/>
                    </a:lnTo>
                    <a:lnTo>
                      <a:pt x="56" y="82"/>
                    </a:lnTo>
                    <a:lnTo>
                      <a:pt x="56" y="78"/>
                    </a:lnTo>
                    <a:lnTo>
                      <a:pt x="60" y="78"/>
                    </a:lnTo>
                    <a:lnTo>
                      <a:pt x="64" y="76"/>
                    </a:lnTo>
                    <a:lnTo>
                      <a:pt x="64" y="72"/>
                    </a:lnTo>
                    <a:lnTo>
                      <a:pt x="64" y="68"/>
                    </a:lnTo>
                    <a:lnTo>
                      <a:pt x="64" y="64"/>
                    </a:lnTo>
                    <a:lnTo>
                      <a:pt x="68" y="64"/>
                    </a:lnTo>
                    <a:lnTo>
                      <a:pt x="68" y="60"/>
                    </a:lnTo>
                    <a:lnTo>
                      <a:pt x="68" y="56"/>
                    </a:lnTo>
                    <a:lnTo>
                      <a:pt x="68" y="52"/>
                    </a:lnTo>
                    <a:lnTo>
                      <a:pt x="72" y="52"/>
                    </a:lnTo>
                    <a:lnTo>
                      <a:pt x="72" y="50"/>
                    </a:lnTo>
                    <a:lnTo>
                      <a:pt x="72" y="46"/>
                    </a:lnTo>
                    <a:lnTo>
                      <a:pt x="76" y="42"/>
                    </a:lnTo>
                    <a:lnTo>
                      <a:pt x="76" y="38"/>
                    </a:lnTo>
                    <a:lnTo>
                      <a:pt x="80" y="34"/>
                    </a:lnTo>
                    <a:lnTo>
                      <a:pt x="84" y="34"/>
                    </a:lnTo>
                    <a:lnTo>
                      <a:pt x="84" y="30"/>
                    </a:lnTo>
                    <a:lnTo>
                      <a:pt x="86" y="30"/>
                    </a:lnTo>
                    <a:lnTo>
                      <a:pt x="90" y="26"/>
                    </a:lnTo>
                    <a:lnTo>
                      <a:pt x="86" y="26"/>
                    </a:lnTo>
                    <a:lnTo>
                      <a:pt x="86" y="22"/>
                    </a:lnTo>
                    <a:lnTo>
                      <a:pt x="90" y="22"/>
                    </a:lnTo>
                    <a:lnTo>
                      <a:pt x="90" y="20"/>
                    </a:lnTo>
                    <a:lnTo>
                      <a:pt x="86" y="20"/>
                    </a:lnTo>
                    <a:lnTo>
                      <a:pt x="90" y="20"/>
                    </a:lnTo>
                    <a:lnTo>
                      <a:pt x="90" y="16"/>
                    </a:lnTo>
                    <a:lnTo>
                      <a:pt x="86" y="16"/>
                    </a:lnTo>
                    <a:lnTo>
                      <a:pt x="84" y="16"/>
                    </a:lnTo>
                    <a:lnTo>
                      <a:pt x="84" y="12"/>
                    </a:lnTo>
                    <a:lnTo>
                      <a:pt x="84" y="8"/>
                    </a:lnTo>
                    <a:lnTo>
                      <a:pt x="84" y="4"/>
                    </a:lnTo>
                    <a:lnTo>
                      <a:pt x="80" y="0"/>
                    </a:lnTo>
                    <a:lnTo>
                      <a:pt x="84" y="0"/>
                    </a:lnTo>
                    <a:lnTo>
                      <a:pt x="86" y="0"/>
                    </a:lnTo>
                    <a:lnTo>
                      <a:pt x="86" y="4"/>
                    </a:lnTo>
                    <a:lnTo>
                      <a:pt x="86" y="8"/>
                    </a:lnTo>
                    <a:lnTo>
                      <a:pt x="90" y="8"/>
                    </a:lnTo>
                    <a:lnTo>
                      <a:pt x="94" y="16"/>
                    </a:lnTo>
                    <a:lnTo>
                      <a:pt x="94" y="20"/>
                    </a:lnTo>
                    <a:lnTo>
                      <a:pt x="94" y="22"/>
                    </a:lnTo>
                    <a:lnTo>
                      <a:pt x="94" y="26"/>
                    </a:lnTo>
                    <a:lnTo>
                      <a:pt x="94" y="30"/>
                    </a:lnTo>
                    <a:lnTo>
                      <a:pt x="94" y="34"/>
                    </a:lnTo>
                    <a:lnTo>
                      <a:pt x="94" y="38"/>
                    </a:lnTo>
                    <a:lnTo>
                      <a:pt x="94" y="42"/>
                    </a:lnTo>
                    <a:lnTo>
                      <a:pt x="94" y="46"/>
                    </a:lnTo>
                    <a:lnTo>
                      <a:pt x="98" y="46"/>
                    </a:lnTo>
                    <a:lnTo>
                      <a:pt x="98" y="50"/>
                    </a:lnTo>
                    <a:lnTo>
                      <a:pt x="102" y="52"/>
                    </a:lnTo>
                    <a:lnTo>
                      <a:pt x="102" y="56"/>
                    </a:lnTo>
                    <a:lnTo>
                      <a:pt x="98" y="56"/>
                    </a:lnTo>
                    <a:lnTo>
                      <a:pt x="94" y="56"/>
                    </a:lnTo>
                    <a:lnTo>
                      <a:pt x="90" y="56"/>
                    </a:lnTo>
                    <a:lnTo>
                      <a:pt x="86" y="56"/>
                    </a:lnTo>
                    <a:lnTo>
                      <a:pt x="84" y="56"/>
                    </a:lnTo>
                    <a:lnTo>
                      <a:pt x="80" y="60"/>
                    </a:lnTo>
                    <a:lnTo>
                      <a:pt x="84" y="68"/>
                    </a:lnTo>
                    <a:lnTo>
                      <a:pt x="86" y="72"/>
                    </a:lnTo>
                    <a:lnTo>
                      <a:pt x="90" y="76"/>
                    </a:lnTo>
                    <a:lnTo>
                      <a:pt x="94" y="76"/>
                    </a:lnTo>
                    <a:lnTo>
                      <a:pt x="94" y="78"/>
                    </a:lnTo>
                    <a:lnTo>
                      <a:pt x="98" y="82"/>
                    </a:lnTo>
                    <a:lnTo>
                      <a:pt x="98" y="86"/>
                    </a:lnTo>
                    <a:lnTo>
                      <a:pt x="98" y="90"/>
                    </a:lnTo>
                    <a:lnTo>
                      <a:pt x="102" y="90"/>
                    </a:lnTo>
                    <a:lnTo>
                      <a:pt x="102" y="94"/>
                    </a:lnTo>
                    <a:lnTo>
                      <a:pt x="102" y="98"/>
                    </a:lnTo>
                    <a:lnTo>
                      <a:pt x="102" y="102"/>
                    </a:lnTo>
                    <a:lnTo>
                      <a:pt x="98" y="102"/>
                    </a:lnTo>
                    <a:lnTo>
                      <a:pt x="98" y="106"/>
                    </a:lnTo>
                    <a:lnTo>
                      <a:pt x="94" y="106"/>
                    </a:lnTo>
                    <a:lnTo>
                      <a:pt x="94" y="108"/>
                    </a:lnTo>
                    <a:lnTo>
                      <a:pt x="94" y="112"/>
                    </a:lnTo>
                    <a:lnTo>
                      <a:pt x="90" y="116"/>
                    </a:lnTo>
                    <a:lnTo>
                      <a:pt x="90" y="120"/>
                    </a:lnTo>
                    <a:lnTo>
                      <a:pt x="86" y="120"/>
                    </a:lnTo>
                    <a:lnTo>
                      <a:pt x="86" y="124"/>
                    </a:lnTo>
                    <a:lnTo>
                      <a:pt x="86" y="128"/>
                    </a:lnTo>
                    <a:lnTo>
                      <a:pt x="90" y="128"/>
                    </a:lnTo>
                    <a:lnTo>
                      <a:pt x="86" y="132"/>
                    </a:lnTo>
                    <a:lnTo>
                      <a:pt x="86" y="134"/>
                    </a:lnTo>
                    <a:lnTo>
                      <a:pt x="90" y="138"/>
                    </a:lnTo>
                    <a:lnTo>
                      <a:pt x="90" y="142"/>
                    </a:lnTo>
                    <a:lnTo>
                      <a:pt x="90" y="146"/>
                    </a:lnTo>
                    <a:lnTo>
                      <a:pt x="90" y="150"/>
                    </a:lnTo>
                    <a:lnTo>
                      <a:pt x="94" y="150"/>
                    </a:lnTo>
                    <a:lnTo>
                      <a:pt x="94" y="154"/>
                    </a:lnTo>
                    <a:lnTo>
                      <a:pt x="94" y="158"/>
                    </a:lnTo>
                    <a:lnTo>
                      <a:pt x="94" y="162"/>
                    </a:lnTo>
                    <a:lnTo>
                      <a:pt x="98" y="162"/>
                    </a:lnTo>
                    <a:lnTo>
                      <a:pt x="98" y="164"/>
                    </a:lnTo>
                    <a:lnTo>
                      <a:pt x="102" y="168"/>
                    </a:lnTo>
                    <a:lnTo>
                      <a:pt x="106" y="172"/>
                    </a:lnTo>
                    <a:lnTo>
                      <a:pt x="110" y="176"/>
                    </a:lnTo>
                    <a:lnTo>
                      <a:pt x="110" y="180"/>
                    </a:lnTo>
                    <a:lnTo>
                      <a:pt x="110" y="184"/>
                    </a:lnTo>
                    <a:lnTo>
                      <a:pt x="110" y="188"/>
                    </a:lnTo>
                    <a:lnTo>
                      <a:pt x="114" y="188"/>
                    </a:lnTo>
                    <a:lnTo>
                      <a:pt x="110" y="188"/>
                    </a:lnTo>
                    <a:lnTo>
                      <a:pt x="110" y="190"/>
                    </a:lnTo>
                    <a:lnTo>
                      <a:pt x="110" y="194"/>
                    </a:lnTo>
                    <a:lnTo>
                      <a:pt x="110" y="198"/>
                    </a:lnTo>
                    <a:lnTo>
                      <a:pt x="110" y="194"/>
                    </a:lnTo>
                    <a:lnTo>
                      <a:pt x="106" y="194"/>
                    </a:lnTo>
                    <a:lnTo>
                      <a:pt x="102" y="194"/>
                    </a:lnTo>
                    <a:lnTo>
                      <a:pt x="102" y="190"/>
                    </a:lnTo>
                    <a:lnTo>
                      <a:pt x="98" y="190"/>
                    </a:lnTo>
                    <a:lnTo>
                      <a:pt x="94" y="190"/>
                    </a:lnTo>
                    <a:lnTo>
                      <a:pt x="90" y="190"/>
                    </a:lnTo>
                    <a:lnTo>
                      <a:pt x="86" y="190"/>
                    </a:lnTo>
                    <a:lnTo>
                      <a:pt x="84" y="190"/>
                    </a:lnTo>
                    <a:lnTo>
                      <a:pt x="76" y="190"/>
                    </a:lnTo>
                    <a:lnTo>
                      <a:pt x="68" y="190"/>
                    </a:lnTo>
                    <a:lnTo>
                      <a:pt x="68" y="188"/>
                    </a:lnTo>
                    <a:lnTo>
                      <a:pt x="64" y="188"/>
                    </a:lnTo>
                    <a:lnTo>
                      <a:pt x="60" y="188"/>
                    </a:lnTo>
                    <a:lnTo>
                      <a:pt x="56" y="188"/>
                    </a:lnTo>
                    <a:lnTo>
                      <a:pt x="54" y="188"/>
                    </a:lnTo>
                    <a:lnTo>
                      <a:pt x="50" y="188"/>
                    </a:lnTo>
                    <a:lnTo>
                      <a:pt x="46" y="188"/>
                    </a:lnTo>
                    <a:lnTo>
                      <a:pt x="42" y="188"/>
                    </a:lnTo>
                    <a:lnTo>
                      <a:pt x="42" y="190"/>
                    </a:lnTo>
                    <a:lnTo>
                      <a:pt x="38" y="190"/>
                    </a:lnTo>
                    <a:lnTo>
                      <a:pt x="30" y="190"/>
                    </a:lnTo>
                    <a:lnTo>
                      <a:pt x="26" y="190"/>
                    </a:lnTo>
                    <a:lnTo>
                      <a:pt x="26" y="190"/>
                    </a:lnTo>
                    <a:lnTo>
                      <a:pt x="26" y="19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7" name="Freeform 134">
                <a:extLst>
                  <a:ext uri="{FF2B5EF4-FFF2-40B4-BE49-F238E27FC236}">
                    <a16:creationId xmlns:a16="http://schemas.microsoft.com/office/drawing/2014/main" id="{843DE60C-2AA2-1E79-D617-6740F4E8E388}"/>
                  </a:ext>
                </a:extLst>
              </p:cNvPr>
              <p:cNvSpPr>
                <a:spLocks noEditPoints="1"/>
              </p:cNvSpPr>
              <p:nvPr/>
            </p:nvSpPr>
            <p:spPr bwMode="auto">
              <a:xfrm>
                <a:off x="3825875" y="4089468"/>
                <a:ext cx="60325" cy="63500"/>
              </a:xfrm>
              <a:custGeom>
                <a:avLst/>
                <a:gdLst>
                  <a:gd name="T0" fmla="*/ 0 w 38"/>
                  <a:gd name="T1" fmla="*/ 4 h 40"/>
                  <a:gd name="T2" fmla="*/ 0 w 38"/>
                  <a:gd name="T3" fmla="*/ 4 h 40"/>
                  <a:gd name="T4" fmla="*/ 4 w 38"/>
                  <a:gd name="T5" fmla="*/ 0 h 40"/>
                  <a:gd name="T6" fmla="*/ 4 w 38"/>
                  <a:gd name="T7" fmla="*/ 4 h 40"/>
                  <a:gd name="T8" fmla="*/ 4 w 38"/>
                  <a:gd name="T9" fmla="*/ 4 h 40"/>
                  <a:gd name="T10" fmla="*/ 4 w 38"/>
                  <a:gd name="T11" fmla="*/ 4 h 40"/>
                  <a:gd name="T12" fmla="*/ 0 w 38"/>
                  <a:gd name="T13" fmla="*/ 4 h 40"/>
                  <a:gd name="T14" fmla="*/ 0 w 38"/>
                  <a:gd name="T15" fmla="*/ 4 h 40"/>
                  <a:gd name="T16" fmla="*/ 4 w 38"/>
                  <a:gd name="T17" fmla="*/ 8 h 40"/>
                  <a:gd name="T18" fmla="*/ 4 w 38"/>
                  <a:gd name="T19" fmla="*/ 8 h 40"/>
                  <a:gd name="T20" fmla="*/ 4 w 38"/>
                  <a:gd name="T21" fmla="*/ 4 h 40"/>
                  <a:gd name="T22" fmla="*/ 8 w 38"/>
                  <a:gd name="T23" fmla="*/ 8 h 40"/>
                  <a:gd name="T24" fmla="*/ 4 w 38"/>
                  <a:gd name="T25" fmla="*/ 8 h 40"/>
                  <a:gd name="T26" fmla="*/ 34 w 38"/>
                  <a:gd name="T27" fmla="*/ 10 h 40"/>
                  <a:gd name="T28" fmla="*/ 34 w 38"/>
                  <a:gd name="T29" fmla="*/ 8 h 40"/>
                  <a:gd name="T30" fmla="*/ 34 w 38"/>
                  <a:gd name="T31" fmla="*/ 8 h 40"/>
                  <a:gd name="T32" fmla="*/ 34 w 38"/>
                  <a:gd name="T33" fmla="*/ 8 h 40"/>
                  <a:gd name="T34" fmla="*/ 34 w 38"/>
                  <a:gd name="T35" fmla="*/ 10 h 40"/>
                  <a:gd name="T36" fmla="*/ 16 w 38"/>
                  <a:gd name="T37" fmla="*/ 10 h 40"/>
                  <a:gd name="T38" fmla="*/ 12 w 38"/>
                  <a:gd name="T39" fmla="*/ 10 h 40"/>
                  <a:gd name="T40" fmla="*/ 16 w 38"/>
                  <a:gd name="T41" fmla="*/ 10 h 40"/>
                  <a:gd name="T42" fmla="*/ 20 w 38"/>
                  <a:gd name="T43" fmla="*/ 10 h 40"/>
                  <a:gd name="T44" fmla="*/ 20 w 38"/>
                  <a:gd name="T45" fmla="*/ 10 h 40"/>
                  <a:gd name="T46" fmla="*/ 16 w 38"/>
                  <a:gd name="T47" fmla="*/ 10 h 40"/>
                  <a:gd name="T48" fmla="*/ 16 w 38"/>
                  <a:gd name="T49" fmla="*/ 10 h 40"/>
                  <a:gd name="T50" fmla="*/ 16 w 38"/>
                  <a:gd name="T51" fmla="*/ 10 h 40"/>
                  <a:gd name="T52" fmla="*/ 16 w 38"/>
                  <a:gd name="T53" fmla="*/ 10 h 40"/>
                  <a:gd name="T54" fmla="*/ 16 w 38"/>
                  <a:gd name="T55" fmla="*/ 10 h 40"/>
                  <a:gd name="T56" fmla="*/ 34 w 38"/>
                  <a:gd name="T57" fmla="*/ 22 h 40"/>
                  <a:gd name="T58" fmla="*/ 34 w 38"/>
                  <a:gd name="T59" fmla="*/ 22 h 40"/>
                  <a:gd name="T60" fmla="*/ 34 w 38"/>
                  <a:gd name="T61" fmla="*/ 18 h 40"/>
                  <a:gd name="T62" fmla="*/ 38 w 38"/>
                  <a:gd name="T63" fmla="*/ 18 h 40"/>
                  <a:gd name="T64" fmla="*/ 38 w 38"/>
                  <a:gd name="T65" fmla="*/ 18 h 40"/>
                  <a:gd name="T66" fmla="*/ 34 w 38"/>
                  <a:gd name="T67" fmla="*/ 22 h 40"/>
                  <a:gd name="T68" fmla="*/ 30 w 38"/>
                  <a:gd name="T69" fmla="*/ 38 h 40"/>
                  <a:gd name="T70" fmla="*/ 30 w 38"/>
                  <a:gd name="T71" fmla="*/ 38 h 40"/>
                  <a:gd name="T72" fmla="*/ 30 w 38"/>
                  <a:gd name="T73" fmla="*/ 34 h 40"/>
                  <a:gd name="T74" fmla="*/ 30 w 38"/>
                  <a:gd name="T75" fmla="*/ 34 h 40"/>
                  <a:gd name="T76" fmla="*/ 30 w 38"/>
                  <a:gd name="T77" fmla="*/ 38 h 40"/>
                  <a:gd name="T78" fmla="*/ 30 w 38"/>
                  <a:gd name="T79" fmla="*/ 38 h 40"/>
                  <a:gd name="T80" fmla="*/ 24 w 38"/>
                  <a:gd name="T81" fmla="*/ 40 h 40"/>
                  <a:gd name="T82" fmla="*/ 24 w 38"/>
                  <a:gd name="T83" fmla="*/ 38 h 40"/>
                  <a:gd name="T84" fmla="*/ 24 w 38"/>
                  <a:gd name="T85" fmla="*/ 38 h 40"/>
                  <a:gd name="T86" fmla="*/ 24 w 38"/>
                  <a:gd name="T87" fmla="*/ 34 h 40"/>
                  <a:gd name="T88" fmla="*/ 26 w 38"/>
                  <a:gd name="T89" fmla="*/ 38 h 40"/>
                  <a:gd name="T90" fmla="*/ 26 w 38"/>
                  <a:gd name="T91" fmla="*/ 38 h 40"/>
                  <a:gd name="T92" fmla="*/ 26 w 38"/>
                  <a:gd name="T93" fmla="*/ 40 h 40"/>
                  <a:gd name="T94" fmla="*/ 12 w 38"/>
                  <a:gd name="T95" fmla="*/ 40 h 40"/>
                  <a:gd name="T96" fmla="*/ 12 w 38"/>
                  <a:gd name="T97" fmla="*/ 40 h 40"/>
                  <a:gd name="T98" fmla="*/ 12 w 38"/>
                  <a:gd name="T99" fmla="*/ 40 h 40"/>
                  <a:gd name="T100" fmla="*/ 12 w 38"/>
                  <a:gd name="T101" fmla="*/ 38 h 40"/>
                  <a:gd name="T102" fmla="*/ 16 w 38"/>
                  <a:gd name="T103" fmla="*/ 38 h 40"/>
                  <a:gd name="T104" fmla="*/ 16 w 38"/>
                  <a:gd name="T105" fmla="*/ 40 h 40"/>
                  <a:gd name="T106" fmla="*/ 16 w 38"/>
                  <a:gd name="T107" fmla="*/ 40 h 40"/>
                  <a:gd name="T108" fmla="*/ 12 w 38"/>
                  <a:gd name="T10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40">
                    <a:moveTo>
                      <a:pt x="0" y="4"/>
                    </a:moveTo>
                    <a:lnTo>
                      <a:pt x="0" y="4"/>
                    </a:lnTo>
                    <a:lnTo>
                      <a:pt x="0" y="4"/>
                    </a:lnTo>
                    <a:lnTo>
                      <a:pt x="0" y="4"/>
                    </a:lnTo>
                    <a:lnTo>
                      <a:pt x="0" y="4"/>
                    </a:lnTo>
                    <a:lnTo>
                      <a:pt x="0" y="4"/>
                    </a:lnTo>
                    <a:lnTo>
                      <a:pt x="0" y="4"/>
                    </a:lnTo>
                    <a:lnTo>
                      <a:pt x="0" y="0"/>
                    </a:lnTo>
                    <a:lnTo>
                      <a:pt x="4" y="0"/>
                    </a:lnTo>
                    <a:lnTo>
                      <a:pt x="4" y="0"/>
                    </a:lnTo>
                    <a:lnTo>
                      <a:pt x="4" y="0"/>
                    </a:lnTo>
                    <a:lnTo>
                      <a:pt x="4" y="4"/>
                    </a:lnTo>
                    <a:lnTo>
                      <a:pt x="4" y="4"/>
                    </a:lnTo>
                    <a:lnTo>
                      <a:pt x="4" y="4"/>
                    </a:lnTo>
                    <a:lnTo>
                      <a:pt x="4" y="4"/>
                    </a:lnTo>
                    <a:lnTo>
                      <a:pt x="4" y="4"/>
                    </a:lnTo>
                    <a:lnTo>
                      <a:pt x="4" y="4"/>
                    </a:lnTo>
                    <a:lnTo>
                      <a:pt x="4" y="4"/>
                    </a:lnTo>
                    <a:lnTo>
                      <a:pt x="4" y="4"/>
                    </a:lnTo>
                    <a:lnTo>
                      <a:pt x="0" y="4"/>
                    </a:lnTo>
                    <a:lnTo>
                      <a:pt x="0" y="4"/>
                    </a:lnTo>
                    <a:lnTo>
                      <a:pt x="0" y="4"/>
                    </a:lnTo>
                    <a:lnTo>
                      <a:pt x="0" y="4"/>
                    </a:lnTo>
                    <a:lnTo>
                      <a:pt x="0" y="4"/>
                    </a:lnTo>
                    <a:lnTo>
                      <a:pt x="0" y="4"/>
                    </a:lnTo>
                    <a:close/>
                    <a:moveTo>
                      <a:pt x="4" y="8"/>
                    </a:moveTo>
                    <a:lnTo>
                      <a:pt x="4" y="8"/>
                    </a:lnTo>
                    <a:lnTo>
                      <a:pt x="4" y="8"/>
                    </a:lnTo>
                    <a:lnTo>
                      <a:pt x="4" y="8"/>
                    </a:lnTo>
                    <a:lnTo>
                      <a:pt x="4" y="8"/>
                    </a:lnTo>
                    <a:lnTo>
                      <a:pt x="4" y="4"/>
                    </a:lnTo>
                    <a:lnTo>
                      <a:pt x="4" y="4"/>
                    </a:lnTo>
                    <a:lnTo>
                      <a:pt x="4" y="4"/>
                    </a:lnTo>
                    <a:lnTo>
                      <a:pt x="8" y="8"/>
                    </a:lnTo>
                    <a:lnTo>
                      <a:pt x="8" y="8"/>
                    </a:lnTo>
                    <a:lnTo>
                      <a:pt x="8" y="8"/>
                    </a:lnTo>
                    <a:lnTo>
                      <a:pt x="8" y="8"/>
                    </a:lnTo>
                    <a:lnTo>
                      <a:pt x="4" y="8"/>
                    </a:lnTo>
                    <a:lnTo>
                      <a:pt x="4" y="8"/>
                    </a:lnTo>
                    <a:lnTo>
                      <a:pt x="4" y="8"/>
                    </a:lnTo>
                    <a:lnTo>
                      <a:pt x="4" y="8"/>
                    </a:lnTo>
                    <a:close/>
                    <a:moveTo>
                      <a:pt x="34" y="10"/>
                    </a:moveTo>
                    <a:lnTo>
                      <a:pt x="34" y="10"/>
                    </a:lnTo>
                    <a:lnTo>
                      <a:pt x="34" y="10"/>
                    </a:lnTo>
                    <a:lnTo>
                      <a:pt x="34" y="8"/>
                    </a:lnTo>
                    <a:lnTo>
                      <a:pt x="34" y="8"/>
                    </a:lnTo>
                    <a:lnTo>
                      <a:pt x="34" y="8"/>
                    </a:lnTo>
                    <a:lnTo>
                      <a:pt x="34" y="8"/>
                    </a:lnTo>
                    <a:lnTo>
                      <a:pt x="34" y="8"/>
                    </a:lnTo>
                    <a:lnTo>
                      <a:pt x="34" y="8"/>
                    </a:lnTo>
                    <a:lnTo>
                      <a:pt x="34" y="8"/>
                    </a:lnTo>
                    <a:lnTo>
                      <a:pt x="34" y="10"/>
                    </a:lnTo>
                    <a:lnTo>
                      <a:pt x="34" y="10"/>
                    </a:lnTo>
                    <a:lnTo>
                      <a:pt x="34" y="10"/>
                    </a:lnTo>
                    <a:lnTo>
                      <a:pt x="34" y="10"/>
                    </a:lnTo>
                    <a:lnTo>
                      <a:pt x="34" y="10"/>
                    </a:lnTo>
                    <a:close/>
                    <a:moveTo>
                      <a:pt x="16" y="10"/>
                    </a:moveTo>
                    <a:lnTo>
                      <a:pt x="12" y="10"/>
                    </a:lnTo>
                    <a:lnTo>
                      <a:pt x="12" y="10"/>
                    </a:lnTo>
                    <a:lnTo>
                      <a:pt x="12" y="10"/>
                    </a:lnTo>
                    <a:lnTo>
                      <a:pt x="12" y="10"/>
                    </a:lnTo>
                    <a:lnTo>
                      <a:pt x="16" y="10"/>
                    </a:lnTo>
                    <a:lnTo>
                      <a:pt x="16" y="10"/>
                    </a:lnTo>
                    <a:lnTo>
                      <a:pt x="16" y="10"/>
                    </a:lnTo>
                    <a:lnTo>
                      <a:pt x="16" y="10"/>
                    </a:lnTo>
                    <a:lnTo>
                      <a:pt x="20" y="10"/>
                    </a:lnTo>
                    <a:lnTo>
                      <a:pt x="20" y="10"/>
                    </a:lnTo>
                    <a:lnTo>
                      <a:pt x="20" y="10"/>
                    </a:lnTo>
                    <a:lnTo>
                      <a:pt x="20" y="10"/>
                    </a:lnTo>
                    <a:lnTo>
                      <a:pt x="20" y="10"/>
                    </a:lnTo>
                    <a:lnTo>
                      <a:pt x="20"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lnTo>
                      <a:pt x="16" y="10"/>
                    </a:lnTo>
                    <a:close/>
                    <a:moveTo>
                      <a:pt x="34" y="22"/>
                    </a:moveTo>
                    <a:lnTo>
                      <a:pt x="34" y="22"/>
                    </a:lnTo>
                    <a:lnTo>
                      <a:pt x="34" y="22"/>
                    </a:lnTo>
                    <a:lnTo>
                      <a:pt x="34" y="22"/>
                    </a:lnTo>
                    <a:lnTo>
                      <a:pt x="34" y="18"/>
                    </a:lnTo>
                    <a:lnTo>
                      <a:pt x="34" y="18"/>
                    </a:lnTo>
                    <a:lnTo>
                      <a:pt x="34" y="18"/>
                    </a:lnTo>
                    <a:lnTo>
                      <a:pt x="34" y="18"/>
                    </a:lnTo>
                    <a:lnTo>
                      <a:pt x="38" y="18"/>
                    </a:lnTo>
                    <a:lnTo>
                      <a:pt x="38" y="18"/>
                    </a:lnTo>
                    <a:lnTo>
                      <a:pt x="38" y="18"/>
                    </a:lnTo>
                    <a:lnTo>
                      <a:pt x="38" y="18"/>
                    </a:lnTo>
                    <a:lnTo>
                      <a:pt x="38" y="18"/>
                    </a:lnTo>
                    <a:lnTo>
                      <a:pt x="38" y="18"/>
                    </a:lnTo>
                    <a:lnTo>
                      <a:pt x="38" y="22"/>
                    </a:lnTo>
                    <a:lnTo>
                      <a:pt x="34" y="22"/>
                    </a:lnTo>
                    <a:lnTo>
                      <a:pt x="34" y="22"/>
                    </a:lnTo>
                    <a:lnTo>
                      <a:pt x="34" y="22"/>
                    </a:lnTo>
                    <a:close/>
                    <a:moveTo>
                      <a:pt x="30" y="38"/>
                    </a:moveTo>
                    <a:lnTo>
                      <a:pt x="30" y="38"/>
                    </a:lnTo>
                    <a:lnTo>
                      <a:pt x="30" y="38"/>
                    </a:lnTo>
                    <a:lnTo>
                      <a:pt x="30" y="38"/>
                    </a:lnTo>
                    <a:lnTo>
                      <a:pt x="30" y="38"/>
                    </a:lnTo>
                    <a:lnTo>
                      <a:pt x="30" y="34"/>
                    </a:lnTo>
                    <a:lnTo>
                      <a:pt x="30" y="34"/>
                    </a:lnTo>
                    <a:lnTo>
                      <a:pt x="30" y="34"/>
                    </a:lnTo>
                    <a:lnTo>
                      <a:pt x="30" y="34"/>
                    </a:lnTo>
                    <a:lnTo>
                      <a:pt x="30" y="34"/>
                    </a:lnTo>
                    <a:lnTo>
                      <a:pt x="30" y="38"/>
                    </a:lnTo>
                    <a:lnTo>
                      <a:pt x="30" y="38"/>
                    </a:lnTo>
                    <a:lnTo>
                      <a:pt x="30" y="38"/>
                    </a:lnTo>
                    <a:lnTo>
                      <a:pt x="30" y="38"/>
                    </a:lnTo>
                    <a:lnTo>
                      <a:pt x="30" y="38"/>
                    </a:lnTo>
                    <a:lnTo>
                      <a:pt x="30" y="38"/>
                    </a:lnTo>
                    <a:close/>
                    <a:moveTo>
                      <a:pt x="26" y="40"/>
                    </a:moveTo>
                    <a:lnTo>
                      <a:pt x="24" y="40"/>
                    </a:lnTo>
                    <a:lnTo>
                      <a:pt x="24" y="40"/>
                    </a:lnTo>
                    <a:lnTo>
                      <a:pt x="24" y="40"/>
                    </a:lnTo>
                    <a:lnTo>
                      <a:pt x="24" y="40"/>
                    </a:lnTo>
                    <a:lnTo>
                      <a:pt x="24" y="38"/>
                    </a:lnTo>
                    <a:lnTo>
                      <a:pt x="24" y="38"/>
                    </a:lnTo>
                    <a:lnTo>
                      <a:pt x="24" y="38"/>
                    </a:lnTo>
                    <a:lnTo>
                      <a:pt x="24" y="38"/>
                    </a:lnTo>
                    <a:lnTo>
                      <a:pt x="24" y="34"/>
                    </a:lnTo>
                    <a:lnTo>
                      <a:pt x="24" y="34"/>
                    </a:lnTo>
                    <a:lnTo>
                      <a:pt x="24" y="34"/>
                    </a:lnTo>
                    <a:lnTo>
                      <a:pt x="24" y="38"/>
                    </a:lnTo>
                    <a:lnTo>
                      <a:pt x="26" y="38"/>
                    </a:lnTo>
                    <a:lnTo>
                      <a:pt x="26" y="38"/>
                    </a:lnTo>
                    <a:lnTo>
                      <a:pt x="26" y="38"/>
                    </a:lnTo>
                    <a:lnTo>
                      <a:pt x="26" y="38"/>
                    </a:lnTo>
                    <a:lnTo>
                      <a:pt x="26" y="38"/>
                    </a:lnTo>
                    <a:lnTo>
                      <a:pt x="26" y="40"/>
                    </a:lnTo>
                    <a:lnTo>
                      <a:pt x="26" y="40"/>
                    </a:lnTo>
                    <a:lnTo>
                      <a:pt x="26" y="40"/>
                    </a:lnTo>
                    <a:close/>
                    <a:moveTo>
                      <a:pt x="12" y="40"/>
                    </a:moveTo>
                    <a:lnTo>
                      <a:pt x="12" y="40"/>
                    </a:lnTo>
                    <a:lnTo>
                      <a:pt x="12" y="40"/>
                    </a:lnTo>
                    <a:lnTo>
                      <a:pt x="12" y="40"/>
                    </a:lnTo>
                    <a:lnTo>
                      <a:pt x="12" y="40"/>
                    </a:lnTo>
                    <a:lnTo>
                      <a:pt x="12" y="40"/>
                    </a:lnTo>
                    <a:lnTo>
                      <a:pt x="12" y="40"/>
                    </a:lnTo>
                    <a:lnTo>
                      <a:pt x="12" y="40"/>
                    </a:lnTo>
                    <a:lnTo>
                      <a:pt x="12" y="40"/>
                    </a:lnTo>
                    <a:lnTo>
                      <a:pt x="12" y="38"/>
                    </a:lnTo>
                    <a:lnTo>
                      <a:pt x="12" y="38"/>
                    </a:lnTo>
                    <a:lnTo>
                      <a:pt x="12" y="38"/>
                    </a:lnTo>
                    <a:lnTo>
                      <a:pt x="12" y="38"/>
                    </a:lnTo>
                    <a:lnTo>
                      <a:pt x="16" y="38"/>
                    </a:lnTo>
                    <a:lnTo>
                      <a:pt x="16" y="38"/>
                    </a:lnTo>
                    <a:lnTo>
                      <a:pt x="16" y="38"/>
                    </a:lnTo>
                    <a:lnTo>
                      <a:pt x="16" y="40"/>
                    </a:lnTo>
                    <a:lnTo>
                      <a:pt x="16" y="40"/>
                    </a:lnTo>
                    <a:lnTo>
                      <a:pt x="16" y="40"/>
                    </a:lnTo>
                    <a:lnTo>
                      <a:pt x="16" y="40"/>
                    </a:lnTo>
                    <a:lnTo>
                      <a:pt x="16" y="40"/>
                    </a:lnTo>
                    <a:lnTo>
                      <a:pt x="16" y="40"/>
                    </a:lnTo>
                    <a:lnTo>
                      <a:pt x="16" y="40"/>
                    </a:lnTo>
                    <a:lnTo>
                      <a:pt x="12" y="40"/>
                    </a:lnTo>
                    <a:lnTo>
                      <a:pt x="12" y="40"/>
                    </a:lnTo>
                    <a:lnTo>
                      <a:pt x="12" y="4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8" name="Freeform 135">
                <a:extLst>
                  <a:ext uri="{FF2B5EF4-FFF2-40B4-BE49-F238E27FC236}">
                    <a16:creationId xmlns:a16="http://schemas.microsoft.com/office/drawing/2014/main" id="{E4C2F216-6128-DAEC-E555-77FF04CF2F55}"/>
                  </a:ext>
                </a:extLst>
              </p:cNvPr>
              <p:cNvSpPr>
                <a:spLocks/>
              </p:cNvSpPr>
              <p:nvPr/>
            </p:nvSpPr>
            <p:spPr bwMode="auto">
              <a:xfrm>
                <a:off x="4721225" y="4260918"/>
                <a:ext cx="288925" cy="238125"/>
              </a:xfrm>
              <a:custGeom>
                <a:avLst/>
                <a:gdLst>
                  <a:gd name="T0" fmla="*/ 82 w 182"/>
                  <a:gd name="T1" fmla="*/ 104 h 150"/>
                  <a:gd name="T2" fmla="*/ 70 w 182"/>
                  <a:gd name="T3" fmla="*/ 102 h 150"/>
                  <a:gd name="T4" fmla="*/ 58 w 182"/>
                  <a:gd name="T5" fmla="*/ 112 h 150"/>
                  <a:gd name="T6" fmla="*/ 58 w 182"/>
                  <a:gd name="T7" fmla="*/ 116 h 150"/>
                  <a:gd name="T8" fmla="*/ 58 w 182"/>
                  <a:gd name="T9" fmla="*/ 132 h 150"/>
                  <a:gd name="T10" fmla="*/ 52 w 182"/>
                  <a:gd name="T11" fmla="*/ 132 h 150"/>
                  <a:gd name="T12" fmla="*/ 40 w 182"/>
                  <a:gd name="T13" fmla="*/ 128 h 150"/>
                  <a:gd name="T14" fmla="*/ 32 w 182"/>
                  <a:gd name="T15" fmla="*/ 128 h 150"/>
                  <a:gd name="T16" fmla="*/ 26 w 182"/>
                  <a:gd name="T17" fmla="*/ 138 h 150"/>
                  <a:gd name="T18" fmla="*/ 26 w 182"/>
                  <a:gd name="T19" fmla="*/ 146 h 150"/>
                  <a:gd name="T20" fmla="*/ 22 w 182"/>
                  <a:gd name="T21" fmla="*/ 142 h 150"/>
                  <a:gd name="T22" fmla="*/ 10 w 182"/>
                  <a:gd name="T23" fmla="*/ 128 h 150"/>
                  <a:gd name="T24" fmla="*/ 6 w 182"/>
                  <a:gd name="T25" fmla="*/ 116 h 150"/>
                  <a:gd name="T26" fmla="*/ 2 w 182"/>
                  <a:gd name="T27" fmla="*/ 104 h 150"/>
                  <a:gd name="T28" fmla="*/ 2 w 182"/>
                  <a:gd name="T29" fmla="*/ 90 h 150"/>
                  <a:gd name="T30" fmla="*/ 2 w 182"/>
                  <a:gd name="T31" fmla="*/ 82 h 150"/>
                  <a:gd name="T32" fmla="*/ 6 w 182"/>
                  <a:gd name="T33" fmla="*/ 68 h 150"/>
                  <a:gd name="T34" fmla="*/ 14 w 182"/>
                  <a:gd name="T35" fmla="*/ 60 h 150"/>
                  <a:gd name="T36" fmla="*/ 26 w 182"/>
                  <a:gd name="T37" fmla="*/ 56 h 150"/>
                  <a:gd name="T38" fmla="*/ 32 w 182"/>
                  <a:gd name="T39" fmla="*/ 56 h 150"/>
                  <a:gd name="T40" fmla="*/ 48 w 182"/>
                  <a:gd name="T41" fmla="*/ 52 h 150"/>
                  <a:gd name="T42" fmla="*/ 58 w 182"/>
                  <a:gd name="T43" fmla="*/ 48 h 150"/>
                  <a:gd name="T44" fmla="*/ 66 w 182"/>
                  <a:gd name="T45" fmla="*/ 42 h 150"/>
                  <a:gd name="T46" fmla="*/ 70 w 182"/>
                  <a:gd name="T47" fmla="*/ 34 h 150"/>
                  <a:gd name="T48" fmla="*/ 84 w 182"/>
                  <a:gd name="T49" fmla="*/ 34 h 150"/>
                  <a:gd name="T50" fmla="*/ 96 w 182"/>
                  <a:gd name="T51" fmla="*/ 18 h 150"/>
                  <a:gd name="T52" fmla="*/ 104 w 182"/>
                  <a:gd name="T53" fmla="*/ 12 h 150"/>
                  <a:gd name="T54" fmla="*/ 108 w 182"/>
                  <a:gd name="T55" fmla="*/ 4 h 150"/>
                  <a:gd name="T56" fmla="*/ 118 w 182"/>
                  <a:gd name="T57" fmla="*/ 0 h 150"/>
                  <a:gd name="T58" fmla="*/ 126 w 182"/>
                  <a:gd name="T59" fmla="*/ 14 h 150"/>
                  <a:gd name="T60" fmla="*/ 130 w 182"/>
                  <a:gd name="T61" fmla="*/ 30 h 150"/>
                  <a:gd name="T62" fmla="*/ 126 w 182"/>
                  <a:gd name="T63" fmla="*/ 42 h 150"/>
                  <a:gd name="T64" fmla="*/ 134 w 182"/>
                  <a:gd name="T65" fmla="*/ 42 h 150"/>
                  <a:gd name="T66" fmla="*/ 140 w 182"/>
                  <a:gd name="T67" fmla="*/ 48 h 150"/>
                  <a:gd name="T68" fmla="*/ 152 w 182"/>
                  <a:gd name="T69" fmla="*/ 52 h 150"/>
                  <a:gd name="T70" fmla="*/ 156 w 182"/>
                  <a:gd name="T71" fmla="*/ 64 h 150"/>
                  <a:gd name="T72" fmla="*/ 166 w 182"/>
                  <a:gd name="T73" fmla="*/ 74 h 150"/>
                  <a:gd name="T74" fmla="*/ 166 w 182"/>
                  <a:gd name="T75" fmla="*/ 82 h 150"/>
                  <a:gd name="T76" fmla="*/ 174 w 182"/>
                  <a:gd name="T77" fmla="*/ 90 h 150"/>
                  <a:gd name="T78" fmla="*/ 178 w 182"/>
                  <a:gd name="T79" fmla="*/ 94 h 150"/>
                  <a:gd name="T80" fmla="*/ 182 w 182"/>
                  <a:gd name="T81" fmla="*/ 104 h 150"/>
                  <a:gd name="T82" fmla="*/ 170 w 182"/>
                  <a:gd name="T83" fmla="*/ 102 h 150"/>
                  <a:gd name="T84" fmla="*/ 162 w 182"/>
                  <a:gd name="T85" fmla="*/ 102 h 150"/>
                  <a:gd name="T86" fmla="*/ 152 w 182"/>
                  <a:gd name="T87" fmla="*/ 98 h 150"/>
                  <a:gd name="T88" fmla="*/ 144 w 182"/>
                  <a:gd name="T89" fmla="*/ 104 h 150"/>
                  <a:gd name="T90" fmla="*/ 136 w 182"/>
                  <a:gd name="T91" fmla="*/ 104 h 150"/>
                  <a:gd name="T92" fmla="*/ 122 w 182"/>
                  <a:gd name="T93" fmla="*/ 108 h 150"/>
                  <a:gd name="T94" fmla="*/ 114 w 182"/>
                  <a:gd name="T95" fmla="*/ 108 h 150"/>
                  <a:gd name="T96" fmla="*/ 110 w 182"/>
                  <a:gd name="T97" fmla="*/ 120 h 150"/>
                  <a:gd name="T98" fmla="*/ 100 w 182"/>
                  <a:gd name="T99" fmla="*/ 116 h 150"/>
                  <a:gd name="T100" fmla="*/ 84 w 182"/>
                  <a:gd name="T101" fmla="*/ 11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150">
                    <a:moveTo>
                      <a:pt x="84" y="112"/>
                    </a:moveTo>
                    <a:lnTo>
                      <a:pt x="84" y="108"/>
                    </a:lnTo>
                    <a:lnTo>
                      <a:pt x="82" y="108"/>
                    </a:lnTo>
                    <a:lnTo>
                      <a:pt x="82" y="104"/>
                    </a:lnTo>
                    <a:lnTo>
                      <a:pt x="78" y="104"/>
                    </a:lnTo>
                    <a:lnTo>
                      <a:pt x="74" y="104"/>
                    </a:lnTo>
                    <a:lnTo>
                      <a:pt x="74" y="102"/>
                    </a:lnTo>
                    <a:lnTo>
                      <a:pt x="70" y="102"/>
                    </a:lnTo>
                    <a:lnTo>
                      <a:pt x="66" y="104"/>
                    </a:lnTo>
                    <a:lnTo>
                      <a:pt x="62" y="104"/>
                    </a:lnTo>
                    <a:lnTo>
                      <a:pt x="62" y="108"/>
                    </a:lnTo>
                    <a:lnTo>
                      <a:pt x="58" y="112"/>
                    </a:lnTo>
                    <a:lnTo>
                      <a:pt x="58" y="116"/>
                    </a:lnTo>
                    <a:lnTo>
                      <a:pt x="58" y="112"/>
                    </a:lnTo>
                    <a:lnTo>
                      <a:pt x="54" y="116"/>
                    </a:lnTo>
                    <a:lnTo>
                      <a:pt x="58" y="116"/>
                    </a:lnTo>
                    <a:lnTo>
                      <a:pt x="58" y="120"/>
                    </a:lnTo>
                    <a:lnTo>
                      <a:pt x="58" y="124"/>
                    </a:lnTo>
                    <a:lnTo>
                      <a:pt x="58" y="128"/>
                    </a:lnTo>
                    <a:lnTo>
                      <a:pt x="58" y="132"/>
                    </a:lnTo>
                    <a:lnTo>
                      <a:pt x="58" y="128"/>
                    </a:lnTo>
                    <a:lnTo>
                      <a:pt x="54" y="128"/>
                    </a:lnTo>
                    <a:lnTo>
                      <a:pt x="52" y="128"/>
                    </a:lnTo>
                    <a:lnTo>
                      <a:pt x="52" y="132"/>
                    </a:lnTo>
                    <a:lnTo>
                      <a:pt x="52" y="128"/>
                    </a:lnTo>
                    <a:lnTo>
                      <a:pt x="48" y="128"/>
                    </a:lnTo>
                    <a:lnTo>
                      <a:pt x="44" y="128"/>
                    </a:lnTo>
                    <a:lnTo>
                      <a:pt x="40" y="128"/>
                    </a:lnTo>
                    <a:lnTo>
                      <a:pt x="40" y="124"/>
                    </a:lnTo>
                    <a:lnTo>
                      <a:pt x="40" y="128"/>
                    </a:lnTo>
                    <a:lnTo>
                      <a:pt x="36" y="128"/>
                    </a:lnTo>
                    <a:lnTo>
                      <a:pt x="32" y="128"/>
                    </a:lnTo>
                    <a:lnTo>
                      <a:pt x="28" y="128"/>
                    </a:lnTo>
                    <a:lnTo>
                      <a:pt x="28" y="132"/>
                    </a:lnTo>
                    <a:lnTo>
                      <a:pt x="28" y="134"/>
                    </a:lnTo>
                    <a:lnTo>
                      <a:pt x="26" y="138"/>
                    </a:lnTo>
                    <a:lnTo>
                      <a:pt x="28" y="138"/>
                    </a:lnTo>
                    <a:lnTo>
                      <a:pt x="28" y="142"/>
                    </a:lnTo>
                    <a:lnTo>
                      <a:pt x="26" y="142"/>
                    </a:lnTo>
                    <a:lnTo>
                      <a:pt x="26" y="146"/>
                    </a:lnTo>
                    <a:lnTo>
                      <a:pt x="26" y="150"/>
                    </a:lnTo>
                    <a:lnTo>
                      <a:pt x="22" y="150"/>
                    </a:lnTo>
                    <a:lnTo>
                      <a:pt x="22" y="146"/>
                    </a:lnTo>
                    <a:lnTo>
                      <a:pt x="22" y="142"/>
                    </a:lnTo>
                    <a:lnTo>
                      <a:pt x="22" y="138"/>
                    </a:lnTo>
                    <a:lnTo>
                      <a:pt x="18" y="134"/>
                    </a:lnTo>
                    <a:lnTo>
                      <a:pt x="14" y="132"/>
                    </a:lnTo>
                    <a:lnTo>
                      <a:pt x="10" y="128"/>
                    </a:lnTo>
                    <a:lnTo>
                      <a:pt x="10" y="124"/>
                    </a:lnTo>
                    <a:lnTo>
                      <a:pt x="6" y="124"/>
                    </a:lnTo>
                    <a:lnTo>
                      <a:pt x="6" y="120"/>
                    </a:lnTo>
                    <a:lnTo>
                      <a:pt x="6" y="116"/>
                    </a:lnTo>
                    <a:lnTo>
                      <a:pt x="6" y="112"/>
                    </a:lnTo>
                    <a:lnTo>
                      <a:pt x="2" y="112"/>
                    </a:lnTo>
                    <a:lnTo>
                      <a:pt x="2" y="108"/>
                    </a:lnTo>
                    <a:lnTo>
                      <a:pt x="2" y="104"/>
                    </a:lnTo>
                    <a:lnTo>
                      <a:pt x="2" y="102"/>
                    </a:lnTo>
                    <a:lnTo>
                      <a:pt x="0" y="98"/>
                    </a:lnTo>
                    <a:lnTo>
                      <a:pt x="0" y="94"/>
                    </a:lnTo>
                    <a:lnTo>
                      <a:pt x="2" y="90"/>
                    </a:lnTo>
                    <a:lnTo>
                      <a:pt x="0" y="90"/>
                    </a:lnTo>
                    <a:lnTo>
                      <a:pt x="0" y="86"/>
                    </a:lnTo>
                    <a:lnTo>
                      <a:pt x="0" y="82"/>
                    </a:lnTo>
                    <a:lnTo>
                      <a:pt x="2" y="82"/>
                    </a:lnTo>
                    <a:lnTo>
                      <a:pt x="2" y="78"/>
                    </a:lnTo>
                    <a:lnTo>
                      <a:pt x="6" y="74"/>
                    </a:lnTo>
                    <a:lnTo>
                      <a:pt x="6" y="72"/>
                    </a:lnTo>
                    <a:lnTo>
                      <a:pt x="6" y="68"/>
                    </a:lnTo>
                    <a:lnTo>
                      <a:pt x="10" y="68"/>
                    </a:lnTo>
                    <a:lnTo>
                      <a:pt x="10" y="64"/>
                    </a:lnTo>
                    <a:lnTo>
                      <a:pt x="14" y="64"/>
                    </a:lnTo>
                    <a:lnTo>
                      <a:pt x="14" y="60"/>
                    </a:lnTo>
                    <a:lnTo>
                      <a:pt x="18" y="60"/>
                    </a:lnTo>
                    <a:lnTo>
                      <a:pt x="22" y="60"/>
                    </a:lnTo>
                    <a:lnTo>
                      <a:pt x="26" y="60"/>
                    </a:lnTo>
                    <a:lnTo>
                      <a:pt x="26" y="56"/>
                    </a:lnTo>
                    <a:lnTo>
                      <a:pt x="28" y="52"/>
                    </a:lnTo>
                    <a:lnTo>
                      <a:pt x="28" y="56"/>
                    </a:lnTo>
                    <a:lnTo>
                      <a:pt x="32" y="60"/>
                    </a:lnTo>
                    <a:lnTo>
                      <a:pt x="32" y="56"/>
                    </a:lnTo>
                    <a:lnTo>
                      <a:pt x="36" y="56"/>
                    </a:lnTo>
                    <a:lnTo>
                      <a:pt x="40" y="52"/>
                    </a:lnTo>
                    <a:lnTo>
                      <a:pt x="44" y="52"/>
                    </a:lnTo>
                    <a:lnTo>
                      <a:pt x="48" y="52"/>
                    </a:lnTo>
                    <a:lnTo>
                      <a:pt x="52" y="52"/>
                    </a:lnTo>
                    <a:lnTo>
                      <a:pt x="54" y="52"/>
                    </a:lnTo>
                    <a:lnTo>
                      <a:pt x="58" y="52"/>
                    </a:lnTo>
                    <a:lnTo>
                      <a:pt x="58" y="48"/>
                    </a:lnTo>
                    <a:lnTo>
                      <a:pt x="58" y="44"/>
                    </a:lnTo>
                    <a:lnTo>
                      <a:pt x="62" y="44"/>
                    </a:lnTo>
                    <a:lnTo>
                      <a:pt x="62" y="42"/>
                    </a:lnTo>
                    <a:lnTo>
                      <a:pt x="66" y="42"/>
                    </a:lnTo>
                    <a:lnTo>
                      <a:pt x="62" y="38"/>
                    </a:lnTo>
                    <a:lnTo>
                      <a:pt x="62" y="34"/>
                    </a:lnTo>
                    <a:lnTo>
                      <a:pt x="66" y="34"/>
                    </a:lnTo>
                    <a:lnTo>
                      <a:pt x="70" y="34"/>
                    </a:lnTo>
                    <a:lnTo>
                      <a:pt x="74" y="34"/>
                    </a:lnTo>
                    <a:lnTo>
                      <a:pt x="78" y="34"/>
                    </a:lnTo>
                    <a:lnTo>
                      <a:pt x="82" y="34"/>
                    </a:lnTo>
                    <a:lnTo>
                      <a:pt x="84" y="34"/>
                    </a:lnTo>
                    <a:lnTo>
                      <a:pt x="84" y="30"/>
                    </a:lnTo>
                    <a:lnTo>
                      <a:pt x="88" y="26"/>
                    </a:lnTo>
                    <a:lnTo>
                      <a:pt x="92" y="22"/>
                    </a:lnTo>
                    <a:lnTo>
                      <a:pt x="96" y="18"/>
                    </a:lnTo>
                    <a:lnTo>
                      <a:pt x="96" y="14"/>
                    </a:lnTo>
                    <a:lnTo>
                      <a:pt x="100" y="14"/>
                    </a:lnTo>
                    <a:lnTo>
                      <a:pt x="100" y="12"/>
                    </a:lnTo>
                    <a:lnTo>
                      <a:pt x="104" y="12"/>
                    </a:lnTo>
                    <a:lnTo>
                      <a:pt x="100" y="12"/>
                    </a:lnTo>
                    <a:lnTo>
                      <a:pt x="100" y="8"/>
                    </a:lnTo>
                    <a:lnTo>
                      <a:pt x="104" y="4"/>
                    </a:lnTo>
                    <a:lnTo>
                      <a:pt x="108" y="4"/>
                    </a:lnTo>
                    <a:lnTo>
                      <a:pt x="108" y="0"/>
                    </a:lnTo>
                    <a:lnTo>
                      <a:pt x="110" y="0"/>
                    </a:lnTo>
                    <a:lnTo>
                      <a:pt x="114" y="0"/>
                    </a:lnTo>
                    <a:lnTo>
                      <a:pt x="118" y="0"/>
                    </a:lnTo>
                    <a:lnTo>
                      <a:pt x="118" y="4"/>
                    </a:lnTo>
                    <a:lnTo>
                      <a:pt x="122" y="8"/>
                    </a:lnTo>
                    <a:lnTo>
                      <a:pt x="126" y="12"/>
                    </a:lnTo>
                    <a:lnTo>
                      <a:pt x="126" y="14"/>
                    </a:lnTo>
                    <a:lnTo>
                      <a:pt x="130" y="18"/>
                    </a:lnTo>
                    <a:lnTo>
                      <a:pt x="130" y="22"/>
                    </a:lnTo>
                    <a:lnTo>
                      <a:pt x="130" y="26"/>
                    </a:lnTo>
                    <a:lnTo>
                      <a:pt x="130" y="30"/>
                    </a:lnTo>
                    <a:lnTo>
                      <a:pt x="126" y="30"/>
                    </a:lnTo>
                    <a:lnTo>
                      <a:pt x="126" y="34"/>
                    </a:lnTo>
                    <a:lnTo>
                      <a:pt x="126" y="38"/>
                    </a:lnTo>
                    <a:lnTo>
                      <a:pt x="126" y="42"/>
                    </a:lnTo>
                    <a:lnTo>
                      <a:pt x="130" y="42"/>
                    </a:lnTo>
                    <a:lnTo>
                      <a:pt x="130" y="38"/>
                    </a:lnTo>
                    <a:lnTo>
                      <a:pt x="134" y="38"/>
                    </a:lnTo>
                    <a:lnTo>
                      <a:pt x="134" y="42"/>
                    </a:lnTo>
                    <a:lnTo>
                      <a:pt x="136" y="42"/>
                    </a:lnTo>
                    <a:lnTo>
                      <a:pt x="136" y="44"/>
                    </a:lnTo>
                    <a:lnTo>
                      <a:pt x="136" y="48"/>
                    </a:lnTo>
                    <a:lnTo>
                      <a:pt x="140" y="48"/>
                    </a:lnTo>
                    <a:lnTo>
                      <a:pt x="144" y="48"/>
                    </a:lnTo>
                    <a:lnTo>
                      <a:pt x="148" y="48"/>
                    </a:lnTo>
                    <a:lnTo>
                      <a:pt x="148" y="52"/>
                    </a:lnTo>
                    <a:lnTo>
                      <a:pt x="152" y="52"/>
                    </a:lnTo>
                    <a:lnTo>
                      <a:pt x="152" y="56"/>
                    </a:lnTo>
                    <a:lnTo>
                      <a:pt x="152" y="60"/>
                    </a:lnTo>
                    <a:lnTo>
                      <a:pt x="152" y="64"/>
                    </a:lnTo>
                    <a:lnTo>
                      <a:pt x="156" y="64"/>
                    </a:lnTo>
                    <a:lnTo>
                      <a:pt x="160" y="68"/>
                    </a:lnTo>
                    <a:lnTo>
                      <a:pt x="162" y="68"/>
                    </a:lnTo>
                    <a:lnTo>
                      <a:pt x="162" y="72"/>
                    </a:lnTo>
                    <a:lnTo>
                      <a:pt x="166" y="74"/>
                    </a:lnTo>
                    <a:lnTo>
                      <a:pt x="166" y="78"/>
                    </a:lnTo>
                    <a:lnTo>
                      <a:pt x="166" y="82"/>
                    </a:lnTo>
                    <a:lnTo>
                      <a:pt x="170" y="82"/>
                    </a:lnTo>
                    <a:lnTo>
                      <a:pt x="166" y="82"/>
                    </a:lnTo>
                    <a:lnTo>
                      <a:pt x="166" y="86"/>
                    </a:lnTo>
                    <a:lnTo>
                      <a:pt x="170" y="86"/>
                    </a:lnTo>
                    <a:lnTo>
                      <a:pt x="174" y="86"/>
                    </a:lnTo>
                    <a:lnTo>
                      <a:pt x="174" y="90"/>
                    </a:lnTo>
                    <a:lnTo>
                      <a:pt x="178" y="90"/>
                    </a:lnTo>
                    <a:lnTo>
                      <a:pt x="178" y="94"/>
                    </a:lnTo>
                    <a:lnTo>
                      <a:pt x="182" y="94"/>
                    </a:lnTo>
                    <a:lnTo>
                      <a:pt x="178" y="94"/>
                    </a:lnTo>
                    <a:lnTo>
                      <a:pt x="178" y="98"/>
                    </a:lnTo>
                    <a:lnTo>
                      <a:pt x="182" y="98"/>
                    </a:lnTo>
                    <a:lnTo>
                      <a:pt x="182" y="102"/>
                    </a:lnTo>
                    <a:lnTo>
                      <a:pt x="182" y="104"/>
                    </a:lnTo>
                    <a:lnTo>
                      <a:pt x="182" y="102"/>
                    </a:lnTo>
                    <a:lnTo>
                      <a:pt x="178" y="102"/>
                    </a:lnTo>
                    <a:lnTo>
                      <a:pt x="174" y="102"/>
                    </a:lnTo>
                    <a:lnTo>
                      <a:pt x="170" y="102"/>
                    </a:lnTo>
                    <a:lnTo>
                      <a:pt x="166" y="102"/>
                    </a:lnTo>
                    <a:lnTo>
                      <a:pt x="162" y="102"/>
                    </a:lnTo>
                    <a:lnTo>
                      <a:pt x="162" y="98"/>
                    </a:lnTo>
                    <a:lnTo>
                      <a:pt x="162" y="102"/>
                    </a:lnTo>
                    <a:lnTo>
                      <a:pt x="160" y="102"/>
                    </a:lnTo>
                    <a:lnTo>
                      <a:pt x="160" y="98"/>
                    </a:lnTo>
                    <a:lnTo>
                      <a:pt x="156" y="98"/>
                    </a:lnTo>
                    <a:lnTo>
                      <a:pt x="152" y="98"/>
                    </a:lnTo>
                    <a:lnTo>
                      <a:pt x="152" y="102"/>
                    </a:lnTo>
                    <a:lnTo>
                      <a:pt x="152" y="104"/>
                    </a:lnTo>
                    <a:lnTo>
                      <a:pt x="148" y="104"/>
                    </a:lnTo>
                    <a:lnTo>
                      <a:pt x="144" y="104"/>
                    </a:lnTo>
                    <a:lnTo>
                      <a:pt x="140" y="102"/>
                    </a:lnTo>
                    <a:lnTo>
                      <a:pt x="136" y="102"/>
                    </a:lnTo>
                    <a:lnTo>
                      <a:pt x="140" y="102"/>
                    </a:lnTo>
                    <a:lnTo>
                      <a:pt x="136" y="104"/>
                    </a:lnTo>
                    <a:lnTo>
                      <a:pt x="134" y="104"/>
                    </a:lnTo>
                    <a:lnTo>
                      <a:pt x="130" y="104"/>
                    </a:lnTo>
                    <a:lnTo>
                      <a:pt x="126" y="108"/>
                    </a:lnTo>
                    <a:lnTo>
                      <a:pt x="122" y="108"/>
                    </a:lnTo>
                    <a:lnTo>
                      <a:pt x="118" y="108"/>
                    </a:lnTo>
                    <a:lnTo>
                      <a:pt x="118" y="104"/>
                    </a:lnTo>
                    <a:lnTo>
                      <a:pt x="118" y="108"/>
                    </a:lnTo>
                    <a:lnTo>
                      <a:pt x="114" y="108"/>
                    </a:lnTo>
                    <a:lnTo>
                      <a:pt x="114" y="112"/>
                    </a:lnTo>
                    <a:lnTo>
                      <a:pt x="114" y="116"/>
                    </a:lnTo>
                    <a:lnTo>
                      <a:pt x="110" y="116"/>
                    </a:lnTo>
                    <a:lnTo>
                      <a:pt x="110" y="120"/>
                    </a:lnTo>
                    <a:lnTo>
                      <a:pt x="108" y="120"/>
                    </a:lnTo>
                    <a:lnTo>
                      <a:pt x="108" y="116"/>
                    </a:lnTo>
                    <a:lnTo>
                      <a:pt x="104" y="116"/>
                    </a:lnTo>
                    <a:lnTo>
                      <a:pt x="100" y="116"/>
                    </a:lnTo>
                    <a:lnTo>
                      <a:pt x="92" y="116"/>
                    </a:lnTo>
                    <a:lnTo>
                      <a:pt x="92" y="112"/>
                    </a:lnTo>
                    <a:lnTo>
                      <a:pt x="88" y="112"/>
                    </a:lnTo>
                    <a:lnTo>
                      <a:pt x="84" y="112"/>
                    </a:lnTo>
                    <a:lnTo>
                      <a:pt x="84" y="112"/>
                    </a:lnTo>
                    <a:lnTo>
                      <a:pt x="84" y="1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39" name="Freeform 136">
                <a:extLst>
                  <a:ext uri="{FF2B5EF4-FFF2-40B4-BE49-F238E27FC236}">
                    <a16:creationId xmlns:a16="http://schemas.microsoft.com/office/drawing/2014/main" id="{EC8E97D5-FA53-B242-D3AF-071292F55CC3}"/>
                  </a:ext>
                </a:extLst>
              </p:cNvPr>
              <p:cNvSpPr>
                <a:spLocks/>
              </p:cNvSpPr>
              <p:nvPr/>
            </p:nvSpPr>
            <p:spPr bwMode="auto">
              <a:xfrm>
                <a:off x="4695825" y="3918018"/>
                <a:ext cx="238125" cy="438150"/>
              </a:xfrm>
              <a:custGeom>
                <a:avLst/>
                <a:gdLst>
                  <a:gd name="T0" fmla="*/ 22 w 150"/>
                  <a:gd name="T1" fmla="*/ 234 h 276"/>
                  <a:gd name="T2" fmla="*/ 30 w 150"/>
                  <a:gd name="T3" fmla="*/ 234 h 276"/>
                  <a:gd name="T4" fmla="*/ 26 w 150"/>
                  <a:gd name="T5" fmla="*/ 226 h 276"/>
                  <a:gd name="T6" fmla="*/ 22 w 150"/>
                  <a:gd name="T7" fmla="*/ 220 h 276"/>
                  <a:gd name="T8" fmla="*/ 22 w 150"/>
                  <a:gd name="T9" fmla="*/ 208 h 276"/>
                  <a:gd name="T10" fmla="*/ 22 w 150"/>
                  <a:gd name="T11" fmla="*/ 198 h 276"/>
                  <a:gd name="T12" fmla="*/ 14 w 150"/>
                  <a:gd name="T13" fmla="*/ 186 h 276"/>
                  <a:gd name="T14" fmla="*/ 14 w 150"/>
                  <a:gd name="T15" fmla="*/ 178 h 276"/>
                  <a:gd name="T16" fmla="*/ 0 w 150"/>
                  <a:gd name="T17" fmla="*/ 164 h 276"/>
                  <a:gd name="T18" fmla="*/ 4 w 150"/>
                  <a:gd name="T19" fmla="*/ 156 h 276"/>
                  <a:gd name="T20" fmla="*/ 4 w 150"/>
                  <a:gd name="T21" fmla="*/ 148 h 276"/>
                  <a:gd name="T22" fmla="*/ 14 w 150"/>
                  <a:gd name="T23" fmla="*/ 130 h 276"/>
                  <a:gd name="T24" fmla="*/ 30 w 150"/>
                  <a:gd name="T25" fmla="*/ 112 h 276"/>
                  <a:gd name="T26" fmla="*/ 34 w 150"/>
                  <a:gd name="T27" fmla="*/ 66 h 276"/>
                  <a:gd name="T28" fmla="*/ 30 w 150"/>
                  <a:gd name="T29" fmla="*/ 48 h 276"/>
                  <a:gd name="T30" fmla="*/ 30 w 150"/>
                  <a:gd name="T31" fmla="*/ 42 h 276"/>
                  <a:gd name="T32" fmla="*/ 26 w 150"/>
                  <a:gd name="T33" fmla="*/ 26 h 276"/>
                  <a:gd name="T34" fmla="*/ 38 w 150"/>
                  <a:gd name="T35" fmla="*/ 0 h 276"/>
                  <a:gd name="T36" fmla="*/ 78 w 150"/>
                  <a:gd name="T37" fmla="*/ 22 h 276"/>
                  <a:gd name="T38" fmla="*/ 134 w 150"/>
                  <a:gd name="T39" fmla="*/ 58 h 276"/>
                  <a:gd name="T40" fmla="*/ 150 w 150"/>
                  <a:gd name="T41" fmla="*/ 88 h 276"/>
                  <a:gd name="T42" fmla="*/ 146 w 150"/>
                  <a:gd name="T43" fmla="*/ 134 h 276"/>
                  <a:gd name="T44" fmla="*/ 142 w 150"/>
                  <a:gd name="T45" fmla="*/ 134 h 276"/>
                  <a:gd name="T46" fmla="*/ 138 w 150"/>
                  <a:gd name="T47" fmla="*/ 134 h 276"/>
                  <a:gd name="T48" fmla="*/ 134 w 150"/>
                  <a:gd name="T49" fmla="*/ 142 h 276"/>
                  <a:gd name="T50" fmla="*/ 134 w 150"/>
                  <a:gd name="T51" fmla="*/ 144 h 276"/>
                  <a:gd name="T52" fmla="*/ 128 w 150"/>
                  <a:gd name="T53" fmla="*/ 152 h 276"/>
                  <a:gd name="T54" fmla="*/ 128 w 150"/>
                  <a:gd name="T55" fmla="*/ 160 h 276"/>
                  <a:gd name="T56" fmla="*/ 124 w 150"/>
                  <a:gd name="T57" fmla="*/ 164 h 276"/>
                  <a:gd name="T58" fmla="*/ 124 w 150"/>
                  <a:gd name="T59" fmla="*/ 178 h 276"/>
                  <a:gd name="T60" fmla="*/ 120 w 150"/>
                  <a:gd name="T61" fmla="*/ 186 h 276"/>
                  <a:gd name="T62" fmla="*/ 124 w 150"/>
                  <a:gd name="T63" fmla="*/ 186 h 276"/>
                  <a:gd name="T64" fmla="*/ 130 w 150"/>
                  <a:gd name="T65" fmla="*/ 198 h 276"/>
                  <a:gd name="T66" fmla="*/ 130 w 150"/>
                  <a:gd name="T67" fmla="*/ 204 h 276"/>
                  <a:gd name="T68" fmla="*/ 134 w 150"/>
                  <a:gd name="T69" fmla="*/ 216 h 276"/>
                  <a:gd name="T70" fmla="*/ 124 w 150"/>
                  <a:gd name="T71" fmla="*/ 220 h 276"/>
                  <a:gd name="T72" fmla="*/ 116 w 150"/>
                  <a:gd name="T73" fmla="*/ 224 h 276"/>
                  <a:gd name="T74" fmla="*/ 116 w 150"/>
                  <a:gd name="T75" fmla="*/ 230 h 276"/>
                  <a:gd name="T76" fmla="*/ 112 w 150"/>
                  <a:gd name="T77" fmla="*/ 234 h 276"/>
                  <a:gd name="T78" fmla="*/ 104 w 150"/>
                  <a:gd name="T79" fmla="*/ 242 h 276"/>
                  <a:gd name="T80" fmla="*/ 100 w 150"/>
                  <a:gd name="T81" fmla="*/ 246 h 276"/>
                  <a:gd name="T82" fmla="*/ 94 w 150"/>
                  <a:gd name="T83" fmla="*/ 250 h 276"/>
                  <a:gd name="T84" fmla="*/ 78 w 150"/>
                  <a:gd name="T85" fmla="*/ 250 h 276"/>
                  <a:gd name="T86" fmla="*/ 78 w 150"/>
                  <a:gd name="T87" fmla="*/ 254 h 276"/>
                  <a:gd name="T88" fmla="*/ 78 w 150"/>
                  <a:gd name="T89" fmla="*/ 260 h 276"/>
                  <a:gd name="T90" fmla="*/ 74 w 150"/>
                  <a:gd name="T91" fmla="*/ 264 h 276"/>
                  <a:gd name="T92" fmla="*/ 64 w 150"/>
                  <a:gd name="T93" fmla="*/ 268 h 276"/>
                  <a:gd name="T94" fmla="*/ 56 w 150"/>
                  <a:gd name="T95" fmla="*/ 268 h 276"/>
                  <a:gd name="T96" fmla="*/ 48 w 150"/>
                  <a:gd name="T97" fmla="*/ 276 h 276"/>
                  <a:gd name="T98" fmla="*/ 44 w 150"/>
                  <a:gd name="T99" fmla="*/ 268 h 276"/>
                  <a:gd name="T100" fmla="*/ 38 w 150"/>
                  <a:gd name="T101" fmla="*/ 276 h 276"/>
                  <a:gd name="T102" fmla="*/ 34 w 150"/>
                  <a:gd name="T103" fmla="*/ 276 h 276"/>
                  <a:gd name="T104" fmla="*/ 30 w 150"/>
                  <a:gd name="T105" fmla="*/ 276 h 276"/>
                  <a:gd name="T106" fmla="*/ 30 w 150"/>
                  <a:gd name="T107" fmla="*/ 272 h 276"/>
                  <a:gd name="T108" fmla="*/ 26 w 150"/>
                  <a:gd name="T109" fmla="*/ 264 h 276"/>
                  <a:gd name="T110" fmla="*/ 18 w 150"/>
                  <a:gd name="T111" fmla="*/ 254 h 276"/>
                  <a:gd name="T112" fmla="*/ 8 w 150"/>
                  <a:gd name="T113" fmla="*/ 238 h 276"/>
                  <a:gd name="T114" fmla="*/ 12 w 150"/>
                  <a:gd name="T115"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276">
                    <a:moveTo>
                      <a:pt x="12" y="234"/>
                    </a:moveTo>
                    <a:lnTo>
                      <a:pt x="14" y="234"/>
                    </a:lnTo>
                    <a:lnTo>
                      <a:pt x="14" y="234"/>
                    </a:lnTo>
                    <a:lnTo>
                      <a:pt x="18" y="234"/>
                    </a:lnTo>
                    <a:lnTo>
                      <a:pt x="18" y="234"/>
                    </a:lnTo>
                    <a:lnTo>
                      <a:pt x="22" y="234"/>
                    </a:lnTo>
                    <a:lnTo>
                      <a:pt x="22" y="234"/>
                    </a:lnTo>
                    <a:lnTo>
                      <a:pt x="22" y="234"/>
                    </a:lnTo>
                    <a:lnTo>
                      <a:pt x="22" y="234"/>
                    </a:lnTo>
                    <a:lnTo>
                      <a:pt x="22" y="234"/>
                    </a:lnTo>
                    <a:lnTo>
                      <a:pt x="22" y="234"/>
                    </a:lnTo>
                    <a:lnTo>
                      <a:pt x="26" y="234"/>
                    </a:lnTo>
                    <a:lnTo>
                      <a:pt x="26" y="234"/>
                    </a:lnTo>
                    <a:lnTo>
                      <a:pt x="26" y="234"/>
                    </a:lnTo>
                    <a:lnTo>
                      <a:pt x="30" y="234"/>
                    </a:lnTo>
                    <a:lnTo>
                      <a:pt x="30" y="234"/>
                    </a:lnTo>
                    <a:lnTo>
                      <a:pt x="30" y="234"/>
                    </a:lnTo>
                    <a:lnTo>
                      <a:pt x="30" y="234"/>
                    </a:lnTo>
                    <a:lnTo>
                      <a:pt x="30" y="234"/>
                    </a:lnTo>
                    <a:lnTo>
                      <a:pt x="30" y="230"/>
                    </a:lnTo>
                    <a:lnTo>
                      <a:pt x="30" y="230"/>
                    </a:lnTo>
                    <a:lnTo>
                      <a:pt x="30" y="230"/>
                    </a:lnTo>
                    <a:lnTo>
                      <a:pt x="30" y="230"/>
                    </a:lnTo>
                    <a:lnTo>
                      <a:pt x="26" y="226"/>
                    </a:lnTo>
                    <a:lnTo>
                      <a:pt x="26" y="226"/>
                    </a:lnTo>
                    <a:lnTo>
                      <a:pt x="26" y="224"/>
                    </a:lnTo>
                    <a:lnTo>
                      <a:pt x="22" y="224"/>
                    </a:lnTo>
                    <a:lnTo>
                      <a:pt x="22" y="224"/>
                    </a:lnTo>
                    <a:lnTo>
                      <a:pt x="22" y="220"/>
                    </a:lnTo>
                    <a:lnTo>
                      <a:pt x="22" y="220"/>
                    </a:lnTo>
                    <a:lnTo>
                      <a:pt x="22" y="220"/>
                    </a:lnTo>
                    <a:lnTo>
                      <a:pt x="22" y="220"/>
                    </a:lnTo>
                    <a:lnTo>
                      <a:pt x="22" y="220"/>
                    </a:lnTo>
                    <a:lnTo>
                      <a:pt x="22" y="220"/>
                    </a:lnTo>
                    <a:lnTo>
                      <a:pt x="22" y="216"/>
                    </a:lnTo>
                    <a:lnTo>
                      <a:pt x="22" y="216"/>
                    </a:lnTo>
                    <a:lnTo>
                      <a:pt x="22" y="212"/>
                    </a:lnTo>
                    <a:lnTo>
                      <a:pt x="22" y="212"/>
                    </a:lnTo>
                    <a:lnTo>
                      <a:pt x="22" y="208"/>
                    </a:lnTo>
                    <a:lnTo>
                      <a:pt x="22" y="208"/>
                    </a:lnTo>
                    <a:lnTo>
                      <a:pt x="22" y="208"/>
                    </a:lnTo>
                    <a:lnTo>
                      <a:pt x="22" y="204"/>
                    </a:lnTo>
                    <a:lnTo>
                      <a:pt x="22" y="204"/>
                    </a:lnTo>
                    <a:lnTo>
                      <a:pt x="22" y="200"/>
                    </a:lnTo>
                    <a:lnTo>
                      <a:pt x="22" y="198"/>
                    </a:lnTo>
                    <a:lnTo>
                      <a:pt x="22" y="198"/>
                    </a:lnTo>
                    <a:lnTo>
                      <a:pt x="22" y="198"/>
                    </a:lnTo>
                    <a:lnTo>
                      <a:pt x="22" y="198"/>
                    </a:lnTo>
                    <a:lnTo>
                      <a:pt x="22" y="194"/>
                    </a:lnTo>
                    <a:lnTo>
                      <a:pt x="22" y="194"/>
                    </a:lnTo>
                    <a:lnTo>
                      <a:pt x="22" y="194"/>
                    </a:lnTo>
                    <a:lnTo>
                      <a:pt x="22" y="194"/>
                    </a:lnTo>
                    <a:lnTo>
                      <a:pt x="18" y="186"/>
                    </a:lnTo>
                    <a:lnTo>
                      <a:pt x="18" y="186"/>
                    </a:lnTo>
                    <a:lnTo>
                      <a:pt x="18" y="186"/>
                    </a:lnTo>
                    <a:lnTo>
                      <a:pt x="14" y="186"/>
                    </a:lnTo>
                    <a:lnTo>
                      <a:pt x="14" y="186"/>
                    </a:lnTo>
                    <a:lnTo>
                      <a:pt x="14" y="182"/>
                    </a:lnTo>
                    <a:lnTo>
                      <a:pt x="14" y="182"/>
                    </a:lnTo>
                    <a:lnTo>
                      <a:pt x="14" y="182"/>
                    </a:lnTo>
                    <a:lnTo>
                      <a:pt x="14" y="182"/>
                    </a:lnTo>
                    <a:lnTo>
                      <a:pt x="14" y="182"/>
                    </a:lnTo>
                    <a:lnTo>
                      <a:pt x="14" y="178"/>
                    </a:lnTo>
                    <a:lnTo>
                      <a:pt x="14" y="178"/>
                    </a:lnTo>
                    <a:lnTo>
                      <a:pt x="12" y="178"/>
                    </a:lnTo>
                    <a:lnTo>
                      <a:pt x="8" y="178"/>
                    </a:lnTo>
                    <a:lnTo>
                      <a:pt x="8" y="174"/>
                    </a:lnTo>
                    <a:lnTo>
                      <a:pt x="4" y="170"/>
                    </a:lnTo>
                    <a:lnTo>
                      <a:pt x="4" y="168"/>
                    </a:lnTo>
                    <a:lnTo>
                      <a:pt x="4" y="168"/>
                    </a:lnTo>
                    <a:lnTo>
                      <a:pt x="4" y="168"/>
                    </a:lnTo>
                    <a:lnTo>
                      <a:pt x="0" y="164"/>
                    </a:lnTo>
                    <a:lnTo>
                      <a:pt x="0" y="156"/>
                    </a:lnTo>
                    <a:lnTo>
                      <a:pt x="0" y="156"/>
                    </a:lnTo>
                    <a:lnTo>
                      <a:pt x="0" y="156"/>
                    </a:lnTo>
                    <a:lnTo>
                      <a:pt x="0" y="156"/>
                    </a:lnTo>
                    <a:lnTo>
                      <a:pt x="0" y="156"/>
                    </a:lnTo>
                    <a:lnTo>
                      <a:pt x="0" y="156"/>
                    </a:lnTo>
                    <a:lnTo>
                      <a:pt x="4" y="156"/>
                    </a:lnTo>
                    <a:lnTo>
                      <a:pt x="4" y="156"/>
                    </a:lnTo>
                    <a:lnTo>
                      <a:pt x="4" y="156"/>
                    </a:lnTo>
                    <a:lnTo>
                      <a:pt x="4" y="152"/>
                    </a:lnTo>
                    <a:lnTo>
                      <a:pt x="4" y="152"/>
                    </a:lnTo>
                    <a:lnTo>
                      <a:pt x="4" y="152"/>
                    </a:lnTo>
                    <a:lnTo>
                      <a:pt x="4" y="152"/>
                    </a:lnTo>
                    <a:lnTo>
                      <a:pt x="4" y="152"/>
                    </a:lnTo>
                    <a:lnTo>
                      <a:pt x="4" y="148"/>
                    </a:lnTo>
                    <a:lnTo>
                      <a:pt x="4" y="148"/>
                    </a:lnTo>
                    <a:lnTo>
                      <a:pt x="4" y="148"/>
                    </a:lnTo>
                    <a:lnTo>
                      <a:pt x="8" y="144"/>
                    </a:lnTo>
                    <a:lnTo>
                      <a:pt x="8" y="142"/>
                    </a:lnTo>
                    <a:lnTo>
                      <a:pt x="8" y="142"/>
                    </a:lnTo>
                    <a:lnTo>
                      <a:pt x="12" y="138"/>
                    </a:lnTo>
                    <a:lnTo>
                      <a:pt x="12" y="138"/>
                    </a:lnTo>
                    <a:lnTo>
                      <a:pt x="14" y="134"/>
                    </a:lnTo>
                    <a:lnTo>
                      <a:pt x="14" y="130"/>
                    </a:lnTo>
                    <a:lnTo>
                      <a:pt x="22" y="122"/>
                    </a:lnTo>
                    <a:lnTo>
                      <a:pt x="22" y="118"/>
                    </a:lnTo>
                    <a:lnTo>
                      <a:pt x="26" y="118"/>
                    </a:lnTo>
                    <a:lnTo>
                      <a:pt x="26" y="114"/>
                    </a:lnTo>
                    <a:lnTo>
                      <a:pt x="30" y="114"/>
                    </a:lnTo>
                    <a:lnTo>
                      <a:pt x="30" y="114"/>
                    </a:lnTo>
                    <a:lnTo>
                      <a:pt x="30" y="114"/>
                    </a:lnTo>
                    <a:lnTo>
                      <a:pt x="30" y="112"/>
                    </a:lnTo>
                    <a:lnTo>
                      <a:pt x="30" y="104"/>
                    </a:lnTo>
                    <a:lnTo>
                      <a:pt x="30" y="92"/>
                    </a:lnTo>
                    <a:lnTo>
                      <a:pt x="30" y="88"/>
                    </a:lnTo>
                    <a:lnTo>
                      <a:pt x="30" y="88"/>
                    </a:lnTo>
                    <a:lnTo>
                      <a:pt x="30" y="82"/>
                    </a:lnTo>
                    <a:lnTo>
                      <a:pt x="30" y="78"/>
                    </a:lnTo>
                    <a:lnTo>
                      <a:pt x="30" y="78"/>
                    </a:lnTo>
                    <a:lnTo>
                      <a:pt x="34" y="66"/>
                    </a:lnTo>
                    <a:lnTo>
                      <a:pt x="34" y="62"/>
                    </a:lnTo>
                    <a:lnTo>
                      <a:pt x="34" y="58"/>
                    </a:lnTo>
                    <a:lnTo>
                      <a:pt x="34" y="58"/>
                    </a:lnTo>
                    <a:lnTo>
                      <a:pt x="34" y="56"/>
                    </a:lnTo>
                    <a:lnTo>
                      <a:pt x="38" y="52"/>
                    </a:lnTo>
                    <a:lnTo>
                      <a:pt x="38" y="52"/>
                    </a:lnTo>
                    <a:lnTo>
                      <a:pt x="30" y="48"/>
                    </a:lnTo>
                    <a:lnTo>
                      <a:pt x="30" y="48"/>
                    </a:lnTo>
                    <a:lnTo>
                      <a:pt x="30" y="44"/>
                    </a:lnTo>
                    <a:lnTo>
                      <a:pt x="30" y="44"/>
                    </a:lnTo>
                    <a:lnTo>
                      <a:pt x="30" y="44"/>
                    </a:lnTo>
                    <a:lnTo>
                      <a:pt x="30" y="44"/>
                    </a:lnTo>
                    <a:lnTo>
                      <a:pt x="30" y="44"/>
                    </a:lnTo>
                    <a:lnTo>
                      <a:pt x="30" y="44"/>
                    </a:lnTo>
                    <a:lnTo>
                      <a:pt x="30" y="44"/>
                    </a:lnTo>
                    <a:lnTo>
                      <a:pt x="30" y="42"/>
                    </a:lnTo>
                    <a:lnTo>
                      <a:pt x="30" y="42"/>
                    </a:lnTo>
                    <a:lnTo>
                      <a:pt x="30" y="42"/>
                    </a:lnTo>
                    <a:lnTo>
                      <a:pt x="26" y="34"/>
                    </a:lnTo>
                    <a:lnTo>
                      <a:pt x="26" y="34"/>
                    </a:lnTo>
                    <a:lnTo>
                      <a:pt x="26" y="34"/>
                    </a:lnTo>
                    <a:lnTo>
                      <a:pt x="26" y="30"/>
                    </a:lnTo>
                    <a:lnTo>
                      <a:pt x="26" y="30"/>
                    </a:lnTo>
                    <a:lnTo>
                      <a:pt x="26" y="26"/>
                    </a:lnTo>
                    <a:lnTo>
                      <a:pt x="26" y="22"/>
                    </a:lnTo>
                    <a:lnTo>
                      <a:pt x="26" y="22"/>
                    </a:lnTo>
                    <a:lnTo>
                      <a:pt x="22" y="12"/>
                    </a:lnTo>
                    <a:lnTo>
                      <a:pt x="22" y="8"/>
                    </a:lnTo>
                    <a:lnTo>
                      <a:pt x="22" y="8"/>
                    </a:lnTo>
                    <a:lnTo>
                      <a:pt x="22" y="4"/>
                    </a:lnTo>
                    <a:lnTo>
                      <a:pt x="26" y="4"/>
                    </a:lnTo>
                    <a:lnTo>
                      <a:pt x="38" y="0"/>
                    </a:lnTo>
                    <a:lnTo>
                      <a:pt x="40" y="0"/>
                    </a:lnTo>
                    <a:lnTo>
                      <a:pt x="48" y="8"/>
                    </a:lnTo>
                    <a:lnTo>
                      <a:pt x="60" y="12"/>
                    </a:lnTo>
                    <a:lnTo>
                      <a:pt x="60" y="12"/>
                    </a:lnTo>
                    <a:lnTo>
                      <a:pt x="64" y="14"/>
                    </a:lnTo>
                    <a:lnTo>
                      <a:pt x="70" y="18"/>
                    </a:lnTo>
                    <a:lnTo>
                      <a:pt x="74" y="22"/>
                    </a:lnTo>
                    <a:lnTo>
                      <a:pt x="78" y="22"/>
                    </a:lnTo>
                    <a:lnTo>
                      <a:pt x="82" y="26"/>
                    </a:lnTo>
                    <a:lnTo>
                      <a:pt x="90" y="30"/>
                    </a:lnTo>
                    <a:lnTo>
                      <a:pt x="98" y="38"/>
                    </a:lnTo>
                    <a:lnTo>
                      <a:pt x="108" y="42"/>
                    </a:lnTo>
                    <a:lnTo>
                      <a:pt x="112" y="44"/>
                    </a:lnTo>
                    <a:lnTo>
                      <a:pt x="120" y="48"/>
                    </a:lnTo>
                    <a:lnTo>
                      <a:pt x="128" y="52"/>
                    </a:lnTo>
                    <a:lnTo>
                      <a:pt x="134" y="58"/>
                    </a:lnTo>
                    <a:lnTo>
                      <a:pt x="142" y="62"/>
                    </a:lnTo>
                    <a:lnTo>
                      <a:pt x="150" y="66"/>
                    </a:lnTo>
                    <a:lnTo>
                      <a:pt x="150" y="66"/>
                    </a:lnTo>
                    <a:lnTo>
                      <a:pt x="150" y="70"/>
                    </a:lnTo>
                    <a:lnTo>
                      <a:pt x="150" y="78"/>
                    </a:lnTo>
                    <a:lnTo>
                      <a:pt x="150" y="82"/>
                    </a:lnTo>
                    <a:lnTo>
                      <a:pt x="150" y="84"/>
                    </a:lnTo>
                    <a:lnTo>
                      <a:pt x="150" y="88"/>
                    </a:lnTo>
                    <a:lnTo>
                      <a:pt x="150" y="122"/>
                    </a:lnTo>
                    <a:lnTo>
                      <a:pt x="150" y="126"/>
                    </a:lnTo>
                    <a:lnTo>
                      <a:pt x="150" y="134"/>
                    </a:lnTo>
                    <a:lnTo>
                      <a:pt x="150" y="134"/>
                    </a:lnTo>
                    <a:lnTo>
                      <a:pt x="150" y="134"/>
                    </a:lnTo>
                    <a:lnTo>
                      <a:pt x="150" y="134"/>
                    </a:lnTo>
                    <a:lnTo>
                      <a:pt x="150" y="134"/>
                    </a:lnTo>
                    <a:lnTo>
                      <a:pt x="146" y="134"/>
                    </a:lnTo>
                    <a:lnTo>
                      <a:pt x="146" y="134"/>
                    </a:lnTo>
                    <a:lnTo>
                      <a:pt x="146" y="134"/>
                    </a:lnTo>
                    <a:lnTo>
                      <a:pt x="142" y="134"/>
                    </a:lnTo>
                    <a:lnTo>
                      <a:pt x="142" y="134"/>
                    </a:lnTo>
                    <a:lnTo>
                      <a:pt x="142" y="134"/>
                    </a:lnTo>
                    <a:lnTo>
                      <a:pt x="142" y="134"/>
                    </a:lnTo>
                    <a:lnTo>
                      <a:pt x="142" y="134"/>
                    </a:lnTo>
                    <a:lnTo>
                      <a:pt x="142" y="134"/>
                    </a:lnTo>
                    <a:lnTo>
                      <a:pt x="142" y="134"/>
                    </a:lnTo>
                    <a:lnTo>
                      <a:pt x="142" y="134"/>
                    </a:lnTo>
                    <a:lnTo>
                      <a:pt x="142" y="134"/>
                    </a:lnTo>
                    <a:lnTo>
                      <a:pt x="138" y="134"/>
                    </a:lnTo>
                    <a:lnTo>
                      <a:pt x="138" y="134"/>
                    </a:lnTo>
                    <a:lnTo>
                      <a:pt x="138" y="134"/>
                    </a:lnTo>
                    <a:lnTo>
                      <a:pt x="138" y="134"/>
                    </a:lnTo>
                    <a:lnTo>
                      <a:pt x="138" y="134"/>
                    </a:lnTo>
                    <a:lnTo>
                      <a:pt x="138" y="134"/>
                    </a:lnTo>
                    <a:lnTo>
                      <a:pt x="134" y="138"/>
                    </a:lnTo>
                    <a:lnTo>
                      <a:pt x="134" y="138"/>
                    </a:lnTo>
                    <a:lnTo>
                      <a:pt x="134" y="138"/>
                    </a:lnTo>
                    <a:lnTo>
                      <a:pt x="134" y="138"/>
                    </a:lnTo>
                    <a:lnTo>
                      <a:pt x="134" y="138"/>
                    </a:lnTo>
                    <a:lnTo>
                      <a:pt x="134" y="138"/>
                    </a:lnTo>
                    <a:lnTo>
                      <a:pt x="134" y="142"/>
                    </a:lnTo>
                    <a:lnTo>
                      <a:pt x="134" y="142"/>
                    </a:lnTo>
                    <a:lnTo>
                      <a:pt x="134" y="142"/>
                    </a:lnTo>
                    <a:lnTo>
                      <a:pt x="134" y="142"/>
                    </a:lnTo>
                    <a:lnTo>
                      <a:pt x="134" y="142"/>
                    </a:lnTo>
                    <a:lnTo>
                      <a:pt x="134" y="144"/>
                    </a:lnTo>
                    <a:lnTo>
                      <a:pt x="134" y="144"/>
                    </a:lnTo>
                    <a:lnTo>
                      <a:pt x="134" y="144"/>
                    </a:lnTo>
                    <a:lnTo>
                      <a:pt x="134" y="144"/>
                    </a:lnTo>
                    <a:lnTo>
                      <a:pt x="130" y="144"/>
                    </a:lnTo>
                    <a:lnTo>
                      <a:pt x="130" y="148"/>
                    </a:lnTo>
                    <a:lnTo>
                      <a:pt x="130" y="148"/>
                    </a:lnTo>
                    <a:lnTo>
                      <a:pt x="130" y="148"/>
                    </a:lnTo>
                    <a:lnTo>
                      <a:pt x="130" y="152"/>
                    </a:lnTo>
                    <a:lnTo>
                      <a:pt x="130" y="152"/>
                    </a:lnTo>
                    <a:lnTo>
                      <a:pt x="128" y="152"/>
                    </a:lnTo>
                    <a:lnTo>
                      <a:pt x="128" y="152"/>
                    </a:lnTo>
                    <a:lnTo>
                      <a:pt x="128" y="152"/>
                    </a:lnTo>
                    <a:lnTo>
                      <a:pt x="128" y="152"/>
                    </a:lnTo>
                    <a:lnTo>
                      <a:pt x="128" y="152"/>
                    </a:lnTo>
                    <a:lnTo>
                      <a:pt x="128" y="156"/>
                    </a:lnTo>
                    <a:lnTo>
                      <a:pt x="128" y="156"/>
                    </a:lnTo>
                    <a:lnTo>
                      <a:pt x="128" y="156"/>
                    </a:lnTo>
                    <a:lnTo>
                      <a:pt x="128" y="156"/>
                    </a:lnTo>
                    <a:lnTo>
                      <a:pt x="128" y="160"/>
                    </a:lnTo>
                    <a:lnTo>
                      <a:pt x="128" y="160"/>
                    </a:lnTo>
                    <a:lnTo>
                      <a:pt x="130" y="160"/>
                    </a:lnTo>
                    <a:lnTo>
                      <a:pt x="130" y="160"/>
                    </a:lnTo>
                    <a:lnTo>
                      <a:pt x="130" y="160"/>
                    </a:lnTo>
                    <a:lnTo>
                      <a:pt x="128" y="164"/>
                    </a:lnTo>
                    <a:lnTo>
                      <a:pt x="128" y="164"/>
                    </a:lnTo>
                    <a:lnTo>
                      <a:pt x="128" y="164"/>
                    </a:lnTo>
                    <a:lnTo>
                      <a:pt x="124" y="164"/>
                    </a:lnTo>
                    <a:lnTo>
                      <a:pt x="124" y="164"/>
                    </a:lnTo>
                    <a:lnTo>
                      <a:pt x="124" y="168"/>
                    </a:lnTo>
                    <a:lnTo>
                      <a:pt x="124" y="170"/>
                    </a:lnTo>
                    <a:lnTo>
                      <a:pt x="124" y="170"/>
                    </a:lnTo>
                    <a:lnTo>
                      <a:pt x="128" y="174"/>
                    </a:lnTo>
                    <a:lnTo>
                      <a:pt x="128" y="174"/>
                    </a:lnTo>
                    <a:lnTo>
                      <a:pt x="128" y="174"/>
                    </a:lnTo>
                    <a:lnTo>
                      <a:pt x="124" y="178"/>
                    </a:lnTo>
                    <a:lnTo>
                      <a:pt x="124" y="178"/>
                    </a:lnTo>
                    <a:lnTo>
                      <a:pt x="124" y="178"/>
                    </a:lnTo>
                    <a:lnTo>
                      <a:pt x="120" y="178"/>
                    </a:lnTo>
                    <a:lnTo>
                      <a:pt x="120" y="182"/>
                    </a:lnTo>
                    <a:lnTo>
                      <a:pt x="120" y="186"/>
                    </a:lnTo>
                    <a:lnTo>
                      <a:pt x="120" y="186"/>
                    </a:lnTo>
                    <a:lnTo>
                      <a:pt x="120" y="186"/>
                    </a:lnTo>
                    <a:lnTo>
                      <a:pt x="120" y="186"/>
                    </a:lnTo>
                    <a:lnTo>
                      <a:pt x="120" y="186"/>
                    </a:lnTo>
                    <a:lnTo>
                      <a:pt x="120" y="186"/>
                    </a:lnTo>
                    <a:lnTo>
                      <a:pt x="124" y="186"/>
                    </a:lnTo>
                    <a:lnTo>
                      <a:pt x="124" y="186"/>
                    </a:lnTo>
                    <a:lnTo>
                      <a:pt x="124" y="186"/>
                    </a:lnTo>
                    <a:lnTo>
                      <a:pt x="124" y="186"/>
                    </a:lnTo>
                    <a:lnTo>
                      <a:pt x="124" y="186"/>
                    </a:lnTo>
                    <a:lnTo>
                      <a:pt x="124" y="186"/>
                    </a:lnTo>
                    <a:lnTo>
                      <a:pt x="124" y="186"/>
                    </a:lnTo>
                    <a:lnTo>
                      <a:pt x="124" y="186"/>
                    </a:lnTo>
                    <a:lnTo>
                      <a:pt x="128" y="186"/>
                    </a:lnTo>
                    <a:lnTo>
                      <a:pt x="128" y="186"/>
                    </a:lnTo>
                    <a:lnTo>
                      <a:pt x="128" y="190"/>
                    </a:lnTo>
                    <a:lnTo>
                      <a:pt x="128" y="194"/>
                    </a:lnTo>
                    <a:lnTo>
                      <a:pt x="128" y="198"/>
                    </a:lnTo>
                    <a:lnTo>
                      <a:pt x="130" y="198"/>
                    </a:lnTo>
                    <a:lnTo>
                      <a:pt x="130" y="198"/>
                    </a:lnTo>
                    <a:lnTo>
                      <a:pt x="130" y="200"/>
                    </a:lnTo>
                    <a:lnTo>
                      <a:pt x="130" y="200"/>
                    </a:lnTo>
                    <a:lnTo>
                      <a:pt x="130" y="204"/>
                    </a:lnTo>
                    <a:lnTo>
                      <a:pt x="130" y="204"/>
                    </a:lnTo>
                    <a:lnTo>
                      <a:pt x="130" y="204"/>
                    </a:lnTo>
                    <a:lnTo>
                      <a:pt x="130" y="204"/>
                    </a:lnTo>
                    <a:lnTo>
                      <a:pt x="130" y="204"/>
                    </a:lnTo>
                    <a:lnTo>
                      <a:pt x="130" y="208"/>
                    </a:lnTo>
                    <a:lnTo>
                      <a:pt x="130" y="208"/>
                    </a:lnTo>
                    <a:lnTo>
                      <a:pt x="134" y="208"/>
                    </a:lnTo>
                    <a:lnTo>
                      <a:pt x="134" y="212"/>
                    </a:lnTo>
                    <a:lnTo>
                      <a:pt x="134" y="212"/>
                    </a:lnTo>
                    <a:lnTo>
                      <a:pt x="134" y="216"/>
                    </a:lnTo>
                    <a:lnTo>
                      <a:pt x="134" y="216"/>
                    </a:lnTo>
                    <a:lnTo>
                      <a:pt x="134" y="216"/>
                    </a:lnTo>
                    <a:lnTo>
                      <a:pt x="130" y="216"/>
                    </a:lnTo>
                    <a:lnTo>
                      <a:pt x="128" y="216"/>
                    </a:lnTo>
                    <a:lnTo>
                      <a:pt x="128" y="216"/>
                    </a:lnTo>
                    <a:lnTo>
                      <a:pt x="128" y="216"/>
                    </a:lnTo>
                    <a:lnTo>
                      <a:pt x="128" y="216"/>
                    </a:lnTo>
                    <a:lnTo>
                      <a:pt x="128" y="216"/>
                    </a:lnTo>
                    <a:lnTo>
                      <a:pt x="124" y="216"/>
                    </a:lnTo>
                    <a:lnTo>
                      <a:pt x="124" y="220"/>
                    </a:lnTo>
                    <a:lnTo>
                      <a:pt x="120" y="220"/>
                    </a:lnTo>
                    <a:lnTo>
                      <a:pt x="120" y="220"/>
                    </a:lnTo>
                    <a:lnTo>
                      <a:pt x="120" y="220"/>
                    </a:lnTo>
                    <a:lnTo>
                      <a:pt x="120" y="220"/>
                    </a:lnTo>
                    <a:lnTo>
                      <a:pt x="116" y="224"/>
                    </a:lnTo>
                    <a:lnTo>
                      <a:pt x="116" y="224"/>
                    </a:lnTo>
                    <a:lnTo>
                      <a:pt x="116" y="224"/>
                    </a:lnTo>
                    <a:lnTo>
                      <a:pt x="116" y="224"/>
                    </a:lnTo>
                    <a:lnTo>
                      <a:pt x="116" y="224"/>
                    </a:lnTo>
                    <a:lnTo>
                      <a:pt x="116" y="226"/>
                    </a:lnTo>
                    <a:lnTo>
                      <a:pt x="120" y="226"/>
                    </a:lnTo>
                    <a:lnTo>
                      <a:pt x="116" y="226"/>
                    </a:lnTo>
                    <a:lnTo>
                      <a:pt x="116" y="226"/>
                    </a:lnTo>
                    <a:lnTo>
                      <a:pt x="116" y="230"/>
                    </a:lnTo>
                    <a:lnTo>
                      <a:pt x="116" y="230"/>
                    </a:lnTo>
                    <a:lnTo>
                      <a:pt x="116" y="230"/>
                    </a:lnTo>
                    <a:lnTo>
                      <a:pt x="116" y="230"/>
                    </a:lnTo>
                    <a:lnTo>
                      <a:pt x="116" y="230"/>
                    </a:lnTo>
                    <a:lnTo>
                      <a:pt x="116" y="230"/>
                    </a:lnTo>
                    <a:lnTo>
                      <a:pt x="112" y="230"/>
                    </a:lnTo>
                    <a:lnTo>
                      <a:pt x="112" y="230"/>
                    </a:lnTo>
                    <a:lnTo>
                      <a:pt x="112" y="230"/>
                    </a:lnTo>
                    <a:lnTo>
                      <a:pt x="112" y="230"/>
                    </a:lnTo>
                    <a:lnTo>
                      <a:pt x="112" y="234"/>
                    </a:lnTo>
                    <a:lnTo>
                      <a:pt x="112" y="234"/>
                    </a:lnTo>
                    <a:lnTo>
                      <a:pt x="112" y="234"/>
                    </a:lnTo>
                    <a:lnTo>
                      <a:pt x="112" y="234"/>
                    </a:lnTo>
                    <a:lnTo>
                      <a:pt x="112" y="234"/>
                    </a:lnTo>
                    <a:lnTo>
                      <a:pt x="112" y="234"/>
                    </a:lnTo>
                    <a:lnTo>
                      <a:pt x="108" y="238"/>
                    </a:lnTo>
                    <a:lnTo>
                      <a:pt x="108" y="238"/>
                    </a:lnTo>
                    <a:lnTo>
                      <a:pt x="104" y="242"/>
                    </a:lnTo>
                    <a:lnTo>
                      <a:pt x="104" y="242"/>
                    </a:lnTo>
                    <a:lnTo>
                      <a:pt x="104" y="242"/>
                    </a:lnTo>
                    <a:lnTo>
                      <a:pt x="104" y="242"/>
                    </a:lnTo>
                    <a:lnTo>
                      <a:pt x="104" y="242"/>
                    </a:lnTo>
                    <a:lnTo>
                      <a:pt x="104" y="242"/>
                    </a:lnTo>
                    <a:lnTo>
                      <a:pt x="100" y="246"/>
                    </a:lnTo>
                    <a:lnTo>
                      <a:pt x="100" y="246"/>
                    </a:lnTo>
                    <a:lnTo>
                      <a:pt x="100" y="246"/>
                    </a:lnTo>
                    <a:lnTo>
                      <a:pt x="100" y="246"/>
                    </a:lnTo>
                    <a:lnTo>
                      <a:pt x="100" y="250"/>
                    </a:lnTo>
                    <a:lnTo>
                      <a:pt x="98" y="250"/>
                    </a:lnTo>
                    <a:lnTo>
                      <a:pt x="98" y="250"/>
                    </a:lnTo>
                    <a:lnTo>
                      <a:pt x="98" y="250"/>
                    </a:lnTo>
                    <a:lnTo>
                      <a:pt x="98" y="250"/>
                    </a:lnTo>
                    <a:lnTo>
                      <a:pt x="94" y="250"/>
                    </a:lnTo>
                    <a:lnTo>
                      <a:pt x="94" y="250"/>
                    </a:lnTo>
                    <a:lnTo>
                      <a:pt x="94" y="250"/>
                    </a:lnTo>
                    <a:lnTo>
                      <a:pt x="94" y="250"/>
                    </a:lnTo>
                    <a:lnTo>
                      <a:pt x="90" y="250"/>
                    </a:lnTo>
                    <a:lnTo>
                      <a:pt x="86" y="250"/>
                    </a:lnTo>
                    <a:lnTo>
                      <a:pt x="86" y="250"/>
                    </a:lnTo>
                    <a:lnTo>
                      <a:pt x="82" y="250"/>
                    </a:lnTo>
                    <a:lnTo>
                      <a:pt x="82" y="250"/>
                    </a:lnTo>
                    <a:lnTo>
                      <a:pt x="78" y="250"/>
                    </a:lnTo>
                    <a:lnTo>
                      <a:pt x="78" y="250"/>
                    </a:lnTo>
                    <a:lnTo>
                      <a:pt x="78" y="250"/>
                    </a:lnTo>
                    <a:lnTo>
                      <a:pt x="78" y="254"/>
                    </a:lnTo>
                    <a:lnTo>
                      <a:pt x="78" y="254"/>
                    </a:lnTo>
                    <a:lnTo>
                      <a:pt x="78" y="254"/>
                    </a:lnTo>
                    <a:lnTo>
                      <a:pt x="78" y="254"/>
                    </a:lnTo>
                    <a:lnTo>
                      <a:pt x="78" y="254"/>
                    </a:lnTo>
                    <a:lnTo>
                      <a:pt x="78" y="254"/>
                    </a:lnTo>
                    <a:lnTo>
                      <a:pt x="78" y="254"/>
                    </a:lnTo>
                    <a:lnTo>
                      <a:pt x="82" y="256"/>
                    </a:lnTo>
                    <a:lnTo>
                      <a:pt x="82" y="256"/>
                    </a:lnTo>
                    <a:lnTo>
                      <a:pt x="78" y="256"/>
                    </a:lnTo>
                    <a:lnTo>
                      <a:pt x="78" y="256"/>
                    </a:lnTo>
                    <a:lnTo>
                      <a:pt x="78" y="260"/>
                    </a:lnTo>
                    <a:lnTo>
                      <a:pt x="78" y="260"/>
                    </a:lnTo>
                    <a:lnTo>
                      <a:pt x="78" y="260"/>
                    </a:lnTo>
                    <a:lnTo>
                      <a:pt x="78" y="260"/>
                    </a:lnTo>
                    <a:lnTo>
                      <a:pt x="74" y="260"/>
                    </a:lnTo>
                    <a:lnTo>
                      <a:pt x="74" y="264"/>
                    </a:lnTo>
                    <a:lnTo>
                      <a:pt x="74" y="264"/>
                    </a:lnTo>
                    <a:lnTo>
                      <a:pt x="74" y="264"/>
                    </a:lnTo>
                    <a:lnTo>
                      <a:pt x="74" y="264"/>
                    </a:lnTo>
                    <a:lnTo>
                      <a:pt x="74" y="264"/>
                    </a:lnTo>
                    <a:lnTo>
                      <a:pt x="74" y="264"/>
                    </a:lnTo>
                    <a:lnTo>
                      <a:pt x="74" y="264"/>
                    </a:lnTo>
                    <a:lnTo>
                      <a:pt x="74" y="264"/>
                    </a:lnTo>
                    <a:lnTo>
                      <a:pt x="74" y="268"/>
                    </a:lnTo>
                    <a:lnTo>
                      <a:pt x="74" y="268"/>
                    </a:lnTo>
                    <a:lnTo>
                      <a:pt x="70" y="268"/>
                    </a:lnTo>
                    <a:lnTo>
                      <a:pt x="70" y="268"/>
                    </a:lnTo>
                    <a:lnTo>
                      <a:pt x="68" y="268"/>
                    </a:lnTo>
                    <a:lnTo>
                      <a:pt x="64" y="268"/>
                    </a:lnTo>
                    <a:lnTo>
                      <a:pt x="64" y="268"/>
                    </a:lnTo>
                    <a:lnTo>
                      <a:pt x="60" y="268"/>
                    </a:lnTo>
                    <a:lnTo>
                      <a:pt x="60" y="268"/>
                    </a:lnTo>
                    <a:lnTo>
                      <a:pt x="60" y="268"/>
                    </a:lnTo>
                    <a:lnTo>
                      <a:pt x="60" y="268"/>
                    </a:lnTo>
                    <a:lnTo>
                      <a:pt x="56" y="268"/>
                    </a:lnTo>
                    <a:lnTo>
                      <a:pt x="56" y="268"/>
                    </a:lnTo>
                    <a:lnTo>
                      <a:pt x="56" y="268"/>
                    </a:lnTo>
                    <a:lnTo>
                      <a:pt x="52" y="272"/>
                    </a:lnTo>
                    <a:lnTo>
                      <a:pt x="52" y="272"/>
                    </a:lnTo>
                    <a:lnTo>
                      <a:pt x="52" y="272"/>
                    </a:lnTo>
                    <a:lnTo>
                      <a:pt x="52" y="272"/>
                    </a:lnTo>
                    <a:lnTo>
                      <a:pt x="52" y="272"/>
                    </a:lnTo>
                    <a:lnTo>
                      <a:pt x="48" y="272"/>
                    </a:lnTo>
                    <a:lnTo>
                      <a:pt x="48" y="272"/>
                    </a:lnTo>
                    <a:lnTo>
                      <a:pt x="48" y="276"/>
                    </a:lnTo>
                    <a:lnTo>
                      <a:pt x="48" y="276"/>
                    </a:lnTo>
                    <a:lnTo>
                      <a:pt x="48" y="276"/>
                    </a:lnTo>
                    <a:lnTo>
                      <a:pt x="48" y="276"/>
                    </a:lnTo>
                    <a:lnTo>
                      <a:pt x="48" y="276"/>
                    </a:lnTo>
                    <a:lnTo>
                      <a:pt x="48" y="276"/>
                    </a:lnTo>
                    <a:lnTo>
                      <a:pt x="44" y="272"/>
                    </a:lnTo>
                    <a:lnTo>
                      <a:pt x="44" y="272"/>
                    </a:lnTo>
                    <a:lnTo>
                      <a:pt x="44" y="268"/>
                    </a:lnTo>
                    <a:lnTo>
                      <a:pt x="44" y="268"/>
                    </a:lnTo>
                    <a:lnTo>
                      <a:pt x="44" y="268"/>
                    </a:lnTo>
                    <a:lnTo>
                      <a:pt x="40" y="272"/>
                    </a:lnTo>
                    <a:lnTo>
                      <a:pt x="40" y="272"/>
                    </a:lnTo>
                    <a:lnTo>
                      <a:pt x="40" y="272"/>
                    </a:lnTo>
                    <a:lnTo>
                      <a:pt x="40" y="272"/>
                    </a:lnTo>
                    <a:lnTo>
                      <a:pt x="40" y="276"/>
                    </a:lnTo>
                    <a:lnTo>
                      <a:pt x="38" y="276"/>
                    </a:lnTo>
                    <a:lnTo>
                      <a:pt x="38" y="276"/>
                    </a:lnTo>
                    <a:lnTo>
                      <a:pt x="38" y="276"/>
                    </a:lnTo>
                    <a:lnTo>
                      <a:pt x="38" y="276"/>
                    </a:lnTo>
                    <a:lnTo>
                      <a:pt x="38" y="276"/>
                    </a:lnTo>
                    <a:lnTo>
                      <a:pt x="38" y="276"/>
                    </a:lnTo>
                    <a:lnTo>
                      <a:pt x="34" y="276"/>
                    </a:lnTo>
                    <a:lnTo>
                      <a:pt x="34" y="276"/>
                    </a:lnTo>
                    <a:lnTo>
                      <a:pt x="34" y="276"/>
                    </a:lnTo>
                    <a:lnTo>
                      <a:pt x="34" y="276"/>
                    </a:lnTo>
                    <a:lnTo>
                      <a:pt x="34" y="276"/>
                    </a:lnTo>
                    <a:lnTo>
                      <a:pt x="30" y="276"/>
                    </a:lnTo>
                    <a:lnTo>
                      <a:pt x="30" y="276"/>
                    </a:lnTo>
                    <a:lnTo>
                      <a:pt x="30" y="276"/>
                    </a:lnTo>
                    <a:lnTo>
                      <a:pt x="30" y="276"/>
                    </a:lnTo>
                    <a:lnTo>
                      <a:pt x="30" y="276"/>
                    </a:lnTo>
                    <a:lnTo>
                      <a:pt x="30" y="276"/>
                    </a:lnTo>
                    <a:lnTo>
                      <a:pt x="30" y="276"/>
                    </a:lnTo>
                    <a:lnTo>
                      <a:pt x="30" y="276"/>
                    </a:lnTo>
                    <a:lnTo>
                      <a:pt x="30" y="272"/>
                    </a:lnTo>
                    <a:lnTo>
                      <a:pt x="30" y="272"/>
                    </a:lnTo>
                    <a:lnTo>
                      <a:pt x="30" y="272"/>
                    </a:lnTo>
                    <a:lnTo>
                      <a:pt x="30" y="272"/>
                    </a:lnTo>
                    <a:lnTo>
                      <a:pt x="30" y="272"/>
                    </a:lnTo>
                    <a:lnTo>
                      <a:pt x="30" y="272"/>
                    </a:lnTo>
                    <a:lnTo>
                      <a:pt x="30" y="272"/>
                    </a:lnTo>
                    <a:lnTo>
                      <a:pt x="30" y="268"/>
                    </a:lnTo>
                    <a:lnTo>
                      <a:pt x="30" y="268"/>
                    </a:lnTo>
                    <a:lnTo>
                      <a:pt x="26" y="268"/>
                    </a:lnTo>
                    <a:lnTo>
                      <a:pt x="26" y="264"/>
                    </a:lnTo>
                    <a:lnTo>
                      <a:pt x="26" y="264"/>
                    </a:lnTo>
                    <a:lnTo>
                      <a:pt x="26" y="264"/>
                    </a:lnTo>
                    <a:lnTo>
                      <a:pt x="26" y="264"/>
                    </a:lnTo>
                    <a:lnTo>
                      <a:pt x="26" y="260"/>
                    </a:lnTo>
                    <a:lnTo>
                      <a:pt x="26" y="260"/>
                    </a:lnTo>
                    <a:lnTo>
                      <a:pt x="26" y="260"/>
                    </a:lnTo>
                    <a:lnTo>
                      <a:pt x="22" y="256"/>
                    </a:lnTo>
                    <a:lnTo>
                      <a:pt x="22" y="254"/>
                    </a:lnTo>
                    <a:lnTo>
                      <a:pt x="18" y="254"/>
                    </a:lnTo>
                    <a:lnTo>
                      <a:pt x="18" y="254"/>
                    </a:lnTo>
                    <a:lnTo>
                      <a:pt x="18" y="254"/>
                    </a:lnTo>
                    <a:lnTo>
                      <a:pt x="14" y="250"/>
                    </a:lnTo>
                    <a:lnTo>
                      <a:pt x="14" y="250"/>
                    </a:lnTo>
                    <a:lnTo>
                      <a:pt x="12" y="246"/>
                    </a:lnTo>
                    <a:lnTo>
                      <a:pt x="12" y="246"/>
                    </a:lnTo>
                    <a:lnTo>
                      <a:pt x="12" y="246"/>
                    </a:lnTo>
                    <a:lnTo>
                      <a:pt x="8" y="238"/>
                    </a:lnTo>
                    <a:lnTo>
                      <a:pt x="8" y="238"/>
                    </a:lnTo>
                    <a:lnTo>
                      <a:pt x="8" y="238"/>
                    </a:lnTo>
                    <a:lnTo>
                      <a:pt x="8" y="238"/>
                    </a:lnTo>
                    <a:lnTo>
                      <a:pt x="8" y="238"/>
                    </a:lnTo>
                    <a:lnTo>
                      <a:pt x="8" y="238"/>
                    </a:lnTo>
                    <a:lnTo>
                      <a:pt x="8" y="238"/>
                    </a:lnTo>
                    <a:lnTo>
                      <a:pt x="12" y="234"/>
                    </a:lnTo>
                    <a:lnTo>
                      <a:pt x="12" y="234"/>
                    </a:lnTo>
                    <a:lnTo>
                      <a:pt x="12" y="234"/>
                    </a:lnTo>
                    <a:lnTo>
                      <a:pt x="12" y="234"/>
                    </a:lnTo>
                    <a:lnTo>
                      <a:pt x="12" y="234"/>
                    </a:lnTo>
                    <a:lnTo>
                      <a:pt x="12" y="234"/>
                    </a:lnTo>
                    <a:lnTo>
                      <a:pt x="12" y="23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0" name="Freeform 137">
                <a:extLst>
                  <a:ext uri="{FF2B5EF4-FFF2-40B4-BE49-F238E27FC236}">
                    <a16:creationId xmlns:a16="http://schemas.microsoft.com/office/drawing/2014/main" id="{248416B5-CA8A-4629-3646-C4C947EDF51A}"/>
                  </a:ext>
                </a:extLst>
              </p:cNvPr>
              <p:cNvSpPr>
                <a:spLocks noEditPoints="1"/>
              </p:cNvSpPr>
              <p:nvPr/>
            </p:nvSpPr>
            <p:spPr bwMode="auto">
              <a:xfrm>
                <a:off x="5365750" y="4870518"/>
                <a:ext cx="28575" cy="22225"/>
              </a:xfrm>
              <a:custGeom>
                <a:avLst/>
                <a:gdLst>
                  <a:gd name="T0" fmla="*/ 2 w 18"/>
                  <a:gd name="T1" fmla="*/ 8 h 14"/>
                  <a:gd name="T2" fmla="*/ 0 w 18"/>
                  <a:gd name="T3" fmla="*/ 8 h 14"/>
                  <a:gd name="T4" fmla="*/ 0 w 18"/>
                  <a:gd name="T5" fmla="*/ 8 h 14"/>
                  <a:gd name="T6" fmla="*/ 0 w 18"/>
                  <a:gd name="T7" fmla="*/ 4 h 14"/>
                  <a:gd name="T8" fmla="*/ 0 w 18"/>
                  <a:gd name="T9" fmla="*/ 4 h 14"/>
                  <a:gd name="T10" fmla="*/ 0 w 18"/>
                  <a:gd name="T11" fmla="*/ 4 h 14"/>
                  <a:gd name="T12" fmla="*/ 0 w 18"/>
                  <a:gd name="T13" fmla="*/ 0 h 14"/>
                  <a:gd name="T14" fmla="*/ 0 w 18"/>
                  <a:gd name="T15" fmla="*/ 0 h 14"/>
                  <a:gd name="T16" fmla="*/ 0 w 18"/>
                  <a:gd name="T17" fmla="*/ 0 h 14"/>
                  <a:gd name="T18" fmla="*/ 0 w 18"/>
                  <a:gd name="T19" fmla="*/ 0 h 14"/>
                  <a:gd name="T20" fmla="*/ 2 w 18"/>
                  <a:gd name="T21" fmla="*/ 0 h 14"/>
                  <a:gd name="T22" fmla="*/ 2 w 18"/>
                  <a:gd name="T23" fmla="*/ 0 h 14"/>
                  <a:gd name="T24" fmla="*/ 2 w 18"/>
                  <a:gd name="T25" fmla="*/ 0 h 14"/>
                  <a:gd name="T26" fmla="*/ 2 w 18"/>
                  <a:gd name="T27" fmla="*/ 4 h 14"/>
                  <a:gd name="T28" fmla="*/ 2 w 18"/>
                  <a:gd name="T29" fmla="*/ 4 h 14"/>
                  <a:gd name="T30" fmla="*/ 2 w 18"/>
                  <a:gd name="T31" fmla="*/ 8 h 14"/>
                  <a:gd name="T32" fmla="*/ 2 w 18"/>
                  <a:gd name="T33" fmla="*/ 8 h 14"/>
                  <a:gd name="T34" fmla="*/ 2 w 18"/>
                  <a:gd name="T35" fmla="*/ 8 h 14"/>
                  <a:gd name="T36" fmla="*/ 18 w 18"/>
                  <a:gd name="T37" fmla="*/ 14 h 14"/>
                  <a:gd name="T38" fmla="*/ 18 w 18"/>
                  <a:gd name="T39" fmla="*/ 14 h 14"/>
                  <a:gd name="T40" fmla="*/ 14 w 18"/>
                  <a:gd name="T41" fmla="*/ 14 h 14"/>
                  <a:gd name="T42" fmla="*/ 14 w 18"/>
                  <a:gd name="T43" fmla="*/ 14 h 14"/>
                  <a:gd name="T44" fmla="*/ 14 w 18"/>
                  <a:gd name="T45" fmla="*/ 14 h 14"/>
                  <a:gd name="T46" fmla="*/ 14 w 18"/>
                  <a:gd name="T47" fmla="*/ 10 h 14"/>
                  <a:gd name="T48" fmla="*/ 14 w 18"/>
                  <a:gd name="T49" fmla="*/ 10 h 14"/>
                  <a:gd name="T50" fmla="*/ 14 w 18"/>
                  <a:gd name="T51" fmla="*/ 14 h 14"/>
                  <a:gd name="T52" fmla="*/ 14 w 18"/>
                  <a:gd name="T53" fmla="*/ 10 h 14"/>
                  <a:gd name="T54" fmla="*/ 18 w 18"/>
                  <a:gd name="T55" fmla="*/ 10 h 14"/>
                  <a:gd name="T56" fmla="*/ 18 w 18"/>
                  <a:gd name="T57" fmla="*/ 10 h 14"/>
                  <a:gd name="T58" fmla="*/ 18 w 18"/>
                  <a:gd name="T59" fmla="*/ 10 h 14"/>
                  <a:gd name="T60" fmla="*/ 18 w 18"/>
                  <a:gd name="T61" fmla="*/ 10 h 14"/>
                  <a:gd name="T62" fmla="*/ 18 w 18"/>
                  <a:gd name="T63" fmla="*/ 10 h 14"/>
                  <a:gd name="T64" fmla="*/ 18 w 18"/>
                  <a:gd name="T65" fmla="*/ 14 h 14"/>
                  <a:gd name="T66" fmla="*/ 18 w 18"/>
                  <a:gd name="T67" fmla="*/ 14 h 14"/>
                  <a:gd name="T68" fmla="*/ 18 w 18"/>
                  <a:gd name="T69" fmla="*/ 14 h 14"/>
                  <a:gd name="T70" fmla="*/ 6 w 18"/>
                  <a:gd name="T71" fmla="*/ 14 h 14"/>
                  <a:gd name="T72" fmla="*/ 6 w 18"/>
                  <a:gd name="T73" fmla="*/ 14 h 14"/>
                  <a:gd name="T74" fmla="*/ 6 w 18"/>
                  <a:gd name="T75" fmla="*/ 14 h 14"/>
                  <a:gd name="T76" fmla="*/ 6 w 18"/>
                  <a:gd name="T77" fmla="*/ 14 h 14"/>
                  <a:gd name="T78" fmla="*/ 6 w 18"/>
                  <a:gd name="T79" fmla="*/ 14 h 14"/>
                  <a:gd name="T80" fmla="*/ 6 w 18"/>
                  <a:gd name="T81" fmla="*/ 14 h 14"/>
                  <a:gd name="T82" fmla="*/ 6 w 18"/>
                  <a:gd name="T83" fmla="*/ 14 h 14"/>
                  <a:gd name="T84" fmla="*/ 6 w 18"/>
                  <a:gd name="T85" fmla="*/ 14 h 14"/>
                  <a:gd name="T86" fmla="*/ 6 w 18"/>
                  <a:gd name="T87" fmla="*/ 14 h 14"/>
                  <a:gd name="T88" fmla="*/ 6 w 18"/>
                  <a:gd name="T89" fmla="*/ 14 h 14"/>
                  <a:gd name="T90" fmla="*/ 6 w 18"/>
                  <a:gd name="T9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 h="14">
                    <a:moveTo>
                      <a:pt x="2" y="8"/>
                    </a:moveTo>
                    <a:lnTo>
                      <a:pt x="2" y="8"/>
                    </a:lnTo>
                    <a:lnTo>
                      <a:pt x="0" y="8"/>
                    </a:lnTo>
                    <a:lnTo>
                      <a:pt x="0" y="8"/>
                    </a:lnTo>
                    <a:lnTo>
                      <a:pt x="0" y="8"/>
                    </a:lnTo>
                    <a:lnTo>
                      <a:pt x="0" y="8"/>
                    </a:lnTo>
                    <a:lnTo>
                      <a:pt x="0" y="4"/>
                    </a:lnTo>
                    <a:lnTo>
                      <a:pt x="0" y="4"/>
                    </a:lnTo>
                    <a:lnTo>
                      <a:pt x="0" y="4"/>
                    </a:lnTo>
                    <a:lnTo>
                      <a:pt x="0" y="4"/>
                    </a:lnTo>
                    <a:lnTo>
                      <a:pt x="0" y="4"/>
                    </a:lnTo>
                    <a:lnTo>
                      <a:pt x="0" y="4"/>
                    </a:lnTo>
                    <a:lnTo>
                      <a:pt x="0" y="4"/>
                    </a:lnTo>
                    <a:lnTo>
                      <a:pt x="0" y="0"/>
                    </a:lnTo>
                    <a:lnTo>
                      <a:pt x="0" y="0"/>
                    </a:lnTo>
                    <a:lnTo>
                      <a:pt x="0" y="0"/>
                    </a:lnTo>
                    <a:lnTo>
                      <a:pt x="0" y="0"/>
                    </a:lnTo>
                    <a:lnTo>
                      <a:pt x="0" y="0"/>
                    </a:lnTo>
                    <a:lnTo>
                      <a:pt x="0" y="0"/>
                    </a:lnTo>
                    <a:lnTo>
                      <a:pt x="0" y="0"/>
                    </a:lnTo>
                    <a:lnTo>
                      <a:pt x="0" y="0"/>
                    </a:lnTo>
                    <a:lnTo>
                      <a:pt x="2" y="0"/>
                    </a:lnTo>
                    <a:lnTo>
                      <a:pt x="2" y="0"/>
                    </a:lnTo>
                    <a:lnTo>
                      <a:pt x="2" y="0"/>
                    </a:lnTo>
                    <a:lnTo>
                      <a:pt x="2" y="0"/>
                    </a:lnTo>
                    <a:lnTo>
                      <a:pt x="2" y="0"/>
                    </a:lnTo>
                    <a:lnTo>
                      <a:pt x="2" y="4"/>
                    </a:lnTo>
                    <a:lnTo>
                      <a:pt x="2" y="4"/>
                    </a:lnTo>
                    <a:lnTo>
                      <a:pt x="2" y="4"/>
                    </a:lnTo>
                    <a:lnTo>
                      <a:pt x="2" y="4"/>
                    </a:lnTo>
                    <a:lnTo>
                      <a:pt x="2" y="4"/>
                    </a:lnTo>
                    <a:lnTo>
                      <a:pt x="2" y="8"/>
                    </a:lnTo>
                    <a:lnTo>
                      <a:pt x="2" y="8"/>
                    </a:lnTo>
                    <a:lnTo>
                      <a:pt x="2" y="8"/>
                    </a:lnTo>
                    <a:lnTo>
                      <a:pt x="2" y="8"/>
                    </a:lnTo>
                    <a:lnTo>
                      <a:pt x="2" y="8"/>
                    </a:lnTo>
                    <a:lnTo>
                      <a:pt x="2" y="8"/>
                    </a:lnTo>
                    <a:close/>
                    <a:moveTo>
                      <a:pt x="18" y="14"/>
                    </a:moveTo>
                    <a:lnTo>
                      <a:pt x="18" y="14"/>
                    </a:lnTo>
                    <a:lnTo>
                      <a:pt x="18" y="14"/>
                    </a:lnTo>
                    <a:lnTo>
                      <a:pt x="18" y="14"/>
                    </a:lnTo>
                    <a:lnTo>
                      <a:pt x="14" y="14"/>
                    </a:lnTo>
                    <a:lnTo>
                      <a:pt x="14" y="14"/>
                    </a:lnTo>
                    <a:lnTo>
                      <a:pt x="14" y="14"/>
                    </a:lnTo>
                    <a:lnTo>
                      <a:pt x="14" y="14"/>
                    </a:lnTo>
                    <a:lnTo>
                      <a:pt x="14" y="14"/>
                    </a:lnTo>
                    <a:lnTo>
                      <a:pt x="14" y="14"/>
                    </a:lnTo>
                    <a:lnTo>
                      <a:pt x="14" y="10"/>
                    </a:lnTo>
                    <a:lnTo>
                      <a:pt x="14" y="10"/>
                    </a:lnTo>
                    <a:lnTo>
                      <a:pt x="14" y="10"/>
                    </a:lnTo>
                    <a:lnTo>
                      <a:pt x="14" y="14"/>
                    </a:lnTo>
                    <a:lnTo>
                      <a:pt x="14" y="14"/>
                    </a:lnTo>
                    <a:lnTo>
                      <a:pt x="14" y="14"/>
                    </a:lnTo>
                    <a:lnTo>
                      <a:pt x="14" y="10"/>
                    </a:lnTo>
                    <a:lnTo>
                      <a:pt x="14" y="10"/>
                    </a:lnTo>
                    <a:lnTo>
                      <a:pt x="18" y="10"/>
                    </a:lnTo>
                    <a:lnTo>
                      <a:pt x="18" y="10"/>
                    </a:lnTo>
                    <a:lnTo>
                      <a:pt x="18" y="10"/>
                    </a:lnTo>
                    <a:lnTo>
                      <a:pt x="18" y="10"/>
                    </a:lnTo>
                    <a:lnTo>
                      <a:pt x="18" y="10"/>
                    </a:lnTo>
                    <a:lnTo>
                      <a:pt x="18" y="10"/>
                    </a:lnTo>
                    <a:lnTo>
                      <a:pt x="18" y="10"/>
                    </a:lnTo>
                    <a:lnTo>
                      <a:pt x="18" y="10"/>
                    </a:lnTo>
                    <a:lnTo>
                      <a:pt x="18" y="10"/>
                    </a:lnTo>
                    <a:lnTo>
                      <a:pt x="18" y="14"/>
                    </a:lnTo>
                    <a:lnTo>
                      <a:pt x="18" y="14"/>
                    </a:lnTo>
                    <a:lnTo>
                      <a:pt x="18" y="14"/>
                    </a:lnTo>
                    <a:lnTo>
                      <a:pt x="18" y="14"/>
                    </a:lnTo>
                    <a:lnTo>
                      <a:pt x="18" y="14"/>
                    </a:lnTo>
                    <a:lnTo>
                      <a:pt x="18" y="14"/>
                    </a:lnTo>
                    <a:lnTo>
                      <a:pt x="18" y="14"/>
                    </a:lnTo>
                    <a:close/>
                    <a:moveTo>
                      <a:pt x="6" y="14"/>
                    </a:move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lnTo>
                      <a:pt x="6" y="1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1" name="Freeform 138">
                <a:extLst>
                  <a:ext uri="{FF2B5EF4-FFF2-40B4-BE49-F238E27FC236}">
                    <a16:creationId xmlns:a16="http://schemas.microsoft.com/office/drawing/2014/main" id="{F4935671-8EB2-F380-CBCB-C5819A7538ED}"/>
                  </a:ext>
                </a:extLst>
              </p:cNvPr>
              <p:cNvSpPr>
                <a:spLocks/>
              </p:cNvSpPr>
              <p:nvPr/>
            </p:nvSpPr>
            <p:spPr bwMode="auto">
              <a:xfrm>
                <a:off x="4641850" y="4454593"/>
                <a:ext cx="171450" cy="238125"/>
              </a:xfrm>
              <a:custGeom>
                <a:avLst/>
                <a:gdLst>
                  <a:gd name="T0" fmla="*/ 64 w 108"/>
                  <a:gd name="T1" fmla="*/ 138 h 150"/>
                  <a:gd name="T2" fmla="*/ 56 w 108"/>
                  <a:gd name="T3" fmla="*/ 146 h 150"/>
                  <a:gd name="T4" fmla="*/ 48 w 108"/>
                  <a:gd name="T5" fmla="*/ 150 h 150"/>
                  <a:gd name="T6" fmla="*/ 48 w 108"/>
                  <a:gd name="T7" fmla="*/ 138 h 150"/>
                  <a:gd name="T8" fmla="*/ 38 w 108"/>
                  <a:gd name="T9" fmla="*/ 142 h 150"/>
                  <a:gd name="T10" fmla="*/ 34 w 108"/>
                  <a:gd name="T11" fmla="*/ 150 h 150"/>
                  <a:gd name="T12" fmla="*/ 30 w 108"/>
                  <a:gd name="T13" fmla="*/ 146 h 150"/>
                  <a:gd name="T14" fmla="*/ 22 w 108"/>
                  <a:gd name="T15" fmla="*/ 142 h 150"/>
                  <a:gd name="T16" fmla="*/ 16 w 108"/>
                  <a:gd name="T17" fmla="*/ 150 h 150"/>
                  <a:gd name="T18" fmla="*/ 12 w 108"/>
                  <a:gd name="T19" fmla="*/ 142 h 150"/>
                  <a:gd name="T20" fmla="*/ 4 w 108"/>
                  <a:gd name="T21" fmla="*/ 138 h 150"/>
                  <a:gd name="T22" fmla="*/ 0 w 108"/>
                  <a:gd name="T23" fmla="*/ 130 h 150"/>
                  <a:gd name="T24" fmla="*/ 12 w 108"/>
                  <a:gd name="T25" fmla="*/ 128 h 150"/>
                  <a:gd name="T26" fmla="*/ 8 w 108"/>
                  <a:gd name="T27" fmla="*/ 120 h 150"/>
                  <a:gd name="T28" fmla="*/ 8 w 108"/>
                  <a:gd name="T29" fmla="*/ 116 h 150"/>
                  <a:gd name="T30" fmla="*/ 8 w 108"/>
                  <a:gd name="T31" fmla="*/ 106 h 150"/>
                  <a:gd name="T32" fmla="*/ 16 w 108"/>
                  <a:gd name="T33" fmla="*/ 106 h 150"/>
                  <a:gd name="T34" fmla="*/ 18 w 108"/>
                  <a:gd name="T35" fmla="*/ 102 h 150"/>
                  <a:gd name="T36" fmla="*/ 26 w 108"/>
                  <a:gd name="T37" fmla="*/ 98 h 150"/>
                  <a:gd name="T38" fmla="*/ 30 w 108"/>
                  <a:gd name="T39" fmla="*/ 106 h 150"/>
                  <a:gd name="T40" fmla="*/ 38 w 108"/>
                  <a:gd name="T41" fmla="*/ 106 h 150"/>
                  <a:gd name="T42" fmla="*/ 42 w 108"/>
                  <a:gd name="T43" fmla="*/ 110 h 150"/>
                  <a:gd name="T44" fmla="*/ 46 w 108"/>
                  <a:gd name="T45" fmla="*/ 102 h 150"/>
                  <a:gd name="T46" fmla="*/ 48 w 108"/>
                  <a:gd name="T47" fmla="*/ 94 h 150"/>
                  <a:gd name="T48" fmla="*/ 48 w 108"/>
                  <a:gd name="T49" fmla="*/ 84 h 150"/>
                  <a:gd name="T50" fmla="*/ 46 w 108"/>
                  <a:gd name="T51" fmla="*/ 76 h 150"/>
                  <a:gd name="T52" fmla="*/ 42 w 108"/>
                  <a:gd name="T53" fmla="*/ 68 h 150"/>
                  <a:gd name="T54" fmla="*/ 42 w 108"/>
                  <a:gd name="T55" fmla="*/ 58 h 150"/>
                  <a:gd name="T56" fmla="*/ 48 w 108"/>
                  <a:gd name="T57" fmla="*/ 50 h 150"/>
                  <a:gd name="T58" fmla="*/ 42 w 108"/>
                  <a:gd name="T59" fmla="*/ 42 h 150"/>
                  <a:gd name="T60" fmla="*/ 34 w 108"/>
                  <a:gd name="T61" fmla="*/ 46 h 150"/>
                  <a:gd name="T62" fmla="*/ 30 w 108"/>
                  <a:gd name="T63" fmla="*/ 38 h 150"/>
                  <a:gd name="T64" fmla="*/ 38 w 108"/>
                  <a:gd name="T65" fmla="*/ 30 h 150"/>
                  <a:gd name="T66" fmla="*/ 52 w 108"/>
                  <a:gd name="T67" fmla="*/ 30 h 150"/>
                  <a:gd name="T68" fmla="*/ 64 w 108"/>
                  <a:gd name="T69" fmla="*/ 30 h 150"/>
                  <a:gd name="T70" fmla="*/ 72 w 108"/>
                  <a:gd name="T71" fmla="*/ 34 h 150"/>
                  <a:gd name="T72" fmla="*/ 72 w 108"/>
                  <a:gd name="T73" fmla="*/ 30 h 150"/>
                  <a:gd name="T74" fmla="*/ 74 w 108"/>
                  <a:gd name="T75" fmla="*/ 24 h 150"/>
                  <a:gd name="T76" fmla="*/ 78 w 108"/>
                  <a:gd name="T77" fmla="*/ 16 h 150"/>
                  <a:gd name="T78" fmla="*/ 78 w 108"/>
                  <a:gd name="T79" fmla="*/ 8 h 150"/>
                  <a:gd name="T80" fmla="*/ 86 w 108"/>
                  <a:gd name="T81" fmla="*/ 4 h 150"/>
                  <a:gd name="T82" fmla="*/ 90 w 108"/>
                  <a:gd name="T83" fmla="*/ 4 h 150"/>
                  <a:gd name="T84" fmla="*/ 102 w 108"/>
                  <a:gd name="T85" fmla="*/ 4 h 150"/>
                  <a:gd name="T86" fmla="*/ 104 w 108"/>
                  <a:gd name="T87" fmla="*/ 4 h 150"/>
                  <a:gd name="T88" fmla="*/ 108 w 108"/>
                  <a:gd name="T89" fmla="*/ 12 h 150"/>
                  <a:gd name="T90" fmla="*/ 104 w 108"/>
                  <a:gd name="T91" fmla="*/ 20 h 150"/>
                  <a:gd name="T92" fmla="*/ 102 w 108"/>
                  <a:gd name="T93" fmla="*/ 28 h 150"/>
                  <a:gd name="T94" fmla="*/ 102 w 108"/>
                  <a:gd name="T95" fmla="*/ 38 h 150"/>
                  <a:gd name="T96" fmla="*/ 98 w 108"/>
                  <a:gd name="T97" fmla="*/ 54 h 150"/>
                  <a:gd name="T98" fmla="*/ 98 w 108"/>
                  <a:gd name="T99" fmla="*/ 64 h 150"/>
                  <a:gd name="T100" fmla="*/ 94 w 108"/>
                  <a:gd name="T101" fmla="*/ 72 h 150"/>
                  <a:gd name="T102" fmla="*/ 90 w 108"/>
                  <a:gd name="T103" fmla="*/ 84 h 150"/>
                  <a:gd name="T104" fmla="*/ 82 w 108"/>
                  <a:gd name="T105" fmla="*/ 90 h 150"/>
                  <a:gd name="T106" fmla="*/ 78 w 108"/>
                  <a:gd name="T107" fmla="*/ 98 h 150"/>
                  <a:gd name="T108" fmla="*/ 72 w 108"/>
                  <a:gd name="T109" fmla="*/ 102 h 150"/>
                  <a:gd name="T110" fmla="*/ 74 w 108"/>
                  <a:gd name="T111" fmla="*/ 114 h 150"/>
                  <a:gd name="T112" fmla="*/ 72 w 108"/>
                  <a:gd name="T113" fmla="*/ 120 h 150"/>
                  <a:gd name="T114" fmla="*/ 72 w 108"/>
                  <a:gd name="T115" fmla="*/ 128 h 150"/>
                  <a:gd name="T116" fmla="*/ 68 w 108"/>
                  <a:gd name="T117" fmla="*/ 1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 h="150">
                    <a:moveTo>
                      <a:pt x="68" y="134"/>
                    </a:moveTo>
                    <a:lnTo>
                      <a:pt x="64" y="134"/>
                    </a:lnTo>
                    <a:lnTo>
                      <a:pt x="64" y="138"/>
                    </a:lnTo>
                    <a:lnTo>
                      <a:pt x="60" y="138"/>
                    </a:lnTo>
                    <a:lnTo>
                      <a:pt x="56" y="142"/>
                    </a:lnTo>
                    <a:lnTo>
                      <a:pt x="56" y="146"/>
                    </a:lnTo>
                    <a:lnTo>
                      <a:pt x="52" y="146"/>
                    </a:lnTo>
                    <a:lnTo>
                      <a:pt x="52" y="150"/>
                    </a:lnTo>
                    <a:lnTo>
                      <a:pt x="48" y="150"/>
                    </a:lnTo>
                    <a:lnTo>
                      <a:pt x="48" y="146"/>
                    </a:lnTo>
                    <a:lnTo>
                      <a:pt x="48" y="142"/>
                    </a:lnTo>
                    <a:lnTo>
                      <a:pt x="48" y="138"/>
                    </a:lnTo>
                    <a:lnTo>
                      <a:pt x="46" y="138"/>
                    </a:lnTo>
                    <a:lnTo>
                      <a:pt x="42" y="142"/>
                    </a:lnTo>
                    <a:lnTo>
                      <a:pt x="38" y="142"/>
                    </a:lnTo>
                    <a:lnTo>
                      <a:pt x="38" y="146"/>
                    </a:lnTo>
                    <a:lnTo>
                      <a:pt x="34" y="146"/>
                    </a:lnTo>
                    <a:lnTo>
                      <a:pt x="34" y="150"/>
                    </a:lnTo>
                    <a:lnTo>
                      <a:pt x="30" y="146"/>
                    </a:lnTo>
                    <a:lnTo>
                      <a:pt x="30" y="142"/>
                    </a:lnTo>
                    <a:lnTo>
                      <a:pt x="30" y="146"/>
                    </a:lnTo>
                    <a:lnTo>
                      <a:pt x="26" y="146"/>
                    </a:lnTo>
                    <a:lnTo>
                      <a:pt x="26" y="142"/>
                    </a:lnTo>
                    <a:lnTo>
                      <a:pt x="22" y="142"/>
                    </a:lnTo>
                    <a:lnTo>
                      <a:pt x="18" y="146"/>
                    </a:lnTo>
                    <a:lnTo>
                      <a:pt x="16" y="146"/>
                    </a:lnTo>
                    <a:lnTo>
                      <a:pt x="16" y="150"/>
                    </a:lnTo>
                    <a:lnTo>
                      <a:pt x="12" y="150"/>
                    </a:lnTo>
                    <a:lnTo>
                      <a:pt x="12" y="146"/>
                    </a:lnTo>
                    <a:lnTo>
                      <a:pt x="12" y="142"/>
                    </a:lnTo>
                    <a:lnTo>
                      <a:pt x="8" y="142"/>
                    </a:lnTo>
                    <a:lnTo>
                      <a:pt x="8" y="138"/>
                    </a:lnTo>
                    <a:lnTo>
                      <a:pt x="4" y="138"/>
                    </a:lnTo>
                    <a:lnTo>
                      <a:pt x="4" y="134"/>
                    </a:lnTo>
                    <a:lnTo>
                      <a:pt x="0" y="134"/>
                    </a:lnTo>
                    <a:lnTo>
                      <a:pt x="0" y="130"/>
                    </a:lnTo>
                    <a:lnTo>
                      <a:pt x="4" y="128"/>
                    </a:lnTo>
                    <a:lnTo>
                      <a:pt x="8" y="128"/>
                    </a:lnTo>
                    <a:lnTo>
                      <a:pt x="12" y="128"/>
                    </a:lnTo>
                    <a:lnTo>
                      <a:pt x="12" y="124"/>
                    </a:lnTo>
                    <a:lnTo>
                      <a:pt x="12" y="120"/>
                    </a:lnTo>
                    <a:lnTo>
                      <a:pt x="8" y="120"/>
                    </a:lnTo>
                    <a:lnTo>
                      <a:pt x="12" y="116"/>
                    </a:lnTo>
                    <a:lnTo>
                      <a:pt x="8" y="114"/>
                    </a:lnTo>
                    <a:lnTo>
                      <a:pt x="8" y="116"/>
                    </a:lnTo>
                    <a:lnTo>
                      <a:pt x="8" y="114"/>
                    </a:lnTo>
                    <a:lnTo>
                      <a:pt x="8" y="110"/>
                    </a:lnTo>
                    <a:lnTo>
                      <a:pt x="8" y="106"/>
                    </a:lnTo>
                    <a:lnTo>
                      <a:pt x="12" y="110"/>
                    </a:lnTo>
                    <a:lnTo>
                      <a:pt x="12" y="106"/>
                    </a:lnTo>
                    <a:lnTo>
                      <a:pt x="16" y="106"/>
                    </a:lnTo>
                    <a:lnTo>
                      <a:pt x="16" y="110"/>
                    </a:lnTo>
                    <a:lnTo>
                      <a:pt x="18" y="106"/>
                    </a:lnTo>
                    <a:lnTo>
                      <a:pt x="18" y="102"/>
                    </a:lnTo>
                    <a:lnTo>
                      <a:pt x="18" y="98"/>
                    </a:lnTo>
                    <a:lnTo>
                      <a:pt x="22" y="98"/>
                    </a:lnTo>
                    <a:lnTo>
                      <a:pt x="26" y="98"/>
                    </a:lnTo>
                    <a:lnTo>
                      <a:pt x="26" y="102"/>
                    </a:lnTo>
                    <a:lnTo>
                      <a:pt x="26" y="106"/>
                    </a:lnTo>
                    <a:lnTo>
                      <a:pt x="30" y="106"/>
                    </a:lnTo>
                    <a:lnTo>
                      <a:pt x="34" y="110"/>
                    </a:lnTo>
                    <a:lnTo>
                      <a:pt x="34" y="106"/>
                    </a:lnTo>
                    <a:lnTo>
                      <a:pt x="38" y="106"/>
                    </a:lnTo>
                    <a:lnTo>
                      <a:pt x="38" y="102"/>
                    </a:lnTo>
                    <a:lnTo>
                      <a:pt x="42" y="106"/>
                    </a:lnTo>
                    <a:lnTo>
                      <a:pt x="42" y="110"/>
                    </a:lnTo>
                    <a:lnTo>
                      <a:pt x="46" y="110"/>
                    </a:lnTo>
                    <a:lnTo>
                      <a:pt x="46" y="106"/>
                    </a:lnTo>
                    <a:lnTo>
                      <a:pt x="46" y="102"/>
                    </a:lnTo>
                    <a:lnTo>
                      <a:pt x="46" y="98"/>
                    </a:lnTo>
                    <a:lnTo>
                      <a:pt x="48" y="98"/>
                    </a:lnTo>
                    <a:lnTo>
                      <a:pt x="48" y="94"/>
                    </a:lnTo>
                    <a:lnTo>
                      <a:pt x="48" y="90"/>
                    </a:lnTo>
                    <a:lnTo>
                      <a:pt x="48" y="86"/>
                    </a:lnTo>
                    <a:lnTo>
                      <a:pt x="48" y="84"/>
                    </a:lnTo>
                    <a:lnTo>
                      <a:pt x="48" y="80"/>
                    </a:lnTo>
                    <a:lnTo>
                      <a:pt x="48" y="76"/>
                    </a:lnTo>
                    <a:lnTo>
                      <a:pt x="46" y="76"/>
                    </a:lnTo>
                    <a:lnTo>
                      <a:pt x="46" y="72"/>
                    </a:lnTo>
                    <a:lnTo>
                      <a:pt x="42" y="72"/>
                    </a:lnTo>
                    <a:lnTo>
                      <a:pt x="42" y="68"/>
                    </a:lnTo>
                    <a:lnTo>
                      <a:pt x="42" y="64"/>
                    </a:lnTo>
                    <a:lnTo>
                      <a:pt x="42" y="60"/>
                    </a:lnTo>
                    <a:lnTo>
                      <a:pt x="42" y="58"/>
                    </a:lnTo>
                    <a:lnTo>
                      <a:pt x="46" y="58"/>
                    </a:lnTo>
                    <a:lnTo>
                      <a:pt x="48" y="54"/>
                    </a:lnTo>
                    <a:lnTo>
                      <a:pt x="48" y="50"/>
                    </a:lnTo>
                    <a:lnTo>
                      <a:pt x="46" y="46"/>
                    </a:lnTo>
                    <a:lnTo>
                      <a:pt x="46" y="42"/>
                    </a:lnTo>
                    <a:lnTo>
                      <a:pt x="42" y="42"/>
                    </a:lnTo>
                    <a:lnTo>
                      <a:pt x="38" y="42"/>
                    </a:lnTo>
                    <a:lnTo>
                      <a:pt x="38" y="46"/>
                    </a:lnTo>
                    <a:lnTo>
                      <a:pt x="34" y="46"/>
                    </a:lnTo>
                    <a:lnTo>
                      <a:pt x="30" y="46"/>
                    </a:lnTo>
                    <a:lnTo>
                      <a:pt x="30" y="42"/>
                    </a:lnTo>
                    <a:lnTo>
                      <a:pt x="30" y="38"/>
                    </a:lnTo>
                    <a:lnTo>
                      <a:pt x="30" y="34"/>
                    </a:lnTo>
                    <a:lnTo>
                      <a:pt x="30" y="30"/>
                    </a:lnTo>
                    <a:lnTo>
                      <a:pt x="38" y="30"/>
                    </a:lnTo>
                    <a:lnTo>
                      <a:pt x="46" y="30"/>
                    </a:lnTo>
                    <a:lnTo>
                      <a:pt x="48" y="30"/>
                    </a:lnTo>
                    <a:lnTo>
                      <a:pt x="52" y="30"/>
                    </a:lnTo>
                    <a:lnTo>
                      <a:pt x="56" y="30"/>
                    </a:lnTo>
                    <a:lnTo>
                      <a:pt x="60" y="30"/>
                    </a:lnTo>
                    <a:lnTo>
                      <a:pt x="64" y="30"/>
                    </a:lnTo>
                    <a:lnTo>
                      <a:pt x="64" y="34"/>
                    </a:lnTo>
                    <a:lnTo>
                      <a:pt x="68" y="34"/>
                    </a:lnTo>
                    <a:lnTo>
                      <a:pt x="72" y="34"/>
                    </a:lnTo>
                    <a:lnTo>
                      <a:pt x="72" y="38"/>
                    </a:lnTo>
                    <a:lnTo>
                      <a:pt x="72" y="34"/>
                    </a:lnTo>
                    <a:lnTo>
                      <a:pt x="72" y="30"/>
                    </a:lnTo>
                    <a:lnTo>
                      <a:pt x="72" y="28"/>
                    </a:lnTo>
                    <a:lnTo>
                      <a:pt x="74" y="28"/>
                    </a:lnTo>
                    <a:lnTo>
                      <a:pt x="74" y="24"/>
                    </a:lnTo>
                    <a:lnTo>
                      <a:pt x="74" y="20"/>
                    </a:lnTo>
                    <a:lnTo>
                      <a:pt x="78" y="20"/>
                    </a:lnTo>
                    <a:lnTo>
                      <a:pt x="78" y="16"/>
                    </a:lnTo>
                    <a:lnTo>
                      <a:pt x="74" y="16"/>
                    </a:lnTo>
                    <a:lnTo>
                      <a:pt x="78" y="12"/>
                    </a:lnTo>
                    <a:lnTo>
                      <a:pt x="78" y="8"/>
                    </a:lnTo>
                    <a:lnTo>
                      <a:pt x="78" y="4"/>
                    </a:lnTo>
                    <a:lnTo>
                      <a:pt x="82" y="4"/>
                    </a:lnTo>
                    <a:lnTo>
                      <a:pt x="86" y="4"/>
                    </a:lnTo>
                    <a:lnTo>
                      <a:pt x="90" y="4"/>
                    </a:lnTo>
                    <a:lnTo>
                      <a:pt x="90" y="0"/>
                    </a:lnTo>
                    <a:lnTo>
                      <a:pt x="90" y="4"/>
                    </a:lnTo>
                    <a:lnTo>
                      <a:pt x="94" y="4"/>
                    </a:lnTo>
                    <a:lnTo>
                      <a:pt x="98" y="4"/>
                    </a:lnTo>
                    <a:lnTo>
                      <a:pt x="102" y="4"/>
                    </a:lnTo>
                    <a:lnTo>
                      <a:pt x="102" y="8"/>
                    </a:lnTo>
                    <a:lnTo>
                      <a:pt x="102" y="4"/>
                    </a:lnTo>
                    <a:lnTo>
                      <a:pt x="104" y="4"/>
                    </a:lnTo>
                    <a:lnTo>
                      <a:pt x="108" y="4"/>
                    </a:lnTo>
                    <a:lnTo>
                      <a:pt x="108" y="8"/>
                    </a:lnTo>
                    <a:lnTo>
                      <a:pt x="108" y="12"/>
                    </a:lnTo>
                    <a:lnTo>
                      <a:pt x="104" y="12"/>
                    </a:lnTo>
                    <a:lnTo>
                      <a:pt x="104" y="16"/>
                    </a:lnTo>
                    <a:lnTo>
                      <a:pt x="104" y="20"/>
                    </a:lnTo>
                    <a:lnTo>
                      <a:pt x="104" y="24"/>
                    </a:lnTo>
                    <a:lnTo>
                      <a:pt x="102" y="24"/>
                    </a:lnTo>
                    <a:lnTo>
                      <a:pt x="102" y="28"/>
                    </a:lnTo>
                    <a:lnTo>
                      <a:pt x="102" y="30"/>
                    </a:lnTo>
                    <a:lnTo>
                      <a:pt x="102" y="34"/>
                    </a:lnTo>
                    <a:lnTo>
                      <a:pt x="102" y="38"/>
                    </a:lnTo>
                    <a:lnTo>
                      <a:pt x="98" y="46"/>
                    </a:lnTo>
                    <a:lnTo>
                      <a:pt x="98" y="50"/>
                    </a:lnTo>
                    <a:lnTo>
                      <a:pt x="98" y="54"/>
                    </a:lnTo>
                    <a:lnTo>
                      <a:pt x="98" y="58"/>
                    </a:lnTo>
                    <a:lnTo>
                      <a:pt x="98" y="60"/>
                    </a:lnTo>
                    <a:lnTo>
                      <a:pt x="98" y="64"/>
                    </a:lnTo>
                    <a:lnTo>
                      <a:pt x="94" y="64"/>
                    </a:lnTo>
                    <a:lnTo>
                      <a:pt x="94" y="68"/>
                    </a:lnTo>
                    <a:lnTo>
                      <a:pt x="94" y="72"/>
                    </a:lnTo>
                    <a:lnTo>
                      <a:pt x="94" y="76"/>
                    </a:lnTo>
                    <a:lnTo>
                      <a:pt x="94" y="80"/>
                    </a:lnTo>
                    <a:lnTo>
                      <a:pt x="90" y="84"/>
                    </a:lnTo>
                    <a:lnTo>
                      <a:pt x="86" y="84"/>
                    </a:lnTo>
                    <a:lnTo>
                      <a:pt x="82" y="86"/>
                    </a:lnTo>
                    <a:lnTo>
                      <a:pt x="82" y="90"/>
                    </a:lnTo>
                    <a:lnTo>
                      <a:pt x="78" y="90"/>
                    </a:lnTo>
                    <a:lnTo>
                      <a:pt x="78" y="94"/>
                    </a:lnTo>
                    <a:lnTo>
                      <a:pt x="78" y="98"/>
                    </a:lnTo>
                    <a:lnTo>
                      <a:pt x="74" y="98"/>
                    </a:lnTo>
                    <a:lnTo>
                      <a:pt x="74" y="102"/>
                    </a:lnTo>
                    <a:lnTo>
                      <a:pt x="72" y="102"/>
                    </a:lnTo>
                    <a:lnTo>
                      <a:pt x="72" y="106"/>
                    </a:lnTo>
                    <a:lnTo>
                      <a:pt x="74" y="110"/>
                    </a:lnTo>
                    <a:lnTo>
                      <a:pt x="74" y="114"/>
                    </a:lnTo>
                    <a:lnTo>
                      <a:pt x="72" y="114"/>
                    </a:lnTo>
                    <a:lnTo>
                      <a:pt x="72" y="116"/>
                    </a:lnTo>
                    <a:lnTo>
                      <a:pt x="72" y="120"/>
                    </a:lnTo>
                    <a:lnTo>
                      <a:pt x="74" y="124"/>
                    </a:lnTo>
                    <a:lnTo>
                      <a:pt x="72" y="124"/>
                    </a:lnTo>
                    <a:lnTo>
                      <a:pt x="72" y="128"/>
                    </a:lnTo>
                    <a:lnTo>
                      <a:pt x="72" y="130"/>
                    </a:lnTo>
                    <a:lnTo>
                      <a:pt x="68" y="130"/>
                    </a:lnTo>
                    <a:lnTo>
                      <a:pt x="68" y="134"/>
                    </a:lnTo>
                    <a:lnTo>
                      <a:pt x="68" y="134"/>
                    </a:lnTo>
                    <a:lnTo>
                      <a:pt x="68" y="13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2" name="Freeform 139">
                <a:extLst>
                  <a:ext uri="{FF2B5EF4-FFF2-40B4-BE49-F238E27FC236}">
                    <a16:creationId xmlns:a16="http://schemas.microsoft.com/office/drawing/2014/main" id="{64B68F1A-844D-9860-B695-DBBB756370D4}"/>
                  </a:ext>
                </a:extLst>
              </p:cNvPr>
              <p:cNvSpPr>
                <a:spLocks/>
              </p:cNvSpPr>
              <p:nvPr/>
            </p:nvSpPr>
            <p:spPr bwMode="auto">
              <a:xfrm>
                <a:off x="4664075" y="4413318"/>
                <a:ext cx="434975" cy="511175"/>
              </a:xfrm>
              <a:custGeom>
                <a:avLst/>
                <a:gdLst>
                  <a:gd name="T0" fmla="*/ 30 w 274"/>
                  <a:gd name="T1" fmla="*/ 194 h 322"/>
                  <a:gd name="T2" fmla="*/ 12 w 274"/>
                  <a:gd name="T3" fmla="*/ 190 h 322"/>
                  <a:gd name="T4" fmla="*/ 4 w 274"/>
                  <a:gd name="T5" fmla="*/ 190 h 322"/>
                  <a:gd name="T6" fmla="*/ 16 w 274"/>
                  <a:gd name="T7" fmla="*/ 172 h 322"/>
                  <a:gd name="T8" fmla="*/ 24 w 274"/>
                  <a:gd name="T9" fmla="*/ 168 h 322"/>
                  <a:gd name="T10" fmla="*/ 34 w 274"/>
                  <a:gd name="T11" fmla="*/ 176 h 322"/>
                  <a:gd name="T12" fmla="*/ 50 w 274"/>
                  <a:gd name="T13" fmla="*/ 164 h 322"/>
                  <a:gd name="T14" fmla="*/ 56 w 274"/>
                  <a:gd name="T15" fmla="*/ 150 h 322"/>
                  <a:gd name="T16" fmla="*/ 60 w 274"/>
                  <a:gd name="T17" fmla="*/ 136 h 322"/>
                  <a:gd name="T18" fmla="*/ 64 w 274"/>
                  <a:gd name="T19" fmla="*/ 120 h 322"/>
                  <a:gd name="T20" fmla="*/ 80 w 274"/>
                  <a:gd name="T21" fmla="*/ 106 h 322"/>
                  <a:gd name="T22" fmla="*/ 84 w 274"/>
                  <a:gd name="T23" fmla="*/ 86 h 322"/>
                  <a:gd name="T24" fmla="*/ 86 w 274"/>
                  <a:gd name="T25" fmla="*/ 60 h 322"/>
                  <a:gd name="T26" fmla="*/ 90 w 274"/>
                  <a:gd name="T27" fmla="*/ 42 h 322"/>
                  <a:gd name="T28" fmla="*/ 94 w 274"/>
                  <a:gd name="T29" fmla="*/ 24 h 322"/>
                  <a:gd name="T30" fmla="*/ 98 w 274"/>
                  <a:gd name="T31" fmla="*/ 12 h 322"/>
                  <a:gd name="T32" fmla="*/ 114 w 274"/>
                  <a:gd name="T33" fmla="*/ 8 h 322"/>
                  <a:gd name="T34" fmla="*/ 128 w 274"/>
                  <a:gd name="T35" fmla="*/ 16 h 322"/>
                  <a:gd name="T36" fmla="*/ 146 w 274"/>
                  <a:gd name="T37" fmla="*/ 24 h 322"/>
                  <a:gd name="T38" fmla="*/ 154 w 274"/>
                  <a:gd name="T39" fmla="*/ 8 h 322"/>
                  <a:gd name="T40" fmla="*/ 172 w 274"/>
                  <a:gd name="T41" fmla="*/ 8 h 322"/>
                  <a:gd name="T42" fmla="*/ 188 w 274"/>
                  <a:gd name="T43" fmla="*/ 8 h 322"/>
                  <a:gd name="T44" fmla="*/ 200 w 274"/>
                  <a:gd name="T45" fmla="*/ 4 h 322"/>
                  <a:gd name="T46" fmla="*/ 214 w 274"/>
                  <a:gd name="T47" fmla="*/ 4 h 322"/>
                  <a:gd name="T48" fmla="*/ 228 w 274"/>
                  <a:gd name="T49" fmla="*/ 16 h 322"/>
                  <a:gd name="T50" fmla="*/ 244 w 274"/>
                  <a:gd name="T51" fmla="*/ 16 h 322"/>
                  <a:gd name="T52" fmla="*/ 250 w 274"/>
                  <a:gd name="T53" fmla="*/ 16 h 322"/>
                  <a:gd name="T54" fmla="*/ 262 w 274"/>
                  <a:gd name="T55" fmla="*/ 28 h 322"/>
                  <a:gd name="T56" fmla="*/ 266 w 274"/>
                  <a:gd name="T57" fmla="*/ 46 h 322"/>
                  <a:gd name="T58" fmla="*/ 270 w 274"/>
                  <a:gd name="T59" fmla="*/ 58 h 322"/>
                  <a:gd name="T60" fmla="*/ 258 w 274"/>
                  <a:gd name="T61" fmla="*/ 76 h 322"/>
                  <a:gd name="T62" fmla="*/ 250 w 274"/>
                  <a:gd name="T63" fmla="*/ 90 h 322"/>
                  <a:gd name="T64" fmla="*/ 246 w 274"/>
                  <a:gd name="T65" fmla="*/ 110 h 322"/>
                  <a:gd name="T66" fmla="*/ 244 w 274"/>
                  <a:gd name="T67" fmla="*/ 128 h 322"/>
                  <a:gd name="T68" fmla="*/ 244 w 274"/>
                  <a:gd name="T69" fmla="*/ 146 h 322"/>
                  <a:gd name="T70" fmla="*/ 246 w 274"/>
                  <a:gd name="T71" fmla="*/ 168 h 322"/>
                  <a:gd name="T72" fmla="*/ 246 w 274"/>
                  <a:gd name="T73" fmla="*/ 184 h 322"/>
                  <a:gd name="T74" fmla="*/ 250 w 274"/>
                  <a:gd name="T75" fmla="*/ 206 h 322"/>
                  <a:gd name="T76" fmla="*/ 262 w 274"/>
                  <a:gd name="T77" fmla="*/ 220 h 322"/>
                  <a:gd name="T78" fmla="*/ 258 w 274"/>
                  <a:gd name="T79" fmla="*/ 232 h 322"/>
                  <a:gd name="T80" fmla="*/ 240 w 274"/>
                  <a:gd name="T81" fmla="*/ 244 h 322"/>
                  <a:gd name="T82" fmla="*/ 236 w 274"/>
                  <a:gd name="T83" fmla="*/ 262 h 322"/>
                  <a:gd name="T84" fmla="*/ 232 w 274"/>
                  <a:gd name="T85" fmla="*/ 280 h 322"/>
                  <a:gd name="T86" fmla="*/ 236 w 274"/>
                  <a:gd name="T87" fmla="*/ 300 h 322"/>
                  <a:gd name="T88" fmla="*/ 250 w 274"/>
                  <a:gd name="T89" fmla="*/ 302 h 322"/>
                  <a:gd name="T90" fmla="*/ 250 w 274"/>
                  <a:gd name="T91" fmla="*/ 322 h 322"/>
                  <a:gd name="T92" fmla="*/ 236 w 274"/>
                  <a:gd name="T93" fmla="*/ 314 h 322"/>
                  <a:gd name="T94" fmla="*/ 222 w 274"/>
                  <a:gd name="T95" fmla="*/ 302 h 322"/>
                  <a:gd name="T96" fmla="*/ 210 w 274"/>
                  <a:gd name="T97" fmla="*/ 300 h 322"/>
                  <a:gd name="T98" fmla="*/ 188 w 274"/>
                  <a:gd name="T99" fmla="*/ 292 h 322"/>
                  <a:gd name="T100" fmla="*/ 172 w 274"/>
                  <a:gd name="T101" fmla="*/ 288 h 322"/>
                  <a:gd name="T102" fmla="*/ 170 w 274"/>
                  <a:gd name="T103" fmla="*/ 280 h 322"/>
                  <a:gd name="T104" fmla="*/ 146 w 274"/>
                  <a:gd name="T105" fmla="*/ 280 h 322"/>
                  <a:gd name="T106" fmla="*/ 146 w 274"/>
                  <a:gd name="T107" fmla="*/ 272 h 322"/>
                  <a:gd name="T108" fmla="*/ 140 w 274"/>
                  <a:gd name="T109" fmla="*/ 250 h 322"/>
                  <a:gd name="T110" fmla="*/ 140 w 274"/>
                  <a:gd name="T111" fmla="*/ 228 h 322"/>
                  <a:gd name="T112" fmla="*/ 120 w 274"/>
                  <a:gd name="T113" fmla="*/ 216 h 322"/>
                  <a:gd name="T114" fmla="*/ 106 w 274"/>
                  <a:gd name="T115" fmla="*/ 214 h 322"/>
                  <a:gd name="T116" fmla="*/ 106 w 274"/>
                  <a:gd name="T117" fmla="*/ 228 h 322"/>
                  <a:gd name="T118" fmla="*/ 84 w 274"/>
                  <a:gd name="T119" fmla="*/ 232 h 322"/>
                  <a:gd name="T120" fmla="*/ 72 w 274"/>
                  <a:gd name="T121" fmla="*/ 220 h 322"/>
                  <a:gd name="T122" fmla="*/ 64 w 274"/>
                  <a:gd name="T123" fmla="*/ 202 h 322"/>
                  <a:gd name="T124" fmla="*/ 56 w 274"/>
                  <a:gd name="T125" fmla="*/ 19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322">
                    <a:moveTo>
                      <a:pt x="56" y="190"/>
                    </a:moveTo>
                    <a:lnTo>
                      <a:pt x="54" y="190"/>
                    </a:lnTo>
                    <a:lnTo>
                      <a:pt x="42" y="190"/>
                    </a:lnTo>
                    <a:lnTo>
                      <a:pt x="38" y="190"/>
                    </a:lnTo>
                    <a:lnTo>
                      <a:pt x="34" y="194"/>
                    </a:lnTo>
                    <a:lnTo>
                      <a:pt x="30" y="194"/>
                    </a:lnTo>
                    <a:lnTo>
                      <a:pt x="30" y="190"/>
                    </a:lnTo>
                    <a:lnTo>
                      <a:pt x="26" y="190"/>
                    </a:lnTo>
                    <a:lnTo>
                      <a:pt x="24" y="190"/>
                    </a:lnTo>
                    <a:lnTo>
                      <a:pt x="20" y="190"/>
                    </a:lnTo>
                    <a:lnTo>
                      <a:pt x="16" y="190"/>
                    </a:lnTo>
                    <a:lnTo>
                      <a:pt x="12" y="190"/>
                    </a:lnTo>
                    <a:lnTo>
                      <a:pt x="8" y="190"/>
                    </a:lnTo>
                    <a:lnTo>
                      <a:pt x="8" y="194"/>
                    </a:lnTo>
                    <a:lnTo>
                      <a:pt x="4" y="194"/>
                    </a:lnTo>
                    <a:lnTo>
                      <a:pt x="4" y="190"/>
                    </a:lnTo>
                    <a:lnTo>
                      <a:pt x="0" y="190"/>
                    </a:lnTo>
                    <a:lnTo>
                      <a:pt x="4" y="190"/>
                    </a:lnTo>
                    <a:lnTo>
                      <a:pt x="8" y="190"/>
                    </a:lnTo>
                    <a:lnTo>
                      <a:pt x="8" y="184"/>
                    </a:lnTo>
                    <a:lnTo>
                      <a:pt x="8" y="180"/>
                    </a:lnTo>
                    <a:lnTo>
                      <a:pt x="8" y="176"/>
                    </a:lnTo>
                    <a:lnTo>
                      <a:pt x="12" y="172"/>
                    </a:lnTo>
                    <a:lnTo>
                      <a:pt x="16" y="172"/>
                    </a:lnTo>
                    <a:lnTo>
                      <a:pt x="16" y="168"/>
                    </a:lnTo>
                    <a:lnTo>
                      <a:pt x="16" y="172"/>
                    </a:lnTo>
                    <a:lnTo>
                      <a:pt x="20" y="176"/>
                    </a:lnTo>
                    <a:lnTo>
                      <a:pt x="20" y="172"/>
                    </a:lnTo>
                    <a:lnTo>
                      <a:pt x="24" y="172"/>
                    </a:lnTo>
                    <a:lnTo>
                      <a:pt x="24" y="168"/>
                    </a:lnTo>
                    <a:lnTo>
                      <a:pt x="26" y="168"/>
                    </a:lnTo>
                    <a:lnTo>
                      <a:pt x="30" y="164"/>
                    </a:lnTo>
                    <a:lnTo>
                      <a:pt x="34" y="164"/>
                    </a:lnTo>
                    <a:lnTo>
                      <a:pt x="34" y="168"/>
                    </a:lnTo>
                    <a:lnTo>
                      <a:pt x="34" y="172"/>
                    </a:lnTo>
                    <a:lnTo>
                      <a:pt x="34" y="176"/>
                    </a:lnTo>
                    <a:lnTo>
                      <a:pt x="38" y="176"/>
                    </a:lnTo>
                    <a:lnTo>
                      <a:pt x="38" y="172"/>
                    </a:lnTo>
                    <a:lnTo>
                      <a:pt x="42" y="172"/>
                    </a:lnTo>
                    <a:lnTo>
                      <a:pt x="42" y="168"/>
                    </a:lnTo>
                    <a:lnTo>
                      <a:pt x="46" y="164"/>
                    </a:lnTo>
                    <a:lnTo>
                      <a:pt x="50" y="164"/>
                    </a:lnTo>
                    <a:lnTo>
                      <a:pt x="50" y="160"/>
                    </a:lnTo>
                    <a:lnTo>
                      <a:pt x="54" y="160"/>
                    </a:lnTo>
                    <a:lnTo>
                      <a:pt x="54" y="158"/>
                    </a:lnTo>
                    <a:lnTo>
                      <a:pt x="56" y="158"/>
                    </a:lnTo>
                    <a:lnTo>
                      <a:pt x="56" y="154"/>
                    </a:lnTo>
                    <a:lnTo>
                      <a:pt x="56" y="150"/>
                    </a:lnTo>
                    <a:lnTo>
                      <a:pt x="60" y="150"/>
                    </a:lnTo>
                    <a:lnTo>
                      <a:pt x="56" y="146"/>
                    </a:lnTo>
                    <a:lnTo>
                      <a:pt x="56" y="144"/>
                    </a:lnTo>
                    <a:lnTo>
                      <a:pt x="56" y="140"/>
                    </a:lnTo>
                    <a:lnTo>
                      <a:pt x="60" y="140"/>
                    </a:lnTo>
                    <a:lnTo>
                      <a:pt x="60" y="136"/>
                    </a:lnTo>
                    <a:lnTo>
                      <a:pt x="56" y="132"/>
                    </a:lnTo>
                    <a:lnTo>
                      <a:pt x="56" y="128"/>
                    </a:lnTo>
                    <a:lnTo>
                      <a:pt x="60" y="128"/>
                    </a:lnTo>
                    <a:lnTo>
                      <a:pt x="60" y="124"/>
                    </a:lnTo>
                    <a:lnTo>
                      <a:pt x="64" y="124"/>
                    </a:lnTo>
                    <a:lnTo>
                      <a:pt x="64" y="120"/>
                    </a:lnTo>
                    <a:lnTo>
                      <a:pt x="64" y="116"/>
                    </a:lnTo>
                    <a:lnTo>
                      <a:pt x="68" y="116"/>
                    </a:lnTo>
                    <a:lnTo>
                      <a:pt x="68" y="114"/>
                    </a:lnTo>
                    <a:lnTo>
                      <a:pt x="72" y="110"/>
                    </a:lnTo>
                    <a:lnTo>
                      <a:pt x="76" y="110"/>
                    </a:lnTo>
                    <a:lnTo>
                      <a:pt x="80" y="106"/>
                    </a:lnTo>
                    <a:lnTo>
                      <a:pt x="80" y="102"/>
                    </a:lnTo>
                    <a:lnTo>
                      <a:pt x="80" y="98"/>
                    </a:lnTo>
                    <a:lnTo>
                      <a:pt x="80" y="94"/>
                    </a:lnTo>
                    <a:lnTo>
                      <a:pt x="80" y="90"/>
                    </a:lnTo>
                    <a:lnTo>
                      <a:pt x="84" y="90"/>
                    </a:lnTo>
                    <a:lnTo>
                      <a:pt x="84" y="86"/>
                    </a:lnTo>
                    <a:lnTo>
                      <a:pt x="84" y="84"/>
                    </a:lnTo>
                    <a:lnTo>
                      <a:pt x="84" y="80"/>
                    </a:lnTo>
                    <a:lnTo>
                      <a:pt x="84" y="76"/>
                    </a:lnTo>
                    <a:lnTo>
                      <a:pt x="84" y="72"/>
                    </a:lnTo>
                    <a:lnTo>
                      <a:pt x="86" y="64"/>
                    </a:lnTo>
                    <a:lnTo>
                      <a:pt x="86" y="60"/>
                    </a:lnTo>
                    <a:lnTo>
                      <a:pt x="86" y="58"/>
                    </a:lnTo>
                    <a:lnTo>
                      <a:pt x="86" y="54"/>
                    </a:lnTo>
                    <a:lnTo>
                      <a:pt x="86" y="50"/>
                    </a:lnTo>
                    <a:lnTo>
                      <a:pt x="90" y="50"/>
                    </a:lnTo>
                    <a:lnTo>
                      <a:pt x="90" y="46"/>
                    </a:lnTo>
                    <a:lnTo>
                      <a:pt x="90" y="42"/>
                    </a:lnTo>
                    <a:lnTo>
                      <a:pt x="90" y="38"/>
                    </a:lnTo>
                    <a:lnTo>
                      <a:pt x="94" y="38"/>
                    </a:lnTo>
                    <a:lnTo>
                      <a:pt x="94" y="34"/>
                    </a:lnTo>
                    <a:lnTo>
                      <a:pt x="94" y="30"/>
                    </a:lnTo>
                    <a:lnTo>
                      <a:pt x="94" y="28"/>
                    </a:lnTo>
                    <a:lnTo>
                      <a:pt x="94" y="24"/>
                    </a:lnTo>
                    <a:lnTo>
                      <a:pt x="94" y="20"/>
                    </a:lnTo>
                    <a:lnTo>
                      <a:pt x="90" y="20"/>
                    </a:lnTo>
                    <a:lnTo>
                      <a:pt x="94" y="16"/>
                    </a:lnTo>
                    <a:lnTo>
                      <a:pt x="94" y="20"/>
                    </a:lnTo>
                    <a:lnTo>
                      <a:pt x="94" y="16"/>
                    </a:lnTo>
                    <a:lnTo>
                      <a:pt x="98" y="12"/>
                    </a:lnTo>
                    <a:lnTo>
                      <a:pt x="98" y="8"/>
                    </a:lnTo>
                    <a:lnTo>
                      <a:pt x="102" y="8"/>
                    </a:lnTo>
                    <a:lnTo>
                      <a:pt x="106" y="4"/>
                    </a:lnTo>
                    <a:lnTo>
                      <a:pt x="110" y="4"/>
                    </a:lnTo>
                    <a:lnTo>
                      <a:pt x="110" y="8"/>
                    </a:lnTo>
                    <a:lnTo>
                      <a:pt x="114" y="8"/>
                    </a:lnTo>
                    <a:lnTo>
                      <a:pt x="116" y="8"/>
                    </a:lnTo>
                    <a:lnTo>
                      <a:pt x="116" y="12"/>
                    </a:lnTo>
                    <a:lnTo>
                      <a:pt x="120" y="12"/>
                    </a:lnTo>
                    <a:lnTo>
                      <a:pt x="120" y="16"/>
                    </a:lnTo>
                    <a:lnTo>
                      <a:pt x="124" y="16"/>
                    </a:lnTo>
                    <a:lnTo>
                      <a:pt x="128" y="16"/>
                    </a:lnTo>
                    <a:lnTo>
                      <a:pt x="128" y="20"/>
                    </a:lnTo>
                    <a:lnTo>
                      <a:pt x="136" y="20"/>
                    </a:lnTo>
                    <a:lnTo>
                      <a:pt x="140" y="20"/>
                    </a:lnTo>
                    <a:lnTo>
                      <a:pt x="142" y="20"/>
                    </a:lnTo>
                    <a:lnTo>
                      <a:pt x="142" y="24"/>
                    </a:lnTo>
                    <a:lnTo>
                      <a:pt x="146" y="24"/>
                    </a:lnTo>
                    <a:lnTo>
                      <a:pt x="146" y="20"/>
                    </a:lnTo>
                    <a:lnTo>
                      <a:pt x="150" y="20"/>
                    </a:lnTo>
                    <a:lnTo>
                      <a:pt x="150" y="16"/>
                    </a:lnTo>
                    <a:lnTo>
                      <a:pt x="150" y="12"/>
                    </a:lnTo>
                    <a:lnTo>
                      <a:pt x="154" y="12"/>
                    </a:lnTo>
                    <a:lnTo>
                      <a:pt x="154" y="8"/>
                    </a:lnTo>
                    <a:lnTo>
                      <a:pt x="154" y="12"/>
                    </a:lnTo>
                    <a:lnTo>
                      <a:pt x="158" y="12"/>
                    </a:lnTo>
                    <a:lnTo>
                      <a:pt x="162" y="12"/>
                    </a:lnTo>
                    <a:lnTo>
                      <a:pt x="166" y="8"/>
                    </a:lnTo>
                    <a:lnTo>
                      <a:pt x="170" y="8"/>
                    </a:lnTo>
                    <a:lnTo>
                      <a:pt x="172" y="8"/>
                    </a:lnTo>
                    <a:lnTo>
                      <a:pt x="176" y="4"/>
                    </a:lnTo>
                    <a:lnTo>
                      <a:pt x="172" y="4"/>
                    </a:lnTo>
                    <a:lnTo>
                      <a:pt x="176" y="4"/>
                    </a:lnTo>
                    <a:lnTo>
                      <a:pt x="180" y="8"/>
                    </a:lnTo>
                    <a:lnTo>
                      <a:pt x="184" y="8"/>
                    </a:lnTo>
                    <a:lnTo>
                      <a:pt x="188" y="8"/>
                    </a:lnTo>
                    <a:lnTo>
                      <a:pt x="188" y="4"/>
                    </a:lnTo>
                    <a:lnTo>
                      <a:pt x="188" y="0"/>
                    </a:lnTo>
                    <a:lnTo>
                      <a:pt x="192" y="0"/>
                    </a:lnTo>
                    <a:lnTo>
                      <a:pt x="196" y="0"/>
                    </a:lnTo>
                    <a:lnTo>
                      <a:pt x="196" y="4"/>
                    </a:lnTo>
                    <a:lnTo>
                      <a:pt x="200" y="4"/>
                    </a:lnTo>
                    <a:lnTo>
                      <a:pt x="200" y="0"/>
                    </a:lnTo>
                    <a:lnTo>
                      <a:pt x="200" y="4"/>
                    </a:lnTo>
                    <a:lnTo>
                      <a:pt x="202" y="4"/>
                    </a:lnTo>
                    <a:lnTo>
                      <a:pt x="206" y="4"/>
                    </a:lnTo>
                    <a:lnTo>
                      <a:pt x="210" y="4"/>
                    </a:lnTo>
                    <a:lnTo>
                      <a:pt x="214" y="4"/>
                    </a:lnTo>
                    <a:lnTo>
                      <a:pt x="218" y="4"/>
                    </a:lnTo>
                    <a:lnTo>
                      <a:pt x="218" y="8"/>
                    </a:lnTo>
                    <a:lnTo>
                      <a:pt x="222" y="8"/>
                    </a:lnTo>
                    <a:lnTo>
                      <a:pt x="222" y="12"/>
                    </a:lnTo>
                    <a:lnTo>
                      <a:pt x="226" y="16"/>
                    </a:lnTo>
                    <a:lnTo>
                      <a:pt x="228" y="16"/>
                    </a:lnTo>
                    <a:lnTo>
                      <a:pt x="228" y="20"/>
                    </a:lnTo>
                    <a:lnTo>
                      <a:pt x="232" y="20"/>
                    </a:lnTo>
                    <a:lnTo>
                      <a:pt x="232" y="16"/>
                    </a:lnTo>
                    <a:lnTo>
                      <a:pt x="236" y="16"/>
                    </a:lnTo>
                    <a:lnTo>
                      <a:pt x="240" y="16"/>
                    </a:lnTo>
                    <a:lnTo>
                      <a:pt x="244" y="16"/>
                    </a:lnTo>
                    <a:lnTo>
                      <a:pt x="244" y="20"/>
                    </a:lnTo>
                    <a:lnTo>
                      <a:pt x="244" y="16"/>
                    </a:lnTo>
                    <a:lnTo>
                      <a:pt x="246" y="16"/>
                    </a:lnTo>
                    <a:lnTo>
                      <a:pt x="246" y="12"/>
                    </a:lnTo>
                    <a:lnTo>
                      <a:pt x="250" y="12"/>
                    </a:lnTo>
                    <a:lnTo>
                      <a:pt x="250" y="16"/>
                    </a:lnTo>
                    <a:lnTo>
                      <a:pt x="250" y="20"/>
                    </a:lnTo>
                    <a:lnTo>
                      <a:pt x="254" y="20"/>
                    </a:lnTo>
                    <a:lnTo>
                      <a:pt x="254" y="24"/>
                    </a:lnTo>
                    <a:lnTo>
                      <a:pt x="258" y="24"/>
                    </a:lnTo>
                    <a:lnTo>
                      <a:pt x="258" y="28"/>
                    </a:lnTo>
                    <a:lnTo>
                      <a:pt x="262" y="28"/>
                    </a:lnTo>
                    <a:lnTo>
                      <a:pt x="262" y="30"/>
                    </a:lnTo>
                    <a:lnTo>
                      <a:pt x="266" y="30"/>
                    </a:lnTo>
                    <a:lnTo>
                      <a:pt x="266" y="34"/>
                    </a:lnTo>
                    <a:lnTo>
                      <a:pt x="266" y="38"/>
                    </a:lnTo>
                    <a:lnTo>
                      <a:pt x="266" y="42"/>
                    </a:lnTo>
                    <a:lnTo>
                      <a:pt x="266" y="46"/>
                    </a:lnTo>
                    <a:lnTo>
                      <a:pt x="266" y="50"/>
                    </a:lnTo>
                    <a:lnTo>
                      <a:pt x="266" y="54"/>
                    </a:lnTo>
                    <a:lnTo>
                      <a:pt x="270" y="50"/>
                    </a:lnTo>
                    <a:lnTo>
                      <a:pt x="270" y="54"/>
                    </a:lnTo>
                    <a:lnTo>
                      <a:pt x="274" y="58"/>
                    </a:lnTo>
                    <a:lnTo>
                      <a:pt x="270" y="58"/>
                    </a:lnTo>
                    <a:lnTo>
                      <a:pt x="270" y="60"/>
                    </a:lnTo>
                    <a:lnTo>
                      <a:pt x="266" y="64"/>
                    </a:lnTo>
                    <a:lnTo>
                      <a:pt x="262" y="68"/>
                    </a:lnTo>
                    <a:lnTo>
                      <a:pt x="262" y="72"/>
                    </a:lnTo>
                    <a:lnTo>
                      <a:pt x="258" y="72"/>
                    </a:lnTo>
                    <a:lnTo>
                      <a:pt x="258" y="76"/>
                    </a:lnTo>
                    <a:lnTo>
                      <a:pt x="254" y="76"/>
                    </a:lnTo>
                    <a:lnTo>
                      <a:pt x="254" y="80"/>
                    </a:lnTo>
                    <a:lnTo>
                      <a:pt x="254" y="84"/>
                    </a:lnTo>
                    <a:lnTo>
                      <a:pt x="254" y="86"/>
                    </a:lnTo>
                    <a:lnTo>
                      <a:pt x="250" y="86"/>
                    </a:lnTo>
                    <a:lnTo>
                      <a:pt x="250" y="90"/>
                    </a:lnTo>
                    <a:lnTo>
                      <a:pt x="250" y="94"/>
                    </a:lnTo>
                    <a:lnTo>
                      <a:pt x="250" y="98"/>
                    </a:lnTo>
                    <a:lnTo>
                      <a:pt x="250" y="102"/>
                    </a:lnTo>
                    <a:lnTo>
                      <a:pt x="246" y="102"/>
                    </a:lnTo>
                    <a:lnTo>
                      <a:pt x="246" y="106"/>
                    </a:lnTo>
                    <a:lnTo>
                      <a:pt x="246" y="110"/>
                    </a:lnTo>
                    <a:lnTo>
                      <a:pt x="246" y="114"/>
                    </a:lnTo>
                    <a:lnTo>
                      <a:pt x="246" y="116"/>
                    </a:lnTo>
                    <a:lnTo>
                      <a:pt x="244" y="116"/>
                    </a:lnTo>
                    <a:lnTo>
                      <a:pt x="244" y="120"/>
                    </a:lnTo>
                    <a:lnTo>
                      <a:pt x="244" y="124"/>
                    </a:lnTo>
                    <a:lnTo>
                      <a:pt x="244" y="128"/>
                    </a:lnTo>
                    <a:lnTo>
                      <a:pt x="244" y="132"/>
                    </a:lnTo>
                    <a:lnTo>
                      <a:pt x="240" y="132"/>
                    </a:lnTo>
                    <a:lnTo>
                      <a:pt x="240" y="136"/>
                    </a:lnTo>
                    <a:lnTo>
                      <a:pt x="240" y="140"/>
                    </a:lnTo>
                    <a:lnTo>
                      <a:pt x="244" y="144"/>
                    </a:lnTo>
                    <a:lnTo>
                      <a:pt x="244" y="146"/>
                    </a:lnTo>
                    <a:lnTo>
                      <a:pt x="244" y="150"/>
                    </a:lnTo>
                    <a:lnTo>
                      <a:pt x="244" y="154"/>
                    </a:lnTo>
                    <a:lnTo>
                      <a:pt x="244" y="158"/>
                    </a:lnTo>
                    <a:lnTo>
                      <a:pt x="244" y="160"/>
                    </a:lnTo>
                    <a:lnTo>
                      <a:pt x="246" y="164"/>
                    </a:lnTo>
                    <a:lnTo>
                      <a:pt x="246" y="168"/>
                    </a:lnTo>
                    <a:lnTo>
                      <a:pt x="246" y="172"/>
                    </a:lnTo>
                    <a:lnTo>
                      <a:pt x="244" y="172"/>
                    </a:lnTo>
                    <a:lnTo>
                      <a:pt x="244" y="176"/>
                    </a:lnTo>
                    <a:lnTo>
                      <a:pt x="244" y="180"/>
                    </a:lnTo>
                    <a:lnTo>
                      <a:pt x="246" y="180"/>
                    </a:lnTo>
                    <a:lnTo>
                      <a:pt x="246" y="184"/>
                    </a:lnTo>
                    <a:lnTo>
                      <a:pt x="246" y="186"/>
                    </a:lnTo>
                    <a:lnTo>
                      <a:pt x="246" y="190"/>
                    </a:lnTo>
                    <a:lnTo>
                      <a:pt x="246" y="194"/>
                    </a:lnTo>
                    <a:lnTo>
                      <a:pt x="246" y="198"/>
                    </a:lnTo>
                    <a:lnTo>
                      <a:pt x="246" y="202"/>
                    </a:lnTo>
                    <a:lnTo>
                      <a:pt x="250" y="206"/>
                    </a:lnTo>
                    <a:lnTo>
                      <a:pt x="254" y="210"/>
                    </a:lnTo>
                    <a:lnTo>
                      <a:pt x="258" y="210"/>
                    </a:lnTo>
                    <a:lnTo>
                      <a:pt x="258" y="214"/>
                    </a:lnTo>
                    <a:lnTo>
                      <a:pt x="258" y="216"/>
                    </a:lnTo>
                    <a:lnTo>
                      <a:pt x="258" y="220"/>
                    </a:lnTo>
                    <a:lnTo>
                      <a:pt x="262" y="220"/>
                    </a:lnTo>
                    <a:lnTo>
                      <a:pt x="262" y="224"/>
                    </a:lnTo>
                    <a:lnTo>
                      <a:pt x="262" y="228"/>
                    </a:lnTo>
                    <a:lnTo>
                      <a:pt x="266" y="228"/>
                    </a:lnTo>
                    <a:lnTo>
                      <a:pt x="266" y="232"/>
                    </a:lnTo>
                    <a:lnTo>
                      <a:pt x="262" y="232"/>
                    </a:lnTo>
                    <a:lnTo>
                      <a:pt x="258" y="232"/>
                    </a:lnTo>
                    <a:lnTo>
                      <a:pt x="254" y="236"/>
                    </a:lnTo>
                    <a:lnTo>
                      <a:pt x="246" y="236"/>
                    </a:lnTo>
                    <a:lnTo>
                      <a:pt x="244" y="236"/>
                    </a:lnTo>
                    <a:lnTo>
                      <a:pt x="240" y="236"/>
                    </a:lnTo>
                    <a:lnTo>
                      <a:pt x="240" y="240"/>
                    </a:lnTo>
                    <a:lnTo>
                      <a:pt x="240" y="244"/>
                    </a:lnTo>
                    <a:lnTo>
                      <a:pt x="236" y="244"/>
                    </a:lnTo>
                    <a:lnTo>
                      <a:pt x="236" y="246"/>
                    </a:lnTo>
                    <a:lnTo>
                      <a:pt x="232" y="250"/>
                    </a:lnTo>
                    <a:lnTo>
                      <a:pt x="232" y="254"/>
                    </a:lnTo>
                    <a:lnTo>
                      <a:pt x="236" y="258"/>
                    </a:lnTo>
                    <a:lnTo>
                      <a:pt x="236" y="262"/>
                    </a:lnTo>
                    <a:lnTo>
                      <a:pt x="236" y="266"/>
                    </a:lnTo>
                    <a:lnTo>
                      <a:pt x="236" y="270"/>
                    </a:lnTo>
                    <a:lnTo>
                      <a:pt x="236" y="272"/>
                    </a:lnTo>
                    <a:lnTo>
                      <a:pt x="236" y="276"/>
                    </a:lnTo>
                    <a:lnTo>
                      <a:pt x="232" y="276"/>
                    </a:lnTo>
                    <a:lnTo>
                      <a:pt x="232" y="280"/>
                    </a:lnTo>
                    <a:lnTo>
                      <a:pt x="232" y="284"/>
                    </a:lnTo>
                    <a:lnTo>
                      <a:pt x="232" y="288"/>
                    </a:lnTo>
                    <a:lnTo>
                      <a:pt x="232" y="292"/>
                    </a:lnTo>
                    <a:lnTo>
                      <a:pt x="232" y="296"/>
                    </a:lnTo>
                    <a:lnTo>
                      <a:pt x="236" y="296"/>
                    </a:lnTo>
                    <a:lnTo>
                      <a:pt x="236" y="300"/>
                    </a:lnTo>
                    <a:lnTo>
                      <a:pt x="240" y="302"/>
                    </a:lnTo>
                    <a:lnTo>
                      <a:pt x="244" y="302"/>
                    </a:lnTo>
                    <a:lnTo>
                      <a:pt x="246" y="306"/>
                    </a:lnTo>
                    <a:lnTo>
                      <a:pt x="246" y="302"/>
                    </a:lnTo>
                    <a:lnTo>
                      <a:pt x="250" y="300"/>
                    </a:lnTo>
                    <a:lnTo>
                      <a:pt x="250" y="302"/>
                    </a:lnTo>
                    <a:lnTo>
                      <a:pt x="250" y="306"/>
                    </a:lnTo>
                    <a:lnTo>
                      <a:pt x="250" y="310"/>
                    </a:lnTo>
                    <a:lnTo>
                      <a:pt x="250" y="318"/>
                    </a:lnTo>
                    <a:lnTo>
                      <a:pt x="250" y="322"/>
                    </a:lnTo>
                    <a:lnTo>
                      <a:pt x="246" y="322"/>
                    </a:lnTo>
                    <a:lnTo>
                      <a:pt x="250" y="322"/>
                    </a:lnTo>
                    <a:lnTo>
                      <a:pt x="246" y="318"/>
                    </a:lnTo>
                    <a:lnTo>
                      <a:pt x="246" y="322"/>
                    </a:lnTo>
                    <a:lnTo>
                      <a:pt x="244" y="322"/>
                    </a:lnTo>
                    <a:lnTo>
                      <a:pt x="240" y="322"/>
                    </a:lnTo>
                    <a:lnTo>
                      <a:pt x="240" y="318"/>
                    </a:lnTo>
                    <a:lnTo>
                      <a:pt x="236" y="314"/>
                    </a:lnTo>
                    <a:lnTo>
                      <a:pt x="232" y="314"/>
                    </a:lnTo>
                    <a:lnTo>
                      <a:pt x="232" y="310"/>
                    </a:lnTo>
                    <a:lnTo>
                      <a:pt x="232" y="306"/>
                    </a:lnTo>
                    <a:lnTo>
                      <a:pt x="228" y="306"/>
                    </a:lnTo>
                    <a:lnTo>
                      <a:pt x="226" y="302"/>
                    </a:lnTo>
                    <a:lnTo>
                      <a:pt x="222" y="302"/>
                    </a:lnTo>
                    <a:lnTo>
                      <a:pt x="218" y="300"/>
                    </a:lnTo>
                    <a:lnTo>
                      <a:pt x="218" y="296"/>
                    </a:lnTo>
                    <a:lnTo>
                      <a:pt x="214" y="296"/>
                    </a:lnTo>
                    <a:lnTo>
                      <a:pt x="214" y="292"/>
                    </a:lnTo>
                    <a:lnTo>
                      <a:pt x="210" y="296"/>
                    </a:lnTo>
                    <a:lnTo>
                      <a:pt x="210" y="300"/>
                    </a:lnTo>
                    <a:lnTo>
                      <a:pt x="206" y="300"/>
                    </a:lnTo>
                    <a:lnTo>
                      <a:pt x="202" y="296"/>
                    </a:lnTo>
                    <a:lnTo>
                      <a:pt x="200" y="296"/>
                    </a:lnTo>
                    <a:lnTo>
                      <a:pt x="196" y="296"/>
                    </a:lnTo>
                    <a:lnTo>
                      <a:pt x="192" y="292"/>
                    </a:lnTo>
                    <a:lnTo>
                      <a:pt x="188" y="292"/>
                    </a:lnTo>
                    <a:lnTo>
                      <a:pt x="188" y="288"/>
                    </a:lnTo>
                    <a:lnTo>
                      <a:pt x="188" y="284"/>
                    </a:lnTo>
                    <a:lnTo>
                      <a:pt x="184" y="284"/>
                    </a:lnTo>
                    <a:lnTo>
                      <a:pt x="180" y="288"/>
                    </a:lnTo>
                    <a:lnTo>
                      <a:pt x="176" y="288"/>
                    </a:lnTo>
                    <a:lnTo>
                      <a:pt x="172" y="288"/>
                    </a:lnTo>
                    <a:lnTo>
                      <a:pt x="176" y="284"/>
                    </a:lnTo>
                    <a:lnTo>
                      <a:pt x="176" y="280"/>
                    </a:lnTo>
                    <a:lnTo>
                      <a:pt x="172" y="280"/>
                    </a:lnTo>
                    <a:lnTo>
                      <a:pt x="170" y="280"/>
                    </a:lnTo>
                    <a:lnTo>
                      <a:pt x="170" y="276"/>
                    </a:lnTo>
                    <a:lnTo>
                      <a:pt x="170" y="280"/>
                    </a:lnTo>
                    <a:lnTo>
                      <a:pt x="166" y="280"/>
                    </a:lnTo>
                    <a:lnTo>
                      <a:pt x="162" y="280"/>
                    </a:lnTo>
                    <a:lnTo>
                      <a:pt x="158" y="280"/>
                    </a:lnTo>
                    <a:lnTo>
                      <a:pt x="154" y="280"/>
                    </a:lnTo>
                    <a:lnTo>
                      <a:pt x="150" y="280"/>
                    </a:lnTo>
                    <a:lnTo>
                      <a:pt x="146" y="280"/>
                    </a:lnTo>
                    <a:lnTo>
                      <a:pt x="146" y="284"/>
                    </a:lnTo>
                    <a:lnTo>
                      <a:pt x="142" y="284"/>
                    </a:lnTo>
                    <a:lnTo>
                      <a:pt x="142" y="280"/>
                    </a:lnTo>
                    <a:lnTo>
                      <a:pt x="142" y="276"/>
                    </a:lnTo>
                    <a:lnTo>
                      <a:pt x="146" y="276"/>
                    </a:lnTo>
                    <a:lnTo>
                      <a:pt x="146" y="272"/>
                    </a:lnTo>
                    <a:lnTo>
                      <a:pt x="146" y="270"/>
                    </a:lnTo>
                    <a:lnTo>
                      <a:pt x="142" y="266"/>
                    </a:lnTo>
                    <a:lnTo>
                      <a:pt x="142" y="262"/>
                    </a:lnTo>
                    <a:lnTo>
                      <a:pt x="140" y="258"/>
                    </a:lnTo>
                    <a:lnTo>
                      <a:pt x="140" y="254"/>
                    </a:lnTo>
                    <a:lnTo>
                      <a:pt x="140" y="250"/>
                    </a:lnTo>
                    <a:lnTo>
                      <a:pt x="140" y="246"/>
                    </a:lnTo>
                    <a:lnTo>
                      <a:pt x="140" y="244"/>
                    </a:lnTo>
                    <a:lnTo>
                      <a:pt x="140" y="240"/>
                    </a:lnTo>
                    <a:lnTo>
                      <a:pt x="140" y="236"/>
                    </a:lnTo>
                    <a:lnTo>
                      <a:pt x="140" y="232"/>
                    </a:lnTo>
                    <a:lnTo>
                      <a:pt x="140" y="228"/>
                    </a:lnTo>
                    <a:lnTo>
                      <a:pt x="140" y="224"/>
                    </a:lnTo>
                    <a:lnTo>
                      <a:pt x="140" y="220"/>
                    </a:lnTo>
                    <a:lnTo>
                      <a:pt x="140" y="216"/>
                    </a:lnTo>
                    <a:lnTo>
                      <a:pt x="136" y="216"/>
                    </a:lnTo>
                    <a:lnTo>
                      <a:pt x="128" y="216"/>
                    </a:lnTo>
                    <a:lnTo>
                      <a:pt x="120" y="216"/>
                    </a:lnTo>
                    <a:lnTo>
                      <a:pt x="120" y="214"/>
                    </a:lnTo>
                    <a:lnTo>
                      <a:pt x="120" y="210"/>
                    </a:lnTo>
                    <a:lnTo>
                      <a:pt x="116" y="210"/>
                    </a:lnTo>
                    <a:lnTo>
                      <a:pt x="116" y="214"/>
                    </a:lnTo>
                    <a:lnTo>
                      <a:pt x="114" y="214"/>
                    </a:lnTo>
                    <a:lnTo>
                      <a:pt x="106" y="214"/>
                    </a:lnTo>
                    <a:lnTo>
                      <a:pt x="106" y="216"/>
                    </a:lnTo>
                    <a:lnTo>
                      <a:pt x="106" y="220"/>
                    </a:lnTo>
                    <a:lnTo>
                      <a:pt x="106" y="224"/>
                    </a:lnTo>
                    <a:lnTo>
                      <a:pt x="102" y="224"/>
                    </a:lnTo>
                    <a:lnTo>
                      <a:pt x="102" y="228"/>
                    </a:lnTo>
                    <a:lnTo>
                      <a:pt x="106" y="228"/>
                    </a:lnTo>
                    <a:lnTo>
                      <a:pt x="98" y="228"/>
                    </a:lnTo>
                    <a:lnTo>
                      <a:pt x="94" y="228"/>
                    </a:lnTo>
                    <a:lnTo>
                      <a:pt x="90" y="228"/>
                    </a:lnTo>
                    <a:lnTo>
                      <a:pt x="86" y="228"/>
                    </a:lnTo>
                    <a:lnTo>
                      <a:pt x="86" y="232"/>
                    </a:lnTo>
                    <a:lnTo>
                      <a:pt x="84" y="232"/>
                    </a:lnTo>
                    <a:lnTo>
                      <a:pt x="84" y="228"/>
                    </a:lnTo>
                    <a:lnTo>
                      <a:pt x="80" y="232"/>
                    </a:lnTo>
                    <a:lnTo>
                      <a:pt x="80" y="228"/>
                    </a:lnTo>
                    <a:lnTo>
                      <a:pt x="76" y="228"/>
                    </a:lnTo>
                    <a:lnTo>
                      <a:pt x="76" y="224"/>
                    </a:lnTo>
                    <a:lnTo>
                      <a:pt x="72" y="220"/>
                    </a:lnTo>
                    <a:lnTo>
                      <a:pt x="72" y="216"/>
                    </a:lnTo>
                    <a:lnTo>
                      <a:pt x="68" y="216"/>
                    </a:lnTo>
                    <a:lnTo>
                      <a:pt x="68" y="214"/>
                    </a:lnTo>
                    <a:lnTo>
                      <a:pt x="68" y="210"/>
                    </a:lnTo>
                    <a:lnTo>
                      <a:pt x="68" y="206"/>
                    </a:lnTo>
                    <a:lnTo>
                      <a:pt x="64" y="202"/>
                    </a:lnTo>
                    <a:lnTo>
                      <a:pt x="64" y="198"/>
                    </a:lnTo>
                    <a:lnTo>
                      <a:pt x="64" y="194"/>
                    </a:lnTo>
                    <a:lnTo>
                      <a:pt x="64" y="190"/>
                    </a:lnTo>
                    <a:lnTo>
                      <a:pt x="60" y="190"/>
                    </a:lnTo>
                    <a:lnTo>
                      <a:pt x="56" y="190"/>
                    </a:lnTo>
                    <a:lnTo>
                      <a:pt x="56" y="190"/>
                    </a:lnTo>
                    <a:lnTo>
                      <a:pt x="56" y="19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3" name="Freeform 140">
                <a:extLst>
                  <a:ext uri="{FF2B5EF4-FFF2-40B4-BE49-F238E27FC236}">
                    <a16:creationId xmlns:a16="http://schemas.microsoft.com/office/drawing/2014/main" id="{9C25BF45-8ECE-EAE7-31E4-CD5848AE803A}"/>
                  </a:ext>
                </a:extLst>
              </p:cNvPr>
              <p:cNvSpPr>
                <a:spLocks noEditPoints="1"/>
              </p:cNvSpPr>
              <p:nvPr/>
            </p:nvSpPr>
            <p:spPr bwMode="auto">
              <a:xfrm>
                <a:off x="4197350" y="4267268"/>
                <a:ext cx="142875" cy="177800"/>
              </a:xfrm>
              <a:custGeom>
                <a:avLst/>
                <a:gdLst>
                  <a:gd name="T0" fmla="*/ 46 w 90"/>
                  <a:gd name="T1" fmla="*/ 96 h 112"/>
                  <a:gd name="T2" fmla="*/ 52 w 90"/>
                  <a:gd name="T3" fmla="*/ 96 h 112"/>
                  <a:gd name="T4" fmla="*/ 46 w 90"/>
                  <a:gd name="T5" fmla="*/ 96 h 112"/>
                  <a:gd name="T6" fmla="*/ 34 w 90"/>
                  <a:gd name="T7" fmla="*/ 100 h 112"/>
                  <a:gd name="T8" fmla="*/ 30 w 90"/>
                  <a:gd name="T9" fmla="*/ 104 h 112"/>
                  <a:gd name="T10" fmla="*/ 24 w 90"/>
                  <a:gd name="T11" fmla="*/ 108 h 112"/>
                  <a:gd name="T12" fmla="*/ 20 w 90"/>
                  <a:gd name="T13" fmla="*/ 112 h 112"/>
                  <a:gd name="T14" fmla="*/ 16 w 90"/>
                  <a:gd name="T15" fmla="*/ 104 h 112"/>
                  <a:gd name="T16" fmla="*/ 20 w 90"/>
                  <a:gd name="T17" fmla="*/ 92 h 112"/>
                  <a:gd name="T18" fmla="*/ 20 w 90"/>
                  <a:gd name="T19" fmla="*/ 86 h 112"/>
                  <a:gd name="T20" fmla="*/ 16 w 90"/>
                  <a:gd name="T21" fmla="*/ 82 h 112"/>
                  <a:gd name="T22" fmla="*/ 12 w 90"/>
                  <a:gd name="T23" fmla="*/ 78 h 112"/>
                  <a:gd name="T24" fmla="*/ 0 w 90"/>
                  <a:gd name="T25" fmla="*/ 74 h 112"/>
                  <a:gd name="T26" fmla="*/ 4 w 90"/>
                  <a:gd name="T27" fmla="*/ 70 h 112"/>
                  <a:gd name="T28" fmla="*/ 4 w 90"/>
                  <a:gd name="T29" fmla="*/ 66 h 112"/>
                  <a:gd name="T30" fmla="*/ 4 w 90"/>
                  <a:gd name="T31" fmla="*/ 56 h 112"/>
                  <a:gd name="T32" fmla="*/ 8 w 90"/>
                  <a:gd name="T33" fmla="*/ 56 h 112"/>
                  <a:gd name="T34" fmla="*/ 8 w 90"/>
                  <a:gd name="T35" fmla="*/ 48 h 112"/>
                  <a:gd name="T36" fmla="*/ 8 w 90"/>
                  <a:gd name="T37" fmla="*/ 44 h 112"/>
                  <a:gd name="T38" fmla="*/ 12 w 90"/>
                  <a:gd name="T39" fmla="*/ 36 h 112"/>
                  <a:gd name="T40" fmla="*/ 16 w 90"/>
                  <a:gd name="T41" fmla="*/ 40 h 112"/>
                  <a:gd name="T42" fmla="*/ 12 w 90"/>
                  <a:gd name="T43" fmla="*/ 34 h 112"/>
                  <a:gd name="T44" fmla="*/ 16 w 90"/>
                  <a:gd name="T45" fmla="*/ 30 h 112"/>
                  <a:gd name="T46" fmla="*/ 8 w 90"/>
                  <a:gd name="T47" fmla="*/ 22 h 112"/>
                  <a:gd name="T48" fmla="*/ 8 w 90"/>
                  <a:gd name="T49" fmla="*/ 14 h 112"/>
                  <a:gd name="T50" fmla="*/ 8 w 90"/>
                  <a:gd name="T51" fmla="*/ 10 h 112"/>
                  <a:gd name="T52" fmla="*/ 12 w 90"/>
                  <a:gd name="T53" fmla="*/ 8 h 112"/>
                  <a:gd name="T54" fmla="*/ 20 w 90"/>
                  <a:gd name="T55" fmla="*/ 8 h 112"/>
                  <a:gd name="T56" fmla="*/ 24 w 90"/>
                  <a:gd name="T57" fmla="*/ 10 h 112"/>
                  <a:gd name="T58" fmla="*/ 30 w 90"/>
                  <a:gd name="T59" fmla="*/ 8 h 112"/>
                  <a:gd name="T60" fmla="*/ 30 w 90"/>
                  <a:gd name="T61" fmla="*/ 4 h 112"/>
                  <a:gd name="T62" fmla="*/ 34 w 90"/>
                  <a:gd name="T63" fmla="*/ 4 h 112"/>
                  <a:gd name="T64" fmla="*/ 38 w 90"/>
                  <a:gd name="T65" fmla="*/ 8 h 112"/>
                  <a:gd name="T66" fmla="*/ 38 w 90"/>
                  <a:gd name="T67" fmla="*/ 10 h 112"/>
                  <a:gd name="T68" fmla="*/ 42 w 90"/>
                  <a:gd name="T69" fmla="*/ 8 h 112"/>
                  <a:gd name="T70" fmla="*/ 50 w 90"/>
                  <a:gd name="T71" fmla="*/ 8 h 112"/>
                  <a:gd name="T72" fmla="*/ 56 w 90"/>
                  <a:gd name="T73" fmla="*/ 14 h 112"/>
                  <a:gd name="T74" fmla="*/ 60 w 90"/>
                  <a:gd name="T75" fmla="*/ 18 h 112"/>
                  <a:gd name="T76" fmla="*/ 68 w 90"/>
                  <a:gd name="T77" fmla="*/ 14 h 112"/>
                  <a:gd name="T78" fmla="*/ 76 w 90"/>
                  <a:gd name="T79" fmla="*/ 14 h 112"/>
                  <a:gd name="T80" fmla="*/ 82 w 90"/>
                  <a:gd name="T81" fmla="*/ 22 h 112"/>
                  <a:gd name="T82" fmla="*/ 86 w 90"/>
                  <a:gd name="T83" fmla="*/ 26 h 112"/>
                  <a:gd name="T84" fmla="*/ 86 w 90"/>
                  <a:gd name="T85" fmla="*/ 34 h 112"/>
                  <a:gd name="T86" fmla="*/ 86 w 90"/>
                  <a:gd name="T87" fmla="*/ 44 h 112"/>
                  <a:gd name="T88" fmla="*/ 82 w 90"/>
                  <a:gd name="T89" fmla="*/ 60 h 112"/>
                  <a:gd name="T90" fmla="*/ 78 w 90"/>
                  <a:gd name="T91" fmla="*/ 70 h 112"/>
                  <a:gd name="T92" fmla="*/ 78 w 90"/>
                  <a:gd name="T93" fmla="*/ 78 h 112"/>
                  <a:gd name="T94" fmla="*/ 82 w 90"/>
                  <a:gd name="T95" fmla="*/ 88 h 112"/>
                  <a:gd name="T96" fmla="*/ 86 w 90"/>
                  <a:gd name="T97" fmla="*/ 96 h 112"/>
                  <a:gd name="T98" fmla="*/ 82 w 90"/>
                  <a:gd name="T99" fmla="*/ 96 h 112"/>
                  <a:gd name="T100" fmla="*/ 78 w 90"/>
                  <a:gd name="T101" fmla="*/ 92 h 112"/>
                  <a:gd name="T102" fmla="*/ 76 w 90"/>
                  <a:gd name="T103" fmla="*/ 96 h 112"/>
                  <a:gd name="T104" fmla="*/ 72 w 90"/>
                  <a:gd name="T105" fmla="*/ 96 h 112"/>
                  <a:gd name="T106" fmla="*/ 72 w 90"/>
                  <a:gd name="T107" fmla="*/ 92 h 112"/>
                  <a:gd name="T108" fmla="*/ 72 w 90"/>
                  <a:gd name="T109" fmla="*/ 92 h 112"/>
                  <a:gd name="T110" fmla="*/ 60 w 90"/>
                  <a:gd name="T111" fmla="*/ 92 h 112"/>
                  <a:gd name="T112" fmla="*/ 60 w 90"/>
                  <a:gd name="T113" fmla="*/ 96 h 112"/>
                  <a:gd name="T114" fmla="*/ 64 w 90"/>
                  <a:gd name="T115" fmla="*/ 92 h 112"/>
                  <a:gd name="T116" fmla="*/ 56 w 90"/>
                  <a:gd name="T117" fmla="*/ 96 h 112"/>
                  <a:gd name="T118" fmla="*/ 52 w 90"/>
                  <a:gd name="T119" fmla="*/ 96 h 112"/>
                  <a:gd name="T120" fmla="*/ 50 w 90"/>
                  <a:gd name="T121" fmla="*/ 96 h 112"/>
                  <a:gd name="T122" fmla="*/ 50 w 90"/>
                  <a:gd name="T123" fmla="*/ 96 h 112"/>
                  <a:gd name="T124" fmla="*/ 78 w 90"/>
                  <a:gd name="T12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12">
                    <a:moveTo>
                      <a:pt x="50" y="96"/>
                    </a:moveTo>
                    <a:lnTo>
                      <a:pt x="50" y="96"/>
                    </a:lnTo>
                    <a:lnTo>
                      <a:pt x="50" y="96"/>
                    </a:lnTo>
                    <a:lnTo>
                      <a:pt x="50" y="96"/>
                    </a:lnTo>
                    <a:lnTo>
                      <a:pt x="50" y="96"/>
                    </a:lnTo>
                    <a:lnTo>
                      <a:pt x="50" y="96"/>
                    </a:lnTo>
                    <a:lnTo>
                      <a:pt x="50" y="96"/>
                    </a:lnTo>
                    <a:lnTo>
                      <a:pt x="46" y="96"/>
                    </a:lnTo>
                    <a:lnTo>
                      <a:pt x="50" y="96"/>
                    </a:lnTo>
                    <a:lnTo>
                      <a:pt x="50" y="96"/>
                    </a:lnTo>
                    <a:lnTo>
                      <a:pt x="50" y="96"/>
                    </a:lnTo>
                    <a:lnTo>
                      <a:pt x="50" y="96"/>
                    </a:lnTo>
                    <a:lnTo>
                      <a:pt x="50" y="96"/>
                    </a:lnTo>
                    <a:lnTo>
                      <a:pt x="52" y="96"/>
                    </a:lnTo>
                    <a:lnTo>
                      <a:pt x="52" y="96"/>
                    </a:lnTo>
                    <a:lnTo>
                      <a:pt x="52" y="96"/>
                    </a:lnTo>
                    <a:lnTo>
                      <a:pt x="52" y="96"/>
                    </a:lnTo>
                    <a:lnTo>
                      <a:pt x="52" y="96"/>
                    </a:lnTo>
                    <a:lnTo>
                      <a:pt x="52" y="96"/>
                    </a:lnTo>
                    <a:lnTo>
                      <a:pt x="50" y="96"/>
                    </a:lnTo>
                    <a:lnTo>
                      <a:pt x="50" y="96"/>
                    </a:lnTo>
                    <a:lnTo>
                      <a:pt x="50" y="96"/>
                    </a:lnTo>
                    <a:lnTo>
                      <a:pt x="46" y="96"/>
                    </a:lnTo>
                    <a:lnTo>
                      <a:pt x="46" y="96"/>
                    </a:lnTo>
                    <a:lnTo>
                      <a:pt x="42" y="96"/>
                    </a:lnTo>
                    <a:lnTo>
                      <a:pt x="42" y="96"/>
                    </a:lnTo>
                    <a:lnTo>
                      <a:pt x="42" y="96"/>
                    </a:lnTo>
                    <a:lnTo>
                      <a:pt x="38" y="100"/>
                    </a:lnTo>
                    <a:lnTo>
                      <a:pt x="38" y="100"/>
                    </a:lnTo>
                    <a:lnTo>
                      <a:pt x="38" y="100"/>
                    </a:lnTo>
                    <a:lnTo>
                      <a:pt x="34" y="100"/>
                    </a:lnTo>
                    <a:lnTo>
                      <a:pt x="34" y="100"/>
                    </a:lnTo>
                    <a:lnTo>
                      <a:pt x="34" y="100"/>
                    </a:lnTo>
                    <a:lnTo>
                      <a:pt x="34" y="100"/>
                    </a:lnTo>
                    <a:lnTo>
                      <a:pt x="34" y="100"/>
                    </a:lnTo>
                    <a:lnTo>
                      <a:pt x="30" y="104"/>
                    </a:lnTo>
                    <a:lnTo>
                      <a:pt x="30" y="104"/>
                    </a:lnTo>
                    <a:lnTo>
                      <a:pt x="30" y="104"/>
                    </a:lnTo>
                    <a:lnTo>
                      <a:pt x="30" y="104"/>
                    </a:lnTo>
                    <a:lnTo>
                      <a:pt x="30" y="104"/>
                    </a:lnTo>
                    <a:lnTo>
                      <a:pt x="26" y="104"/>
                    </a:lnTo>
                    <a:lnTo>
                      <a:pt x="26" y="104"/>
                    </a:lnTo>
                    <a:lnTo>
                      <a:pt x="26" y="104"/>
                    </a:lnTo>
                    <a:lnTo>
                      <a:pt x="26" y="104"/>
                    </a:lnTo>
                    <a:lnTo>
                      <a:pt x="26" y="104"/>
                    </a:lnTo>
                    <a:lnTo>
                      <a:pt x="26" y="104"/>
                    </a:lnTo>
                    <a:lnTo>
                      <a:pt x="24" y="108"/>
                    </a:lnTo>
                    <a:lnTo>
                      <a:pt x="24" y="108"/>
                    </a:lnTo>
                    <a:lnTo>
                      <a:pt x="24" y="108"/>
                    </a:lnTo>
                    <a:lnTo>
                      <a:pt x="24" y="108"/>
                    </a:lnTo>
                    <a:lnTo>
                      <a:pt x="24" y="108"/>
                    </a:lnTo>
                    <a:lnTo>
                      <a:pt x="20" y="108"/>
                    </a:lnTo>
                    <a:lnTo>
                      <a:pt x="20" y="108"/>
                    </a:lnTo>
                    <a:lnTo>
                      <a:pt x="20" y="112"/>
                    </a:lnTo>
                    <a:lnTo>
                      <a:pt x="20" y="112"/>
                    </a:lnTo>
                    <a:lnTo>
                      <a:pt x="20" y="112"/>
                    </a:lnTo>
                    <a:lnTo>
                      <a:pt x="20" y="112"/>
                    </a:lnTo>
                    <a:lnTo>
                      <a:pt x="16" y="112"/>
                    </a:lnTo>
                    <a:lnTo>
                      <a:pt x="16" y="108"/>
                    </a:lnTo>
                    <a:lnTo>
                      <a:pt x="16" y="108"/>
                    </a:lnTo>
                    <a:lnTo>
                      <a:pt x="16" y="108"/>
                    </a:lnTo>
                    <a:lnTo>
                      <a:pt x="16" y="104"/>
                    </a:lnTo>
                    <a:lnTo>
                      <a:pt x="16" y="104"/>
                    </a:lnTo>
                    <a:lnTo>
                      <a:pt x="16" y="104"/>
                    </a:lnTo>
                    <a:lnTo>
                      <a:pt x="16" y="100"/>
                    </a:lnTo>
                    <a:lnTo>
                      <a:pt x="16" y="100"/>
                    </a:lnTo>
                    <a:lnTo>
                      <a:pt x="16" y="100"/>
                    </a:lnTo>
                    <a:lnTo>
                      <a:pt x="16" y="96"/>
                    </a:lnTo>
                    <a:lnTo>
                      <a:pt x="20" y="96"/>
                    </a:lnTo>
                    <a:lnTo>
                      <a:pt x="20" y="92"/>
                    </a:lnTo>
                    <a:lnTo>
                      <a:pt x="20" y="92"/>
                    </a:lnTo>
                    <a:lnTo>
                      <a:pt x="20" y="92"/>
                    </a:lnTo>
                    <a:lnTo>
                      <a:pt x="20" y="92"/>
                    </a:lnTo>
                    <a:lnTo>
                      <a:pt x="20" y="88"/>
                    </a:lnTo>
                    <a:lnTo>
                      <a:pt x="20" y="88"/>
                    </a:lnTo>
                    <a:lnTo>
                      <a:pt x="20" y="88"/>
                    </a:lnTo>
                    <a:lnTo>
                      <a:pt x="20" y="88"/>
                    </a:lnTo>
                    <a:lnTo>
                      <a:pt x="20" y="88"/>
                    </a:lnTo>
                    <a:lnTo>
                      <a:pt x="20" y="86"/>
                    </a:lnTo>
                    <a:lnTo>
                      <a:pt x="20" y="86"/>
                    </a:lnTo>
                    <a:lnTo>
                      <a:pt x="20" y="86"/>
                    </a:lnTo>
                    <a:lnTo>
                      <a:pt x="20" y="86"/>
                    </a:lnTo>
                    <a:lnTo>
                      <a:pt x="20" y="86"/>
                    </a:lnTo>
                    <a:lnTo>
                      <a:pt x="20" y="86"/>
                    </a:lnTo>
                    <a:lnTo>
                      <a:pt x="20" y="86"/>
                    </a:lnTo>
                    <a:lnTo>
                      <a:pt x="16" y="86"/>
                    </a:lnTo>
                    <a:lnTo>
                      <a:pt x="16" y="82"/>
                    </a:lnTo>
                    <a:lnTo>
                      <a:pt x="16" y="82"/>
                    </a:lnTo>
                    <a:lnTo>
                      <a:pt x="16" y="82"/>
                    </a:lnTo>
                    <a:lnTo>
                      <a:pt x="12" y="82"/>
                    </a:lnTo>
                    <a:lnTo>
                      <a:pt x="12" y="82"/>
                    </a:lnTo>
                    <a:lnTo>
                      <a:pt x="12" y="82"/>
                    </a:lnTo>
                    <a:lnTo>
                      <a:pt x="12" y="78"/>
                    </a:lnTo>
                    <a:lnTo>
                      <a:pt x="12" y="78"/>
                    </a:lnTo>
                    <a:lnTo>
                      <a:pt x="12" y="78"/>
                    </a:lnTo>
                    <a:lnTo>
                      <a:pt x="12" y="78"/>
                    </a:lnTo>
                    <a:lnTo>
                      <a:pt x="8" y="78"/>
                    </a:lnTo>
                    <a:lnTo>
                      <a:pt x="8" y="78"/>
                    </a:lnTo>
                    <a:lnTo>
                      <a:pt x="8" y="78"/>
                    </a:lnTo>
                    <a:lnTo>
                      <a:pt x="8" y="78"/>
                    </a:lnTo>
                    <a:lnTo>
                      <a:pt x="4" y="74"/>
                    </a:lnTo>
                    <a:lnTo>
                      <a:pt x="4" y="74"/>
                    </a:lnTo>
                    <a:lnTo>
                      <a:pt x="4" y="74"/>
                    </a:lnTo>
                    <a:lnTo>
                      <a:pt x="0" y="74"/>
                    </a:lnTo>
                    <a:lnTo>
                      <a:pt x="0" y="74"/>
                    </a:lnTo>
                    <a:lnTo>
                      <a:pt x="0" y="74"/>
                    </a:lnTo>
                    <a:lnTo>
                      <a:pt x="0" y="70"/>
                    </a:lnTo>
                    <a:lnTo>
                      <a:pt x="4" y="70"/>
                    </a:lnTo>
                    <a:lnTo>
                      <a:pt x="4" y="70"/>
                    </a:lnTo>
                    <a:lnTo>
                      <a:pt x="4" y="70"/>
                    </a:lnTo>
                    <a:lnTo>
                      <a:pt x="4" y="70"/>
                    </a:lnTo>
                    <a:lnTo>
                      <a:pt x="4" y="70"/>
                    </a:lnTo>
                    <a:lnTo>
                      <a:pt x="4" y="70"/>
                    </a:lnTo>
                    <a:lnTo>
                      <a:pt x="4" y="70"/>
                    </a:lnTo>
                    <a:lnTo>
                      <a:pt x="4" y="70"/>
                    </a:lnTo>
                    <a:lnTo>
                      <a:pt x="4" y="70"/>
                    </a:lnTo>
                    <a:lnTo>
                      <a:pt x="4" y="70"/>
                    </a:lnTo>
                    <a:lnTo>
                      <a:pt x="4" y="66"/>
                    </a:lnTo>
                    <a:lnTo>
                      <a:pt x="4" y="66"/>
                    </a:lnTo>
                    <a:lnTo>
                      <a:pt x="4" y="66"/>
                    </a:lnTo>
                    <a:lnTo>
                      <a:pt x="8" y="62"/>
                    </a:lnTo>
                    <a:lnTo>
                      <a:pt x="8" y="62"/>
                    </a:lnTo>
                    <a:lnTo>
                      <a:pt x="4" y="60"/>
                    </a:lnTo>
                    <a:lnTo>
                      <a:pt x="4" y="60"/>
                    </a:lnTo>
                    <a:lnTo>
                      <a:pt x="4" y="60"/>
                    </a:lnTo>
                    <a:lnTo>
                      <a:pt x="4" y="60"/>
                    </a:lnTo>
                    <a:lnTo>
                      <a:pt x="4" y="56"/>
                    </a:lnTo>
                    <a:lnTo>
                      <a:pt x="4" y="56"/>
                    </a:lnTo>
                    <a:lnTo>
                      <a:pt x="4" y="56"/>
                    </a:lnTo>
                    <a:lnTo>
                      <a:pt x="4" y="56"/>
                    </a:lnTo>
                    <a:lnTo>
                      <a:pt x="4" y="56"/>
                    </a:lnTo>
                    <a:lnTo>
                      <a:pt x="4" y="56"/>
                    </a:lnTo>
                    <a:lnTo>
                      <a:pt x="4" y="56"/>
                    </a:lnTo>
                    <a:lnTo>
                      <a:pt x="8" y="56"/>
                    </a:lnTo>
                    <a:lnTo>
                      <a:pt x="8" y="56"/>
                    </a:lnTo>
                    <a:lnTo>
                      <a:pt x="8" y="56"/>
                    </a:lnTo>
                    <a:lnTo>
                      <a:pt x="8" y="56"/>
                    </a:lnTo>
                    <a:lnTo>
                      <a:pt x="8" y="56"/>
                    </a:lnTo>
                    <a:lnTo>
                      <a:pt x="8" y="52"/>
                    </a:lnTo>
                    <a:lnTo>
                      <a:pt x="8" y="52"/>
                    </a:lnTo>
                    <a:lnTo>
                      <a:pt x="8" y="52"/>
                    </a:lnTo>
                    <a:lnTo>
                      <a:pt x="8" y="48"/>
                    </a:lnTo>
                    <a:lnTo>
                      <a:pt x="8" y="48"/>
                    </a:lnTo>
                    <a:lnTo>
                      <a:pt x="8" y="48"/>
                    </a:lnTo>
                    <a:lnTo>
                      <a:pt x="8" y="48"/>
                    </a:lnTo>
                    <a:lnTo>
                      <a:pt x="8" y="48"/>
                    </a:lnTo>
                    <a:lnTo>
                      <a:pt x="12" y="48"/>
                    </a:lnTo>
                    <a:lnTo>
                      <a:pt x="12" y="48"/>
                    </a:lnTo>
                    <a:lnTo>
                      <a:pt x="12" y="48"/>
                    </a:lnTo>
                    <a:lnTo>
                      <a:pt x="12" y="44"/>
                    </a:lnTo>
                    <a:lnTo>
                      <a:pt x="12" y="44"/>
                    </a:lnTo>
                    <a:lnTo>
                      <a:pt x="8" y="44"/>
                    </a:lnTo>
                    <a:lnTo>
                      <a:pt x="8" y="44"/>
                    </a:lnTo>
                    <a:lnTo>
                      <a:pt x="8" y="44"/>
                    </a:lnTo>
                    <a:lnTo>
                      <a:pt x="8" y="44"/>
                    </a:lnTo>
                    <a:lnTo>
                      <a:pt x="8" y="44"/>
                    </a:lnTo>
                    <a:lnTo>
                      <a:pt x="8" y="40"/>
                    </a:lnTo>
                    <a:lnTo>
                      <a:pt x="8" y="40"/>
                    </a:lnTo>
                    <a:lnTo>
                      <a:pt x="8" y="36"/>
                    </a:lnTo>
                    <a:lnTo>
                      <a:pt x="12" y="36"/>
                    </a:lnTo>
                    <a:lnTo>
                      <a:pt x="12" y="40"/>
                    </a:lnTo>
                    <a:lnTo>
                      <a:pt x="12" y="40"/>
                    </a:lnTo>
                    <a:lnTo>
                      <a:pt x="16" y="40"/>
                    </a:lnTo>
                    <a:lnTo>
                      <a:pt x="16" y="40"/>
                    </a:lnTo>
                    <a:lnTo>
                      <a:pt x="16" y="40"/>
                    </a:lnTo>
                    <a:lnTo>
                      <a:pt x="16" y="40"/>
                    </a:lnTo>
                    <a:lnTo>
                      <a:pt x="16" y="40"/>
                    </a:lnTo>
                    <a:lnTo>
                      <a:pt x="16" y="40"/>
                    </a:lnTo>
                    <a:lnTo>
                      <a:pt x="16" y="36"/>
                    </a:lnTo>
                    <a:lnTo>
                      <a:pt x="16" y="36"/>
                    </a:lnTo>
                    <a:lnTo>
                      <a:pt x="16" y="34"/>
                    </a:lnTo>
                    <a:lnTo>
                      <a:pt x="12" y="34"/>
                    </a:lnTo>
                    <a:lnTo>
                      <a:pt x="12" y="34"/>
                    </a:lnTo>
                    <a:lnTo>
                      <a:pt x="12" y="34"/>
                    </a:lnTo>
                    <a:lnTo>
                      <a:pt x="12" y="34"/>
                    </a:lnTo>
                    <a:lnTo>
                      <a:pt x="12" y="34"/>
                    </a:lnTo>
                    <a:lnTo>
                      <a:pt x="12" y="34"/>
                    </a:lnTo>
                    <a:lnTo>
                      <a:pt x="12" y="30"/>
                    </a:lnTo>
                    <a:lnTo>
                      <a:pt x="12" y="30"/>
                    </a:lnTo>
                    <a:lnTo>
                      <a:pt x="12" y="30"/>
                    </a:lnTo>
                    <a:lnTo>
                      <a:pt x="12" y="30"/>
                    </a:lnTo>
                    <a:lnTo>
                      <a:pt x="12" y="30"/>
                    </a:lnTo>
                    <a:lnTo>
                      <a:pt x="16" y="30"/>
                    </a:lnTo>
                    <a:lnTo>
                      <a:pt x="16" y="30"/>
                    </a:lnTo>
                    <a:lnTo>
                      <a:pt x="12" y="30"/>
                    </a:lnTo>
                    <a:lnTo>
                      <a:pt x="12" y="26"/>
                    </a:lnTo>
                    <a:lnTo>
                      <a:pt x="12" y="26"/>
                    </a:lnTo>
                    <a:lnTo>
                      <a:pt x="12" y="26"/>
                    </a:lnTo>
                    <a:lnTo>
                      <a:pt x="12" y="26"/>
                    </a:lnTo>
                    <a:lnTo>
                      <a:pt x="12" y="22"/>
                    </a:lnTo>
                    <a:lnTo>
                      <a:pt x="12" y="22"/>
                    </a:lnTo>
                    <a:lnTo>
                      <a:pt x="8" y="22"/>
                    </a:lnTo>
                    <a:lnTo>
                      <a:pt x="8" y="22"/>
                    </a:lnTo>
                    <a:lnTo>
                      <a:pt x="8" y="22"/>
                    </a:lnTo>
                    <a:lnTo>
                      <a:pt x="8" y="22"/>
                    </a:lnTo>
                    <a:lnTo>
                      <a:pt x="8" y="22"/>
                    </a:lnTo>
                    <a:lnTo>
                      <a:pt x="8" y="22"/>
                    </a:lnTo>
                    <a:lnTo>
                      <a:pt x="8" y="18"/>
                    </a:lnTo>
                    <a:lnTo>
                      <a:pt x="8" y="14"/>
                    </a:lnTo>
                    <a:lnTo>
                      <a:pt x="8" y="14"/>
                    </a:lnTo>
                    <a:lnTo>
                      <a:pt x="8" y="14"/>
                    </a:lnTo>
                    <a:lnTo>
                      <a:pt x="8" y="14"/>
                    </a:lnTo>
                    <a:lnTo>
                      <a:pt x="8" y="14"/>
                    </a:lnTo>
                    <a:lnTo>
                      <a:pt x="8" y="14"/>
                    </a:lnTo>
                    <a:lnTo>
                      <a:pt x="8" y="14"/>
                    </a:lnTo>
                    <a:lnTo>
                      <a:pt x="8" y="10"/>
                    </a:lnTo>
                    <a:lnTo>
                      <a:pt x="8" y="10"/>
                    </a:lnTo>
                    <a:lnTo>
                      <a:pt x="8" y="10"/>
                    </a:lnTo>
                    <a:lnTo>
                      <a:pt x="12" y="10"/>
                    </a:lnTo>
                    <a:lnTo>
                      <a:pt x="12" y="10"/>
                    </a:lnTo>
                    <a:lnTo>
                      <a:pt x="12" y="10"/>
                    </a:lnTo>
                    <a:lnTo>
                      <a:pt x="12" y="10"/>
                    </a:lnTo>
                    <a:lnTo>
                      <a:pt x="12" y="10"/>
                    </a:lnTo>
                    <a:lnTo>
                      <a:pt x="12" y="10"/>
                    </a:lnTo>
                    <a:lnTo>
                      <a:pt x="12" y="10"/>
                    </a:lnTo>
                    <a:lnTo>
                      <a:pt x="12" y="8"/>
                    </a:lnTo>
                    <a:lnTo>
                      <a:pt x="16" y="8"/>
                    </a:lnTo>
                    <a:lnTo>
                      <a:pt x="16" y="8"/>
                    </a:lnTo>
                    <a:lnTo>
                      <a:pt x="16" y="8"/>
                    </a:lnTo>
                    <a:lnTo>
                      <a:pt x="16" y="8"/>
                    </a:lnTo>
                    <a:lnTo>
                      <a:pt x="16" y="8"/>
                    </a:lnTo>
                    <a:lnTo>
                      <a:pt x="20" y="8"/>
                    </a:lnTo>
                    <a:lnTo>
                      <a:pt x="20" y="8"/>
                    </a:lnTo>
                    <a:lnTo>
                      <a:pt x="20" y="8"/>
                    </a:lnTo>
                    <a:lnTo>
                      <a:pt x="20" y="8"/>
                    </a:lnTo>
                    <a:lnTo>
                      <a:pt x="24" y="8"/>
                    </a:lnTo>
                    <a:lnTo>
                      <a:pt x="24" y="10"/>
                    </a:lnTo>
                    <a:lnTo>
                      <a:pt x="24" y="10"/>
                    </a:lnTo>
                    <a:lnTo>
                      <a:pt x="24" y="10"/>
                    </a:lnTo>
                    <a:lnTo>
                      <a:pt x="24" y="10"/>
                    </a:lnTo>
                    <a:lnTo>
                      <a:pt x="24" y="10"/>
                    </a:lnTo>
                    <a:lnTo>
                      <a:pt x="24" y="10"/>
                    </a:lnTo>
                    <a:lnTo>
                      <a:pt x="26" y="10"/>
                    </a:lnTo>
                    <a:lnTo>
                      <a:pt x="26" y="10"/>
                    </a:lnTo>
                    <a:lnTo>
                      <a:pt x="26" y="10"/>
                    </a:lnTo>
                    <a:lnTo>
                      <a:pt x="26" y="10"/>
                    </a:lnTo>
                    <a:lnTo>
                      <a:pt x="26" y="8"/>
                    </a:lnTo>
                    <a:lnTo>
                      <a:pt x="26" y="8"/>
                    </a:lnTo>
                    <a:lnTo>
                      <a:pt x="26" y="8"/>
                    </a:lnTo>
                    <a:lnTo>
                      <a:pt x="30" y="8"/>
                    </a:lnTo>
                    <a:lnTo>
                      <a:pt x="30" y="8"/>
                    </a:lnTo>
                    <a:lnTo>
                      <a:pt x="30" y="8"/>
                    </a:lnTo>
                    <a:lnTo>
                      <a:pt x="30" y="8"/>
                    </a:lnTo>
                    <a:lnTo>
                      <a:pt x="30" y="4"/>
                    </a:lnTo>
                    <a:lnTo>
                      <a:pt x="30" y="4"/>
                    </a:lnTo>
                    <a:lnTo>
                      <a:pt x="30" y="4"/>
                    </a:lnTo>
                    <a:lnTo>
                      <a:pt x="30" y="4"/>
                    </a:lnTo>
                    <a:lnTo>
                      <a:pt x="30" y="4"/>
                    </a:lnTo>
                    <a:lnTo>
                      <a:pt x="30" y="4"/>
                    </a:lnTo>
                    <a:lnTo>
                      <a:pt x="30" y="4"/>
                    </a:lnTo>
                    <a:lnTo>
                      <a:pt x="30" y="4"/>
                    </a:lnTo>
                    <a:lnTo>
                      <a:pt x="30" y="4"/>
                    </a:lnTo>
                    <a:lnTo>
                      <a:pt x="30" y="4"/>
                    </a:lnTo>
                    <a:lnTo>
                      <a:pt x="34" y="4"/>
                    </a:lnTo>
                    <a:lnTo>
                      <a:pt x="34" y="4"/>
                    </a:lnTo>
                    <a:lnTo>
                      <a:pt x="34" y="4"/>
                    </a:lnTo>
                    <a:lnTo>
                      <a:pt x="34" y="0"/>
                    </a:lnTo>
                    <a:lnTo>
                      <a:pt x="34" y="0"/>
                    </a:lnTo>
                    <a:lnTo>
                      <a:pt x="34" y="0"/>
                    </a:lnTo>
                    <a:lnTo>
                      <a:pt x="38" y="4"/>
                    </a:lnTo>
                    <a:lnTo>
                      <a:pt x="34" y="4"/>
                    </a:lnTo>
                    <a:lnTo>
                      <a:pt x="38" y="4"/>
                    </a:lnTo>
                    <a:lnTo>
                      <a:pt x="38" y="8"/>
                    </a:lnTo>
                    <a:lnTo>
                      <a:pt x="38" y="8"/>
                    </a:lnTo>
                    <a:lnTo>
                      <a:pt x="38" y="8"/>
                    </a:lnTo>
                    <a:lnTo>
                      <a:pt x="34" y="8"/>
                    </a:lnTo>
                    <a:lnTo>
                      <a:pt x="38" y="10"/>
                    </a:lnTo>
                    <a:lnTo>
                      <a:pt x="38" y="10"/>
                    </a:lnTo>
                    <a:lnTo>
                      <a:pt x="38" y="10"/>
                    </a:lnTo>
                    <a:lnTo>
                      <a:pt x="38" y="10"/>
                    </a:lnTo>
                    <a:lnTo>
                      <a:pt x="38" y="10"/>
                    </a:lnTo>
                    <a:lnTo>
                      <a:pt x="38" y="10"/>
                    </a:lnTo>
                    <a:lnTo>
                      <a:pt x="38" y="8"/>
                    </a:lnTo>
                    <a:lnTo>
                      <a:pt x="38" y="8"/>
                    </a:lnTo>
                    <a:lnTo>
                      <a:pt x="42" y="8"/>
                    </a:lnTo>
                    <a:lnTo>
                      <a:pt x="42" y="8"/>
                    </a:lnTo>
                    <a:lnTo>
                      <a:pt x="42" y="8"/>
                    </a:lnTo>
                    <a:lnTo>
                      <a:pt x="42" y="8"/>
                    </a:lnTo>
                    <a:lnTo>
                      <a:pt x="42" y="8"/>
                    </a:lnTo>
                    <a:lnTo>
                      <a:pt x="42" y="8"/>
                    </a:lnTo>
                    <a:lnTo>
                      <a:pt x="42" y="8"/>
                    </a:lnTo>
                    <a:lnTo>
                      <a:pt x="46" y="4"/>
                    </a:lnTo>
                    <a:lnTo>
                      <a:pt x="46" y="8"/>
                    </a:lnTo>
                    <a:lnTo>
                      <a:pt x="46" y="8"/>
                    </a:lnTo>
                    <a:lnTo>
                      <a:pt x="46" y="8"/>
                    </a:lnTo>
                    <a:lnTo>
                      <a:pt x="46" y="8"/>
                    </a:lnTo>
                    <a:lnTo>
                      <a:pt x="50" y="8"/>
                    </a:lnTo>
                    <a:lnTo>
                      <a:pt x="50" y="8"/>
                    </a:lnTo>
                    <a:lnTo>
                      <a:pt x="50" y="8"/>
                    </a:lnTo>
                    <a:lnTo>
                      <a:pt x="50" y="8"/>
                    </a:lnTo>
                    <a:lnTo>
                      <a:pt x="50" y="8"/>
                    </a:lnTo>
                    <a:lnTo>
                      <a:pt x="52" y="8"/>
                    </a:lnTo>
                    <a:lnTo>
                      <a:pt x="52" y="10"/>
                    </a:lnTo>
                    <a:lnTo>
                      <a:pt x="52" y="14"/>
                    </a:lnTo>
                    <a:lnTo>
                      <a:pt x="56" y="14"/>
                    </a:lnTo>
                    <a:lnTo>
                      <a:pt x="56" y="14"/>
                    </a:lnTo>
                    <a:lnTo>
                      <a:pt x="56" y="18"/>
                    </a:lnTo>
                    <a:lnTo>
                      <a:pt x="56" y="18"/>
                    </a:lnTo>
                    <a:lnTo>
                      <a:pt x="56" y="18"/>
                    </a:lnTo>
                    <a:lnTo>
                      <a:pt x="56" y="18"/>
                    </a:lnTo>
                    <a:lnTo>
                      <a:pt x="56" y="18"/>
                    </a:lnTo>
                    <a:lnTo>
                      <a:pt x="60" y="18"/>
                    </a:lnTo>
                    <a:lnTo>
                      <a:pt x="60" y="18"/>
                    </a:lnTo>
                    <a:lnTo>
                      <a:pt x="60" y="18"/>
                    </a:lnTo>
                    <a:lnTo>
                      <a:pt x="64" y="18"/>
                    </a:lnTo>
                    <a:lnTo>
                      <a:pt x="64" y="18"/>
                    </a:lnTo>
                    <a:lnTo>
                      <a:pt x="64" y="18"/>
                    </a:lnTo>
                    <a:lnTo>
                      <a:pt x="64" y="18"/>
                    </a:lnTo>
                    <a:lnTo>
                      <a:pt x="64" y="18"/>
                    </a:lnTo>
                    <a:lnTo>
                      <a:pt x="64" y="18"/>
                    </a:lnTo>
                    <a:lnTo>
                      <a:pt x="64" y="14"/>
                    </a:lnTo>
                    <a:lnTo>
                      <a:pt x="68" y="14"/>
                    </a:lnTo>
                    <a:lnTo>
                      <a:pt x="68" y="14"/>
                    </a:lnTo>
                    <a:lnTo>
                      <a:pt x="68" y="14"/>
                    </a:lnTo>
                    <a:lnTo>
                      <a:pt x="68" y="14"/>
                    </a:lnTo>
                    <a:lnTo>
                      <a:pt x="68" y="14"/>
                    </a:lnTo>
                    <a:lnTo>
                      <a:pt x="72" y="14"/>
                    </a:lnTo>
                    <a:lnTo>
                      <a:pt x="72" y="14"/>
                    </a:lnTo>
                    <a:lnTo>
                      <a:pt x="72" y="14"/>
                    </a:lnTo>
                    <a:lnTo>
                      <a:pt x="76" y="14"/>
                    </a:lnTo>
                    <a:lnTo>
                      <a:pt x="78" y="14"/>
                    </a:lnTo>
                    <a:lnTo>
                      <a:pt x="78" y="14"/>
                    </a:lnTo>
                    <a:lnTo>
                      <a:pt x="82" y="18"/>
                    </a:lnTo>
                    <a:lnTo>
                      <a:pt x="82" y="18"/>
                    </a:lnTo>
                    <a:lnTo>
                      <a:pt x="82" y="18"/>
                    </a:lnTo>
                    <a:lnTo>
                      <a:pt x="82" y="22"/>
                    </a:lnTo>
                    <a:lnTo>
                      <a:pt x="82" y="22"/>
                    </a:lnTo>
                    <a:lnTo>
                      <a:pt x="82" y="22"/>
                    </a:lnTo>
                    <a:lnTo>
                      <a:pt x="82" y="22"/>
                    </a:lnTo>
                    <a:lnTo>
                      <a:pt x="86" y="22"/>
                    </a:lnTo>
                    <a:lnTo>
                      <a:pt x="86" y="22"/>
                    </a:lnTo>
                    <a:lnTo>
                      <a:pt x="86" y="22"/>
                    </a:lnTo>
                    <a:lnTo>
                      <a:pt x="86" y="22"/>
                    </a:lnTo>
                    <a:lnTo>
                      <a:pt x="86" y="22"/>
                    </a:lnTo>
                    <a:lnTo>
                      <a:pt x="86" y="26"/>
                    </a:lnTo>
                    <a:lnTo>
                      <a:pt x="86" y="26"/>
                    </a:lnTo>
                    <a:lnTo>
                      <a:pt x="86" y="30"/>
                    </a:lnTo>
                    <a:lnTo>
                      <a:pt x="86" y="30"/>
                    </a:lnTo>
                    <a:lnTo>
                      <a:pt x="86" y="30"/>
                    </a:lnTo>
                    <a:lnTo>
                      <a:pt x="86" y="30"/>
                    </a:lnTo>
                    <a:lnTo>
                      <a:pt x="86" y="34"/>
                    </a:lnTo>
                    <a:lnTo>
                      <a:pt x="86" y="34"/>
                    </a:lnTo>
                    <a:lnTo>
                      <a:pt x="86" y="34"/>
                    </a:lnTo>
                    <a:lnTo>
                      <a:pt x="86" y="34"/>
                    </a:lnTo>
                    <a:lnTo>
                      <a:pt x="86" y="34"/>
                    </a:lnTo>
                    <a:lnTo>
                      <a:pt x="86" y="34"/>
                    </a:lnTo>
                    <a:lnTo>
                      <a:pt x="86" y="36"/>
                    </a:lnTo>
                    <a:lnTo>
                      <a:pt x="86" y="36"/>
                    </a:lnTo>
                    <a:lnTo>
                      <a:pt x="90" y="44"/>
                    </a:lnTo>
                    <a:lnTo>
                      <a:pt x="90" y="44"/>
                    </a:lnTo>
                    <a:lnTo>
                      <a:pt x="86" y="44"/>
                    </a:lnTo>
                    <a:lnTo>
                      <a:pt x="86" y="44"/>
                    </a:lnTo>
                    <a:lnTo>
                      <a:pt x="86" y="48"/>
                    </a:lnTo>
                    <a:lnTo>
                      <a:pt x="82" y="48"/>
                    </a:lnTo>
                    <a:lnTo>
                      <a:pt x="82" y="48"/>
                    </a:lnTo>
                    <a:lnTo>
                      <a:pt x="82" y="52"/>
                    </a:lnTo>
                    <a:lnTo>
                      <a:pt x="82" y="52"/>
                    </a:lnTo>
                    <a:lnTo>
                      <a:pt x="82" y="56"/>
                    </a:lnTo>
                    <a:lnTo>
                      <a:pt x="82" y="56"/>
                    </a:lnTo>
                    <a:lnTo>
                      <a:pt x="82" y="60"/>
                    </a:lnTo>
                    <a:lnTo>
                      <a:pt x="82" y="62"/>
                    </a:lnTo>
                    <a:lnTo>
                      <a:pt x="78" y="62"/>
                    </a:lnTo>
                    <a:lnTo>
                      <a:pt x="78" y="62"/>
                    </a:lnTo>
                    <a:lnTo>
                      <a:pt x="78" y="66"/>
                    </a:lnTo>
                    <a:lnTo>
                      <a:pt x="78" y="70"/>
                    </a:lnTo>
                    <a:lnTo>
                      <a:pt x="78" y="70"/>
                    </a:lnTo>
                    <a:lnTo>
                      <a:pt x="78" y="70"/>
                    </a:lnTo>
                    <a:lnTo>
                      <a:pt x="78" y="70"/>
                    </a:lnTo>
                    <a:lnTo>
                      <a:pt x="78" y="70"/>
                    </a:lnTo>
                    <a:lnTo>
                      <a:pt x="78" y="74"/>
                    </a:lnTo>
                    <a:lnTo>
                      <a:pt x="78" y="78"/>
                    </a:lnTo>
                    <a:lnTo>
                      <a:pt x="78" y="78"/>
                    </a:lnTo>
                    <a:lnTo>
                      <a:pt x="78" y="78"/>
                    </a:lnTo>
                    <a:lnTo>
                      <a:pt x="78" y="78"/>
                    </a:lnTo>
                    <a:lnTo>
                      <a:pt x="78" y="78"/>
                    </a:lnTo>
                    <a:lnTo>
                      <a:pt x="78" y="78"/>
                    </a:lnTo>
                    <a:lnTo>
                      <a:pt x="78" y="82"/>
                    </a:lnTo>
                    <a:lnTo>
                      <a:pt x="82" y="86"/>
                    </a:lnTo>
                    <a:lnTo>
                      <a:pt x="82" y="86"/>
                    </a:lnTo>
                    <a:lnTo>
                      <a:pt x="82" y="88"/>
                    </a:lnTo>
                    <a:lnTo>
                      <a:pt x="82" y="88"/>
                    </a:lnTo>
                    <a:lnTo>
                      <a:pt x="82" y="88"/>
                    </a:lnTo>
                    <a:lnTo>
                      <a:pt x="82" y="88"/>
                    </a:lnTo>
                    <a:lnTo>
                      <a:pt x="82" y="88"/>
                    </a:lnTo>
                    <a:lnTo>
                      <a:pt x="82" y="88"/>
                    </a:lnTo>
                    <a:lnTo>
                      <a:pt x="86" y="88"/>
                    </a:lnTo>
                    <a:lnTo>
                      <a:pt x="86" y="92"/>
                    </a:lnTo>
                    <a:lnTo>
                      <a:pt x="82" y="92"/>
                    </a:lnTo>
                    <a:lnTo>
                      <a:pt x="82" y="92"/>
                    </a:lnTo>
                    <a:lnTo>
                      <a:pt x="86" y="96"/>
                    </a:lnTo>
                    <a:lnTo>
                      <a:pt x="86" y="96"/>
                    </a:lnTo>
                    <a:lnTo>
                      <a:pt x="86" y="96"/>
                    </a:lnTo>
                    <a:lnTo>
                      <a:pt x="86" y="96"/>
                    </a:lnTo>
                    <a:lnTo>
                      <a:pt x="86" y="96"/>
                    </a:lnTo>
                    <a:lnTo>
                      <a:pt x="82" y="96"/>
                    </a:lnTo>
                    <a:lnTo>
                      <a:pt x="82" y="96"/>
                    </a:lnTo>
                    <a:lnTo>
                      <a:pt x="82" y="96"/>
                    </a:lnTo>
                    <a:lnTo>
                      <a:pt x="82" y="96"/>
                    </a:lnTo>
                    <a:lnTo>
                      <a:pt x="82" y="96"/>
                    </a:lnTo>
                    <a:lnTo>
                      <a:pt x="82" y="96"/>
                    </a:lnTo>
                    <a:lnTo>
                      <a:pt x="82" y="96"/>
                    </a:lnTo>
                    <a:lnTo>
                      <a:pt x="82" y="96"/>
                    </a:lnTo>
                    <a:lnTo>
                      <a:pt x="78" y="96"/>
                    </a:lnTo>
                    <a:lnTo>
                      <a:pt x="78" y="96"/>
                    </a:lnTo>
                    <a:lnTo>
                      <a:pt x="78" y="96"/>
                    </a:lnTo>
                    <a:lnTo>
                      <a:pt x="78" y="92"/>
                    </a:lnTo>
                    <a:lnTo>
                      <a:pt x="78" y="92"/>
                    </a:lnTo>
                    <a:lnTo>
                      <a:pt x="78" y="92"/>
                    </a:lnTo>
                    <a:lnTo>
                      <a:pt x="78" y="92"/>
                    </a:lnTo>
                    <a:lnTo>
                      <a:pt x="78" y="92"/>
                    </a:lnTo>
                    <a:lnTo>
                      <a:pt x="78" y="92"/>
                    </a:lnTo>
                    <a:lnTo>
                      <a:pt x="78" y="92"/>
                    </a:lnTo>
                    <a:lnTo>
                      <a:pt x="78" y="96"/>
                    </a:lnTo>
                    <a:lnTo>
                      <a:pt x="78" y="96"/>
                    </a:lnTo>
                    <a:lnTo>
                      <a:pt x="76" y="96"/>
                    </a:lnTo>
                    <a:lnTo>
                      <a:pt x="76" y="96"/>
                    </a:lnTo>
                    <a:lnTo>
                      <a:pt x="76" y="96"/>
                    </a:lnTo>
                    <a:lnTo>
                      <a:pt x="76" y="96"/>
                    </a:lnTo>
                    <a:lnTo>
                      <a:pt x="76" y="96"/>
                    </a:lnTo>
                    <a:lnTo>
                      <a:pt x="76" y="96"/>
                    </a:lnTo>
                    <a:lnTo>
                      <a:pt x="76" y="96"/>
                    </a:lnTo>
                    <a:lnTo>
                      <a:pt x="72" y="96"/>
                    </a:lnTo>
                    <a:lnTo>
                      <a:pt x="72" y="96"/>
                    </a:lnTo>
                    <a:lnTo>
                      <a:pt x="72" y="96"/>
                    </a:lnTo>
                    <a:lnTo>
                      <a:pt x="68" y="96"/>
                    </a:lnTo>
                    <a:lnTo>
                      <a:pt x="68" y="92"/>
                    </a:lnTo>
                    <a:lnTo>
                      <a:pt x="68" y="92"/>
                    </a:lnTo>
                    <a:lnTo>
                      <a:pt x="68" y="92"/>
                    </a:lnTo>
                    <a:lnTo>
                      <a:pt x="68" y="92"/>
                    </a:lnTo>
                    <a:lnTo>
                      <a:pt x="68" y="92"/>
                    </a:lnTo>
                    <a:lnTo>
                      <a:pt x="72" y="92"/>
                    </a:lnTo>
                    <a:lnTo>
                      <a:pt x="72" y="92"/>
                    </a:lnTo>
                    <a:lnTo>
                      <a:pt x="72" y="92"/>
                    </a:lnTo>
                    <a:lnTo>
                      <a:pt x="72" y="92"/>
                    </a:lnTo>
                    <a:lnTo>
                      <a:pt x="72" y="92"/>
                    </a:lnTo>
                    <a:lnTo>
                      <a:pt x="72" y="92"/>
                    </a:lnTo>
                    <a:lnTo>
                      <a:pt x="72" y="92"/>
                    </a:lnTo>
                    <a:lnTo>
                      <a:pt x="72" y="92"/>
                    </a:lnTo>
                    <a:lnTo>
                      <a:pt x="72" y="92"/>
                    </a:lnTo>
                    <a:lnTo>
                      <a:pt x="72" y="92"/>
                    </a:lnTo>
                    <a:lnTo>
                      <a:pt x="68" y="92"/>
                    </a:lnTo>
                    <a:lnTo>
                      <a:pt x="68" y="92"/>
                    </a:lnTo>
                    <a:lnTo>
                      <a:pt x="68" y="92"/>
                    </a:lnTo>
                    <a:lnTo>
                      <a:pt x="64" y="92"/>
                    </a:lnTo>
                    <a:lnTo>
                      <a:pt x="60" y="92"/>
                    </a:lnTo>
                    <a:lnTo>
                      <a:pt x="60" y="92"/>
                    </a:lnTo>
                    <a:lnTo>
                      <a:pt x="60" y="92"/>
                    </a:lnTo>
                    <a:lnTo>
                      <a:pt x="60" y="92"/>
                    </a:lnTo>
                    <a:lnTo>
                      <a:pt x="56" y="96"/>
                    </a:lnTo>
                    <a:lnTo>
                      <a:pt x="56" y="96"/>
                    </a:lnTo>
                    <a:lnTo>
                      <a:pt x="56" y="96"/>
                    </a:lnTo>
                    <a:lnTo>
                      <a:pt x="56" y="96"/>
                    </a:lnTo>
                    <a:lnTo>
                      <a:pt x="56" y="96"/>
                    </a:lnTo>
                    <a:lnTo>
                      <a:pt x="56" y="96"/>
                    </a:lnTo>
                    <a:lnTo>
                      <a:pt x="56" y="96"/>
                    </a:lnTo>
                    <a:lnTo>
                      <a:pt x="60" y="96"/>
                    </a:lnTo>
                    <a:lnTo>
                      <a:pt x="60" y="96"/>
                    </a:lnTo>
                    <a:lnTo>
                      <a:pt x="60" y="96"/>
                    </a:lnTo>
                    <a:lnTo>
                      <a:pt x="60" y="96"/>
                    </a:lnTo>
                    <a:lnTo>
                      <a:pt x="60" y="96"/>
                    </a:lnTo>
                    <a:lnTo>
                      <a:pt x="64" y="92"/>
                    </a:lnTo>
                    <a:lnTo>
                      <a:pt x="64" y="92"/>
                    </a:lnTo>
                    <a:lnTo>
                      <a:pt x="64" y="92"/>
                    </a:lnTo>
                    <a:lnTo>
                      <a:pt x="64" y="92"/>
                    </a:lnTo>
                    <a:lnTo>
                      <a:pt x="64" y="92"/>
                    </a:lnTo>
                    <a:lnTo>
                      <a:pt x="68" y="92"/>
                    </a:lnTo>
                    <a:lnTo>
                      <a:pt x="68" y="96"/>
                    </a:lnTo>
                    <a:lnTo>
                      <a:pt x="64" y="96"/>
                    </a:lnTo>
                    <a:lnTo>
                      <a:pt x="64" y="96"/>
                    </a:lnTo>
                    <a:lnTo>
                      <a:pt x="64" y="96"/>
                    </a:lnTo>
                    <a:lnTo>
                      <a:pt x="60" y="96"/>
                    </a:lnTo>
                    <a:lnTo>
                      <a:pt x="56" y="96"/>
                    </a:lnTo>
                    <a:lnTo>
                      <a:pt x="56" y="96"/>
                    </a:lnTo>
                    <a:lnTo>
                      <a:pt x="56" y="96"/>
                    </a:lnTo>
                    <a:lnTo>
                      <a:pt x="56" y="96"/>
                    </a:lnTo>
                    <a:lnTo>
                      <a:pt x="56" y="96"/>
                    </a:lnTo>
                    <a:lnTo>
                      <a:pt x="56" y="96"/>
                    </a:lnTo>
                    <a:lnTo>
                      <a:pt x="56" y="96"/>
                    </a:lnTo>
                    <a:lnTo>
                      <a:pt x="56" y="96"/>
                    </a:lnTo>
                    <a:lnTo>
                      <a:pt x="52" y="96"/>
                    </a:lnTo>
                    <a:lnTo>
                      <a:pt x="52" y="96"/>
                    </a:lnTo>
                    <a:lnTo>
                      <a:pt x="52" y="96"/>
                    </a:lnTo>
                    <a:lnTo>
                      <a:pt x="52" y="96"/>
                    </a:lnTo>
                    <a:lnTo>
                      <a:pt x="52" y="96"/>
                    </a:lnTo>
                    <a:lnTo>
                      <a:pt x="52" y="96"/>
                    </a:lnTo>
                    <a:lnTo>
                      <a:pt x="52" y="96"/>
                    </a:lnTo>
                    <a:lnTo>
                      <a:pt x="52" y="96"/>
                    </a:lnTo>
                    <a:lnTo>
                      <a:pt x="50" y="96"/>
                    </a:lnTo>
                    <a:lnTo>
                      <a:pt x="50" y="96"/>
                    </a:lnTo>
                    <a:lnTo>
                      <a:pt x="50" y="96"/>
                    </a:lnTo>
                    <a:lnTo>
                      <a:pt x="50" y="96"/>
                    </a:lnTo>
                    <a:lnTo>
                      <a:pt x="50" y="96"/>
                    </a:lnTo>
                    <a:lnTo>
                      <a:pt x="50" y="96"/>
                    </a:lnTo>
                    <a:lnTo>
                      <a:pt x="50" y="96"/>
                    </a:lnTo>
                    <a:lnTo>
                      <a:pt x="50" y="96"/>
                    </a:lnTo>
                    <a:lnTo>
                      <a:pt x="50" y="96"/>
                    </a:lnTo>
                    <a:lnTo>
                      <a:pt x="50" y="96"/>
                    </a:lnTo>
                    <a:close/>
                    <a:moveTo>
                      <a:pt x="78" y="96"/>
                    </a:moveTo>
                    <a:lnTo>
                      <a:pt x="78" y="96"/>
                    </a:lnTo>
                    <a:lnTo>
                      <a:pt x="78" y="96"/>
                    </a:lnTo>
                    <a:lnTo>
                      <a:pt x="78" y="96"/>
                    </a:lnTo>
                    <a:lnTo>
                      <a:pt x="78" y="96"/>
                    </a:lnTo>
                    <a:lnTo>
                      <a:pt x="78" y="96"/>
                    </a:lnTo>
                    <a:lnTo>
                      <a:pt x="78" y="9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4" name="Freeform 141">
                <a:extLst>
                  <a:ext uri="{FF2B5EF4-FFF2-40B4-BE49-F238E27FC236}">
                    <a16:creationId xmlns:a16="http://schemas.microsoft.com/office/drawing/2014/main" id="{3451010B-E425-B253-6834-54E166C6E75B}"/>
                  </a:ext>
                </a:extLst>
              </p:cNvPr>
              <p:cNvSpPr>
                <a:spLocks/>
              </p:cNvSpPr>
              <p:nvPr/>
            </p:nvSpPr>
            <p:spPr bwMode="auto">
              <a:xfrm>
                <a:off x="5327650" y="4213293"/>
                <a:ext cx="44450" cy="47625"/>
              </a:xfrm>
              <a:custGeom>
                <a:avLst/>
                <a:gdLst>
                  <a:gd name="T0" fmla="*/ 24 w 28"/>
                  <a:gd name="T1" fmla="*/ 4 h 30"/>
                  <a:gd name="T2" fmla="*/ 28 w 28"/>
                  <a:gd name="T3" fmla="*/ 8 h 30"/>
                  <a:gd name="T4" fmla="*/ 28 w 28"/>
                  <a:gd name="T5" fmla="*/ 12 h 30"/>
                  <a:gd name="T6" fmla="*/ 28 w 28"/>
                  <a:gd name="T7" fmla="*/ 12 h 30"/>
                  <a:gd name="T8" fmla="*/ 24 w 28"/>
                  <a:gd name="T9" fmla="*/ 12 h 30"/>
                  <a:gd name="T10" fmla="*/ 24 w 28"/>
                  <a:gd name="T11" fmla="*/ 16 h 30"/>
                  <a:gd name="T12" fmla="*/ 24 w 28"/>
                  <a:gd name="T13" fmla="*/ 16 h 30"/>
                  <a:gd name="T14" fmla="*/ 20 w 28"/>
                  <a:gd name="T15" fmla="*/ 16 h 30"/>
                  <a:gd name="T16" fmla="*/ 20 w 28"/>
                  <a:gd name="T17" fmla="*/ 16 h 30"/>
                  <a:gd name="T18" fmla="*/ 20 w 28"/>
                  <a:gd name="T19" fmla="*/ 16 h 30"/>
                  <a:gd name="T20" fmla="*/ 16 w 28"/>
                  <a:gd name="T21" fmla="*/ 18 h 30"/>
                  <a:gd name="T22" fmla="*/ 16 w 28"/>
                  <a:gd name="T23" fmla="*/ 18 h 30"/>
                  <a:gd name="T24" fmla="*/ 16 w 28"/>
                  <a:gd name="T25" fmla="*/ 18 h 30"/>
                  <a:gd name="T26" fmla="*/ 12 w 28"/>
                  <a:gd name="T27" fmla="*/ 18 h 30"/>
                  <a:gd name="T28" fmla="*/ 12 w 28"/>
                  <a:gd name="T29" fmla="*/ 18 h 30"/>
                  <a:gd name="T30" fmla="*/ 16 w 28"/>
                  <a:gd name="T31" fmla="*/ 22 h 30"/>
                  <a:gd name="T32" fmla="*/ 16 w 28"/>
                  <a:gd name="T33" fmla="*/ 22 h 30"/>
                  <a:gd name="T34" fmla="*/ 16 w 28"/>
                  <a:gd name="T35" fmla="*/ 18 h 30"/>
                  <a:gd name="T36" fmla="*/ 20 w 28"/>
                  <a:gd name="T37" fmla="*/ 18 h 30"/>
                  <a:gd name="T38" fmla="*/ 20 w 28"/>
                  <a:gd name="T39" fmla="*/ 18 h 30"/>
                  <a:gd name="T40" fmla="*/ 20 w 28"/>
                  <a:gd name="T41" fmla="*/ 18 h 30"/>
                  <a:gd name="T42" fmla="*/ 20 w 28"/>
                  <a:gd name="T43" fmla="*/ 18 h 30"/>
                  <a:gd name="T44" fmla="*/ 24 w 28"/>
                  <a:gd name="T45" fmla="*/ 18 h 30"/>
                  <a:gd name="T46" fmla="*/ 24 w 28"/>
                  <a:gd name="T47" fmla="*/ 22 h 30"/>
                  <a:gd name="T48" fmla="*/ 24 w 28"/>
                  <a:gd name="T49" fmla="*/ 22 h 30"/>
                  <a:gd name="T50" fmla="*/ 24 w 28"/>
                  <a:gd name="T51" fmla="*/ 26 h 30"/>
                  <a:gd name="T52" fmla="*/ 20 w 28"/>
                  <a:gd name="T53" fmla="*/ 30 h 30"/>
                  <a:gd name="T54" fmla="*/ 20 w 28"/>
                  <a:gd name="T55" fmla="*/ 30 h 30"/>
                  <a:gd name="T56" fmla="*/ 16 w 28"/>
                  <a:gd name="T57" fmla="*/ 30 h 30"/>
                  <a:gd name="T58" fmla="*/ 16 w 28"/>
                  <a:gd name="T59" fmla="*/ 30 h 30"/>
                  <a:gd name="T60" fmla="*/ 16 w 28"/>
                  <a:gd name="T61" fmla="*/ 30 h 30"/>
                  <a:gd name="T62" fmla="*/ 16 w 28"/>
                  <a:gd name="T63" fmla="*/ 30 h 30"/>
                  <a:gd name="T64" fmla="*/ 12 w 28"/>
                  <a:gd name="T65" fmla="*/ 30 h 30"/>
                  <a:gd name="T66" fmla="*/ 8 w 28"/>
                  <a:gd name="T67" fmla="*/ 30 h 30"/>
                  <a:gd name="T68" fmla="*/ 8 w 28"/>
                  <a:gd name="T69" fmla="*/ 30 h 30"/>
                  <a:gd name="T70" fmla="*/ 4 w 28"/>
                  <a:gd name="T71" fmla="*/ 30 h 30"/>
                  <a:gd name="T72" fmla="*/ 4 w 28"/>
                  <a:gd name="T73" fmla="*/ 30 h 30"/>
                  <a:gd name="T74" fmla="*/ 4 w 28"/>
                  <a:gd name="T75" fmla="*/ 30 h 30"/>
                  <a:gd name="T76" fmla="*/ 4 w 28"/>
                  <a:gd name="T77" fmla="*/ 30 h 30"/>
                  <a:gd name="T78" fmla="*/ 4 w 28"/>
                  <a:gd name="T79" fmla="*/ 26 h 30"/>
                  <a:gd name="T80" fmla="*/ 4 w 28"/>
                  <a:gd name="T81" fmla="*/ 26 h 30"/>
                  <a:gd name="T82" fmla="*/ 0 w 28"/>
                  <a:gd name="T83" fmla="*/ 22 h 30"/>
                  <a:gd name="T84" fmla="*/ 4 w 28"/>
                  <a:gd name="T85" fmla="*/ 18 h 30"/>
                  <a:gd name="T86" fmla="*/ 4 w 28"/>
                  <a:gd name="T87" fmla="*/ 16 h 30"/>
                  <a:gd name="T88" fmla="*/ 8 w 28"/>
                  <a:gd name="T89" fmla="*/ 12 h 30"/>
                  <a:gd name="T90" fmla="*/ 8 w 28"/>
                  <a:gd name="T91" fmla="*/ 12 h 30"/>
                  <a:gd name="T92" fmla="*/ 8 w 28"/>
                  <a:gd name="T93" fmla="*/ 8 h 30"/>
                  <a:gd name="T94" fmla="*/ 12 w 28"/>
                  <a:gd name="T95" fmla="*/ 8 h 30"/>
                  <a:gd name="T96" fmla="*/ 12 w 28"/>
                  <a:gd name="T97" fmla="*/ 4 h 30"/>
                  <a:gd name="T98" fmla="*/ 12 w 28"/>
                  <a:gd name="T99" fmla="*/ 4 h 30"/>
                  <a:gd name="T100" fmla="*/ 12 w 28"/>
                  <a:gd name="T101" fmla="*/ 4 h 30"/>
                  <a:gd name="T102" fmla="*/ 16 w 28"/>
                  <a:gd name="T103" fmla="*/ 4 h 30"/>
                  <a:gd name="T104" fmla="*/ 16 w 28"/>
                  <a:gd name="T105" fmla="*/ 4 h 30"/>
                  <a:gd name="T106" fmla="*/ 16 w 28"/>
                  <a:gd name="T107" fmla="*/ 8 h 30"/>
                  <a:gd name="T108" fmla="*/ 16 w 28"/>
                  <a:gd name="T109" fmla="*/ 4 h 30"/>
                  <a:gd name="T110" fmla="*/ 20 w 28"/>
                  <a:gd name="T111" fmla="*/ 0 h 30"/>
                  <a:gd name="T112" fmla="*/ 24 w 28"/>
                  <a:gd name="T113" fmla="*/ 0 h 30"/>
                  <a:gd name="T114" fmla="*/ 24 w 28"/>
                  <a:gd name="T115" fmla="*/ 4 h 30"/>
                  <a:gd name="T116" fmla="*/ 24 w 28"/>
                  <a:gd name="T117" fmla="*/ 4 h 30"/>
                  <a:gd name="T118" fmla="*/ 24 w 28"/>
                  <a:gd name="T11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0">
                    <a:moveTo>
                      <a:pt x="24" y="4"/>
                    </a:moveTo>
                    <a:lnTo>
                      <a:pt x="24" y="4"/>
                    </a:lnTo>
                    <a:lnTo>
                      <a:pt x="28" y="8"/>
                    </a:lnTo>
                    <a:lnTo>
                      <a:pt x="28" y="8"/>
                    </a:lnTo>
                    <a:lnTo>
                      <a:pt x="28" y="8"/>
                    </a:lnTo>
                    <a:lnTo>
                      <a:pt x="28" y="12"/>
                    </a:lnTo>
                    <a:lnTo>
                      <a:pt x="28" y="12"/>
                    </a:lnTo>
                    <a:lnTo>
                      <a:pt x="28" y="12"/>
                    </a:lnTo>
                    <a:lnTo>
                      <a:pt x="28" y="12"/>
                    </a:lnTo>
                    <a:lnTo>
                      <a:pt x="24" y="12"/>
                    </a:lnTo>
                    <a:lnTo>
                      <a:pt x="24" y="16"/>
                    </a:lnTo>
                    <a:lnTo>
                      <a:pt x="24" y="16"/>
                    </a:lnTo>
                    <a:lnTo>
                      <a:pt x="24" y="16"/>
                    </a:lnTo>
                    <a:lnTo>
                      <a:pt x="24" y="16"/>
                    </a:lnTo>
                    <a:lnTo>
                      <a:pt x="24" y="16"/>
                    </a:lnTo>
                    <a:lnTo>
                      <a:pt x="20" y="16"/>
                    </a:lnTo>
                    <a:lnTo>
                      <a:pt x="20" y="16"/>
                    </a:lnTo>
                    <a:lnTo>
                      <a:pt x="20" y="16"/>
                    </a:lnTo>
                    <a:lnTo>
                      <a:pt x="20" y="16"/>
                    </a:lnTo>
                    <a:lnTo>
                      <a:pt x="20" y="16"/>
                    </a:lnTo>
                    <a:lnTo>
                      <a:pt x="16" y="18"/>
                    </a:lnTo>
                    <a:lnTo>
                      <a:pt x="16" y="18"/>
                    </a:lnTo>
                    <a:lnTo>
                      <a:pt x="16" y="18"/>
                    </a:lnTo>
                    <a:lnTo>
                      <a:pt x="16" y="18"/>
                    </a:lnTo>
                    <a:lnTo>
                      <a:pt x="16" y="18"/>
                    </a:lnTo>
                    <a:lnTo>
                      <a:pt x="16" y="18"/>
                    </a:lnTo>
                    <a:lnTo>
                      <a:pt x="16" y="18"/>
                    </a:lnTo>
                    <a:lnTo>
                      <a:pt x="12" y="18"/>
                    </a:lnTo>
                    <a:lnTo>
                      <a:pt x="12" y="18"/>
                    </a:lnTo>
                    <a:lnTo>
                      <a:pt x="12" y="18"/>
                    </a:lnTo>
                    <a:lnTo>
                      <a:pt x="12" y="22"/>
                    </a:lnTo>
                    <a:lnTo>
                      <a:pt x="16" y="22"/>
                    </a:lnTo>
                    <a:lnTo>
                      <a:pt x="16" y="22"/>
                    </a:lnTo>
                    <a:lnTo>
                      <a:pt x="16" y="22"/>
                    </a:lnTo>
                    <a:lnTo>
                      <a:pt x="16" y="22"/>
                    </a:lnTo>
                    <a:lnTo>
                      <a:pt x="16" y="18"/>
                    </a:lnTo>
                    <a:lnTo>
                      <a:pt x="16" y="18"/>
                    </a:lnTo>
                    <a:lnTo>
                      <a:pt x="20" y="18"/>
                    </a:lnTo>
                    <a:lnTo>
                      <a:pt x="20" y="18"/>
                    </a:lnTo>
                    <a:lnTo>
                      <a:pt x="20" y="18"/>
                    </a:lnTo>
                    <a:lnTo>
                      <a:pt x="20" y="18"/>
                    </a:lnTo>
                    <a:lnTo>
                      <a:pt x="20" y="18"/>
                    </a:lnTo>
                    <a:lnTo>
                      <a:pt x="20" y="18"/>
                    </a:lnTo>
                    <a:lnTo>
                      <a:pt x="20" y="18"/>
                    </a:lnTo>
                    <a:lnTo>
                      <a:pt x="24" y="18"/>
                    </a:lnTo>
                    <a:lnTo>
                      <a:pt x="24" y="18"/>
                    </a:lnTo>
                    <a:lnTo>
                      <a:pt x="24" y="22"/>
                    </a:lnTo>
                    <a:lnTo>
                      <a:pt x="24" y="22"/>
                    </a:lnTo>
                    <a:lnTo>
                      <a:pt x="24" y="22"/>
                    </a:lnTo>
                    <a:lnTo>
                      <a:pt x="24" y="22"/>
                    </a:lnTo>
                    <a:lnTo>
                      <a:pt x="24" y="22"/>
                    </a:lnTo>
                    <a:lnTo>
                      <a:pt x="24" y="26"/>
                    </a:lnTo>
                    <a:lnTo>
                      <a:pt x="20" y="26"/>
                    </a:lnTo>
                    <a:lnTo>
                      <a:pt x="20" y="30"/>
                    </a:lnTo>
                    <a:lnTo>
                      <a:pt x="20" y="30"/>
                    </a:lnTo>
                    <a:lnTo>
                      <a:pt x="20" y="30"/>
                    </a:lnTo>
                    <a:lnTo>
                      <a:pt x="20" y="30"/>
                    </a:lnTo>
                    <a:lnTo>
                      <a:pt x="16" y="30"/>
                    </a:lnTo>
                    <a:lnTo>
                      <a:pt x="16" y="30"/>
                    </a:lnTo>
                    <a:lnTo>
                      <a:pt x="16" y="30"/>
                    </a:lnTo>
                    <a:lnTo>
                      <a:pt x="16" y="30"/>
                    </a:lnTo>
                    <a:lnTo>
                      <a:pt x="16" y="30"/>
                    </a:lnTo>
                    <a:lnTo>
                      <a:pt x="16" y="30"/>
                    </a:lnTo>
                    <a:lnTo>
                      <a:pt x="16" y="30"/>
                    </a:lnTo>
                    <a:lnTo>
                      <a:pt x="12" y="30"/>
                    </a:lnTo>
                    <a:lnTo>
                      <a:pt x="12" y="30"/>
                    </a:lnTo>
                    <a:lnTo>
                      <a:pt x="12" y="30"/>
                    </a:lnTo>
                    <a:lnTo>
                      <a:pt x="8" y="30"/>
                    </a:lnTo>
                    <a:lnTo>
                      <a:pt x="8" y="30"/>
                    </a:lnTo>
                    <a:lnTo>
                      <a:pt x="8" y="30"/>
                    </a:lnTo>
                    <a:lnTo>
                      <a:pt x="4" y="30"/>
                    </a:lnTo>
                    <a:lnTo>
                      <a:pt x="4" y="30"/>
                    </a:lnTo>
                    <a:lnTo>
                      <a:pt x="4" y="30"/>
                    </a:lnTo>
                    <a:lnTo>
                      <a:pt x="4" y="30"/>
                    </a:lnTo>
                    <a:lnTo>
                      <a:pt x="4" y="30"/>
                    </a:lnTo>
                    <a:lnTo>
                      <a:pt x="4" y="30"/>
                    </a:lnTo>
                    <a:lnTo>
                      <a:pt x="4" y="30"/>
                    </a:lnTo>
                    <a:lnTo>
                      <a:pt x="4" y="30"/>
                    </a:lnTo>
                    <a:lnTo>
                      <a:pt x="4" y="30"/>
                    </a:lnTo>
                    <a:lnTo>
                      <a:pt x="4" y="26"/>
                    </a:lnTo>
                    <a:lnTo>
                      <a:pt x="4" y="26"/>
                    </a:lnTo>
                    <a:lnTo>
                      <a:pt x="4" y="26"/>
                    </a:lnTo>
                    <a:lnTo>
                      <a:pt x="4" y="22"/>
                    </a:lnTo>
                    <a:lnTo>
                      <a:pt x="0" y="22"/>
                    </a:lnTo>
                    <a:lnTo>
                      <a:pt x="4" y="18"/>
                    </a:lnTo>
                    <a:lnTo>
                      <a:pt x="4" y="18"/>
                    </a:lnTo>
                    <a:lnTo>
                      <a:pt x="4" y="16"/>
                    </a:lnTo>
                    <a:lnTo>
                      <a:pt x="4" y="16"/>
                    </a:lnTo>
                    <a:lnTo>
                      <a:pt x="4" y="16"/>
                    </a:lnTo>
                    <a:lnTo>
                      <a:pt x="8" y="12"/>
                    </a:lnTo>
                    <a:lnTo>
                      <a:pt x="8" y="12"/>
                    </a:lnTo>
                    <a:lnTo>
                      <a:pt x="8" y="12"/>
                    </a:lnTo>
                    <a:lnTo>
                      <a:pt x="8" y="8"/>
                    </a:lnTo>
                    <a:lnTo>
                      <a:pt x="8" y="8"/>
                    </a:lnTo>
                    <a:lnTo>
                      <a:pt x="12" y="8"/>
                    </a:lnTo>
                    <a:lnTo>
                      <a:pt x="12" y="8"/>
                    </a:lnTo>
                    <a:lnTo>
                      <a:pt x="12" y="4"/>
                    </a:lnTo>
                    <a:lnTo>
                      <a:pt x="12" y="4"/>
                    </a:lnTo>
                    <a:lnTo>
                      <a:pt x="12" y="4"/>
                    </a:lnTo>
                    <a:lnTo>
                      <a:pt x="12" y="4"/>
                    </a:lnTo>
                    <a:lnTo>
                      <a:pt x="12" y="4"/>
                    </a:lnTo>
                    <a:lnTo>
                      <a:pt x="12" y="4"/>
                    </a:lnTo>
                    <a:lnTo>
                      <a:pt x="12" y="4"/>
                    </a:lnTo>
                    <a:lnTo>
                      <a:pt x="16" y="4"/>
                    </a:lnTo>
                    <a:lnTo>
                      <a:pt x="16" y="4"/>
                    </a:lnTo>
                    <a:lnTo>
                      <a:pt x="16" y="4"/>
                    </a:lnTo>
                    <a:lnTo>
                      <a:pt x="16" y="8"/>
                    </a:lnTo>
                    <a:lnTo>
                      <a:pt x="16" y="8"/>
                    </a:lnTo>
                    <a:lnTo>
                      <a:pt x="16" y="4"/>
                    </a:lnTo>
                    <a:lnTo>
                      <a:pt x="16" y="4"/>
                    </a:lnTo>
                    <a:lnTo>
                      <a:pt x="16" y="4"/>
                    </a:lnTo>
                    <a:lnTo>
                      <a:pt x="20" y="0"/>
                    </a:lnTo>
                    <a:lnTo>
                      <a:pt x="24" y="0"/>
                    </a:lnTo>
                    <a:lnTo>
                      <a:pt x="24" y="0"/>
                    </a:lnTo>
                    <a:lnTo>
                      <a:pt x="24" y="0"/>
                    </a:lnTo>
                    <a:lnTo>
                      <a:pt x="24" y="4"/>
                    </a:lnTo>
                    <a:lnTo>
                      <a:pt x="24" y="4"/>
                    </a:lnTo>
                    <a:lnTo>
                      <a:pt x="24" y="4"/>
                    </a:lnTo>
                    <a:lnTo>
                      <a:pt x="24" y="4"/>
                    </a:lnTo>
                    <a:lnTo>
                      <a:pt x="24" y="4"/>
                    </a:lnTo>
                    <a:lnTo>
                      <a:pt x="24"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5" name="Freeform 142">
                <a:extLst>
                  <a:ext uri="{FF2B5EF4-FFF2-40B4-BE49-F238E27FC236}">
                    <a16:creationId xmlns:a16="http://schemas.microsoft.com/office/drawing/2014/main" id="{EA050A0D-DE0A-7B6B-11CF-FDCCD12D92EC}"/>
                  </a:ext>
                </a:extLst>
              </p:cNvPr>
              <p:cNvSpPr>
                <a:spLocks/>
              </p:cNvSpPr>
              <p:nvPr/>
            </p:nvSpPr>
            <p:spPr bwMode="auto">
              <a:xfrm>
                <a:off x="4949825" y="3679893"/>
                <a:ext cx="269875" cy="273050"/>
              </a:xfrm>
              <a:custGeom>
                <a:avLst/>
                <a:gdLst>
                  <a:gd name="T0" fmla="*/ 108 w 170"/>
                  <a:gd name="T1" fmla="*/ 8 h 172"/>
                  <a:gd name="T2" fmla="*/ 118 w 170"/>
                  <a:gd name="T3" fmla="*/ 12 h 172"/>
                  <a:gd name="T4" fmla="*/ 130 w 170"/>
                  <a:gd name="T5" fmla="*/ 8 h 172"/>
                  <a:gd name="T6" fmla="*/ 138 w 170"/>
                  <a:gd name="T7" fmla="*/ 18 h 172"/>
                  <a:gd name="T8" fmla="*/ 142 w 170"/>
                  <a:gd name="T9" fmla="*/ 34 h 172"/>
                  <a:gd name="T10" fmla="*/ 142 w 170"/>
                  <a:gd name="T11" fmla="*/ 48 h 172"/>
                  <a:gd name="T12" fmla="*/ 138 w 170"/>
                  <a:gd name="T13" fmla="*/ 64 h 172"/>
                  <a:gd name="T14" fmla="*/ 130 w 170"/>
                  <a:gd name="T15" fmla="*/ 68 h 172"/>
                  <a:gd name="T16" fmla="*/ 122 w 170"/>
                  <a:gd name="T17" fmla="*/ 60 h 172"/>
                  <a:gd name="T18" fmla="*/ 114 w 170"/>
                  <a:gd name="T19" fmla="*/ 46 h 172"/>
                  <a:gd name="T20" fmla="*/ 112 w 170"/>
                  <a:gd name="T21" fmla="*/ 30 h 172"/>
                  <a:gd name="T22" fmla="*/ 112 w 170"/>
                  <a:gd name="T23" fmla="*/ 42 h 172"/>
                  <a:gd name="T24" fmla="*/ 114 w 170"/>
                  <a:gd name="T25" fmla="*/ 52 h 172"/>
                  <a:gd name="T26" fmla="*/ 122 w 170"/>
                  <a:gd name="T27" fmla="*/ 64 h 172"/>
                  <a:gd name="T28" fmla="*/ 122 w 170"/>
                  <a:gd name="T29" fmla="*/ 72 h 172"/>
                  <a:gd name="T30" fmla="*/ 126 w 170"/>
                  <a:gd name="T31" fmla="*/ 82 h 172"/>
                  <a:gd name="T32" fmla="*/ 134 w 170"/>
                  <a:gd name="T33" fmla="*/ 98 h 172"/>
                  <a:gd name="T34" fmla="*/ 142 w 170"/>
                  <a:gd name="T35" fmla="*/ 112 h 172"/>
                  <a:gd name="T36" fmla="*/ 144 w 170"/>
                  <a:gd name="T37" fmla="*/ 124 h 172"/>
                  <a:gd name="T38" fmla="*/ 152 w 170"/>
                  <a:gd name="T39" fmla="*/ 134 h 172"/>
                  <a:gd name="T40" fmla="*/ 152 w 170"/>
                  <a:gd name="T41" fmla="*/ 142 h 172"/>
                  <a:gd name="T42" fmla="*/ 152 w 170"/>
                  <a:gd name="T43" fmla="*/ 158 h 172"/>
                  <a:gd name="T44" fmla="*/ 164 w 170"/>
                  <a:gd name="T45" fmla="*/ 164 h 172"/>
                  <a:gd name="T46" fmla="*/ 170 w 170"/>
                  <a:gd name="T47" fmla="*/ 172 h 172"/>
                  <a:gd name="T48" fmla="*/ 156 w 170"/>
                  <a:gd name="T49" fmla="*/ 172 h 172"/>
                  <a:gd name="T50" fmla="*/ 142 w 170"/>
                  <a:gd name="T51" fmla="*/ 172 h 172"/>
                  <a:gd name="T52" fmla="*/ 122 w 170"/>
                  <a:gd name="T53" fmla="*/ 172 h 172"/>
                  <a:gd name="T54" fmla="*/ 100 w 170"/>
                  <a:gd name="T55" fmla="*/ 172 h 172"/>
                  <a:gd name="T56" fmla="*/ 92 w 170"/>
                  <a:gd name="T57" fmla="*/ 168 h 172"/>
                  <a:gd name="T58" fmla="*/ 82 w 170"/>
                  <a:gd name="T59" fmla="*/ 172 h 172"/>
                  <a:gd name="T60" fmla="*/ 62 w 170"/>
                  <a:gd name="T61" fmla="*/ 172 h 172"/>
                  <a:gd name="T62" fmla="*/ 42 w 170"/>
                  <a:gd name="T63" fmla="*/ 172 h 172"/>
                  <a:gd name="T64" fmla="*/ 26 w 170"/>
                  <a:gd name="T65" fmla="*/ 172 h 172"/>
                  <a:gd name="T66" fmla="*/ 4 w 170"/>
                  <a:gd name="T67" fmla="*/ 172 h 172"/>
                  <a:gd name="T68" fmla="*/ 4 w 170"/>
                  <a:gd name="T69" fmla="*/ 130 h 172"/>
                  <a:gd name="T70" fmla="*/ 4 w 170"/>
                  <a:gd name="T71" fmla="*/ 102 h 172"/>
                  <a:gd name="T72" fmla="*/ 4 w 170"/>
                  <a:gd name="T73" fmla="*/ 82 h 172"/>
                  <a:gd name="T74" fmla="*/ 4 w 170"/>
                  <a:gd name="T75" fmla="*/ 64 h 172"/>
                  <a:gd name="T76" fmla="*/ 4 w 170"/>
                  <a:gd name="T77" fmla="*/ 42 h 172"/>
                  <a:gd name="T78" fmla="*/ 0 w 170"/>
                  <a:gd name="T79" fmla="*/ 26 h 172"/>
                  <a:gd name="T80" fmla="*/ 4 w 170"/>
                  <a:gd name="T81" fmla="*/ 12 h 172"/>
                  <a:gd name="T82" fmla="*/ 4 w 170"/>
                  <a:gd name="T83" fmla="*/ 0 h 172"/>
                  <a:gd name="T84" fmla="*/ 18 w 170"/>
                  <a:gd name="T85" fmla="*/ 0 h 172"/>
                  <a:gd name="T86" fmla="*/ 30 w 170"/>
                  <a:gd name="T87" fmla="*/ 4 h 172"/>
                  <a:gd name="T88" fmla="*/ 42 w 170"/>
                  <a:gd name="T89" fmla="*/ 8 h 172"/>
                  <a:gd name="T90" fmla="*/ 56 w 170"/>
                  <a:gd name="T91" fmla="*/ 12 h 172"/>
                  <a:gd name="T92" fmla="*/ 70 w 170"/>
                  <a:gd name="T93" fmla="*/ 12 h 172"/>
                  <a:gd name="T94" fmla="*/ 74 w 170"/>
                  <a:gd name="T95" fmla="*/ 8 h 172"/>
                  <a:gd name="T96" fmla="*/ 78 w 170"/>
                  <a:gd name="T97" fmla="*/ 4 h 172"/>
                  <a:gd name="T98" fmla="*/ 86 w 170"/>
                  <a:gd name="T99" fmla="*/ 4 h 172"/>
                  <a:gd name="T100" fmla="*/ 88 w 170"/>
                  <a:gd name="T101" fmla="*/ 0 h 172"/>
                  <a:gd name="T102" fmla="*/ 100 w 170"/>
                  <a:gd name="T103" fmla="*/ 4 h 172"/>
                  <a:gd name="T104" fmla="*/ 100 w 170"/>
                  <a:gd name="T105" fmla="*/ 4 h 172"/>
                  <a:gd name="T106" fmla="*/ 104 w 170"/>
                  <a:gd name="T107"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2">
                    <a:moveTo>
                      <a:pt x="104" y="8"/>
                    </a:moveTo>
                    <a:lnTo>
                      <a:pt x="108" y="8"/>
                    </a:lnTo>
                    <a:lnTo>
                      <a:pt x="104" y="8"/>
                    </a:lnTo>
                    <a:lnTo>
                      <a:pt x="108" y="8"/>
                    </a:lnTo>
                    <a:lnTo>
                      <a:pt x="112" y="12"/>
                    </a:lnTo>
                    <a:lnTo>
                      <a:pt x="114" y="8"/>
                    </a:lnTo>
                    <a:lnTo>
                      <a:pt x="118" y="8"/>
                    </a:lnTo>
                    <a:lnTo>
                      <a:pt x="118" y="12"/>
                    </a:lnTo>
                    <a:lnTo>
                      <a:pt x="118" y="8"/>
                    </a:lnTo>
                    <a:lnTo>
                      <a:pt x="122" y="8"/>
                    </a:lnTo>
                    <a:lnTo>
                      <a:pt x="126" y="8"/>
                    </a:lnTo>
                    <a:lnTo>
                      <a:pt x="130" y="8"/>
                    </a:lnTo>
                    <a:lnTo>
                      <a:pt x="134" y="4"/>
                    </a:lnTo>
                    <a:lnTo>
                      <a:pt x="134" y="8"/>
                    </a:lnTo>
                    <a:lnTo>
                      <a:pt x="138" y="16"/>
                    </a:lnTo>
                    <a:lnTo>
                      <a:pt x="138" y="18"/>
                    </a:lnTo>
                    <a:lnTo>
                      <a:pt x="138" y="22"/>
                    </a:lnTo>
                    <a:lnTo>
                      <a:pt x="142" y="26"/>
                    </a:lnTo>
                    <a:lnTo>
                      <a:pt x="142" y="30"/>
                    </a:lnTo>
                    <a:lnTo>
                      <a:pt x="142" y="34"/>
                    </a:lnTo>
                    <a:lnTo>
                      <a:pt x="142" y="38"/>
                    </a:lnTo>
                    <a:lnTo>
                      <a:pt x="142" y="42"/>
                    </a:lnTo>
                    <a:lnTo>
                      <a:pt x="142" y="46"/>
                    </a:lnTo>
                    <a:lnTo>
                      <a:pt x="142" y="48"/>
                    </a:lnTo>
                    <a:lnTo>
                      <a:pt x="138" y="52"/>
                    </a:lnTo>
                    <a:lnTo>
                      <a:pt x="138" y="56"/>
                    </a:lnTo>
                    <a:lnTo>
                      <a:pt x="138" y="60"/>
                    </a:lnTo>
                    <a:lnTo>
                      <a:pt x="138" y="64"/>
                    </a:lnTo>
                    <a:lnTo>
                      <a:pt x="138" y="68"/>
                    </a:lnTo>
                    <a:lnTo>
                      <a:pt x="134" y="68"/>
                    </a:lnTo>
                    <a:lnTo>
                      <a:pt x="134" y="72"/>
                    </a:lnTo>
                    <a:lnTo>
                      <a:pt x="130" y="68"/>
                    </a:lnTo>
                    <a:lnTo>
                      <a:pt x="126" y="68"/>
                    </a:lnTo>
                    <a:lnTo>
                      <a:pt x="126" y="64"/>
                    </a:lnTo>
                    <a:lnTo>
                      <a:pt x="126" y="60"/>
                    </a:lnTo>
                    <a:lnTo>
                      <a:pt x="122" y="60"/>
                    </a:lnTo>
                    <a:lnTo>
                      <a:pt x="118" y="56"/>
                    </a:lnTo>
                    <a:lnTo>
                      <a:pt x="118" y="52"/>
                    </a:lnTo>
                    <a:lnTo>
                      <a:pt x="118" y="48"/>
                    </a:lnTo>
                    <a:lnTo>
                      <a:pt x="114" y="46"/>
                    </a:lnTo>
                    <a:lnTo>
                      <a:pt x="112" y="42"/>
                    </a:lnTo>
                    <a:lnTo>
                      <a:pt x="112" y="38"/>
                    </a:lnTo>
                    <a:lnTo>
                      <a:pt x="112" y="34"/>
                    </a:lnTo>
                    <a:lnTo>
                      <a:pt x="112" y="30"/>
                    </a:lnTo>
                    <a:lnTo>
                      <a:pt x="108" y="30"/>
                    </a:lnTo>
                    <a:lnTo>
                      <a:pt x="108" y="34"/>
                    </a:lnTo>
                    <a:lnTo>
                      <a:pt x="108" y="38"/>
                    </a:lnTo>
                    <a:lnTo>
                      <a:pt x="112" y="42"/>
                    </a:lnTo>
                    <a:lnTo>
                      <a:pt x="112" y="46"/>
                    </a:lnTo>
                    <a:lnTo>
                      <a:pt x="112" y="48"/>
                    </a:lnTo>
                    <a:lnTo>
                      <a:pt x="112" y="52"/>
                    </a:lnTo>
                    <a:lnTo>
                      <a:pt x="114" y="52"/>
                    </a:lnTo>
                    <a:lnTo>
                      <a:pt x="114" y="56"/>
                    </a:lnTo>
                    <a:lnTo>
                      <a:pt x="118" y="60"/>
                    </a:lnTo>
                    <a:lnTo>
                      <a:pt x="118" y="64"/>
                    </a:lnTo>
                    <a:lnTo>
                      <a:pt x="122" y="64"/>
                    </a:lnTo>
                    <a:lnTo>
                      <a:pt x="122" y="68"/>
                    </a:lnTo>
                    <a:lnTo>
                      <a:pt x="122" y="72"/>
                    </a:lnTo>
                    <a:lnTo>
                      <a:pt x="122" y="68"/>
                    </a:lnTo>
                    <a:lnTo>
                      <a:pt x="122" y="72"/>
                    </a:lnTo>
                    <a:lnTo>
                      <a:pt x="122" y="74"/>
                    </a:lnTo>
                    <a:lnTo>
                      <a:pt x="126" y="74"/>
                    </a:lnTo>
                    <a:lnTo>
                      <a:pt x="126" y="78"/>
                    </a:lnTo>
                    <a:lnTo>
                      <a:pt x="126" y="82"/>
                    </a:lnTo>
                    <a:lnTo>
                      <a:pt x="130" y="86"/>
                    </a:lnTo>
                    <a:lnTo>
                      <a:pt x="130" y="90"/>
                    </a:lnTo>
                    <a:lnTo>
                      <a:pt x="130" y="94"/>
                    </a:lnTo>
                    <a:lnTo>
                      <a:pt x="134" y="98"/>
                    </a:lnTo>
                    <a:lnTo>
                      <a:pt x="134" y="102"/>
                    </a:lnTo>
                    <a:lnTo>
                      <a:pt x="138" y="104"/>
                    </a:lnTo>
                    <a:lnTo>
                      <a:pt x="138" y="108"/>
                    </a:lnTo>
                    <a:lnTo>
                      <a:pt x="142" y="112"/>
                    </a:lnTo>
                    <a:lnTo>
                      <a:pt x="142" y="116"/>
                    </a:lnTo>
                    <a:lnTo>
                      <a:pt x="142" y="120"/>
                    </a:lnTo>
                    <a:lnTo>
                      <a:pt x="144" y="120"/>
                    </a:lnTo>
                    <a:lnTo>
                      <a:pt x="144" y="124"/>
                    </a:lnTo>
                    <a:lnTo>
                      <a:pt x="144" y="128"/>
                    </a:lnTo>
                    <a:lnTo>
                      <a:pt x="148" y="130"/>
                    </a:lnTo>
                    <a:lnTo>
                      <a:pt x="148" y="134"/>
                    </a:lnTo>
                    <a:lnTo>
                      <a:pt x="152" y="134"/>
                    </a:lnTo>
                    <a:lnTo>
                      <a:pt x="152" y="138"/>
                    </a:lnTo>
                    <a:lnTo>
                      <a:pt x="156" y="138"/>
                    </a:lnTo>
                    <a:lnTo>
                      <a:pt x="152" y="138"/>
                    </a:lnTo>
                    <a:lnTo>
                      <a:pt x="152" y="142"/>
                    </a:lnTo>
                    <a:lnTo>
                      <a:pt x="152" y="146"/>
                    </a:lnTo>
                    <a:lnTo>
                      <a:pt x="152" y="150"/>
                    </a:lnTo>
                    <a:lnTo>
                      <a:pt x="152" y="154"/>
                    </a:lnTo>
                    <a:lnTo>
                      <a:pt x="152" y="158"/>
                    </a:lnTo>
                    <a:lnTo>
                      <a:pt x="156" y="158"/>
                    </a:lnTo>
                    <a:lnTo>
                      <a:pt x="156" y="160"/>
                    </a:lnTo>
                    <a:lnTo>
                      <a:pt x="160" y="160"/>
                    </a:lnTo>
                    <a:lnTo>
                      <a:pt x="164" y="164"/>
                    </a:lnTo>
                    <a:lnTo>
                      <a:pt x="164" y="168"/>
                    </a:lnTo>
                    <a:lnTo>
                      <a:pt x="168" y="168"/>
                    </a:lnTo>
                    <a:lnTo>
                      <a:pt x="168" y="172"/>
                    </a:lnTo>
                    <a:lnTo>
                      <a:pt x="170" y="172"/>
                    </a:lnTo>
                    <a:lnTo>
                      <a:pt x="168" y="172"/>
                    </a:lnTo>
                    <a:lnTo>
                      <a:pt x="164" y="172"/>
                    </a:lnTo>
                    <a:lnTo>
                      <a:pt x="160" y="172"/>
                    </a:lnTo>
                    <a:lnTo>
                      <a:pt x="156" y="172"/>
                    </a:lnTo>
                    <a:lnTo>
                      <a:pt x="152" y="172"/>
                    </a:lnTo>
                    <a:lnTo>
                      <a:pt x="148" y="172"/>
                    </a:lnTo>
                    <a:lnTo>
                      <a:pt x="144" y="172"/>
                    </a:lnTo>
                    <a:lnTo>
                      <a:pt x="142" y="172"/>
                    </a:lnTo>
                    <a:lnTo>
                      <a:pt x="134" y="172"/>
                    </a:lnTo>
                    <a:lnTo>
                      <a:pt x="130" y="172"/>
                    </a:lnTo>
                    <a:lnTo>
                      <a:pt x="126" y="172"/>
                    </a:lnTo>
                    <a:lnTo>
                      <a:pt x="122" y="172"/>
                    </a:lnTo>
                    <a:lnTo>
                      <a:pt x="118" y="172"/>
                    </a:lnTo>
                    <a:lnTo>
                      <a:pt x="112" y="172"/>
                    </a:lnTo>
                    <a:lnTo>
                      <a:pt x="108" y="172"/>
                    </a:lnTo>
                    <a:lnTo>
                      <a:pt x="100" y="172"/>
                    </a:lnTo>
                    <a:lnTo>
                      <a:pt x="96" y="172"/>
                    </a:lnTo>
                    <a:lnTo>
                      <a:pt x="92" y="172"/>
                    </a:lnTo>
                    <a:lnTo>
                      <a:pt x="96" y="172"/>
                    </a:lnTo>
                    <a:lnTo>
                      <a:pt x="92" y="168"/>
                    </a:lnTo>
                    <a:lnTo>
                      <a:pt x="92" y="172"/>
                    </a:lnTo>
                    <a:lnTo>
                      <a:pt x="88" y="172"/>
                    </a:lnTo>
                    <a:lnTo>
                      <a:pt x="86" y="172"/>
                    </a:lnTo>
                    <a:lnTo>
                      <a:pt x="82" y="172"/>
                    </a:lnTo>
                    <a:lnTo>
                      <a:pt x="78" y="172"/>
                    </a:lnTo>
                    <a:lnTo>
                      <a:pt x="74" y="172"/>
                    </a:lnTo>
                    <a:lnTo>
                      <a:pt x="66" y="172"/>
                    </a:lnTo>
                    <a:lnTo>
                      <a:pt x="62" y="172"/>
                    </a:lnTo>
                    <a:lnTo>
                      <a:pt x="58" y="172"/>
                    </a:lnTo>
                    <a:lnTo>
                      <a:pt x="56" y="172"/>
                    </a:lnTo>
                    <a:lnTo>
                      <a:pt x="48" y="172"/>
                    </a:lnTo>
                    <a:lnTo>
                      <a:pt x="42" y="172"/>
                    </a:lnTo>
                    <a:lnTo>
                      <a:pt x="38" y="172"/>
                    </a:lnTo>
                    <a:lnTo>
                      <a:pt x="34" y="172"/>
                    </a:lnTo>
                    <a:lnTo>
                      <a:pt x="30" y="172"/>
                    </a:lnTo>
                    <a:lnTo>
                      <a:pt x="26" y="172"/>
                    </a:lnTo>
                    <a:lnTo>
                      <a:pt x="22" y="172"/>
                    </a:lnTo>
                    <a:lnTo>
                      <a:pt x="16" y="172"/>
                    </a:lnTo>
                    <a:lnTo>
                      <a:pt x="8" y="172"/>
                    </a:lnTo>
                    <a:lnTo>
                      <a:pt x="4" y="172"/>
                    </a:lnTo>
                    <a:lnTo>
                      <a:pt x="4" y="168"/>
                    </a:lnTo>
                    <a:lnTo>
                      <a:pt x="4" y="146"/>
                    </a:lnTo>
                    <a:lnTo>
                      <a:pt x="4" y="138"/>
                    </a:lnTo>
                    <a:lnTo>
                      <a:pt x="4" y="130"/>
                    </a:lnTo>
                    <a:lnTo>
                      <a:pt x="4" y="124"/>
                    </a:lnTo>
                    <a:lnTo>
                      <a:pt x="4" y="120"/>
                    </a:lnTo>
                    <a:lnTo>
                      <a:pt x="4" y="112"/>
                    </a:lnTo>
                    <a:lnTo>
                      <a:pt x="4" y="102"/>
                    </a:lnTo>
                    <a:lnTo>
                      <a:pt x="4" y="94"/>
                    </a:lnTo>
                    <a:lnTo>
                      <a:pt x="4" y="90"/>
                    </a:lnTo>
                    <a:lnTo>
                      <a:pt x="4" y="86"/>
                    </a:lnTo>
                    <a:lnTo>
                      <a:pt x="4" y="82"/>
                    </a:lnTo>
                    <a:lnTo>
                      <a:pt x="4" y="74"/>
                    </a:lnTo>
                    <a:lnTo>
                      <a:pt x="4" y="72"/>
                    </a:lnTo>
                    <a:lnTo>
                      <a:pt x="4" y="68"/>
                    </a:lnTo>
                    <a:lnTo>
                      <a:pt x="4" y="64"/>
                    </a:lnTo>
                    <a:lnTo>
                      <a:pt x="4" y="60"/>
                    </a:lnTo>
                    <a:lnTo>
                      <a:pt x="4" y="48"/>
                    </a:lnTo>
                    <a:lnTo>
                      <a:pt x="4" y="46"/>
                    </a:lnTo>
                    <a:lnTo>
                      <a:pt x="4" y="42"/>
                    </a:lnTo>
                    <a:lnTo>
                      <a:pt x="0" y="38"/>
                    </a:lnTo>
                    <a:lnTo>
                      <a:pt x="0" y="34"/>
                    </a:lnTo>
                    <a:lnTo>
                      <a:pt x="0" y="30"/>
                    </a:lnTo>
                    <a:lnTo>
                      <a:pt x="0" y="26"/>
                    </a:lnTo>
                    <a:lnTo>
                      <a:pt x="0" y="22"/>
                    </a:lnTo>
                    <a:lnTo>
                      <a:pt x="4" y="18"/>
                    </a:lnTo>
                    <a:lnTo>
                      <a:pt x="4" y="16"/>
                    </a:lnTo>
                    <a:lnTo>
                      <a:pt x="4" y="12"/>
                    </a:lnTo>
                    <a:lnTo>
                      <a:pt x="0" y="8"/>
                    </a:lnTo>
                    <a:lnTo>
                      <a:pt x="0" y="4"/>
                    </a:lnTo>
                    <a:lnTo>
                      <a:pt x="4" y="4"/>
                    </a:lnTo>
                    <a:lnTo>
                      <a:pt x="4" y="0"/>
                    </a:lnTo>
                    <a:lnTo>
                      <a:pt x="8" y="0"/>
                    </a:lnTo>
                    <a:lnTo>
                      <a:pt x="12" y="0"/>
                    </a:lnTo>
                    <a:lnTo>
                      <a:pt x="16" y="0"/>
                    </a:lnTo>
                    <a:lnTo>
                      <a:pt x="18" y="0"/>
                    </a:lnTo>
                    <a:lnTo>
                      <a:pt x="22" y="0"/>
                    </a:lnTo>
                    <a:lnTo>
                      <a:pt x="26" y="0"/>
                    </a:lnTo>
                    <a:lnTo>
                      <a:pt x="26" y="4"/>
                    </a:lnTo>
                    <a:lnTo>
                      <a:pt x="30" y="4"/>
                    </a:lnTo>
                    <a:lnTo>
                      <a:pt x="34" y="4"/>
                    </a:lnTo>
                    <a:lnTo>
                      <a:pt x="38" y="4"/>
                    </a:lnTo>
                    <a:lnTo>
                      <a:pt x="38" y="8"/>
                    </a:lnTo>
                    <a:lnTo>
                      <a:pt x="42" y="8"/>
                    </a:lnTo>
                    <a:lnTo>
                      <a:pt x="44" y="8"/>
                    </a:lnTo>
                    <a:lnTo>
                      <a:pt x="48" y="12"/>
                    </a:lnTo>
                    <a:lnTo>
                      <a:pt x="52" y="12"/>
                    </a:lnTo>
                    <a:lnTo>
                      <a:pt x="56" y="12"/>
                    </a:lnTo>
                    <a:lnTo>
                      <a:pt x="58" y="16"/>
                    </a:lnTo>
                    <a:lnTo>
                      <a:pt x="62" y="16"/>
                    </a:lnTo>
                    <a:lnTo>
                      <a:pt x="66" y="12"/>
                    </a:lnTo>
                    <a:lnTo>
                      <a:pt x="70" y="12"/>
                    </a:lnTo>
                    <a:lnTo>
                      <a:pt x="70" y="8"/>
                    </a:lnTo>
                    <a:lnTo>
                      <a:pt x="74" y="8"/>
                    </a:lnTo>
                    <a:lnTo>
                      <a:pt x="74" y="4"/>
                    </a:lnTo>
                    <a:lnTo>
                      <a:pt x="74" y="8"/>
                    </a:lnTo>
                    <a:lnTo>
                      <a:pt x="78" y="8"/>
                    </a:lnTo>
                    <a:lnTo>
                      <a:pt x="78" y="4"/>
                    </a:lnTo>
                    <a:lnTo>
                      <a:pt x="78" y="0"/>
                    </a:lnTo>
                    <a:lnTo>
                      <a:pt x="78" y="4"/>
                    </a:lnTo>
                    <a:lnTo>
                      <a:pt x="82" y="4"/>
                    </a:lnTo>
                    <a:lnTo>
                      <a:pt x="82" y="0"/>
                    </a:lnTo>
                    <a:lnTo>
                      <a:pt x="86" y="0"/>
                    </a:lnTo>
                    <a:lnTo>
                      <a:pt x="86" y="4"/>
                    </a:lnTo>
                    <a:lnTo>
                      <a:pt x="82" y="4"/>
                    </a:lnTo>
                    <a:lnTo>
                      <a:pt x="86" y="4"/>
                    </a:lnTo>
                    <a:lnTo>
                      <a:pt x="88" y="4"/>
                    </a:lnTo>
                    <a:lnTo>
                      <a:pt x="88" y="0"/>
                    </a:lnTo>
                    <a:lnTo>
                      <a:pt x="92" y="0"/>
                    </a:lnTo>
                    <a:lnTo>
                      <a:pt x="92" y="4"/>
                    </a:lnTo>
                    <a:lnTo>
                      <a:pt x="96" y="4"/>
                    </a:lnTo>
                    <a:lnTo>
                      <a:pt x="100" y="4"/>
                    </a:lnTo>
                    <a:lnTo>
                      <a:pt x="100" y="0"/>
                    </a:lnTo>
                    <a:lnTo>
                      <a:pt x="100" y="4"/>
                    </a:lnTo>
                    <a:lnTo>
                      <a:pt x="104" y="4"/>
                    </a:lnTo>
                    <a:lnTo>
                      <a:pt x="100" y="4"/>
                    </a:lnTo>
                    <a:lnTo>
                      <a:pt x="100" y="0"/>
                    </a:lnTo>
                    <a:lnTo>
                      <a:pt x="100" y="8"/>
                    </a:lnTo>
                    <a:lnTo>
                      <a:pt x="104" y="8"/>
                    </a:lnTo>
                    <a:lnTo>
                      <a:pt x="104" y="12"/>
                    </a:lnTo>
                    <a:lnTo>
                      <a:pt x="104" y="8"/>
                    </a:lnTo>
                    <a:lnTo>
                      <a:pt x="104" y="8"/>
                    </a:lnTo>
                    <a:lnTo>
                      <a:pt x="104" y="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6" name="Freeform 143">
                <a:extLst>
                  <a:ext uri="{FF2B5EF4-FFF2-40B4-BE49-F238E27FC236}">
                    <a16:creationId xmlns:a16="http://schemas.microsoft.com/office/drawing/2014/main" id="{0FFFE549-E78A-B1EC-FE42-FDFEB83D43F7}"/>
                  </a:ext>
                </a:extLst>
              </p:cNvPr>
              <p:cNvSpPr>
                <a:spLocks noEditPoints="1"/>
              </p:cNvSpPr>
              <p:nvPr/>
            </p:nvSpPr>
            <p:spPr bwMode="auto">
              <a:xfrm>
                <a:off x="4581525" y="4454593"/>
                <a:ext cx="66675" cy="79375"/>
              </a:xfrm>
              <a:custGeom>
                <a:avLst/>
                <a:gdLst>
                  <a:gd name="T0" fmla="*/ 28 w 42"/>
                  <a:gd name="T1" fmla="*/ 50 h 50"/>
                  <a:gd name="T2" fmla="*/ 24 w 42"/>
                  <a:gd name="T3" fmla="*/ 50 h 50"/>
                  <a:gd name="T4" fmla="*/ 24 w 42"/>
                  <a:gd name="T5" fmla="*/ 50 h 50"/>
                  <a:gd name="T6" fmla="*/ 20 w 42"/>
                  <a:gd name="T7" fmla="*/ 50 h 50"/>
                  <a:gd name="T8" fmla="*/ 20 w 42"/>
                  <a:gd name="T9" fmla="*/ 50 h 50"/>
                  <a:gd name="T10" fmla="*/ 20 w 42"/>
                  <a:gd name="T11" fmla="*/ 46 h 50"/>
                  <a:gd name="T12" fmla="*/ 16 w 42"/>
                  <a:gd name="T13" fmla="*/ 50 h 50"/>
                  <a:gd name="T14" fmla="*/ 16 w 42"/>
                  <a:gd name="T15" fmla="*/ 46 h 50"/>
                  <a:gd name="T16" fmla="*/ 16 w 42"/>
                  <a:gd name="T17" fmla="*/ 46 h 50"/>
                  <a:gd name="T18" fmla="*/ 16 w 42"/>
                  <a:gd name="T19" fmla="*/ 42 h 50"/>
                  <a:gd name="T20" fmla="*/ 16 w 42"/>
                  <a:gd name="T21" fmla="*/ 38 h 50"/>
                  <a:gd name="T22" fmla="*/ 20 w 42"/>
                  <a:gd name="T23" fmla="*/ 38 h 50"/>
                  <a:gd name="T24" fmla="*/ 20 w 42"/>
                  <a:gd name="T25" fmla="*/ 34 h 50"/>
                  <a:gd name="T26" fmla="*/ 20 w 42"/>
                  <a:gd name="T27" fmla="*/ 28 h 50"/>
                  <a:gd name="T28" fmla="*/ 20 w 42"/>
                  <a:gd name="T29" fmla="*/ 28 h 50"/>
                  <a:gd name="T30" fmla="*/ 24 w 42"/>
                  <a:gd name="T31" fmla="*/ 32 h 50"/>
                  <a:gd name="T32" fmla="*/ 28 w 42"/>
                  <a:gd name="T33" fmla="*/ 32 h 50"/>
                  <a:gd name="T34" fmla="*/ 30 w 42"/>
                  <a:gd name="T35" fmla="*/ 32 h 50"/>
                  <a:gd name="T36" fmla="*/ 30 w 42"/>
                  <a:gd name="T37" fmla="*/ 32 h 50"/>
                  <a:gd name="T38" fmla="*/ 38 w 42"/>
                  <a:gd name="T39" fmla="*/ 32 h 50"/>
                  <a:gd name="T40" fmla="*/ 42 w 42"/>
                  <a:gd name="T41" fmla="*/ 32 h 50"/>
                  <a:gd name="T42" fmla="*/ 42 w 42"/>
                  <a:gd name="T43" fmla="*/ 34 h 50"/>
                  <a:gd name="T44" fmla="*/ 42 w 42"/>
                  <a:gd name="T45" fmla="*/ 38 h 50"/>
                  <a:gd name="T46" fmla="*/ 42 w 42"/>
                  <a:gd name="T47" fmla="*/ 50 h 50"/>
                  <a:gd name="T48" fmla="*/ 34 w 42"/>
                  <a:gd name="T49" fmla="*/ 50 h 50"/>
                  <a:gd name="T50" fmla="*/ 30 w 42"/>
                  <a:gd name="T51" fmla="*/ 50 h 50"/>
                  <a:gd name="T52" fmla="*/ 30 w 42"/>
                  <a:gd name="T53" fmla="*/ 50 h 50"/>
                  <a:gd name="T54" fmla="*/ 4 w 42"/>
                  <a:gd name="T55" fmla="*/ 8 h 50"/>
                  <a:gd name="T56" fmla="*/ 4 w 42"/>
                  <a:gd name="T57" fmla="*/ 8 h 50"/>
                  <a:gd name="T58" fmla="*/ 0 w 42"/>
                  <a:gd name="T59" fmla="*/ 12 h 50"/>
                  <a:gd name="T60" fmla="*/ 0 w 42"/>
                  <a:gd name="T61" fmla="*/ 8 h 50"/>
                  <a:gd name="T62" fmla="*/ 0 w 42"/>
                  <a:gd name="T63" fmla="*/ 8 h 50"/>
                  <a:gd name="T64" fmla="*/ 0 w 42"/>
                  <a:gd name="T65" fmla="*/ 8 h 50"/>
                  <a:gd name="T66" fmla="*/ 0 w 42"/>
                  <a:gd name="T67" fmla="*/ 8 h 50"/>
                  <a:gd name="T68" fmla="*/ 0 w 42"/>
                  <a:gd name="T69" fmla="*/ 8 h 50"/>
                  <a:gd name="T70" fmla="*/ 4 w 42"/>
                  <a:gd name="T71" fmla="*/ 8 h 50"/>
                  <a:gd name="T72" fmla="*/ 4 w 42"/>
                  <a:gd name="T73" fmla="*/ 4 h 50"/>
                  <a:gd name="T74" fmla="*/ 4 w 42"/>
                  <a:gd name="T75" fmla="*/ 4 h 50"/>
                  <a:gd name="T76" fmla="*/ 8 w 42"/>
                  <a:gd name="T77" fmla="*/ 0 h 50"/>
                  <a:gd name="T78" fmla="*/ 8 w 42"/>
                  <a:gd name="T79" fmla="*/ 4 h 50"/>
                  <a:gd name="T80" fmla="*/ 8 w 42"/>
                  <a:gd name="T81" fmla="*/ 4 h 50"/>
                  <a:gd name="T82" fmla="*/ 8 w 42"/>
                  <a:gd name="T83" fmla="*/ 4 h 50"/>
                  <a:gd name="T84" fmla="*/ 8 w 42"/>
                  <a:gd name="T8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 h="50">
                    <a:moveTo>
                      <a:pt x="30" y="50"/>
                    </a:moveTo>
                    <a:lnTo>
                      <a:pt x="28" y="50"/>
                    </a:lnTo>
                    <a:lnTo>
                      <a:pt x="28" y="50"/>
                    </a:lnTo>
                    <a:lnTo>
                      <a:pt x="28" y="50"/>
                    </a:lnTo>
                    <a:lnTo>
                      <a:pt x="28" y="50"/>
                    </a:lnTo>
                    <a:lnTo>
                      <a:pt x="24" y="50"/>
                    </a:lnTo>
                    <a:lnTo>
                      <a:pt x="24" y="50"/>
                    </a:lnTo>
                    <a:lnTo>
                      <a:pt x="24" y="50"/>
                    </a:lnTo>
                    <a:lnTo>
                      <a:pt x="24" y="50"/>
                    </a:lnTo>
                    <a:lnTo>
                      <a:pt x="24" y="50"/>
                    </a:lnTo>
                    <a:lnTo>
                      <a:pt x="24" y="50"/>
                    </a:lnTo>
                    <a:lnTo>
                      <a:pt x="20" y="50"/>
                    </a:lnTo>
                    <a:lnTo>
                      <a:pt x="20" y="50"/>
                    </a:lnTo>
                    <a:lnTo>
                      <a:pt x="20" y="50"/>
                    </a:lnTo>
                    <a:lnTo>
                      <a:pt x="20" y="50"/>
                    </a:lnTo>
                    <a:lnTo>
                      <a:pt x="20" y="50"/>
                    </a:lnTo>
                    <a:lnTo>
                      <a:pt x="20" y="46"/>
                    </a:lnTo>
                    <a:lnTo>
                      <a:pt x="20" y="46"/>
                    </a:lnTo>
                    <a:lnTo>
                      <a:pt x="20" y="46"/>
                    </a:lnTo>
                    <a:lnTo>
                      <a:pt x="20" y="50"/>
                    </a:lnTo>
                    <a:lnTo>
                      <a:pt x="16" y="50"/>
                    </a:lnTo>
                    <a:lnTo>
                      <a:pt x="16" y="46"/>
                    </a:lnTo>
                    <a:lnTo>
                      <a:pt x="16" y="46"/>
                    </a:lnTo>
                    <a:lnTo>
                      <a:pt x="16" y="46"/>
                    </a:lnTo>
                    <a:lnTo>
                      <a:pt x="16" y="46"/>
                    </a:lnTo>
                    <a:lnTo>
                      <a:pt x="16" y="46"/>
                    </a:lnTo>
                    <a:lnTo>
                      <a:pt x="16" y="46"/>
                    </a:lnTo>
                    <a:lnTo>
                      <a:pt x="16" y="46"/>
                    </a:lnTo>
                    <a:lnTo>
                      <a:pt x="16" y="42"/>
                    </a:lnTo>
                    <a:lnTo>
                      <a:pt x="16" y="42"/>
                    </a:lnTo>
                    <a:lnTo>
                      <a:pt x="16" y="42"/>
                    </a:lnTo>
                    <a:lnTo>
                      <a:pt x="20" y="38"/>
                    </a:lnTo>
                    <a:lnTo>
                      <a:pt x="16" y="38"/>
                    </a:lnTo>
                    <a:lnTo>
                      <a:pt x="16" y="38"/>
                    </a:lnTo>
                    <a:lnTo>
                      <a:pt x="20" y="38"/>
                    </a:lnTo>
                    <a:lnTo>
                      <a:pt x="20" y="38"/>
                    </a:lnTo>
                    <a:lnTo>
                      <a:pt x="20" y="34"/>
                    </a:lnTo>
                    <a:lnTo>
                      <a:pt x="20" y="34"/>
                    </a:lnTo>
                    <a:lnTo>
                      <a:pt x="20" y="34"/>
                    </a:lnTo>
                    <a:lnTo>
                      <a:pt x="20" y="32"/>
                    </a:lnTo>
                    <a:lnTo>
                      <a:pt x="20" y="32"/>
                    </a:lnTo>
                    <a:lnTo>
                      <a:pt x="20" y="28"/>
                    </a:lnTo>
                    <a:lnTo>
                      <a:pt x="20" y="28"/>
                    </a:lnTo>
                    <a:lnTo>
                      <a:pt x="20" y="28"/>
                    </a:lnTo>
                    <a:lnTo>
                      <a:pt x="20" y="28"/>
                    </a:lnTo>
                    <a:lnTo>
                      <a:pt x="24" y="28"/>
                    </a:lnTo>
                    <a:lnTo>
                      <a:pt x="24" y="28"/>
                    </a:lnTo>
                    <a:lnTo>
                      <a:pt x="24" y="32"/>
                    </a:lnTo>
                    <a:lnTo>
                      <a:pt x="24" y="32"/>
                    </a:lnTo>
                    <a:lnTo>
                      <a:pt x="24" y="32"/>
                    </a:lnTo>
                    <a:lnTo>
                      <a:pt x="28" y="32"/>
                    </a:lnTo>
                    <a:lnTo>
                      <a:pt x="28" y="32"/>
                    </a:lnTo>
                    <a:lnTo>
                      <a:pt x="28" y="32"/>
                    </a:lnTo>
                    <a:lnTo>
                      <a:pt x="30" y="32"/>
                    </a:lnTo>
                    <a:lnTo>
                      <a:pt x="30" y="32"/>
                    </a:lnTo>
                    <a:lnTo>
                      <a:pt x="30" y="32"/>
                    </a:lnTo>
                    <a:lnTo>
                      <a:pt x="30" y="32"/>
                    </a:lnTo>
                    <a:lnTo>
                      <a:pt x="30" y="32"/>
                    </a:lnTo>
                    <a:lnTo>
                      <a:pt x="30" y="32"/>
                    </a:lnTo>
                    <a:lnTo>
                      <a:pt x="38" y="32"/>
                    </a:lnTo>
                    <a:lnTo>
                      <a:pt x="42" y="32"/>
                    </a:lnTo>
                    <a:lnTo>
                      <a:pt x="42" y="32"/>
                    </a:lnTo>
                    <a:lnTo>
                      <a:pt x="42" y="32"/>
                    </a:lnTo>
                    <a:lnTo>
                      <a:pt x="42" y="32"/>
                    </a:lnTo>
                    <a:lnTo>
                      <a:pt x="42" y="32"/>
                    </a:lnTo>
                    <a:lnTo>
                      <a:pt x="42" y="34"/>
                    </a:lnTo>
                    <a:lnTo>
                      <a:pt x="42" y="34"/>
                    </a:lnTo>
                    <a:lnTo>
                      <a:pt x="42" y="38"/>
                    </a:lnTo>
                    <a:lnTo>
                      <a:pt x="42" y="38"/>
                    </a:lnTo>
                    <a:lnTo>
                      <a:pt x="42" y="38"/>
                    </a:lnTo>
                    <a:lnTo>
                      <a:pt x="42" y="42"/>
                    </a:lnTo>
                    <a:lnTo>
                      <a:pt x="42" y="50"/>
                    </a:lnTo>
                    <a:lnTo>
                      <a:pt x="42" y="50"/>
                    </a:lnTo>
                    <a:lnTo>
                      <a:pt x="38" y="50"/>
                    </a:lnTo>
                    <a:lnTo>
                      <a:pt x="34" y="50"/>
                    </a:lnTo>
                    <a:lnTo>
                      <a:pt x="34" y="50"/>
                    </a:lnTo>
                    <a:lnTo>
                      <a:pt x="30" y="50"/>
                    </a:lnTo>
                    <a:lnTo>
                      <a:pt x="30" y="50"/>
                    </a:lnTo>
                    <a:lnTo>
                      <a:pt x="30" y="50"/>
                    </a:lnTo>
                    <a:lnTo>
                      <a:pt x="30" y="50"/>
                    </a:lnTo>
                    <a:lnTo>
                      <a:pt x="30" y="50"/>
                    </a:lnTo>
                    <a:close/>
                    <a:moveTo>
                      <a:pt x="8" y="4"/>
                    </a:moveTo>
                    <a:lnTo>
                      <a:pt x="8" y="4"/>
                    </a:lnTo>
                    <a:lnTo>
                      <a:pt x="4" y="8"/>
                    </a:lnTo>
                    <a:lnTo>
                      <a:pt x="4" y="8"/>
                    </a:lnTo>
                    <a:lnTo>
                      <a:pt x="4" y="8"/>
                    </a:lnTo>
                    <a:lnTo>
                      <a:pt x="4" y="8"/>
                    </a:lnTo>
                    <a:lnTo>
                      <a:pt x="4" y="12"/>
                    </a:lnTo>
                    <a:lnTo>
                      <a:pt x="4" y="12"/>
                    </a:lnTo>
                    <a:lnTo>
                      <a:pt x="0" y="12"/>
                    </a:lnTo>
                    <a:lnTo>
                      <a:pt x="0" y="12"/>
                    </a:lnTo>
                    <a:lnTo>
                      <a:pt x="0" y="12"/>
                    </a:lnTo>
                    <a:lnTo>
                      <a:pt x="0" y="8"/>
                    </a:lnTo>
                    <a:lnTo>
                      <a:pt x="0" y="8"/>
                    </a:lnTo>
                    <a:lnTo>
                      <a:pt x="0" y="8"/>
                    </a:lnTo>
                    <a:lnTo>
                      <a:pt x="0" y="8"/>
                    </a:lnTo>
                    <a:lnTo>
                      <a:pt x="0" y="8"/>
                    </a:lnTo>
                    <a:lnTo>
                      <a:pt x="0" y="8"/>
                    </a:lnTo>
                    <a:lnTo>
                      <a:pt x="0" y="8"/>
                    </a:lnTo>
                    <a:lnTo>
                      <a:pt x="0" y="8"/>
                    </a:lnTo>
                    <a:lnTo>
                      <a:pt x="0" y="8"/>
                    </a:lnTo>
                    <a:lnTo>
                      <a:pt x="0" y="8"/>
                    </a:lnTo>
                    <a:lnTo>
                      <a:pt x="0" y="8"/>
                    </a:lnTo>
                    <a:lnTo>
                      <a:pt x="0" y="8"/>
                    </a:lnTo>
                    <a:lnTo>
                      <a:pt x="0" y="8"/>
                    </a:lnTo>
                    <a:lnTo>
                      <a:pt x="0" y="8"/>
                    </a:lnTo>
                    <a:lnTo>
                      <a:pt x="4" y="8"/>
                    </a:lnTo>
                    <a:lnTo>
                      <a:pt x="4" y="8"/>
                    </a:lnTo>
                    <a:lnTo>
                      <a:pt x="4" y="8"/>
                    </a:lnTo>
                    <a:lnTo>
                      <a:pt x="4" y="4"/>
                    </a:lnTo>
                    <a:lnTo>
                      <a:pt x="4" y="4"/>
                    </a:lnTo>
                    <a:lnTo>
                      <a:pt x="4" y="4"/>
                    </a:lnTo>
                    <a:lnTo>
                      <a:pt x="4" y="4"/>
                    </a:lnTo>
                    <a:lnTo>
                      <a:pt x="4" y="4"/>
                    </a:lnTo>
                    <a:lnTo>
                      <a:pt x="4" y="0"/>
                    </a:lnTo>
                    <a:lnTo>
                      <a:pt x="4" y="0"/>
                    </a:lnTo>
                    <a:lnTo>
                      <a:pt x="8" y="0"/>
                    </a:lnTo>
                    <a:lnTo>
                      <a:pt x="8" y="0"/>
                    </a:lnTo>
                    <a:lnTo>
                      <a:pt x="8" y="0"/>
                    </a:lnTo>
                    <a:lnTo>
                      <a:pt x="8" y="4"/>
                    </a:lnTo>
                    <a:lnTo>
                      <a:pt x="8" y="4"/>
                    </a:lnTo>
                    <a:lnTo>
                      <a:pt x="8" y="4"/>
                    </a:lnTo>
                    <a:lnTo>
                      <a:pt x="8" y="4"/>
                    </a:lnTo>
                    <a:lnTo>
                      <a:pt x="8" y="4"/>
                    </a:lnTo>
                    <a:lnTo>
                      <a:pt x="8" y="4"/>
                    </a:lnTo>
                    <a:lnTo>
                      <a:pt x="8" y="4"/>
                    </a:lnTo>
                    <a:lnTo>
                      <a:pt x="8" y="4"/>
                    </a:lnTo>
                    <a:lnTo>
                      <a:pt x="8" y="4"/>
                    </a:lnTo>
                    <a:lnTo>
                      <a:pt x="8" y="4"/>
                    </a:lnTo>
                    <a:lnTo>
                      <a:pt x="8"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7" name="Freeform 144">
                <a:extLst>
                  <a:ext uri="{FF2B5EF4-FFF2-40B4-BE49-F238E27FC236}">
                    <a16:creationId xmlns:a16="http://schemas.microsoft.com/office/drawing/2014/main" id="{4EA3BEC2-6DDE-9B71-D105-ED13F8BA2C81}"/>
                  </a:ext>
                </a:extLst>
              </p:cNvPr>
              <p:cNvSpPr>
                <a:spLocks noEditPoints="1"/>
              </p:cNvSpPr>
              <p:nvPr/>
            </p:nvSpPr>
            <p:spPr bwMode="auto">
              <a:xfrm>
                <a:off x="5210175" y="4064068"/>
                <a:ext cx="155575" cy="158750"/>
              </a:xfrm>
              <a:custGeom>
                <a:avLst/>
                <a:gdLst>
                  <a:gd name="T0" fmla="*/ 42 w 98"/>
                  <a:gd name="T1" fmla="*/ 34 h 100"/>
                  <a:gd name="T2" fmla="*/ 46 w 98"/>
                  <a:gd name="T3" fmla="*/ 44 h 100"/>
                  <a:gd name="T4" fmla="*/ 46 w 98"/>
                  <a:gd name="T5" fmla="*/ 44 h 100"/>
                  <a:gd name="T6" fmla="*/ 48 w 98"/>
                  <a:gd name="T7" fmla="*/ 52 h 100"/>
                  <a:gd name="T8" fmla="*/ 48 w 98"/>
                  <a:gd name="T9" fmla="*/ 48 h 100"/>
                  <a:gd name="T10" fmla="*/ 48 w 98"/>
                  <a:gd name="T11" fmla="*/ 44 h 100"/>
                  <a:gd name="T12" fmla="*/ 52 w 98"/>
                  <a:gd name="T13" fmla="*/ 52 h 100"/>
                  <a:gd name="T14" fmla="*/ 56 w 98"/>
                  <a:gd name="T15" fmla="*/ 52 h 100"/>
                  <a:gd name="T16" fmla="*/ 64 w 98"/>
                  <a:gd name="T17" fmla="*/ 60 h 100"/>
                  <a:gd name="T18" fmla="*/ 72 w 98"/>
                  <a:gd name="T19" fmla="*/ 68 h 100"/>
                  <a:gd name="T20" fmla="*/ 74 w 98"/>
                  <a:gd name="T21" fmla="*/ 72 h 100"/>
                  <a:gd name="T22" fmla="*/ 82 w 98"/>
                  <a:gd name="T23" fmla="*/ 74 h 100"/>
                  <a:gd name="T24" fmla="*/ 82 w 98"/>
                  <a:gd name="T25" fmla="*/ 78 h 100"/>
                  <a:gd name="T26" fmla="*/ 86 w 98"/>
                  <a:gd name="T27" fmla="*/ 82 h 100"/>
                  <a:gd name="T28" fmla="*/ 90 w 98"/>
                  <a:gd name="T29" fmla="*/ 86 h 100"/>
                  <a:gd name="T30" fmla="*/ 94 w 98"/>
                  <a:gd name="T31" fmla="*/ 94 h 100"/>
                  <a:gd name="T32" fmla="*/ 98 w 98"/>
                  <a:gd name="T33" fmla="*/ 94 h 100"/>
                  <a:gd name="T34" fmla="*/ 90 w 98"/>
                  <a:gd name="T35" fmla="*/ 100 h 100"/>
                  <a:gd name="T36" fmla="*/ 86 w 98"/>
                  <a:gd name="T37" fmla="*/ 98 h 100"/>
                  <a:gd name="T38" fmla="*/ 86 w 98"/>
                  <a:gd name="T39" fmla="*/ 98 h 100"/>
                  <a:gd name="T40" fmla="*/ 82 w 98"/>
                  <a:gd name="T41" fmla="*/ 94 h 100"/>
                  <a:gd name="T42" fmla="*/ 78 w 98"/>
                  <a:gd name="T43" fmla="*/ 90 h 100"/>
                  <a:gd name="T44" fmla="*/ 78 w 98"/>
                  <a:gd name="T45" fmla="*/ 86 h 100"/>
                  <a:gd name="T46" fmla="*/ 74 w 98"/>
                  <a:gd name="T47" fmla="*/ 82 h 100"/>
                  <a:gd name="T48" fmla="*/ 68 w 98"/>
                  <a:gd name="T49" fmla="*/ 78 h 100"/>
                  <a:gd name="T50" fmla="*/ 68 w 98"/>
                  <a:gd name="T51" fmla="*/ 74 h 100"/>
                  <a:gd name="T52" fmla="*/ 64 w 98"/>
                  <a:gd name="T53" fmla="*/ 68 h 100"/>
                  <a:gd name="T54" fmla="*/ 60 w 98"/>
                  <a:gd name="T55" fmla="*/ 68 h 100"/>
                  <a:gd name="T56" fmla="*/ 56 w 98"/>
                  <a:gd name="T57" fmla="*/ 64 h 100"/>
                  <a:gd name="T58" fmla="*/ 52 w 98"/>
                  <a:gd name="T59" fmla="*/ 64 h 100"/>
                  <a:gd name="T60" fmla="*/ 48 w 98"/>
                  <a:gd name="T61" fmla="*/ 64 h 100"/>
                  <a:gd name="T62" fmla="*/ 42 w 98"/>
                  <a:gd name="T63" fmla="*/ 64 h 100"/>
                  <a:gd name="T64" fmla="*/ 38 w 98"/>
                  <a:gd name="T65" fmla="*/ 60 h 100"/>
                  <a:gd name="T66" fmla="*/ 34 w 98"/>
                  <a:gd name="T67" fmla="*/ 64 h 100"/>
                  <a:gd name="T68" fmla="*/ 26 w 98"/>
                  <a:gd name="T69" fmla="*/ 60 h 100"/>
                  <a:gd name="T70" fmla="*/ 22 w 98"/>
                  <a:gd name="T71" fmla="*/ 56 h 100"/>
                  <a:gd name="T72" fmla="*/ 18 w 98"/>
                  <a:gd name="T73" fmla="*/ 72 h 100"/>
                  <a:gd name="T74" fmla="*/ 12 w 98"/>
                  <a:gd name="T75" fmla="*/ 64 h 100"/>
                  <a:gd name="T76" fmla="*/ 12 w 98"/>
                  <a:gd name="T77" fmla="*/ 68 h 100"/>
                  <a:gd name="T78" fmla="*/ 4 w 98"/>
                  <a:gd name="T79" fmla="*/ 68 h 100"/>
                  <a:gd name="T80" fmla="*/ 0 w 98"/>
                  <a:gd name="T81" fmla="*/ 52 h 100"/>
                  <a:gd name="T82" fmla="*/ 4 w 98"/>
                  <a:gd name="T83" fmla="*/ 42 h 100"/>
                  <a:gd name="T84" fmla="*/ 8 w 98"/>
                  <a:gd name="T85" fmla="*/ 34 h 100"/>
                  <a:gd name="T86" fmla="*/ 8 w 98"/>
                  <a:gd name="T87" fmla="*/ 26 h 100"/>
                  <a:gd name="T88" fmla="*/ 8 w 98"/>
                  <a:gd name="T89" fmla="*/ 18 h 100"/>
                  <a:gd name="T90" fmla="*/ 16 w 98"/>
                  <a:gd name="T91" fmla="*/ 18 h 100"/>
                  <a:gd name="T92" fmla="*/ 16 w 98"/>
                  <a:gd name="T93" fmla="*/ 16 h 100"/>
                  <a:gd name="T94" fmla="*/ 22 w 98"/>
                  <a:gd name="T95" fmla="*/ 12 h 100"/>
                  <a:gd name="T96" fmla="*/ 30 w 98"/>
                  <a:gd name="T97" fmla="*/ 8 h 100"/>
                  <a:gd name="T98" fmla="*/ 34 w 98"/>
                  <a:gd name="T99" fmla="*/ 4 h 100"/>
                  <a:gd name="T100" fmla="*/ 38 w 98"/>
                  <a:gd name="T101" fmla="*/ 16 h 100"/>
                  <a:gd name="T102" fmla="*/ 42 w 98"/>
                  <a:gd name="T103" fmla="*/ 26 h 100"/>
                  <a:gd name="T104" fmla="*/ 42 w 98"/>
                  <a:gd name="T105" fmla="*/ 30 h 100"/>
                  <a:gd name="T106" fmla="*/ 52 w 98"/>
                  <a:gd name="T107" fmla="*/ 42 h 100"/>
                  <a:gd name="T108" fmla="*/ 52 w 98"/>
                  <a:gd name="T109" fmla="*/ 42 h 100"/>
                  <a:gd name="T110" fmla="*/ 56 w 98"/>
                  <a:gd name="T111" fmla="*/ 42 h 100"/>
                  <a:gd name="T112" fmla="*/ 56 w 98"/>
                  <a:gd name="T113" fmla="*/ 42 h 100"/>
                  <a:gd name="T114" fmla="*/ 56 w 98"/>
                  <a:gd name="T115" fmla="*/ 44 h 100"/>
                  <a:gd name="T116" fmla="*/ 52 w 98"/>
                  <a:gd name="T117" fmla="*/ 42 h 100"/>
                  <a:gd name="T118" fmla="*/ 52 w 98"/>
                  <a:gd name="T119" fmla="*/ 42 h 100"/>
                  <a:gd name="T120" fmla="*/ 52 w 98"/>
                  <a:gd name="T121" fmla="*/ 42 h 100"/>
                  <a:gd name="T122" fmla="*/ 52 w 98"/>
                  <a:gd name="T123" fmla="*/ 3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 h="100">
                    <a:moveTo>
                      <a:pt x="42" y="30"/>
                    </a:moveTo>
                    <a:lnTo>
                      <a:pt x="42" y="30"/>
                    </a:lnTo>
                    <a:lnTo>
                      <a:pt x="42" y="30"/>
                    </a:lnTo>
                    <a:lnTo>
                      <a:pt x="42" y="34"/>
                    </a:lnTo>
                    <a:lnTo>
                      <a:pt x="42" y="34"/>
                    </a:lnTo>
                    <a:lnTo>
                      <a:pt x="42" y="34"/>
                    </a:lnTo>
                    <a:lnTo>
                      <a:pt x="42" y="38"/>
                    </a:lnTo>
                    <a:lnTo>
                      <a:pt x="42" y="38"/>
                    </a:lnTo>
                    <a:lnTo>
                      <a:pt x="42" y="38"/>
                    </a:lnTo>
                    <a:lnTo>
                      <a:pt x="46" y="42"/>
                    </a:lnTo>
                    <a:lnTo>
                      <a:pt x="46" y="42"/>
                    </a:lnTo>
                    <a:lnTo>
                      <a:pt x="46" y="44"/>
                    </a:lnTo>
                    <a:lnTo>
                      <a:pt x="46" y="44"/>
                    </a:lnTo>
                    <a:lnTo>
                      <a:pt x="46" y="44"/>
                    </a:lnTo>
                    <a:lnTo>
                      <a:pt x="46" y="44"/>
                    </a:lnTo>
                    <a:lnTo>
                      <a:pt x="46" y="44"/>
                    </a:lnTo>
                    <a:lnTo>
                      <a:pt x="46" y="44"/>
                    </a:lnTo>
                    <a:lnTo>
                      <a:pt x="46" y="44"/>
                    </a:lnTo>
                    <a:lnTo>
                      <a:pt x="46" y="44"/>
                    </a:lnTo>
                    <a:lnTo>
                      <a:pt x="48" y="48"/>
                    </a:lnTo>
                    <a:lnTo>
                      <a:pt x="48" y="48"/>
                    </a:lnTo>
                    <a:lnTo>
                      <a:pt x="48" y="48"/>
                    </a:lnTo>
                    <a:lnTo>
                      <a:pt x="48" y="52"/>
                    </a:lnTo>
                    <a:lnTo>
                      <a:pt x="48" y="52"/>
                    </a:lnTo>
                    <a:lnTo>
                      <a:pt x="48" y="52"/>
                    </a:lnTo>
                    <a:lnTo>
                      <a:pt x="48" y="52"/>
                    </a:lnTo>
                    <a:lnTo>
                      <a:pt x="48" y="52"/>
                    </a:lnTo>
                    <a:lnTo>
                      <a:pt x="48" y="52"/>
                    </a:lnTo>
                    <a:lnTo>
                      <a:pt x="48" y="52"/>
                    </a:lnTo>
                    <a:lnTo>
                      <a:pt x="48" y="48"/>
                    </a:lnTo>
                    <a:lnTo>
                      <a:pt x="48" y="48"/>
                    </a:lnTo>
                    <a:lnTo>
                      <a:pt x="48" y="48"/>
                    </a:lnTo>
                    <a:lnTo>
                      <a:pt x="48" y="48"/>
                    </a:lnTo>
                    <a:lnTo>
                      <a:pt x="48" y="44"/>
                    </a:lnTo>
                    <a:lnTo>
                      <a:pt x="48" y="44"/>
                    </a:lnTo>
                    <a:lnTo>
                      <a:pt x="48" y="44"/>
                    </a:lnTo>
                    <a:lnTo>
                      <a:pt x="52" y="48"/>
                    </a:lnTo>
                    <a:lnTo>
                      <a:pt x="52" y="48"/>
                    </a:lnTo>
                    <a:lnTo>
                      <a:pt x="52" y="48"/>
                    </a:lnTo>
                    <a:lnTo>
                      <a:pt x="52" y="48"/>
                    </a:lnTo>
                    <a:lnTo>
                      <a:pt x="52" y="52"/>
                    </a:lnTo>
                    <a:lnTo>
                      <a:pt x="52" y="52"/>
                    </a:lnTo>
                    <a:lnTo>
                      <a:pt x="52" y="52"/>
                    </a:lnTo>
                    <a:lnTo>
                      <a:pt x="52" y="56"/>
                    </a:lnTo>
                    <a:lnTo>
                      <a:pt x="56" y="56"/>
                    </a:lnTo>
                    <a:lnTo>
                      <a:pt x="56" y="56"/>
                    </a:lnTo>
                    <a:lnTo>
                      <a:pt x="56" y="56"/>
                    </a:lnTo>
                    <a:lnTo>
                      <a:pt x="56" y="52"/>
                    </a:lnTo>
                    <a:lnTo>
                      <a:pt x="60" y="52"/>
                    </a:lnTo>
                    <a:lnTo>
                      <a:pt x="60" y="56"/>
                    </a:lnTo>
                    <a:lnTo>
                      <a:pt x="60" y="56"/>
                    </a:lnTo>
                    <a:lnTo>
                      <a:pt x="64" y="56"/>
                    </a:lnTo>
                    <a:lnTo>
                      <a:pt x="64" y="56"/>
                    </a:lnTo>
                    <a:lnTo>
                      <a:pt x="64" y="60"/>
                    </a:lnTo>
                    <a:lnTo>
                      <a:pt x="64" y="60"/>
                    </a:lnTo>
                    <a:lnTo>
                      <a:pt x="64" y="60"/>
                    </a:lnTo>
                    <a:lnTo>
                      <a:pt x="68" y="60"/>
                    </a:lnTo>
                    <a:lnTo>
                      <a:pt x="72" y="64"/>
                    </a:lnTo>
                    <a:lnTo>
                      <a:pt x="72" y="64"/>
                    </a:lnTo>
                    <a:lnTo>
                      <a:pt x="72" y="68"/>
                    </a:lnTo>
                    <a:lnTo>
                      <a:pt x="74" y="68"/>
                    </a:lnTo>
                    <a:lnTo>
                      <a:pt x="74" y="72"/>
                    </a:lnTo>
                    <a:lnTo>
                      <a:pt x="74" y="72"/>
                    </a:lnTo>
                    <a:lnTo>
                      <a:pt x="74" y="72"/>
                    </a:lnTo>
                    <a:lnTo>
                      <a:pt x="74" y="72"/>
                    </a:lnTo>
                    <a:lnTo>
                      <a:pt x="74" y="72"/>
                    </a:lnTo>
                    <a:lnTo>
                      <a:pt x="78" y="74"/>
                    </a:lnTo>
                    <a:lnTo>
                      <a:pt x="78" y="74"/>
                    </a:lnTo>
                    <a:lnTo>
                      <a:pt x="78" y="74"/>
                    </a:lnTo>
                    <a:lnTo>
                      <a:pt x="78" y="74"/>
                    </a:lnTo>
                    <a:lnTo>
                      <a:pt x="82" y="74"/>
                    </a:lnTo>
                    <a:lnTo>
                      <a:pt x="82" y="74"/>
                    </a:lnTo>
                    <a:lnTo>
                      <a:pt x="82" y="78"/>
                    </a:lnTo>
                    <a:lnTo>
                      <a:pt x="82" y="78"/>
                    </a:lnTo>
                    <a:lnTo>
                      <a:pt x="82" y="78"/>
                    </a:lnTo>
                    <a:lnTo>
                      <a:pt x="82" y="78"/>
                    </a:lnTo>
                    <a:lnTo>
                      <a:pt x="82" y="78"/>
                    </a:lnTo>
                    <a:lnTo>
                      <a:pt x="82" y="78"/>
                    </a:lnTo>
                    <a:lnTo>
                      <a:pt x="82" y="78"/>
                    </a:lnTo>
                    <a:lnTo>
                      <a:pt x="82" y="78"/>
                    </a:lnTo>
                    <a:lnTo>
                      <a:pt x="82" y="78"/>
                    </a:lnTo>
                    <a:lnTo>
                      <a:pt x="86" y="78"/>
                    </a:lnTo>
                    <a:lnTo>
                      <a:pt x="86" y="82"/>
                    </a:lnTo>
                    <a:lnTo>
                      <a:pt x="86" y="82"/>
                    </a:lnTo>
                    <a:lnTo>
                      <a:pt x="86" y="82"/>
                    </a:lnTo>
                    <a:lnTo>
                      <a:pt x="86" y="86"/>
                    </a:lnTo>
                    <a:lnTo>
                      <a:pt x="86" y="86"/>
                    </a:lnTo>
                    <a:lnTo>
                      <a:pt x="86" y="86"/>
                    </a:lnTo>
                    <a:lnTo>
                      <a:pt x="90" y="86"/>
                    </a:lnTo>
                    <a:lnTo>
                      <a:pt x="90" y="86"/>
                    </a:lnTo>
                    <a:lnTo>
                      <a:pt x="90" y="90"/>
                    </a:lnTo>
                    <a:lnTo>
                      <a:pt x="90" y="90"/>
                    </a:lnTo>
                    <a:lnTo>
                      <a:pt x="90" y="90"/>
                    </a:lnTo>
                    <a:lnTo>
                      <a:pt x="90" y="90"/>
                    </a:lnTo>
                    <a:lnTo>
                      <a:pt x="94" y="94"/>
                    </a:lnTo>
                    <a:lnTo>
                      <a:pt x="94" y="94"/>
                    </a:lnTo>
                    <a:lnTo>
                      <a:pt x="94" y="94"/>
                    </a:lnTo>
                    <a:lnTo>
                      <a:pt x="94" y="90"/>
                    </a:lnTo>
                    <a:lnTo>
                      <a:pt x="94" y="90"/>
                    </a:lnTo>
                    <a:lnTo>
                      <a:pt x="94" y="90"/>
                    </a:lnTo>
                    <a:lnTo>
                      <a:pt x="98" y="94"/>
                    </a:lnTo>
                    <a:lnTo>
                      <a:pt x="98" y="94"/>
                    </a:lnTo>
                    <a:lnTo>
                      <a:pt x="98" y="94"/>
                    </a:lnTo>
                    <a:lnTo>
                      <a:pt x="94" y="94"/>
                    </a:lnTo>
                    <a:lnTo>
                      <a:pt x="90" y="98"/>
                    </a:lnTo>
                    <a:lnTo>
                      <a:pt x="90" y="98"/>
                    </a:lnTo>
                    <a:lnTo>
                      <a:pt x="90" y="98"/>
                    </a:lnTo>
                    <a:lnTo>
                      <a:pt x="90" y="100"/>
                    </a:lnTo>
                    <a:lnTo>
                      <a:pt x="90" y="100"/>
                    </a:lnTo>
                    <a:lnTo>
                      <a:pt x="90" y="98"/>
                    </a:lnTo>
                    <a:lnTo>
                      <a:pt x="90" y="98"/>
                    </a:lnTo>
                    <a:lnTo>
                      <a:pt x="90" y="98"/>
                    </a:lnTo>
                    <a:lnTo>
                      <a:pt x="86" y="98"/>
                    </a:lnTo>
                    <a:lnTo>
                      <a:pt x="86" y="98"/>
                    </a:lnTo>
                    <a:lnTo>
                      <a:pt x="86" y="98"/>
                    </a:lnTo>
                    <a:lnTo>
                      <a:pt x="86" y="98"/>
                    </a:lnTo>
                    <a:lnTo>
                      <a:pt x="86" y="98"/>
                    </a:lnTo>
                    <a:lnTo>
                      <a:pt x="86" y="98"/>
                    </a:lnTo>
                    <a:lnTo>
                      <a:pt x="86" y="98"/>
                    </a:lnTo>
                    <a:lnTo>
                      <a:pt x="86" y="98"/>
                    </a:lnTo>
                    <a:lnTo>
                      <a:pt x="86" y="98"/>
                    </a:lnTo>
                    <a:lnTo>
                      <a:pt x="82" y="98"/>
                    </a:lnTo>
                    <a:lnTo>
                      <a:pt x="82" y="94"/>
                    </a:lnTo>
                    <a:lnTo>
                      <a:pt x="82" y="94"/>
                    </a:lnTo>
                    <a:lnTo>
                      <a:pt x="82" y="94"/>
                    </a:lnTo>
                    <a:lnTo>
                      <a:pt x="82" y="94"/>
                    </a:lnTo>
                    <a:lnTo>
                      <a:pt x="82" y="94"/>
                    </a:lnTo>
                    <a:lnTo>
                      <a:pt x="82" y="94"/>
                    </a:lnTo>
                    <a:lnTo>
                      <a:pt x="82" y="94"/>
                    </a:lnTo>
                    <a:lnTo>
                      <a:pt x="82" y="90"/>
                    </a:lnTo>
                    <a:lnTo>
                      <a:pt x="78" y="90"/>
                    </a:lnTo>
                    <a:lnTo>
                      <a:pt x="78" y="90"/>
                    </a:lnTo>
                    <a:lnTo>
                      <a:pt x="78" y="90"/>
                    </a:lnTo>
                    <a:lnTo>
                      <a:pt x="78" y="90"/>
                    </a:lnTo>
                    <a:lnTo>
                      <a:pt x="78" y="90"/>
                    </a:lnTo>
                    <a:lnTo>
                      <a:pt x="78" y="90"/>
                    </a:lnTo>
                    <a:lnTo>
                      <a:pt x="78" y="86"/>
                    </a:lnTo>
                    <a:lnTo>
                      <a:pt x="78" y="86"/>
                    </a:lnTo>
                    <a:lnTo>
                      <a:pt x="78" y="86"/>
                    </a:lnTo>
                    <a:lnTo>
                      <a:pt x="78" y="86"/>
                    </a:lnTo>
                    <a:lnTo>
                      <a:pt x="78" y="86"/>
                    </a:lnTo>
                    <a:lnTo>
                      <a:pt x="74" y="86"/>
                    </a:lnTo>
                    <a:lnTo>
                      <a:pt x="74" y="82"/>
                    </a:lnTo>
                    <a:lnTo>
                      <a:pt x="74" y="82"/>
                    </a:lnTo>
                    <a:lnTo>
                      <a:pt x="74" y="82"/>
                    </a:lnTo>
                    <a:lnTo>
                      <a:pt x="74" y="82"/>
                    </a:lnTo>
                    <a:lnTo>
                      <a:pt x="74" y="82"/>
                    </a:lnTo>
                    <a:lnTo>
                      <a:pt x="72" y="82"/>
                    </a:lnTo>
                    <a:lnTo>
                      <a:pt x="68" y="78"/>
                    </a:lnTo>
                    <a:lnTo>
                      <a:pt x="68" y="78"/>
                    </a:lnTo>
                    <a:lnTo>
                      <a:pt x="68" y="78"/>
                    </a:lnTo>
                    <a:lnTo>
                      <a:pt x="68" y="74"/>
                    </a:lnTo>
                    <a:lnTo>
                      <a:pt x="68" y="74"/>
                    </a:lnTo>
                    <a:lnTo>
                      <a:pt x="68" y="74"/>
                    </a:lnTo>
                    <a:lnTo>
                      <a:pt x="68" y="74"/>
                    </a:lnTo>
                    <a:lnTo>
                      <a:pt x="68" y="74"/>
                    </a:lnTo>
                    <a:lnTo>
                      <a:pt x="68" y="72"/>
                    </a:lnTo>
                    <a:lnTo>
                      <a:pt x="64" y="72"/>
                    </a:lnTo>
                    <a:lnTo>
                      <a:pt x="64" y="72"/>
                    </a:lnTo>
                    <a:lnTo>
                      <a:pt x="64" y="68"/>
                    </a:lnTo>
                    <a:lnTo>
                      <a:pt x="64" y="68"/>
                    </a:lnTo>
                    <a:lnTo>
                      <a:pt x="64" y="68"/>
                    </a:lnTo>
                    <a:lnTo>
                      <a:pt x="60" y="68"/>
                    </a:lnTo>
                    <a:lnTo>
                      <a:pt x="60" y="68"/>
                    </a:lnTo>
                    <a:lnTo>
                      <a:pt x="60" y="68"/>
                    </a:lnTo>
                    <a:lnTo>
                      <a:pt x="60" y="68"/>
                    </a:lnTo>
                    <a:lnTo>
                      <a:pt x="60" y="68"/>
                    </a:lnTo>
                    <a:lnTo>
                      <a:pt x="60" y="68"/>
                    </a:lnTo>
                    <a:lnTo>
                      <a:pt x="56" y="68"/>
                    </a:lnTo>
                    <a:lnTo>
                      <a:pt x="56" y="68"/>
                    </a:lnTo>
                    <a:lnTo>
                      <a:pt x="56" y="64"/>
                    </a:lnTo>
                    <a:lnTo>
                      <a:pt x="56" y="64"/>
                    </a:lnTo>
                    <a:lnTo>
                      <a:pt x="56" y="64"/>
                    </a:lnTo>
                    <a:lnTo>
                      <a:pt x="56" y="64"/>
                    </a:lnTo>
                    <a:lnTo>
                      <a:pt x="56" y="64"/>
                    </a:lnTo>
                    <a:lnTo>
                      <a:pt x="52" y="64"/>
                    </a:lnTo>
                    <a:lnTo>
                      <a:pt x="52" y="64"/>
                    </a:lnTo>
                    <a:lnTo>
                      <a:pt x="52" y="64"/>
                    </a:lnTo>
                    <a:lnTo>
                      <a:pt x="52" y="64"/>
                    </a:lnTo>
                    <a:lnTo>
                      <a:pt x="52" y="64"/>
                    </a:lnTo>
                    <a:lnTo>
                      <a:pt x="48" y="64"/>
                    </a:lnTo>
                    <a:lnTo>
                      <a:pt x="48" y="64"/>
                    </a:lnTo>
                    <a:lnTo>
                      <a:pt x="48" y="64"/>
                    </a:lnTo>
                    <a:lnTo>
                      <a:pt x="48" y="64"/>
                    </a:lnTo>
                    <a:lnTo>
                      <a:pt x="48" y="64"/>
                    </a:lnTo>
                    <a:lnTo>
                      <a:pt x="48" y="64"/>
                    </a:lnTo>
                    <a:lnTo>
                      <a:pt x="48" y="64"/>
                    </a:lnTo>
                    <a:lnTo>
                      <a:pt x="46" y="64"/>
                    </a:lnTo>
                    <a:lnTo>
                      <a:pt x="46" y="60"/>
                    </a:lnTo>
                    <a:lnTo>
                      <a:pt x="46" y="64"/>
                    </a:lnTo>
                    <a:lnTo>
                      <a:pt x="42" y="64"/>
                    </a:lnTo>
                    <a:lnTo>
                      <a:pt x="42" y="64"/>
                    </a:lnTo>
                    <a:lnTo>
                      <a:pt x="42" y="64"/>
                    </a:lnTo>
                    <a:lnTo>
                      <a:pt x="42" y="64"/>
                    </a:lnTo>
                    <a:lnTo>
                      <a:pt x="42" y="60"/>
                    </a:lnTo>
                    <a:lnTo>
                      <a:pt x="42" y="60"/>
                    </a:lnTo>
                    <a:lnTo>
                      <a:pt x="42" y="60"/>
                    </a:lnTo>
                    <a:lnTo>
                      <a:pt x="38" y="60"/>
                    </a:lnTo>
                    <a:lnTo>
                      <a:pt x="38" y="60"/>
                    </a:lnTo>
                    <a:lnTo>
                      <a:pt x="38" y="60"/>
                    </a:lnTo>
                    <a:lnTo>
                      <a:pt x="38" y="60"/>
                    </a:lnTo>
                    <a:lnTo>
                      <a:pt x="38" y="64"/>
                    </a:lnTo>
                    <a:lnTo>
                      <a:pt x="38" y="64"/>
                    </a:lnTo>
                    <a:lnTo>
                      <a:pt x="34" y="64"/>
                    </a:lnTo>
                    <a:lnTo>
                      <a:pt x="30" y="64"/>
                    </a:lnTo>
                    <a:lnTo>
                      <a:pt x="30" y="64"/>
                    </a:lnTo>
                    <a:lnTo>
                      <a:pt x="26" y="64"/>
                    </a:lnTo>
                    <a:lnTo>
                      <a:pt x="26" y="60"/>
                    </a:lnTo>
                    <a:lnTo>
                      <a:pt x="26" y="60"/>
                    </a:lnTo>
                    <a:lnTo>
                      <a:pt x="26" y="60"/>
                    </a:lnTo>
                    <a:lnTo>
                      <a:pt x="26" y="60"/>
                    </a:lnTo>
                    <a:lnTo>
                      <a:pt x="26" y="60"/>
                    </a:lnTo>
                    <a:lnTo>
                      <a:pt x="22" y="60"/>
                    </a:lnTo>
                    <a:lnTo>
                      <a:pt x="22" y="60"/>
                    </a:lnTo>
                    <a:lnTo>
                      <a:pt x="22" y="56"/>
                    </a:lnTo>
                    <a:lnTo>
                      <a:pt x="22" y="56"/>
                    </a:lnTo>
                    <a:lnTo>
                      <a:pt x="22" y="56"/>
                    </a:lnTo>
                    <a:lnTo>
                      <a:pt x="22" y="56"/>
                    </a:lnTo>
                    <a:lnTo>
                      <a:pt x="22" y="56"/>
                    </a:lnTo>
                    <a:lnTo>
                      <a:pt x="22" y="60"/>
                    </a:lnTo>
                    <a:lnTo>
                      <a:pt x="18" y="64"/>
                    </a:lnTo>
                    <a:lnTo>
                      <a:pt x="18" y="72"/>
                    </a:lnTo>
                    <a:lnTo>
                      <a:pt x="16" y="72"/>
                    </a:lnTo>
                    <a:lnTo>
                      <a:pt x="16" y="68"/>
                    </a:lnTo>
                    <a:lnTo>
                      <a:pt x="16" y="64"/>
                    </a:lnTo>
                    <a:lnTo>
                      <a:pt x="16" y="64"/>
                    </a:lnTo>
                    <a:lnTo>
                      <a:pt x="16" y="64"/>
                    </a:lnTo>
                    <a:lnTo>
                      <a:pt x="12" y="64"/>
                    </a:lnTo>
                    <a:lnTo>
                      <a:pt x="12" y="64"/>
                    </a:lnTo>
                    <a:lnTo>
                      <a:pt x="12" y="64"/>
                    </a:lnTo>
                    <a:lnTo>
                      <a:pt x="12" y="64"/>
                    </a:lnTo>
                    <a:lnTo>
                      <a:pt x="12" y="64"/>
                    </a:lnTo>
                    <a:lnTo>
                      <a:pt x="12" y="68"/>
                    </a:lnTo>
                    <a:lnTo>
                      <a:pt x="12" y="68"/>
                    </a:lnTo>
                    <a:lnTo>
                      <a:pt x="8" y="68"/>
                    </a:lnTo>
                    <a:lnTo>
                      <a:pt x="8" y="68"/>
                    </a:lnTo>
                    <a:lnTo>
                      <a:pt x="8" y="68"/>
                    </a:lnTo>
                    <a:lnTo>
                      <a:pt x="8" y="68"/>
                    </a:lnTo>
                    <a:lnTo>
                      <a:pt x="4" y="68"/>
                    </a:lnTo>
                    <a:lnTo>
                      <a:pt x="4" y="68"/>
                    </a:lnTo>
                    <a:lnTo>
                      <a:pt x="4" y="68"/>
                    </a:lnTo>
                    <a:lnTo>
                      <a:pt x="4" y="68"/>
                    </a:lnTo>
                    <a:lnTo>
                      <a:pt x="4" y="68"/>
                    </a:lnTo>
                    <a:lnTo>
                      <a:pt x="4" y="64"/>
                    </a:lnTo>
                    <a:lnTo>
                      <a:pt x="0" y="52"/>
                    </a:lnTo>
                    <a:lnTo>
                      <a:pt x="0" y="52"/>
                    </a:lnTo>
                    <a:lnTo>
                      <a:pt x="0" y="52"/>
                    </a:lnTo>
                    <a:lnTo>
                      <a:pt x="4" y="48"/>
                    </a:lnTo>
                    <a:lnTo>
                      <a:pt x="4" y="48"/>
                    </a:lnTo>
                    <a:lnTo>
                      <a:pt x="4" y="44"/>
                    </a:lnTo>
                    <a:lnTo>
                      <a:pt x="4" y="44"/>
                    </a:lnTo>
                    <a:lnTo>
                      <a:pt x="4" y="42"/>
                    </a:lnTo>
                    <a:lnTo>
                      <a:pt x="4" y="42"/>
                    </a:lnTo>
                    <a:lnTo>
                      <a:pt x="8" y="42"/>
                    </a:lnTo>
                    <a:lnTo>
                      <a:pt x="8" y="38"/>
                    </a:lnTo>
                    <a:lnTo>
                      <a:pt x="8" y="34"/>
                    </a:lnTo>
                    <a:lnTo>
                      <a:pt x="8" y="34"/>
                    </a:lnTo>
                    <a:lnTo>
                      <a:pt x="8" y="34"/>
                    </a:lnTo>
                    <a:lnTo>
                      <a:pt x="8" y="30"/>
                    </a:lnTo>
                    <a:lnTo>
                      <a:pt x="8" y="30"/>
                    </a:lnTo>
                    <a:lnTo>
                      <a:pt x="8" y="30"/>
                    </a:lnTo>
                    <a:lnTo>
                      <a:pt x="8" y="26"/>
                    </a:lnTo>
                    <a:lnTo>
                      <a:pt x="8" y="26"/>
                    </a:lnTo>
                    <a:lnTo>
                      <a:pt x="8" y="26"/>
                    </a:lnTo>
                    <a:lnTo>
                      <a:pt x="8" y="26"/>
                    </a:lnTo>
                    <a:lnTo>
                      <a:pt x="8" y="26"/>
                    </a:lnTo>
                    <a:lnTo>
                      <a:pt x="8" y="22"/>
                    </a:lnTo>
                    <a:lnTo>
                      <a:pt x="8" y="22"/>
                    </a:lnTo>
                    <a:lnTo>
                      <a:pt x="8" y="22"/>
                    </a:lnTo>
                    <a:lnTo>
                      <a:pt x="8" y="18"/>
                    </a:lnTo>
                    <a:lnTo>
                      <a:pt x="8" y="18"/>
                    </a:lnTo>
                    <a:lnTo>
                      <a:pt x="12" y="18"/>
                    </a:lnTo>
                    <a:lnTo>
                      <a:pt x="12" y="18"/>
                    </a:lnTo>
                    <a:lnTo>
                      <a:pt x="12" y="18"/>
                    </a:lnTo>
                    <a:lnTo>
                      <a:pt x="12" y="18"/>
                    </a:lnTo>
                    <a:lnTo>
                      <a:pt x="16" y="18"/>
                    </a:lnTo>
                    <a:lnTo>
                      <a:pt x="16" y="18"/>
                    </a:lnTo>
                    <a:lnTo>
                      <a:pt x="16" y="18"/>
                    </a:lnTo>
                    <a:lnTo>
                      <a:pt x="16" y="16"/>
                    </a:lnTo>
                    <a:lnTo>
                      <a:pt x="16" y="16"/>
                    </a:lnTo>
                    <a:lnTo>
                      <a:pt x="16" y="16"/>
                    </a:lnTo>
                    <a:lnTo>
                      <a:pt x="16" y="16"/>
                    </a:lnTo>
                    <a:lnTo>
                      <a:pt x="18" y="12"/>
                    </a:lnTo>
                    <a:lnTo>
                      <a:pt x="18" y="12"/>
                    </a:lnTo>
                    <a:lnTo>
                      <a:pt x="18" y="12"/>
                    </a:lnTo>
                    <a:lnTo>
                      <a:pt x="22" y="12"/>
                    </a:lnTo>
                    <a:lnTo>
                      <a:pt x="22" y="12"/>
                    </a:lnTo>
                    <a:lnTo>
                      <a:pt x="22" y="12"/>
                    </a:lnTo>
                    <a:lnTo>
                      <a:pt x="22" y="12"/>
                    </a:lnTo>
                    <a:lnTo>
                      <a:pt x="22" y="8"/>
                    </a:lnTo>
                    <a:lnTo>
                      <a:pt x="26" y="12"/>
                    </a:lnTo>
                    <a:lnTo>
                      <a:pt x="26" y="12"/>
                    </a:lnTo>
                    <a:lnTo>
                      <a:pt x="26" y="12"/>
                    </a:lnTo>
                    <a:lnTo>
                      <a:pt x="30" y="8"/>
                    </a:lnTo>
                    <a:lnTo>
                      <a:pt x="30" y="4"/>
                    </a:lnTo>
                    <a:lnTo>
                      <a:pt x="30" y="4"/>
                    </a:lnTo>
                    <a:lnTo>
                      <a:pt x="30" y="4"/>
                    </a:lnTo>
                    <a:lnTo>
                      <a:pt x="30" y="0"/>
                    </a:lnTo>
                    <a:lnTo>
                      <a:pt x="34" y="4"/>
                    </a:lnTo>
                    <a:lnTo>
                      <a:pt x="34" y="4"/>
                    </a:lnTo>
                    <a:lnTo>
                      <a:pt x="34" y="4"/>
                    </a:lnTo>
                    <a:lnTo>
                      <a:pt x="34" y="8"/>
                    </a:lnTo>
                    <a:lnTo>
                      <a:pt x="34" y="8"/>
                    </a:lnTo>
                    <a:lnTo>
                      <a:pt x="38" y="12"/>
                    </a:lnTo>
                    <a:lnTo>
                      <a:pt x="38" y="12"/>
                    </a:lnTo>
                    <a:lnTo>
                      <a:pt x="38" y="16"/>
                    </a:lnTo>
                    <a:lnTo>
                      <a:pt x="38" y="18"/>
                    </a:lnTo>
                    <a:lnTo>
                      <a:pt x="38" y="22"/>
                    </a:lnTo>
                    <a:lnTo>
                      <a:pt x="38" y="22"/>
                    </a:lnTo>
                    <a:lnTo>
                      <a:pt x="42" y="22"/>
                    </a:lnTo>
                    <a:lnTo>
                      <a:pt x="42" y="26"/>
                    </a:lnTo>
                    <a:lnTo>
                      <a:pt x="42" y="26"/>
                    </a:lnTo>
                    <a:lnTo>
                      <a:pt x="42" y="26"/>
                    </a:lnTo>
                    <a:lnTo>
                      <a:pt x="42" y="26"/>
                    </a:lnTo>
                    <a:lnTo>
                      <a:pt x="42" y="26"/>
                    </a:lnTo>
                    <a:lnTo>
                      <a:pt x="42" y="30"/>
                    </a:lnTo>
                    <a:lnTo>
                      <a:pt x="42" y="30"/>
                    </a:lnTo>
                    <a:lnTo>
                      <a:pt x="42" y="30"/>
                    </a:lnTo>
                    <a:lnTo>
                      <a:pt x="42" y="30"/>
                    </a:lnTo>
                    <a:lnTo>
                      <a:pt x="42" y="30"/>
                    </a:lnTo>
                    <a:close/>
                    <a:moveTo>
                      <a:pt x="52" y="38"/>
                    </a:moveTo>
                    <a:lnTo>
                      <a:pt x="52" y="38"/>
                    </a:lnTo>
                    <a:lnTo>
                      <a:pt x="52" y="38"/>
                    </a:lnTo>
                    <a:lnTo>
                      <a:pt x="52" y="42"/>
                    </a:lnTo>
                    <a:lnTo>
                      <a:pt x="52" y="42"/>
                    </a:lnTo>
                    <a:lnTo>
                      <a:pt x="52" y="42"/>
                    </a:lnTo>
                    <a:lnTo>
                      <a:pt x="52" y="42"/>
                    </a:lnTo>
                    <a:lnTo>
                      <a:pt x="52" y="42"/>
                    </a:lnTo>
                    <a:lnTo>
                      <a:pt x="52" y="42"/>
                    </a:lnTo>
                    <a:lnTo>
                      <a:pt x="52" y="42"/>
                    </a:lnTo>
                    <a:lnTo>
                      <a:pt x="52" y="42"/>
                    </a:lnTo>
                    <a:lnTo>
                      <a:pt x="56" y="42"/>
                    </a:lnTo>
                    <a:lnTo>
                      <a:pt x="56" y="42"/>
                    </a:lnTo>
                    <a:lnTo>
                      <a:pt x="56" y="42"/>
                    </a:lnTo>
                    <a:lnTo>
                      <a:pt x="56" y="42"/>
                    </a:lnTo>
                    <a:lnTo>
                      <a:pt x="56" y="42"/>
                    </a:lnTo>
                    <a:lnTo>
                      <a:pt x="56" y="42"/>
                    </a:lnTo>
                    <a:lnTo>
                      <a:pt x="56" y="42"/>
                    </a:lnTo>
                    <a:lnTo>
                      <a:pt x="56" y="42"/>
                    </a:lnTo>
                    <a:lnTo>
                      <a:pt x="56" y="42"/>
                    </a:lnTo>
                    <a:lnTo>
                      <a:pt x="56" y="42"/>
                    </a:lnTo>
                    <a:lnTo>
                      <a:pt x="56" y="42"/>
                    </a:lnTo>
                    <a:lnTo>
                      <a:pt x="56" y="42"/>
                    </a:lnTo>
                    <a:lnTo>
                      <a:pt x="56" y="44"/>
                    </a:lnTo>
                    <a:lnTo>
                      <a:pt x="56" y="44"/>
                    </a:lnTo>
                    <a:lnTo>
                      <a:pt x="56" y="44"/>
                    </a:lnTo>
                    <a:lnTo>
                      <a:pt x="56" y="44"/>
                    </a:lnTo>
                    <a:lnTo>
                      <a:pt x="56" y="44"/>
                    </a:lnTo>
                    <a:lnTo>
                      <a:pt x="52" y="44"/>
                    </a:lnTo>
                    <a:lnTo>
                      <a:pt x="52" y="44"/>
                    </a:lnTo>
                    <a:lnTo>
                      <a:pt x="52" y="44"/>
                    </a:lnTo>
                    <a:lnTo>
                      <a:pt x="52" y="44"/>
                    </a:lnTo>
                    <a:lnTo>
                      <a:pt x="52" y="44"/>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42"/>
                    </a:lnTo>
                    <a:lnTo>
                      <a:pt x="52" y="38"/>
                    </a:lnTo>
                    <a:lnTo>
                      <a:pt x="52" y="38"/>
                    </a:lnTo>
                    <a:lnTo>
                      <a:pt x="52" y="38"/>
                    </a:lnTo>
                    <a:lnTo>
                      <a:pt x="52" y="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8" name="Freeform 145">
                <a:extLst>
                  <a:ext uri="{FF2B5EF4-FFF2-40B4-BE49-F238E27FC236}">
                    <a16:creationId xmlns:a16="http://schemas.microsoft.com/office/drawing/2014/main" id="{BF23E3F1-C693-6EFC-E850-E87B027799A4}"/>
                  </a:ext>
                </a:extLst>
              </p:cNvPr>
              <p:cNvSpPr>
                <a:spLocks/>
              </p:cNvSpPr>
              <p:nvPr/>
            </p:nvSpPr>
            <p:spPr bwMode="auto">
              <a:xfrm>
                <a:off x="5133975" y="4152968"/>
                <a:ext cx="336550" cy="314325"/>
              </a:xfrm>
              <a:custGeom>
                <a:avLst/>
                <a:gdLst>
                  <a:gd name="T0" fmla="*/ 172 w 212"/>
                  <a:gd name="T1" fmla="*/ 172 h 198"/>
                  <a:gd name="T2" fmla="*/ 152 w 212"/>
                  <a:gd name="T3" fmla="*/ 172 h 198"/>
                  <a:gd name="T4" fmla="*/ 142 w 212"/>
                  <a:gd name="T5" fmla="*/ 176 h 198"/>
                  <a:gd name="T6" fmla="*/ 134 w 212"/>
                  <a:gd name="T7" fmla="*/ 184 h 198"/>
                  <a:gd name="T8" fmla="*/ 122 w 212"/>
                  <a:gd name="T9" fmla="*/ 188 h 198"/>
                  <a:gd name="T10" fmla="*/ 108 w 212"/>
                  <a:gd name="T11" fmla="*/ 184 h 198"/>
                  <a:gd name="T12" fmla="*/ 96 w 212"/>
                  <a:gd name="T13" fmla="*/ 194 h 198"/>
                  <a:gd name="T14" fmla="*/ 90 w 212"/>
                  <a:gd name="T15" fmla="*/ 194 h 198"/>
                  <a:gd name="T16" fmla="*/ 78 w 212"/>
                  <a:gd name="T17" fmla="*/ 194 h 198"/>
                  <a:gd name="T18" fmla="*/ 60 w 212"/>
                  <a:gd name="T19" fmla="*/ 184 h 198"/>
                  <a:gd name="T20" fmla="*/ 48 w 212"/>
                  <a:gd name="T21" fmla="*/ 180 h 198"/>
                  <a:gd name="T22" fmla="*/ 40 w 212"/>
                  <a:gd name="T23" fmla="*/ 168 h 198"/>
                  <a:gd name="T24" fmla="*/ 32 w 212"/>
                  <a:gd name="T25" fmla="*/ 162 h 198"/>
                  <a:gd name="T26" fmla="*/ 30 w 212"/>
                  <a:gd name="T27" fmla="*/ 150 h 198"/>
                  <a:gd name="T28" fmla="*/ 22 w 212"/>
                  <a:gd name="T29" fmla="*/ 142 h 198"/>
                  <a:gd name="T30" fmla="*/ 14 w 212"/>
                  <a:gd name="T31" fmla="*/ 132 h 198"/>
                  <a:gd name="T32" fmla="*/ 4 w 212"/>
                  <a:gd name="T33" fmla="*/ 124 h 198"/>
                  <a:gd name="T34" fmla="*/ 4 w 212"/>
                  <a:gd name="T35" fmla="*/ 112 h 198"/>
                  <a:gd name="T36" fmla="*/ 14 w 212"/>
                  <a:gd name="T37" fmla="*/ 110 h 198"/>
                  <a:gd name="T38" fmla="*/ 18 w 212"/>
                  <a:gd name="T39" fmla="*/ 90 h 198"/>
                  <a:gd name="T40" fmla="*/ 18 w 212"/>
                  <a:gd name="T41" fmla="*/ 76 h 198"/>
                  <a:gd name="T42" fmla="*/ 30 w 212"/>
                  <a:gd name="T43" fmla="*/ 72 h 198"/>
                  <a:gd name="T44" fmla="*/ 30 w 212"/>
                  <a:gd name="T45" fmla="*/ 56 h 198"/>
                  <a:gd name="T46" fmla="*/ 36 w 212"/>
                  <a:gd name="T47" fmla="*/ 42 h 198"/>
                  <a:gd name="T48" fmla="*/ 44 w 212"/>
                  <a:gd name="T49" fmla="*/ 34 h 198"/>
                  <a:gd name="T50" fmla="*/ 48 w 212"/>
                  <a:gd name="T51" fmla="*/ 16 h 198"/>
                  <a:gd name="T52" fmla="*/ 60 w 212"/>
                  <a:gd name="T53" fmla="*/ 8 h 198"/>
                  <a:gd name="T54" fmla="*/ 66 w 212"/>
                  <a:gd name="T55" fmla="*/ 16 h 198"/>
                  <a:gd name="T56" fmla="*/ 70 w 212"/>
                  <a:gd name="T57" fmla="*/ 4 h 198"/>
                  <a:gd name="T58" fmla="*/ 82 w 212"/>
                  <a:gd name="T59" fmla="*/ 8 h 198"/>
                  <a:gd name="T60" fmla="*/ 90 w 212"/>
                  <a:gd name="T61" fmla="*/ 8 h 198"/>
                  <a:gd name="T62" fmla="*/ 96 w 212"/>
                  <a:gd name="T63" fmla="*/ 8 h 198"/>
                  <a:gd name="T64" fmla="*/ 108 w 212"/>
                  <a:gd name="T65" fmla="*/ 12 h 198"/>
                  <a:gd name="T66" fmla="*/ 116 w 212"/>
                  <a:gd name="T67" fmla="*/ 20 h 198"/>
                  <a:gd name="T68" fmla="*/ 122 w 212"/>
                  <a:gd name="T69" fmla="*/ 30 h 198"/>
                  <a:gd name="T70" fmla="*/ 130 w 212"/>
                  <a:gd name="T71" fmla="*/ 38 h 198"/>
                  <a:gd name="T72" fmla="*/ 130 w 212"/>
                  <a:gd name="T73" fmla="*/ 46 h 198"/>
                  <a:gd name="T74" fmla="*/ 122 w 212"/>
                  <a:gd name="T75" fmla="*/ 60 h 198"/>
                  <a:gd name="T76" fmla="*/ 130 w 212"/>
                  <a:gd name="T77" fmla="*/ 68 h 198"/>
                  <a:gd name="T78" fmla="*/ 142 w 212"/>
                  <a:gd name="T79" fmla="*/ 72 h 198"/>
                  <a:gd name="T80" fmla="*/ 142 w 212"/>
                  <a:gd name="T81" fmla="*/ 82 h 198"/>
                  <a:gd name="T82" fmla="*/ 148 w 212"/>
                  <a:gd name="T83" fmla="*/ 94 h 198"/>
                  <a:gd name="T84" fmla="*/ 164 w 212"/>
                  <a:gd name="T85" fmla="*/ 106 h 198"/>
                  <a:gd name="T86" fmla="*/ 186 w 212"/>
                  <a:gd name="T87" fmla="*/ 112 h 198"/>
                  <a:gd name="T88" fmla="*/ 198 w 212"/>
                  <a:gd name="T89" fmla="*/ 120 h 198"/>
                  <a:gd name="T90" fmla="*/ 208 w 212"/>
                  <a:gd name="T91" fmla="*/ 124 h 198"/>
                  <a:gd name="T92" fmla="*/ 186 w 212"/>
                  <a:gd name="T93" fmla="*/ 150 h 198"/>
                  <a:gd name="T94" fmla="*/ 178 w 212"/>
                  <a:gd name="T95" fmla="*/ 16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2" h="198">
                    <a:moveTo>
                      <a:pt x="178" y="162"/>
                    </a:moveTo>
                    <a:lnTo>
                      <a:pt x="176" y="164"/>
                    </a:lnTo>
                    <a:lnTo>
                      <a:pt x="172" y="168"/>
                    </a:lnTo>
                    <a:lnTo>
                      <a:pt x="172" y="172"/>
                    </a:lnTo>
                    <a:lnTo>
                      <a:pt x="164" y="172"/>
                    </a:lnTo>
                    <a:lnTo>
                      <a:pt x="160" y="172"/>
                    </a:lnTo>
                    <a:lnTo>
                      <a:pt x="156" y="172"/>
                    </a:lnTo>
                    <a:lnTo>
                      <a:pt x="152" y="172"/>
                    </a:lnTo>
                    <a:lnTo>
                      <a:pt x="148" y="172"/>
                    </a:lnTo>
                    <a:lnTo>
                      <a:pt x="148" y="176"/>
                    </a:lnTo>
                    <a:lnTo>
                      <a:pt x="146" y="176"/>
                    </a:lnTo>
                    <a:lnTo>
                      <a:pt x="142" y="176"/>
                    </a:lnTo>
                    <a:lnTo>
                      <a:pt x="142" y="180"/>
                    </a:lnTo>
                    <a:lnTo>
                      <a:pt x="142" y="184"/>
                    </a:lnTo>
                    <a:lnTo>
                      <a:pt x="138" y="184"/>
                    </a:lnTo>
                    <a:lnTo>
                      <a:pt x="134" y="184"/>
                    </a:lnTo>
                    <a:lnTo>
                      <a:pt x="130" y="184"/>
                    </a:lnTo>
                    <a:lnTo>
                      <a:pt x="130" y="188"/>
                    </a:lnTo>
                    <a:lnTo>
                      <a:pt x="126" y="188"/>
                    </a:lnTo>
                    <a:lnTo>
                      <a:pt x="122" y="188"/>
                    </a:lnTo>
                    <a:lnTo>
                      <a:pt x="118" y="188"/>
                    </a:lnTo>
                    <a:lnTo>
                      <a:pt x="116" y="188"/>
                    </a:lnTo>
                    <a:lnTo>
                      <a:pt x="112" y="184"/>
                    </a:lnTo>
                    <a:lnTo>
                      <a:pt x="108" y="184"/>
                    </a:lnTo>
                    <a:lnTo>
                      <a:pt x="104" y="188"/>
                    </a:lnTo>
                    <a:lnTo>
                      <a:pt x="100" y="188"/>
                    </a:lnTo>
                    <a:lnTo>
                      <a:pt x="96" y="192"/>
                    </a:lnTo>
                    <a:lnTo>
                      <a:pt x="96" y="194"/>
                    </a:lnTo>
                    <a:lnTo>
                      <a:pt x="92" y="194"/>
                    </a:lnTo>
                    <a:lnTo>
                      <a:pt x="92" y="198"/>
                    </a:lnTo>
                    <a:lnTo>
                      <a:pt x="90" y="198"/>
                    </a:lnTo>
                    <a:lnTo>
                      <a:pt x="90" y="194"/>
                    </a:lnTo>
                    <a:lnTo>
                      <a:pt x="90" y="198"/>
                    </a:lnTo>
                    <a:lnTo>
                      <a:pt x="86" y="194"/>
                    </a:lnTo>
                    <a:lnTo>
                      <a:pt x="82" y="194"/>
                    </a:lnTo>
                    <a:lnTo>
                      <a:pt x="78" y="194"/>
                    </a:lnTo>
                    <a:lnTo>
                      <a:pt x="74" y="194"/>
                    </a:lnTo>
                    <a:lnTo>
                      <a:pt x="70" y="194"/>
                    </a:lnTo>
                    <a:lnTo>
                      <a:pt x="70" y="192"/>
                    </a:lnTo>
                    <a:lnTo>
                      <a:pt x="60" y="184"/>
                    </a:lnTo>
                    <a:lnTo>
                      <a:pt x="60" y="180"/>
                    </a:lnTo>
                    <a:lnTo>
                      <a:pt x="56" y="180"/>
                    </a:lnTo>
                    <a:lnTo>
                      <a:pt x="52" y="180"/>
                    </a:lnTo>
                    <a:lnTo>
                      <a:pt x="48" y="180"/>
                    </a:lnTo>
                    <a:lnTo>
                      <a:pt x="44" y="180"/>
                    </a:lnTo>
                    <a:lnTo>
                      <a:pt x="40" y="180"/>
                    </a:lnTo>
                    <a:lnTo>
                      <a:pt x="40" y="176"/>
                    </a:lnTo>
                    <a:lnTo>
                      <a:pt x="40" y="168"/>
                    </a:lnTo>
                    <a:lnTo>
                      <a:pt x="40" y="164"/>
                    </a:lnTo>
                    <a:lnTo>
                      <a:pt x="36" y="164"/>
                    </a:lnTo>
                    <a:lnTo>
                      <a:pt x="32" y="164"/>
                    </a:lnTo>
                    <a:lnTo>
                      <a:pt x="32" y="162"/>
                    </a:lnTo>
                    <a:lnTo>
                      <a:pt x="30" y="162"/>
                    </a:lnTo>
                    <a:lnTo>
                      <a:pt x="30" y="158"/>
                    </a:lnTo>
                    <a:lnTo>
                      <a:pt x="30" y="154"/>
                    </a:lnTo>
                    <a:lnTo>
                      <a:pt x="30" y="150"/>
                    </a:lnTo>
                    <a:lnTo>
                      <a:pt x="26" y="150"/>
                    </a:lnTo>
                    <a:lnTo>
                      <a:pt x="26" y="146"/>
                    </a:lnTo>
                    <a:lnTo>
                      <a:pt x="26" y="142"/>
                    </a:lnTo>
                    <a:lnTo>
                      <a:pt x="22" y="142"/>
                    </a:lnTo>
                    <a:lnTo>
                      <a:pt x="22" y="138"/>
                    </a:lnTo>
                    <a:lnTo>
                      <a:pt x="18" y="138"/>
                    </a:lnTo>
                    <a:lnTo>
                      <a:pt x="18" y="136"/>
                    </a:lnTo>
                    <a:lnTo>
                      <a:pt x="14" y="132"/>
                    </a:lnTo>
                    <a:lnTo>
                      <a:pt x="14" y="128"/>
                    </a:lnTo>
                    <a:lnTo>
                      <a:pt x="10" y="124"/>
                    </a:lnTo>
                    <a:lnTo>
                      <a:pt x="6" y="124"/>
                    </a:lnTo>
                    <a:lnTo>
                      <a:pt x="4" y="124"/>
                    </a:lnTo>
                    <a:lnTo>
                      <a:pt x="0" y="124"/>
                    </a:lnTo>
                    <a:lnTo>
                      <a:pt x="0" y="120"/>
                    </a:lnTo>
                    <a:lnTo>
                      <a:pt x="4" y="116"/>
                    </a:lnTo>
                    <a:lnTo>
                      <a:pt x="4" y="112"/>
                    </a:lnTo>
                    <a:lnTo>
                      <a:pt x="6" y="112"/>
                    </a:lnTo>
                    <a:lnTo>
                      <a:pt x="10" y="112"/>
                    </a:lnTo>
                    <a:lnTo>
                      <a:pt x="14" y="112"/>
                    </a:lnTo>
                    <a:lnTo>
                      <a:pt x="14" y="110"/>
                    </a:lnTo>
                    <a:lnTo>
                      <a:pt x="18" y="106"/>
                    </a:lnTo>
                    <a:lnTo>
                      <a:pt x="18" y="102"/>
                    </a:lnTo>
                    <a:lnTo>
                      <a:pt x="14" y="94"/>
                    </a:lnTo>
                    <a:lnTo>
                      <a:pt x="18" y="90"/>
                    </a:lnTo>
                    <a:lnTo>
                      <a:pt x="18" y="86"/>
                    </a:lnTo>
                    <a:lnTo>
                      <a:pt x="18" y="82"/>
                    </a:lnTo>
                    <a:lnTo>
                      <a:pt x="18" y="80"/>
                    </a:lnTo>
                    <a:lnTo>
                      <a:pt x="18" y="76"/>
                    </a:lnTo>
                    <a:lnTo>
                      <a:pt x="22" y="72"/>
                    </a:lnTo>
                    <a:lnTo>
                      <a:pt x="22" y="68"/>
                    </a:lnTo>
                    <a:lnTo>
                      <a:pt x="26" y="72"/>
                    </a:lnTo>
                    <a:lnTo>
                      <a:pt x="30" y="72"/>
                    </a:lnTo>
                    <a:lnTo>
                      <a:pt x="30" y="68"/>
                    </a:lnTo>
                    <a:lnTo>
                      <a:pt x="30" y="64"/>
                    </a:lnTo>
                    <a:lnTo>
                      <a:pt x="30" y="60"/>
                    </a:lnTo>
                    <a:lnTo>
                      <a:pt x="30" y="56"/>
                    </a:lnTo>
                    <a:lnTo>
                      <a:pt x="30" y="54"/>
                    </a:lnTo>
                    <a:lnTo>
                      <a:pt x="32" y="54"/>
                    </a:lnTo>
                    <a:lnTo>
                      <a:pt x="32" y="50"/>
                    </a:lnTo>
                    <a:lnTo>
                      <a:pt x="36" y="42"/>
                    </a:lnTo>
                    <a:lnTo>
                      <a:pt x="36" y="38"/>
                    </a:lnTo>
                    <a:lnTo>
                      <a:pt x="40" y="38"/>
                    </a:lnTo>
                    <a:lnTo>
                      <a:pt x="44" y="38"/>
                    </a:lnTo>
                    <a:lnTo>
                      <a:pt x="44" y="34"/>
                    </a:lnTo>
                    <a:lnTo>
                      <a:pt x="48" y="26"/>
                    </a:lnTo>
                    <a:lnTo>
                      <a:pt x="48" y="24"/>
                    </a:lnTo>
                    <a:lnTo>
                      <a:pt x="48" y="20"/>
                    </a:lnTo>
                    <a:lnTo>
                      <a:pt x="48" y="16"/>
                    </a:lnTo>
                    <a:lnTo>
                      <a:pt x="52" y="12"/>
                    </a:lnTo>
                    <a:lnTo>
                      <a:pt x="56" y="12"/>
                    </a:lnTo>
                    <a:lnTo>
                      <a:pt x="60" y="12"/>
                    </a:lnTo>
                    <a:lnTo>
                      <a:pt x="60" y="8"/>
                    </a:lnTo>
                    <a:lnTo>
                      <a:pt x="62" y="8"/>
                    </a:lnTo>
                    <a:lnTo>
                      <a:pt x="62" y="12"/>
                    </a:lnTo>
                    <a:lnTo>
                      <a:pt x="62" y="16"/>
                    </a:lnTo>
                    <a:lnTo>
                      <a:pt x="66" y="16"/>
                    </a:lnTo>
                    <a:lnTo>
                      <a:pt x="66" y="8"/>
                    </a:lnTo>
                    <a:lnTo>
                      <a:pt x="70" y="4"/>
                    </a:lnTo>
                    <a:lnTo>
                      <a:pt x="70" y="0"/>
                    </a:lnTo>
                    <a:lnTo>
                      <a:pt x="70" y="4"/>
                    </a:lnTo>
                    <a:lnTo>
                      <a:pt x="74" y="4"/>
                    </a:lnTo>
                    <a:lnTo>
                      <a:pt x="74" y="8"/>
                    </a:lnTo>
                    <a:lnTo>
                      <a:pt x="78" y="8"/>
                    </a:lnTo>
                    <a:lnTo>
                      <a:pt x="82" y="8"/>
                    </a:lnTo>
                    <a:lnTo>
                      <a:pt x="86" y="8"/>
                    </a:lnTo>
                    <a:lnTo>
                      <a:pt x="86" y="4"/>
                    </a:lnTo>
                    <a:lnTo>
                      <a:pt x="90" y="4"/>
                    </a:lnTo>
                    <a:lnTo>
                      <a:pt x="90" y="8"/>
                    </a:lnTo>
                    <a:lnTo>
                      <a:pt x="92" y="8"/>
                    </a:lnTo>
                    <a:lnTo>
                      <a:pt x="92" y="4"/>
                    </a:lnTo>
                    <a:lnTo>
                      <a:pt x="92" y="8"/>
                    </a:lnTo>
                    <a:lnTo>
                      <a:pt x="96" y="8"/>
                    </a:lnTo>
                    <a:lnTo>
                      <a:pt x="100" y="8"/>
                    </a:lnTo>
                    <a:lnTo>
                      <a:pt x="104" y="8"/>
                    </a:lnTo>
                    <a:lnTo>
                      <a:pt x="104" y="12"/>
                    </a:lnTo>
                    <a:lnTo>
                      <a:pt x="108" y="12"/>
                    </a:lnTo>
                    <a:lnTo>
                      <a:pt x="112" y="12"/>
                    </a:lnTo>
                    <a:lnTo>
                      <a:pt x="112" y="16"/>
                    </a:lnTo>
                    <a:lnTo>
                      <a:pt x="116" y="16"/>
                    </a:lnTo>
                    <a:lnTo>
                      <a:pt x="116" y="20"/>
                    </a:lnTo>
                    <a:lnTo>
                      <a:pt x="116" y="24"/>
                    </a:lnTo>
                    <a:lnTo>
                      <a:pt x="118" y="26"/>
                    </a:lnTo>
                    <a:lnTo>
                      <a:pt x="122" y="26"/>
                    </a:lnTo>
                    <a:lnTo>
                      <a:pt x="122" y="30"/>
                    </a:lnTo>
                    <a:lnTo>
                      <a:pt x="126" y="30"/>
                    </a:lnTo>
                    <a:lnTo>
                      <a:pt x="126" y="34"/>
                    </a:lnTo>
                    <a:lnTo>
                      <a:pt x="130" y="34"/>
                    </a:lnTo>
                    <a:lnTo>
                      <a:pt x="130" y="38"/>
                    </a:lnTo>
                    <a:lnTo>
                      <a:pt x="130" y="42"/>
                    </a:lnTo>
                    <a:lnTo>
                      <a:pt x="134" y="42"/>
                    </a:lnTo>
                    <a:lnTo>
                      <a:pt x="134" y="46"/>
                    </a:lnTo>
                    <a:lnTo>
                      <a:pt x="130" y="46"/>
                    </a:lnTo>
                    <a:lnTo>
                      <a:pt x="130" y="50"/>
                    </a:lnTo>
                    <a:lnTo>
                      <a:pt x="126" y="54"/>
                    </a:lnTo>
                    <a:lnTo>
                      <a:pt x="126" y="56"/>
                    </a:lnTo>
                    <a:lnTo>
                      <a:pt x="122" y="60"/>
                    </a:lnTo>
                    <a:lnTo>
                      <a:pt x="126" y="60"/>
                    </a:lnTo>
                    <a:lnTo>
                      <a:pt x="126" y="64"/>
                    </a:lnTo>
                    <a:lnTo>
                      <a:pt x="126" y="68"/>
                    </a:lnTo>
                    <a:lnTo>
                      <a:pt x="130" y="68"/>
                    </a:lnTo>
                    <a:lnTo>
                      <a:pt x="134" y="68"/>
                    </a:lnTo>
                    <a:lnTo>
                      <a:pt x="138" y="68"/>
                    </a:lnTo>
                    <a:lnTo>
                      <a:pt x="142" y="68"/>
                    </a:lnTo>
                    <a:lnTo>
                      <a:pt x="142" y="72"/>
                    </a:lnTo>
                    <a:lnTo>
                      <a:pt x="138" y="72"/>
                    </a:lnTo>
                    <a:lnTo>
                      <a:pt x="138" y="76"/>
                    </a:lnTo>
                    <a:lnTo>
                      <a:pt x="138" y="80"/>
                    </a:lnTo>
                    <a:lnTo>
                      <a:pt x="142" y="82"/>
                    </a:lnTo>
                    <a:lnTo>
                      <a:pt x="142" y="86"/>
                    </a:lnTo>
                    <a:lnTo>
                      <a:pt x="146" y="86"/>
                    </a:lnTo>
                    <a:lnTo>
                      <a:pt x="146" y="90"/>
                    </a:lnTo>
                    <a:lnTo>
                      <a:pt x="148" y="94"/>
                    </a:lnTo>
                    <a:lnTo>
                      <a:pt x="148" y="98"/>
                    </a:lnTo>
                    <a:lnTo>
                      <a:pt x="152" y="98"/>
                    </a:lnTo>
                    <a:lnTo>
                      <a:pt x="156" y="102"/>
                    </a:lnTo>
                    <a:lnTo>
                      <a:pt x="164" y="106"/>
                    </a:lnTo>
                    <a:lnTo>
                      <a:pt x="172" y="110"/>
                    </a:lnTo>
                    <a:lnTo>
                      <a:pt x="176" y="110"/>
                    </a:lnTo>
                    <a:lnTo>
                      <a:pt x="178" y="112"/>
                    </a:lnTo>
                    <a:lnTo>
                      <a:pt x="186" y="112"/>
                    </a:lnTo>
                    <a:lnTo>
                      <a:pt x="190" y="116"/>
                    </a:lnTo>
                    <a:lnTo>
                      <a:pt x="194" y="116"/>
                    </a:lnTo>
                    <a:lnTo>
                      <a:pt x="198" y="116"/>
                    </a:lnTo>
                    <a:lnTo>
                      <a:pt x="198" y="120"/>
                    </a:lnTo>
                    <a:lnTo>
                      <a:pt x="202" y="120"/>
                    </a:lnTo>
                    <a:lnTo>
                      <a:pt x="208" y="120"/>
                    </a:lnTo>
                    <a:lnTo>
                      <a:pt x="212" y="120"/>
                    </a:lnTo>
                    <a:lnTo>
                      <a:pt x="208" y="124"/>
                    </a:lnTo>
                    <a:lnTo>
                      <a:pt x="204" y="128"/>
                    </a:lnTo>
                    <a:lnTo>
                      <a:pt x="198" y="136"/>
                    </a:lnTo>
                    <a:lnTo>
                      <a:pt x="194" y="142"/>
                    </a:lnTo>
                    <a:lnTo>
                      <a:pt x="186" y="150"/>
                    </a:lnTo>
                    <a:lnTo>
                      <a:pt x="186" y="154"/>
                    </a:lnTo>
                    <a:lnTo>
                      <a:pt x="182" y="154"/>
                    </a:lnTo>
                    <a:lnTo>
                      <a:pt x="178" y="158"/>
                    </a:lnTo>
                    <a:lnTo>
                      <a:pt x="178" y="162"/>
                    </a:lnTo>
                    <a:lnTo>
                      <a:pt x="178" y="162"/>
                    </a:lnTo>
                    <a:lnTo>
                      <a:pt x="178" y="16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49" name="Freeform 146">
                <a:extLst>
                  <a:ext uri="{FF2B5EF4-FFF2-40B4-BE49-F238E27FC236}">
                    <a16:creationId xmlns:a16="http://schemas.microsoft.com/office/drawing/2014/main" id="{E9A5C5E7-7D09-2504-C151-BB92E4DDF124}"/>
                  </a:ext>
                </a:extLst>
              </p:cNvPr>
              <p:cNvSpPr>
                <a:spLocks noEditPoints="1"/>
              </p:cNvSpPr>
              <p:nvPr/>
            </p:nvSpPr>
            <p:spPr bwMode="auto">
              <a:xfrm>
                <a:off x="4587875" y="4499043"/>
                <a:ext cx="133350" cy="165100"/>
              </a:xfrm>
              <a:custGeom>
                <a:avLst/>
                <a:gdLst>
                  <a:gd name="T0" fmla="*/ 46 w 84"/>
                  <a:gd name="T1" fmla="*/ 90 h 104"/>
                  <a:gd name="T2" fmla="*/ 46 w 84"/>
                  <a:gd name="T3" fmla="*/ 96 h 104"/>
                  <a:gd name="T4" fmla="*/ 46 w 84"/>
                  <a:gd name="T5" fmla="*/ 100 h 104"/>
                  <a:gd name="T6" fmla="*/ 42 w 84"/>
                  <a:gd name="T7" fmla="*/ 100 h 104"/>
                  <a:gd name="T8" fmla="*/ 34 w 84"/>
                  <a:gd name="T9" fmla="*/ 104 h 104"/>
                  <a:gd name="T10" fmla="*/ 30 w 84"/>
                  <a:gd name="T11" fmla="*/ 100 h 104"/>
                  <a:gd name="T12" fmla="*/ 26 w 84"/>
                  <a:gd name="T13" fmla="*/ 92 h 104"/>
                  <a:gd name="T14" fmla="*/ 20 w 84"/>
                  <a:gd name="T15" fmla="*/ 86 h 104"/>
                  <a:gd name="T16" fmla="*/ 16 w 84"/>
                  <a:gd name="T17" fmla="*/ 82 h 104"/>
                  <a:gd name="T18" fmla="*/ 20 w 84"/>
                  <a:gd name="T19" fmla="*/ 82 h 104"/>
                  <a:gd name="T20" fmla="*/ 16 w 84"/>
                  <a:gd name="T21" fmla="*/ 82 h 104"/>
                  <a:gd name="T22" fmla="*/ 12 w 84"/>
                  <a:gd name="T23" fmla="*/ 74 h 104"/>
                  <a:gd name="T24" fmla="*/ 12 w 84"/>
                  <a:gd name="T25" fmla="*/ 74 h 104"/>
                  <a:gd name="T26" fmla="*/ 8 w 84"/>
                  <a:gd name="T27" fmla="*/ 70 h 104"/>
                  <a:gd name="T28" fmla="*/ 8 w 84"/>
                  <a:gd name="T29" fmla="*/ 68 h 104"/>
                  <a:gd name="T30" fmla="*/ 4 w 84"/>
                  <a:gd name="T31" fmla="*/ 60 h 104"/>
                  <a:gd name="T32" fmla="*/ 12 w 84"/>
                  <a:gd name="T33" fmla="*/ 68 h 104"/>
                  <a:gd name="T34" fmla="*/ 12 w 84"/>
                  <a:gd name="T35" fmla="*/ 68 h 104"/>
                  <a:gd name="T36" fmla="*/ 8 w 84"/>
                  <a:gd name="T37" fmla="*/ 64 h 104"/>
                  <a:gd name="T38" fmla="*/ 4 w 84"/>
                  <a:gd name="T39" fmla="*/ 64 h 104"/>
                  <a:gd name="T40" fmla="*/ 0 w 84"/>
                  <a:gd name="T41" fmla="*/ 48 h 104"/>
                  <a:gd name="T42" fmla="*/ 4 w 84"/>
                  <a:gd name="T43" fmla="*/ 52 h 104"/>
                  <a:gd name="T44" fmla="*/ 8 w 84"/>
                  <a:gd name="T45" fmla="*/ 44 h 104"/>
                  <a:gd name="T46" fmla="*/ 8 w 84"/>
                  <a:gd name="T47" fmla="*/ 40 h 104"/>
                  <a:gd name="T48" fmla="*/ 8 w 84"/>
                  <a:gd name="T49" fmla="*/ 38 h 104"/>
                  <a:gd name="T50" fmla="*/ 12 w 84"/>
                  <a:gd name="T51" fmla="*/ 38 h 104"/>
                  <a:gd name="T52" fmla="*/ 16 w 84"/>
                  <a:gd name="T53" fmla="*/ 38 h 104"/>
                  <a:gd name="T54" fmla="*/ 12 w 84"/>
                  <a:gd name="T55" fmla="*/ 30 h 104"/>
                  <a:gd name="T56" fmla="*/ 12 w 84"/>
                  <a:gd name="T57" fmla="*/ 30 h 104"/>
                  <a:gd name="T58" fmla="*/ 16 w 84"/>
                  <a:gd name="T59" fmla="*/ 26 h 104"/>
                  <a:gd name="T60" fmla="*/ 16 w 84"/>
                  <a:gd name="T61" fmla="*/ 22 h 104"/>
                  <a:gd name="T62" fmla="*/ 20 w 84"/>
                  <a:gd name="T63" fmla="*/ 22 h 104"/>
                  <a:gd name="T64" fmla="*/ 26 w 84"/>
                  <a:gd name="T65" fmla="*/ 22 h 104"/>
                  <a:gd name="T66" fmla="*/ 38 w 84"/>
                  <a:gd name="T67" fmla="*/ 10 h 104"/>
                  <a:gd name="T68" fmla="*/ 38 w 84"/>
                  <a:gd name="T69" fmla="*/ 0 h 104"/>
                  <a:gd name="T70" fmla="*/ 54 w 84"/>
                  <a:gd name="T71" fmla="*/ 0 h 104"/>
                  <a:gd name="T72" fmla="*/ 64 w 84"/>
                  <a:gd name="T73" fmla="*/ 0 h 104"/>
                  <a:gd name="T74" fmla="*/ 64 w 84"/>
                  <a:gd name="T75" fmla="*/ 4 h 104"/>
                  <a:gd name="T76" fmla="*/ 64 w 84"/>
                  <a:gd name="T77" fmla="*/ 10 h 104"/>
                  <a:gd name="T78" fmla="*/ 64 w 84"/>
                  <a:gd name="T79" fmla="*/ 18 h 104"/>
                  <a:gd name="T80" fmla="*/ 72 w 84"/>
                  <a:gd name="T81" fmla="*/ 14 h 104"/>
                  <a:gd name="T82" fmla="*/ 80 w 84"/>
                  <a:gd name="T83" fmla="*/ 14 h 104"/>
                  <a:gd name="T84" fmla="*/ 84 w 84"/>
                  <a:gd name="T85" fmla="*/ 22 h 104"/>
                  <a:gd name="T86" fmla="*/ 76 w 84"/>
                  <a:gd name="T87" fmla="*/ 30 h 104"/>
                  <a:gd name="T88" fmla="*/ 76 w 84"/>
                  <a:gd name="T89" fmla="*/ 40 h 104"/>
                  <a:gd name="T90" fmla="*/ 80 w 84"/>
                  <a:gd name="T91" fmla="*/ 44 h 104"/>
                  <a:gd name="T92" fmla="*/ 84 w 84"/>
                  <a:gd name="T93" fmla="*/ 48 h 104"/>
                  <a:gd name="T94" fmla="*/ 84 w 84"/>
                  <a:gd name="T95" fmla="*/ 60 h 104"/>
                  <a:gd name="T96" fmla="*/ 84 w 84"/>
                  <a:gd name="T97" fmla="*/ 70 h 104"/>
                  <a:gd name="T98" fmla="*/ 80 w 84"/>
                  <a:gd name="T99" fmla="*/ 74 h 104"/>
                  <a:gd name="T100" fmla="*/ 76 w 84"/>
                  <a:gd name="T101" fmla="*/ 82 h 104"/>
                  <a:gd name="T102" fmla="*/ 72 w 84"/>
                  <a:gd name="T103" fmla="*/ 78 h 104"/>
                  <a:gd name="T104" fmla="*/ 64 w 84"/>
                  <a:gd name="T105" fmla="*/ 78 h 104"/>
                  <a:gd name="T106" fmla="*/ 60 w 84"/>
                  <a:gd name="T107" fmla="*/ 78 h 104"/>
                  <a:gd name="T108" fmla="*/ 56 w 84"/>
                  <a:gd name="T109" fmla="*/ 70 h 104"/>
                  <a:gd name="T110" fmla="*/ 54 w 84"/>
                  <a:gd name="T111" fmla="*/ 74 h 104"/>
                  <a:gd name="T112" fmla="*/ 50 w 84"/>
                  <a:gd name="T113" fmla="*/ 78 h 104"/>
                  <a:gd name="T114" fmla="*/ 42 w 84"/>
                  <a:gd name="T115" fmla="*/ 78 h 104"/>
                  <a:gd name="T116" fmla="*/ 42 w 84"/>
                  <a:gd name="T117" fmla="*/ 86 h 104"/>
                  <a:gd name="T118" fmla="*/ 4 w 84"/>
                  <a:gd name="T119" fmla="*/ 52 h 104"/>
                  <a:gd name="T120" fmla="*/ 4 w 84"/>
                  <a:gd name="T12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 h="104">
                    <a:moveTo>
                      <a:pt x="42" y="86"/>
                    </a:moveTo>
                    <a:lnTo>
                      <a:pt x="42" y="86"/>
                    </a:lnTo>
                    <a:lnTo>
                      <a:pt x="42" y="90"/>
                    </a:lnTo>
                    <a:lnTo>
                      <a:pt x="42" y="90"/>
                    </a:lnTo>
                    <a:lnTo>
                      <a:pt x="42" y="86"/>
                    </a:lnTo>
                    <a:lnTo>
                      <a:pt x="46" y="90"/>
                    </a:lnTo>
                    <a:lnTo>
                      <a:pt x="46" y="90"/>
                    </a:lnTo>
                    <a:lnTo>
                      <a:pt x="46" y="90"/>
                    </a:lnTo>
                    <a:lnTo>
                      <a:pt x="46" y="90"/>
                    </a:lnTo>
                    <a:lnTo>
                      <a:pt x="42" y="92"/>
                    </a:lnTo>
                    <a:lnTo>
                      <a:pt x="42" y="92"/>
                    </a:lnTo>
                    <a:lnTo>
                      <a:pt x="42" y="92"/>
                    </a:lnTo>
                    <a:lnTo>
                      <a:pt x="46" y="92"/>
                    </a:lnTo>
                    <a:lnTo>
                      <a:pt x="46" y="92"/>
                    </a:lnTo>
                    <a:lnTo>
                      <a:pt x="46" y="92"/>
                    </a:lnTo>
                    <a:lnTo>
                      <a:pt x="46" y="96"/>
                    </a:lnTo>
                    <a:lnTo>
                      <a:pt x="46" y="96"/>
                    </a:lnTo>
                    <a:lnTo>
                      <a:pt x="46" y="96"/>
                    </a:lnTo>
                    <a:lnTo>
                      <a:pt x="46" y="96"/>
                    </a:lnTo>
                    <a:lnTo>
                      <a:pt x="46" y="96"/>
                    </a:lnTo>
                    <a:lnTo>
                      <a:pt x="46" y="96"/>
                    </a:lnTo>
                    <a:lnTo>
                      <a:pt x="46" y="100"/>
                    </a:lnTo>
                    <a:lnTo>
                      <a:pt x="46" y="100"/>
                    </a:lnTo>
                    <a:lnTo>
                      <a:pt x="46" y="100"/>
                    </a:lnTo>
                    <a:lnTo>
                      <a:pt x="46" y="100"/>
                    </a:lnTo>
                    <a:lnTo>
                      <a:pt x="46" y="100"/>
                    </a:lnTo>
                    <a:lnTo>
                      <a:pt x="46" y="100"/>
                    </a:lnTo>
                    <a:lnTo>
                      <a:pt x="46" y="100"/>
                    </a:lnTo>
                    <a:lnTo>
                      <a:pt x="46" y="100"/>
                    </a:lnTo>
                    <a:lnTo>
                      <a:pt x="46" y="100"/>
                    </a:lnTo>
                    <a:lnTo>
                      <a:pt x="42" y="100"/>
                    </a:lnTo>
                    <a:lnTo>
                      <a:pt x="42" y="100"/>
                    </a:lnTo>
                    <a:lnTo>
                      <a:pt x="42" y="100"/>
                    </a:lnTo>
                    <a:lnTo>
                      <a:pt x="42" y="100"/>
                    </a:lnTo>
                    <a:lnTo>
                      <a:pt x="42" y="100"/>
                    </a:lnTo>
                    <a:lnTo>
                      <a:pt x="42" y="100"/>
                    </a:lnTo>
                    <a:lnTo>
                      <a:pt x="38" y="100"/>
                    </a:lnTo>
                    <a:lnTo>
                      <a:pt x="38" y="100"/>
                    </a:lnTo>
                    <a:lnTo>
                      <a:pt x="34" y="104"/>
                    </a:lnTo>
                    <a:lnTo>
                      <a:pt x="34" y="104"/>
                    </a:lnTo>
                    <a:lnTo>
                      <a:pt x="34" y="104"/>
                    </a:lnTo>
                    <a:lnTo>
                      <a:pt x="34" y="104"/>
                    </a:lnTo>
                    <a:lnTo>
                      <a:pt x="34" y="104"/>
                    </a:lnTo>
                    <a:lnTo>
                      <a:pt x="34" y="104"/>
                    </a:lnTo>
                    <a:lnTo>
                      <a:pt x="34" y="104"/>
                    </a:lnTo>
                    <a:lnTo>
                      <a:pt x="34" y="100"/>
                    </a:lnTo>
                    <a:lnTo>
                      <a:pt x="34" y="100"/>
                    </a:lnTo>
                    <a:lnTo>
                      <a:pt x="30" y="100"/>
                    </a:lnTo>
                    <a:lnTo>
                      <a:pt x="30" y="100"/>
                    </a:lnTo>
                    <a:lnTo>
                      <a:pt x="30" y="100"/>
                    </a:lnTo>
                    <a:lnTo>
                      <a:pt x="30" y="100"/>
                    </a:lnTo>
                    <a:lnTo>
                      <a:pt x="30" y="96"/>
                    </a:lnTo>
                    <a:lnTo>
                      <a:pt x="26" y="96"/>
                    </a:lnTo>
                    <a:lnTo>
                      <a:pt x="26" y="96"/>
                    </a:lnTo>
                    <a:lnTo>
                      <a:pt x="26" y="96"/>
                    </a:lnTo>
                    <a:lnTo>
                      <a:pt x="26" y="92"/>
                    </a:lnTo>
                    <a:lnTo>
                      <a:pt x="26" y="92"/>
                    </a:lnTo>
                    <a:lnTo>
                      <a:pt x="24" y="90"/>
                    </a:lnTo>
                    <a:lnTo>
                      <a:pt x="24" y="90"/>
                    </a:lnTo>
                    <a:lnTo>
                      <a:pt x="24" y="90"/>
                    </a:lnTo>
                    <a:lnTo>
                      <a:pt x="20" y="86"/>
                    </a:lnTo>
                    <a:lnTo>
                      <a:pt x="20" y="86"/>
                    </a:lnTo>
                    <a:lnTo>
                      <a:pt x="20" y="86"/>
                    </a:lnTo>
                    <a:lnTo>
                      <a:pt x="20" y="86"/>
                    </a:lnTo>
                    <a:lnTo>
                      <a:pt x="20" y="86"/>
                    </a:lnTo>
                    <a:lnTo>
                      <a:pt x="20" y="86"/>
                    </a:lnTo>
                    <a:lnTo>
                      <a:pt x="16" y="82"/>
                    </a:lnTo>
                    <a:lnTo>
                      <a:pt x="16" y="82"/>
                    </a:lnTo>
                    <a:lnTo>
                      <a:pt x="16" y="82"/>
                    </a:lnTo>
                    <a:lnTo>
                      <a:pt x="16" y="82"/>
                    </a:lnTo>
                    <a:lnTo>
                      <a:pt x="16" y="82"/>
                    </a:lnTo>
                    <a:lnTo>
                      <a:pt x="16" y="82"/>
                    </a:lnTo>
                    <a:lnTo>
                      <a:pt x="20" y="82"/>
                    </a:lnTo>
                    <a:lnTo>
                      <a:pt x="20" y="82"/>
                    </a:lnTo>
                    <a:lnTo>
                      <a:pt x="20" y="86"/>
                    </a:lnTo>
                    <a:lnTo>
                      <a:pt x="24" y="82"/>
                    </a:lnTo>
                    <a:lnTo>
                      <a:pt x="20" y="82"/>
                    </a:lnTo>
                    <a:lnTo>
                      <a:pt x="20" y="82"/>
                    </a:lnTo>
                    <a:lnTo>
                      <a:pt x="20" y="82"/>
                    </a:lnTo>
                    <a:lnTo>
                      <a:pt x="20" y="82"/>
                    </a:lnTo>
                    <a:lnTo>
                      <a:pt x="20" y="82"/>
                    </a:lnTo>
                    <a:lnTo>
                      <a:pt x="20" y="82"/>
                    </a:lnTo>
                    <a:lnTo>
                      <a:pt x="16" y="82"/>
                    </a:lnTo>
                    <a:lnTo>
                      <a:pt x="16" y="82"/>
                    </a:lnTo>
                    <a:lnTo>
                      <a:pt x="16" y="82"/>
                    </a:lnTo>
                    <a:lnTo>
                      <a:pt x="16" y="82"/>
                    </a:lnTo>
                    <a:lnTo>
                      <a:pt x="16" y="82"/>
                    </a:lnTo>
                    <a:lnTo>
                      <a:pt x="16" y="82"/>
                    </a:lnTo>
                    <a:lnTo>
                      <a:pt x="16" y="78"/>
                    </a:lnTo>
                    <a:lnTo>
                      <a:pt x="12" y="78"/>
                    </a:lnTo>
                    <a:lnTo>
                      <a:pt x="12" y="78"/>
                    </a:lnTo>
                    <a:lnTo>
                      <a:pt x="12" y="78"/>
                    </a:lnTo>
                    <a:lnTo>
                      <a:pt x="12" y="78"/>
                    </a:lnTo>
                    <a:lnTo>
                      <a:pt x="12" y="78"/>
                    </a:lnTo>
                    <a:lnTo>
                      <a:pt x="12" y="78"/>
                    </a:lnTo>
                    <a:lnTo>
                      <a:pt x="12" y="74"/>
                    </a:lnTo>
                    <a:lnTo>
                      <a:pt x="12" y="74"/>
                    </a:lnTo>
                    <a:lnTo>
                      <a:pt x="12" y="74"/>
                    </a:lnTo>
                    <a:lnTo>
                      <a:pt x="12" y="74"/>
                    </a:lnTo>
                    <a:lnTo>
                      <a:pt x="12" y="74"/>
                    </a:lnTo>
                    <a:lnTo>
                      <a:pt x="8" y="70"/>
                    </a:lnTo>
                    <a:lnTo>
                      <a:pt x="8" y="70"/>
                    </a:lnTo>
                    <a:lnTo>
                      <a:pt x="12" y="70"/>
                    </a:lnTo>
                    <a:lnTo>
                      <a:pt x="12" y="74"/>
                    </a:lnTo>
                    <a:lnTo>
                      <a:pt x="12" y="74"/>
                    </a:lnTo>
                    <a:lnTo>
                      <a:pt x="12" y="74"/>
                    </a:lnTo>
                    <a:lnTo>
                      <a:pt x="12" y="74"/>
                    </a:lnTo>
                    <a:lnTo>
                      <a:pt x="12" y="74"/>
                    </a:lnTo>
                    <a:lnTo>
                      <a:pt x="12" y="70"/>
                    </a:lnTo>
                    <a:lnTo>
                      <a:pt x="12" y="70"/>
                    </a:lnTo>
                    <a:lnTo>
                      <a:pt x="12" y="70"/>
                    </a:lnTo>
                    <a:lnTo>
                      <a:pt x="8" y="70"/>
                    </a:lnTo>
                    <a:lnTo>
                      <a:pt x="8" y="70"/>
                    </a:lnTo>
                    <a:lnTo>
                      <a:pt x="8" y="70"/>
                    </a:lnTo>
                    <a:lnTo>
                      <a:pt x="8" y="70"/>
                    </a:lnTo>
                    <a:lnTo>
                      <a:pt x="8" y="70"/>
                    </a:lnTo>
                    <a:lnTo>
                      <a:pt x="8" y="68"/>
                    </a:lnTo>
                    <a:lnTo>
                      <a:pt x="8" y="68"/>
                    </a:lnTo>
                    <a:lnTo>
                      <a:pt x="8" y="68"/>
                    </a:lnTo>
                    <a:lnTo>
                      <a:pt x="8" y="68"/>
                    </a:lnTo>
                    <a:lnTo>
                      <a:pt x="8" y="68"/>
                    </a:lnTo>
                    <a:lnTo>
                      <a:pt x="8" y="64"/>
                    </a:lnTo>
                    <a:lnTo>
                      <a:pt x="4" y="64"/>
                    </a:lnTo>
                    <a:lnTo>
                      <a:pt x="4" y="64"/>
                    </a:lnTo>
                    <a:lnTo>
                      <a:pt x="4" y="64"/>
                    </a:lnTo>
                    <a:lnTo>
                      <a:pt x="4" y="60"/>
                    </a:lnTo>
                    <a:lnTo>
                      <a:pt x="4" y="60"/>
                    </a:lnTo>
                    <a:lnTo>
                      <a:pt x="4" y="60"/>
                    </a:lnTo>
                    <a:lnTo>
                      <a:pt x="4" y="60"/>
                    </a:lnTo>
                    <a:lnTo>
                      <a:pt x="4" y="64"/>
                    </a:lnTo>
                    <a:lnTo>
                      <a:pt x="4" y="64"/>
                    </a:lnTo>
                    <a:lnTo>
                      <a:pt x="8" y="64"/>
                    </a:lnTo>
                    <a:lnTo>
                      <a:pt x="8" y="68"/>
                    </a:lnTo>
                    <a:lnTo>
                      <a:pt x="8" y="68"/>
                    </a:lnTo>
                    <a:lnTo>
                      <a:pt x="12" y="68"/>
                    </a:lnTo>
                    <a:lnTo>
                      <a:pt x="12" y="68"/>
                    </a:lnTo>
                    <a:lnTo>
                      <a:pt x="12" y="68"/>
                    </a:lnTo>
                    <a:lnTo>
                      <a:pt x="12" y="68"/>
                    </a:lnTo>
                    <a:lnTo>
                      <a:pt x="12" y="68"/>
                    </a:lnTo>
                    <a:lnTo>
                      <a:pt x="12" y="68"/>
                    </a:lnTo>
                    <a:lnTo>
                      <a:pt x="12" y="68"/>
                    </a:lnTo>
                    <a:lnTo>
                      <a:pt x="12" y="68"/>
                    </a:lnTo>
                    <a:lnTo>
                      <a:pt x="12" y="64"/>
                    </a:lnTo>
                    <a:lnTo>
                      <a:pt x="12" y="68"/>
                    </a:lnTo>
                    <a:lnTo>
                      <a:pt x="8" y="68"/>
                    </a:lnTo>
                    <a:lnTo>
                      <a:pt x="8" y="68"/>
                    </a:lnTo>
                    <a:lnTo>
                      <a:pt x="8" y="68"/>
                    </a:lnTo>
                    <a:lnTo>
                      <a:pt x="8" y="64"/>
                    </a:lnTo>
                    <a:lnTo>
                      <a:pt x="8" y="64"/>
                    </a:lnTo>
                    <a:lnTo>
                      <a:pt x="8" y="64"/>
                    </a:lnTo>
                    <a:lnTo>
                      <a:pt x="8" y="64"/>
                    </a:lnTo>
                    <a:lnTo>
                      <a:pt x="8" y="64"/>
                    </a:lnTo>
                    <a:lnTo>
                      <a:pt x="8" y="60"/>
                    </a:lnTo>
                    <a:lnTo>
                      <a:pt x="8" y="60"/>
                    </a:lnTo>
                    <a:lnTo>
                      <a:pt x="8" y="64"/>
                    </a:lnTo>
                    <a:lnTo>
                      <a:pt x="8" y="64"/>
                    </a:lnTo>
                    <a:lnTo>
                      <a:pt x="8" y="64"/>
                    </a:lnTo>
                    <a:lnTo>
                      <a:pt x="8" y="64"/>
                    </a:lnTo>
                    <a:lnTo>
                      <a:pt x="8" y="64"/>
                    </a:lnTo>
                    <a:lnTo>
                      <a:pt x="4" y="64"/>
                    </a:lnTo>
                    <a:lnTo>
                      <a:pt x="4" y="60"/>
                    </a:lnTo>
                    <a:lnTo>
                      <a:pt x="4" y="60"/>
                    </a:lnTo>
                    <a:lnTo>
                      <a:pt x="4" y="60"/>
                    </a:lnTo>
                    <a:lnTo>
                      <a:pt x="4" y="60"/>
                    </a:lnTo>
                    <a:lnTo>
                      <a:pt x="4" y="56"/>
                    </a:lnTo>
                    <a:lnTo>
                      <a:pt x="0" y="52"/>
                    </a:lnTo>
                    <a:lnTo>
                      <a:pt x="0" y="52"/>
                    </a:lnTo>
                    <a:lnTo>
                      <a:pt x="0" y="48"/>
                    </a:lnTo>
                    <a:lnTo>
                      <a:pt x="0" y="48"/>
                    </a:lnTo>
                    <a:lnTo>
                      <a:pt x="0" y="48"/>
                    </a:lnTo>
                    <a:lnTo>
                      <a:pt x="0" y="48"/>
                    </a:lnTo>
                    <a:lnTo>
                      <a:pt x="0" y="48"/>
                    </a:lnTo>
                    <a:lnTo>
                      <a:pt x="0" y="52"/>
                    </a:lnTo>
                    <a:lnTo>
                      <a:pt x="4" y="52"/>
                    </a:lnTo>
                    <a:lnTo>
                      <a:pt x="4" y="52"/>
                    </a:lnTo>
                    <a:lnTo>
                      <a:pt x="4" y="52"/>
                    </a:lnTo>
                    <a:lnTo>
                      <a:pt x="4" y="52"/>
                    </a:lnTo>
                    <a:lnTo>
                      <a:pt x="4" y="48"/>
                    </a:lnTo>
                    <a:lnTo>
                      <a:pt x="8" y="48"/>
                    </a:lnTo>
                    <a:lnTo>
                      <a:pt x="8" y="48"/>
                    </a:lnTo>
                    <a:lnTo>
                      <a:pt x="8" y="48"/>
                    </a:lnTo>
                    <a:lnTo>
                      <a:pt x="8" y="48"/>
                    </a:lnTo>
                    <a:lnTo>
                      <a:pt x="8" y="48"/>
                    </a:lnTo>
                    <a:lnTo>
                      <a:pt x="8" y="44"/>
                    </a:lnTo>
                    <a:lnTo>
                      <a:pt x="8" y="44"/>
                    </a:lnTo>
                    <a:lnTo>
                      <a:pt x="8" y="44"/>
                    </a:lnTo>
                    <a:lnTo>
                      <a:pt x="8" y="44"/>
                    </a:lnTo>
                    <a:lnTo>
                      <a:pt x="8" y="44"/>
                    </a:lnTo>
                    <a:lnTo>
                      <a:pt x="8" y="44"/>
                    </a:lnTo>
                    <a:lnTo>
                      <a:pt x="8" y="40"/>
                    </a:lnTo>
                    <a:lnTo>
                      <a:pt x="8" y="40"/>
                    </a:lnTo>
                    <a:lnTo>
                      <a:pt x="8" y="40"/>
                    </a:lnTo>
                    <a:lnTo>
                      <a:pt x="8" y="40"/>
                    </a:lnTo>
                    <a:lnTo>
                      <a:pt x="8" y="40"/>
                    </a:lnTo>
                    <a:lnTo>
                      <a:pt x="8" y="40"/>
                    </a:lnTo>
                    <a:lnTo>
                      <a:pt x="8" y="40"/>
                    </a:lnTo>
                    <a:lnTo>
                      <a:pt x="8" y="38"/>
                    </a:lnTo>
                    <a:lnTo>
                      <a:pt x="8" y="38"/>
                    </a:lnTo>
                    <a:lnTo>
                      <a:pt x="8" y="38"/>
                    </a:lnTo>
                    <a:lnTo>
                      <a:pt x="8" y="38"/>
                    </a:lnTo>
                    <a:lnTo>
                      <a:pt x="8" y="34"/>
                    </a:lnTo>
                    <a:lnTo>
                      <a:pt x="8" y="34"/>
                    </a:lnTo>
                    <a:lnTo>
                      <a:pt x="8" y="34"/>
                    </a:lnTo>
                    <a:lnTo>
                      <a:pt x="12" y="34"/>
                    </a:lnTo>
                    <a:lnTo>
                      <a:pt x="12" y="38"/>
                    </a:lnTo>
                    <a:lnTo>
                      <a:pt x="12" y="38"/>
                    </a:lnTo>
                    <a:lnTo>
                      <a:pt x="12" y="38"/>
                    </a:lnTo>
                    <a:lnTo>
                      <a:pt x="12" y="38"/>
                    </a:lnTo>
                    <a:lnTo>
                      <a:pt x="16" y="38"/>
                    </a:lnTo>
                    <a:lnTo>
                      <a:pt x="16" y="38"/>
                    </a:lnTo>
                    <a:lnTo>
                      <a:pt x="16" y="38"/>
                    </a:lnTo>
                    <a:lnTo>
                      <a:pt x="20" y="38"/>
                    </a:lnTo>
                    <a:lnTo>
                      <a:pt x="16" y="38"/>
                    </a:lnTo>
                    <a:lnTo>
                      <a:pt x="16" y="38"/>
                    </a:lnTo>
                    <a:lnTo>
                      <a:pt x="16" y="38"/>
                    </a:lnTo>
                    <a:lnTo>
                      <a:pt x="16" y="38"/>
                    </a:lnTo>
                    <a:lnTo>
                      <a:pt x="16" y="34"/>
                    </a:lnTo>
                    <a:lnTo>
                      <a:pt x="12" y="34"/>
                    </a:lnTo>
                    <a:lnTo>
                      <a:pt x="12" y="34"/>
                    </a:lnTo>
                    <a:lnTo>
                      <a:pt x="12" y="34"/>
                    </a:lnTo>
                    <a:lnTo>
                      <a:pt x="12" y="34"/>
                    </a:lnTo>
                    <a:lnTo>
                      <a:pt x="12" y="34"/>
                    </a:lnTo>
                    <a:lnTo>
                      <a:pt x="12" y="30"/>
                    </a:lnTo>
                    <a:lnTo>
                      <a:pt x="12" y="30"/>
                    </a:lnTo>
                    <a:lnTo>
                      <a:pt x="8" y="30"/>
                    </a:lnTo>
                    <a:lnTo>
                      <a:pt x="8" y="30"/>
                    </a:lnTo>
                    <a:lnTo>
                      <a:pt x="8" y="30"/>
                    </a:lnTo>
                    <a:lnTo>
                      <a:pt x="8" y="30"/>
                    </a:lnTo>
                    <a:lnTo>
                      <a:pt x="8" y="30"/>
                    </a:lnTo>
                    <a:lnTo>
                      <a:pt x="12" y="26"/>
                    </a:lnTo>
                    <a:lnTo>
                      <a:pt x="12" y="26"/>
                    </a:lnTo>
                    <a:lnTo>
                      <a:pt x="12" y="30"/>
                    </a:lnTo>
                    <a:lnTo>
                      <a:pt x="12" y="30"/>
                    </a:lnTo>
                    <a:lnTo>
                      <a:pt x="12" y="30"/>
                    </a:lnTo>
                    <a:lnTo>
                      <a:pt x="12" y="30"/>
                    </a:lnTo>
                    <a:lnTo>
                      <a:pt x="12" y="30"/>
                    </a:lnTo>
                    <a:lnTo>
                      <a:pt x="12" y="30"/>
                    </a:lnTo>
                    <a:lnTo>
                      <a:pt x="16" y="30"/>
                    </a:lnTo>
                    <a:lnTo>
                      <a:pt x="16" y="30"/>
                    </a:lnTo>
                    <a:lnTo>
                      <a:pt x="16" y="26"/>
                    </a:lnTo>
                    <a:lnTo>
                      <a:pt x="12" y="26"/>
                    </a:lnTo>
                    <a:lnTo>
                      <a:pt x="12" y="26"/>
                    </a:lnTo>
                    <a:lnTo>
                      <a:pt x="12" y="22"/>
                    </a:lnTo>
                    <a:lnTo>
                      <a:pt x="12" y="22"/>
                    </a:lnTo>
                    <a:lnTo>
                      <a:pt x="12" y="22"/>
                    </a:lnTo>
                    <a:lnTo>
                      <a:pt x="16" y="22"/>
                    </a:lnTo>
                    <a:lnTo>
                      <a:pt x="16" y="22"/>
                    </a:lnTo>
                    <a:lnTo>
                      <a:pt x="16" y="22"/>
                    </a:lnTo>
                    <a:lnTo>
                      <a:pt x="16" y="22"/>
                    </a:lnTo>
                    <a:lnTo>
                      <a:pt x="16" y="22"/>
                    </a:lnTo>
                    <a:lnTo>
                      <a:pt x="16" y="22"/>
                    </a:lnTo>
                    <a:lnTo>
                      <a:pt x="20" y="22"/>
                    </a:lnTo>
                    <a:lnTo>
                      <a:pt x="20" y="22"/>
                    </a:lnTo>
                    <a:lnTo>
                      <a:pt x="20" y="22"/>
                    </a:lnTo>
                    <a:lnTo>
                      <a:pt x="20" y="22"/>
                    </a:lnTo>
                    <a:lnTo>
                      <a:pt x="20" y="22"/>
                    </a:lnTo>
                    <a:lnTo>
                      <a:pt x="20" y="22"/>
                    </a:lnTo>
                    <a:lnTo>
                      <a:pt x="24" y="22"/>
                    </a:lnTo>
                    <a:lnTo>
                      <a:pt x="24" y="22"/>
                    </a:lnTo>
                    <a:lnTo>
                      <a:pt x="24" y="22"/>
                    </a:lnTo>
                    <a:lnTo>
                      <a:pt x="24" y="22"/>
                    </a:lnTo>
                    <a:lnTo>
                      <a:pt x="26" y="22"/>
                    </a:lnTo>
                    <a:lnTo>
                      <a:pt x="26" y="22"/>
                    </a:lnTo>
                    <a:lnTo>
                      <a:pt x="26" y="22"/>
                    </a:lnTo>
                    <a:lnTo>
                      <a:pt x="30" y="22"/>
                    </a:lnTo>
                    <a:lnTo>
                      <a:pt x="30" y="22"/>
                    </a:lnTo>
                    <a:lnTo>
                      <a:pt x="34" y="22"/>
                    </a:lnTo>
                    <a:lnTo>
                      <a:pt x="38" y="22"/>
                    </a:lnTo>
                    <a:lnTo>
                      <a:pt x="38" y="22"/>
                    </a:lnTo>
                    <a:lnTo>
                      <a:pt x="38" y="14"/>
                    </a:lnTo>
                    <a:lnTo>
                      <a:pt x="38" y="10"/>
                    </a:lnTo>
                    <a:lnTo>
                      <a:pt x="38" y="10"/>
                    </a:lnTo>
                    <a:lnTo>
                      <a:pt x="38" y="10"/>
                    </a:lnTo>
                    <a:lnTo>
                      <a:pt x="38" y="8"/>
                    </a:lnTo>
                    <a:lnTo>
                      <a:pt x="38" y="8"/>
                    </a:lnTo>
                    <a:lnTo>
                      <a:pt x="38" y="4"/>
                    </a:lnTo>
                    <a:lnTo>
                      <a:pt x="38" y="4"/>
                    </a:lnTo>
                    <a:lnTo>
                      <a:pt x="38" y="4"/>
                    </a:lnTo>
                    <a:lnTo>
                      <a:pt x="38" y="4"/>
                    </a:lnTo>
                    <a:lnTo>
                      <a:pt x="38" y="0"/>
                    </a:lnTo>
                    <a:lnTo>
                      <a:pt x="38" y="0"/>
                    </a:lnTo>
                    <a:lnTo>
                      <a:pt x="42" y="0"/>
                    </a:lnTo>
                    <a:lnTo>
                      <a:pt x="42" y="0"/>
                    </a:lnTo>
                    <a:lnTo>
                      <a:pt x="46" y="0"/>
                    </a:lnTo>
                    <a:lnTo>
                      <a:pt x="50" y="0"/>
                    </a:lnTo>
                    <a:lnTo>
                      <a:pt x="54" y="0"/>
                    </a:lnTo>
                    <a:lnTo>
                      <a:pt x="54" y="0"/>
                    </a:lnTo>
                    <a:lnTo>
                      <a:pt x="54" y="0"/>
                    </a:lnTo>
                    <a:lnTo>
                      <a:pt x="54" y="0"/>
                    </a:lnTo>
                    <a:lnTo>
                      <a:pt x="56" y="0"/>
                    </a:lnTo>
                    <a:lnTo>
                      <a:pt x="56" y="0"/>
                    </a:lnTo>
                    <a:lnTo>
                      <a:pt x="56" y="0"/>
                    </a:lnTo>
                    <a:lnTo>
                      <a:pt x="56" y="0"/>
                    </a:lnTo>
                    <a:lnTo>
                      <a:pt x="60" y="0"/>
                    </a:lnTo>
                    <a:lnTo>
                      <a:pt x="60" y="0"/>
                    </a:lnTo>
                    <a:lnTo>
                      <a:pt x="64" y="0"/>
                    </a:lnTo>
                    <a:lnTo>
                      <a:pt x="64" y="0"/>
                    </a:lnTo>
                    <a:lnTo>
                      <a:pt x="64" y="0"/>
                    </a:lnTo>
                    <a:lnTo>
                      <a:pt x="64" y="0"/>
                    </a:lnTo>
                    <a:lnTo>
                      <a:pt x="64" y="4"/>
                    </a:lnTo>
                    <a:lnTo>
                      <a:pt x="64" y="4"/>
                    </a:lnTo>
                    <a:lnTo>
                      <a:pt x="64" y="4"/>
                    </a:lnTo>
                    <a:lnTo>
                      <a:pt x="64" y="4"/>
                    </a:lnTo>
                    <a:lnTo>
                      <a:pt x="64" y="4"/>
                    </a:lnTo>
                    <a:lnTo>
                      <a:pt x="64" y="8"/>
                    </a:lnTo>
                    <a:lnTo>
                      <a:pt x="64" y="8"/>
                    </a:lnTo>
                    <a:lnTo>
                      <a:pt x="64" y="8"/>
                    </a:lnTo>
                    <a:lnTo>
                      <a:pt x="64" y="8"/>
                    </a:lnTo>
                    <a:lnTo>
                      <a:pt x="64" y="8"/>
                    </a:lnTo>
                    <a:lnTo>
                      <a:pt x="64" y="10"/>
                    </a:lnTo>
                    <a:lnTo>
                      <a:pt x="64" y="10"/>
                    </a:lnTo>
                    <a:lnTo>
                      <a:pt x="64" y="10"/>
                    </a:lnTo>
                    <a:lnTo>
                      <a:pt x="64" y="14"/>
                    </a:lnTo>
                    <a:lnTo>
                      <a:pt x="64" y="14"/>
                    </a:lnTo>
                    <a:lnTo>
                      <a:pt x="64" y="14"/>
                    </a:lnTo>
                    <a:lnTo>
                      <a:pt x="64" y="14"/>
                    </a:lnTo>
                    <a:lnTo>
                      <a:pt x="64" y="14"/>
                    </a:lnTo>
                    <a:lnTo>
                      <a:pt x="64" y="18"/>
                    </a:lnTo>
                    <a:lnTo>
                      <a:pt x="64" y="18"/>
                    </a:lnTo>
                    <a:lnTo>
                      <a:pt x="64" y="18"/>
                    </a:lnTo>
                    <a:lnTo>
                      <a:pt x="64" y="18"/>
                    </a:lnTo>
                    <a:lnTo>
                      <a:pt x="64" y="18"/>
                    </a:lnTo>
                    <a:lnTo>
                      <a:pt x="64" y="18"/>
                    </a:lnTo>
                    <a:lnTo>
                      <a:pt x="64" y="18"/>
                    </a:lnTo>
                    <a:lnTo>
                      <a:pt x="68" y="18"/>
                    </a:lnTo>
                    <a:lnTo>
                      <a:pt x="68" y="18"/>
                    </a:lnTo>
                    <a:lnTo>
                      <a:pt x="72" y="18"/>
                    </a:lnTo>
                    <a:lnTo>
                      <a:pt x="72" y="14"/>
                    </a:lnTo>
                    <a:lnTo>
                      <a:pt x="72" y="14"/>
                    </a:lnTo>
                    <a:lnTo>
                      <a:pt x="76" y="14"/>
                    </a:lnTo>
                    <a:lnTo>
                      <a:pt x="76" y="14"/>
                    </a:lnTo>
                    <a:lnTo>
                      <a:pt x="76" y="14"/>
                    </a:lnTo>
                    <a:lnTo>
                      <a:pt x="80" y="14"/>
                    </a:lnTo>
                    <a:lnTo>
                      <a:pt x="80" y="14"/>
                    </a:lnTo>
                    <a:lnTo>
                      <a:pt x="80" y="14"/>
                    </a:lnTo>
                    <a:lnTo>
                      <a:pt x="80" y="14"/>
                    </a:lnTo>
                    <a:lnTo>
                      <a:pt x="80" y="14"/>
                    </a:lnTo>
                    <a:lnTo>
                      <a:pt x="80" y="14"/>
                    </a:lnTo>
                    <a:lnTo>
                      <a:pt x="80" y="18"/>
                    </a:lnTo>
                    <a:lnTo>
                      <a:pt x="80" y="18"/>
                    </a:lnTo>
                    <a:lnTo>
                      <a:pt x="80" y="18"/>
                    </a:lnTo>
                    <a:lnTo>
                      <a:pt x="84" y="22"/>
                    </a:lnTo>
                    <a:lnTo>
                      <a:pt x="84" y="22"/>
                    </a:lnTo>
                    <a:lnTo>
                      <a:pt x="84" y="22"/>
                    </a:lnTo>
                    <a:lnTo>
                      <a:pt x="84" y="26"/>
                    </a:lnTo>
                    <a:lnTo>
                      <a:pt x="80" y="30"/>
                    </a:lnTo>
                    <a:lnTo>
                      <a:pt x="80" y="30"/>
                    </a:lnTo>
                    <a:lnTo>
                      <a:pt x="80" y="30"/>
                    </a:lnTo>
                    <a:lnTo>
                      <a:pt x="80" y="30"/>
                    </a:lnTo>
                    <a:lnTo>
                      <a:pt x="80" y="30"/>
                    </a:lnTo>
                    <a:lnTo>
                      <a:pt x="80" y="30"/>
                    </a:lnTo>
                    <a:lnTo>
                      <a:pt x="76" y="30"/>
                    </a:lnTo>
                    <a:lnTo>
                      <a:pt x="76" y="34"/>
                    </a:lnTo>
                    <a:lnTo>
                      <a:pt x="76" y="34"/>
                    </a:lnTo>
                    <a:lnTo>
                      <a:pt x="76" y="38"/>
                    </a:lnTo>
                    <a:lnTo>
                      <a:pt x="76" y="38"/>
                    </a:lnTo>
                    <a:lnTo>
                      <a:pt x="76" y="38"/>
                    </a:lnTo>
                    <a:lnTo>
                      <a:pt x="76" y="40"/>
                    </a:lnTo>
                    <a:lnTo>
                      <a:pt x="76" y="40"/>
                    </a:lnTo>
                    <a:lnTo>
                      <a:pt x="76" y="40"/>
                    </a:lnTo>
                    <a:lnTo>
                      <a:pt x="76" y="40"/>
                    </a:lnTo>
                    <a:lnTo>
                      <a:pt x="76" y="40"/>
                    </a:lnTo>
                    <a:lnTo>
                      <a:pt x="76" y="44"/>
                    </a:lnTo>
                    <a:lnTo>
                      <a:pt x="76" y="44"/>
                    </a:lnTo>
                    <a:lnTo>
                      <a:pt x="76" y="44"/>
                    </a:lnTo>
                    <a:lnTo>
                      <a:pt x="76" y="44"/>
                    </a:lnTo>
                    <a:lnTo>
                      <a:pt x="80" y="44"/>
                    </a:lnTo>
                    <a:lnTo>
                      <a:pt x="80" y="44"/>
                    </a:lnTo>
                    <a:lnTo>
                      <a:pt x="80" y="44"/>
                    </a:lnTo>
                    <a:lnTo>
                      <a:pt x="80" y="44"/>
                    </a:lnTo>
                    <a:lnTo>
                      <a:pt x="80" y="48"/>
                    </a:lnTo>
                    <a:lnTo>
                      <a:pt x="80" y="48"/>
                    </a:lnTo>
                    <a:lnTo>
                      <a:pt x="80" y="48"/>
                    </a:lnTo>
                    <a:lnTo>
                      <a:pt x="84" y="48"/>
                    </a:lnTo>
                    <a:lnTo>
                      <a:pt x="84" y="48"/>
                    </a:lnTo>
                    <a:lnTo>
                      <a:pt x="84" y="48"/>
                    </a:lnTo>
                    <a:lnTo>
                      <a:pt x="84" y="48"/>
                    </a:lnTo>
                    <a:lnTo>
                      <a:pt x="84" y="52"/>
                    </a:lnTo>
                    <a:lnTo>
                      <a:pt x="84" y="52"/>
                    </a:lnTo>
                    <a:lnTo>
                      <a:pt x="84" y="52"/>
                    </a:lnTo>
                    <a:lnTo>
                      <a:pt x="84" y="56"/>
                    </a:lnTo>
                    <a:lnTo>
                      <a:pt x="84" y="56"/>
                    </a:lnTo>
                    <a:lnTo>
                      <a:pt x="84" y="56"/>
                    </a:lnTo>
                    <a:lnTo>
                      <a:pt x="84" y="60"/>
                    </a:lnTo>
                    <a:lnTo>
                      <a:pt x="84" y="60"/>
                    </a:lnTo>
                    <a:lnTo>
                      <a:pt x="84" y="60"/>
                    </a:lnTo>
                    <a:lnTo>
                      <a:pt x="84" y="64"/>
                    </a:lnTo>
                    <a:lnTo>
                      <a:pt x="84" y="68"/>
                    </a:lnTo>
                    <a:lnTo>
                      <a:pt x="84" y="68"/>
                    </a:lnTo>
                    <a:lnTo>
                      <a:pt x="84" y="68"/>
                    </a:lnTo>
                    <a:lnTo>
                      <a:pt x="84" y="70"/>
                    </a:lnTo>
                    <a:lnTo>
                      <a:pt x="84" y="70"/>
                    </a:lnTo>
                    <a:lnTo>
                      <a:pt x="84" y="70"/>
                    </a:lnTo>
                    <a:lnTo>
                      <a:pt x="84" y="70"/>
                    </a:lnTo>
                    <a:lnTo>
                      <a:pt x="84" y="70"/>
                    </a:lnTo>
                    <a:lnTo>
                      <a:pt x="80" y="70"/>
                    </a:lnTo>
                    <a:lnTo>
                      <a:pt x="80" y="70"/>
                    </a:lnTo>
                    <a:lnTo>
                      <a:pt x="80" y="74"/>
                    </a:lnTo>
                    <a:lnTo>
                      <a:pt x="80" y="74"/>
                    </a:lnTo>
                    <a:lnTo>
                      <a:pt x="80" y="74"/>
                    </a:lnTo>
                    <a:lnTo>
                      <a:pt x="80" y="74"/>
                    </a:lnTo>
                    <a:lnTo>
                      <a:pt x="80" y="78"/>
                    </a:lnTo>
                    <a:lnTo>
                      <a:pt x="80" y="78"/>
                    </a:lnTo>
                    <a:lnTo>
                      <a:pt x="80" y="78"/>
                    </a:lnTo>
                    <a:lnTo>
                      <a:pt x="80" y="78"/>
                    </a:lnTo>
                    <a:lnTo>
                      <a:pt x="80" y="82"/>
                    </a:lnTo>
                    <a:lnTo>
                      <a:pt x="80" y="82"/>
                    </a:lnTo>
                    <a:lnTo>
                      <a:pt x="76" y="82"/>
                    </a:lnTo>
                    <a:lnTo>
                      <a:pt x="76" y="82"/>
                    </a:lnTo>
                    <a:lnTo>
                      <a:pt x="76" y="82"/>
                    </a:lnTo>
                    <a:lnTo>
                      <a:pt x="76" y="82"/>
                    </a:lnTo>
                    <a:lnTo>
                      <a:pt x="76" y="78"/>
                    </a:lnTo>
                    <a:lnTo>
                      <a:pt x="72" y="74"/>
                    </a:lnTo>
                    <a:lnTo>
                      <a:pt x="72" y="74"/>
                    </a:lnTo>
                    <a:lnTo>
                      <a:pt x="72" y="74"/>
                    </a:lnTo>
                    <a:lnTo>
                      <a:pt x="72" y="78"/>
                    </a:lnTo>
                    <a:lnTo>
                      <a:pt x="72" y="78"/>
                    </a:lnTo>
                    <a:lnTo>
                      <a:pt x="72" y="78"/>
                    </a:lnTo>
                    <a:lnTo>
                      <a:pt x="68" y="78"/>
                    </a:lnTo>
                    <a:lnTo>
                      <a:pt x="68" y="78"/>
                    </a:lnTo>
                    <a:lnTo>
                      <a:pt x="68" y="82"/>
                    </a:lnTo>
                    <a:lnTo>
                      <a:pt x="68" y="82"/>
                    </a:lnTo>
                    <a:lnTo>
                      <a:pt x="68" y="82"/>
                    </a:lnTo>
                    <a:lnTo>
                      <a:pt x="64" y="78"/>
                    </a:lnTo>
                    <a:lnTo>
                      <a:pt x="64" y="78"/>
                    </a:lnTo>
                    <a:lnTo>
                      <a:pt x="60" y="78"/>
                    </a:lnTo>
                    <a:lnTo>
                      <a:pt x="60" y="78"/>
                    </a:lnTo>
                    <a:lnTo>
                      <a:pt x="60" y="78"/>
                    </a:lnTo>
                    <a:lnTo>
                      <a:pt x="60" y="78"/>
                    </a:lnTo>
                    <a:lnTo>
                      <a:pt x="60" y="78"/>
                    </a:lnTo>
                    <a:lnTo>
                      <a:pt x="60" y="78"/>
                    </a:lnTo>
                    <a:lnTo>
                      <a:pt x="60" y="78"/>
                    </a:lnTo>
                    <a:lnTo>
                      <a:pt x="60" y="74"/>
                    </a:lnTo>
                    <a:lnTo>
                      <a:pt x="60" y="74"/>
                    </a:lnTo>
                    <a:lnTo>
                      <a:pt x="60" y="70"/>
                    </a:lnTo>
                    <a:lnTo>
                      <a:pt x="60" y="70"/>
                    </a:lnTo>
                    <a:lnTo>
                      <a:pt x="60" y="70"/>
                    </a:lnTo>
                    <a:lnTo>
                      <a:pt x="56" y="70"/>
                    </a:lnTo>
                    <a:lnTo>
                      <a:pt x="56" y="70"/>
                    </a:lnTo>
                    <a:lnTo>
                      <a:pt x="56" y="70"/>
                    </a:lnTo>
                    <a:lnTo>
                      <a:pt x="56" y="70"/>
                    </a:lnTo>
                    <a:lnTo>
                      <a:pt x="56" y="70"/>
                    </a:lnTo>
                    <a:lnTo>
                      <a:pt x="54" y="70"/>
                    </a:lnTo>
                    <a:lnTo>
                      <a:pt x="54" y="70"/>
                    </a:lnTo>
                    <a:lnTo>
                      <a:pt x="54" y="70"/>
                    </a:lnTo>
                    <a:lnTo>
                      <a:pt x="54" y="70"/>
                    </a:lnTo>
                    <a:lnTo>
                      <a:pt x="54" y="70"/>
                    </a:lnTo>
                    <a:lnTo>
                      <a:pt x="54" y="74"/>
                    </a:lnTo>
                    <a:lnTo>
                      <a:pt x="54" y="74"/>
                    </a:lnTo>
                    <a:lnTo>
                      <a:pt x="54" y="74"/>
                    </a:lnTo>
                    <a:lnTo>
                      <a:pt x="54" y="78"/>
                    </a:lnTo>
                    <a:lnTo>
                      <a:pt x="54" y="78"/>
                    </a:lnTo>
                    <a:lnTo>
                      <a:pt x="50" y="82"/>
                    </a:lnTo>
                    <a:lnTo>
                      <a:pt x="50" y="82"/>
                    </a:lnTo>
                    <a:lnTo>
                      <a:pt x="50" y="78"/>
                    </a:lnTo>
                    <a:lnTo>
                      <a:pt x="50" y="78"/>
                    </a:lnTo>
                    <a:lnTo>
                      <a:pt x="46" y="78"/>
                    </a:lnTo>
                    <a:lnTo>
                      <a:pt x="46" y="78"/>
                    </a:lnTo>
                    <a:lnTo>
                      <a:pt x="46" y="78"/>
                    </a:lnTo>
                    <a:lnTo>
                      <a:pt x="46" y="82"/>
                    </a:lnTo>
                    <a:lnTo>
                      <a:pt x="46" y="82"/>
                    </a:lnTo>
                    <a:lnTo>
                      <a:pt x="42" y="78"/>
                    </a:lnTo>
                    <a:lnTo>
                      <a:pt x="42" y="78"/>
                    </a:lnTo>
                    <a:lnTo>
                      <a:pt x="42" y="78"/>
                    </a:lnTo>
                    <a:lnTo>
                      <a:pt x="42" y="78"/>
                    </a:lnTo>
                    <a:lnTo>
                      <a:pt x="42" y="82"/>
                    </a:lnTo>
                    <a:lnTo>
                      <a:pt x="42" y="82"/>
                    </a:lnTo>
                    <a:lnTo>
                      <a:pt x="42" y="82"/>
                    </a:lnTo>
                    <a:lnTo>
                      <a:pt x="42" y="86"/>
                    </a:lnTo>
                    <a:lnTo>
                      <a:pt x="42" y="86"/>
                    </a:lnTo>
                    <a:lnTo>
                      <a:pt x="42" y="86"/>
                    </a:lnTo>
                    <a:lnTo>
                      <a:pt x="42" y="86"/>
                    </a:lnTo>
                    <a:lnTo>
                      <a:pt x="42" y="86"/>
                    </a:lnTo>
                    <a:lnTo>
                      <a:pt x="42" y="86"/>
                    </a:lnTo>
                    <a:lnTo>
                      <a:pt x="42" y="86"/>
                    </a:lnTo>
                    <a:lnTo>
                      <a:pt x="42" y="86"/>
                    </a:lnTo>
                    <a:close/>
                    <a:moveTo>
                      <a:pt x="4" y="52"/>
                    </a:moveTo>
                    <a:lnTo>
                      <a:pt x="4" y="52"/>
                    </a:lnTo>
                    <a:lnTo>
                      <a:pt x="4" y="52"/>
                    </a:lnTo>
                    <a:lnTo>
                      <a:pt x="4" y="52"/>
                    </a:lnTo>
                    <a:lnTo>
                      <a:pt x="4" y="52"/>
                    </a:lnTo>
                    <a:lnTo>
                      <a:pt x="4" y="52"/>
                    </a:lnTo>
                    <a:lnTo>
                      <a:pt x="4" y="52"/>
                    </a:lnTo>
                    <a:lnTo>
                      <a:pt x="4" y="48"/>
                    </a:lnTo>
                    <a:lnTo>
                      <a:pt x="4" y="48"/>
                    </a:lnTo>
                    <a:lnTo>
                      <a:pt x="4" y="48"/>
                    </a:lnTo>
                    <a:lnTo>
                      <a:pt x="4" y="52"/>
                    </a:lnTo>
                    <a:lnTo>
                      <a:pt x="4" y="52"/>
                    </a:lnTo>
                    <a:lnTo>
                      <a:pt x="4" y="52"/>
                    </a:lnTo>
                    <a:lnTo>
                      <a:pt x="4" y="52"/>
                    </a:lnTo>
                    <a:lnTo>
                      <a:pt x="4" y="52"/>
                    </a:lnTo>
                    <a:lnTo>
                      <a:pt x="4" y="52"/>
                    </a:lnTo>
                    <a:lnTo>
                      <a:pt x="4" y="52"/>
                    </a:lnTo>
                    <a:lnTo>
                      <a:pt x="4" y="5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0" name="Freeform 147">
                <a:extLst>
                  <a:ext uri="{FF2B5EF4-FFF2-40B4-BE49-F238E27FC236}">
                    <a16:creationId xmlns:a16="http://schemas.microsoft.com/office/drawing/2014/main" id="{3A47303F-01F1-98BF-3C55-48B45D84F8E4}"/>
                  </a:ext>
                </a:extLst>
              </p:cNvPr>
              <p:cNvSpPr>
                <a:spLocks/>
              </p:cNvSpPr>
              <p:nvPr/>
            </p:nvSpPr>
            <p:spPr bwMode="auto">
              <a:xfrm>
                <a:off x="4324350" y="4254568"/>
                <a:ext cx="98425" cy="177800"/>
              </a:xfrm>
              <a:custGeom>
                <a:avLst/>
                <a:gdLst>
                  <a:gd name="T0" fmla="*/ 0 w 62"/>
                  <a:gd name="T1" fmla="*/ 78 h 112"/>
                  <a:gd name="T2" fmla="*/ 0 w 62"/>
                  <a:gd name="T3" fmla="*/ 72 h 112"/>
                  <a:gd name="T4" fmla="*/ 4 w 62"/>
                  <a:gd name="T5" fmla="*/ 60 h 112"/>
                  <a:gd name="T6" fmla="*/ 10 w 62"/>
                  <a:gd name="T7" fmla="*/ 52 h 112"/>
                  <a:gd name="T8" fmla="*/ 6 w 62"/>
                  <a:gd name="T9" fmla="*/ 42 h 112"/>
                  <a:gd name="T10" fmla="*/ 6 w 62"/>
                  <a:gd name="T11" fmla="*/ 38 h 112"/>
                  <a:gd name="T12" fmla="*/ 6 w 62"/>
                  <a:gd name="T13" fmla="*/ 30 h 112"/>
                  <a:gd name="T14" fmla="*/ 6 w 62"/>
                  <a:gd name="T15" fmla="*/ 26 h 112"/>
                  <a:gd name="T16" fmla="*/ 4 w 62"/>
                  <a:gd name="T17" fmla="*/ 22 h 112"/>
                  <a:gd name="T18" fmla="*/ 4 w 62"/>
                  <a:gd name="T19" fmla="*/ 12 h 112"/>
                  <a:gd name="T20" fmla="*/ 4 w 62"/>
                  <a:gd name="T21" fmla="*/ 4 h 112"/>
                  <a:gd name="T22" fmla="*/ 22 w 62"/>
                  <a:gd name="T23" fmla="*/ 4 h 112"/>
                  <a:gd name="T24" fmla="*/ 34 w 62"/>
                  <a:gd name="T25" fmla="*/ 4 h 112"/>
                  <a:gd name="T26" fmla="*/ 40 w 62"/>
                  <a:gd name="T27" fmla="*/ 4 h 112"/>
                  <a:gd name="T28" fmla="*/ 44 w 62"/>
                  <a:gd name="T29" fmla="*/ 4 h 112"/>
                  <a:gd name="T30" fmla="*/ 44 w 62"/>
                  <a:gd name="T31" fmla="*/ 8 h 112"/>
                  <a:gd name="T32" fmla="*/ 44 w 62"/>
                  <a:gd name="T33" fmla="*/ 12 h 112"/>
                  <a:gd name="T34" fmla="*/ 48 w 62"/>
                  <a:gd name="T35" fmla="*/ 16 h 112"/>
                  <a:gd name="T36" fmla="*/ 52 w 62"/>
                  <a:gd name="T37" fmla="*/ 18 h 112"/>
                  <a:gd name="T38" fmla="*/ 48 w 62"/>
                  <a:gd name="T39" fmla="*/ 30 h 112"/>
                  <a:gd name="T40" fmla="*/ 52 w 62"/>
                  <a:gd name="T41" fmla="*/ 30 h 112"/>
                  <a:gd name="T42" fmla="*/ 52 w 62"/>
                  <a:gd name="T43" fmla="*/ 34 h 112"/>
                  <a:gd name="T44" fmla="*/ 52 w 62"/>
                  <a:gd name="T45" fmla="*/ 42 h 112"/>
                  <a:gd name="T46" fmla="*/ 52 w 62"/>
                  <a:gd name="T47" fmla="*/ 46 h 112"/>
                  <a:gd name="T48" fmla="*/ 56 w 62"/>
                  <a:gd name="T49" fmla="*/ 52 h 112"/>
                  <a:gd name="T50" fmla="*/ 52 w 62"/>
                  <a:gd name="T51" fmla="*/ 60 h 112"/>
                  <a:gd name="T52" fmla="*/ 52 w 62"/>
                  <a:gd name="T53" fmla="*/ 68 h 112"/>
                  <a:gd name="T54" fmla="*/ 52 w 62"/>
                  <a:gd name="T55" fmla="*/ 72 h 112"/>
                  <a:gd name="T56" fmla="*/ 52 w 62"/>
                  <a:gd name="T57" fmla="*/ 78 h 112"/>
                  <a:gd name="T58" fmla="*/ 56 w 62"/>
                  <a:gd name="T59" fmla="*/ 82 h 112"/>
                  <a:gd name="T60" fmla="*/ 60 w 62"/>
                  <a:gd name="T61" fmla="*/ 82 h 112"/>
                  <a:gd name="T62" fmla="*/ 62 w 62"/>
                  <a:gd name="T63" fmla="*/ 90 h 112"/>
                  <a:gd name="T64" fmla="*/ 60 w 62"/>
                  <a:gd name="T65" fmla="*/ 90 h 112"/>
                  <a:gd name="T66" fmla="*/ 56 w 62"/>
                  <a:gd name="T67" fmla="*/ 94 h 112"/>
                  <a:gd name="T68" fmla="*/ 52 w 62"/>
                  <a:gd name="T69" fmla="*/ 94 h 112"/>
                  <a:gd name="T70" fmla="*/ 52 w 62"/>
                  <a:gd name="T71" fmla="*/ 90 h 112"/>
                  <a:gd name="T72" fmla="*/ 48 w 62"/>
                  <a:gd name="T73" fmla="*/ 90 h 112"/>
                  <a:gd name="T74" fmla="*/ 48 w 62"/>
                  <a:gd name="T75" fmla="*/ 90 h 112"/>
                  <a:gd name="T76" fmla="*/ 52 w 62"/>
                  <a:gd name="T77" fmla="*/ 90 h 112"/>
                  <a:gd name="T78" fmla="*/ 52 w 62"/>
                  <a:gd name="T79" fmla="*/ 94 h 112"/>
                  <a:gd name="T80" fmla="*/ 48 w 62"/>
                  <a:gd name="T81" fmla="*/ 94 h 112"/>
                  <a:gd name="T82" fmla="*/ 40 w 62"/>
                  <a:gd name="T83" fmla="*/ 98 h 112"/>
                  <a:gd name="T84" fmla="*/ 36 w 62"/>
                  <a:gd name="T85" fmla="*/ 102 h 112"/>
                  <a:gd name="T86" fmla="*/ 34 w 62"/>
                  <a:gd name="T87" fmla="*/ 104 h 112"/>
                  <a:gd name="T88" fmla="*/ 30 w 62"/>
                  <a:gd name="T89" fmla="*/ 104 h 112"/>
                  <a:gd name="T90" fmla="*/ 22 w 62"/>
                  <a:gd name="T91" fmla="*/ 104 h 112"/>
                  <a:gd name="T92" fmla="*/ 18 w 62"/>
                  <a:gd name="T93" fmla="*/ 112 h 112"/>
                  <a:gd name="T94" fmla="*/ 10 w 62"/>
                  <a:gd name="T95" fmla="*/ 108 h 112"/>
                  <a:gd name="T96" fmla="*/ 6 w 62"/>
                  <a:gd name="T97" fmla="*/ 108 h 112"/>
                  <a:gd name="T98" fmla="*/ 0 w 62"/>
                  <a:gd name="T99" fmla="*/ 104 h 112"/>
                  <a:gd name="T100" fmla="*/ 6 w 62"/>
                  <a:gd name="T101" fmla="*/ 104 h 112"/>
                  <a:gd name="T102" fmla="*/ 4 w 62"/>
                  <a:gd name="T103" fmla="*/ 102 h 112"/>
                  <a:gd name="T104" fmla="*/ 4 w 62"/>
                  <a:gd name="T105" fmla="*/ 98 h 112"/>
                  <a:gd name="T106" fmla="*/ 0 w 62"/>
                  <a:gd name="T10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12">
                    <a:moveTo>
                      <a:pt x="0" y="86"/>
                    </a:moveTo>
                    <a:lnTo>
                      <a:pt x="0" y="86"/>
                    </a:lnTo>
                    <a:lnTo>
                      <a:pt x="0" y="86"/>
                    </a:lnTo>
                    <a:lnTo>
                      <a:pt x="0" y="82"/>
                    </a:lnTo>
                    <a:lnTo>
                      <a:pt x="0" y="78"/>
                    </a:lnTo>
                    <a:lnTo>
                      <a:pt x="0" y="78"/>
                    </a:lnTo>
                    <a:lnTo>
                      <a:pt x="0" y="78"/>
                    </a:lnTo>
                    <a:lnTo>
                      <a:pt x="0" y="78"/>
                    </a:lnTo>
                    <a:lnTo>
                      <a:pt x="0" y="78"/>
                    </a:lnTo>
                    <a:lnTo>
                      <a:pt x="0" y="76"/>
                    </a:lnTo>
                    <a:lnTo>
                      <a:pt x="0" y="72"/>
                    </a:lnTo>
                    <a:lnTo>
                      <a:pt x="0" y="72"/>
                    </a:lnTo>
                    <a:lnTo>
                      <a:pt x="4" y="72"/>
                    </a:lnTo>
                    <a:lnTo>
                      <a:pt x="4" y="68"/>
                    </a:lnTo>
                    <a:lnTo>
                      <a:pt x="4" y="64"/>
                    </a:lnTo>
                    <a:lnTo>
                      <a:pt x="4" y="64"/>
                    </a:lnTo>
                    <a:lnTo>
                      <a:pt x="4" y="60"/>
                    </a:lnTo>
                    <a:lnTo>
                      <a:pt x="4" y="60"/>
                    </a:lnTo>
                    <a:lnTo>
                      <a:pt x="4" y="56"/>
                    </a:lnTo>
                    <a:lnTo>
                      <a:pt x="4" y="56"/>
                    </a:lnTo>
                    <a:lnTo>
                      <a:pt x="6" y="56"/>
                    </a:lnTo>
                    <a:lnTo>
                      <a:pt x="6" y="52"/>
                    </a:lnTo>
                    <a:lnTo>
                      <a:pt x="6" y="52"/>
                    </a:lnTo>
                    <a:lnTo>
                      <a:pt x="10" y="52"/>
                    </a:lnTo>
                    <a:lnTo>
                      <a:pt x="10" y="52"/>
                    </a:lnTo>
                    <a:lnTo>
                      <a:pt x="6" y="46"/>
                    </a:lnTo>
                    <a:lnTo>
                      <a:pt x="6" y="46"/>
                    </a:lnTo>
                    <a:lnTo>
                      <a:pt x="6" y="42"/>
                    </a:lnTo>
                    <a:lnTo>
                      <a:pt x="6" y="42"/>
                    </a:lnTo>
                    <a:lnTo>
                      <a:pt x="6" y="42"/>
                    </a:lnTo>
                    <a:lnTo>
                      <a:pt x="6" y="42"/>
                    </a:lnTo>
                    <a:lnTo>
                      <a:pt x="6" y="42"/>
                    </a:lnTo>
                    <a:lnTo>
                      <a:pt x="6" y="42"/>
                    </a:lnTo>
                    <a:lnTo>
                      <a:pt x="6" y="38"/>
                    </a:lnTo>
                    <a:lnTo>
                      <a:pt x="6" y="38"/>
                    </a:lnTo>
                    <a:lnTo>
                      <a:pt x="6" y="38"/>
                    </a:lnTo>
                    <a:lnTo>
                      <a:pt x="6" y="38"/>
                    </a:lnTo>
                    <a:lnTo>
                      <a:pt x="6" y="34"/>
                    </a:lnTo>
                    <a:lnTo>
                      <a:pt x="6" y="34"/>
                    </a:lnTo>
                    <a:lnTo>
                      <a:pt x="6" y="30"/>
                    </a:lnTo>
                    <a:lnTo>
                      <a:pt x="6" y="30"/>
                    </a:lnTo>
                    <a:lnTo>
                      <a:pt x="6" y="30"/>
                    </a:lnTo>
                    <a:lnTo>
                      <a:pt x="6" y="30"/>
                    </a:lnTo>
                    <a:lnTo>
                      <a:pt x="6" y="30"/>
                    </a:lnTo>
                    <a:lnTo>
                      <a:pt x="6" y="30"/>
                    </a:lnTo>
                    <a:lnTo>
                      <a:pt x="4" y="30"/>
                    </a:lnTo>
                    <a:lnTo>
                      <a:pt x="4" y="26"/>
                    </a:lnTo>
                    <a:lnTo>
                      <a:pt x="6" y="26"/>
                    </a:lnTo>
                    <a:lnTo>
                      <a:pt x="6" y="26"/>
                    </a:lnTo>
                    <a:lnTo>
                      <a:pt x="6" y="26"/>
                    </a:lnTo>
                    <a:lnTo>
                      <a:pt x="4" y="26"/>
                    </a:lnTo>
                    <a:lnTo>
                      <a:pt x="4" y="26"/>
                    </a:lnTo>
                    <a:lnTo>
                      <a:pt x="6" y="22"/>
                    </a:lnTo>
                    <a:lnTo>
                      <a:pt x="4" y="22"/>
                    </a:lnTo>
                    <a:lnTo>
                      <a:pt x="4" y="18"/>
                    </a:lnTo>
                    <a:lnTo>
                      <a:pt x="4" y="18"/>
                    </a:lnTo>
                    <a:lnTo>
                      <a:pt x="4" y="18"/>
                    </a:lnTo>
                    <a:lnTo>
                      <a:pt x="4" y="16"/>
                    </a:lnTo>
                    <a:lnTo>
                      <a:pt x="4" y="16"/>
                    </a:lnTo>
                    <a:lnTo>
                      <a:pt x="4" y="12"/>
                    </a:lnTo>
                    <a:lnTo>
                      <a:pt x="4" y="12"/>
                    </a:lnTo>
                    <a:lnTo>
                      <a:pt x="4" y="12"/>
                    </a:lnTo>
                    <a:lnTo>
                      <a:pt x="4" y="8"/>
                    </a:lnTo>
                    <a:lnTo>
                      <a:pt x="4" y="8"/>
                    </a:lnTo>
                    <a:lnTo>
                      <a:pt x="4" y="4"/>
                    </a:lnTo>
                    <a:lnTo>
                      <a:pt x="4" y="4"/>
                    </a:lnTo>
                    <a:lnTo>
                      <a:pt x="4" y="4"/>
                    </a:lnTo>
                    <a:lnTo>
                      <a:pt x="6" y="4"/>
                    </a:lnTo>
                    <a:lnTo>
                      <a:pt x="10" y="4"/>
                    </a:lnTo>
                    <a:lnTo>
                      <a:pt x="14" y="4"/>
                    </a:lnTo>
                    <a:lnTo>
                      <a:pt x="18" y="4"/>
                    </a:lnTo>
                    <a:lnTo>
                      <a:pt x="22" y="4"/>
                    </a:lnTo>
                    <a:lnTo>
                      <a:pt x="22" y="4"/>
                    </a:lnTo>
                    <a:lnTo>
                      <a:pt x="26" y="4"/>
                    </a:lnTo>
                    <a:lnTo>
                      <a:pt x="26" y="4"/>
                    </a:lnTo>
                    <a:lnTo>
                      <a:pt x="30" y="4"/>
                    </a:lnTo>
                    <a:lnTo>
                      <a:pt x="30" y="4"/>
                    </a:lnTo>
                    <a:lnTo>
                      <a:pt x="34" y="4"/>
                    </a:lnTo>
                    <a:lnTo>
                      <a:pt x="34" y="4"/>
                    </a:lnTo>
                    <a:lnTo>
                      <a:pt x="34" y="4"/>
                    </a:lnTo>
                    <a:lnTo>
                      <a:pt x="34" y="4"/>
                    </a:lnTo>
                    <a:lnTo>
                      <a:pt x="34" y="4"/>
                    </a:lnTo>
                    <a:lnTo>
                      <a:pt x="36" y="4"/>
                    </a:lnTo>
                    <a:lnTo>
                      <a:pt x="40" y="4"/>
                    </a:lnTo>
                    <a:lnTo>
                      <a:pt x="40" y="0"/>
                    </a:lnTo>
                    <a:lnTo>
                      <a:pt x="40" y="0"/>
                    </a:lnTo>
                    <a:lnTo>
                      <a:pt x="40" y="0"/>
                    </a:lnTo>
                    <a:lnTo>
                      <a:pt x="40" y="0"/>
                    </a:lnTo>
                    <a:lnTo>
                      <a:pt x="44" y="4"/>
                    </a:lnTo>
                    <a:lnTo>
                      <a:pt x="44" y="4"/>
                    </a:lnTo>
                    <a:lnTo>
                      <a:pt x="44" y="0"/>
                    </a:lnTo>
                    <a:lnTo>
                      <a:pt x="44" y="0"/>
                    </a:lnTo>
                    <a:lnTo>
                      <a:pt x="44" y="4"/>
                    </a:lnTo>
                    <a:lnTo>
                      <a:pt x="44" y="4"/>
                    </a:lnTo>
                    <a:lnTo>
                      <a:pt x="44" y="4"/>
                    </a:lnTo>
                    <a:lnTo>
                      <a:pt x="44" y="8"/>
                    </a:lnTo>
                    <a:lnTo>
                      <a:pt x="44" y="8"/>
                    </a:lnTo>
                    <a:lnTo>
                      <a:pt x="44" y="8"/>
                    </a:lnTo>
                    <a:lnTo>
                      <a:pt x="44" y="8"/>
                    </a:lnTo>
                    <a:lnTo>
                      <a:pt x="44" y="12"/>
                    </a:lnTo>
                    <a:lnTo>
                      <a:pt x="44" y="12"/>
                    </a:lnTo>
                    <a:lnTo>
                      <a:pt x="44" y="12"/>
                    </a:lnTo>
                    <a:lnTo>
                      <a:pt x="44" y="12"/>
                    </a:lnTo>
                    <a:lnTo>
                      <a:pt x="44" y="12"/>
                    </a:lnTo>
                    <a:lnTo>
                      <a:pt x="48" y="16"/>
                    </a:lnTo>
                    <a:lnTo>
                      <a:pt x="48" y="16"/>
                    </a:lnTo>
                    <a:lnTo>
                      <a:pt x="48" y="16"/>
                    </a:lnTo>
                    <a:lnTo>
                      <a:pt x="48" y="16"/>
                    </a:lnTo>
                    <a:lnTo>
                      <a:pt x="48" y="18"/>
                    </a:lnTo>
                    <a:lnTo>
                      <a:pt x="48" y="18"/>
                    </a:lnTo>
                    <a:lnTo>
                      <a:pt x="48" y="18"/>
                    </a:lnTo>
                    <a:lnTo>
                      <a:pt x="48" y="18"/>
                    </a:lnTo>
                    <a:lnTo>
                      <a:pt x="52" y="18"/>
                    </a:lnTo>
                    <a:lnTo>
                      <a:pt x="52" y="18"/>
                    </a:lnTo>
                    <a:lnTo>
                      <a:pt x="48" y="18"/>
                    </a:lnTo>
                    <a:lnTo>
                      <a:pt x="48" y="26"/>
                    </a:lnTo>
                    <a:lnTo>
                      <a:pt x="48" y="26"/>
                    </a:lnTo>
                    <a:lnTo>
                      <a:pt x="48" y="30"/>
                    </a:lnTo>
                    <a:lnTo>
                      <a:pt x="48" y="30"/>
                    </a:lnTo>
                    <a:lnTo>
                      <a:pt x="48" y="30"/>
                    </a:lnTo>
                    <a:lnTo>
                      <a:pt x="48" y="30"/>
                    </a:lnTo>
                    <a:lnTo>
                      <a:pt x="48" y="30"/>
                    </a:lnTo>
                    <a:lnTo>
                      <a:pt x="48" y="30"/>
                    </a:lnTo>
                    <a:lnTo>
                      <a:pt x="48" y="30"/>
                    </a:lnTo>
                    <a:lnTo>
                      <a:pt x="52" y="30"/>
                    </a:lnTo>
                    <a:lnTo>
                      <a:pt x="52" y="30"/>
                    </a:lnTo>
                    <a:lnTo>
                      <a:pt x="52" y="30"/>
                    </a:lnTo>
                    <a:lnTo>
                      <a:pt x="52" y="30"/>
                    </a:lnTo>
                    <a:lnTo>
                      <a:pt x="52" y="30"/>
                    </a:lnTo>
                    <a:lnTo>
                      <a:pt x="52" y="34"/>
                    </a:lnTo>
                    <a:lnTo>
                      <a:pt x="52" y="34"/>
                    </a:lnTo>
                    <a:lnTo>
                      <a:pt x="52" y="34"/>
                    </a:lnTo>
                    <a:lnTo>
                      <a:pt x="52" y="38"/>
                    </a:lnTo>
                    <a:lnTo>
                      <a:pt x="52" y="38"/>
                    </a:lnTo>
                    <a:lnTo>
                      <a:pt x="52" y="42"/>
                    </a:lnTo>
                    <a:lnTo>
                      <a:pt x="52" y="42"/>
                    </a:lnTo>
                    <a:lnTo>
                      <a:pt x="52" y="42"/>
                    </a:lnTo>
                    <a:lnTo>
                      <a:pt x="52" y="42"/>
                    </a:lnTo>
                    <a:lnTo>
                      <a:pt x="52" y="42"/>
                    </a:lnTo>
                    <a:lnTo>
                      <a:pt x="48" y="42"/>
                    </a:lnTo>
                    <a:lnTo>
                      <a:pt x="48" y="42"/>
                    </a:lnTo>
                    <a:lnTo>
                      <a:pt x="52" y="46"/>
                    </a:lnTo>
                    <a:lnTo>
                      <a:pt x="52" y="46"/>
                    </a:lnTo>
                    <a:lnTo>
                      <a:pt x="52" y="46"/>
                    </a:lnTo>
                    <a:lnTo>
                      <a:pt x="52" y="48"/>
                    </a:lnTo>
                    <a:lnTo>
                      <a:pt x="52" y="48"/>
                    </a:lnTo>
                    <a:lnTo>
                      <a:pt x="56" y="48"/>
                    </a:lnTo>
                    <a:lnTo>
                      <a:pt x="56" y="48"/>
                    </a:lnTo>
                    <a:lnTo>
                      <a:pt x="56" y="48"/>
                    </a:lnTo>
                    <a:lnTo>
                      <a:pt x="56" y="52"/>
                    </a:lnTo>
                    <a:lnTo>
                      <a:pt x="56" y="52"/>
                    </a:lnTo>
                    <a:lnTo>
                      <a:pt x="52" y="52"/>
                    </a:lnTo>
                    <a:lnTo>
                      <a:pt x="52" y="52"/>
                    </a:lnTo>
                    <a:lnTo>
                      <a:pt x="52" y="52"/>
                    </a:lnTo>
                    <a:lnTo>
                      <a:pt x="52" y="56"/>
                    </a:lnTo>
                    <a:lnTo>
                      <a:pt x="52" y="60"/>
                    </a:lnTo>
                    <a:lnTo>
                      <a:pt x="52" y="64"/>
                    </a:lnTo>
                    <a:lnTo>
                      <a:pt x="52" y="64"/>
                    </a:lnTo>
                    <a:lnTo>
                      <a:pt x="52" y="64"/>
                    </a:lnTo>
                    <a:lnTo>
                      <a:pt x="52" y="64"/>
                    </a:lnTo>
                    <a:lnTo>
                      <a:pt x="52" y="64"/>
                    </a:lnTo>
                    <a:lnTo>
                      <a:pt x="52" y="68"/>
                    </a:lnTo>
                    <a:lnTo>
                      <a:pt x="52" y="68"/>
                    </a:lnTo>
                    <a:lnTo>
                      <a:pt x="52" y="68"/>
                    </a:lnTo>
                    <a:lnTo>
                      <a:pt x="52" y="68"/>
                    </a:lnTo>
                    <a:lnTo>
                      <a:pt x="52" y="68"/>
                    </a:lnTo>
                    <a:lnTo>
                      <a:pt x="52" y="68"/>
                    </a:lnTo>
                    <a:lnTo>
                      <a:pt x="52" y="72"/>
                    </a:lnTo>
                    <a:lnTo>
                      <a:pt x="52" y="72"/>
                    </a:lnTo>
                    <a:lnTo>
                      <a:pt x="52" y="76"/>
                    </a:lnTo>
                    <a:lnTo>
                      <a:pt x="52" y="76"/>
                    </a:lnTo>
                    <a:lnTo>
                      <a:pt x="52" y="78"/>
                    </a:lnTo>
                    <a:lnTo>
                      <a:pt x="52" y="78"/>
                    </a:lnTo>
                    <a:lnTo>
                      <a:pt x="52" y="78"/>
                    </a:lnTo>
                    <a:lnTo>
                      <a:pt x="52" y="78"/>
                    </a:lnTo>
                    <a:lnTo>
                      <a:pt x="56" y="78"/>
                    </a:lnTo>
                    <a:lnTo>
                      <a:pt x="56" y="78"/>
                    </a:lnTo>
                    <a:lnTo>
                      <a:pt x="56" y="78"/>
                    </a:lnTo>
                    <a:lnTo>
                      <a:pt x="56" y="78"/>
                    </a:lnTo>
                    <a:lnTo>
                      <a:pt x="56" y="82"/>
                    </a:lnTo>
                    <a:lnTo>
                      <a:pt x="56" y="82"/>
                    </a:lnTo>
                    <a:lnTo>
                      <a:pt x="56" y="82"/>
                    </a:lnTo>
                    <a:lnTo>
                      <a:pt x="56" y="82"/>
                    </a:lnTo>
                    <a:lnTo>
                      <a:pt x="56" y="82"/>
                    </a:lnTo>
                    <a:lnTo>
                      <a:pt x="56" y="82"/>
                    </a:lnTo>
                    <a:lnTo>
                      <a:pt x="60" y="82"/>
                    </a:lnTo>
                    <a:lnTo>
                      <a:pt x="60" y="86"/>
                    </a:lnTo>
                    <a:lnTo>
                      <a:pt x="60" y="86"/>
                    </a:lnTo>
                    <a:lnTo>
                      <a:pt x="60" y="86"/>
                    </a:lnTo>
                    <a:lnTo>
                      <a:pt x="62" y="86"/>
                    </a:lnTo>
                    <a:lnTo>
                      <a:pt x="62" y="86"/>
                    </a:lnTo>
                    <a:lnTo>
                      <a:pt x="62" y="90"/>
                    </a:lnTo>
                    <a:lnTo>
                      <a:pt x="60" y="90"/>
                    </a:lnTo>
                    <a:lnTo>
                      <a:pt x="60" y="90"/>
                    </a:lnTo>
                    <a:lnTo>
                      <a:pt x="60" y="90"/>
                    </a:lnTo>
                    <a:lnTo>
                      <a:pt x="60" y="90"/>
                    </a:lnTo>
                    <a:lnTo>
                      <a:pt x="60" y="90"/>
                    </a:lnTo>
                    <a:lnTo>
                      <a:pt x="60" y="90"/>
                    </a:lnTo>
                    <a:lnTo>
                      <a:pt x="60" y="94"/>
                    </a:lnTo>
                    <a:lnTo>
                      <a:pt x="60" y="94"/>
                    </a:lnTo>
                    <a:lnTo>
                      <a:pt x="60" y="94"/>
                    </a:lnTo>
                    <a:lnTo>
                      <a:pt x="60" y="94"/>
                    </a:lnTo>
                    <a:lnTo>
                      <a:pt x="60" y="94"/>
                    </a:lnTo>
                    <a:lnTo>
                      <a:pt x="56" y="94"/>
                    </a:lnTo>
                    <a:lnTo>
                      <a:pt x="56" y="94"/>
                    </a:lnTo>
                    <a:lnTo>
                      <a:pt x="56" y="94"/>
                    </a:lnTo>
                    <a:lnTo>
                      <a:pt x="56" y="94"/>
                    </a:lnTo>
                    <a:lnTo>
                      <a:pt x="56" y="94"/>
                    </a:lnTo>
                    <a:lnTo>
                      <a:pt x="52" y="94"/>
                    </a:lnTo>
                    <a:lnTo>
                      <a:pt x="52" y="94"/>
                    </a:lnTo>
                    <a:lnTo>
                      <a:pt x="52" y="94"/>
                    </a:lnTo>
                    <a:lnTo>
                      <a:pt x="52" y="90"/>
                    </a:lnTo>
                    <a:lnTo>
                      <a:pt x="52" y="90"/>
                    </a:lnTo>
                    <a:lnTo>
                      <a:pt x="52" y="90"/>
                    </a:lnTo>
                    <a:lnTo>
                      <a:pt x="52" y="90"/>
                    </a:lnTo>
                    <a:lnTo>
                      <a:pt x="52" y="90"/>
                    </a:lnTo>
                    <a:lnTo>
                      <a:pt x="52"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48" y="90"/>
                    </a:lnTo>
                    <a:lnTo>
                      <a:pt x="52" y="90"/>
                    </a:lnTo>
                    <a:lnTo>
                      <a:pt x="52" y="90"/>
                    </a:lnTo>
                    <a:lnTo>
                      <a:pt x="52" y="90"/>
                    </a:lnTo>
                    <a:lnTo>
                      <a:pt x="52" y="90"/>
                    </a:lnTo>
                    <a:lnTo>
                      <a:pt x="52" y="90"/>
                    </a:lnTo>
                    <a:lnTo>
                      <a:pt x="52" y="90"/>
                    </a:lnTo>
                    <a:lnTo>
                      <a:pt x="52" y="90"/>
                    </a:lnTo>
                    <a:lnTo>
                      <a:pt x="52" y="94"/>
                    </a:lnTo>
                    <a:lnTo>
                      <a:pt x="52" y="94"/>
                    </a:lnTo>
                    <a:lnTo>
                      <a:pt x="56" y="94"/>
                    </a:lnTo>
                    <a:lnTo>
                      <a:pt x="52" y="94"/>
                    </a:lnTo>
                    <a:lnTo>
                      <a:pt x="52" y="94"/>
                    </a:lnTo>
                    <a:lnTo>
                      <a:pt x="48" y="94"/>
                    </a:lnTo>
                    <a:lnTo>
                      <a:pt x="48" y="94"/>
                    </a:lnTo>
                    <a:lnTo>
                      <a:pt x="48" y="94"/>
                    </a:lnTo>
                    <a:lnTo>
                      <a:pt x="48" y="94"/>
                    </a:lnTo>
                    <a:lnTo>
                      <a:pt x="48" y="94"/>
                    </a:lnTo>
                    <a:lnTo>
                      <a:pt x="44" y="98"/>
                    </a:lnTo>
                    <a:lnTo>
                      <a:pt x="44" y="98"/>
                    </a:lnTo>
                    <a:lnTo>
                      <a:pt x="44" y="98"/>
                    </a:lnTo>
                    <a:lnTo>
                      <a:pt x="40" y="98"/>
                    </a:lnTo>
                    <a:lnTo>
                      <a:pt x="40" y="98"/>
                    </a:lnTo>
                    <a:lnTo>
                      <a:pt x="40" y="98"/>
                    </a:lnTo>
                    <a:lnTo>
                      <a:pt x="40" y="98"/>
                    </a:lnTo>
                    <a:lnTo>
                      <a:pt x="36" y="102"/>
                    </a:lnTo>
                    <a:lnTo>
                      <a:pt x="36" y="102"/>
                    </a:lnTo>
                    <a:lnTo>
                      <a:pt x="36" y="102"/>
                    </a:lnTo>
                    <a:lnTo>
                      <a:pt x="36" y="102"/>
                    </a:lnTo>
                    <a:lnTo>
                      <a:pt x="36" y="102"/>
                    </a:lnTo>
                    <a:lnTo>
                      <a:pt x="34" y="102"/>
                    </a:lnTo>
                    <a:lnTo>
                      <a:pt x="34" y="102"/>
                    </a:lnTo>
                    <a:lnTo>
                      <a:pt x="34" y="102"/>
                    </a:lnTo>
                    <a:lnTo>
                      <a:pt x="34" y="104"/>
                    </a:lnTo>
                    <a:lnTo>
                      <a:pt x="34" y="104"/>
                    </a:lnTo>
                    <a:lnTo>
                      <a:pt x="30" y="104"/>
                    </a:lnTo>
                    <a:lnTo>
                      <a:pt x="30" y="104"/>
                    </a:lnTo>
                    <a:lnTo>
                      <a:pt x="30" y="104"/>
                    </a:lnTo>
                    <a:lnTo>
                      <a:pt x="30" y="104"/>
                    </a:lnTo>
                    <a:lnTo>
                      <a:pt x="30" y="104"/>
                    </a:lnTo>
                    <a:lnTo>
                      <a:pt x="30" y="104"/>
                    </a:lnTo>
                    <a:lnTo>
                      <a:pt x="26" y="104"/>
                    </a:lnTo>
                    <a:lnTo>
                      <a:pt x="26" y="104"/>
                    </a:lnTo>
                    <a:lnTo>
                      <a:pt x="26" y="104"/>
                    </a:lnTo>
                    <a:lnTo>
                      <a:pt x="26" y="104"/>
                    </a:lnTo>
                    <a:lnTo>
                      <a:pt x="22" y="104"/>
                    </a:lnTo>
                    <a:lnTo>
                      <a:pt x="22" y="104"/>
                    </a:lnTo>
                    <a:lnTo>
                      <a:pt x="22" y="104"/>
                    </a:lnTo>
                    <a:lnTo>
                      <a:pt x="22" y="108"/>
                    </a:lnTo>
                    <a:lnTo>
                      <a:pt x="22" y="108"/>
                    </a:lnTo>
                    <a:lnTo>
                      <a:pt x="18" y="108"/>
                    </a:lnTo>
                    <a:lnTo>
                      <a:pt x="18" y="112"/>
                    </a:lnTo>
                    <a:lnTo>
                      <a:pt x="14" y="112"/>
                    </a:lnTo>
                    <a:lnTo>
                      <a:pt x="14" y="112"/>
                    </a:lnTo>
                    <a:lnTo>
                      <a:pt x="14" y="112"/>
                    </a:lnTo>
                    <a:lnTo>
                      <a:pt x="10" y="108"/>
                    </a:lnTo>
                    <a:lnTo>
                      <a:pt x="10" y="108"/>
                    </a:lnTo>
                    <a:lnTo>
                      <a:pt x="10" y="108"/>
                    </a:lnTo>
                    <a:lnTo>
                      <a:pt x="10" y="108"/>
                    </a:lnTo>
                    <a:lnTo>
                      <a:pt x="10" y="108"/>
                    </a:lnTo>
                    <a:lnTo>
                      <a:pt x="10" y="108"/>
                    </a:lnTo>
                    <a:lnTo>
                      <a:pt x="10" y="108"/>
                    </a:lnTo>
                    <a:lnTo>
                      <a:pt x="6" y="108"/>
                    </a:lnTo>
                    <a:lnTo>
                      <a:pt x="6" y="108"/>
                    </a:lnTo>
                    <a:lnTo>
                      <a:pt x="6" y="108"/>
                    </a:lnTo>
                    <a:lnTo>
                      <a:pt x="4" y="104"/>
                    </a:lnTo>
                    <a:lnTo>
                      <a:pt x="4" y="104"/>
                    </a:lnTo>
                    <a:lnTo>
                      <a:pt x="4" y="104"/>
                    </a:lnTo>
                    <a:lnTo>
                      <a:pt x="0" y="104"/>
                    </a:lnTo>
                    <a:lnTo>
                      <a:pt x="0" y="104"/>
                    </a:lnTo>
                    <a:lnTo>
                      <a:pt x="0" y="104"/>
                    </a:lnTo>
                    <a:lnTo>
                      <a:pt x="0" y="104"/>
                    </a:lnTo>
                    <a:lnTo>
                      <a:pt x="0" y="104"/>
                    </a:lnTo>
                    <a:lnTo>
                      <a:pt x="4" y="104"/>
                    </a:lnTo>
                    <a:lnTo>
                      <a:pt x="4" y="104"/>
                    </a:lnTo>
                    <a:lnTo>
                      <a:pt x="6" y="104"/>
                    </a:lnTo>
                    <a:lnTo>
                      <a:pt x="6" y="104"/>
                    </a:lnTo>
                    <a:lnTo>
                      <a:pt x="6" y="104"/>
                    </a:lnTo>
                    <a:lnTo>
                      <a:pt x="6" y="104"/>
                    </a:lnTo>
                    <a:lnTo>
                      <a:pt x="6" y="104"/>
                    </a:lnTo>
                    <a:lnTo>
                      <a:pt x="4" y="102"/>
                    </a:lnTo>
                    <a:lnTo>
                      <a:pt x="4" y="102"/>
                    </a:lnTo>
                    <a:lnTo>
                      <a:pt x="6" y="102"/>
                    </a:lnTo>
                    <a:lnTo>
                      <a:pt x="6" y="98"/>
                    </a:lnTo>
                    <a:lnTo>
                      <a:pt x="4" y="98"/>
                    </a:lnTo>
                    <a:lnTo>
                      <a:pt x="4" y="98"/>
                    </a:lnTo>
                    <a:lnTo>
                      <a:pt x="4" y="98"/>
                    </a:lnTo>
                    <a:lnTo>
                      <a:pt x="4" y="98"/>
                    </a:lnTo>
                    <a:lnTo>
                      <a:pt x="4" y="98"/>
                    </a:lnTo>
                    <a:lnTo>
                      <a:pt x="4" y="98"/>
                    </a:lnTo>
                    <a:lnTo>
                      <a:pt x="4" y="94"/>
                    </a:lnTo>
                    <a:lnTo>
                      <a:pt x="4" y="94"/>
                    </a:lnTo>
                    <a:lnTo>
                      <a:pt x="0" y="90"/>
                    </a:lnTo>
                    <a:lnTo>
                      <a:pt x="0" y="86"/>
                    </a:lnTo>
                    <a:lnTo>
                      <a:pt x="0" y="86"/>
                    </a:lnTo>
                    <a:lnTo>
                      <a:pt x="0" y="86"/>
                    </a:lnTo>
                    <a:lnTo>
                      <a:pt x="0" y="86"/>
                    </a:lnTo>
                    <a:lnTo>
                      <a:pt x="0" y="86"/>
                    </a:lnTo>
                    <a:lnTo>
                      <a:pt x="0" y="8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1" name="Freeform 148">
                <a:extLst>
                  <a:ext uri="{FF2B5EF4-FFF2-40B4-BE49-F238E27FC236}">
                    <a16:creationId xmlns:a16="http://schemas.microsoft.com/office/drawing/2014/main" id="{A7BE9354-E1F6-4D87-54FF-357289D918CD}"/>
                  </a:ext>
                </a:extLst>
              </p:cNvPr>
              <p:cNvSpPr>
                <a:spLocks/>
              </p:cNvSpPr>
              <p:nvPr/>
            </p:nvSpPr>
            <p:spPr bwMode="auto">
              <a:xfrm>
                <a:off x="4057650" y="4213293"/>
                <a:ext cx="165100" cy="155575"/>
              </a:xfrm>
              <a:custGeom>
                <a:avLst/>
                <a:gdLst>
                  <a:gd name="T0" fmla="*/ 96 w 104"/>
                  <a:gd name="T1" fmla="*/ 86 h 98"/>
                  <a:gd name="T2" fmla="*/ 92 w 104"/>
                  <a:gd name="T3" fmla="*/ 90 h 98"/>
                  <a:gd name="T4" fmla="*/ 90 w 104"/>
                  <a:gd name="T5" fmla="*/ 86 h 98"/>
                  <a:gd name="T6" fmla="*/ 86 w 104"/>
                  <a:gd name="T7" fmla="*/ 94 h 98"/>
                  <a:gd name="T8" fmla="*/ 82 w 104"/>
                  <a:gd name="T9" fmla="*/ 94 h 98"/>
                  <a:gd name="T10" fmla="*/ 78 w 104"/>
                  <a:gd name="T11" fmla="*/ 90 h 98"/>
                  <a:gd name="T12" fmla="*/ 78 w 104"/>
                  <a:gd name="T13" fmla="*/ 86 h 98"/>
                  <a:gd name="T14" fmla="*/ 74 w 104"/>
                  <a:gd name="T15" fmla="*/ 74 h 98"/>
                  <a:gd name="T16" fmla="*/ 66 w 104"/>
                  <a:gd name="T17" fmla="*/ 74 h 98"/>
                  <a:gd name="T18" fmla="*/ 60 w 104"/>
                  <a:gd name="T19" fmla="*/ 74 h 98"/>
                  <a:gd name="T20" fmla="*/ 64 w 104"/>
                  <a:gd name="T21" fmla="*/ 64 h 98"/>
                  <a:gd name="T22" fmla="*/ 60 w 104"/>
                  <a:gd name="T23" fmla="*/ 60 h 98"/>
                  <a:gd name="T24" fmla="*/ 56 w 104"/>
                  <a:gd name="T25" fmla="*/ 52 h 98"/>
                  <a:gd name="T26" fmla="*/ 48 w 104"/>
                  <a:gd name="T27" fmla="*/ 48 h 98"/>
                  <a:gd name="T28" fmla="*/ 40 w 104"/>
                  <a:gd name="T29" fmla="*/ 48 h 98"/>
                  <a:gd name="T30" fmla="*/ 34 w 104"/>
                  <a:gd name="T31" fmla="*/ 52 h 98"/>
                  <a:gd name="T32" fmla="*/ 30 w 104"/>
                  <a:gd name="T33" fmla="*/ 60 h 98"/>
                  <a:gd name="T34" fmla="*/ 26 w 104"/>
                  <a:gd name="T35" fmla="*/ 64 h 98"/>
                  <a:gd name="T36" fmla="*/ 22 w 104"/>
                  <a:gd name="T37" fmla="*/ 60 h 98"/>
                  <a:gd name="T38" fmla="*/ 18 w 104"/>
                  <a:gd name="T39" fmla="*/ 56 h 98"/>
                  <a:gd name="T40" fmla="*/ 18 w 104"/>
                  <a:gd name="T41" fmla="*/ 52 h 98"/>
                  <a:gd name="T42" fmla="*/ 18 w 104"/>
                  <a:gd name="T43" fmla="*/ 48 h 98"/>
                  <a:gd name="T44" fmla="*/ 14 w 104"/>
                  <a:gd name="T45" fmla="*/ 44 h 98"/>
                  <a:gd name="T46" fmla="*/ 8 w 104"/>
                  <a:gd name="T47" fmla="*/ 38 h 98"/>
                  <a:gd name="T48" fmla="*/ 8 w 104"/>
                  <a:gd name="T49" fmla="*/ 34 h 98"/>
                  <a:gd name="T50" fmla="*/ 4 w 104"/>
                  <a:gd name="T51" fmla="*/ 30 h 98"/>
                  <a:gd name="T52" fmla="*/ 0 w 104"/>
                  <a:gd name="T53" fmla="*/ 30 h 98"/>
                  <a:gd name="T54" fmla="*/ 0 w 104"/>
                  <a:gd name="T55" fmla="*/ 30 h 98"/>
                  <a:gd name="T56" fmla="*/ 4 w 104"/>
                  <a:gd name="T57" fmla="*/ 22 h 98"/>
                  <a:gd name="T58" fmla="*/ 8 w 104"/>
                  <a:gd name="T59" fmla="*/ 22 h 98"/>
                  <a:gd name="T60" fmla="*/ 14 w 104"/>
                  <a:gd name="T61" fmla="*/ 18 h 98"/>
                  <a:gd name="T62" fmla="*/ 14 w 104"/>
                  <a:gd name="T63" fmla="*/ 12 h 98"/>
                  <a:gd name="T64" fmla="*/ 18 w 104"/>
                  <a:gd name="T65" fmla="*/ 8 h 98"/>
                  <a:gd name="T66" fmla="*/ 18 w 104"/>
                  <a:gd name="T67" fmla="*/ 4 h 98"/>
                  <a:gd name="T68" fmla="*/ 26 w 104"/>
                  <a:gd name="T69" fmla="*/ 0 h 98"/>
                  <a:gd name="T70" fmla="*/ 30 w 104"/>
                  <a:gd name="T71" fmla="*/ 4 h 98"/>
                  <a:gd name="T72" fmla="*/ 36 w 104"/>
                  <a:gd name="T73" fmla="*/ 4 h 98"/>
                  <a:gd name="T74" fmla="*/ 40 w 104"/>
                  <a:gd name="T75" fmla="*/ 8 h 98"/>
                  <a:gd name="T76" fmla="*/ 48 w 104"/>
                  <a:gd name="T77" fmla="*/ 4 h 98"/>
                  <a:gd name="T78" fmla="*/ 48 w 104"/>
                  <a:gd name="T79" fmla="*/ 8 h 98"/>
                  <a:gd name="T80" fmla="*/ 52 w 104"/>
                  <a:gd name="T81" fmla="*/ 12 h 98"/>
                  <a:gd name="T82" fmla="*/ 60 w 104"/>
                  <a:gd name="T83" fmla="*/ 8 h 98"/>
                  <a:gd name="T84" fmla="*/ 64 w 104"/>
                  <a:gd name="T85" fmla="*/ 12 h 98"/>
                  <a:gd name="T86" fmla="*/ 74 w 104"/>
                  <a:gd name="T87" fmla="*/ 12 h 98"/>
                  <a:gd name="T88" fmla="*/ 78 w 104"/>
                  <a:gd name="T89" fmla="*/ 8 h 98"/>
                  <a:gd name="T90" fmla="*/ 82 w 104"/>
                  <a:gd name="T91" fmla="*/ 4 h 98"/>
                  <a:gd name="T92" fmla="*/ 86 w 104"/>
                  <a:gd name="T93" fmla="*/ 8 h 98"/>
                  <a:gd name="T94" fmla="*/ 86 w 104"/>
                  <a:gd name="T95" fmla="*/ 18 h 98"/>
                  <a:gd name="T96" fmla="*/ 90 w 104"/>
                  <a:gd name="T97" fmla="*/ 22 h 98"/>
                  <a:gd name="T98" fmla="*/ 92 w 104"/>
                  <a:gd name="T99" fmla="*/ 22 h 98"/>
                  <a:gd name="T100" fmla="*/ 90 w 104"/>
                  <a:gd name="T101" fmla="*/ 26 h 98"/>
                  <a:gd name="T102" fmla="*/ 96 w 104"/>
                  <a:gd name="T103" fmla="*/ 34 h 98"/>
                  <a:gd name="T104" fmla="*/ 100 w 104"/>
                  <a:gd name="T105" fmla="*/ 42 h 98"/>
                  <a:gd name="T106" fmla="*/ 96 w 104"/>
                  <a:gd name="T107" fmla="*/ 48 h 98"/>
                  <a:gd name="T108" fmla="*/ 96 w 104"/>
                  <a:gd name="T109" fmla="*/ 56 h 98"/>
                  <a:gd name="T110" fmla="*/ 100 w 104"/>
                  <a:gd name="T111" fmla="*/ 60 h 98"/>
                  <a:gd name="T112" fmla="*/ 100 w 104"/>
                  <a:gd name="T113" fmla="*/ 64 h 98"/>
                  <a:gd name="T114" fmla="*/ 100 w 104"/>
                  <a:gd name="T115" fmla="*/ 68 h 98"/>
                  <a:gd name="T116" fmla="*/ 104 w 104"/>
                  <a:gd name="T117" fmla="*/ 74 h 98"/>
                  <a:gd name="T118" fmla="*/ 96 w 104"/>
                  <a:gd name="T119" fmla="*/ 78 h 98"/>
                  <a:gd name="T120" fmla="*/ 100 w 104"/>
                  <a:gd name="T1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 h="98">
                    <a:moveTo>
                      <a:pt x="100" y="82"/>
                    </a:moveTo>
                    <a:lnTo>
                      <a:pt x="100" y="82"/>
                    </a:lnTo>
                    <a:lnTo>
                      <a:pt x="96" y="82"/>
                    </a:lnTo>
                    <a:lnTo>
                      <a:pt x="96" y="82"/>
                    </a:lnTo>
                    <a:lnTo>
                      <a:pt x="96" y="82"/>
                    </a:lnTo>
                    <a:lnTo>
                      <a:pt x="96" y="82"/>
                    </a:lnTo>
                    <a:lnTo>
                      <a:pt x="96" y="82"/>
                    </a:lnTo>
                    <a:lnTo>
                      <a:pt x="96" y="86"/>
                    </a:lnTo>
                    <a:lnTo>
                      <a:pt x="96" y="86"/>
                    </a:lnTo>
                    <a:lnTo>
                      <a:pt x="96" y="86"/>
                    </a:lnTo>
                    <a:lnTo>
                      <a:pt x="96" y="90"/>
                    </a:lnTo>
                    <a:lnTo>
                      <a:pt x="96" y="90"/>
                    </a:lnTo>
                    <a:lnTo>
                      <a:pt x="96" y="90"/>
                    </a:lnTo>
                    <a:lnTo>
                      <a:pt x="96" y="90"/>
                    </a:lnTo>
                    <a:lnTo>
                      <a:pt x="96" y="90"/>
                    </a:lnTo>
                    <a:lnTo>
                      <a:pt x="92" y="90"/>
                    </a:lnTo>
                    <a:lnTo>
                      <a:pt x="92" y="90"/>
                    </a:lnTo>
                    <a:lnTo>
                      <a:pt x="92" y="90"/>
                    </a:lnTo>
                    <a:lnTo>
                      <a:pt x="92" y="90"/>
                    </a:lnTo>
                    <a:lnTo>
                      <a:pt x="92" y="90"/>
                    </a:lnTo>
                    <a:lnTo>
                      <a:pt x="92" y="86"/>
                    </a:lnTo>
                    <a:lnTo>
                      <a:pt x="92" y="86"/>
                    </a:lnTo>
                    <a:lnTo>
                      <a:pt x="90" y="86"/>
                    </a:lnTo>
                    <a:lnTo>
                      <a:pt x="90" y="86"/>
                    </a:lnTo>
                    <a:lnTo>
                      <a:pt x="90" y="86"/>
                    </a:lnTo>
                    <a:lnTo>
                      <a:pt x="90" y="86"/>
                    </a:lnTo>
                    <a:lnTo>
                      <a:pt x="90" y="90"/>
                    </a:lnTo>
                    <a:lnTo>
                      <a:pt x="90" y="90"/>
                    </a:lnTo>
                    <a:lnTo>
                      <a:pt x="90" y="90"/>
                    </a:lnTo>
                    <a:lnTo>
                      <a:pt x="90" y="90"/>
                    </a:lnTo>
                    <a:lnTo>
                      <a:pt x="90" y="94"/>
                    </a:lnTo>
                    <a:lnTo>
                      <a:pt x="86" y="94"/>
                    </a:lnTo>
                    <a:lnTo>
                      <a:pt x="86" y="94"/>
                    </a:lnTo>
                    <a:lnTo>
                      <a:pt x="86" y="94"/>
                    </a:lnTo>
                    <a:lnTo>
                      <a:pt x="86" y="94"/>
                    </a:lnTo>
                    <a:lnTo>
                      <a:pt x="86" y="94"/>
                    </a:lnTo>
                    <a:lnTo>
                      <a:pt x="82" y="94"/>
                    </a:lnTo>
                    <a:lnTo>
                      <a:pt x="82" y="98"/>
                    </a:lnTo>
                    <a:lnTo>
                      <a:pt x="82" y="94"/>
                    </a:lnTo>
                    <a:lnTo>
                      <a:pt x="82" y="94"/>
                    </a:lnTo>
                    <a:lnTo>
                      <a:pt x="82" y="94"/>
                    </a:lnTo>
                    <a:lnTo>
                      <a:pt x="82" y="90"/>
                    </a:lnTo>
                    <a:lnTo>
                      <a:pt x="78" y="90"/>
                    </a:lnTo>
                    <a:lnTo>
                      <a:pt x="78" y="94"/>
                    </a:lnTo>
                    <a:lnTo>
                      <a:pt x="78" y="94"/>
                    </a:lnTo>
                    <a:lnTo>
                      <a:pt x="78" y="94"/>
                    </a:lnTo>
                    <a:lnTo>
                      <a:pt x="78" y="90"/>
                    </a:lnTo>
                    <a:lnTo>
                      <a:pt x="78" y="90"/>
                    </a:lnTo>
                    <a:lnTo>
                      <a:pt x="78" y="90"/>
                    </a:lnTo>
                    <a:lnTo>
                      <a:pt x="78" y="90"/>
                    </a:lnTo>
                    <a:lnTo>
                      <a:pt x="78" y="86"/>
                    </a:lnTo>
                    <a:lnTo>
                      <a:pt x="78" y="86"/>
                    </a:lnTo>
                    <a:lnTo>
                      <a:pt x="78" y="86"/>
                    </a:lnTo>
                    <a:lnTo>
                      <a:pt x="82" y="86"/>
                    </a:lnTo>
                    <a:lnTo>
                      <a:pt x="78" y="86"/>
                    </a:lnTo>
                    <a:lnTo>
                      <a:pt x="78" y="86"/>
                    </a:lnTo>
                    <a:lnTo>
                      <a:pt x="78" y="82"/>
                    </a:lnTo>
                    <a:lnTo>
                      <a:pt x="78" y="82"/>
                    </a:lnTo>
                    <a:lnTo>
                      <a:pt x="78" y="82"/>
                    </a:lnTo>
                    <a:lnTo>
                      <a:pt x="78" y="82"/>
                    </a:lnTo>
                    <a:lnTo>
                      <a:pt x="78" y="78"/>
                    </a:lnTo>
                    <a:lnTo>
                      <a:pt x="78" y="74"/>
                    </a:lnTo>
                    <a:lnTo>
                      <a:pt x="74" y="74"/>
                    </a:lnTo>
                    <a:lnTo>
                      <a:pt x="74" y="74"/>
                    </a:lnTo>
                    <a:lnTo>
                      <a:pt x="74" y="72"/>
                    </a:lnTo>
                    <a:lnTo>
                      <a:pt x="74" y="74"/>
                    </a:lnTo>
                    <a:lnTo>
                      <a:pt x="74" y="72"/>
                    </a:lnTo>
                    <a:lnTo>
                      <a:pt x="70" y="72"/>
                    </a:lnTo>
                    <a:lnTo>
                      <a:pt x="70" y="74"/>
                    </a:lnTo>
                    <a:lnTo>
                      <a:pt x="66" y="72"/>
                    </a:lnTo>
                    <a:lnTo>
                      <a:pt x="66" y="74"/>
                    </a:lnTo>
                    <a:lnTo>
                      <a:pt x="66" y="74"/>
                    </a:lnTo>
                    <a:lnTo>
                      <a:pt x="66" y="72"/>
                    </a:lnTo>
                    <a:lnTo>
                      <a:pt x="66" y="74"/>
                    </a:lnTo>
                    <a:lnTo>
                      <a:pt x="64" y="74"/>
                    </a:lnTo>
                    <a:lnTo>
                      <a:pt x="64" y="74"/>
                    </a:lnTo>
                    <a:lnTo>
                      <a:pt x="64" y="74"/>
                    </a:lnTo>
                    <a:lnTo>
                      <a:pt x="64" y="74"/>
                    </a:lnTo>
                    <a:lnTo>
                      <a:pt x="64" y="74"/>
                    </a:lnTo>
                    <a:lnTo>
                      <a:pt x="60" y="74"/>
                    </a:lnTo>
                    <a:lnTo>
                      <a:pt x="60" y="74"/>
                    </a:lnTo>
                    <a:lnTo>
                      <a:pt x="64" y="72"/>
                    </a:lnTo>
                    <a:lnTo>
                      <a:pt x="64" y="72"/>
                    </a:lnTo>
                    <a:lnTo>
                      <a:pt x="64" y="72"/>
                    </a:lnTo>
                    <a:lnTo>
                      <a:pt x="64" y="68"/>
                    </a:lnTo>
                    <a:lnTo>
                      <a:pt x="64" y="68"/>
                    </a:lnTo>
                    <a:lnTo>
                      <a:pt x="64" y="68"/>
                    </a:lnTo>
                    <a:lnTo>
                      <a:pt x="64" y="64"/>
                    </a:lnTo>
                    <a:lnTo>
                      <a:pt x="64" y="64"/>
                    </a:lnTo>
                    <a:lnTo>
                      <a:pt x="64" y="64"/>
                    </a:lnTo>
                    <a:lnTo>
                      <a:pt x="64" y="64"/>
                    </a:lnTo>
                    <a:lnTo>
                      <a:pt x="64" y="64"/>
                    </a:lnTo>
                    <a:lnTo>
                      <a:pt x="60" y="64"/>
                    </a:lnTo>
                    <a:lnTo>
                      <a:pt x="60" y="64"/>
                    </a:lnTo>
                    <a:lnTo>
                      <a:pt x="60" y="64"/>
                    </a:lnTo>
                    <a:lnTo>
                      <a:pt x="60" y="60"/>
                    </a:lnTo>
                    <a:lnTo>
                      <a:pt x="60" y="60"/>
                    </a:lnTo>
                    <a:lnTo>
                      <a:pt x="64" y="60"/>
                    </a:lnTo>
                    <a:lnTo>
                      <a:pt x="64" y="60"/>
                    </a:lnTo>
                    <a:lnTo>
                      <a:pt x="60" y="60"/>
                    </a:lnTo>
                    <a:lnTo>
                      <a:pt x="60" y="56"/>
                    </a:lnTo>
                    <a:lnTo>
                      <a:pt x="60" y="56"/>
                    </a:lnTo>
                    <a:lnTo>
                      <a:pt x="60" y="52"/>
                    </a:lnTo>
                    <a:lnTo>
                      <a:pt x="56" y="52"/>
                    </a:lnTo>
                    <a:lnTo>
                      <a:pt x="56" y="52"/>
                    </a:lnTo>
                    <a:lnTo>
                      <a:pt x="56" y="52"/>
                    </a:lnTo>
                    <a:lnTo>
                      <a:pt x="56" y="48"/>
                    </a:lnTo>
                    <a:lnTo>
                      <a:pt x="56" y="48"/>
                    </a:lnTo>
                    <a:lnTo>
                      <a:pt x="56" y="48"/>
                    </a:lnTo>
                    <a:lnTo>
                      <a:pt x="52" y="48"/>
                    </a:lnTo>
                    <a:lnTo>
                      <a:pt x="52" y="48"/>
                    </a:lnTo>
                    <a:lnTo>
                      <a:pt x="48" y="48"/>
                    </a:lnTo>
                    <a:lnTo>
                      <a:pt x="48" y="48"/>
                    </a:lnTo>
                    <a:lnTo>
                      <a:pt x="48" y="48"/>
                    </a:lnTo>
                    <a:lnTo>
                      <a:pt x="44" y="48"/>
                    </a:lnTo>
                    <a:lnTo>
                      <a:pt x="44" y="48"/>
                    </a:lnTo>
                    <a:lnTo>
                      <a:pt x="44" y="48"/>
                    </a:lnTo>
                    <a:lnTo>
                      <a:pt x="40" y="48"/>
                    </a:lnTo>
                    <a:lnTo>
                      <a:pt x="40" y="48"/>
                    </a:lnTo>
                    <a:lnTo>
                      <a:pt x="40" y="48"/>
                    </a:lnTo>
                    <a:lnTo>
                      <a:pt x="40" y="48"/>
                    </a:lnTo>
                    <a:lnTo>
                      <a:pt x="40" y="48"/>
                    </a:lnTo>
                    <a:lnTo>
                      <a:pt x="40" y="48"/>
                    </a:lnTo>
                    <a:lnTo>
                      <a:pt x="36" y="48"/>
                    </a:lnTo>
                    <a:lnTo>
                      <a:pt x="36" y="48"/>
                    </a:lnTo>
                    <a:lnTo>
                      <a:pt x="34" y="52"/>
                    </a:lnTo>
                    <a:lnTo>
                      <a:pt x="34" y="52"/>
                    </a:lnTo>
                    <a:lnTo>
                      <a:pt x="34" y="52"/>
                    </a:lnTo>
                    <a:lnTo>
                      <a:pt x="34" y="56"/>
                    </a:lnTo>
                    <a:lnTo>
                      <a:pt x="34" y="56"/>
                    </a:lnTo>
                    <a:lnTo>
                      <a:pt x="34" y="56"/>
                    </a:lnTo>
                    <a:lnTo>
                      <a:pt x="30" y="60"/>
                    </a:lnTo>
                    <a:lnTo>
                      <a:pt x="30" y="60"/>
                    </a:lnTo>
                    <a:lnTo>
                      <a:pt x="30" y="60"/>
                    </a:lnTo>
                    <a:lnTo>
                      <a:pt x="30" y="60"/>
                    </a:lnTo>
                    <a:lnTo>
                      <a:pt x="30" y="60"/>
                    </a:lnTo>
                    <a:lnTo>
                      <a:pt x="30" y="60"/>
                    </a:lnTo>
                    <a:lnTo>
                      <a:pt x="30" y="60"/>
                    </a:lnTo>
                    <a:lnTo>
                      <a:pt x="30" y="64"/>
                    </a:lnTo>
                    <a:lnTo>
                      <a:pt x="30" y="64"/>
                    </a:lnTo>
                    <a:lnTo>
                      <a:pt x="26" y="64"/>
                    </a:lnTo>
                    <a:lnTo>
                      <a:pt x="26" y="64"/>
                    </a:lnTo>
                    <a:lnTo>
                      <a:pt x="26" y="64"/>
                    </a:lnTo>
                    <a:lnTo>
                      <a:pt x="26" y="64"/>
                    </a:lnTo>
                    <a:lnTo>
                      <a:pt x="26" y="64"/>
                    </a:lnTo>
                    <a:lnTo>
                      <a:pt x="26" y="64"/>
                    </a:lnTo>
                    <a:lnTo>
                      <a:pt x="26" y="64"/>
                    </a:lnTo>
                    <a:lnTo>
                      <a:pt x="22" y="64"/>
                    </a:lnTo>
                    <a:lnTo>
                      <a:pt x="22" y="64"/>
                    </a:lnTo>
                    <a:lnTo>
                      <a:pt x="26" y="64"/>
                    </a:lnTo>
                    <a:lnTo>
                      <a:pt x="26" y="60"/>
                    </a:lnTo>
                    <a:lnTo>
                      <a:pt x="22" y="60"/>
                    </a:lnTo>
                    <a:lnTo>
                      <a:pt x="22" y="60"/>
                    </a:lnTo>
                    <a:lnTo>
                      <a:pt x="22" y="56"/>
                    </a:lnTo>
                    <a:lnTo>
                      <a:pt x="22" y="56"/>
                    </a:lnTo>
                    <a:lnTo>
                      <a:pt x="22" y="56"/>
                    </a:lnTo>
                    <a:lnTo>
                      <a:pt x="22" y="56"/>
                    </a:lnTo>
                    <a:lnTo>
                      <a:pt x="22" y="56"/>
                    </a:lnTo>
                    <a:lnTo>
                      <a:pt x="22" y="56"/>
                    </a:lnTo>
                    <a:lnTo>
                      <a:pt x="18" y="56"/>
                    </a:lnTo>
                    <a:lnTo>
                      <a:pt x="18" y="56"/>
                    </a:lnTo>
                    <a:lnTo>
                      <a:pt x="18" y="52"/>
                    </a:lnTo>
                    <a:lnTo>
                      <a:pt x="18" y="52"/>
                    </a:lnTo>
                    <a:lnTo>
                      <a:pt x="18" y="48"/>
                    </a:lnTo>
                    <a:lnTo>
                      <a:pt x="18" y="48"/>
                    </a:lnTo>
                    <a:lnTo>
                      <a:pt x="18" y="52"/>
                    </a:lnTo>
                    <a:lnTo>
                      <a:pt x="18" y="52"/>
                    </a:lnTo>
                    <a:lnTo>
                      <a:pt x="18" y="52"/>
                    </a:lnTo>
                    <a:lnTo>
                      <a:pt x="18" y="52"/>
                    </a:lnTo>
                    <a:lnTo>
                      <a:pt x="18" y="52"/>
                    </a:lnTo>
                    <a:lnTo>
                      <a:pt x="18" y="52"/>
                    </a:lnTo>
                    <a:lnTo>
                      <a:pt x="18" y="48"/>
                    </a:lnTo>
                    <a:lnTo>
                      <a:pt x="18" y="48"/>
                    </a:lnTo>
                    <a:lnTo>
                      <a:pt x="18" y="48"/>
                    </a:lnTo>
                    <a:lnTo>
                      <a:pt x="18" y="48"/>
                    </a:lnTo>
                    <a:lnTo>
                      <a:pt x="18" y="48"/>
                    </a:lnTo>
                    <a:lnTo>
                      <a:pt x="18" y="48"/>
                    </a:lnTo>
                    <a:lnTo>
                      <a:pt x="18" y="48"/>
                    </a:lnTo>
                    <a:lnTo>
                      <a:pt x="18" y="48"/>
                    </a:lnTo>
                    <a:lnTo>
                      <a:pt x="18" y="48"/>
                    </a:lnTo>
                    <a:lnTo>
                      <a:pt x="14" y="48"/>
                    </a:lnTo>
                    <a:lnTo>
                      <a:pt x="14" y="48"/>
                    </a:lnTo>
                    <a:lnTo>
                      <a:pt x="14" y="48"/>
                    </a:lnTo>
                    <a:lnTo>
                      <a:pt x="14" y="44"/>
                    </a:lnTo>
                    <a:lnTo>
                      <a:pt x="10" y="44"/>
                    </a:lnTo>
                    <a:lnTo>
                      <a:pt x="10" y="44"/>
                    </a:lnTo>
                    <a:lnTo>
                      <a:pt x="8" y="42"/>
                    </a:lnTo>
                    <a:lnTo>
                      <a:pt x="8" y="42"/>
                    </a:lnTo>
                    <a:lnTo>
                      <a:pt x="8" y="38"/>
                    </a:lnTo>
                    <a:lnTo>
                      <a:pt x="8" y="38"/>
                    </a:lnTo>
                    <a:lnTo>
                      <a:pt x="8" y="38"/>
                    </a:lnTo>
                    <a:lnTo>
                      <a:pt x="8" y="38"/>
                    </a:lnTo>
                    <a:lnTo>
                      <a:pt x="4" y="38"/>
                    </a:lnTo>
                    <a:lnTo>
                      <a:pt x="4" y="38"/>
                    </a:lnTo>
                    <a:lnTo>
                      <a:pt x="8" y="34"/>
                    </a:lnTo>
                    <a:lnTo>
                      <a:pt x="8" y="34"/>
                    </a:lnTo>
                    <a:lnTo>
                      <a:pt x="8" y="34"/>
                    </a:lnTo>
                    <a:lnTo>
                      <a:pt x="8" y="34"/>
                    </a:lnTo>
                    <a:lnTo>
                      <a:pt x="8" y="34"/>
                    </a:lnTo>
                    <a:lnTo>
                      <a:pt x="8" y="34"/>
                    </a:lnTo>
                    <a:lnTo>
                      <a:pt x="4" y="34"/>
                    </a:lnTo>
                    <a:lnTo>
                      <a:pt x="4" y="38"/>
                    </a:lnTo>
                    <a:lnTo>
                      <a:pt x="4" y="34"/>
                    </a:lnTo>
                    <a:lnTo>
                      <a:pt x="4" y="34"/>
                    </a:lnTo>
                    <a:lnTo>
                      <a:pt x="4" y="34"/>
                    </a:lnTo>
                    <a:lnTo>
                      <a:pt x="4" y="34"/>
                    </a:lnTo>
                    <a:lnTo>
                      <a:pt x="4" y="34"/>
                    </a:lnTo>
                    <a:lnTo>
                      <a:pt x="4" y="30"/>
                    </a:lnTo>
                    <a:lnTo>
                      <a:pt x="4" y="30"/>
                    </a:lnTo>
                    <a:lnTo>
                      <a:pt x="4" y="30"/>
                    </a:lnTo>
                    <a:lnTo>
                      <a:pt x="4" y="30"/>
                    </a:lnTo>
                    <a:lnTo>
                      <a:pt x="4" y="30"/>
                    </a:lnTo>
                    <a:lnTo>
                      <a:pt x="4" y="30"/>
                    </a:lnTo>
                    <a:lnTo>
                      <a:pt x="4" y="30"/>
                    </a:lnTo>
                    <a:lnTo>
                      <a:pt x="0" y="30"/>
                    </a:lnTo>
                    <a:lnTo>
                      <a:pt x="0" y="30"/>
                    </a:lnTo>
                    <a:lnTo>
                      <a:pt x="0" y="34"/>
                    </a:lnTo>
                    <a:lnTo>
                      <a:pt x="0" y="34"/>
                    </a:lnTo>
                    <a:lnTo>
                      <a:pt x="0" y="34"/>
                    </a:lnTo>
                    <a:lnTo>
                      <a:pt x="0" y="34"/>
                    </a:lnTo>
                    <a:lnTo>
                      <a:pt x="0" y="34"/>
                    </a:lnTo>
                    <a:lnTo>
                      <a:pt x="0" y="34"/>
                    </a:lnTo>
                    <a:lnTo>
                      <a:pt x="0" y="30"/>
                    </a:lnTo>
                    <a:lnTo>
                      <a:pt x="0" y="30"/>
                    </a:lnTo>
                    <a:lnTo>
                      <a:pt x="0" y="30"/>
                    </a:lnTo>
                    <a:lnTo>
                      <a:pt x="0" y="30"/>
                    </a:lnTo>
                    <a:lnTo>
                      <a:pt x="0" y="30"/>
                    </a:lnTo>
                    <a:lnTo>
                      <a:pt x="4" y="26"/>
                    </a:lnTo>
                    <a:lnTo>
                      <a:pt x="4" y="26"/>
                    </a:lnTo>
                    <a:lnTo>
                      <a:pt x="4" y="26"/>
                    </a:lnTo>
                    <a:lnTo>
                      <a:pt x="4" y="26"/>
                    </a:lnTo>
                    <a:lnTo>
                      <a:pt x="4" y="22"/>
                    </a:lnTo>
                    <a:lnTo>
                      <a:pt x="4" y="22"/>
                    </a:lnTo>
                    <a:lnTo>
                      <a:pt x="4" y="22"/>
                    </a:lnTo>
                    <a:lnTo>
                      <a:pt x="4" y="22"/>
                    </a:lnTo>
                    <a:lnTo>
                      <a:pt x="4" y="22"/>
                    </a:lnTo>
                    <a:lnTo>
                      <a:pt x="8" y="22"/>
                    </a:lnTo>
                    <a:lnTo>
                      <a:pt x="8" y="22"/>
                    </a:lnTo>
                    <a:lnTo>
                      <a:pt x="8" y="22"/>
                    </a:lnTo>
                    <a:lnTo>
                      <a:pt x="8" y="22"/>
                    </a:lnTo>
                    <a:lnTo>
                      <a:pt x="8" y="18"/>
                    </a:lnTo>
                    <a:lnTo>
                      <a:pt x="8" y="18"/>
                    </a:lnTo>
                    <a:lnTo>
                      <a:pt x="10" y="18"/>
                    </a:lnTo>
                    <a:lnTo>
                      <a:pt x="10" y="18"/>
                    </a:lnTo>
                    <a:lnTo>
                      <a:pt x="10" y="18"/>
                    </a:lnTo>
                    <a:lnTo>
                      <a:pt x="10" y="18"/>
                    </a:lnTo>
                    <a:lnTo>
                      <a:pt x="14" y="18"/>
                    </a:lnTo>
                    <a:lnTo>
                      <a:pt x="14" y="18"/>
                    </a:lnTo>
                    <a:lnTo>
                      <a:pt x="14" y="18"/>
                    </a:lnTo>
                    <a:lnTo>
                      <a:pt x="18" y="18"/>
                    </a:lnTo>
                    <a:lnTo>
                      <a:pt x="18" y="18"/>
                    </a:lnTo>
                    <a:lnTo>
                      <a:pt x="18" y="16"/>
                    </a:lnTo>
                    <a:lnTo>
                      <a:pt x="18" y="12"/>
                    </a:lnTo>
                    <a:lnTo>
                      <a:pt x="18" y="12"/>
                    </a:lnTo>
                    <a:lnTo>
                      <a:pt x="18" y="12"/>
                    </a:lnTo>
                    <a:lnTo>
                      <a:pt x="14" y="12"/>
                    </a:lnTo>
                    <a:lnTo>
                      <a:pt x="14" y="12"/>
                    </a:lnTo>
                    <a:lnTo>
                      <a:pt x="14" y="12"/>
                    </a:lnTo>
                    <a:lnTo>
                      <a:pt x="14" y="8"/>
                    </a:lnTo>
                    <a:lnTo>
                      <a:pt x="14" y="8"/>
                    </a:lnTo>
                    <a:lnTo>
                      <a:pt x="18" y="8"/>
                    </a:lnTo>
                    <a:lnTo>
                      <a:pt x="18" y="8"/>
                    </a:lnTo>
                    <a:lnTo>
                      <a:pt x="18" y="8"/>
                    </a:lnTo>
                    <a:lnTo>
                      <a:pt x="18" y="8"/>
                    </a:lnTo>
                    <a:lnTo>
                      <a:pt x="18" y="8"/>
                    </a:lnTo>
                    <a:lnTo>
                      <a:pt x="18" y="8"/>
                    </a:lnTo>
                    <a:lnTo>
                      <a:pt x="18" y="4"/>
                    </a:lnTo>
                    <a:lnTo>
                      <a:pt x="18" y="4"/>
                    </a:lnTo>
                    <a:lnTo>
                      <a:pt x="18" y="4"/>
                    </a:lnTo>
                    <a:lnTo>
                      <a:pt x="18" y="4"/>
                    </a:lnTo>
                    <a:lnTo>
                      <a:pt x="18" y="4"/>
                    </a:lnTo>
                    <a:lnTo>
                      <a:pt x="18" y="4"/>
                    </a:lnTo>
                    <a:lnTo>
                      <a:pt x="18" y="0"/>
                    </a:lnTo>
                    <a:lnTo>
                      <a:pt x="18" y="0"/>
                    </a:lnTo>
                    <a:lnTo>
                      <a:pt x="18" y="0"/>
                    </a:lnTo>
                    <a:lnTo>
                      <a:pt x="18" y="0"/>
                    </a:lnTo>
                    <a:lnTo>
                      <a:pt x="22" y="0"/>
                    </a:lnTo>
                    <a:lnTo>
                      <a:pt x="22" y="0"/>
                    </a:lnTo>
                    <a:lnTo>
                      <a:pt x="26" y="0"/>
                    </a:lnTo>
                    <a:lnTo>
                      <a:pt x="26" y="0"/>
                    </a:lnTo>
                    <a:lnTo>
                      <a:pt x="30" y="4"/>
                    </a:lnTo>
                    <a:lnTo>
                      <a:pt x="26" y="4"/>
                    </a:lnTo>
                    <a:lnTo>
                      <a:pt x="26" y="4"/>
                    </a:lnTo>
                    <a:lnTo>
                      <a:pt x="26" y="4"/>
                    </a:lnTo>
                    <a:lnTo>
                      <a:pt x="26" y="4"/>
                    </a:lnTo>
                    <a:lnTo>
                      <a:pt x="30" y="4"/>
                    </a:lnTo>
                    <a:lnTo>
                      <a:pt x="30" y="4"/>
                    </a:lnTo>
                    <a:lnTo>
                      <a:pt x="30" y="4"/>
                    </a:lnTo>
                    <a:lnTo>
                      <a:pt x="30" y="4"/>
                    </a:lnTo>
                    <a:lnTo>
                      <a:pt x="30" y="4"/>
                    </a:lnTo>
                    <a:lnTo>
                      <a:pt x="30" y="4"/>
                    </a:lnTo>
                    <a:lnTo>
                      <a:pt x="34" y="4"/>
                    </a:lnTo>
                    <a:lnTo>
                      <a:pt x="34" y="8"/>
                    </a:lnTo>
                    <a:lnTo>
                      <a:pt x="34" y="8"/>
                    </a:lnTo>
                    <a:lnTo>
                      <a:pt x="36" y="4"/>
                    </a:lnTo>
                    <a:lnTo>
                      <a:pt x="36" y="4"/>
                    </a:lnTo>
                    <a:lnTo>
                      <a:pt x="36" y="8"/>
                    </a:lnTo>
                    <a:lnTo>
                      <a:pt x="36" y="8"/>
                    </a:lnTo>
                    <a:lnTo>
                      <a:pt x="36" y="8"/>
                    </a:lnTo>
                    <a:lnTo>
                      <a:pt x="36" y="8"/>
                    </a:lnTo>
                    <a:lnTo>
                      <a:pt x="40" y="8"/>
                    </a:lnTo>
                    <a:lnTo>
                      <a:pt x="40" y="8"/>
                    </a:lnTo>
                    <a:lnTo>
                      <a:pt x="40" y="8"/>
                    </a:lnTo>
                    <a:lnTo>
                      <a:pt x="40" y="8"/>
                    </a:lnTo>
                    <a:lnTo>
                      <a:pt x="40" y="4"/>
                    </a:lnTo>
                    <a:lnTo>
                      <a:pt x="44" y="4"/>
                    </a:lnTo>
                    <a:lnTo>
                      <a:pt x="44" y="8"/>
                    </a:lnTo>
                    <a:lnTo>
                      <a:pt x="44" y="8"/>
                    </a:lnTo>
                    <a:lnTo>
                      <a:pt x="44" y="8"/>
                    </a:lnTo>
                    <a:lnTo>
                      <a:pt x="48" y="8"/>
                    </a:lnTo>
                    <a:lnTo>
                      <a:pt x="48" y="4"/>
                    </a:lnTo>
                    <a:lnTo>
                      <a:pt x="48" y="4"/>
                    </a:lnTo>
                    <a:lnTo>
                      <a:pt x="48" y="4"/>
                    </a:lnTo>
                    <a:lnTo>
                      <a:pt x="48" y="4"/>
                    </a:lnTo>
                    <a:lnTo>
                      <a:pt x="52" y="4"/>
                    </a:lnTo>
                    <a:lnTo>
                      <a:pt x="52" y="4"/>
                    </a:lnTo>
                    <a:lnTo>
                      <a:pt x="52" y="8"/>
                    </a:lnTo>
                    <a:lnTo>
                      <a:pt x="52" y="8"/>
                    </a:lnTo>
                    <a:lnTo>
                      <a:pt x="48" y="8"/>
                    </a:lnTo>
                    <a:lnTo>
                      <a:pt x="48" y="8"/>
                    </a:lnTo>
                    <a:lnTo>
                      <a:pt x="48" y="12"/>
                    </a:lnTo>
                    <a:lnTo>
                      <a:pt x="52" y="12"/>
                    </a:lnTo>
                    <a:lnTo>
                      <a:pt x="52" y="12"/>
                    </a:lnTo>
                    <a:lnTo>
                      <a:pt x="52" y="12"/>
                    </a:lnTo>
                    <a:lnTo>
                      <a:pt x="52" y="12"/>
                    </a:lnTo>
                    <a:lnTo>
                      <a:pt x="52" y="12"/>
                    </a:lnTo>
                    <a:lnTo>
                      <a:pt x="52" y="12"/>
                    </a:lnTo>
                    <a:lnTo>
                      <a:pt x="52" y="12"/>
                    </a:lnTo>
                    <a:lnTo>
                      <a:pt x="56" y="12"/>
                    </a:lnTo>
                    <a:lnTo>
                      <a:pt x="56" y="12"/>
                    </a:lnTo>
                    <a:lnTo>
                      <a:pt x="56" y="12"/>
                    </a:lnTo>
                    <a:lnTo>
                      <a:pt x="56" y="12"/>
                    </a:lnTo>
                    <a:lnTo>
                      <a:pt x="56" y="8"/>
                    </a:lnTo>
                    <a:lnTo>
                      <a:pt x="56" y="8"/>
                    </a:lnTo>
                    <a:lnTo>
                      <a:pt x="60" y="8"/>
                    </a:lnTo>
                    <a:lnTo>
                      <a:pt x="60" y="8"/>
                    </a:lnTo>
                    <a:lnTo>
                      <a:pt x="60" y="8"/>
                    </a:lnTo>
                    <a:lnTo>
                      <a:pt x="60" y="12"/>
                    </a:lnTo>
                    <a:lnTo>
                      <a:pt x="60" y="12"/>
                    </a:lnTo>
                    <a:lnTo>
                      <a:pt x="60" y="16"/>
                    </a:lnTo>
                    <a:lnTo>
                      <a:pt x="60" y="16"/>
                    </a:lnTo>
                    <a:lnTo>
                      <a:pt x="64" y="16"/>
                    </a:lnTo>
                    <a:lnTo>
                      <a:pt x="64" y="12"/>
                    </a:lnTo>
                    <a:lnTo>
                      <a:pt x="64" y="12"/>
                    </a:lnTo>
                    <a:lnTo>
                      <a:pt x="66" y="12"/>
                    </a:lnTo>
                    <a:lnTo>
                      <a:pt x="66" y="8"/>
                    </a:lnTo>
                    <a:lnTo>
                      <a:pt x="66" y="8"/>
                    </a:lnTo>
                    <a:lnTo>
                      <a:pt x="70" y="8"/>
                    </a:lnTo>
                    <a:lnTo>
                      <a:pt x="70" y="12"/>
                    </a:lnTo>
                    <a:lnTo>
                      <a:pt x="74" y="12"/>
                    </a:lnTo>
                    <a:lnTo>
                      <a:pt x="74" y="12"/>
                    </a:lnTo>
                    <a:lnTo>
                      <a:pt x="74" y="12"/>
                    </a:lnTo>
                    <a:lnTo>
                      <a:pt x="74" y="12"/>
                    </a:lnTo>
                    <a:lnTo>
                      <a:pt x="74" y="12"/>
                    </a:lnTo>
                    <a:lnTo>
                      <a:pt x="74" y="12"/>
                    </a:lnTo>
                    <a:lnTo>
                      <a:pt x="74" y="12"/>
                    </a:lnTo>
                    <a:lnTo>
                      <a:pt x="74" y="12"/>
                    </a:lnTo>
                    <a:lnTo>
                      <a:pt x="78" y="8"/>
                    </a:lnTo>
                    <a:lnTo>
                      <a:pt x="78" y="8"/>
                    </a:lnTo>
                    <a:lnTo>
                      <a:pt x="78" y="8"/>
                    </a:lnTo>
                    <a:lnTo>
                      <a:pt x="82" y="8"/>
                    </a:lnTo>
                    <a:lnTo>
                      <a:pt x="82" y="8"/>
                    </a:lnTo>
                    <a:lnTo>
                      <a:pt x="82" y="8"/>
                    </a:lnTo>
                    <a:lnTo>
                      <a:pt x="82" y="8"/>
                    </a:lnTo>
                    <a:lnTo>
                      <a:pt x="82" y="4"/>
                    </a:lnTo>
                    <a:lnTo>
                      <a:pt x="78" y="4"/>
                    </a:lnTo>
                    <a:lnTo>
                      <a:pt x="78" y="4"/>
                    </a:lnTo>
                    <a:lnTo>
                      <a:pt x="82" y="4"/>
                    </a:lnTo>
                    <a:lnTo>
                      <a:pt x="82" y="4"/>
                    </a:lnTo>
                    <a:lnTo>
                      <a:pt x="82" y="4"/>
                    </a:lnTo>
                    <a:lnTo>
                      <a:pt x="86" y="4"/>
                    </a:lnTo>
                    <a:lnTo>
                      <a:pt x="86" y="4"/>
                    </a:lnTo>
                    <a:lnTo>
                      <a:pt x="86" y="8"/>
                    </a:lnTo>
                    <a:lnTo>
                      <a:pt x="86" y="8"/>
                    </a:lnTo>
                    <a:lnTo>
                      <a:pt x="86" y="8"/>
                    </a:lnTo>
                    <a:lnTo>
                      <a:pt x="86" y="8"/>
                    </a:lnTo>
                    <a:lnTo>
                      <a:pt x="86" y="8"/>
                    </a:lnTo>
                    <a:lnTo>
                      <a:pt x="86" y="8"/>
                    </a:lnTo>
                    <a:lnTo>
                      <a:pt x="86" y="8"/>
                    </a:lnTo>
                    <a:lnTo>
                      <a:pt x="86" y="8"/>
                    </a:lnTo>
                    <a:lnTo>
                      <a:pt x="90" y="12"/>
                    </a:lnTo>
                    <a:lnTo>
                      <a:pt x="90" y="16"/>
                    </a:lnTo>
                    <a:lnTo>
                      <a:pt x="90" y="16"/>
                    </a:lnTo>
                    <a:lnTo>
                      <a:pt x="86" y="18"/>
                    </a:lnTo>
                    <a:lnTo>
                      <a:pt x="90" y="18"/>
                    </a:lnTo>
                    <a:lnTo>
                      <a:pt x="90" y="18"/>
                    </a:lnTo>
                    <a:lnTo>
                      <a:pt x="90" y="18"/>
                    </a:lnTo>
                    <a:lnTo>
                      <a:pt x="90" y="18"/>
                    </a:lnTo>
                    <a:lnTo>
                      <a:pt x="90" y="18"/>
                    </a:lnTo>
                    <a:lnTo>
                      <a:pt x="90" y="18"/>
                    </a:lnTo>
                    <a:lnTo>
                      <a:pt x="90" y="22"/>
                    </a:lnTo>
                    <a:lnTo>
                      <a:pt x="90" y="22"/>
                    </a:lnTo>
                    <a:lnTo>
                      <a:pt x="90" y="22"/>
                    </a:lnTo>
                    <a:lnTo>
                      <a:pt x="90" y="22"/>
                    </a:lnTo>
                    <a:lnTo>
                      <a:pt x="92" y="22"/>
                    </a:lnTo>
                    <a:lnTo>
                      <a:pt x="92" y="22"/>
                    </a:lnTo>
                    <a:lnTo>
                      <a:pt x="92" y="22"/>
                    </a:lnTo>
                    <a:lnTo>
                      <a:pt x="92" y="22"/>
                    </a:lnTo>
                    <a:lnTo>
                      <a:pt x="92" y="22"/>
                    </a:lnTo>
                    <a:lnTo>
                      <a:pt x="92" y="22"/>
                    </a:lnTo>
                    <a:lnTo>
                      <a:pt x="92" y="22"/>
                    </a:lnTo>
                    <a:lnTo>
                      <a:pt x="92" y="26"/>
                    </a:lnTo>
                    <a:lnTo>
                      <a:pt x="92" y="26"/>
                    </a:lnTo>
                    <a:lnTo>
                      <a:pt x="92" y="26"/>
                    </a:lnTo>
                    <a:lnTo>
                      <a:pt x="92" y="26"/>
                    </a:lnTo>
                    <a:lnTo>
                      <a:pt x="92" y="26"/>
                    </a:lnTo>
                    <a:lnTo>
                      <a:pt x="92" y="26"/>
                    </a:lnTo>
                    <a:lnTo>
                      <a:pt x="90" y="26"/>
                    </a:lnTo>
                    <a:lnTo>
                      <a:pt x="90" y="30"/>
                    </a:lnTo>
                    <a:lnTo>
                      <a:pt x="90" y="30"/>
                    </a:lnTo>
                    <a:lnTo>
                      <a:pt x="90" y="30"/>
                    </a:lnTo>
                    <a:lnTo>
                      <a:pt x="92" y="30"/>
                    </a:lnTo>
                    <a:lnTo>
                      <a:pt x="92" y="30"/>
                    </a:lnTo>
                    <a:lnTo>
                      <a:pt x="92" y="30"/>
                    </a:lnTo>
                    <a:lnTo>
                      <a:pt x="96" y="30"/>
                    </a:lnTo>
                    <a:lnTo>
                      <a:pt x="96" y="34"/>
                    </a:lnTo>
                    <a:lnTo>
                      <a:pt x="92" y="34"/>
                    </a:lnTo>
                    <a:lnTo>
                      <a:pt x="96" y="38"/>
                    </a:lnTo>
                    <a:lnTo>
                      <a:pt x="96" y="38"/>
                    </a:lnTo>
                    <a:lnTo>
                      <a:pt x="96" y="42"/>
                    </a:lnTo>
                    <a:lnTo>
                      <a:pt x="96" y="42"/>
                    </a:lnTo>
                    <a:lnTo>
                      <a:pt x="96" y="42"/>
                    </a:lnTo>
                    <a:lnTo>
                      <a:pt x="100" y="42"/>
                    </a:lnTo>
                    <a:lnTo>
                      <a:pt x="100" y="42"/>
                    </a:lnTo>
                    <a:lnTo>
                      <a:pt x="100" y="44"/>
                    </a:lnTo>
                    <a:lnTo>
                      <a:pt x="100" y="44"/>
                    </a:lnTo>
                    <a:lnTo>
                      <a:pt x="100" y="44"/>
                    </a:lnTo>
                    <a:lnTo>
                      <a:pt x="96" y="44"/>
                    </a:lnTo>
                    <a:lnTo>
                      <a:pt x="96" y="44"/>
                    </a:lnTo>
                    <a:lnTo>
                      <a:pt x="96" y="44"/>
                    </a:lnTo>
                    <a:lnTo>
                      <a:pt x="96" y="48"/>
                    </a:lnTo>
                    <a:lnTo>
                      <a:pt x="96" y="48"/>
                    </a:lnTo>
                    <a:lnTo>
                      <a:pt x="96" y="48"/>
                    </a:lnTo>
                    <a:lnTo>
                      <a:pt x="96" y="48"/>
                    </a:lnTo>
                    <a:lnTo>
                      <a:pt x="96" y="48"/>
                    </a:lnTo>
                    <a:lnTo>
                      <a:pt x="96" y="48"/>
                    </a:lnTo>
                    <a:lnTo>
                      <a:pt x="96" y="48"/>
                    </a:lnTo>
                    <a:lnTo>
                      <a:pt x="96" y="52"/>
                    </a:lnTo>
                    <a:lnTo>
                      <a:pt x="96" y="56"/>
                    </a:lnTo>
                    <a:lnTo>
                      <a:pt x="96" y="56"/>
                    </a:lnTo>
                    <a:lnTo>
                      <a:pt x="96" y="56"/>
                    </a:lnTo>
                    <a:lnTo>
                      <a:pt x="96" y="56"/>
                    </a:lnTo>
                    <a:lnTo>
                      <a:pt x="96" y="56"/>
                    </a:lnTo>
                    <a:lnTo>
                      <a:pt x="96" y="56"/>
                    </a:lnTo>
                    <a:lnTo>
                      <a:pt x="100" y="56"/>
                    </a:lnTo>
                    <a:lnTo>
                      <a:pt x="100" y="56"/>
                    </a:lnTo>
                    <a:lnTo>
                      <a:pt x="100" y="60"/>
                    </a:lnTo>
                    <a:lnTo>
                      <a:pt x="100" y="60"/>
                    </a:lnTo>
                    <a:lnTo>
                      <a:pt x="100" y="60"/>
                    </a:lnTo>
                    <a:lnTo>
                      <a:pt x="100" y="60"/>
                    </a:lnTo>
                    <a:lnTo>
                      <a:pt x="100" y="64"/>
                    </a:lnTo>
                    <a:lnTo>
                      <a:pt x="104" y="64"/>
                    </a:lnTo>
                    <a:lnTo>
                      <a:pt x="104" y="64"/>
                    </a:lnTo>
                    <a:lnTo>
                      <a:pt x="100" y="64"/>
                    </a:lnTo>
                    <a:lnTo>
                      <a:pt x="100" y="64"/>
                    </a:lnTo>
                    <a:lnTo>
                      <a:pt x="100" y="64"/>
                    </a:lnTo>
                    <a:lnTo>
                      <a:pt x="100" y="64"/>
                    </a:lnTo>
                    <a:lnTo>
                      <a:pt x="100" y="64"/>
                    </a:lnTo>
                    <a:lnTo>
                      <a:pt x="100" y="68"/>
                    </a:lnTo>
                    <a:lnTo>
                      <a:pt x="100" y="68"/>
                    </a:lnTo>
                    <a:lnTo>
                      <a:pt x="100" y="68"/>
                    </a:lnTo>
                    <a:lnTo>
                      <a:pt x="100" y="68"/>
                    </a:lnTo>
                    <a:lnTo>
                      <a:pt x="100" y="68"/>
                    </a:lnTo>
                    <a:lnTo>
                      <a:pt x="100" y="68"/>
                    </a:lnTo>
                    <a:lnTo>
                      <a:pt x="104" y="68"/>
                    </a:lnTo>
                    <a:lnTo>
                      <a:pt x="104" y="72"/>
                    </a:lnTo>
                    <a:lnTo>
                      <a:pt x="104" y="72"/>
                    </a:lnTo>
                    <a:lnTo>
                      <a:pt x="104" y="74"/>
                    </a:lnTo>
                    <a:lnTo>
                      <a:pt x="104" y="74"/>
                    </a:lnTo>
                    <a:lnTo>
                      <a:pt x="104" y="74"/>
                    </a:lnTo>
                    <a:lnTo>
                      <a:pt x="104" y="74"/>
                    </a:lnTo>
                    <a:lnTo>
                      <a:pt x="104" y="74"/>
                    </a:lnTo>
                    <a:lnTo>
                      <a:pt x="104" y="74"/>
                    </a:lnTo>
                    <a:lnTo>
                      <a:pt x="100" y="74"/>
                    </a:lnTo>
                    <a:lnTo>
                      <a:pt x="100" y="74"/>
                    </a:lnTo>
                    <a:lnTo>
                      <a:pt x="100" y="72"/>
                    </a:lnTo>
                    <a:lnTo>
                      <a:pt x="96" y="72"/>
                    </a:lnTo>
                    <a:lnTo>
                      <a:pt x="96" y="74"/>
                    </a:lnTo>
                    <a:lnTo>
                      <a:pt x="96" y="74"/>
                    </a:lnTo>
                    <a:lnTo>
                      <a:pt x="96" y="78"/>
                    </a:lnTo>
                    <a:lnTo>
                      <a:pt x="96" y="78"/>
                    </a:lnTo>
                    <a:lnTo>
                      <a:pt x="96" y="78"/>
                    </a:lnTo>
                    <a:lnTo>
                      <a:pt x="96" y="78"/>
                    </a:lnTo>
                    <a:lnTo>
                      <a:pt x="96" y="78"/>
                    </a:lnTo>
                    <a:lnTo>
                      <a:pt x="100" y="78"/>
                    </a:lnTo>
                    <a:lnTo>
                      <a:pt x="100" y="78"/>
                    </a:lnTo>
                    <a:lnTo>
                      <a:pt x="100" y="82"/>
                    </a:lnTo>
                    <a:lnTo>
                      <a:pt x="100" y="82"/>
                    </a:lnTo>
                    <a:lnTo>
                      <a:pt x="100" y="82"/>
                    </a:lnTo>
                    <a:lnTo>
                      <a:pt x="100" y="8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2" name="Freeform 149">
                <a:extLst>
                  <a:ext uri="{FF2B5EF4-FFF2-40B4-BE49-F238E27FC236}">
                    <a16:creationId xmlns:a16="http://schemas.microsoft.com/office/drawing/2014/main" id="{0D428B8A-628E-D2FF-963D-0E1C3C4BB374}"/>
                  </a:ext>
                </a:extLst>
              </p:cNvPr>
              <p:cNvSpPr>
                <a:spLocks noEditPoints="1"/>
              </p:cNvSpPr>
              <p:nvPr/>
            </p:nvSpPr>
            <p:spPr bwMode="auto">
              <a:xfrm>
                <a:off x="4019550" y="4213293"/>
                <a:ext cx="66675" cy="47625"/>
              </a:xfrm>
              <a:custGeom>
                <a:avLst/>
                <a:gdLst>
                  <a:gd name="T0" fmla="*/ 12 w 42"/>
                  <a:gd name="T1" fmla="*/ 16 h 30"/>
                  <a:gd name="T2" fmla="*/ 12 w 42"/>
                  <a:gd name="T3" fmla="*/ 12 h 30"/>
                  <a:gd name="T4" fmla="*/ 12 w 42"/>
                  <a:gd name="T5" fmla="*/ 12 h 30"/>
                  <a:gd name="T6" fmla="*/ 8 w 42"/>
                  <a:gd name="T7" fmla="*/ 16 h 30"/>
                  <a:gd name="T8" fmla="*/ 4 w 42"/>
                  <a:gd name="T9" fmla="*/ 12 h 30"/>
                  <a:gd name="T10" fmla="*/ 4 w 42"/>
                  <a:gd name="T11" fmla="*/ 8 h 30"/>
                  <a:gd name="T12" fmla="*/ 0 w 42"/>
                  <a:gd name="T13" fmla="*/ 8 h 30"/>
                  <a:gd name="T14" fmla="*/ 0 w 42"/>
                  <a:gd name="T15" fmla="*/ 8 h 30"/>
                  <a:gd name="T16" fmla="*/ 8 w 42"/>
                  <a:gd name="T17" fmla="*/ 4 h 30"/>
                  <a:gd name="T18" fmla="*/ 12 w 42"/>
                  <a:gd name="T19" fmla="*/ 4 h 30"/>
                  <a:gd name="T20" fmla="*/ 20 w 42"/>
                  <a:gd name="T21" fmla="*/ 0 h 30"/>
                  <a:gd name="T22" fmla="*/ 34 w 42"/>
                  <a:gd name="T23" fmla="*/ 0 h 30"/>
                  <a:gd name="T24" fmla="*/ 42 w 42"/>
                  <a:gd name="T25" fmla="*/ 0 h 30"/>
                  <a:gd name="T26" fmla="*/ 42 w 42"/>
                  <a:gd name="T27" fmla="*/ 4 h 30"/>
                  <a:gd name="T28" fmla="*/ 42 w 42"/>
                  <a:gd name="T29" fmla="*/ 8 h 30"/>
                  <a:gd name="T30" fmla="*/ 42 w 42"/>
                  <a:gd name="T31" fmla="*/ 12 h 30"/>
                  <a:gd name="T32" fmla="*/ 38 w 42"/>
                  <a:gd name="T33" fmla="*/ 18 h 30"/>
                  <a:gd name="T34" fmla="*/ 34 w 42"/>
                  <a:gd name="T35" fmla="*/ 18 h 30"/>
                  <a:gd name="T36" fmla="*/ 30 w 42"/>
                  <a:gd name="T37" fmla="*/ 22 h 30"/>
                  <a:gd name="T38" fmla="*/ 26 w 42"/>
                  <a:gd name="T39" fmla="*/ 26 h 30"/>
                  <a:gd name="T40" fmla="*/ 24 w 42"/>
                  <a:gd name="T41" fmla="*/ 30 h 30"/>
                  <a:gd name="T42" fmla="*/ 24 w 42"/>
                  <a:gd name="T43" fmla="*/ 26 h 30"/>
                  <a:gd name="T44" fmla="*/ 20 w 42"/>
                  <a:gd name="T45" fmla="*/ 30 h 30"/>
                  <a:gd name="T46" fmla="*/ 20 w 42"/>
                  <a:gd name="T47" fmla="*/ 26 h 30"/>
                  <a:gd name="T48" fmla="*/ 20 w 42"/>
                  <a:gd name="T49" fmla="*/ 26 h 30"/>
                  <a:gd name="T50" fmla="*/ 20 w 42"/>
                  <a:gd name="T51" fmla="*/ 22 h 30"/>
                  <a:gd name="T52" fmla="*/ 20 w 42"/>
                  <a:gd name="T53" fmla="*/ 22 h 30"/>
                  <a:gd name="T54" fmla="*/ 16 w 42"/>
                  <a:gd name="T55" fmla="*/ 22 h 30"/>
                  <a:gd name="T56" fmla="*/ 24 w 42"/>
                  <a:gd name="T57" fmla="*/ 18 h 30"/>
                  <a:gd name="T58" fmla="*/ 20 w 42"/>
                  <a:gd name="T59" fmla="*/ 18 h 30"/>
                  <a:gd name="T60" fmla="*/ 16 w 42"/>
                  <a:gd name="T61" fmla="*/ 18 h 30"/>
                  <a:gd name="T62" fmla="*/ 16 w 42"/>
                  <a:gd name="T63" fmla="*/ 18 h 30"/>
                  <a:gd name="T64" fmla="*/ 16 w 42"/>
                  <a:gd name="T65" fmla="*/ 16 h 30"/>
                  <a:gd name="T66" fmla="*/ 20 w 42"/>
                  <a:gd name="T67" fmla="*/ 16 h 30"/>
                  <a:gd name="T68" fmla="*/ 24 w 42"/>
                  <a:gd name="T69" fmla="*/ 16 h 30"/>
                  <a:gd name="T70" fmla="*/ 24 w 42"/>
                  <a:gd name="T71" fmla="*/ 16 h 30"/>
                  <a:gd name="T72" fmla="*/ 20 w 42"/>
                  <a:gd name="T73" fmla="*/ 16 h 30"/>
                  <a:gd name="T74" fmla="*/ 20 w 42"/>
                  <a:gd name="T75" fmla="*/ 12 h 30"/>
                  <a:gd name="T76" fmla="*/ 12 w 42"/>
                  <a:gd name="T77" fmla="*/ 16 h 30"/>
                  <a:gd name="T78" fmla="*/ 12 w 42"/>
                  <a:gd name="T79" fmla="*/ 26 h 30"/>
                  <a:gd name="T80" fmla="*/ 16 w 42"/>
                  <a:gd name="T81" fmla="*/ 26 h 30"/>
                  <a:gd name="T82" fmla="*/ 8 w 42"/>
                  <a:gd name="T83" fmla="*/ 16 h 30"/>
                  <a:gd name="T84" fmla="*/ 8 w 42"/>
                  <a:gd name="T85" fmla="*/ 16 h 30"/>
                  <a:gd name="T86" fmla="*/ 16 w 42"/>
                  <a:gd name="T87" fmla="*/ 18 h 30"/>
                  <a:gd name="T88" fmla="*/ 16 w 42"/>
                  <a:gd name="T89" fmla="*/ 18 h 30"/>
                  <a:gd name="T90" fmla="*/ 8 w 42"/>
                  <a:gd name="T91" fmla="*/ 18 h 30"/>
                  <a:gd name="T92" fmla="*/ 12 w 42"/>
                  <a:gd name="T93" fmla="*/ 22 h 30"/>
                  <a:gd name="T94" fmla="*/ 4 w 42"/>
                  <a:gd name="T95" fmla="*/ 22 h 30"/>
                  <a:gd name="T96" fmla="*/ 4 w 42"/>
                  <a:gd name="T97" fmla="*/ 18 h 30"/>
                  <a:gd name="T98" fmla="*/ 4 w 42"/>
                  <a:gd name="T99" fmla="*/ 18 h 30"/>
                  <a:gd name="T100" fmla="*/ 8 w 42"/>
                  <a:gd name="T101" fmla="*/ 30 h 30"/>
                  <a:gd name="T102" fmla="*/ 4 w 42"/>
                  <a:gd name="T103" fmla="*/ 26 h 30"/>
                  <a:gd name="T104" fmla="*/ 8 w 42"/>
                  <a:gd name="T105" fmla="*/ 26 h 30"/>
                  <a:gd name="T106" fmla="*/ 8 w 42"/>
                  <a:gd name="T10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30">
                    <a:moveTo>
                      <a:pt x="12" y="16"/>
                    </a:moveTo>
                    <a:lnTo>
                      <a:pt x="12" y="16"/>
                    </a:lnTo>
                    <a:lnTo>
                      <a:pt x="12" y="16"/>
                    </a:lnTo>
                    <a:lnTo>
                      <a:pt x="8" y="18"/>
                    </a:lnTo>
                    <a:lnTo>
                      <a:pt x="8" y="16"/>
                    </a:lnTo>
                    <a:lnTo>
                      <a:pt x="12" y="16"/>
                    </a:lnTo>
                    <a:lnTo>
                      <a:pt x="12" y="12"/>
                    </a:lnTo>
                    <a:lnTo>
                      <a:pt x="12" y="12"/>
                    </a:lnTo>
                    <a:lnTo>
                      <a:pt x="12" y="12"/>
                    </a:lnTo>
                    <a:lnTo>
                      <a:pt x="12" y="12"/>
                    </a:lnTo>
                    <a:lnTo>
                      <a:pt x="12" y="12"/>
                    </a:lnTo>
                    <a:lnTo>
                      <a:pt x="12" y="12"/>
                    </a:lnTo>
                    <a:lnTo>
                      <a:pt x="12" y="12"/>
                    </a:lnTo>
                    <a:lnTo>
                      <a:pt x="12" y="12"/>
                    </a:lnTo>
                    <a:lnTo>
                      <a:pt x="12" y="12"/>
                    </a:lnTo>
                    <a:lnTo>
                      <a:pt x="12" y="12"/>
                    </a:lnTo>
                    <a:lnTo>
                      <a:pt x="12" y="12"/>
                    </a:lnTo>
                    <a:lnTo>
                      <a:pt x="12" y="12"/>
                    </a:lnTo>
                    <a:lnTo>
                      <a:pt x="12" y="12"/>
                    </a:lnTo>
                    <a:lnTo>
                      <a:pt x="12" y="16"/>
                    </a:lnTo>
                    <a:lnTo>
                      <a:pt x="8" y="16"/>
                    </a:lnTo>
                    <a:lnTo>
                      <a:pt x="8" y="16"/>
                    </a:lnTo>
                    <a:lnTo>
                      <a:pt x="8" y="16"/>
                    </a:lnTo>
                    <a:lnTo>
                      <a:pt x="8" y="16"/>
                    </a:lnTo>
                    <a:lnTo>
                      <a:pt x="4" y="16"/>
                    </a:lnTo>
                    <a:lnTo>
                      <a:pt x="4" y="12"/>
                    </a:lnTo>
                    <a:lnTo>
                      <a:pt x="4" y="12"/>
                    </a:lnTo>
                    <a:lnTo>
                      <a:pt x="4" y="12"/>
                    </a:lnTo>
                    <a:lnTo>
                      <a:pt x="4" y="12"/>
                    </a:lnTo>
                    <a:lnTo>
                      <a:pt x="4" y="12"/>
                    </a:lnTo>
                    <a:lnTo>
                      <a:pt x="4" y="8"/>
                    </a:lnTo>
                    <a:lnTo>
                      <a:pt x="4" y="8"/>
                    </a:lnTo>
                    <a:lnTo>
                      <a:pt x="8" y="8"/>
                    </a:lnTo>
                    <a:lnTo>
                      <a:pt x="8" y="8"/>
                    </a:lnTo>
                    <a:lnTo>
                      <a:pt x="8" y="8"/>
                    </a:lnTo>
                    <a:lnTo>
                      <a:pt x="4" y="8"/>
                    </a:lnTo>
                    <a:lnTo>
                      <a:pt x="4" y="8"/>
                    </a:lnTo>
                    <a:lnTo>
                      <a:pt x="4" y="8"/>
                    </a:lnTo>
                    <a:lnTo>
                      <a:pt x="4" y="12"/>
                    </a:lnTo>
                    <a:lnTo>
                      <a:pt x="0" y="8"/>
                    </a:lnTo>
                    <a:lnTo>
                      <a:pt x="0" y="8"/>
                    </a:lnTo>
                    <a:lnTo>
                      <a:pt x="0" y="8"/>
                    </a:lnTo>
                    <a:lnTo>
                      <a:pt x="0" y="8"/>
                    </a:lnTo>
                    <a:lnTo>
                      <a:pt x="0" y="8"/>
                    </a:lnTo>
                    <a:lnTo>
                      <a:pt x="0" y="8"/>
                    </a:lnTo>
                    <a:lnTo>
                      <a:pt x="0" y="8"/>
                    </a:lnTo>
                    <a:lnTo>
                      <a:pt x="0" y="8"/>
                    </a:lnTo>
                    <a:lnTo>
                      <a:pt x="0" y="8"/>
                    </a:lnTo>
                    <a:lnTo>
                      <a:pt x="0" y="8"/>
                    </a:lnTo>
                    <a:lnTo>
                      <a:pt x="0" y="8"/>
                    </a:lnTo>
                    <a:lnTo>
                      <a:pt x="4" y="8"/>
                    </a:lnTo>
                    <a:lnTo>
                      <a:pt x="4" y="4"/>
                    </a:lnTo>
                    <a:lnTo>
                      <a:pt x="8" y="4"/>
                    </a:lnTo>
                    <a:lnTo>
                      <a:pt x="8" y="4"/>
                    </a:lnTo>
                    <a:lnTo>
                      <a:pt x="8" y="4"/>
                    </a:lnTo>
                    <a:lnTo>
                      <a:pt x="8" y="4"/>
                    </a:lnTo>
                    <a:lnTo>
                      <a:pt x="8" y="4"/>
                    </a:lnTo>
                    <a:lnTo>
                      <a:pt x="8" y="4"/>
                    </a:lnTo>
                    <a:lnTo>
                      <a:pt x="12" y="4"/>
                    </a:lnTo>
                    <a:lnTo>
                      <a:pt x="12" y="4"/>
                    </a:lnTo>
                    <a:lnTo>
                      <a:pt x="12" y="4"/>
                    </a:lnTo>
                    <a:lnTo>
                      <a:pt x="16" y="4"/>
                    </a:lnTo>
                    <a:lnTo>
                      <a:pt x="16" y="4"/>
                    </a:lnTo>
                    <a:lnTo>
                      <a:pt x="20" y="4"/>
                    </a:lnTo>
                    <a:lnTo>
                      <a:pt x="20" y="0"/>
                    </a:lnTo>
                    <a:lnTo>
                      <a:pt x="20" y="0"/>
                    </a:lnTo>
                    <a:lnTo>
                      <a:pt x="24" y="0"/>
                    </a:lnTo>
                    <a:lnTo>
                      <a:pt x="26" y="0"/>
                    </a:lnTo>
                    <a:lnTo>
                      <a:pt x="26" y="0"/>
                    </a:lnTo>
                    <a:lnTo>
                      <a:pt x="30" y="0"/>
                    </a:lnTo>
                    <a:lnTo>
                      <a:pt x="30" y="0"/>
                    </a:lnTo>
                    <a:lnTo>
                      <a:pt x="34" y="0"/>
                    </a:lnTo>
                    <a:lnTo>
                      <a:pt x="34" y="0"/>
                    </a:lnTo>
                    <a:lnTo>
                      <a:pt x="38" y="0"/>
                    </a:lnTo>
                    <a:lnTo>
                      <a:pt x="38" y="0"/>
                    </a:lnTo>
                    <a:lnTo>
                      <a:pt x="42" y="0"/>
                    </a:lnTo>
                    <a:lnTo>
                      <a:pt x="42" y="0"/>
                    </a:lnTo>
                    <a:lnTo>
                      <a:pt x="42" y="0"/>
                    </a:lnTo>
                    <a:lnTo>
                      <a:pt x="42" y="4"/>
                    </a:lnTo>
                    <a:lnTo>
                      <a:pt x="42" y="4"/>
                    </a:lnTo>
                    <a:lnTo>
                      <a:pt x="42" y="4"/>
                    </a:lnTo>
                    <a:lnTo>
                      <a:pt x="42" y="4"/>
                    </a:lnTo>
                    <a:lnTo>
                      <a:pt x="42" y="4"/>
                    </a:lnTo>
                    <a:lnTo>
                      <a:pt x="42" y="4"/>
                    </a:lnTo>
                    <a:lnTo>
                      <a:pt x="42" y="8"/>
                    </a:lnTo>
                    <a:lnTo>
                      <a:pt x="42" y="8"/>
                    </a:lnTo>
                    <a:lnTo>
                      <a:pt x="42" y="8"/>
                    </a:lnTo>
                    <a:lnTo>
                      <a:pt x="42" y="8"/>
                    </a:lnTo>
                    <a:lnTo>
                      <a:pt x="42" y="8"/>
                    </a:lnTo>
                    <a:lnTo>
                      <a:pt x="42" y="8"/>
                    </a:lnTo>
                    <a:lnTo>
                      <a:pt x="38" y="8"/>
                    </a:lnTo>
                    <a:lnTo>
                      <a:pt x="38" y="8"/>
                    </a:lnTo>
                    <a:lnTo>
                      <a:pt x="38" y="12"/>
                    </a:lnTo>
                    <a:lnTo>
                      <a:pt x="38" y="12"/>
                    </a:lnTo>
                    <a:lnTo>
                      <a:pt x="38" y="12"/>
                    </a:lnTo>
                    <a:lnTo>
                      <a:pt x="42" y="12"/>
                    </a:lnTo>
                    <a:lnTo>
                      <a:pt x="42" y="12"/>
                    </a:lnTo>
                    <a:lnTo>
                      <a:pt x="42" y="12"/>
                    </a:lnTo>
                    <a:lnTo>
                      <a:pt x="42" y="16"/>
                    </a:lnTo>
                    <a:lnTo>
                      <a:pt x="42" y="18"/>
                    </a:lnTo>
                    <a:lnTo>
                      <a:pt x="42" y="18"/>
                    </a:lnTo>
                    <a:lnTo>
                      <a:pt x="38" y="18"/>
                    </a:lnTo>
                    <a:lnTo>
                      <a:pt x="38" y="18"/>
                    </a:lnTo>
                    <a:lnTo>
                      <a:pt x="38" y="18"/>
                    </a:lnTo>
                    <a:lnTo>
                      <a:pt x="34" y="18"/>
                    </a:lnTo>
                    <a:lnTo>
                      <a:pt x="34" y="18"/>
                    </a:lnTo>
                    <a:lnTo>
                      <a:pt x="34" y="18"/>
                    </a:lnTo>
                    <a:lnTo>
                      <a:pt x="34" y="18"/>
                    </a:lnTo>
                    <a:lnTo>
                      <a:pt x="30" y="18"/>
                    </a:lnTo>
                    <a:lnTo>
                      <a:pt x="30" y="18"/>
                    </a:lnTo>
                    <a:lnTo>
                      <a:pt x="30" y="22"/>
                    </a:lnTo>
                    <a:lnTo>
                      <a:pt x="30" y="22"/>
                    </a:lnTo>
                    <a:lnTo>
                      <a:pt x="30" y="22"/>
                    </a:lnTo>
                    <a:lnTo>
                      <a:pt x="30" y="22"/>
                    </a:lnTo>
                    <a:lnTo>
                      <a:pt x="26" y="22"/>
                    </a:lnTo>
                    <a:lnTo>
                      <a:pt x="26" y="22"/>
                    </a:lnTo>
                    <a:lnTo>
                      <a:pt x="26" y="22"/>
                    </a:lnTo>
                    <a:lnTo>
                      <a:pt x="26" y="22"/>
                    </a:lnTo>
                    <a:lnTo>
                      <a:pt x="26" y="22"/>
                    </a:lnTo>
                    <a:lnTo>
                      <a:pt x="26" y="26"/>
                    </a:lnTo>
                    <a:lnTo>
                      <a:pt x="26" y="26"/>
                    </a:lnTo>
                    <a:lnTo>
                      <a:pt x="26" y="26"/>
                    </a:lnTo>
                    <a:lnTo>
                      <a:pt x="26" y="26"/>
                    </a:lnTo>
                    <a:lnTo>
                      <a:pt x="24" y="30"/>
                    </a:lnTo>
                    <a:lnTo>
                      <a:pt x="24" y="30"/>
                    </a:lnTo>
                    <a:lnTo>
                      <a:pt x="24" y="30"/>
                    </a:lnTo>
                    <a:lnTo>
                      <a:pt x="24" y="30"/>
                    </a:lnTo>
                    <a:lnTo>
                      <a:pt x="24" y="30"/>
                    </a:lnTo>
                    <a:lnTo>
                      <a:pt x="24" y="30"/>
                    </a:lnTo>
                    <a:lnTo>
                      <a:pt x="24" y="30"/>
                    </a:lnTo>
                    <a:lnTo>
                      <a:pt x="24" y="30"/>
                    </a:lnTo>
                    <a:lnTo>
                      <a:pt x="24" y="26"/>
                    </a:lnTo>
                    <a:lnTo>
                      <a:pt x="24" y="26"/>
                    </a:lnTo>
                    <a:lnTo>
                      <a:pt x="24" y="26"/>
                    </a:lnTo>
                    <a:lnTo>
                      <a:pt x="24" y="26"/>
                    </a:lnTo>
                    <a:lnTo>
                      <a:pt x="24" y="30"/>
                    </a:lnTo>
                    <a:lnTo>
                      <a:pt x="20" y="30"/>
                    </a:lnTo>
                    <a:lnTo>
                      <a:pt x="20" y="30"/>
                    </a:lnTo>
                    <a:lnTo>
                      <a:pt x="20" y="30"/>
                    </a:lnTo>
                    <a:lnTo>
                      <a:pt x="20" y="30"/>
                    </a:lnTo>
                    <a:lnTo>
                      <a:pt x="20" y="30"/>
                    </a:lnTo>
                    <a:lnTo>
                      <a:pt x="20" y="30"/>
                    </a:lnTo>
                    <a:lnTo>
                      <a:pt x="20" y="30"/>
                    </a:lnTo>
                    <a:lnTo>
                      <a:pt x="20" y="26"/>
                    </a:lnTo>
                    <a:lnTo>
                      <a:pt x="20" y="26"/>
                    </a:lnTo>
                    <a:lnTo>
                      <a:pt x="20" y="26"/>
                    </a:lnTo>
                    <a:lnTo>
                      <a:pt x="20" y="26"/>
                    </a:lnTo>
                    <a:lnTo>
                      <a:pt x="20" y="26"/>
                    </a:lnTo>
                    <a:lnTo>
                      <a:pt x="20" y="26"/>
                    </a:lnTo>
                    <a:lnTo>
                      <a:pt x="20" y="26"/>
                    </a:lnTo>
                    <a:lnTo>
                      <a:pt x="20" y="26"/>
                    </a:lnTo>
                    <a:lnTo>
                      <a:pt x="20" y="26"/>
                    </a:lnTo>
                    <a:lnTo>
                      <a:pt x="20" y="26"/>
                    </a:lnTo>
                    <a:lnTo>
                      <a:pt x="16" y="26"/>
                    </a:lnTo>
                    <a:lnTo>
                      <a:pt x="20" y="22"/>
                    </a:lnTo>
                    <a:lnTo>
                      <a:pt x="20" y="22"/>
                    </a:lnTo>
                    <a:lnTo>
                      <a:pt x="20" y="22"/>
                    </a:lnTo>
                    <a:lnTo>
                      <a:pt x="20" y="22"/>
                    </a:lnTo>
                    <a:lnTo>
                      <a:pt x="20" y="22"/>
                    </a:lnTo>
                    <a:lnTo>
                      <a:pt x="20" y="22"/>
                    </a:lnTo>
                    <a:lnTo>
                      <a:pt x="20" y="22"/>
                    </a:lnTo>
                    <a:lnTo>
                      <a:pt x="20" y="22"/>
                    </a:lnTo>
                    <a:lnTo>
                      <a:pt x="20" y="22"/>
                    </a:lnTo>
                    <a:lnTo>
                      <a:pt x="20" y="22"/>
                    </a:lnTo>
                    <a:lnTo>
                      <a:pt x="20" y="22"/>
                    </a:lnTo>
                    <a:lnTo>
                      <a:pt x="16" y="22"/>
                    </a:lnTo>
                    <a:lnTo>
                      <a:pt x="16" y="22"/>
                    </a:lnTo>
                    <a:lnTo>
                      <a:pt x="16" y="22"/>
                    </a:lnTo>
                    <a:lnTo>
                      <a:pt x="16" y="22"/>
                    </a:lnTo>
                    <a:lnTo>
                      <a:pt x="20" y="18"/>
                    </a:lnTo>
                    <a:lnTo>
                      <a:pt x="20" y="18"/>
                    </a:lnTo>
                    <a:lnTo>
                      <a:pt x="20" y="18"/>
                    </a:lnTo>
                    <a:lnTo>
                      <a:pt x="24" y="18"/>
                    </a:lnTo>
                    <a:lnTo>
                      <a:pt x="24" y="18"/>
                    </a:lnTo>
                    <a:lnTo>
                      <a:pt x="24" y="18"/>
                    </a:lnTo>
                    <a:lnTo>
                      <a:pt x="24" y="18"/>
                    </a:lnTo>
                    <a:lnTo>
                      <a:pt x="24" y="18"/>
                    </a:lnTo>
                    <a:lnTo>
                      <a:pt x="20" y="18"/>
                    </a:lnTo>
                    <a:lnTo>
                      <a:pt x="20" y="18"/>
                    </a:lnTo>
                    <a:lnTo>
                      <a:pt x="20" y="18"/>
                    </a:lnTo>
                    <a:lnTo>
                      <a:pt x="20" y="18"/>
                    </a:lnTo>
                    <a:lnTo>
                      <a:pt x="20" y="18"/>
                    </a:lnTo>
                    <a:lnTo>
                      <a:pt x="20" y="18"/>
                    </a:lnTo>
                    <a:lnTo>
                      <a:pt x="20" y="18"/>
                    </a:lnTo>
                    <a:lnTo>
                      <a:pt x="20" y="18"/>
                    </a:lnTo>
                    <a:lnTo>
                      <a:pt x="16" y="18"/>
                    </a:lnTo>
                    <a:lnTo>
                      <a:pt x="16" y="18"/>
                    </a:lnTo>
                    <a:lnTo>
                      <a:pt x="16" y="18"/>
                    </a:lnTo>
                    <a:lnTo>
                      <a:pt x="16" y="18"/>
                    </a:lnTo>
                    <a:lnTo>
                      <a:pt x="16" y="18"/>
                    </a:lnTo>
                    <a:lnTo>
                      <a:pt x="16" y="18"/>
                    </a:lnTo>
                    <a:lnTo>
                      <a:pt x="16" y="18"/>
                    </a:lnTo>
                    <a:lnTo>
                      <a:pt x="16" y="18"/>
                    </a:lnTo>
                    <a:lnTo>
                      <a:pt x="16" y="18"/>
                    </a:lnTo>
                    <a:lnTo>
                      <a:pt x="16" y="18"/>
                    </a:lnTo>
                    <a:lnTo>
                      <a:pt x="16" y="16"/>
                    </a:lnTo>
                    <a:lnTo>
                      <a:pt x="16" y="16"/>
                    </a:lnTo>
                    <a:lnTo>
                      <a:pt x="16" y="16"/>
                    </a:lnTo>
                    <a:lnTo>
                      <a:pt x="20" y="16"/>
                    </a:lnTo>
                    <a:lnTo>
                      <a:pt x="20" y="16"/>
                    </a:lnTo>
                    <a:lnTo>
                      <a:pt x="20" y="16"/>
                    </a:lnTo>
                    <a:lnTo>
                      <a:pt x="20" y="16"/>
                    </a:lnTo>
                    <a:lnTo>
                      <a:pt x="20" y="16"/>
                    </a:lnTo>
                    <a:lnTo>
                      <a:pt x="20" y="16"/>
                    </a:lnTo>
                    <a:lnTo>
                      <a:pt x="24" y="16"/>
                    </a:lnTo>
                    <a:lnTo>
                      <a:pt x="24" y="16"/>
                    </a:lnTo>
                    <a:lnTo>
                      <a:pt x="24" y="16"/>
                    </a:lnTo>
                    <a:lnTo>
                      <a:pt x="24" y="16"/>
                    </a:lnTo>
                    <a:lnTo>
                      <a:pt x="24" y="18"/>
                    </a:lnTo>
                    <a:lnTo>
                      <a:pt x="24" y="16"/>
                    </a:lnTo>
                    <a:lnTo>
                      <a:pt x="24" y="16"/>
                    </a:lnTo>
                    <a:lnTo>
                      <a:pt x="24" y="16"/>
                    </a:lnTo>
                    <a:lnTo>
                      <a:pt x="24" y="16"/>
                    </a:lnTo>
                    <a:lnTo>
                      <a:pt x="24" y="16"/>
                    </a:lnTo>
                    <a:lnTo>
                      <a:pt x="24" y="16"/>
                    </a:lnTo>
                    <a:lnTo>
                      <a:pt x="24" y="16"/>
                    </a:lnTo>
                    <a:lnTo>
                      <a:pt x="24" y="16"/>
                    </a:lnTo>
                    <a:lnTo>
                      <a:pt x="24" y="16"/>
                    </a:lnTo>
                    <a:lnTo>
                      <a:pt x="24" y="12"/>
                    </a:lnTo>
                    <a:lnTo>
                      <a:pt x="24" y="12"/>
                    </a:lnTo>
                    <a:lnTo>
                      <a:pt x="24" y="16"/>
                    </a:lnTo>
                    <a:lnTo>
                      <a:pt x="20" y="16"/>
                    </a:lnTo>
                    <a:lnTo>
                      <a:pt x="20" y="16"/>
                    </a:lnTo>
                    <a:lnTo>
                      <a:pt x="20" y="16"/>
                    </a:lnTo>
                    <a:lnTo>
                      <a:pt x="20" y="16"/>
                    </a:lnTo>
                    <a:lnTo>
                      <a:pt x="20" y="16"/>
                    </a:lnTo>
                    <a:lnTo>
                      <a:pt x="20" y="12"/>
                    </a:lnTo>
                    <a:lnTo>
                      <a:pt x="20" y="12"/>
                    </a:lnTo>
                    <a:lnTo>
                      <a:pt x="16" y="16"/>
                    </a:lnTo>
                    <a:lnTo>
                      <a:pt x="16" y="16"/>
                    </a:lnTo>
                    <a:lnTo>
                      <a:pt x="16" y="16"/>
                    </a:lnTo>
                    <a:lnTo>
                      <a:pt x="16" y="16"/>
                    </a:lnTo>
                    <a:lnTo>
                      <a:pt x="16" y="16"/>
                    </a:lnTo>
                    <a:lnTo>
                      <a:pt x="12" y="16"/>
                    </a:lnTo>
                    <a:lnTo>
                      <a:pt x="12" y="16"/>
                    </a:lnTo>
                    <a:lnTo>
                      <a:pt x="12" y="16"/>
                    </a:lnTo>
                    <a:close/>
                    <a:moveTo>
                      <a:pt x="12" y="26"/>
                    </a:moveTo>
                    <a:lnTo>
                      <a:pt x="12" y="26"/>
                    </a:lnTo>
                    <a:lnTo>
                      <a:pt x="12" y="26"/>
                    </a:lnTo>
                    <a:lnTo>
                      <a:pt x="12" y="26"/>
                    </a:lnTo>
                    <a:lnTo>
                      <a:pt x="12" y="26"/>
                    </a:lnTo>
                    <a:lnTo>
                      <a:pt x="12" y="26"/>
                    </a:lnTo>
                    <a:lnTo>
                      <a:pt x="12" y="26"/>
                    </a:lnTo>
                    <a:lnTo>
                      <a:pt x="16" y="26"/>
                    </a:lnTo>
                    <a:lnTo>
                      <a:pt x="16" y="26"/>
                    </a:lnTo>
                    <a:lnTo>
                      <a:pt x="16" y="26"/>
                    </a:lnTo>
                    <a:lnTo>
                      <a:pt x="12" y="26"/>
                    </a:lnTo>
                    <a:lnTo>
                      <a:pt x="12" y="26"/>
                    </a:lnTo>
                    <a:lnTo>
                      <a:pt x="12" y="26"/>
                    </a:lnTo>
                    <a:lnTo>
                      <a:pt x="12" y="26"/>
                    </a:lnTo>
                    <a:close/>
                    <a:moveTo>
                      <a:pt x="8" y="16"/>
                    </a:moveTo>
                    <a:lnTo>
                      <a:pt x="8" y="16"/>
                    </a:lnTo>
                    <a:lnTo>
                      <a:pt x="8" y="16"/>
                    </a:lnTo>
                    <a:lnTo>
                      <a:pt x="8" y="16"/>
                    </a:lnTo>
                    <a:lnTo>
                      <a:pt x="8" y="16"/>
                    </a:lnTo>
                    <a:lnTo>
                      <a:pt x="8" y="16"/>
                    </a:lnTo>
                    <a:lnTo>
                      <a:pt x="8" y="16"/>
                    </a:lnTo>
                    <a:lnTo>
                      <a:pt x="8" y="16"/>
                    </a:lnTo>
                    <a:lnTo>
                      <a:pt x="8" y="16"/>
                    </a:lnTo>
                    <a:lnTo>
                      <a:pt x="8" y="16"/>
                    </a:lnTo>
                    <a:lnTo>
                      <a:pt x="8" y="16"/>
                    </a:lnTo>
                    <a:lnTo>
                      <a:pt x="8" y="16"/>
                    </a:lnTo>
                    <a:close/>
                    <a:moveTo>
                      <a:pt x="16" y="18"/>
                    </a:moveTo>
                    <a:lnTo>
                      <a:pt x="16" y="18"/>
                    </a:lnTo>
                    <a:lnTo>
                      <a:pt x="16" y="22"/>
                    </a:lnTo>
                    <a:lnTo>
                      <a:pt x="16" y="22"/>
                    </a:lnTo>
                    <a:lnTo>
                      <a:pt x="16" y="18"/>
                    </a:lnTo>
                    <a:lnTo>
                      <a:pt x="16" y="18"/>
                    </a:lnTo>
                    <a:lnTo>
                      <a:pt x="16" y="18"/>
                    </a:lnTo>
                    <a:lnTo>
                      <a:pt x="16" y="18"/>
                    </a:lnTo>
                    <a:lnTo>
                      <a:pt x="16" y="18"/>
                    </a:lnTo>
                    <a:lnTo>
                      <a:pt x="16" y="18"/>
                    </a:lnTo>
                    <a:close/>
                    <a:moveTo>
                      <a:pt x="8" y="22"/>
                    </a:moveTo>
                    <a:lnTo>
                      <a:pt x="8" y="22"/>
                    </a:lnTo>
                    <a:lnTo>
                      <a:pt x="8" y="18"/>
                    </a:lnTo>
                    <a:lnTo>
                      <a:pt x="8" y="18"/>
                    </a:lnTo>
                    <a:lnTo>
                      <a:pt x="8" y="18"/>
                    </a:lnTo>
                    <a:lnTo>
                      <a:pt x="12" y="18"/>
                    </a:lnTo>
                    <a:lnTo>
                      <a:pt x="12" y="18"/>
                    </a:lnTo>
                    <a:lnTo>
                      <a:pt x="12" y="18"/>
                    </a:lnTo>
                    <a:lnTo>
                      <a:pt x="12" y="22"/>
                    </a:lnTo>
                    <a:lnTo>
                      <a:pt x="12" y="22"/>
                    </a:lnTo>
                    <a:lnTo>
                      <a:pt x="8" y="22"/>
                    </a:lnTo>
                    <a:lnTo>
                      <a:pt x="8" y="22"/>
                    </a:lnTo>
                    <a:lnTo>
                      <a:pt x="8" y="22"/>
                    </a:lnTo>
                    <a:lnTo>
                      <a:pt x="8" y="22"/>
                    </a:lnTo>
                    <a:close/>
                    <a:moveTo>
                      <a:pt x="4" y="22"/>
                    </a:moveTo>
                    <a:lnTo>
                      <a:pt x="4" y="22"/>
                    </a:lnTo>
                    <a:lnTo>
                      <a:pt x="4" y="22"/>
                    </a:lnTo>
                    <a:lnTo>
                      <a:pt x="4" y="22"/>
                    </a:lnTo>
                    <a:lnTo>
                      <a:pt x="4" y="22"/>
                    </a:lnTo>
                    <a:lnTo>
                      <a:pt x="4" y="22"/>
                    </a:lnTo>
                    <a:lnTo>
                      <a:pt x="4" y="22"/>
                    </a:lnTo>
                    <a:lnTo>
                      <a:pt x="4" y="18"/>
                    </a:lnTo>
                    <a:lnTo>
                      <a:pt x="4" y="18"/>
                    </a:lnTo>
                    <a:lnTo>
                      <a:pt x="4" y="18"/>
                    </a:lnTo>
                    <a:lnTo>
                      <a:pt x="4" y="18"/>
                    </a:lnTo>
                    <a:lnTo>
                      <a:pt x="4" y="18"/>
                    </a:lnTo>
                    <a:lnTo>
                      <a:pt x="4" y="18"/>
                    </a:lnTo>
                    <a:lnTo>
                      <a:pt x="4" y="18"/>
                    </a:lnTo>
                    <a:lnTo>
                      <a:pt x="4" y="22"/>
                    </a:lnTo>
                    <a:lnTo>
                      <a:pt x="4" y="22"/>
                    </a:lnTo>
                    <a:lnTo>
                      <a:pt x="4" y="22"/>
                    </a:lnTo>
                    <a:lnTo>
                      <a:pt x="4" y="22"/>
                    </a:lnTo>
                    <a:lnTo>
                      <a:pt x="4" y="22"/>
                    </a:lnTo>
                    <a:close/>
                    <a:moveTo>
                      <a:pt x="8" y="30"/>
                    </a:moveTo>
                    <a:lnTo>
                      <a:pt x="8" y="30"/>
                    </a:lnTo>
                    <a:lnTo>
                      <a:pt x="8" y="30"/>
                    </a:lnTo>
                    <a:lnTo>
                      <a:pt x="4" y="30"/>
                    </a:lnTo>
                    <a:lnTo>
                      <a:pt x="4" y="30"/>
                    </a:lnTo>
                    <a:lnTo>
                      <a:pt x="4" y="30"/>
                    </a:lnTo>
                    <a:lnTo>
                      <a:pt x="4" y="26"/>
                    </a:lnTo>
                    <a:lnTo>
                      <a:pt x="4" y="26"/>
                    </a:lnTo>
                    <a:lnTo>
                      <a:pt x="8" y="26"/>
                    </a:lnTo>
                    <a:lnTo>
                      <a:pt x="8" y="26"/>
                    </a:lnTo>
                    <a:lnTo>
                      <a:pt x="8" y="26"/>
                    </a:lnTo>
                    <a:lnTo>
                      <a:pt x="8" y="26"/>
                    </a:lnTo>
                    <a:lnTo>
                      <a:pt x="8" y="26"/>
                    </a:lnTo>
                    <a:lnTo>
                      <a:pt x="8" y="26"/>
                    </a:lnTo>
                    <a:lnTo>
                      <a:pt x="8" y="26"/>
                    </a:lnTo>
                    <a:lnTo>
                      <a:pt x="8" y="26"/>
                    </a:lnTo>
                    <a:lnTo>
                      <a:pt x="8" y="26"/>
                    </a:lnTo>
                    <a:lnTo>
                      <a:pt x="8" y="30"/>
                    </a:lnTo>
                    <a:lnTo>
                      <a:pt x="8" y="30"/>
                    </a:lnTo>
                    <a:lnTo>
                      <a:pt x="8" y="30"/>
                    </a:lnTo>
                    <a:lnTo>
                      <a:pt x="8" y="30"/>
                    </a:lnTo>
                    <a:lnTo>
                      <a:pt x="8" y="30"/>
                    </a:lnTo>
                    <a:lnTo>
                      <a:pt x="8"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3" name="Freeform 150">
                <a:extLst>
                  <a:ext uri="{FF2B5EF4-FFF2-40B4-BE49-F238E27FC236}">
                    <a16:creationId xmlns:a16="http://schemas.microsoft.com/office/drawing/2014/main" id="{302184D6-95EE-795B-FFDE-21EE636E8878}"/>
                  </a:ext>
                </a:extLst>
              </p:cNvPr>
              <p:cNvSpPr>
                <a:spLocks noEditPoints="1"/>
              </p:cNvSpPr>
              <p:nvPr/>
            </p:nvSpPr>
            <p:spPr bwMode="auto">
              <a:xfrm>
                <a:off x="5156200" y="4432368"/>
                <a:ext cx="177800" cy="254000"/>
              </a:xfrm>
              <a:custGeom>
                <a:avLst/>
                <a:gdLst>
                  <a:gd name="T0" fmla="*/ 0 w 112"/>
                  <a:gd name="T1" fmla="*/ 82 h 160"/>
                  <a:gd name="T2" fmla="*/ 0 w 112"/>
                  <a:gd name="T3" fmla="*/ 78 h 160"/>
                  <a:gd name="T4" fmla="*/ 4 w 112"/>
                  <a:gd name="T5" fmla="*/ 72 h 160"/>
                  <a:gd name="T6" fmla="*/ 8 w 112"/>
                  <a:gd name="T7" fmla="*/ 64 h 160"/>
                  <a:gd name="T8" fmla="*/ 12 w 112"/>
                  <a:gd name="T9" fmla="*/ 60 h 160"/>
                  <a:gd name="T10" fmla="*/ 12 w 112"/>
                  <a:gd name="T11" fmla="*/ 56 h 160"/>
                  <a:gd name="T12" fmla="*/ 12 w 112"/>
                  <a:gd name="T13" fmla="*/ 56 h 160"/>
                  <a:gd name="T14" fmla="*/ 16 w 112"/>
                  <a:gd name="T15" fmla="*/ 52 h 160"/>
                  <a:gd name="T16" fmla="*/ 12 w 112"/>
                  <a:gd name="T17" fmla="*/ 42 h 160"/>
                  <a:gd name="T18" fmla="*/ 12 w 112"/>
                  <a:gd name="T19" fmla="*/ 34 h 160"/>
                  <a:gd name="T20" fmla="*/ 8 w 112"/>
                  <a:gd name="T21" fmla="*/ 30 h 160"/>
                  <a:gd name="T22" fmla="*/ 8 w 112"/>
                  <a:gd name="T23" fmla="*/ 22 h 160"/>
                  <a:gd name="T24" fmla="*/ 4 w 112"/>
                  <a:gd name="T25" fmla="*/ 16 h 160"/>
                  <a:gd name="T26" fmla="*/ 0 w 112"/>
                  <a:gd name="T27" fmla="*/ 8 h 160"/>
                  <a:gd name="T28" fmla="*/ 8 w 112"/>
                  <a:gd name="T29" fmla="*/ 0 h 160"/>
                  <a:gd name="T30" fmla="*/ 16 w 112"/>
                  <a:gd name="T31" fmla="*/ 0 h 160"/>
                  <a:gd name="T32" fmla="*/ 22 w 112"/>
                  <a:gd name="T33" fmla="*/ 0 h 160"/>
                  <a:gd name="T34" fmla="*/ 26 w 112"/>
                  <a:gd name="T35" fmla="*/ 0 h 160"/>
                  <a:gd name="T36" fmla="*/ 38 w 112"/>
                  <a:gd name="T37" fmla="*/ 4 h 160"/>
                  <a:gd name="T38" fmla="*/ 46 w 112"/>
                  <a:gd name="T39" fmla="*/ 8 h 160"/>
                  <a:gd name="T40" fmla="*/ 60 w 112"/>
                  <a:gd name="T41" fmla="*/ 20 h 160"/>
                  <a:gd name="T42" fmla="*/ 72 w 112"/>
                  <a:gd name="T43" fmla="*/ 20 h 160"/>
                  <a:gd name="T44" fmla="*/ 74 w 112"/>
                  <a:gd name="T45" fmla="*/ 22 h 160"/>
                  <a:gd name="T46" fmla="*/ 78 w 112"/>
                  <a:gd name="T47" fmla="*/ 22 h 160"/>
                  <a:gd name="T48" fmla="*/ 82 w 112"/>
                  <a:gd name="T49" fmla="*/ 20 h 160"/>
                  <a:gd name="T50" fmla="*/ 94 w 112"/>
                  <a:gd name="T51" fmla="*/ 8 h 160"/>
                  <a:gd name="T52" fmla="*/ 100 w 112"/>
                  <a:gd name="T53" fmla="*/ 12 h 160"/>
                  <a:gd name="T54" fmla="*/ 104 w 112"/>
                  <a:gd name="T55" fmla="*/ 12 h 160"/>
                  <a:gd name="T56" fmla="*/ 112 w 112"/>
                  <a:gd name="T57" fmla="*/ 12 h 160"/>
                  <a:gd name="T58" fmla="*/ 112 w 112"/>
                  <a:gd name="T59" fmla="*/ 16 h 160"/>
                  <a:gd name="T60" fmla="*/ 100 w 112"/>
                  <a:gd name="T61" fmla="*/ 56 h 160"/>
                  <a:gd name="T62" fmla="*/ 108 w 112"/>
                  <a:gd name="T63" fmla="*/ 108 h 160"/>
                  <a:gd name="T64" fmla="*/ 104 w 112"/>
                  <a:gd name="T65" fmla="*/ 112 h 160"/>
                  <a:gd name="T66" fmla="*/ 98 w 112"/>
                  <a:gd name="T67" fmla="*/ 116 h 160"/>
                  <a:gd name="T68" fmla="*/ 98 w 112"/>
                  <a:gd name="T69" fmla="*/ 120 h 160"/>
                  <a:gd name="T70" fmla="*/ 98 w 112"/>
                  <a:gd name="T71" fmla="*/ 120 h 160"/>
                  <a:gd name="T72" fmla="*/ 94 w 112"/>
                  <a:gd name="T73" fmla="*/ 124 h 160"/>
                  <a:gd name="T74" fmla="*/ 90 w 112"/>
                  <a:gd name="T75" fmla="*/ 124 h 160"/>
                  <a:gd name="T76" fmla="*/ 86 w 112"/>
                  <a:gd name="T77" fmla="*/ 130 h 160"/>
                  <a:gd name="T78" fmla="*/ 86 w 112"/>
                  <a:gd name="T79" fmla="*/ 138 h 160"/>
                  <a:gd name="T80" fmla="*/ 82 w 112"/>
                  <a:gd name="T81" fmla="*/ 142 h 160"/>
                  <a:gd name="T82" fmla="*/ 82 w 112"/>
                  <a:gd name="T83" fmla="*/ 144 h 160"/>
                  <a:gd name="T84" fmla="*/ 74 w 112"/>
                  <a:gd name="T85" fmla="*/ 160 h 160"/>
                  <a:gd name="T86" fmla="*/ 68 w 112"/>
                  <a:gd name="T87" fmla="*/ 152 h 160"/>
                  <a:gd name="T88" fmla="*/ 52 w 112"/>
                  <a:gd name="T89" fmla="*/ 142 h 160"/>
                  <a:gd name="T90" fmla="*/ 52 w 112"/>
                  <a:gd name="T91" fmla="*/ 138 h 160"/>
                  <a:gd name="T92" fmla="*/ 52 w 112"/>
                  <a:gd name="T93" fmla="*/ 134 h 160"/>
                  <a:gd name="T94" fmla="*/ 46 w 112"/>
                  <a:gd name="T95" fmla="*/ 128 h 160"/>
                  <a:gd name="T96" fmla="*/ 30 w 112"/>
                  <a:gd name="T97" fmla="*/ 116 h 160"/>
                  <a:gd name="T98" fmla="*/ 8 w 112"/>
                  <a:gd name="T99" fmla="*/ 102 h 160"/>
                  <a:gd name="T100" fmla="*/ 0 w 112"/>
                  <a:gd name="T101" fmla="*/ 98 h 160"/>
                  <a:gd name="T102" fmla="*/ 100 w 112"/>
                  <a:gd name="T103" fmla="*/ 116 h 160"/>
                  <a:gd name="T104" fmla="*/ 100 w 112"/>
                  <a:gd name="T105" fmla="*/ 116 h 160"/>
                  <a:gd name="T106" fmla="*/ 100 w 112"/>
                  <a:gd name="T107"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0">
                    <a:moveTo>
                      <a:pt x="0" y="98"/>
                    </a:moveTo>
                    <a:lnTo>
                      <a:pt x="0" y="98"/>
                    </a:lnTo>
                    <a:lnTo>
                      <a:pt x="0" y="90"/>
                    </a:lnTo>
                    <a:lnTo>
                      <a:pt x="0" y="86"/>
                    </a:lnTo>
                    <a:lnTo>
                      <a:pt x="0" y="82"/>
                    </a:lnTo>
                    <a:lnTo>
                      <a:pt x="0" y="82"/>
                    </a:lnTo>
                    <a:lnTo>
                      <a:pt x="0" y="82"/>
                    </a:lnTo>
                    <a:lnTo>
                      <a:pt x="0" y="78"/>
                    </a:lnTo>
                    <a:lnTo>
                      <a:pt x="0" y="78"/>
                    </a:lnTo>
                    <a:lnTo>
                      <a:pt x="0" y="78"/>
                    </a:lnTo>
                    <a:lnTo>
                      <a:pt x="0" y="78"/>
                    </a:lnTo>
                    <a:lnTo>
                      <a:pt x="0" y="78"/>
                    </a:lnTo>
                    <a:lnTo>
                      <a:pt x="0" y="76"/>
                    </a:lnTo>
                    <a:lnTo>
                      <a:pt x="0" y="76"/>
                    </a:lnTo>
                    <a:lnTo>
                      <a:pt x="4" y="72"/>
                    </a:lnTo>
                    <a:lnTo>
                      <a:pt x="4" y="72"/>
                    </a:lnTo>
                    <a:lnTo>
                      <a:pt x="4" y="72"/>
                    </a:lnTo>
                    <a:lnTo>
                      <a:pt x="4" y="72"/>
                    </a:lnTo>
                    <a:lnTo>
                      <a:pt x="8" y="68"/>
                    </a:lnTo>
                    <a:lnTo>
                      <a:pt x="8" y="68"/>
                    </a:lnTo>
                    <a:lnTo>
                      <a:pt x="8" y="64"/>
                    </a:lnTo>
                    <a:lnTo>
                      <a:pt x="8" y="64"/>
                    </a:lnTo>
                    <a:lnTo>
                      <a:pt x="8" y="64"/>
                    </a:lnTo>
                    <a:lnTo>
                      <a:pt x="8" y="64"/>
                    </a:lnTo>
                    <a:lnTo>
                      <a:pt x="8" y="64"/>
                    </a:lnTo>
                    <a:lnTo>
                      <a:pt x="8" y="60"/>
                    </a:lnTo>
                    <a:lnTo>
                      <a:pt x="8" y="60"/>
                    </a:lnTo>
                    <a:lnTo>
                      <a:pt x="8" y="60"/>
                    </a:lnTo>
                    <a:lnTo>
                      <a:pt x="12" y="60"/>
                    </a:lnTo>
                    <a:lnTo>
                      <a:pt x="12" y="60"/>
                    </a:lnTo>
                    <a:lnTo>
                      <a:pt x="12" y="60"/>
                    </a:lnTo>
                    <a:lnTo>
                      <a:pt x="12" y="60"/>
                    </a:lnTo>
                    <a:lnTo>
                      <a:pt x="12" y="60"/>
                    </a:lnTo>
                    <a:lnTo>
                      <a:pt x="12" y="60"/>
                    </a:lnTo>
                    <a:lnTo>
                      <a:pt x="12" y="60"/>
                    </a:lnTo>
                    <a:lnTo>
                      <a:pt x="12" y="56"/>
                    </a:lnTo>
                    <a:lnTo>
                      <a:pt x="12" y="56"/>
                    </a:lnTo>
                    <a:lnTo>
                      <a:pt x="12" y="56"/>
                    </a:lnTo>
                    <a:lnTo>
                      <a:pt x="12" y="56"/>
                    </a:lnTo>
                    <a:lnTo>
                      <a:pt x="12" y="56"/>
                    </a:lnTo>
                    <a:lnTo>
                      <a:pt x="12" y="56"/>
                    </a:lnTo>
                    <a:lnTo>
                      <a:pt x="12" y="56"/>
                    </a:lnTo>
                    <a:lnTo>
                      <a:pt x="12" y="52"/>
                    </a:lnTo>
                    <a:lnTo>
                      <a:pt x="12" y="52"/>
                    </a:lnTo>
                    <a:lnTo>
                      <a:pt x="16" y="52"/>
                    </a:lnTo>
                    <a:lnTo>
                      <a:pt x="16" y="52"/>
                    </a:lnTo>
                    <a:lnTo>
                      <a:pt x="16" y="52"/>
                    </a:lnTo>
                    <a:lnTo>
                      <a:pt x="16" y="52"/>
                    </a:lnTo>
                    <a:lnTo>
                      <a:pt x="16" y="48"/>
                    </a:lnTo>
                    <a:lnTo>
                      <a:pt x="16" y="46"/>
                    </a:lnTo>
                    <a:lnTo>
                      <a:pt x="16" y="42"/>
                    </a:lnTo>
                    <a:lnTo>
                      <a:pt x="16" y="42"/>
                    </a:lnTo>
                    <a:lnTo>
                      <a:pt x="12" y="42"/>
                    </a:lnTo>
                    <a:lnTo>
                      <a:pt x="12" y="42"/>
                    </a:lnTo>
                    <a:lnTo>
                      <a:pt x="12" y="38"/>
                    </a:lnTo>
                    <a:lnTo>
                      <a:pt x="12" y="38"/>
                    </a:lnTo>
                    <a:lnTo>
                      <a:pt x="12" y="38"/>
                    </a:lnTo>
                    <a:lnTo>
                      <a:pt x="12" y="34"/>
                    </a:lnTo>
                    <a:lnTo>
                      <a:pt x="12" y="34"/>
                    </a:lnTo>
                    <a:lnTo>
                      <a:pt x="12" y="34"/>
                    </a:lnTo>
                    <a:lnTo>
                      <a:pt x="12" y="30"/>
                    </a:lnTo>
                    <a:lnTo>
                      <a:pt x="12" y="30"/>
                    </a:lnTo>
                    <a:lnTo>
                      <a:pt x="12" y="30"/>
                    </a:lnTo>
                    <a:lnTo>
                      <a:pt x="12" y="30"/>
                    </a:lnTo>
                    <a:lnTo>
                      <a:pt x="8" y="30"/>
                    </a:lnTo>
                    <a:lnTo>
                      <a:pt x="8" y="30"/>
                    </a:lnTo>
                    <a:lnTo>
                      <a:pt x="8" y="26"/>
                    </a:lnTo>
                    <a:lnTo>
                      <a:pt x="8" y="26"/>
                    </a:lnTo>
                    <a:lnTo>
                      <a:pt x="8" y="26"/>
                    </a:lnTo>
                    <a:lnTo>
                      <a:pt x="8" y="26"/>
                    </a:lnTo>
                    <a:lnTo>
                      <a:pt x="8" y="26"/>
                    </a:lnTo>
                    <a:lnTo>
                      <a:pt x="8" y="22"/>
                    </a:lnTo>
                    <a:lnTo>
                      <a:pt x="8" y="22"/>
                    </a:lnTo>
                    <a:lnTo>
                      <a:pt x="8" y="20"/>
                    </a:lnTo>
                    <a:lnTo>
                      <a:pt x="8" y="20"/>
                    </a:lnTo>
                    <a:lnTo>
                      <a:pt x="8" y="20"/>
                    </a:lnTo>
                    <a:lnTo>
                      <a:pt x="8" y="20"/>
                    </a:lnTo>
                    <a:lnTo>
                      <a:pt x="4" y="16"/>
                    </a:lnTo>
                    <a:lnTo>
                      <a:pt x="4" y="16"/>
                    </a:lnTo>
                    <a:lnTo>
                      <a:pt x="4" y="16"/>
                    </a:lnTo>
                    <a:lnTo>
                      <a:pt x="4" y="16"/>
                    </a:lnTo>
                    <a:lnTo>
                      <a:pt x="4" y="12"/>
                    </a:lnTo>
                    <a:lnTo>
                      <a:pt x="0" y="12"/>
                    </a:lnTo>
                    <a:lnTo>
                      <a:pt x="0" y="8"/>
                    </a:lnTo>
                    <a:lnTo>
                      <a:pt x="0" y="8"/>
                    </a:lnTo>
                    <a:lnTo>
                      <a:pt x="0" y="8"/>
                    </a:lnTo>
                    <a:lnTo>
                      <a:pt x="0" y="8"/>
                    </a:lnTo>
                    <a:lnTo>
                      <a:pt x="0" y="8"/>
                    </a:lnTo>
                    <a:lnTo>
                      <a:pt x="4" y="0"/>
                    </a:lnTo>
                    <a:lnTo>
                      <a:pt x="8" y="0"/>
                    </a:lnTo>
                    <a:lnTo>
                      <a:pt x="8" y="0"/>
                    </a:lnTo>
                    <a:lnTo>
                      <a:pt x="8" y="0"/>
                    </a:lnTo>
                    <a:lnTo>
                      <a:pt x="12" y="0"/>
                    </a:lnTo>
                    <a:lnTo>
                      <a:pt x="12" y="0"/>
                    </a:lnTo>
                    <a:lnTo>
                      <a:pt x="12" y="0"/>
                    </a:lnTo>
                    <a:lnTo>
                      <a:pt x="16" y="0"/>
                    </a:lnTo>
                    <a:lnTo>
                      <a:pt x="16" y="0"/>
                    </a:lnTo>
                    <a:lnTo>
                      <a:pt x="22" y="0"/>
                    </a:lnTo>
                    <a:lnTo>
                      <a:pt x="22" y="0"/>
                    </a:lnTo>
                    <a:lnTo>
                      <a:pt x="22" y="0"/>
                    </a:lnTo>
                    <a:lnTo>
                      <a:pt x="22" y="0"/>
                    </a:lnTo>
                    <a:lnTo>
                      <a:pt x="22" y="0"/>
                    </a:lnTo>
                    <a:lnTo>
                      <a:pt x="22" y="0"/>
                    </a:lnTo>
                    <a:lnTo>
                      <a:pt x="22" y="0"/>
                    </a:lnTo>
                    <a:lnTo>
                      <a:pt x="22" y="0"/>
                    </a:lnTo>
                    <a:lnTo>
                      <a:pt x="26" y="0"/>
                    </a:lnTo>
                    <a:lnTo>
                      <a:pt x="26" y="0"/>
                    </a:lnTo>
                    <a:lnTo>
                      <a:pt x="26" y="0"/>
                    </a:lnTo>
                    <a:lnTo>
                      <a:pt x="26" y="4"/>
                    </a:lnTo>
                    <a:lnTo>
                      <a:pt x="30" y="4"/>
                    </a:lnTo>
                    <a:lnTo>
                      <a:pt x="30" y="4"/>
                    </a:lnTo>
                    <a:lnTo>
                      <a:pt x="34" y="4"/>
                    </a:lnTo>
                    <a:lnTo>
                      <a:pt x="34" y="4"/>
                    </a:lnTo>
                    <a:lnTo>
                      <a:pt x="38" y="4"/>
                    </a:lnTo>
                    <a:lnTo>
                      <a:pt x="38" y="4"/>
                    </a:lnTo>
                    <a:lnTo>
                      <a:pt x="38" y="4"/>
                    </a:lnTo>
                    <a:lnTo>
                      <a:pt x="42" y="4"/>
                    </a:lnTo>
                    <a:lnTo>
                      <a:pt x="46" y="4"/>
                    </a:lnTo>
                    <a:lnTo>
                      <a:pt x="46" y="8"/>
                    </a:lnTo>
                    <a:lnTo>
                      <a:pt x="46" y="8"/>
                    </a:lnTo>
                    <a:lnTo>
                      <a:pt x="46" y="8"/>
                    </a:lnTo>
                    <a:lnTo>
                      <a:pt x="56" y="16"/>
                    </a:lnTo>
                    <a:lnTo>
                      <a:pt x="56" y="20"/>
                    </a:lnTo>
                    <a:lnTo>
                      <a:pt x="56" y="20"/>
                    </a:lnTo>
                    <a:lnTo>
                      <a:pt x="60" y="20"/>
                    </a:lnTo>
                    <a:lnTo>
                      <a:pt x="60" y="20"/>
                    </a:lnTo>
                    <a:lnTo>
                      <a:pt x="64" y="20"/>
                    </a:lnTo>
                    <a:lnTo>
                      <a:pt x="64" y="20"/>
                    </a:lnTo>
                    <a:lnTo>
                      <a:pt x="68" y="20"/>
                    </a:lnTo>
                    <a:lnTo>
                      <a:pt x="68" y="20"/>
                    </a:lnTo>
                    <a:lnTo>
                      <a:pt x="68" y="20"/>
                    </a:lnTo>
                    <a:lnTo>
                      <a:pt x="72" y="20"/>
                    </a:lnTo>
                    <a:lnTo>
                      <a:pt x="72" y="20"/>
                    </a:lnTo>
                    <a:lnTo>
                      <a:pt x="72" y="20"/>
                    </a:lnTo>
                    <a:lnTo>
                      <a:pt x="72" y="20"/>
                    </a:lnTo>
                    <a:lnTo>
                      <a:pt x="72" y="20"/>
                    </a:lnTo>
                    <a:lnTo>
                      <a:pt x="74" y="22"/>
                    </a:lnTo>
                    <a:lnTo>
                      <a:pt x="74" y="22"/>
                    </a:lnTo>
                    <a:lnTo>
                      <a:pt x="74" y="22"/>
                    </a:lnTo>
                    <a:lnTo>
                      <a:pt x="74" y="22"/>
                    </a:lnTo>
                    <a:lnTo>
                      <a:pt x="74" y="20"/>
                    </a:lnTo>
                    <a:lnTo>
                      <a:pt x="74" y="22"/>
                    </a:lnTo>
                    <a:lnTo>
                      <a:pt x="78" y="22"/>
                    </a:lnTo>
                    <a:lnTo>
                      <a:pt x="78" y="22"/>
                    </a:lnTo>
                    <a:lnTo>
                      <a:pt x="78" y="22"/>
                    </a:lnTo>
                    <a:lnTo>
                      <a:pt x="78" y="22"/>
                    </a:lnTo>
                    <a:lnTo>
                      <a:pt x="78" y="22"/>
                    </a:lnTo>
                    <a:lnTo>
                      <a:pt x="78" y="22"/>
                    </a:lnTo>
                    <a:lnTo>
                      <a:pt x="78" y="20"/>
                    </a:lnTo>
                    <a:lnTo>
                      <a:pt x="82" y="20"/>
                    </a:lnTo>
                    <a:lnTo>
                      <a:pt x="82" y="16"/>
                    </a:lnTo>
                    <a:lnTo>
                      <a:pt x="86" y="12"/>
                    </a:lnTo>
                    <a:lnTo>
                      <a:pt x="86" y="12"/>
                    </a:lnTo>
                    <a:lnTo>
                      <a:pt x="90" y="12"/>
                    </a:lnTo>
                    <a:lnTo>
                      <a:pt x="90" y="12"/>
                    </a:lnTo>
                    <a:lnTo>
                      <a:pt x="94" y="8"/>
                    </a:lnTo>
                    <a:lnTo>
                      <a:pt x="98" y="8"/>
                    </a:lnTo>
                    <a:lnTo>
                      <a:pt x="98" y="8"/>
                    </a:lnTo>
                    <a:lnTo>
                      <a:pt x="98" y="8"/>
                    </a:lnTo>
                    <a:lnTo>
                      <a:pt x="100" y="12"/>
                    </a:lnTo>
                    <a:lnTo>
                      <a:pt x="100" y="12"/>
                    </a:lnTo>
                    <a:lnTo>
                      <a:pt x="100" y="12"/>
                    </a:lnTo>
                    <a:lnTo>
                      <a:pt x="100" y="12"/>
                    </a:lnTo>
                    <a:lnTo>
                      <a:pt x="100" y="12"/>
                    </a:lnTo>
                    <a:lnTo>
                      <a:pt x="100" y="12"/>
                    </a:lnTo>
                    <a:lnTo>
                      <a:pt x="100" y="12"/>
                    </a:lnTo>
                    <a:lnTo>
                      <a:pt x="100" y="12"/>
                    </a:lnTo>
                    <a:lnTo>
                      <a:pt x="104" y="12"/>
                    </a:lnTo>
                    <a:lnTo>
                      <a:pt x="104" y="12"/>
                    </a:lnTo>
                    <a:lnTo>
                      <a:pt x="104" y="12"/>
                    </a:lnTo>
                    <a:lnTo>
                      <a:pt x="108" y="12"/>
                    </a:lnTo>
                    <a:lnTo>
                      <a:pt x="108" y="12"/>
                    </a:lnTo>
                    <a:lnTo>
                      <a:pt x="108" y="12"/>
                    </a:lnTo>
                    <a:lnTo>
                      <a:pt x="112" y="12"/>
                    </a:lnTo>
                    <a:lnTo>
                      <a:pt x="112" y="12"/>
                    </a:lnTo>
                    <a:lnTo>
                      <a:pt x="112" y="12"/>
                    </a:lnTo>
                    <a:lnTo>
                      <a:pt x="112" y="12"/>
                    </a:lnTo>
                    <a:lnTo>
                      <a:pt x="112" y="12"/>
                    </a:lnTo>
                    <a:lnTo>
                      <a:pt x="112" y="12"/>
                    </a:lnTo>
                    <a:lnTo>
                      <a:pt x="112" y="16"/>
                    </a:lnTo>
                    <a:lnTo>
                      <a:pt x="104" y="26"/>
                    </a:lnTo>
                    <a:lnTo>
                      <a:pt x="104" y="26"/>
                    </a:lnTo>
                    <a:lnTo>
                      <a:pt x="100" y="34"/>
                    </a:lnTo>
                    <a:lnTo>
                      <a:pt x="100" y="34"/>
                    </a:lnTo>
                    <a:lnTo>
                      <a:pt x="100" y="42"/>
                    </a:lnTo>
                    <a:lnTo>
                      <a:pt x="100" y="56"/>
                    </a:lnTo>
                    <a:lnTo>
                      <a:pt x="100" y="78"/>
                    </a:lnTo>
                    <a:lnTo>
                      <a:pt x="100" y="94"/>
                    </a:lnTo>
                    <a:lnTo>
                      <a:pt x="100" y="98"/>
                    </a:lnTo>
                    <a:lnTo>
                      <a:pt x="104" y="104"/>
                    </a:lnTo>
                    <a:lnTo>
                      <a:pt x="108" y="108"/>
                    </a:lnTo>
                    <a:lnTo>
                      <a:pt x="108" y="108"/>
                    </a:lnTo>
                    <a:lnTo>
                      <a:pt x="108" y="108"/>
                    </a:lnTo>
                    <a:lnTo>
                      <a:pt x="104" y="112"/>
                    </a:lnTo>
                    <a:lnTo>
                      <a:pt x="104" y="112"/>
                    </a:lnTo>
                    <a:lnTo>
                      <a:pt x="104" y="112"/>
                    </a:lnTo>
                    <a:lnTo>
                      <a:pt x="104" y="112"/>
                    </a:lnTo>
                    <a:lnTo>
                      <a:pt x="104" y="112"/>
                    </a:lnTo>
                    <a:lnTo>
                      <a:pt x="104" y="112"/>
                    </a:lnTo>
                    <a:lnTo>
                      <a:pt x="104" y="116"/>
                    </a:lnTo>
                    <a:lnTo>
                      <a:pt x="100" y="116"/>
                    </a:lnTo>
                    <a:lnTo>
                      <a:pt x="100" y="116"/>
                    </a:lnTo>
                    <a:lnTo>
                      <a:pt x="100" y="116"/>
                    </a:lnTo>
                    <a:lnTo>
                      <a:pt x="98" y="116"/>
                    </a:lnTo>
                    <a:lnTo>
                      <a:pt x="98" y="116"/>
                    </a:lnTo>
                    <a:lnTo>
                      <a:pt x="98" y="120"/>
                    </a:lnTo>
                    <a:lnTo>
                      <a:pt x="98" y="120"/>
                    </a:lnTo>
                    <a:lnTo>
                      <a:pt x="100" y="120"/>
                    </a:lnTo>
                    <a:lnTo>
                      <a:pt x="98" y="120"/>
                    </a:lnTo>
                    <a:lnTo>
                      <a:pt x="98" y="120"/>
                    </a:lnTo>
                    <a:lnTo>
                      <a:pt x="98" y="120"/>
                    </a:lnTo>
                    <a:lnTo>
                      <a:pt x="98" y="120"/>
                    </a:lnTo>
                    <a:lnTo>
                      <a:pt x="98" y="120"/>
                    </a:lnTo>
                    <a:lnTo>
                      <a:pt x="98" y="120"/>
                    </a:lnTo>
                    <a:lnTo>
                      <a:pt x="98" y="120"/>
                    </a:lnTo>
                    <a:lnTo>
                      <a:pt x="98" y="120"/>
                    </a:lnTo>
                    <a:lnTo>
                      <a:pt x="98" y="120"/>
                    </a:lnTo>
                    <a:lnTo>
                      <a:pt x="98" y="120"/>
                    </a:lnTo>
                    <a:lnTo>
                      <a:pt x="98" y="120"/>
                    </a:lnTo>
                    <a:lnTo>
                      <a:pt x="94" y="124"/>
                    </a:lnTo>
                    <a:lnTo>
                      <a:pt x="94" y="124"/>
                    </a:lnTo>
                    <a:lnTo>
                      <a:pt x="94" y="124"/>
                    </a:lnTo>
                    <a:lnTo>
                      <a:pt x="94" y="124"/>
                    </a:lnTo>
                    <a:lnTo>
                      <a:pt x="94" y="124"/>
                    </a:lnTo>
                    <a:lnTo>
                      <a:pt x="90" y="124"/>
                    </a:lnTo>
                    <a:lnTo>
                      <a:pt x="90" y="124"/>
                    </a:lnTo>
                    <a:lnTo>
                      <a:pt x="90" y="124"/>
                    </a:lnTo>
                    <a:lnTo>
                      <a:pt x="90" y="124"/>
                    </a:lnTo>
                    <a:lnTo>
                      <a:pt x="90" y="128"/>
                    </a:lnTo>
                    <a:lnTo>
                      <a:pt x="90" y="128"/>
                    </a:lnTo>
                    <a:lnTo>
                      <a:pt x="90" y="128"/>
                    </a:lnTo>
                    <a:lnTo>
                      <a:pt x="86" y="128"/>
                    </a:lnTo>
                    <a:lnTo>
                      <a:pt x="86" y="130"/>
                    </a:lnTo>
                    <a:lnTo>
                      <a:pt x="86" y="130"/>
                    </a:lnTo>
                    <a:lnTo>
                      <a:pt x="86" y="130"/>
                    </a:lnTo>
                    <a:lnTo>
                      <a:pt x="86" y="134"/>
                    </a:lnTo>
                    <a:lnTo>
                      <a:pt x="86" y="134"/>
                    </a:lnTo>
                    <a:lnTo>
                      <a:pt x="86" y="134"/>
                    </a:lnTo>
                    <a:lnTo>
                      <a:pt x="86" y="134"/>
                    </a:lnTo>
                    <a:lnTo>
                      <a:pt x="86" y="138"/>
                    </a:lnTo>
                    <a:lnTo>
                      <a:pt x="86" y="138"/>
                    </a:lnTo>
                    <a:lnTo>
                      <a:pt x="86" y="138"/>
                    </a:lnTo>
                    <a:lnTo>
                      <a:pt x="86" y="138"/>
                    </a:lnTo>
                    <a:lnTo>
                      <a:pt x="86" y="138"/>
                    </a:lnTo>
                    <a:lnTo>
                      <a:pt x="82" y="142"/>
                    </a:lnTo>
                    <a:lnTo>
                      <a:pt x="82" y="142"/>
                    </a:lnTo>
                    <a:lnTo>
                      <a:pt x="82" y="142"/>
                    </a:lnTo>
                    <a:lnTo>
                      <a:pt x="82" y="142"/>
                    </a:lnTo>
                    <a:lnTo>
                      <a:pt x="82" y="144"/>
                    </a:lnTo>
                    <a:lnTo>
                      <a:pt x="82" y="144"/>
                    </a:lnTo>
                    <a:lnTo>
                      <a:pt x="82" y="144"/>
                    </a:lnTo>
                    <a:lnTo>
                      <a:pt x="82" y="144"/>
                    </a:lnTo>
                    <a:lnTo>
                      <a:pt x="82" y="148"/>
                    </a:lnTo>
                    <a:lnTo>
                      <a:pt x="82" y="148"/>
                    </a:lnTo>
                    <a:lnTo>
                      <a:pt x="82" y="148"/>
                    </a:lnTo>
                    <a:lnTo>
                      <a:pt x="78" y="156"/>
                    </a:lnTo>
                    <a:lnTo>
                      <a:pt x="78" y="160"/>
                    </a:lnTo>
                    <a:lnTo>
                      <a:pt x="74" y="160"/>
                    </a:lnTo>
                    <a:lnTo>
                      <a:pt x="74" y="160"/>
                    </a:lnTo>
                    <a:lnTo>
                      <a:pt x="74" y="160"/>
                    </a:lnTo>
                    <a:lnTo>
                      <a:pt x="74" y="160"/>
                    </a:lnTo>
                    <a:lnTo>
                      <a:pt x="74" y="160"/>
                    </a:lnTo>
                    <a:lnTo>
                      <a:pt x="72" y="156"/>
                    </a:lnTo>
                    <a:lnTo>
                      <a:pt x="68" y="152"/>
                    </a:lnTo>
                    <a:lnTo>
                      <a:pt x="68" y="152"/>
                    </a:lnTo>
                    <a:lnTo>
                      <a:pt x="64" y="152"/>
                    </a:lnTo>
                    <a:lnTo>
                      <a:pt x="64" y="148"/>
                    </a:lnTo>
                    <a:lnTo>
                      <a:pt x="56" y="142"/>
                    </a:lnTo>
                    <a:lnTo>
                      <a:pt x="52" y="142"/>
                    </a:lnTo>
                    <a:lnTo>
                      <a:pt x="52" y="142"/>
                    </a:lnTo>
                    <a:lnTo>
                      <a:pt x="52" y="142"/>
                    </a:lnTo>
                    <a:lnTo>
                      <a:pt x="52" y="142"/>
                    </a:lnTo>
                    <a:lnTo>
                      <a:pt x="52" y="142"/>
                    </a:lnTo>
                    <a:lnTo>
                      <a:pt x="52" y="142"/>
                    </a:lnTo>
                    <a:lnTo>
                      <a:pt x="52" y="142"/>
                    </a:lnTo>
                    <a:lnTo>
                      <a:pt x="52" y="138"/>
                    </a:lnTo>
                    <a:lnTo>
                      <a:pt x="52" y="138"/>
                    </a:lnTo>
                    <a:lnTo>
                      <a:pt x="52" y="138"/>
                    </a:lnTo>
                    <a:lnTo>
                      <a:pt x="52" y="138"/>
                    </a:lnTo>
                    <a:lnTo>
                      <a:pt x="52" y="138"/>
                    </a:lnTo>
                    <a:lnTo>
                      <a:pt x="52" y="134"/>
                    </a:lnTo>
                    <a:lnTo>
                      <a:pt x="52" y="134"/>
                    </a:lnTo>
                    <a:lnTo>
                      <a:pt x="52" y="130"/>
                    </a:lnTo>
                    <a:lnTo>
                      <a:pt x="52" y="130"/>
                    </a:lnTo>
                    <a:lnTo>
                      <a:pt x="48" y="130"/>
                    </a:lnTo>
                    <a:lnTo>
                      <a:pt x="48" y="130"/>
                    </a:lnTo>
                    <a:lnTo>
                      <a:pt x="48" y="130"/>
                    </a:lnTo>
                    <a:lnTo>
                      <a:pt x="46" y="128"/>
                    </a:lnTo>
                    <a:lnTo>
                      <a:pt x="46" y="128"/>
                    </a:lnTo>
                    <a:lnTo>
                      <a:pt x="46" y="128"/>
                    </a:lnTo>
                    <a:lnTo>
                      <a:pt x="38" y="124"/>
                    </a:lnTo>
                    <a:lnTo>
                      <a:pt x="34" y="120"/>
                    </a:lnTo>
                    <a:lnTo>
                      <a:pt x="30" y="120"/>
                    </a:lnTo>
                    <a:lnTo>
                      <a:pt x="30" y="116"/>
                    </a:lnTo>
                    <a:lnTo>
                      <a:pt x="26" y="116"/>
                    </a:lnTo>
                    <a:lnTo>
                      <a:pt x="22" y="112"/>
                    </a:lnTo>
                    <a:lnTo>
                      <a:pt x="20" y="108"/>
                    </a:lnTo>
                    <a:lnTo>
                      <a:pt x="12" y="104"/>
                    </a:lnTo>
                    <a:lnTo>
                      <a:pt x="8" y="102"/>
                    </a:lnTo>
                    <a:lnTo>
                      <a:pt x="8" y="102"/>
                    </a:lnTo>
                    <a:lnTo>
                      <a:pt x="0" y="98"/>
                    </a:lnTo>
                    <a:lnTo>
                      <a:pt x="0" y="98"/>
                    </a:lnTo>
                    <a:lnTo>
                      <a:pt x="0" y="98"/>
                    </a:lnTo>
                    <a:lnTo>
                      <a:pt x="0" y="98"/>
                    </a:lnTo>
                    <a:lnTo>
                      <a:pt x="0" y="98"/>
                    </a:lnTo>
                    <a:lnTo>
                      <a:pt x="0" y="98"/>
                    </a:lnTo>
                    <a:close/>
                    <a:moveTo>
                      <a:pt x="100" y="120"/>
                    </a:moveTo>
                    <a:lnTo>
                      <a:pt x="100" y="120"/>
                    </a:lnTo>
                    <a:lnTo>
                      <a:pt x="98" y="116"/>
                    </a:lnTo>
                    <a:lnTo>
                      <a:pt x="98"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16"/>
                    </a:lnTo>
                    <a:lnTo>
                      <a:pt x="100" y="120"/>
                    </a:lnTo>
                    <a:lnTo>
                      <a:pt x="100" y="120"/>
                    </a:lnTo>
                    <a:lnTo>
                      <a:pt x="100" y="12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4" name="Freeform 151">
                <a:extLst>
                  <a:ext uri="{FF2B5EF4-FFF2-40B4-BE49-F238E27FC236}">
                    <a16:creationId xmlns:a16="http://schemas.microsoft.com/office/drawing/2014/main" id="{AE54A8F1-09AB-8C78-AECE-9B53D79A25FC}"/>
                  </a:ext>
                </a:extLst>
              </p:cNvPr>
              <p:cNvSpPr>
                <a:spLocks/>
              </p:cNvSpPr>
              <p:nvPr/>
            </p:nvSpPr>
            <p:spPr bwMode="auto">
              <a:xfrm>
                <a:off x="5003800" y="5349943"/>
                <a:ext cx="50800" cy="57150"/>
              </a:xfrm>
              <a:custGeom>
                <a:avLst/>
                <a:gdLst>
                  <a:gd name="T0" fmla="*/ 24 w 32"/>
                  <a:gd name="T1" fmla="*/ 26 h 36"/>
                  <a:gd name="T2" fmla="*/ 22 w 32"/>
                  <a:gd name="T3" fmla="*/ 30 h 36"/>
                  <a:gd name="T4" fmla="*/ 22 w 32"/>
                  <a:gd name="T5" fmla="*/ 30 h 36"/>
                  <a:gd name="T6" fmla="*/ 18 w 32"/>
                  <a:gd name="T7" fmla="*/ 30 h 36"/>
                  <a:gd name="T8" fmla="*/ 18 w 32"/>
                  <a:gd name="T9" fmla="*/ 30 h 36"/>
                  <a:gd name="T10" fmla="*/ 14 w 32"/>
                  <a:gd name="T11" fmla="*/ 34 h 36"/>
                  <a:gd name="T12" fmla="*/ 14 w 32"/>
                  <a:gd name="T13" fmla="*/ 36 h 36"/>
                  <a:gd name="T14" fmla="*/ 10 w 32"/>
                  <a:gd name="T15" fmla="*/ 36 h 36"/>
                  <a:gd name="T16" fmla="*/ 10 w 32"/>
                  <a:gd name="T17" fmla="*/ 36 h 36"/>
                  <a:gd name="T18" fmla="*/ 8 w 32"/>
                  <a:gd name="T19" fmla="*/ 36 h 36"/>
                  <a:gd name="T20" fmla="*/ 8 w 32"/>
                  <a:gd name="T21" fmla="*/ 34 h 36"/>
                  <a:gd name="T22" fmla="*/ 4 w 32"/>
                  <a:gd name="T23" fmla="*/ 34 h 36"/>
                  <a:gd name="T24" fmla="*/ 4 w 32"/>
                  <a:gd name="T25" fmla="*/ 30 h 36"/>
                  <a:gd name="T26" fmla="*/ 0 w 32"/>
                  <a:gd name="T27" fmla="*/ 26 h 36"/>
                  <a:gd name="T28" fmla="*/ 0 w 32"/>
                  <a:gd name="T29" fmla="*/ 26 h 36"/>
                  <a:gd name="T30" fmla="*/ 0 w 32"/>
                  <a:gd name="T31" fmla="*/ 22 h 36"/>
                  <a:gd name="T32" fmla="*/ 0 w 32"/>
                  <a:gd name="T33" fmla="*/ 22 h 36"/>
                  <a:gd name="T34" fmla="*/ 0 w 32"/>
                  <a:gd name="T35" fmla="*/ 18 h 36"/>
                  <a:gd name="T36" fmla="*/ 0 w 32"/>
                  <a:gd name="T37" fmla="*/ 18 h 36"/>
                  <a:gd name="T38" fmla="*/ 4 w 32"/>
                  <a:gd name="T39" fmla="*/ 18 h 36"/>
                  <a:gd name="T40" fmla="*/ 4 w 32"/>
                  <a:gd name="T41" fmla="*/ 14 h 36"/>
                  <a:gd name="T42" fmla="*/ 4 w 32"/>
                  <a:gd name="T43" fmla="*/ 14 h 36"/>
                  <a:gd name="T44" fmla="*/ 8 w 32"/>
                  <a:gd name="T45" fmla="*/ 10 h 36"/>
                  <a:gd name="T46" fmla="*/ 8 w 32"/>
                  <a:gd name="T47" fmla="*/ 10 h 36"/>
                  <a:gd name="T48" fmla="*/ 8 w 32"/>
                  <a:gd name="T49" fmla="*/ 6 h 36"/>
                  <a:gd name="T50" fmla="*/ 10 w 32"/>
                  <a:gd name="T51" fmla="*/ 6 h 36"/>
                  <a:gd name="T52" fmla="*/ 14 w 32"/>
                  <a:gd name="T53" fmla="*/ 4 h 36"/>
                  <a:gd name="T54" fmla="*/ 14 w 32"/>
                  <a:gd name="T55" fmla="*/ 4 h 36"/>
                  <a:gd name="T56" fmla="*/ 18 w 32"/>
                  <a:gd name="T57" fmla="*/ 4 h 36"/>
                  <a:gd name="T58" fmla="*/ 18 w 32"/>
                  <a:gd name="T59" fmla="*/ 0 h 36"/>
                  <a:gd name="T60" fmla="*/ 18 w 32"/>
                  <a:gd name="T61" fmla="*/ 0 h 36"/>
                  <a:gd name="T62" fmla="*/ 18 w 32"/>
                  <a:gd name="T63" fmla="*/ 0 h 36"/>
                  <a:gd name="T64" fmla="*/ 22 w 32"/>
                  <a:gd name="T65" fmla="*/ 0 h 36"/>
                  <a:gd name="T66" fmla="*/ 22 w 32"/>
                  <a:gd name="T67" fmla="*/ 4 h 36"/>
                  <a:gd name="T68" fmla="*/ 24 w 32"/>
                  <a:gd name="T69" fmla="*/ 4 h 36"/>
                  <a:gd name="T70" fmla="*/ 24 w 32"/>
                  <a:gd name="T71" fmla="*/ 4 h 36"/>
                  <a:gd name="T72" fmla="*/ 24 w 32"/>
                  <a:gd name="T73" fmla="*/ 6 h 36"/>
                  <a:gd name="T74" fmla="*/ 28 w 32"/>
                  <a:gd name="T75" fmla="*/ 6 h 36"/>
                  <a:gd name="T76" fmla="*/ 28 w 32"/>
                  <a:gd name="T77" fmla="*/ 10 h 36"/>
                  <a:gd name="T78" fmla="*/ 32 w 32"/>
                  <a:gd name="T79" fmla="*/ 14 h 36"/>
                  <a:gd name="T80" fmla="*/ 32 w 32"/>
                  <a:gd name="T81" fmla="*/ 14 h 36"/>
                  <a:gd name="T82" fmla="*/ 28 w 32"/>
                  <a:gd name="T83" fmla="*/ 14 h 36"/>
                  <a:gd name="T84" fmla="*/ 28 w 32"/>
                  <a:gd name="T85" fmla="*/ 18 h 36"/>
                  <a:gd name="T86" fmla="*/ 28 w 32"/>
                  <a:gd name="T87" fmla="*/ 18 h 36"/>
                  <a:gd name="T88" fmla="*/ 28 w 32"/>
                  <a:gd name="T89" fmla="*/ 18 h 36"/>
                  <a:gd name="T90" fmla="*/ 28 w 32"/>
                  <a:gd name="T91" fmla="*/ 22 h 36"/>
                  <a:gd name="T92" fmla="*/ 28 w 32"/>
                  <a:gd name="T93" fmla="*/ 22 h 36"/>
                  <a:gd name="T94" fmla="*/ 28 w 32"/>
                  <a:gd name="T95" fmla="*/ 22 h 36"/>
                  <a:gd name="T96" fmla="*/ 28 w 32"/>
                  <a:gd name="T97" fmla="*/ 22 h 36"/>
                  <a:gd name="T98" fmla="*/ 24 w 32"/>
                  <a:gd name="T99" fmla="*/ 26 h 36"/>
                  <a:gd name="T100" fmla="*/ 24 w 32"/>
                  <a:gd name="T101" fmla="*/ 26 h 36"/>
                  <a:gd name="T102" fmla="*/ 24 w 32"/>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36">
                    <a:moveTo>
                      <a:pt x="24" y="26"/>
                    </a:moveTo>
                    <a:lnTo>
                      <a:pt x="24" y="26"/>
                    </a:lnTo>
                    <a:lnTo>
                      <a:pt x="24" y="26"/>
                    </a:lnTo>
                    <a:lnTo>
                      <a:pt x="22" y="30"/>
                    </a:lnTo>
                    <a:lnTo>
                      <a:pt x="22" y="30"/>
                    </a:lnTo>
                    <a:lnTo>
                      <a:pt x="22" y="30"/>
                    </a:lnTo>
                    <a:lnTo>
                      <a:pt x="18" y="30"/>
                    </a:lnTo>
                    <a:lnTo>
                      <a:pt x="18" y="30"/>
                    </a:lnTo>
                    <a:lnTo>
                      <a:pt x="18" y="30"/>
                    </a:lnTo>
                    <a:lnTo>
                      <a:pt x="18" y="30"/>
                    </a:lnTo>
                    <a:lnTo>
                      <a:pt x="14" y="30"/>
                    </a:lnTo>
                    <a:lnTo>
                      <a:pt x="14" y="34"/>
                    </a:lnTo>
                    <a:lnTo>
                      <a:pt x="14" y="36"/>
                    </a:lnTo>
                    <a:lnTo>
                      <a:pt x="14" y="36"/>
                    </a:lnTo>
                    <a:lnTo>
                      <a:pt x="14" y="36"/>
                    </a:lnTo>
                    <a:lnTo>
                      <a:pt x="10" y="36"/>
                    </a:lnTo>
                    <a:lnTo>
                      <a:pt x="10" y="36"/>
                    </a:lnTo>
                    <a:lnTo>
                      <a:pt x="10" y="36"/>
                    </a:lnTo>
                    <a:lnTo>
                      <a:pt x="8" y="36"/>
                    </a:lnTo>
                    <a:lnTo>
                      <a:pt x="8" y="36"/>
                    </a:lnTo>
                    <a:lnTo>
                      <a:pt x="8" y="34"/>
                    </a:lnTo>
                    <a:lnTo>
                      <a:pt x="8" y="34"/>
                    </a:lnTo>
                    <a:lnTo>
                      <a:pt x="4" y="34"/>
                    </a:lnTo>
                    <a:lnTo>
                      <a:pt x="4" y="34"/>
                    </a:lnTo>
                    <a:lnTo>
                      <a:pt x="4" y="34"/>
                    </a:lnTo>
                    <a:lnTo>
                      <a:pt x="4" y="30"/>
                    </a:lnTo>
                    <a:lnTo>
                      <a:pt x="4" y="26"/>
                    </a:lnTo>
                    <a:lnTo>
                      <a:pt x="0" y="26"/>
                    </a:lnTo>
                    <a:lnTo>
                      <a:pt x="0" y="26"/>
                    </a:lnTo>
                    <a:lnTo>
                      <a:pt x="0" y="26"/>
                    </a:lnTo>
                    <a:lnTo>
                      <a:pt x="0" y="22"/>
                    </a:lnTo>
                    <a:lnTo>
                      <a:pt x="0" y="22"/>
                    </a:lnTo>
                    <a:lnTo>
                      <a:pt x="0" y="22"/>
                    </a:lnTo>
                    <a:lnTo>
                      <a:pt x="0" y="22"/>
                    </a:lnTo>
                    <a:lnTo>
                      <a:pt x="0" y="18"/>
                    </a:lnTo>
                    <a:lnTo>
                      <a:pt x="0" y="18"/>
                    </a:lnTo>
                    <a:lnTo>
                      <a:pt x="0" y="18"/>
                    </a:lnTo>
                    <a:lnTo>
                      <a:pt x="0" y="18"/>
                    </a:lnTo>
                    <a:lnTo>
                      <a:pt x="4" y="18"/>
                    </a:lnTo>
                    <a:lnTo>
                      <a:pt x="4" y="18"/>
                    </a:lnTo>
                    <a:lnTo>
                      <a:pt x="4" y="18"/>
                    </a:lnTo>
                    <a:lnTo>
                      <a:pt x="4" y="14"/>
                    </a:lnTo>
                    <a:lnTo>
                      <a:pt x="4" y="14"/>
                    </a:lnTo>
                    <a:lnTo>
                      <a:pt x="4" y="14"/>
                    </a:lnTo>
                    <a:lnTo>
                      <a:pt x="8" y="10"/>
                    </a:lnTo>
                    <a:lnTo>
                      <a:pt x="8" y="10"/>
                    </a:lnTo>
                    <a:lnTo>
                      <a:pt x="8" y="10"/>
                    </a:lnTo>
                    <a:lnTo>
                      <a:pt x="8" y="10"/>
                    </a:lnTo>
                    <a:lnTo>
                      <a:pt x="8" y="6"/>
                    </a:lnTo>
                    <a:lnTo>
                      <a:pt x="8" y="6"/>
                    </a:lnTo>
                    <a:lnTo>
                      <a:pt x="10" y="6"/>
                    </a:lnTo>
                    <a:lnTo>
                      <a:pt x="10" y="6"/>
                    </a:lnTo>
                    <a:lnTo>
                      <a:pt x="14" y="4"/>
                    </a:lnTo>
                    <a:lnTo>
                      <a:pt x="14" y="4"/>
                    </a:lnTo>
                    <a:lnTo>
                      <a:pt x="14" y="4"/>
                    </a:lnTo>
                    <a:lnTo>
                      <a:pt x="14" y="4"/>
                    </a:lnTo>
                    <a:lnTo>
                      <a:pt x="14" y="4"/>
                    </a:lnTo>
                    <a:lnTo>
                      <a:pt x="18" y="4"/>
                    </a:lnTo>
                    <a:lnTo>
                      <a:pt x="18" y="4"/>
                    </a:lnTo>
                    <a:lnTo>
                      <a:pt x="18" y="0"/>
                    </a:lnTo>
                    <a:lnTo>
                      <a:pt x="18" y="0"/>
                    </a:lnTo>
                    <a:lnTo>
                      <a:pt x="18" y="0"/>
                    </a:lnTo>
                    <a:lnTo>
                      <a:pt x="18" y="0"/>
                    </a:lnTo>
                    <a:lnTo>
                      <a:pt x="18" y="0"/>
                    </a:lnTo>
                    <a:lnTo>
                      <a:pt x="22" y="0"/>
                    </a:lnTo>
                    <a:lnTo>
                      <a:pt x="22" y="0"/>
                    </a:lnTo>
                    <a:lnTo>
                      <a:pt x="22" y="0"/>
                    </a:lnTo>
                    <a:lnTo>
                      <a:pt x="22" y="4"/>
                    </a:lnTo>
                    <a:lnTo>
                      <a:pt x="22" y="4"/>
                    </a:lnTo>
                    <a:lnTo>
                      <a:pt x="24" y="4"/>
                    </a:lnTo>
                    <a:lnTo>
                      <a:pt x="24" y="4"/>
                    </a:lnTo>
                    <a:lnTo>
                      <a:pt x="24" y="4"/>
                    </a:lnTo>
                    <a:lnTo>
                      <a:pt x="24" y="4"/>
                    </a:lnTo>
                    <a:lnTo>
                      <a:pt x="24" y="6"/>
                    </a:lnTo>
                    <a:lnTo>
                      <a:pt x="24" y="6"/>
                    </a:lnTo>
                    <a:lnTo>
                      <a:pt x="28" y="6"/>
                    </a:lnTo>
                    <a:lnTo>
                      <a:pt x="28" y="10"/>
                    </a:lnTo>
                    <a:lnTo>
                      <a:pt x="28" y="10"/>
                    </a:lnTo>
                    <a:lnTo>
                      <a:pt x="32" y="14"/>
                    </a:lnTo>
                    <a:lnTo>
                      <a:pt x="32" y="14"/>
                    </a:lnTo>
                    <a:lnTo>
                      <a:pt x="32" y="14"/>
                    </a:lnTo>
                    <a:lnTo>
                      <a:pt x="32" y="14"/>
                    </a:lnTo>
                    <a:lnTo>
                      <a:pt x="28" y="14"/>
                    </a:lnTo>
                    <a:lnTo>
                      <a:pt x="28" y="14"/>
                    </a:lnTo>
                    <a:lnTo>
                      <a:pt x="28" y="18"/>
                    </a:lnTo>
                    <a:lnTo>
                      <a:pt x="28" y="18"/>
                    </a:lnTo>
                    <a:lnTo>
                      <a:pt x="28" y="18"/>
                    </a:lnTo>
                    <a:lnTo>
                      <a:pt x="28" y="18"/>
                    </a:lnTo>
                    <a:lnTo>
                      <a:pt x="28" y="18"/>
                    </a:lnTo>
                    <a:lnTo>
                      <a:pt x="28" y="18"/>
                    </a:lnTo>
                    <a:lnTo>
                      <a:pt x="28" y="18"/>
                    </a:lnTo>
                    <a:lnTo>
                      <a:pt x="28" y="22"/>
                    </a:lnTo>
                    <a:lnTo>
                      <a:pt x="28" y="22"/>
                    </a:lnTo>
                    <a:lnTo>
                      <a:pt x="28" y="22"/>
                    </a:lnTo>
                    <a:lnTo>
                      <a:pt x="28" y="22"/>
                    </a:lnTo>
                    <a:lnTo>
                      <a:pt x="28" y="22"/>
                    </a:lnTo>
                    <a:lnTo>
                      <a:pt x="28" y="22"/>
                    </a:lnTo>
                    <a:lnTo>
                      <a:pt x="28" y="22"/>
                    </a:lnTo>
                    <a:lnTo>
                      <a:pt x="28" y="26"/>
                    </a:lnTo>
                    <a:lnTo>
                      <a:pt x="24" y="26"/>
                    </a:lnTo>
                    <a:lnTo>
                      <a:pt x="24" y="26"/>
                    </a:lnTo>
                    <a:lnTo>
                      <a:pt x="24" y="26"/>
                    </a:lnTo>
                    <a:lnTo>
                      <a:pt x="24" y="26"/>
                    </a:lnTo>
                    <a:lnTo>
                      <a:pt x="24"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5" name="Freeform 152">
                <a:extLst>
                  <a:ext uri="{FF2B5EF4-FFF2-40B4-BE49-F238E27FC236}">
                    <a16:creationId xmlns:a16="http://schemas.microsoft.com/office/drawing/2014/main" id="{DD47FECF-93DF-11B8-4B28-2FE52320C7D7}"/>
                  </a:ext>
                </a:extLst>
              </p:cNvPr>
              <p:cNvSpPr>
                <a:spLocks/>
              </p:cNvSpPr>
              <p:nvPr/>
            </p:nvSpPr>
            <p:spPr bwMode="auto">
              <a:xfrm>
                <a:off x="4133850" y="4327593"/>
                <a:ext cx="95250" cy="117475"/>
              </a:xfrm>
              <a:custGeom>
                <a:avLst/>
                <a:gdLst>
                  <a:gd name="T0" fmla="*/ 4 w 60"/>
                  <a:gd name="T1" fmla="*/ 26 h 74"/>
                  <a:gd name="T2" fmla="*/ 4 w 60"/>
                  <a:gd name="T3" fmla="*/ 22 h 74"/>
                  <a:gd name="T4" fmla="*/ 6 w 60"/>
                  <a:gd name="T5" fmla="*/ 22 h 74"/>
                  <a:gd name="T6" fmla="*/ 10 w 60"/>
                  <a:gd name="T7" fmla="*/ 18 h 74"/>
                  <a:gd name="T8" fmla="*/ 10 w 60"/>
                  <a:gd name="T9" fmla="*/ 18 h 74"/>
                  <a:gd name="T10" fmla="*/ 10 w 60"/>
                  <a:gd name="T11" fmla="*/ 14 h 74"/>
                  <a:gd name="T12" fmla="*/ 14 w 60"/>
                  <a:gd name="T13" fmla="*/ 10 h 74"/>
                  <a:gd name="T14" fmla="*/ 14 w 60"/>
                  <a:gd name="T15" fmla="*/ 6 h 74"/>
                  <a:gd name="T16" fmla="*/ 18 w 60"/>
                  <a:gd name="T17" fmla="*/ 2 h 74"/>
                  <a:gd name="T18" fmla="*/ 22 w 60"/>
                  <a:gd name="T19" fmla="*/ 2 h 74"/>
                  <a:gd name="T20" fmla="*/ 26 w 60"/>
                  <a:gd name="T21" fmla="*/ 0 h 74"/>
                  <a:gd name="T22" fmla="*/ 30 w 60"/>
                  <a:gd name="T23" fmla="*/ 6 h 74"/>
                  <a:gd name="T24" fmla="*/ 30 w 60"/>
                  <a:gd name="T25" fmla="*/ 10 h 74"/>
                  <a:gd name="T26" fmla="*/ 30 w 60"/>
                  <a:gd name="T27" fmla="*/ 14 h 74"/>
                  <a:gd name="T28" fmla="*/ 30 w 60"/>
                  <a:gd name="T29" fmla="*/ 18 h 74"/>
                  <a:gd name="T30" fmla="*/ 30 w 60"/>
                  <a:gd name="T31" fmla="*/ 22 h 74"/>
                  <a:gd name="T32" fmla="*/ 34 w 60"/>
                  <a:gd name="T33" fmla="*/ 22 h 74"/>
                  <a:gd name="T34" fmla="*/ 34 w 60"/>
                  <a:gd name="T35" fmla="*/ 22 h 74"/>
                  <a:gd name="T36" fmla="*/ 36 w 60"/>
                  <a:gd name="T37" fmla="*/ 22 h 74"/>
                  <a:gd name="T38" fmla="*/ 40 w 60"/>
                  <a:gd name="T39" fmla="*/ 18 h 74"/>
                  <a:gd name="T40" fmla="*/ 40 w 60"/>
                  <a:gd name="T41" fmla="*/ 14 h 74"/>
                  <a:gd name="T42" fmla="*/ 44 w 60"/>
                  <a:gd name="T43" fmla="*/ 14 h 74"/>
                  <a:gd name="T44" fmla="*/ 44 w 60"/>
                  <a:gd name="T45" fmla="*/ 18 h 74"/>
                  <a:gd name="T46" fmla="*/ 44 w 60"/>
                  <a:gd name="T47" fmla="*/ 22 h 74"/>
                  <a:gd name="T48" fmla="*/ 48 w 60"/>
                  <a:gd name="T49" fmla="*/ 26 h 74"/>
                  <a:gd name="T50" fmla="*/ 44 w 60"/>
                  <a:gd name="T51" fmla="*/ 28 h 74"/>
                  <a:gd name="T52" fmla="*/ 44 w 60"/>
                  <a:gd name="T53" fmla="*/ 32 h 74"/>
                  <a:gd name="T54" fmla="*/ 44 w 60"/>
                  <a:gd name="T55" fmla="*/ 32 h 74"/>
                  <a:gd name="T56" fmla="*/ 40 w 60"/>
                  <a:gd name="T57" fmla="*/ 36 h 74"/>
                  <a:gd name="T58" fmla="*/ 44 w 60"/>
                  <a:gd name="T59" fmla="*/ 36 h 74"/>
                  <a:gd name="T60" fmla="*/ 48 w 60"/>
                  <a:gd name="T61" fmla="*/ 40 h 74"/>
                  <a:gd name="T62" fmla="*/ 52 w 60"/>
                  <a:gd name="T63" fmla="*/ 40 h 74"/>
                  <a:gd name="T64" fmla="*/ 52 w 60"/>
                  <a:gd name="T65" fmla="*/ 44 h 74"/>
                  <a:gd name="T66" fmla="*/ 56 w 60"/>
                  <a:gd name="T67" fmla="*/ 48 h 74"/>
                  <a:gd name="T68" fmla="*/ 60 w 60"/>
                  <a:gd name="T69" fmla="*/ 48 h 74"/>
                  <a:gd name="T70" fmla="*/ 60 w 60"/>
                  <a:gd name="T71" fmla="*/ 52 h 74"/>
                  <a:gd name="T72" fmla="*/ 60 w 60"/>
                  <a:gd name="T73" fmla="*/ 52 h 74"/>
                  <a:gd name="T74" fmla="*/ 60 w 60"/>
                  <a:gd name="T75" fmla="*/ 54 h 74"/>
                  <a:gd name="T76" fmla="*/ 56 w 60"/>
                  <a:gd name="T77" fmla="*/ 62 h 74"/>
                  <a:gd name="T78" fmla="*/ 56 w 60"/>
                  <a:gd name="T79" fmla="*/ 66 h 74"/>
                  <a:gd name="T80" fmla="*/ 56 w 60"/>
                  <a:gd name="T81" fmla="*/ 74 h 74"/>
                  <a:gd name="T82" fmla="*/ 52 w 60"/>
                  <a:gd name="T83" fmla="*/ 70 h 74"/>
                  <a:gd name="T84" fmla="*/ 52 w 60"/>
                  <a:gd name="T85" fmla="*/ 70 h 74"/>
                  <a:gd name="T86" fmla="*/ 44 w 60"/>
                  <a:gd name="T87" fmla="*/ 66 h 74"/>
                  <a:gd name="T88" fmla="*/ 40 w 60"/>
                  <a:gd name="T89" fmla="*/ 62 h 74"/>
                  <a:gd name="T90" fmla="*/ 36 w 60"/>
                  <a:gd name="T91" fmla="*/ 62 h 74"/>
                  <a:gd name="T92" fmla="*/ 34 w 60"/>
                  <a:gd name="T93" fmla="*/ 58 h 74"/>
                  <a:gd name="T94" fmla="*/ 30 w 60"/>
                  <a:gd name="T95" fmla="*/ 54 h 74"/>
                  <a:gd name="T96" fmla="*/ 26 w 60"/>
                  <a:gd name="T97" fmla="*/ 52 h 74"/>
                  <a:gd name="T98" fmla="*/ 18 w 60"/>
                  <a:gd name="T99" fmla="*/ 44 h 74"/>
                  <a:gd name="T100" fmla="*/ 18 w 60"/>
                  <a:gd name="T101" fmla="*/ 40 h 74"/>
                  <a:gd name="T102" fmla="*/ 14 w 60"/>
                  <a:gd name="T103" fmla="*/ 40 h 74"/>
                  <a:gd name="T104" fmla="*/ 10 w 60"/>
                  <a:gd name="T105" fmla="*/ 40 h 74"/>
                  <a:gd name="T106" fmla="*/ 10 w 60"/>
                  <a:gd name="T107" fmla="*/ 36 h 74"/>
                  <a:gd name="T108" fmla="*/ 10 w 60"/>
                  <a:gd name="T109" fmla="*/ 36 h 74"/>
                  <a:gd name="T110" fmla="*/ 4 w 60"/>
                  <a:gd name="T111" fmla="*/ 32 h 74"/>
                  <a:gd name="T112" fmla="*/ 4 w 60"/>
                  <a:gd name="T113" fmla="*/ 28 h 74"/>
                  <a:gd name="T114" fmla="*/ 0 w 60"/>
                  <a:gd name="T115"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 h="74">
                    <a:moveTo>
                      <a:pt x="0" y="28"/>
                    </a:moveTo>
                    <a:lnTo>
                      <a:pt x="0" y="28"/>
                    </a:lnTo>
                    <a:lnTo>
                      <a:pt x="4" y="28"/>
                    </a:lnTo>
                    <a:lnTo>
                      <a:pt x="4" y="26"/>
                    </a:lnTo>
                    <a:lnTo>
                      <a:pt x="4" y="26"/>
                    </a:lnTo>
                    <a:lnTo>
                      <a:pt x="4" y="26"/>
                    </a:lnTo>
                    <a:lnTo>
                      <a:pt x="4" y="26"/>
                    </a:lnTo>
                    <a:lnTo>
                      <a:pt x="4" y="22"/>
                    </a:lnTo>
                    <a:lnTo>
                      <a:pt x="4" y="22"/>
                    </a:lnTo>
                    <a:lnTo>
                      <a:pt x="4" y="22"/>
                    </a:lnTo>
                    <a:lnTo>
                      <a:pt x="6" y="22"/>
                    </a:lnTo>
                    <a:lnTo>
                      <a:pt x="6" y="22"/>
                    </a:lnTo>
                    <a:lnTo>
                      <a:pt x="6" y="22"/>
                    </a:lnTo>
                    <a:lnTo>
                      <a:pt x="6" y="22"/>
                    </a:lnTo>
                    <a:lnTo>
                      <a:pt x="6" y="22"/>
                    </a:lnTo>
                    <a:lnTo>
                      <a:pt x="10" y="18"/>
                    </a:lnTo>
                    <a:lnTo>
                      <a:pt x="10" y="18"/>
                    </a:lnTo>
                    <a:lnTo>
                      <a:pt x="10" y="18"/>
                    </a:lnTo>
                    <a:lnTo>
                      <a:pt x="10" y="18"/>
                    </a:lnTo>
                    <a:lnTo>
                      <a:pt x="10" y="18"/>
                    </a:lnTo>
                    <a:lnTo>
                      <a:pt x="10" y="14"/>
                    </a:lnTo>
                    <a:lnTo>
                      <a:pt x="10" y="14"/>
                    </a:lnTo>
                    <a:lnTo>
                      <a:pt x="10" y="14"/>
                    </a:lnTo>
                    <a:lnTo>
                      <a:pt x="10" y="14"/>
                    </a:lnTo>
                    <a:lnTo>
                      <a:pt x="14" y="14"/>
                    </a:lnTo>
                    <a:lnTo>
                      <a:pt x="14" y="14"/>
                    </a:lnTo>
                    <a:lnTo>
                      <a:pt x="14" y="10"/>
                    </a:lnTo>
                    <a:lnTo>
                      <a:pt x="14" y="10"/>
                    </a:lnTo>
                    <a:lnTo>
                      <a:pt x="14" y="6"/>
                    </a:lnTo>
                    <a:lnTo>
                      <a:pt x="14" y="6"/>
                    </a:lnTo>
                    <a:lnTo>
                      <a:pt x="14" y="6"/>
                    </a:lnTo>
                    <a:lnTo>
                      <a:pt x="14" y="6"/>
                    </a:lnTo>
                    <a:lnTo>
                      <a:pt x="18" y="6"/>
                    </a:lnTo>
                    <a:lnTo>
                      <a:pt x="18" y="6"/>
                    </a:lnTo>
                    <a:lnTo>
                      <a:pt x="18" y="6"/>
                    </a:lnTo>
                    <a:lnTo>
                      <a:pt x="18" y="2"/>
                    </a:lnTo>
                    <a:lnTo>
                      <a:pt x="18" y="2"/>
                    </a:lnTo>
                    <a:lnTo>
                      <a:pt x="18" y="2"/>
                    </a:lnTo>
                    <a:lnTo>
                      <a:pt x="18" y="0"/>
                    </a:lnTo>
                    <a:lnTo>
                      <a:pt x="22" y="2"/>
                    </a:lnTo>
                    <a:lnTo>
                      <a:pt x="22" y="0"/>
                    </a:lnTo>
                    <a:lnTo>
                      <a:pt x="26" y="0"/>
                    </a:lnTo>
                    <a:lnTo>
                      <a:pt x="26" y="2"/>
                    </a:lnTo>
                    <a:lnTo>
                      <a:pt x="26" y="0"/>
                    </a:lnTo>
                    <a:lnTo>
                      <a:pt x="26" y="2"/>
                    </a:lnTo>
                    <a:lnTo>
                      <a:pt x="26" y="2"/>
                    </a:lnTo>
                    <a:lnTo>
                      <a:pt x="30" y="2"/>
                    </a:lnTo>
                    <a:lnTo>
                      <a:pt x="30" y="6"/>
                    </a:lnTo>
                    <a:lnTo>
                      <a:pt x="30" y="10"/>
                    </a:lnTo>
                    <a:lnTo>
                      <a:pt x="30" y="10"/>
                    </a:lnTo>
                    <a:lnTo>
                      <a:pt x="30" y="10"/>
                    </a:lnTo>
                    <a:lnTo>
                      <a:pt x="30" y="10"/>
                    </a:lnTo>
                    <a:lnTo>
                      <a:pt x="30" y="14"/>
                    </a:lnTo>
                    <a:lnTo>
                      <a:pt x="30" y="14"/>
                    </a:lnTo>
                    <a:lnTo>
                      <a:pt x="34" y="14"/>
                    </a:lnTo>
                    <a:lnTo>
                      <a:pt x="30" y="14"/>
                    </a:lnTo>
                    <a:lnTo>
                      <a:pt x="30" y="14"/>
                    </a:lnTo>
                    <a:lnTo>
                      <a:pt x="30" y="14"/>
                    </a:lnTo>
                    <a:lnTo>
                      <a:pt x="30" y="18"/>
                    </a:lnTo>
                    <a:lnTo>
                      <a:pt x="30" y="18"/>
                    </a:lnTo>
                    <a:lnTo>
                      <a:pt x="30" y="18"/>
                    </a:lnTo>
                    <a:lnTo>
                      <a:pt x="30" y="18"/>
                    </a:lnTo>
                    <a:lnTo>
                      <a:pt x="30" y="22"/>
                    </a:lnTo>
                    <a:lnTo>
                      <a:pt x="30" y="22"/>
                    </a:lnTo>
                    <a:lnTo>
                      <a:pt x="30" y="22"/>
                    </a:lnTo>
                    <a:lnTo>
                      <a:pt x="30" y="18"/>
                    </a:lnTo>
                    <a:lnTo>
                      <a:pt x="34" y="18"/>
                    </a:lnTo>
                    <a:lnTo>
                      <a:pt x="34" y="22"/>
                    </a:lnTo>
                    <a:lnTo>
                      <a:pt x="34" y="22"/>
                    </a:lnTo>
                    <a:lnTo>
                      <a:pt x="34" y="22"/>
                    </a:lnTo>
                    <a:lnTo>
                      <a:pt x="34" y="26"/>
                    </a:lnTo>
                    <a:lnTo>
                      <a:pt x="34" y="22"/>
                    </a:lnTo>
                    <a:lnTo>
                      <a:pt x="36" y="22"/>
                    </a:lnTo>
                    <a:lnTo>
                      <a:pt x="36" y="22"/>
                    </a:lnTo>
                    <a:lnTo>
                      <a:pt x="36" y="22"/>
                    </a:lnTo>
                    <a:lnTo>
                      <a:pt x="36" y="22"/>
                    </a:lnTo>
                    <a:lnTo>
                      <a:pt x="36" y="22"/>
                    </a:lnTo>
                    <a:lnTo>
                      <a:pt x="40" y="22"/>
                    </a:lnTo>
                    <a:lnTo>
                      <a:pt x="40" y="18"/>
                    </a:lnTo>
                    <a:lnTo>
                      <a:pt x="40" y="18"/>
                    </a:lnTo>
                    <a:lnTo>
                      <a:pt x="40" y="18"/>
                    </a:lnTo>
                    <a:lnTo>
                      <a:pt x="40" y="18"/>
                    </a:lnTo>
                    <a:lnTo>
                      <a:pt x="40" y="14"/>
                    </a:lnTo>
                    <a:lnTo>
                      <a:pt x="40" y="14"/>
                    </a:lnTo>
                    <a:lnTo>
                      <a:pt x="40" y="14"/>
                    </a:lnTo>
                    <a:lnTo>
                      <a:pt x="40" y="14"/>
                    </a:lnTo>
                    <a:lnTo>
                      <a:pt x="44" y="14"/>
                    </a:lnTo>
                    <a:lnTo>
                      <a:pt x="44" y="14"/>
                    </a:lnTo>
                    <a:lnTo>
                      <a:pt x="44" y="18"/>
                    </a:lnTo>
                    <a:lnTo>
                      <a:pt x="44" y="18"/>
                    </a:lnTo>
                    <a:lnTo>
                      <a:pt x="44" y="18"/>
                    </a:lnTo>
                    <a:lnTo>
                      <a:pt x="44" y="18"/>
                    </a:lnTo>
                    <a:lnTo>
                      <a:pt x="44" y="18"/>
                    </a:lnTo>
                    <a:lnTo>
                      <a:pt x="44" y="18"/>
                    </a:lnTo>
                    <a:lnTo>
                      <a:pt x="44" y="18"/>
                    </a:lnTo>
                    <a:lnTo>
                      <a:pt x="44" y="22"/>
                    </a:lnTo>
                    <a:lnTo>
                      <a:pt x="44" y="22"/>
                    </a:lnTo>
                    <a:lnTo>
                      <a:pt x="44" y="22"/>
                    </a:lnTo>
                    <a:lnTo>
                      <a:pt x="44" y="22"/>
                    </a:lnTo>
                    <a:lnTo>
                      <a:pt x="48" y="26"/>
                    </a:lnTo>
                    <a:lnTo>
                      <a:pt x="48" y="26"/>
                    </a:lnTo>
                    <a:lnTo>
                      <a:pt x="44" y="28"/>
                    </a:lnTo>
                    <a:lnTo>
                      <a:pt x="44" y="28"/>
                    </a:lnTo>
                    <a:lnTo>
                      <a:pt x="44" y="28"/>
                    </a:lnTo>
                    <a:lnTo>
                      <a:pt x="44" y="32"/>
                    </a:lnTo>
                    <a:lnTo>
                      <a:pt x="44" y="32"/>
                    </a:lnTo>
                    <a:lnTo>
                      <a:pt x="44" y="32"/>
                    </a:lnTo>
                    <a:lnTo>
                      <a:pt x="44" y="32"/>
                    </a:lnTo>
                    <a:lnTo>
                      <a:pt x="44" y="32"/>
                    </a:lnTo>
                    <a:lnTo>
                      <a:pt x="44" y="32"/>
                    </a:lnTo>
                    <a:lnTo>
                      <a:pt x="44" y="32"/>
                    </a:lnTo>
                    <a:lnTo>
                      <a:pt x="44" y="32"/>
                    </a:lnTo>
                    <a:lnTo>
                      <a:pt x="44" y="32"/>
                    </a:lnTo>
                    <a:lnTo>
                      <a:pt x="44" y="32"/>
                    </a:lnTo>
                    <a:lnTo>
                      <a:pt x="40" y="32"/>
                    </a:lnTo>
                    <a:lnTo>
                      <a:pt x="40" y="36"/>
                    </a:lnTo>
                    <a:lnTo>
                      <a:pt x="40" y="36"/>
                    </a:lnTo>
                    <a:lnTo>
                      <a:pt x="40" y="36"/>
                    </a:lnTo>
                    <a:lnTo>
                      <a:pt x="44" y="36"/>
                    </a:lnTo>
                    <a:lnTo>
                      <a:pt x="44" y="36"/>
                    </a:lnTo>
                    <a:lnTo>
                      <a:pt x="44" y="36"/>
                    </a:lnTo>
                    <a:lnTo>
                      <a:pt x="48" y="40"/>
                    </a:lnTo>
                    <a:lnTo>
                      <a:pt x="48" y="40"/>
                    </a:lnTo>
                    <a:lnTo>
                      <a:pt x="48" y="40"/>
                    </a:lnTo>
                    <a:lnTo>
                      <a:pt x="48" y="40"/>
                    </a:lnTo>
                    <a:lnTo>
                      <a:pt x="52" y="40"/>
                    </a:lnTo>
                    <a:lnTo>
                      <a:pt x="52" y="40"/>
                    </a:lnTo>
                    <a:lnTo>
                      <a:pt x="52" y="40"/>
                    </a:lnTo>
                    <a:lnTo>
                      <a:pt x="52" y="40"/>
                    </a:lnTo>
                    <a:lnTo>
                      <a:pt x="52" y="44"/>
                    </a:lnTo>
                    <a:lnTo>
                      <a:pt x="52" y="44"/>
                    </a:lnTo>
                    <a:lnTo>
                      <a:pt x="52" y="44"/>
                    </a:lnTo>
                    <a:lnTo>
                      <a:pt x="56" y="44"/>
                    </a:lnTo>
                    <a:lnTo>
                      <a:pt x="56" y="44"/>
                    </a:lnTo>
                    <a:lnTo>
                      <a:pt x="56" y="44"/>
                    </a:lnTo>
                    <a:lnTo>
                      <a:pt x="56" y="48"/>
                    </a:lnTo>
                    <a:lnTo>
                      <a:pt x="60" y="48"/>
                    </a:lnTo>
                    <a:lnTo>
                      <a:pt x="60" y="48"/>
                    </a:lnTo>
                    <a:lnTo>
                      <a:pt x="60" y="48"/>
                    </a:lnTo>
                    <a:lnTo>
                      <a:pt x="60" y="48"/>
                    </a:lnTo>
                    <a:lnTo>
                      <a:pt x="60" y="48"/>
                    </a:lnTo>
                    <a:lnTo>
                      <a:pt x="60" y="48"/>
                    </a:lnTo>
                    <a:lnTo>
                      <a:pt x="60" y="48"/>
                    </a:lnTo>
                    <a:lnTo>
                      <a:pt x="60" y="52"/>
                    </a:lnTo>
                    <a:lnTo>
                      <a:pt x="60" y="52"/>
                    </a:lnTo>
                    <a:lnTo>
                      <a:pt x="60" y="52"/>
                    </a:lnTo>
                    <a:lnTo>
                      <a:pt x="60" y="52"/>
                    </a:lnTo>
                    <a:lnTo>
                      <a:pt x="60" y="52"/>
                    </a:lnTo>
                    <a:lnTo>
                      <a:pt x="60" y="54"/>
                    </a:lnTo>
                    <a:lnTo>
                      <a:pt x="60" y="54"/>
                    </a:lnTo>
                    <a:lnTo>
                      <a:pt x="60" y="54"/>
                    </a:lnTo>
                    <a:lnTo>
                      <a:pt x="60" y="54"/>
                    </a:lnTo>
                    <a:lnTo>
                      <a:pt x="60" y="58"/>
                    </a:lnTo>
                    <a:lnTo>
                      <a:pt x="56" y="58"/>
                    </a:lnTo>
                    <a:lnTo>
                      <a:pt x="56" y="62"/>
                    </a:lnTo>
                    <a:lnTo>
                      <a:pt x="56" y="62"/>
                    </a:lnTo>
                    <a:lnTo>
                      <a:pt x="56" y="62"/>
                    </a:lnTo>
                    <a:lnTo>
                      <a:pt x="56" y="66"/>
                    </a:lnTo>
                    <a:lnTo>
                      <a:pt x="56" y="66"/>
                    </a:lnTo>
                    <a:lnTo>
                      <a:pt x="56" y="66"/>
                    </a:lnTo>
                    <a:lnTo>
                      <a:pt x="56" y="70"/>
                    </a:lnTo>
                    <a:lnTo>
                      <a:pt x="56" y="70"/>
                    </a:lnTo>
                    <a:lnTo>
                      <a:pt x="56" y="70"/>
                    </a:lnTo>
                    <a:lnTo>
                      <a:pt x="56" y="74"/>
                    </a:lnTo>
                    <a:lnTo>
                      <a:pt x="56" y="74"/>
                    </a:lnTo>
                    <a:lnTo>
                      <a:pt x="56" y="74"/>
                    </a:lnTo>
                    <a:lnTo>
                      <a:pt x="56" y="74"/>
                    </a:lnTo>
                    <a:lnTo>
                      <a:pt x="52" y="70"/>
                    </a:lnTo>
                    <a:lnTo>
                      <a:pt x="52" y="70"/>
                    </a:lnTo>
                    <a:lnTo>
                      <a:pt x="52" y="70"/>
                    </a:lnTo>
                    <a:lnTo>
                      <a:pt x="52" y="70"/>
                    </a:lnTo>
                    <a:lnTo>
                      <a:pt x="52" y="70"/>
                    </a:lnTo>
                    <a:lnTo>
                      <a:pt x="48" y="70"/>
                    </a:lnTo>
                    <a:lnTo>
                      <a:pt x="48" y="70"/>
                    </a:lnTo>
                    <a:lnTo>
                      <a:pt x="48" y="70"/>
                    </a:lnTo>
                    <a:lnTo>
                      <a:pt x="44" y="66"/>
                    </a:lnTo>
                    <a:lnTo>
                      <a:pt x="44" y="66"/>
                    </a:lnTo>
                    <a:lnTo>
                      <a:pt x="40" y="66"/>
                    </a:lnTo>
                    <a:lnTo>
                      <a:pt x="40" y="62"/>
                    </a:lnTo>
                    <a:lnTo>
                      <a:pt x="40" y="62"/>
                    </a:lnTo>
                    <a:lnTo>
                      <a:pt x="40" y="62"/>
                    </a:lnTo>
                    <a:lnTo>
                      <a:pt x="36" y="62"/>
                    </a:lnTo>
                    <a:lnTo>
                      <a:pt x="36" y="62"/>
                    </a:lnTo>
                    <a:lnTo>
                      <a:pt x="36" y="62"/>
                    </a:lnTo>
                    <a:lnTo>
                      <a:pt x="36" y="62"/>
                    </a:lnTo>
                    <a:lnTo>
                      <a:pt x="34" y="58"/>
                    </a:lnTo>
                    <a:lnTo>
                      <a:pt x="34" y="58"/>
                    </a:lnTo>
                    <a:lnTo>
                      <a:pt x="34" y="58"/>
                    </a:lnTo>
                    <a:lnTo>
                      <a:pt x="30" y="54"/>
                    </a:lnTo>
                    <a:lnTo>
                      <a:pt x="30" y="54"/>
                    </a:lnTo>
                    <a:lnTo>
                      <a:pt x="30" y="54"/>
                    </a:lnTo>
                    <a:lnTo>
                      <a:pt x="30" y="54"/>
                    </a:lnTo>
                    <a:lnTo>
                      <a:pt x="30" y="54"/>
                    </a:lnTo>
                    <a:lnTo>
                      <a:pt x="30" y="54"/>
                    </a:lnTo>
                    <a:lnTo>
                      <a:pt x="30" y="52"/>
                    </a:lnTo>
                    <a:lnTo>
                      <a:pt x="26" y="52"/>
                    </a:lnTo>
                    <a:lnTo>
                      <a:pt x="26" y="52"/>
                    </a:lnTo>
                    <a:lnTo>
                      <a:pt x="22" y="48"/>
                    </a:lnTo>
                    <a:lnTo>
                      <a:pt x="22" y="44"/>
                    </a:lnTo>
                    <a:lnTo>
                      <a:pt x="18" y="44"/>
                    </a:lnTo>
                    <a:lnTo>
                      <a:pt x="18" y="44"/>
                    </a:lnTo>
                    <a:lnTo>
                      <a:pt x="18" y="44"/>
                    </a:lnTo>
                    <a:lnTo>
                      <a:pt x="18" y="44"/>
                    </a:lnTo>
                    <a:lnTo>
                      <a:pt x="18" y="40"/>
                    </a:lnTo>
                    <a:lnTo>
                      <a:pt x="18" y="40"/>
                    </a:lnTo>
                    <a:lnTo>
                      <a:pt x="18" y="40"/>
                    </a:lnTo>
                    <a:lnTo>
                      <a:pt x="14" y="40"/>
                    </a:lnTo>
                    <a:lnTo>
                      <a:pt x="14" y="40"/>
                    </a:lnTo>
                    <a:lnTo>
                      <a:pt x="14" y="40"/>
                    </a:lnTo>
                    <a:lnTo>
                      <a:pt x="14" y="40"/>
                    </a:lnTo>
                    <a:lnTo>
                      <a:pt x="14" y="40"/>
                    </a:lnTo>
                    <a:lnTo>
                      <a:pt x="10" y="40"/>
                    </a:lnTo>
                    <a:lnTo>
                      <a:pt x="10" y="40"/>
                    </a:lnTo>
                    <a:lnTo>
                      <a:pt x="10" y="40"/>
                    </a:lnTo>
                    <a:lnTo>
                      <a:pt x="10" y="36"/>
                    </a:lnTo>
                    <a:lnTo>
                      <a:pt x="10" y="36"/>
                    </a:lnTo>
                    <a:lnTo>
                      <a:pt x="10" y="36"/>
                    </a:lnTo>
                    <a:lnTo>
                      <a:pt x="10" y="36"/>
                    </a:lnTo>
                    <a:lnTo>
                      <a:pt x="10" y="36"/>
                    </a:lnTo>
                    <a:lnTo>
                      <a:pt x="10" y="36"/>
                    </a:lnTo>
                    <a:lnTo>
                      <a:pt x="10" y="36"/>
                    </a:lnTo>
                    <a:lnTo>
                      <a:pt x="6" y="36"/>
                    </a:lnTo>
                    <a:lnTo>
                      <a:pt x="6" y="32"/>
                    </a:lnTo>
                    <a:lnTo>
                      <a:pt x="4" y="32"/>
                    </a:lnTo>
                    <a:lnTo>
                      <a:pt x="4" y="32"/>
                    </a:lnTo>
                    <a:lnTo>
                      <a:pt x="4" y="28"/>
                    </a:lnTo>
                    <a:lnTo>
                      <a:pt x="4" y="28"/>
                    </a:lnTo>
                    <a:lnTo>
                      <a:pt x="4" y="28"/>
                    </a:lnTo>
                    <a:lnTo>
                      <a:pt x="4" y="28"/>
                    </a:lnTo>
                    <a:lnTo>
                      <a:pt x="0" y="28"/>
                    </a:lnTo>
                    <a:lnTo>
                      <a:pt x="0" y="28"/>
                    </a:lnTo>
                    <a:lnTo>
                      <a:pt x="0" y="2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6" name="Freeform 153">
                <a:extLst>
                  <a:ext uri="{FF2B5EF4-FFF2-40B4-BE49-F238E27FC236}">
                    <a16:creationId xmlns:a16="http://schemas.microsoft.com/office/drawing/2014/main" id="{94F3297C-7525-F9E2-431A-5FA22973CC55}"/>
                  </a:ext>
                </a:extLst>
              </p:cNvPr>
              <p:cNvSpPr>
                <a:spLocks/>
              </p:cNvSpPr>
              <p:nvPr/>
            </p:nvSpPr>
            <p:spPr bwMode="auto">
              <a:xfrm>
                <a:off x="4600575" y="3632268"/>
                <a:ext cx="355600" cy="390525"/>
              </a:xfrm>
              <a:custGeom>
                <a:avLst/>
                <a:gdLst>
                  <a:gd name="T0" fmla="*/ 74 w 224"/>
                  <a:gd name="T1" fmla="*/ 12 h 246"/>
                  <a:gd name="T2" fmla="*/ 86 w 224"/>
                  <a:gd name="T3" fmla="*/ 20 h 246"/>
                  <a:gd name="T4" fmla="*/ 90 w 224"/>
                  <a:gd name="T5" fmla="*/ 34 h 246"/>
                  <a:gd name="T6" fmla="*/ 100 w 224"/>
                  <a:gd name="T7" fmla="*/ 38 h 246"/>
                  <a:gd name="T8" fmla="*/ 116 w 224"/>
                  <a:gd name="T9" fmla="*/ 38 h 246"/>
                  <a:gd name="T10" fmla="*/ 124 w 224"/>
                  <a:gd name="T11" fmla="*/ 46 h 246"/>
                  <a:gd name="T12" fmla="*/ 134 w 224"/>
                  <a:gd name="T13" fmla="*/ 52 h 246"/>
                  <a:gd name="T14" fmla="*/ 142 w 224"/>
                  <a:gd name="T15" fmla="*/ 52 h 246"/>
                  <a:gd name="T16" fmla="*/ 154 w 224"/>
                  <a:gd name="T17" fmla="*/ 42 h 246"/>
                  <a:gd name="T18" fmla="*/ 154 w 224"/>
                  <a:gd name="T19" fmla="*/ 26 h 246"/>
                  <a:gd name="T20" fmla="*/ 160 w 224"/>
                  <a:gd name="T21" fmla="*/ 12 h 246"/>
                  <a:gd name="T22" fmla="*/ 172 w 224"/>
                  <a:gd name="T23" fmla="*/ 8 h 246"/>
                  <a:gd name="T24" fmla="*/ 182 w 224"/>
                  <a:gd name="T25" fmla="*/ 4 h 246"/>
                  <a:gd name="T26" fmla="*/ 194 w 224"/>
                  <a:gd name="T27" fmla="*/ 8 h 246"/>
                  <a:gd name="T28" fmla="*/ 198 w 224"/>
                  <a:gd name="T29" fmla="*/ 20 h 246"/>
                  <a:gd name="T30" fmla="*/ 210 w 224"/>
                  <a:gd name="T31" fmla="*/ 22 h 246"/>
                  <a:gd name="T32" fmla="*/ 224 w 224"/>
                  <a:gd name="T33" fmla="*/ 22 h 246"/>
                  <a:gd name="T34" fmla="*/ 220 w 224"/>
                  <a:gd name="T35" fmla="*/ 34 h 246"/>
                  <a:gd name="T36" fmla="*/ 224 w 224"/>
                  <a:gd name="T37" fmla="*/ 50 h 246"/>
                  <a:gd name="T38" fmla="*/ 220 w 224"/>
                  <a:gd name="T39" fmla="*/ 64 h 246"/>
                  <a:gd name="T40" fmla="*/ 224 w 224"/>
                  <a:gd name="T41" fmla="*/ 78 h 246"/>
                  <a:gd name="T42" fmla="*/ 224 w 224"/>
                  <a:gd name="T43" fmla="*/ 102 h 246"/>
                  <a:gd name="T44" fmla="*/ 224 w 224"/>
                  <a:gd name="T45" fmla="*/ 120 h 246"/>
                  <a:gd name="T46" fmla="*/ 224 w 224"/>
                  <a:gd name="T47" fmla="*/ 150 h 246"/>
                  <a:gd name="T48" fmla="*/ 224 w 224"/>
                  <a:gd name="T49" fmla="*/ 176 h 246"/>
                  <a:gd name="T50" fmla="*/ 224 w 224"/>
                  <a:gd name="T51" fmla="*/ 238 h 246"/>
                  <a:gd name="T52" fmla="*/ 210 w 224"/>
                  <a:gd name="T53" fmla="*/ 238 h 246"/>
                  <a:gd name="T54" fmla="*/ 186 w 224"/>
                  <a:gd name="T55" fmla="*/ 232 h 246"/>
                  <a:gd name="T56" fmla="*/ 156 w 224"/>
                  <a:gd name="T57" fmla="*/ 218 h 246"/>
                  <a:gd name="T58" fmla="*/ 134 w 224"/>
                  <a:gd name="T59" fmla="*/ 202 h 246"/>
                  <a:gd name="T60" fmla="*/ 108 w 224"/>
                  <a:gd name="T61" fmla="*/ 188 h 246"/>
                  <a:gd name="T62" fmla="*/ 82 w 224"/>
                  <a:gd name="T63" fmla="*/ 184 h 246"/>
                  <a:gd name="T64" fmla="*/ 72 w 224"/>
                  <a:gd name="T65" fmla="*/ 192 h 246"/>
                  <a:gd name="T66" fmla="*/ 60 w 224"/>
                  <a:gd name="T67" fmla="*/ 184 h 246"/>
                  <a:gd name="T68" fmla="*/ 44 w 224"/>
                  <a:gd name="T69" fmla="*/ 180 h 246"/>
                  <a:gd name="T70" fmla="*/ 34 w 224"/>
                  <a:gd name="T71" fmla="*/ 162 h 246"/>
                  <a:gd name="T72" fmla="*/ 18 w 224"/>
                  <a:gd name="T73" fmla="*/ 158 h 246"/>
                  <a:gd name="T74" fmla="*/ 12 w 224"/>
                  <a:gd name="T75" fmla="*/ 154 h 246"/>
                  <a:gd name="T76" fmla="*/ 8 w 224"/>
                  <a:gd name="T77" fmla="*/ 138 h 246"/>
                  <a:gd name="T78" fmla="*/ 12 w 224"/>
                  <a:gd name="T79" fmla="*/ 120 h 246"/>
                  <a:gd name="T80" fmla="*/ 8 w 224"/>
                  <a:gd name="T81" fmla="*/ 108 h 246"/>
                  <a:gd name="T82" fmla="*/ 8 w 224"/>
                  <a:gd name="T83" fmla="*/ 94 h 246"/>
                  <a:gd name="T84" fmla="*/ 8 w 224"/>
                  <a:gd name="T85" fmla="*/ 78 h 246"/>
                  <a:gd name="T86" fmla="*/ 8 w 224"/>
                  <a:gd name="T87" fmla="*/ 64 h 246"/>
                  <a:gd name="T88" fmla="*/ 4 w 224"/>
                  <a:gd name="T89" fmla="*/ 56 h 246"/>
                  <a:gd name="T90" fmla="*/ 16 w 224"/>
                  <a:gd name="T91" fmla="*/ 46 h 246"/>
                  <a:gd name="T92" fmla="*/ 12 w 224"/>
                  <a:gd name="T93" fmla="*/ 34 h 246"/>
                  <a:gd name="T94" fmla="*/ 22 w 224"/>
                  <a:gd name="T95" fmla="*/ 22 h 246"/>
                  <a:gd name="T96" fmla="*/ 34 w 224"/>
                  <a:gd name="T97" fmla="*/ 16 h 246"/>
                  <a:gd name="T98" fmla="*/ 34 w 224"/>
                  <a:gd name="T99" fmla="*/ 0 h 246"/>
                  <a:gd name="T100" fmla="*/ 42 w 224"/>
                  <a:gd name="T101" fmla="*/ 8 h 246"/>
                  <a:gd name="T102" fmla="*/ 56 w 224"/>
                  <a:gd name="T103" fmla="*/ 8 h 246"/>
                  <a:gd name="T104" fmla="*/ 64 w 224"/>
                  <a:gd name="T105" fmla="*/ 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4" h="246">
                    <a:moveTo>
                      <a:pt x="68" y="8"/>
                    </a:moveTo>
                    <a:lnTo>
                      <a:pt x="72" y="8"/>
                    </a:lnTo>
                    <a:lnTo>
                      <a:pt x="72" y="12"/>
                    </a:lnTo>
                    <a:lnTo>
                      <a:pt x="74" y="12"/>
                    </a:lnTo>
                    <a:lnTo>
                      <a:pt x="78" y="16"/>
                    </a:lnTo>
                    <a:lnTo>
                      <a:pt x="82" y="16"/>
                    </a:lnTo>
                    <a:lnTo>
                      <a:pt x="86" y="16"/>
                    </a:lnTo>
                    <a:lnTo>
                      <a:pt x="86" y="20"/>
                    </a:lnTo>
                    <a:lnTo>
                      <a:pt x="86" y="22"/>
                    </a:lnTo>
                    <a:lnTo>
                      <a:pt x="86" y="26"/>
                    </a:lnTo>
                    <a:lnTo>
                      <a:pt x="90" y="30"/>
                    </a:lnTo>
                    <a:lnTo>
                      <a:pt x="90" y="34"/>
                    </a:lnTo>
                    <a:lnTo>
                      <a:pt x="94" y="34"/>
                    </a:lnTo>
                    <a:lnTo>
                      <a:pt x="98" y="34"/>
                    </a:lnTo>
                    <a:lnTo>
                      <a:pt x="98" y="38"/>
                    </a:lnTo>
                    <a:lnTo>
                      <a:pt x="100" y="38"/>
                    </a:lnTo>
                    <a:lnTo>
                      <a:pt x="104" y="38"/>
                    </a:lnTo>
                    <a:lnTo>
                      <a:pt x="108" y="38"/>
                    </a:lnTo>
                    <a:lnTo>
                      <a:pt x="112" y="38"/>
                    </a:lnTo>
                    <a:lnTo>
                      <a:pt x="116" y="38"/>
                    </a:lnTo>
                    <a:lnTo>
                      <a:pt x="116" y="42"/>
                    </a:lnTo>
                    <a:lnTo>
                      <a:pt x="120" y="42"/>
                    </a:lnTo>
                    <a:lnTo>
                      <a:pt x="124" y="42"/>
                    </a:lnTo>
                    <a:lnTo>
                      <a:pt x="124" y="46"/>
                    </a:lnTo>
                    <a:lnTo>
                      <a:pt x="128" y="46"/>
                    </a:lnTo>
                    <a:lnTo>
                      <a:pt x="128" y="50"/>
                    </a:lnTo>
                    <a:lnTo>
                      <a:pt x="130" y="50"/>
                    </a:lnTo>
                    <a:lnTo>
                      <a:pt x="134" y="52"/>
                    </a:lnTo>
                    <a:lnTo>
                      <a:pt x="138" y="52"/>
                    </a:lnTo>
                    <a:lnTo>
                      <a:pt x="138" y="56"/>
                    </a:lnTo>
                    <a:lnTo>
                      <a:pt x="142" y="56"/>
                    </a:lnTo>
                    <a:lnTo>
                      <a:pt x="142" y="52"/>
                    </a:lnTo>
                    <a:lnTo>
                      <a:pt x="146" y="52"/>
                    </a:lnTo>
                    <a:lnTo>
                      <a:pt x="150" y="50"/>
                    </a:lnTo>
                    <a:lnTo>
                      <a:pt x="154" y="46"/>
                    </a:lnTo>
                    <a:lnTo>
                      <a:pt x="154" y="42"/>
                    </a:lnTo>
                    <a:lnTo>
                      <a:pt x="154" y="38"/>
                    </a:lnTo>
                    <a:lnTo>
                      <a:pt x="154" y="34"/>
                    </a:lnTo>
                    <a:lnTo>
                      <a:pt x="154" y="30"/>
                    </a:lnTo>
                    <a:lnTo>
                      <a:pt x="154" y="26"/>
                    </a:lnTo>
                    <a:lnTo>
                      <a:pt x="154" y="22"/>
                    </a:lnTo>
                    <a:lnTo>
                      <a:pt x="154" y="20"/>
                    </a:lnTo>
                    <a:lnTo>
                      <a:pt x="156" y="16"/>
                    </a:lnTo>
                    <a:lnTo>
                      <a:pt x="160" y="12"/>
                    </a:lnTo>
                    <a:lnTo>
                      <a:pt x="164" y="12"/>
                    </a:lnTo>
                    <a:lnTo>
                      <a:pt x="164" y="8"/>
                    </a:lnTo>
                    <a:lnTo>
                      <a:pt x="168" y="8"/>
                    </a:lnTo>
                    <a:lnTo>
                      <a:pt x="172" y="8"/>
                    </a:lnTo>
                    <a:lnTo>
                      <a:pt x="176" y="8"/>
                    </a:lnTo>
                    <a:lnTo>
                      <a:pt x="176" y="4"/>
                    </a:lnTo>
                    <a:lnTo>
                      <a:pt x="180" y="4"/>
                    </a:lnTo>
                    <a:lnTo>
                      <a:pt x="182" y="4"/>
                    </a:lnTo>
                    <a:lnTo>
                      <a:pt x="182" y="8"/>
                    </a:lnTo>
                    <a:lnTo>
                      <a:pt x="186" y="8"/>
                    </a:lnTo>
                    <a:lnTo>
                      <a:pt x="190" y="8"/>
                    </a:lnTo>
                    <a:lnTo>
                      <a:pt x="194" y="8"/>
                    </a:lnTo>
                    <a:lnTo>
                      <a:pt x="194" y="12"/>
                    </a:lnTo>
                    <a:lnTo>
                      <a:pt x="198" y="12"/>
                    </a:lnTo>
                    <a:lnTo>
                      <a:pt x="198" y="16"/>
                    </a:lnTo>
                    <a:lnTo>
                      <a:pt x="198" y="20"/>
                    </a:lnTo>
                    <a:lnTo>
                      <a:pt x="202" y="20"/>
                    </a:lnTo>
                    <a:lnTo>
                      <a:pt x="206" y="20"/>
                    </a:lnTo>
                    <a:lnTo>
                      <a:pt x="210" y="20"/>
                    </a:lnTo>
                    <a:lnTo>
                      <a:pt x="210" y="22"/>
                    </a:lnTo>
                    <a:lnTo>
                      <a:pt x="212" y="22"/>
                    </a:lnTo>
                    <a:lnTo>
                      <a:pt x="216" y="22"/>
                    </a:lnTo>
                    <a:lnTo>
                      <a:pt x="220" y="22"/>
                    </a:lnTo>
                    <a:lnTo>
                      <a:pt x="224" y="22"/>
                    </a:lnTo>
                    <a:lnTo>
                      <a:pt x="224" y="26"/>
                    </a:lnTo>
                    <a:lnTo>
                      <a:pt x="224" y="30"/>
                    </a:lnTo>
                    <a:lnTo>
                      <a:pt x="224" y="34"/>
                    </a:lnTo>
                    <a:lnTo>
                      <a:pt x="220" y="34"/>
                    </a:lnTo>
                    <a:lnTo>
                      <a:pt x="220" y="38"/>
                    </a:lnTo>
                    <a:lnTo>
                      <a:pt x="224" y="42"/>
                    </a:lnTo>
                    <a:lnTo>
                      <a:pt x="224" y="46"/>
                    </a:lnTo>
                    <a:lnTo>
                      <a:pt x="224" y="50"/>
                    </a:lnTo>
                    <a:lnTo>
                      <a:pt x="220" y="52"/>
                    </a:lnTo>
                    <a:lnTo>
                      <a:pt x="220" y="56"/>
                    </a:lnTo>
                    <a:lnTo>
                      <a:pt x="220" y="60"/>
                    </a:lnTo>
                    <a:lnTo>
                      <a:pt x="220" y="64"/>
                    </a:lnTo>
                    <a:lnTo>
                      <a:pt x="220" y="68"/>
                    </a:lnTo>
                    <a:lnTo>
                      <a:pt x="224" y="72"/>
                    </a:lnTo>
                    <a:lnTo>
                      <a:pt x="224" y="76"/>
                    </a:lnTo>
                    <a:lnTo>
                      <a:pt x="224" y="78"/>
                    </a:lnTo>
                    <a:lnTo>
                      <a:pt x="224" y="90"/>
                    </a:lnTo>
                    <a:lnTo>
                      <a:pt x="224" y="94"/>
                    </a:lnTo>
                    <a:lnTo>
                      <a:pt x="224" y="98"/>
                    </a:lnTo>
                    <a:lnTo>
                      <a:pt x="224" y="102"/>
                    </a:lnTo>
                    <a:lnTo>
                      <a:pt x="224" y="106"/>
                    </a:lnTo>
                    <a:lnTo>
                      <a:pt x="224" y="112"/>
                    </a:lnTo>
                    <a:lnTo>
                      <a:pt x="224" y="116"/>
                    </a:lnTo>
                    <a:lnTo>
                      <a:pt x="224" y="120"/>
                    </a:lnTo>
                    <a:lnTo>
                      <a:pt x="224" y="124"/>
                    </a:lnTo>
                    <a:lnTo>
                      <a:pt x="224" y="132"/>
                    </a:lnTo>
                    <a:lnTo>
                      <a:pt x="224" y="142"/>
                    </a:lnTo>
                    <a:lnTo>
                      <a:pt x="224" y="150"/>
                    </a:lnTo>
                    <a:lnTo>
                      <a:pt x="224" y="154"/>
                    </a:lnTo>
                    <a:lnTo>
                      <a:pt x="224" y="162"/>
                    </a:lnTo>
                    <a:lnTo>
                      <a:pt x="224" y="168"/>
                    </a:lnTo>
                    <a:lnTo>
                      <a:pt x="224" y="176"/>
                    </a:lnTo>
                    <a:lnTo>
                      <a:pt x="224" y="198"/>
                    </a:lnTo>
                    <a:lnTo>
                      <a:pt x="224" y="202"/>
                    </a:lnTo>
                    <a:lnTo>
                      <a:pt x="224" y="222"/>
                    </a:lnTo>
                    <a:lnTo>
                      <a:pt x="224" y="238"/>
                    </a:lnTo>
                    <a:lnTo>
                      <a:pt x="220" y="238"/>
                    </a:lnTo>
                    <a:lnTo>
                      <a:pt x="216" y="238"/>
                    </a:lnTo>
                    <a:lnTo>
                      <a:pt x="212" y="238"/>
                    </a:lnTo>
                    <a:lnTo>
                      <a:pt x="210" y="238"/>
                    </a:lnTo>
                    <a:lnTo>
                      <a:pt x="210" y="246"/>
                    </a:lnTo>
                    <a:lnTo>
                      <a:pt x="202" y="242"/>
                    </a:lnTo>
                    <a:lnTo>
                      <a:pt x="194" y="238"/>
                    </a:lnTo>
                    <a:lnTo>
                      <a:pt x="186" y="232"/>
                    </a:lnTo>
                    <a:lnTo>
                      <a:pt x="180" y="228"/>
                    </a:lnTo>
                    <a:lnTo>
                      <a:pt x="172" y="224"/>
                    </a:lnTo>
                    <a:lnTo>
                      <a:pt x="168" y="222"/>
                    </a:lnTo>
                    <a:lnTo>
                      <a:pt x="156" y="218"/>
                    </a:lnTo>
                    <a:lnTo>
                      <a:pt x="150" y="210"/>
                    </a:lnTo>
                    <a:lnTo>
                      <a:pt x="142" y="206"/>
                    </a:lnTo>
                    <a:lnTo>
                      <a:pt x="138" y="202"/>
                    </a:lnTo>
                    <a:lnTo>
                      <a:pt x="134" y="202"/>
                    </a:lnTo>
                    <a:lnTo>
                      <a:pt x="130" y="198"/>
                    </a:lnTo>
                    <a:lnTo>
                      <a:pt x="124" y="194"/>
                    </a:lnTo>
                    <a:lnTo>
                      <a:pt x="120" y="192"/>
                    </a:lnTo>
                    <a:lnTo>
                      <a:pt x="108" y="188"/>
                    </a:lnTo>
                    <a:lnTo>
                      <a:pt x="100" y="180"/>
                    </a:lnTo>
                    <a:lnTo>
                      <a:pt x="98" y="180"/>
                    </a:lnTo>
                    <a:lnTo>
                      <a:pt x="86" y="184"/>
                    </a:lnTo>
                    <a:lnTo>
                      <a:pt x="82" y="184"/>
                    </a:lnTo>
                    <a:lnTo>
                      <a:pt x="82" y="188"/>
                    </a:lnTo>
                    <a:lnTo>
                      <a:pt x="78" y="188"/>
                    </a:lnTo>
                    <a:lnTo>
                      <a:pt x="74" y="192"/>
                    </a:lnTo>
                    <a:lnTo>
                      <a:pt x="72" y="192"/>
                    </a:lnTo>
                    <a:lnTo>
                      <a:pt x="72" y="194"/>
                    </a:lnTo>
                    <a:lnTo>
                      <a:pt x="68" y="188"/>
                    </a:lnTo>
                    <a:lnTo>
                      <a:pt x="64" y="184"/>
                    </a:lnTo>
                    <a:lnTo>
                      <a:pt x="60" y="184"/>
                    </a:lnTo>
                    <a:lnTo>
                      <a:pt x="56" y="180"/>
                    </a:lnTo>
                    <a:lnTo>
                      <a:pt x="52" y="180"/>
                    </a:lnTo>
                    <a:lnTo>
                      <a:pt x="48" y="180"/>
                    </a:lnTo>
                    <a:lnTo>
                      <a:pt x="44" y="180"/>
                    </a:lnTo>
                    <a:lnTo>
                      <a:pt x="42" y="176"/>
                    </a:lnTo>
                    <a:lnTo>
                      <a:pt x="38" y="176"/>
                    </a:lnTo>
                    <a:lnTo>
                      <a:pt x="38" y="168"/>
                    </a:lnTo>
                    <a:lnTo>
                      <a:pt x="34" y="162"/>
                    </a:lnTo>
                    <a:lnTo>
                      <a:pt x="30" y="162"/>
                    </a:lnTo>
                    <a:lnTo>
                      <a:pt x="26" y="162"/>
                    </a:lnTo>
                    <a:lnTo>
                      <a:pt x="22" y="158"/>
                    </a:lnTo>
                    <a:lnTo>
                      <a:pt x="18" y="158"/>
                    </a:lnTo>
                    <a:lnTo>
                      <a:pt x="18" y="162"/>
                    </a:lnTo>
                    <a:lnTo>
                      <a:pt x="16" y="158"/>
                    </a:lnTo>
                    <a:lnTo>
                      <a:pt x="16" y="154"/>
                    </a:lnTo>
                    <a:lnTo>
                      <a:pt x="12" y="154"/>
                    </a:lnTo>
                    <a:lnTo>
                      <a:pt x="12" y="150"/>
                    </a:lnTo>
                    <a:lnTo>
                      <a:pt x="12" y="146"/>
                    </a:lnTo>
                    <a:lnTo>
                      <a:pt x="12" y="142"/>
                    </a:lnTo>
                    <a:lnTo>
                      <a:pt x="8" y="138"/>
                    </a:lnTo>
                    <a:lnTo>
                      <a:pt x="4" y="132"/>
                    </a:lnTo>
                    <a:lnTo>
                      <a:pt x="4" y="128"/>
                    </a:lnTo>
                    <a:lnTo>
                      <a:pt x="8" y="124"/>
                    </a:lnTo>
                    <a:lnTo>
                      <a:pt x="12" y="120"/>
                    </a:lnTo>
                    <a:lnTo>
                      <a:pt x="12" y="116"/>
                    </a:lnTo>
                    <a:lnTo>
                      <a:pt x="8" y="116"/>
                    </a:lnTo>
                    <a:lnTo>
                      <a:pt x="8" y="112"/>
                    </a:lnTo>
                    <a:lnTo>
                      <a:pt x="8" y="108"/>
                    </a:lnTo>
                    <a:lnTo>
                      <a:pt x="8" y="106"/>
                    </a:lnTo>
                    <a:lnTo>
                      <a:pt x="12" y="102"/>
                    </a:lnTo>
                    <a:lnTo>
                      <a:pt x="12" y="98"/>
                    </a:lnTo>
                    <a:lnTo>
                      <a:pt x="8" y="94"/>
                    </a:lnTo>
                    <a:lnTo>
                      <a:pt x="8" y="90"/>
                    </a:lnTo>
                    <a:lnTo>
                      <a:pt x="8" y="86"/>
                    </a:lnTo>
                    <a:lnTo>
                      <a:pt x="8" y="82"/>
                    </a:lnTo>
                    <a:lnTo>
                      <a:pt x="8" y="78"/>
                    </a:lnTo>
                    <a:lnTo>
                      <a:pt x="8" y="76"/>
                    </a:lnTo>
                    <a:lnTo>
                      <a:pt x="8" y="72"/>
                    </a:lnTo>
                    <a:lnTo>
                      <a:pt x="8" y="68"/>
                    </a:lnTo>
                    <a:lnTo>
                      <a:pt x="8" y="64"/>
                    </a:lnTo>
                    <a:lnTo>
                      <a:pt x="4" y="64"/>
                    </a:lnTo>
                    <a:lnTo>
                      <a:pt x="4" y="60"/>
                    </a:lnTo>
                    <a:lnTo>
                      <a:pt x="0" y="56"/>
                    </a:lnTo>
                    <a:lnTo>
                      <a:pt x="4" y="56"/>
                    </a:lnTo>
                    <a:lnTo>
                      <a:pt x="8" y="52"/>
                    </a:lnTo>
                    <a:lnTo>
                      <a:pt x="12" y="52"/>
                    </a:lnTo>
                    <a:lnTo>
                      <a:pt x="12" y="50"/>
                    </a:lnTo>
                    <a:lnTo>
                      <a:pt x="16" y="46"/>
                    </a:lnTo>
                    <a:lnTo>
                      <a:pt x="16" y="42"/>
                    </a:lnTo>
                    <a:lnTo>
                      <a:pt x="16" y="38"/>
                    </a:lnTo>
                    <a:lnTo>
                      <a:pt x="16" y="34"/>
                    </a:lnTo>
                    <a:lnTo>
                      <a:pt x="12" y="34"/>
                    </a:lnTo>
                    <a:lnTo>
                      <a:pt x="12" y="30"/>
                    </a:lnTo>
                    <a:lnTo>
                      <a:pt x="16" y="26"/>
                    </a:lnTo>
                    <a:lnTo>
                      <a:pt x="18" y="26"/>
                    </a:lnTo>
                    <a:lnTo>
                      <a:pt x="22" y="22"/>
                    </a:lnTo>
                    <a:lnTo>
                      <a:pt x="22" y="20"/>
                    </a:lnTo>
                    <a:lnTo>
                      <a:pt x="26" y="20"/>
                    </a:lnTo>
                    <a:lnTo>
                      <a:pt x="30" y="16"/>
                    </a:lnTo>
                    <a:lnTo>
                      <a:pt x="34" y="16"/>
                    </a:lnTo>
                    <a:lnTo>
                      <a:pt x="34" y="12"/>
                    </a:lnTo>
                    <a:lnTo>
                      <a:pt x="34" y="8"/>
                    </a:lnTo>
                    <a:lnTo>
                      <a:pt x="34" y="4"/>
                    </a:lnTo>
                    <a:lnTo>
                      <a:pt x="34" y="0"/>
                    </a:lnTo>
                    <a:lnTo>
                      <a:pt x="34" y="4"/>
                    </a:lnTo>
                    <a:lnTo>
                      <a:pt x="38" y="4"/>
                    </a:lnTo>
                    <a:lnTo>
                      <a:pt x="42" y="4"/>
                    </a:lnTo>
                    <a:lnTo>
                      <a:pt x="42" y="8"/>
                    </a:lnTo>
                    <a:lnTo>
                      <a:pt x="44" y="8"/>
                    </a:lnTo>
                    <a:lnTo>
                      <a:pt x="48" y="8"/>
                    </a:lnTo>
                    <a:lnTo>
                      <a:pt x="52" y="8"/>
                    </a:lnTo>
                    <a:lnTo>
                      <a:pt x="56" y="8"/>
                    </a:lnTo>
                    <a:lnTo>
                      <a:pt x="56" y="4"/>
                    </a:lnTo>
                    <a:lnTo>
                      <a:pt x="60" y="4"/>
                    </a:lnTo>
                    <a:lnTo>
                      <a:pt x="60" y="8"/>
                    </a:lnTo>
                    <a:lnTo>
                      <a:pt x="64" y="8"/>
                    </a:lnTo>
                    <a:lnTo>
                      <a:pt x="68" y="8"/>
                    </a:lnTo>
                    <a:lnTo>
                      <a:pt x="68" y="8"/>
                    </a:lnTo>
                    <a:lnTo>
                      <a:pt x="68" y="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7" name="Freeform 154">
                <a:extLst>
                  <a:ext uri="{FF2B5EF4-FFF2-40B4-BE49-F238E27FC236}">
                    <a16:creationId xmlns:a16="http://schemas.microsoft.com/office/drawing/2014/main" id="{F4CA5C26-FA9D-6A5D-B52E-E391BEA7300E}"/>
                  </a:ext>
                </a:extLst>
              </p:cNvPr>
              <p:cNvSpPr>
                <a:spLocks noEditPoints="1"/>
              </p:cNvSpPr>
              <p:nvPr/>
            </p:nvSpPr>
            <p:spPr bwMode="auto">
              <a:xfrm>
                <a:off x="5365750" y="4883218"/>
                <a:ext cx="165100" cy="384175"/>
              </a:xfrm>
              <a:custGeom>
                <a:avLst/>
                <a:gdLst>
                  <a:gd name="T0" fmla="*/ 70 w 104"/>
                  <a:gd name="T1" fmla="*/ 26 h 242"/>
                  <a:gd name="T2" fmla="*/ 74 w 104"/>
                  <a:gd name="T3" fmla="*/ 152 h 242"/>
                  <a:gd name="T4" fmla="*/ 70 w 104"/>
                  <a:gd name="T5" fmla="*/ 168 h 242"/>
                  <a:gd name="T6" fmla="*/ 66 w 104"/>
                  <a:gd name="T7" fmla="*/ 182 h 242"/>
                  <a:gd name="T8" fmla="*/ 62 w 104"/>
                  <a:gd name="T9" fmla="*/ 194 h 242"/>
                  <a:gd name="T10" fmla="*/ 62 w 104"/>
                  <a:gd name="T11" fmla="*/ 208 h 242"/>
                  <a:gd name="T12" fmla="*/ 60 w 104"/>
                  <a:gd name="T13" fmla="*/ 220 h 242"/>
                  <a:gd name="T14" fmla="*/ 52 w 104"/>
                  <a:gd name="T15" fmla="*/ 232 h 242"/>
                  <a:gd name="T16" fmla="*/ 36 w 104"/>
                  <a:gd name="T17" fmla="*/ 236 h 242"/>
                  <a:gd name="T18" fmla="*/ 30 w 104"/>
                  <a:gd name="T19" fmla="*/ 242 h 242"/>
                  <a:gd name="T20" fmla="*/ 22 w 104"/>
                  <a:gd name="T21" fmla="*/ 236 h 242"/>
                  <a:gd name="T22" fmla="*/ 14 w 104"/>
                  <a:gd name="T23" fmla="*/ 236 h 242"/>
                  <a:gd name="T24" fmla="*/ 10 w 104"/>
                  <a:gd name="T25" fmla="*/ 224 h 242"/>
                  <a:gd name="T26" fmla="*/ 6 w 104"/>
                  <a:gd name="T27" fmla="*/ 208 h 242"/>
                  <a:gd name="T28" fmla="*/ 2 w 104"/>
                  <a:gd name="T29" fmla="*/ 198 h 242"/>
                  <a:gd name="T30" fmla="*/ 0 w 104"/>
                  <a:gd name="T31" fmla="*/ 186 h 242"/>
                  <a:gd name="T32" fmla="*/ 0 w 104"/>
                  <a:gd name="T33" fmla="*/ 172 h 242"/>
                  <a:gd name="T34" fmla="*/ 6 w 104"/>
                  <a:gd name="T35" fmla="*/ 164 h 242"/>
                  <a:gd name="T36" fmla="*/ 10 w 104"/>
                  <a:gd name="T37" fmla="*/ 152 h 242"/>
                  <a:gd name="T38" fmla="*/ 18 w 104"/>
                  <a:gd name="T39" fmla="*/ 138 h 242"/>
                  <a:gd name="T40" fmla="*/ 14 w 104"/>
                  <a:gd name="T41" fmla="*/ 130 h 242"/>
                  <a:gd name="T42" fmla="*/ 14 w 104"/>
                  <a:gd name="T43" fmla="*/ 116 h 242"/>
                  <a:gd name="T44" fmla="*/ 10 w 104"/>
                  <a:gd name="T45" fmla="*/ 104 h 242"/>
                  <a:gd name="T46" fmla="*/ 14 w 104"/>
                  <a:gd name="T47" fmla="*/ 94 h 242"/>
                  <a:gd name="T48" fmla="*/ 18 w 104"/>
                  <a:gd name="T49" fmla="*/ 82 h 242"/>
                  <a:gd name="T50" fmla="*/ 22 w 104"/>
                  <a:gd name="T51" fmla="*/ 74 h 242"/>
                  <a:gd name="T52" fmla="*/ 30 w 104"/>
                  <a:gd name="T53" fmla="*/ 74 h 242"/>
                  <a:gd name="T54" fmla="*/ 32 w 104"/>
                  <a:gd name="T55" fmla="*/ 70 h 242"/>
                  <a:gd name="T56" fmla="*/ 40 w 104"/>
                  <a:gd name="T57" fmla="*/ 70 h 242"/>
                  <a:gd name="T58" fmla="*/ 44 w 104"/>
                  <a:gd name="T59" fmla="*/ 70 h 242"/>
                  <a:gd name="T60" fmla="*/ 48 w 104"/>
                  <a:gd name="T61" fmla="*/ 60 h 242"/>
                  <a:gd name="T62" fmla="*/ 52 w 104"/>
                  <a:gd name="T63" fmla="*/ 64 h 242"/>
                  <a:gd name="T64" fmla="*/ 60 w 104"/>
                  <a:gd name="T65" fmla="*/ 52 h 242"/>
                  <a:gd name="T66" fmla="*/ 60 w 104"/>
                  <a:gd name="T67" fmla="*/ 52 h 242"/>
                  <a:gd name="T68" fmla="*/ 66 w 104"/>
                  <a:gd name="T69" fmla="*/ 48 h 242"/>
                  <a:gd name="T70" fmla="*/ 62 w 104"/>
                  <a:gd name="T71" fmla="*/ 44 h 242"/>
                  <a:gd name="T72" fmla="*/ 66 w 104"/>
                  <a:gd name="T73" fmla="*/ 40 h 242"/>
                  <a:gd name="T74" fmla="*/ 70 w 104"/>
                  <a:gd name="T75" fmla="*/ 30 h 242"/>
                  <a:gd name="T76" fmla="*/ 74 w 104"/>
                  <a:gd name="T77" fmla="*/ 30 h 242"/>
                  <a:gd name="T78" fmla="*/ 78 w 104"/>
                  <a:gd name="T79" fmla="*/ 18 h 242"/>
                  <a:gd name="T80" fmla="*/ 82 w 104"/>
                  <a:gd name="T81" fmla="*/ 10 h 242"/>
                  <a:gd name="T82" fmla="*/ 82 w 104"/>
                  <a:gd name="T83" fmla="*/ 4 h 242"/>
                  <a:gd name="T84" fmla="*/ 86 w 104"/>
                  <a:gd name="T85" fmla="*/ 8 h 242"/>
                  <a:gd name="T86" fmla="*/ 88 w 104"/>
                  <a:gd name="T87" fmla="*/ 10 h 242"/>
                  <a:gd name="T88" fmla="*/ 96 w 104"/>
                  <a:gd name="T89" fmla="*/ 18 h 242"/>
                  <a:gd name="T90" fmla="*/ 96 w 104"/>
                  <a:gd name="T91" fmla="*/ 26 h 242"/>
                  <a:gd name="T92" fmla="*/ 96 w 104"/>
                  <a:gd name="T93" fmla="*/ 40 h 242"/>
                  <a:gd name="T94" fmla="*/ 100 w 104"/>
                  <a:gd name="T95" fmla="*/ 48 h 242"/>
                  <a:gd name="T96" fmla="*/ 100 w 104"/>
                  <a:gd name="T97" fmla="*/ 64 h 242"/>
                  <a:gd name="T98" fmla="*/ 96 w 104"/>
                  <a:gd name="T99" fmla="*/ 66 h 242"/>
                  <a:gd name="T100" fmla="*/ 92 w 104"/>
                  <a:gd name="T101" fmla="*/ 66 h 242"/>
                  <a:gd name="T102" fmla="*/ 92 w 104"/>
                  <a:gd name="T103" fmla="*/ 82 h 242"/>
                  <a:gd name="T104" fmla="*/ 88 w 104"/>
                  <a:gd name="T105" fmla="*/ 94 h 242"/>
                  <a:gd name="T106" fmla="*/ 88 w 104"/>
                  <a:gd name="T107" fmla="*/ 108 h 242"/>
                  <a:gd name="T108" fmla="*/ 86 w 104"/>
                  <a:gd name="T109" fmla="*/ 122 h 242"/>
                  <a:gd name="T110" fmla="*/ 82 w 104"/>
                  <a:gd name="T111" fmla="*/ 134 h 242"/>
                  <a:gd name="T112" fmla="*/ 78 w 104"/>
                  <a:gd name="T113" fmla="*/ 146 h 242"/>
                  <a:gd name="T114" fmla="*/ 74 w 104"/>
                  <a:gd name="T115" fmla="*/ 150 h 242"/>
                  <a:gd name="T116" fmla="*/ 96 w 104"/>
                  <a:gd name="T117" fmla="*/ 9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242">
                    <a:moveTo>
                      <a:pt x="70" y="26"/>
                    </a:moveTo>
                    <a:lnTo>
                      <a:pt x="70" y="22"/>
                    </a:lnTo>
                    <a:lnTo>
                      <a:pt x="74" y="26"/>
                    </a:lnTo>
                    <a:lnTo>
                      <a:pt x="70" y="26"/>
                    </a:lnTo>
                    <a:lnTo>
                      <a:pt x="70" y="26"/>
                    </a:lnTo>
                    <a:lnTo>
                      <a:pt x="70" y="26"/>
                    </a:lnTo>
                    <a:close/>
                    <a:moveTo>
                      <a:pt x="74" y="150"/>
                    </a:moveTo>
                    <a:lnTo>
                      <a:pt x="74" y="152"/>
                    </a:lnTo>
                    <a:lnTo>
                      <a:pt x="74" y="156"/>
                    </a:lnTo>
                    <a:lnTo>
                      <a:pt x="74" y="160"/>
                    </a:lnTo>
                    <a:lnTo>
                      <a:pt x="74" y="164"/>
                    </a:lnTo>
                    <a:lnTo>
                      <a:pt x="70" y="168"/>
                    </a:lnTo>
                    <a:lnTo>
                      <a:pt x="70" y="172"/>
                    </a:lnTo>
                    <a:lnTo>
                      <a:pt x="70" y="176"/>
                    </a:lnTo>
                    <a:lnTo>
                      <a:pt x="66" y="180"/>
                    </a:lnTo>
                    <a:lnTo>
                      <a:pt x="66" y="182"/>
                    </a:lnTo>
                    <a:lnTo>
                      <a:pt x="66" y="186"/>
                    </a:lnTo>
                    <a:lnTo>
                      <a:pt x="66" y="190"/>
                    </a:lnTo>
                    <a:lnTo>
                      <a:pt x="66" y="194"/>
                    </a:lnTo>
                    <a:lnTo>
                      <a:pt x="62" y="194"/>
                    </a:lnTo>
                    <a:lnTo>
                      <a:pt x="62" y="198"/>
                    </a:lnTo>
                    <a:lnTo>
                      <a:pt x="62" y="202"/>
                    </a:lnTo>
                    <a:lnTo>
                      <a:pt x="62" y="206"/>
                    </a:lnTo>
                    <a:lnTo>
                      <a:pt x="62" y="208"/>
                    </a:lnTo>
                    <a:lnTo>
                      <a:pt x="60" y="208"/>
                    </a:lnTo>
                    <a:lnTo>
                      <a:pt x="60" y="212"/>
                    </a:lnTo>
                    <a:lnTo>
                      <a:pt x="60" y="216"/>
                    </a:lnTo>
                    <a:lnTo>
                      <a:pt x="60" y="220"/>
                    </a:lnTo>
                    <a:lnTo>
                      <a:pt x="56" y="224"/>
                    </a:lnTo>
                    <a:lnTo>
                      <a:pt x="56" y="228"/>
                    </a:lnTo>
                    <a:lnTo>
                      <a:pt x="56" y="232"/>
                    </a:lnTo>
                    <a:lnTo>
                      <a:pt x="52" y="232"/>
                    </a:lnTo>
                    <a:lnTo>
                      <a:pt x="48" y="236"/>
                    </a:lnTo>
                    <a:lnTo>
                      <a:pt x="44" y="236"/>
                    </a:lnTo>
                    <a:lnTo>
                      <a:pt x="40" y="236"/>
                    </a:lnTo>
                    <a:lnTo>
                      <a:pt x="36" y="236"/>
                    </a:lnTo>
                    <a:lnTo>
                      <a:pt x="36" y="238"/>
                    </a:lnTo>
                    <a:lnTo>
                      <a:pt x="32" y="238"/>
                    </a:lnTo>
                    <a:lnTo>
                      <a:pt x="32" y="242"/>
                    </a:lnTo>
                    <a:lnTo>
                      <a:pt x="30" y="242"/>
                    </a:lnTo>
                    <a:lnTo>
                      <a:pt x="26" y="242"/>
                    </a:lnTo>
                    <a:lnTo>
                      <a:pt x="26" y="238"/>
                    </a:lnTo>
                    <a:lnTo>
                      <a:pt x="22" y="238"/>
                    </a:lnTo>
                    <a:lnTo>
                      <a:pt x="22" y="236"/>
                    </a:lnTo>
                    <a:lnTo>
                      <a:pt x="18" y="236"/>
                    </a:lnTo>
                    <a:lnTo>
                      <a:pt x="14" y="236"/>
                    </a:lnTo>
                    <a:lnTo>
                      <a:pt x="18" y="236"/>
                    </a:lnTo>
                    <a:lnTo>
                      <a:pt x="14" y="236"/>
                    </a:lnTo>
                    <a:lnTo>
                      <a:pt x="14" y="232"/>
                    </a:lnTo>
                    <a:lnTo>
                      <a:pt x="10" y="232"/>
                    </a:lnTo>
                    <a:lnTo>
                      <a:pt x="10" y="228"/>
                    </a:lnTo>
                    <a:lnTo>
                      <a:pt x="10" y="224"/>
                    </a:lnTo>
                    <a:lnTo>
                      <a:pt x="6" y="220"/>
                    </a:lnTo>
                    <a:lnTo>
                      <a:pt x="6" y="216"/>
                    </a:lnTo>
                    <a:lnTo>
                      <a:pt x="6" y="212"/>
                    </a:lnTo>
                    <a:lnTo>
                      <a:pt x="6" y="208"/>
                    </a:lnTo>
                    <a:lnTo>
                      <a:pt x="6" y="206"/>
                    </a:lnTo>
                    <a:lnTo>
                      <a:pt x="6" y="202"/>
                    </a:lnTo>
                    <a:lnTo>
                      <a:pt x="2" y="202"/>
                    </a:lnTo>
                    <a:lnTo>
                      <a:pt x="2" y="198"/>
                    </a:lnTo>
                    <a:lnTo>
                      <a:pt x="2" y="194"/>
                    </a:lnTo>
                    <a:lnTo>
                      <a:pt x="2" y="190"/>
                    </a:lnTo>
                    <a:lnTo>
                      <a:pt x="0" y="190"/>
                    </a:lnTo>
                    <a:lnTo>
                      <a:pt x="0" y="186"/>
                    </a:lnTo>
                    <a:lnTo>
                      <a:pt x="0" y="182"/>
                    </a:lnTo>
                    <a:lnTo>
                      <a:pt x="0" y="180"/>
                    </a:lnTo>
                    <a:lnTo>
                      <a:pt x="0" y="176"/>
                    </a:lnTo>
                    <a:lnTo>
                      <a:pt x="0" y="172"/>
                    </a:lnTo>
                    <a:lnTo>
                      <a:pt x="2" y="172"/>
                    </a:lnTo>
                    <a:lnTo>
                      <a:pt x="2" y="168"/>
                    </a:lnTo>
                    <a:lnTo>
                      <a:pt x="2" y="164"/>
                    </a:lnTo>
                    <a:lnTo>
                      <a:pt x="6" y="164"/>
                    </a:lnTo>
                    <a:lnTo>
                      <a:pt x="6" y="160"/>
                    </a:lnTo>
                    <a:lnTo>
                      <a:pt x="10" y="160"/>
                    </a:lnTo>
                    <a:lnTo>
                      <a:pt x="10" y="156"/>
                    </a:lnTo>
                    <a:lnTo>
                      <a:pt x="10" y="152"/>
                    </a:lnTo>
                    <a:lnTo>
                      <a:pt x="14" y="150"/>
                    </a:lnTo>
                    <a:lnTo>
                      <a:pt x="14" y="146"/>
                    </a:lnTo>
                    <a:lnTo>
                      <a:pt x="18" y="142"/>
                    </a:lnTo>
                    <a:lnTo>
                      <a:pt x="18" y="138"/>
                    </a:lnTo>
                    <a:lnTo>
                      <a:pt x="14" y="138"/>
                    </a:lnTo>
                    <a:lnTo>
                      <a:pt x="18" y="134"/>
                    </a:lnTo>
                    <a:lnTo>
                      <a:pt x="18" y="130"/>
                    </a:lnTo>
                    <a:lnTo>
                      <a:pt x="14" y="130"/>
                    </a:lnTo>
                    <a:lnTo>
                      <a:pt x="14" y="126"/>
                    </a:lnTo>
                    <a:lnTo>
                      <a:pt x="14" y="122"/>
                    </a:lnTo>
                    <a:lnTo>
                      <a:pt x="14" y="120"/>
                    </a:lnTo>
                    <a:lnTo>
                      <a:pt x="14" y="116"/>
                    </a:lnTo>
                    <a:lnTo>
                      <a:pt x="10" y="116"/>
                    </a:lnTo>
                    <a:lnTo>
                      <a:pt x="10" y="112"/>
                    </a:lnTo>
                    <a:lnTo>
                      <a:pt x="10" y="108"/>
                    </a:lnTo>
                    <a:lnTo>
                      <a:pt x="10" y="104"/>
                    </a:lnTo>
                    <a:lnTo>
                      <a:pt x="10" y="100"/>
                    </a:lnTo>
                    <a:lnTo>
                      <a:pt x="10" y="96"/>
                    </a:lnTo>
                    <a:lnTo>
                      <a:pt x="10" y="94"/>
                    </a:lnTo>
                    <a:lnTo>
                      <a:pt x="14" y="94"/>
                    </a:lnTo>
                    <a:lnTo>
                      <a:pt x="14" y="90"/>
                    </a:lnTo>
                    <a:lnTo>
                      <a:pt x="14" y="86"/>
                    </a:lnTo>
                    <a:lnTo>
                      <a:pt x="18" y="86"/>
                    </a:lnTo>
                    <a:lnTo>
                      <a:pt x="18" y="82"/>
                    </a:lnTo>
                    <a:lnTo>
                      <a:pt x="18" y="78"/>
                    </a:lnTo>
                    <a:lnTo>
                      <a:pt x="14" y="78"/>
                    </a:lnTo>
                    <a:lnTo>
                      <a:pt x="18" y="74"/>
                    </a:lnTo>
                    <a:lnTo>
                      <a:pt x="22" y="74"/>
                    </a:lnTo>
                    <a:lnTo>
                      <a:pt x="26" y="74"/>
                    </a:lnTo>
                    <a:lnTo>
                      <a:pt x="26" y="70"/>
                    </a:lnTo>
                    <a:lnTo>
                      <a:pt x="30" y="70"/>
                    </a:lnTo>
                    <a:lnTo>
                      <a:pt x="30" y="74"/>
                    </a:lnTo>
                    <a:lnTo>
                      <a:pt x="30" y="70"/>
                    </a:lnTo>
                    <a:lnTo>
                      <a:pt x="32" y="70"/>
                    </a:lnTo>
                    <a:lnTo>
                      <a:pt x="32" y="74"/>
                    </a:lnTo>
                    <a:lnTo>
                      <a:pt x="32" y="70"/>
                    </a:lnTo>
                    <a:lnTo>
                      <a:pt x="32" y="66"/>
                    </a:lnTo>
                    <a:lnTo>
                      <a:pt x="36" y="66"/>
                    </a:lnTo>
                    <a:lnTo>
                      <a:pt x="36" y="70"/>
                    </a:lnTo>
                    <a:lnTo>
                      <a:pt x="40" y="70"/>
                    </a:lnTo>
                    <a:lnTo>
                      <a:pt x="40" y="66"/>
                    </a:lnTo>
                    <a:lnTo>
                      <a:pt x="44" y="66"/>
                    </a:lnTo>
                    <a:lnTo>
                      <a:pt x="40" y="66"/>
                    </a:lnTo>
                    <a:lnTo>
                      <a:pt x="44" y="70"/>
                    </a:lnTo>
                    <a:lnTo>
                      <a:pt x="44" y="66"/>
                    </a:lnTo>
                    <a:lnTo>
                      <a:pt x="44" y="64"/>
                    </a:lnTo>
                    <a:lnTo>
                      <a:pt x="48" y="64"/>
                    </a:lnTo>
                    <a:lnTo>
                      <a:pt x="48" y="60"/>
                    </a:lnTo>
                    <a:lnTo>
                      <a:pt x="52" y="60"/>
                    </a:lnTo>
                    <a:lnTo>
                      <a:pt x="56" y="60"/>
                    </a:lnTo>
                    <a:lnTo>
                      <a:pt x="52" y="60"/>
                    </a:lnTo>
                    <a:lnTo>
                      <a:pt x="52" y="64"/>
                    </a:lnTo>
                    <a:lnTo>
                      <a:pt x="56" y="64"/>
                    </a:lnTo>
                    <a:lnTo>
                      <a:pt x="56" y="60"/>
                    </a:lnTo>
                    <a:lnTo>
                      <a:pt x="56" y="56"/>
                    </a:lnTo>
                    <a:lnTo>
                      <a:pt x="60" y="52"/>
                    </a:lnTo>
                    <a:lnTo>
                      <a:pt x="56" y="52"/>
                    </a:lnTo>
                    <a:lnTo>
                      <a:pt x="60" y="52"/>
                    </a:lnTo>
                    <a:lnTo>
                      <a:pt x="60" y="48"/>
                    </a:lnTo>
                    <a:lnTo>
                      <a:pt x="60" y="52"/>
                    </a:lnTo>
                    <a:lnTo>
                      <a:pt x="60" y="56"/>
                    </a:lnTo>
                    <a:lnTo>
                      <a:pt x="62" y="52"/>
                    </a:lnTo>
                    <a:lnTo>
                      <a:pt x="62" y="48"/>
                    </a:lnTo>
                    <a:lnTo>
                      <a:pt x="66" y="48"/>
                    </a:lnTo>
                    <a:lnTo>
                      <a:pt x="66" y="52"/>
                    </a:lnTo>
                    <a:lnTo>
                      <a:pt x="66" y="48"/>
                    </a:lnTo>
                    <a:lnTo>
                      <a:pt x="62" y="48"/>
                    </a:lnTo>
                    <a:lnTo>
                      <a:pt x="62" y="44"/>
                    </a:lnTo>
                    <a:lnTo>
                      <a:pt x="62" y="40"/>
                    </a:lnTo>
                    <a:lnTo>
                      <a:pt x="66" y="40"/>
                    </a:lnTo>
                    <a:lnTo>
                      <a:pt x="66" y="38"/>
                    </a:lnTo>
                    <a:lnTo>
                      <a:pt x="66" y="40"/>
                    </a:lnTo>
                    <a:lnTo>
                      <a:pt x="66" y="38"/>
                    </a:lnTo>
                    <a:lnTo>
                      <a:pt x="66" y="34"/>
                    </a:lnTo>
                    <a:lnTo>
                      <a:pt x="66" y="30"/>
                    </a:lnTo>
                    <a:lnTo>
                      <a:pt x="70" y="30"/>
                    </a:lnTo>
                    <a:lnTo>
                      <a:pt x="70" y="34"/>
                    </a:lnTo>
                    <a:lnTo>
                      <a:pt x="74" y="30"/>
                    </a:lnTo>
                    <a:lnTo>
                      <a:pt x="70" y="30"/>
                    </a:lnTo>
                    <a:lnTo>
                      <a:pt x="74" y="30"/>
                    </a:lnTo>
                    <a:lnTo>
                      <a:pt x="74" y="26"/>
                    </a:lnTo>
                    <a:lnTo>
                      <a:pt x="78" y="26"/>
                    </a:lnTo>
                    <a:lnTo>
                      <a:pt x="78" y="22"/>
                    </a:lnTo>
                    <a:lnTo>
                      <a:pt x="78" y="18"/>
                    </a:lnTo>
                    <a:lnTo>
                      <a:pt x="82" y="18"/>
                    </a:lnTo>
                    <a:lnTo>
                      <a:pt x="82" y="14"/>
                    </a:lnTo>
                    <a:lnTo>
                      <a:pt x="78" y="10"/>
                    </a:lnTo>
                    <a:lnTo>
                      <a:pt x="82" y="10"/>
                    </a:lnTo>
                    <a:lnTo>
                      <a:pt x="82" y="8"/>
                    </a:lnTo>
                    <a:lnTo>
                      <a:pt x="86" y="8"/>
                    </a:lnTo>
                    <a:lnTo>
                      <a:pt x="86" y="4"/>
                    </a:lnTo>
                    <a:lnTo>
                      <a:pt x="82" y="4"/>
                    </a:lnTo>
                    <a:lnTo>
                      <a:pt x="86" y="4"/>
                    </a:lnTo>
                    <a:lnTo>
                      <a:pt x="86" y="0"/>
                    </a:lnTo>
                    <a:lnTo>
                      <a:pt x="86" y="4"/>
                    </a:lnTo>
                    <a:lnTo>
                      <a:pt x="86" y="8"/>
                    </a:lnTo>
                    <a:lnTo>
                      <a:pt x="86" y="4"/>
                    </a:lnTo>
                    <a:lnTo>
                      <a:pt x="86" y="8"/>
                    </a:lnTo>
                    <a:lnTo>
                      <a:pt x="88" y="8"/>
                    </a:lnTo>
                    <a:lnTo>
                      <a:pt x="88" y="10"/>
                    </a:lnTo>
                    <a:lnTo>
                      <a:pt x="88" y="14"/>
                    </a:lnTo>
                    <a:lnTo>
                      <a:pt x="92" y="14"/>
                    </a:lnTo>
                    <a:lnTo>
                      <a:pt x="92" y="18"/>
                    </a:lnTo>
                    <a:lnTo>
                      <a:pt x="96" y="18"/>
                    </a:lnTo>
                    <a:lnTo>
                      <a:pt x="96" y="22"/>
                    </a:lnTo>
                    <a:lnTo>
                      <a:pt x="92" y="22"/>
                    </a:lnTo>
                    <a:lnTo>
                      <a:pt x="96" y="22"/>
                    </a:lnTo>
                    <a:lnTo>
                      <a:pt x="96" y="26"/>
                    </a:lnTo>
                    <a:lnTo>
                      <a:pt x="96" y="30"/>
                    </a:lnTo>
                    <a:lnTo>
                      <a:pt x="96" y="34"/>
                    </a:lnTo>
                    <a:lnTo>
                      <a:pt x="96" y="38"/>
                    </a:lnTo>
                    <a:lnTo>
                      <a:pt x="96" y="40"/>
                    </a:lnTo>
                    <a:lnTo>
                      <a:pt x="100" y="40"/>
                    </a:lnTo>
                    <a:lnTo>
                      <a:pt x="100" y="44"/>
                    </a:lnTo>
                    <a:lnTo>
                      <a:pt x="96" y="44"/>
                    </a:lnTo>
                    <a:lnTo>
                      <a:pt x="100" y="48"/>
                    </a:lnTo>
                    <a:lnTo>
                      <a:pt x="100" y="52"/>
                    </a:lnTo>
                    <a:lnTo>
                      <a:pt x="100" y="56"/>
                    </a:lnTo>
                    <a:lnTo>
                      <a:pt x="104" y="60"/>
                    </a:lnTo>
                    <a:lnTo>
                      <a:pt x="100" y="64"/>
                    </a:lnTo>
                    <a:lnTo>
                      <a:pt x="100" y="66"/>
                    </a:lnTo>
                    <a:lnTo>
                      <a:pt x="100" y="70"/>
                    </a:lnTo>
                    <a:lnTo>
                      <a:pt x="96" y="70"/>
                    </a:lnTo>
                    <a:lnTo>
                      <a:pt x="96" y="66"/>
                    </a:lnTo>
                    <a:lnTo>
                      <a:pt x="92" y="64"/>
                    </a:lnTo>
                    <a:lnTo>
                      <a:pt x="88" y="64"/>
                    </a:lnTo>
                    <a:lnTo>
                      <a:pt x="88" y="66"/>
                    </a:lnTo>
                    <a:lnTo>
                      <a:pt x="92" y="66"/>
                    </a:lnTo>
                    <a:lnTo>
                      <a:pt x="92" y="70"/>
                    </a:lnTo>
                    <a:lnTo>
                      <a:pt x="92" y="74"/>
                    </a:lnTo>
                    <a:lnTo>
                      <a:pt x="92" y="78"/>
                    </a:lnTo>
                    <a:lnTo>
                      <a:pt x="92" y="82"/>
                    </a:lnTo>
                    <a:lnTo>
                      <a:pt x="92" y="86"/>
                    </a:lnTo>
                    <a:lnTo>
                      <a:pt x="88" y="86"/>
                    </a:lnTo>
                    <a:lnTo>
                      <a:pt x="88" y="90"/>
                    </a:lnTo>
                    <a:lnTo>
                      <a:pt x="88" y="94"/>
                    </a:lnTo>
                    <a:lnTo>
                      <a:pt x="88" y="96"/>
                    </a:lnTo>
                    <a:lnTo>
                      <a:pt x="88" y="100"/>
                    </a:lnTo>
                    <a:lnTo>
                      <a:pt x="88" y="104"/>
                    </a:lnTo>
                    <a:lnTo>
                      <a:pt x="88" y="108"/>
                    </a:lnTo>
                    <a:lnTo>
                      <a:pt x="86" y="112"/>
                    </a:lnTo>
                    <a:lnTo>
                      <a:pt x="86" y="116"/>
                    </a:lnTo>
                    <a:lnTo>
                      <a:pt x="86" y="120"/>
                    </a:lnTo>
                    <a:lnTo>
                      <a:pt x="86" y="122"/>
                    </a:lnTo>
                    <a:lnTo>
                      <a:pt x="82" y="122"/>
                    </a:lnTo>
                    <a:lnTo>
                      <a:pt x="82" y="126"/>
                    </a:lnTo>
                    <a:lnTo>
                      <a:pt x="82" y="130"/>
                    </a:lnTo>
                    <a:lnTo>
                      <a:pt x="82" y="134"/>
                    </a:lnTo>
                    <a:lnTo>
                      <a:pt x="78" y="134"/>
                    </a:lnTo>
                    <a:lnTo>
                      <a:pt x="78" y="138"/>
                    </a:lnTo>
                    <a:lnTo>
                      <a:pt x="78" y="142"/>
                    </a:lnTo>
                    <a:lnTo>
                      <a:pt x="78" y="146"/>
                    </a:lnTo>
                    <a:lnTo>
                      <a:pt x="78" y="150"/>
                    </a:lnTo>
                    <a:lnTo>
                      <a:pt x="74" y="150"/>
                    </a:lnTo>
                    <a:lnTo>
                      <a:pt x="74" y="150"/>
                    </a:lnTo>
                    <a:lnTo>
                      <a:pt x="74" y="150"/>
                    </a:lnTo>
                    <a:close/>
                    <a:moveTo>
                      <a:pt x="92" y="90"/>
                    </a:moveTo>
                    <a:lnTo>
                      <a:pt x="92" y="86"/>
                    </a:lnTo>
                    <a:lnTo>
                      <a:pt x="96" y="86"/>
                    </a:lnTo>
                    <a:lnTo>
                      <a:pt x="96" y="90"/>
                    </a:lnTo>
                    <a:lnTo>
                      <a:pt x="92" y="90"/>
                    </a:lnTo>
                    <a:lnTo>
                      <a:pt x="92" y="90"/>
                    </a:lnTo>
                    <a:lnTo>
                      <a:pt x="92" y="9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8" name="Freeform 155">
                <a:extLst>
                  <a:ext uri="{FF2B5EF4-FFF2-40B4-BE49-F238E27FC236}">
                    <a16:creationId xmlns:a16="http://schemas.microsoft.com/office/drawing/2014/main" id="{63664FFF-7A75-CBA8-BD93-BE5F76CC2038}"/>
                  </a:ext>
                </a:extLst>
              </p:cNvPr>
              <p:cNvSpPr>
                <a:spLocks noEditPoints="1"/>
              </p:cNvSpPr>
              <p:nvPr/>
            </p:nvSpPr>
            <p:spPr bwMode="auto">
              <a:xfrm>
                <a:off x="5127625" y="4816543"/>
                <a:ext cx="69850" cy="212725"/>
              </a:xfrm>
              <a:custGeom>
                <a:avLst/>
                <a:gdLst>
                  <a:gd name="T0" fmla="*/ 4 w 44"/>
                  <a:gd name="T1" fmla="*/ 78 h 134"/>
                  <a:gd name="T2" fmla="*/ 0 w 44"/>
                  <a:gd name="T3" fmla="*/ 72 h 134"/>
                  <a:gd name="T4" fmla="*/ 4 w 44"/>
                  <a:gd name="T5" fmla="*/ 68 h 134"/>
                  <a:gd name="T6" fmla="*/ 4 w 44"/>
                  <a:gd name="T7" fmla="*/ 60 h 134"/>
                  <a:gd name="T8" fmla="*/ 4 w 44"/>
                  <a:gd name="T9" fmla="*/ 56 h 134"/>
                  <a:gd name="T10" fmla="*/ 10 w 44"/>
                  <a:gd name="T11" fmla="*/ 52 h 134"/>
                  <a:gd name="T12" fmla="*/ 10 w 44"/>
                  <a:gd name="T13" fmla="*/ 48 h 134"/>
                  <a:gd name="T14" fmla="*/ 10 w 44"/>
                  <a:gd name="T15" fmla="*/ 48 h 134"/>
                  <a:gd name="T16" fmla="*/ 6 w 44"/>
                  <a:gd name="T17" fmla="*/ 38 h 134"/>
                  <a:gd name="T18" fmla="*/ 10 w 44"/>
                  <a:gd name="T19" fmla="*/ 30 h 134"/>
                  <a:gd name="T20" fmla="*/ 6 w 44"/>
                  <a:gd name="T21" fmla="*/ 26 h 134"/>
                  <a:gd name="T22" fmla="*/ 10 w 44"/>
                  <a:gd name="T23" fmla="*/ 22 h 134"/>
                  <a:gd name="T24" fmla="*/ 14 w 44"/>
                  <a:gd name="T25" fmla="*/ 20 h 134"/>
                  <a:gd name="T26" fmla="*/ 10 w 44"/>
                  <a:gd name="T27" fmla="*/ 16 h 134"/>
                  <a:gd name="T28" fmla="*/ 6 w 44"/>
                  <a:gd name="T29" fmla="*/ 12 h 134"/>
                  <a:gd name="T30" fmla="*/ 6 w 44"/>
                  <a:gd name="T31" fmla="*/ 4 h 134"/>
                  <a:gd name="T32" fmla="*/ 6 w 44"/>
                  <a:gd name="T33" fmla="*/ 4 h 134"/>
                  <a:gd name="T34" fmla="*/ 4 w 44"/>
                  <a:gd name="T35" fmla="*/ 0 h 134"/>
                  <a:gd name="T36" fmla="*/ 4 w 44"/>
                  <a:gd name="T37" fmla="*/ 0 h 134"/>
                  <a:gd name="T38" fmla="*/ 10 w 44"/>
                  <a:gd name="T39" fmla="*/ 0 h 134"/>
                  <a:gd name="T40" fmla="*/ 14 w 44"/>
                  <a:gd name="T41" fmla="*/ 4 h 134"/>
                  <a:gd name="T42" fmla="*/ 18 w 44"/>
                  <a:gd name="T43" fmla="*/ 4 h 134"/>
                  <a:gd name="T44" fmla="*/ 18 w 44"/>
                  <a:gd name="T45" fmla="*/ 0 h 134"/>
                  <a:gd name="T46" fmla="*/ 26 w 44"/>
                  <a:gd name="T47" fmla="*/ 8 h 134"/>
                  <a:gd name="T48" fmla="*/ 26 w 44"/>
                  <a:gd name="T49" fmla="*/ 16 h 134"/>
                  <a:gd name="T50" fmla="*/ 26 w 44"/>
                  <a:gd name="T51" fmla="*/ 20 h 134"/>
                  <a:gd name="T52" fmla="*/ 26 w 44"/>
                  <a:gd name="T53" fmla="*/ 26 h 134"/>
                  <a:gd name="T54" fmla="*/ 30 w 44"/>
                  <a:gd name="T55" fmla="*/ 30 h 134"/>
                  <a:gd name="T56" fmla="*/ 34 w 44"/>
                  <a:gd name="T57" fmla="*/ 38 h 134"/>
                  <a:gd name="T58" fmla="*/ 26 w 44"/>
                  <a:gd name="T59" fmla="*/ 38 h 134"/>
                  <a:gd name="T60" fmla="*/ 26 w 44"/>
                  <a:gd name="T61" fmla="*/ 42 h 134"/>
                  <a:gd name="T62" fmla="*/ 22 w 44"/>
                  <a:gd name="T63" fmla="*/ 48 h 134"/>
                  <a:gd name="T64" fmla="*/ 26 w 44"/>
                  <a:gd name="T65" fmla="*/ 52 h 134"/>
                  <a:gd name="T66" fmla="*/ 26 w 44"/>
                  <a:gd name="T67" fmla="*/ 56 h 134"/>
                  <a:gd name="T68" fmla="*/ 26 w 44"/>
                  <a:gd name="T69" fmla="*/ 68 h 134"/>
                  <a:gd name="T70" fmla="*/ 30 w 44"/>
                  <a:gd name="T71" fmla="*/ 72 h 134"/>
                  <a:gd name="T72" fmla="*/ 40 w 44"/>
                  <a:gd name="T73" fmla="*/ 82 h 134"/>
                  <a:gd name="T74" fmla="*/ 44 w 44"/>
                  <a:gd name="T75" fmla="*/ 94 h 134"/>
                  <a:gd name="T76" fmla="*/ 44 w 44"/>
                  <a:gd name="T77" fmla="*/ 102 h 134"/>
                  <a:gd name="T78" fmla="*/ 44 w 44"/>
                  <a:gd name="T79" fmla="*/ 112 h 134"/>
                  <a:gd name="T80" fmla="*/ 40 w 44"/>
                  <a:gd name="T81" fmla="*/ 116 h 134"/>
                  <a:gd name="T82" fmla="*/ 38 w 44"/>
                  <a:gd name="T83" fmla="*/ 124 h 134"/>
                  <a:gd name="T84" fmla="*/ 38 w 44"/>
                  <a:gd name="T85" fmla="*/ 124 h 134"/>
                  <a:gd name="T86" fmla="*/ 38 w 44"/>
                  <a:gd name="T87" fmla="*/ 132 h 134"/>
                  <a:gd name="T88" fmla="*/ 34 w 44"/>
                  <a:gd name="T89" fmla="*/ 132 h 134"/>
                  <a:gd name="T90" fmla="*/ 34 w 44"/>
                  <a:gd name="T91" fmla="*/ 128 h 134"/>
                  <a:gd name="T92" fmla="*/ 30 w 44"/>
                  <a:gd name="T93" fmla="*/ 124 h 134"/>
                  <a:gd name="T94" fmla="*/ 26 w 44"/>
                  <a:gd name="T95" fmla="*/ 120 h 134"/>
                  <a:gd name="T96" fmla="*/ 26 w 44"/>
                  <a:gd name="T97" fmla="*/ 116 h 134"/>
                  <a:gd name="T98" fmla="*/ 22 w 44"/>
                  <a:gd name="T99" fmla="*/ 112 h 134"/>
                  <a:gd name="T100" fmla="*/ 22 w 44"/>
                  <a:gd name="T101" fmla="*/ 108 h 134"/>
                  <a:gd name="T102" fmla="*/ 26 w 44"/>
                  <a:gd name="T103" fmla="*/ 104 h 134"/>
                  <a:gd name="T104" fmla="*/ 26 w 44"/>
                  <a:gd name="T105" fmla="*/ 102 h 134"/>
                  <a:gd name="T106" fmla="*/ 26 w 44"/>
                  <a:gd name="T107" fmla="*/ 98 h 134"/>
                  <a:gd name="T108" fmla="*/ 26 w 44"/>
                  <a:gd name="T109" fmla="*/ 90 h 134"/>
                  <a:gd name="T110" fmla="*/ 22 w 44"/>
                  <a:gd name="T111" fmla="*/ 86 h 134"/>
                  <a:gd name="T112" fmla="*/ 14 w 44"/>
                  <a:gd name="T113" fmla="*/ 86 h 134"/>
                  <a:gd name="T114" fmla="*/ 6 w 44"/>
                  <a:gd name="T115" fmla="*/ 78 h 134"/>
                  <a:gd name="T116" fmla="*/ 26 w 44"/>
                  <a:gd name="T117" fmla="*/ 46 h 134"/>
                  <a:gd name="T118" fmla="*/ 30 w 44"/>
                  <a:gd name="T11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 h="134">
                    <a:moveTo>
                      <a:pt x="6" y="78"/>
                    </a:moveTo>
                    <a:lnTo>
                      <a:pt x="6" y="78"/>
                    </a:lnTo>
                    <a:lnTo>
                      <a:pt x="6" y="78"/>
                    </a:lnTo>
                    <a:lnTo>
                      <a:pt x="6" y="78"/>
                    </a:lnTo>
                    <a:lnTo>
                      <a:pt x="6" y="78"/>
                    </a:lnTo>
                    <a:lnTo>
                      <a:pt x="4" y="78"/>
                    </a:lnTo>
                    <a:lnTo>
                      <a:pt x="4" y="76"/>
                    </a:lnTo>
                    <a:lnTo>
                      <a:pt x="4" y="76"/>
                    </a:lnTo>
                    <a:lnTo>
                      <a:pt x="0" y="72"/>
                    </a:lnTo>
                    <a:lnTo>
                      <a:pt x="0" y="72"/>
                    </a:lnTo>
                    <a:lnTo>
                      <a:pt x="0" y="72"/>
                    </a:lnTo>
                    <a:lnTo>
                      <a:pt x="0" y="72"/>
                    </a:lnTo>
                    <a:lnTo>
                      <a:pt x="0" y="72"/>
                    </a:lnTo>
                    <a:lnTo>
                      <a:pt x="0" y="72"/>
                    </a:lnTo>
                    <a:lnTo>
                      <a:pt x="4" y="72"/>
                    </a:lnTo>
                    <a:lnTo>
                      <a:pt x="4" y="72"/>
                    </a:lnTo>
                    <a:lnTo>
                      <a:pt x="4" y="68"/>
                    </a:lnTo>
                    <a:lnTo>
                      <a:pt x="4" y="68"/>
                    </a:lnTo>
                    <a:lnTo>
                      <a:pt x="4" y="64"/>
                    </a:lnTo>
                    <a:lnTo>
                      <a:pt x="4" y="64"/>
                    </a:lnTo>
                    <a:lnTo>
                      <a:pt x="4" y="64"/>
                    </a:lnTo>
                    <a:lnTo>
                      <a:pt x="4" y="60"/>
                    </a:lnTo>
                    <a:lnTo>
                      <a:pt x="4" y="60"/>
                    </a:lnTo>
                    <a:lnTo>
                      <a:pt x="4" y="60"/>
                    </a:lnTo>
                    <a:lnTo>
                      <a:pt x="4" y="60"/>
                    </a:lnTo>
                    <a:lnTo>
                      <a:pt x="4" y="60"/>
                    </a:lnTo>
                    <a:lnTo>
                      <a:pt x="4" y="60"/>
                    </a:lnTo>
                    <a:lnTo>
                      <a:pt x="4" y="60"/>
                    </a:lnTo>
                    <a:lnTo>
                      <a:pt x="4" y="60"/>
                    </a:lnTo>
                    <a:lnTo>
                      <a:pt x="4" y="56"/>
                    </a:lnTo>
                    <a:lnTo>
                      <a:pt x="4" y="52"/>
                    </a:lnTo>
                    <a:lnTo>
                      <a:pt x="4" y="52"/>
                    </a:lnTo>
                    <a:lnTo>
                      <a:pt x="6" y="52"/>
                    </a:lnTo>
                    <a:lnTo>
                      <a:pt x="6" y="52"/>
                    </a:lnTo>
                    <a:lnTo>
                      <a:pt x="6" y="52"/>
                    </a:lnTo>
                    <a:lnTo>
                      <a:pt x="10" y="52"/>
                    </a:lnTo>
                    <a:lnTo>
                      <a:pt x="10" y="52"/>
                    </a:lnTo>
                    <a:lnTo>
                      <a:pt x="10" y="52"/>
                    </a:lnTo>
                    <a:lnTo>
                      <a:pt x="10" y="48"/>
                    </a:lnTo>
                    <a:lnTo>
                      <a:pt x="10" y="48"/>
                    </a:lnTo>
                    <a:lnTo>
                      <a:pt x="10" y="48"/>
                    </a:lnTo>
                    <a:lnTo>
                      <a:pt x="10" y="48"/>
                    </a:lnTo>
                    <a:lnTo>
                      <a:pt x="10" y="48"/>
                    </a:lnTo>
                    <a:lnTo>
                      <a:pt x="10" y="48"/>
                    </a:lnTo>
                    <a:lnTo>
                      <a:pt x="10" y="48"/>
                    </a:lnTo>
                    <a:lnTo>
                      <a:pt x="10" y="48"/>
                    </a:lnTo>
                    <a:lnTo>
                      <a:pt x="10" y="48"/>
                    </a:lnTo>
                    <a:lnTo>
                      <a:pt x="10" y="48"/>
                    </a:lnTo>
                    <a:lnTo>
                      <a:pt x="6" y="46"/>
                    </a:lnTo>
                    <a:lnTo>
                      <a:pt x="6" y="46"/>
                    </a:lnTo>
                    <a:lnTo>
                      <a:pt x="6" y="46"/>
                    </a:lnTo>
                    <a:lnTo>
                      <a:pt x="6" y="42"/>
                    </a:lnTo>
                    <a:lnTo>
                      <a:pt x="6" y="38"/>
                    </a:lnTo>
                    <a:lnTo>
                      <a:pt x="6" y="38"/>
                    </a:lnTo>
                    <a:lnTo>
                      <a:pt x="6" y="38"/>
                    </a:lnTo>
                    <a:lnTo>
                      <a:pt x="6" y="38"/>
                    </a:lnTo>
                    <a:lnTo>
                      <a:pt x="6" y="34"/>
                    </a:lnTo>
                    <a:lnTo>
                      <a:pt x="6" y="34"/>
                    </a:lnTo>
                    <a:lnTo>
                      <a:pt x="6" y="34"/>
                    </a:lnTo>
                    <a:lnTo>
                      <a:pt x="10" y="30"/>
                    </a:lnTo>
                    <a:lnTo>
                      <a:pt x="10" y="30"/>
                    </a:lnTo>
                    <a:lnTo>
                      <a:pt x="10" y="30"/>
                    </a:lnTo>
                    <a:lnTo>
                      <a:pt x="10" y="30"/>
                    </a:lnTo>
                    <a:lnTo>
                      <a:pt x="10" y="30"/>
                    </a:lnTo>
                    <a:lnTo>
                      <a:pt x="10" y="26"/>
                    </a:lnTo>
                    <a:lnTo>
                      <a:pt x="6" y="26"/>
                    </a:lnTo>
                    <a:lnTo>
                      <a:pt x="6" y="22"/>
                    </a:lnTo>
                    <a:lnTo>
                      <a:pt x="10" y="22"/>
                    </a:lnTo>
                    <a:lnTo>
                      <a:pt x="10" y="22"/>
                    </a:lnTo>
                    <a:lnTo>
                      <a:pt x="10" y="22"/>
                    </a:lnTo>
                    <a:lnTo>
                      <a:pt x="10" y="22"/>
                    </a:lnTo>
                    <a:lnTo>
                      <a:pt x="10" y="22"/>
                    </a:lnTo>
                    <a:lnTo>
                      <a:pt x="10" y="22"/>
                    </a:lnTo>
                    <a:lnTo>
                      <a:pt x="10" y="22"/>
                    </a:lnTo>
                    <a:lnTo>
                      <a:pt x="14" y="20"/>
                    </a:lnTo>
                    <a:lnTo>
                      <a:pt x="14" y="20"/>
                    </a:lnTo>
                    <a:lnTo>
                      <a:pt x="14" y="20"/>
                    </a:lnTo>
                    <a:lnTo>
                      <a:pt x="14" y="20"/>
                    </a:lnTo>
                    <a:lnTo>
                      <a:pt x="14" y="20"/>
                    </a:lnTo>
                    <a:lnTo>
                      <a:pt x="14" y="20"/>
                    </a:lnTo>
                    <a:lnTo>
                      <a:pt x="14" y="20"/>
                    </a:lnTo>
                    <a:lnTo>
                      <a:pt x="10" y="16"/>
                    </a:lnTo>
                    <a:lnTo>
                      <a:pt x="10" y="16"/>
                    </a:lnTo>
                    <a:lnTo>
                      <a:pt x="10" y="16"/>
                    </a:lnTo>
                    <a:lnTo>
                      <a:pt x="10" y="16"/>
                    </a:lnTo>
                    <a:lnTo>
                      <a:pt x="10" y="16"/>
                    </a:lnTo>
                    <a:lnTo>
                      <a:pt x="10" y="12"/>
                    </a:lnTo>
                    <a:lnTo>
                      <a:pt x="10" y="12"/>
                    </a:lnTo>
                    <a:lnTo>
                      <a:pt x="10" y="12"/>
                    </a:lnTo>
                    <a:lnTo>
                      <a:pt x="6" y="12"/>
                    </a:lnTo>
                    <a:lnTo>
                      <a:pt x="6" y="8"/>
                    </a:lnTo>
                    <a:lnTo>
                      <a:pt x="10" y="8"/>
                    </a:lnTo>
                    <a:lnTo>
                      <a:pt x="6" y="8"/>
                    </a:lnTo>
                    <a:lnTo>
                      <a:pt x="6" y="4"/>
                    </a:lnTo>
                    <a:lnTo>
                      <a:pt x="6" y="4"/>
                    </a:lnTo>
                    <a:lnTo>
                      <a:pt x="6" y="4"/>
                    </a:lnTo>
                    <a:lnTo>
                      <a:pt x="6" y="4"/>
                    </a:lnTo>
                    <a:lnTo>
                      <a:pt x="6" y="4"/>
                    </a:lnTo>
                    <a:lnTo>
                      <a:pt x="6" y="4"/>
                    </a:lnTo>
                    <a:lnTo>
                      <a:pt x="6" y="4"/>
                    </a:lnTo>
                    <a:lnTo>
                      <a:pt x="6" y="4"/>
                    </a:lnTo>
                    <a:lnTo>
                      <a:pt x="6" y="4"/>
                    </a:lnTo>
                    <a:lnTo>
                      <a:pt x="6" y="4"/>
                    </a:lnTo>
                    <a:lnTo>
                      <a:pt x="4" y="4"/>
                    </a:lnTo>
                    <a:lnTo>
                      <a:pt x="4" y="4"/>
                    </a:lnTo>
                    <a:lnTo>
                      <a:pt x="4" y="0"/>
                    </a:lnTo>
                    <a:lnTo>
                      <a:pt x="4" y="0"/>
                    </a:lnTo>
                    <a:lnTo>
                      <a:pt x="4" y="0"/>
                    </a:lnTo>
                    <a:lnTo>
                      <a:pt x="4" y="0"/>
                    </a:lnTo>
                    <a:lnTo>
                      <a:pt x="4" y="0"/>
                    </a:lnTo>
                    <a:lnTo>
                      <a:pt x="4" y="0"/>
                    </a:lnTo>
                    <a:lnTo>
                      <a:pt x="4" y="0"/>
                    </a:lnTo>
                    <a:lnTo>
                      <a:pt x="4" y="0"/>
                    </a:lnTo>
                    <a:lnTo>
                      <a:pt x="4" y="0"/>
                    </a:lnTo>
                    <a:lnTo>
                      <a:pt x="6" y="0"/>
                    </a:lnTo>
                    <a:lnTo>
                      <a:pt x="6" y="0"/>
                    </a:lnTo>
                    <a:lnTo>
                      <a:pt x="6" y="0"/>
                    </a:lnTo>
                    <a:lnTo>
                      <a:pt x="6" y="0"/>
                    </a:lnTo>
                    <a:lnTo>
                      <a:pt x="10" y="0"/>
                    </a:lnTo>
                    <a:lnTo>
                      <a:pt x="10" y="0"/>
                    </a:lnTo>
                    <a:lnTo>
                      <a:pt x="10" y="4"/>
                    </a:lnTo>
                    <a:lnTo>
                      <a:pt x="10" y="4"/>
                    </a:lnTo>
                    <a:lnTo>
                      <a:pt x="10" y="4"/>
                    </a:lnTo>
                    <a:lnTo>
                      <a:pt x="10" y="4"/>
                    </a:lnTo>
                    <a:lnTo>
                      <a:pt x="10" y="4"/>
                    </a:lnTo>
                    <a:lnTo>
                      <a:pt x="14" y="4"/>
                    </a:lnTo>
                    <a:lnTo>
                      <a:pt x="18" y="4"/>
                    </a:lnTo>
                    <a:lnTo>
                      <a:pt x="18" y="4"/>
                    </a:lnTo>
                    <a:lnTo>
                      <a:pt x="18" y="4"/>
                    </a:lnTo>
                    <a:lnTo>
                      <a:pt x="18" y="4"/>
                    </a:lnTo>
                    <a:lnTo>
                      <a:pt x="18" y="4"/>
                    </a:lnTo>
                    <a:lnTo>
                      <a:pt x="18" y="4"/>
                    </a:lnTo>
                    <a:lnTo>
                      <a:pt x="18" y="0"/>
                    </a:lnTo>
                    <a:lnTo>
                      <a:pt x="18" y="0"/>
                    </a:lnTo>
                    <a:lnTo>
                      <a:pt x="18" y="0"/>
                    </a:lnTo>
                    <a:lnTo>
                      <a:pt x="18" y="0"/>
                    </a:lnTo>
                    <a:lnTo>
                      <a:pt x="18" y="0"/>
                    </a:lnTo>
                    <a:lnTo>
                      <a:pt x="18" y="0"/>
                    </a:lnTo>
                    <a:lnTo>
                      <a:pt x="22" y="0"/>
                    </a:lnTo>
                    <a:lnTo>
                      <a:pt x="22" y="4"/>
                    </a:lnTo>
                    <a:lnTo>
                      <a:pt x="22" y="4"/>
                    </a:lnTo>
                    <a:lnTo>
                      <a:pt x="22" y="4"/>
                    </a:lnTo>
                    <a:lnTo>
                      <a:pt x="22" y="8"/>
                    </a:lnTo>
                    <a:lnTo>
                      <a:pt x="26" y="8"/>
                    </a:lnTo>
                    <a:lnTo>
                      <a:pt x="26" y="8"/>
                    </a:lnTo>
                    <a:lnTo>
                      <a:pt x="26" y="8"/>
                    </a:lnTo>
                    <a:lnTo>
                      <a:pt x="26" y="8"/>
                    </a:lnTo>
                    <a:lnTo>
                      <a:pt x="26" y="12"/>
                    </a:lnTo>
                    <a:lnTo>
                      <a:pt x="26" y="16"/>
                    </a:lnTo>
                    <a:lnTo>
                      <a:pt x="26" y="16"/>
                    </a:lnTo>
                    <a:lnTo>
                      <a:pt x="26" y="16"/>
                    </a:lnTo>
                    <a:lnTo>
                      <a:pt x="26" y="20"/>
                    </a:lnTo>
                    <a:lnTo>
                      <a:pt x="26" y="20"/>
                    </a:lnTo>
                    <a:lnTo>
                      <a:pt x="26" y="20"/>
                    </a:lnTo>
                    <a:lnTo>
                      <a:pt x="26" y="20"/>
                    </a:lnTo>
                    <a:lnTo>
                      <a:pt x="26" y="20"/>
                    </a:lnTo>
                    <a:lnTo>
                      <a:pt x="30" y="20"/>
                    </a:lnTo>
                    <a:lnTo>
                      <a:pt x="30" y="20"/>
                    </a:lnTo>
                    <a:lnTo>
                      <a:pt x="30" y="22"/>
                    </a:lnTo>
                    <a:lnTo>
                      <a:pt x="30" y="22"/>
                    </a:lnTo>
                    <a:lnTo>
                      <a:pt x="26" y="26"/>
                    </a:lnTo>
                    <a:lnTo>
                      <a:pt x="26" y="26"/>
                    </a:lnTo>
                    <a:lnTo>
                      <a:pt x="26" y="26"/>
                    </a:lnTo>
                    <a:lnTo>
                      <a:pt x="26" y="26"/>
                    </a:lnTo>
                    <a:lnTo>
                      <a:pt x="26" y="26"/>
                    </a:lnTo>
                    <a:lnTo>
                      <a:pt x="26" y="30"/>
                    </a:lnTo>
                    <a:lnTo>
                      <a:pt x="26" y="30"/>
                    </a:lnTo>
                    <a:lnTo>
                      <a:pt x="30" y="30"/>
                    </a:lnTo>
                    <a:lnTo>
                      <a:pt x="30" y="34"/>
                    </a:lnTo>
                    <a:lnTo>
                      <a:pt x="30" y="34"/>
                    </a:lnTo>
                    <a:lnTo>
                      <a:pt x="30" y="34"/>
                    </a:lnTo>
                    <a:lnTo>
                      <a:pt x="34" y="34"/>
                    </a:lnTo>
                    <a:lnTo>
                      <a:pt x="34" y="34"/>
                    </a:lnTo>
                    <a:lnTo>
                      <a:pt x="34" y="38"/>
                    </a:lnTo>
                    <a:lnTo>
                      <a:pt x="34" y="38"/>
                    </a:lnTo>
                    <a:lnTo>
                      <a:pt x="30" y="38"/>
                    </a:lnTo>
                    <a:lnTo>
                      <a:pt x="30" y="38"/>
                    </a:lnTo>
                    <a:lnTo>
                      <a:pt x="26" y="38"/>
                    </a:lnTo>
                    <a:lnTo>
                      <a:pt x="26" y="38"/>
                    </a:lnTo>
                    <a:lnTo>
                      <a:pt x="26" y="38"/>
                    </a:lnTo>
                    <a:lnTo>
                      <a:pt x="26" y="38"/>
                    </a:lnTo>
                    <a:lnTo>
                      <a:pt x="26" y="38"/>
                    </a:lnTo>
                    <a:lnTo>
                      <a:pt x="26" y="38"/>
                    </a:lnTo>
                    <a:lnTo>
                      <a:pt x="26" y="42"/>
                    </a:lnTo>
                    <a:lnTo>
                      <a:pt x="26" y="42"/>
                    </a:lnTo>
                    <a:lnTo>
                      <a:pt x="26" y="42"/>
                    </a:lnTo>
                    <a:lnTo>
                      <a:pt x="26" y="42"/>
                    </a:lnTo>
                    <a:lnTo>
                      <a:pt x="26" y="46"/>
                    </a:lnTo>
                    <a:lnTo>
                      <a:pt x="26" y="46"/>
                    </a:lnTo>
                    <a:lnTo>
                      <a:pt x="22" y="46"/>
                    </a:lnTo>
                    <a:lnTo>
                      <a:pt x="22" y="46"/>
                    </a:lnTo>
                    <a:lnTo>
                      <a:pt x="22" y="48"/>
                    </a:lnTo>
                    <a:lnTo>
                      <a:pt x="22" y="48"/>
                    </a:lnTo>
                    <a:lnTo>
                      <a:pt x="22" y="48"/>
                    </a:lnTo>
                    <a:lnTo>
                      <a:pt x="26" y="48"/>
                    </a:lnTo>
                    <a:lnTo>
                      <a:pt x="26" y="52"/>
                    </a:lnTo>
                    <a:lnTo>
                      <a:pt x="26" y="52"/>
                    </a:lnTo>
                    <a:lnTo>
                      <a:pt x="26" y="52"/>
                    </a:lnTo>
                    <a:lnTo>
                      <a:pt x="26" y="52"/>
                    </a:lnTo>
                    <a:lnTo>
                      <a:pt x="26" y="56"/>
                    </a:lnTo>
                    <a:lnTo>
                      <a:pt x="26" y="56"/>
                    </a:lnTo>
                    <a:lnTo>
                      <a:pt x="26" y="56"/>
                    </a:lnTo>
                    <a:lnTo>
                      <a:pt x="26" y="56"/>
                    </a:lnTo>
                    <a:lnTo>
                      <a:pt x="26" y="56"/>
                    </a:lnTo>
                    <a:lnTo>
                      <a:pt x="26" y="60"/>
                    </a:lnTo>
                    <a:lnTo>
                      <a:pt x="26" y="60"/>
                    </a:lnTo>
                    <a:lnTo>
                      <a:pt x="26" y="60"/>
                    </a:lnTo>
                    <a:lnTo>
                      <a:pt x="26" y="60"/>
                    </a:lnTo>
                    <a:lnTo>
                      <a:pt x="26" y="64"/>
                    </a:lnTo>
                    <a:lnTo>
                      <a:pt x="26" y="68"/>
                    </a:lnTo>
                    <a:lnTo>
                      <a:pt x="26" y="68"/>
                    </a:lnTo>
                    <a:lnTo>
                      <a:pt x="26" y="68"/>
                    </a:lnTo>
                    <a:lnTo>
                      <a:pt x="26" y="68"/>
                    </a:lnTo>
                    <a:lnTo>
                      <a:pt x="30" y="72"/>
                    </a:lnTo>
                    <a:lnTo>
                      <a:pt x="30" y="72"/>
                    </a:lnTo>
                    <a:lnTo>
                      <a:pt x="30" y="72"/>
                    </a:lnTo>
                    <a:lnTo>
                      <a:pt x="30" y="72"/>
                    </a:lnTo>
                    <a:lnTo>
                      <a:pt x="34" y="72"/>
                    </a:lnTo>
                    <a:lnTo>
                      <a:pt x="34" y="76"/>
                    </a:lnTo>
                    <a:lnTo>
                      <a:pt x="38" y="76"/>
                    </a:lnTo>
                    <a:lnTo>
                      <a:pt x="40" y="82"/>
                    </a:lnTo>
                    <a:lnTo>
                      <a:pt x="40" y="82"/>
                    </a:lnTo>
                    <a:lnTo>
                      <a:pt x="40" y="82"/>
                    </a:lnTo>
                    <a:lnTo>
                      <a:pt x="40" y="82"/>
                    </a:lnTo>
                    <a:lnTo>
                      <a:pt x="44" y="90"/>
                    </a:lnTo>
                    <a:lnTo>
                      <a:pt x="44" y="90"/>
                    </a:lnTo>
                    <a:lnTo>
                      <a:pt x="44" y="90"/>
                    </a:lnTo>
                    <a:lnTo>
                      <a:pt x="44" y="94"/>
                    </a:lnTo>
                    <a:lnTo>
                      <a:pt x="44" y="94"/>
                    </a:lnTo>
                    <a:lnTo>
                      <a:pt x="44" y="94"/>
                    </a:lnTo>
                    <a:lnTo>
                      <a:pt x="44" y="98"/>
                    </a:lnTo>
                    <a:lnTo>
                      <a:pt x="44" y="98"/>
                    </a:lnTo>
                    <a:lnTo>
                      <a:pt x="44" y="102"/>
                    </a:lnTo>
                    <a:lnTo>
                      <a:pt x="44" y="102"/>
                    </a:lnTo>
                    <a:lnTo>
                      <a:pt x="44" y="104"/>
                    </a:lnTo>
                    <a:lnTo>
                      <a:pt x="44" y="104"/>
                    </a:lnTo>
                    <a:lnTo>
                      <a:pt x="44" y="104"/>
                    </a:lnTo>
                    <a:lnTo>
                      <a:pt x="44" y="104"/>
                    </a:lnTo>
                    <a:lnTo>
                      <a:pt x="44" y="112"/>
                    </a:lnTo>
                    <a:lnTo>
                      <a:pt x="44" y="112"/>
                    </a:lnTo>
                    <a:lnTo>
                      <a:pt x="44" y="116"/>
                    </a:lnTo>
                    <a:lnTo>
                      <a:pt x="44" y="116"/>
                    </a:lnTo>
                    <a:lnTo>
                      <a:pt x="44" y="116"/>
                    </a:lnTo>
                    <a:lnTo>
                      <a:pt x="40" y="116"/>
                    </a:lnTo>
                    <a:lnTo>
                      <a:pt x="40" y="116"/>
                    </a:lnTo>
                    <a:lnTo>
                      <a:pt x="40" y="116"/>
                    </a:lnTo>
                    <a:lnTo>
                      <a:pt x="38" y="116"/>
                    </a:lnTo>
                    <a:lnTo>
                      <a:pt x="38" y="116"/>
                    </a:lnTo>
                    <a:lnTo>
                      <a:pt x="38" y="120"/>
                    </a:lnTo>
                    <a:lnTo>
                      <a:pt x="38" y="120"/>
                    </a:lnTo>
                    <a:lnTo>
                      <a:pt x="38" y="120"/>
                    </a:lnTo>
                    <a:lnTo>
                      <a:pt x="38" y="124"/>
                    </a:lnTo>
                    <a:lnTo>
                      <a:pt x="34" y="124"/>
                    </a:lnTo>
                    <a:lnTo>
                      <a:pt x="34" y="124"/>
                    </a:lnTo>
                    <a:lnTo>
                      <a:pt x="34" y="124"/>
                    </a:lnTo>
                    <a:lnTo>
                      <a:pt x="38" y="124"/>
                    </a:lnTo>
                    <a:lnTo>
                      <a:pt x="38" y="124"/>
                    </a:lnTo>
                    <a:lnTo>
                      <a:pt x="38" y="124"/>
                    </a:lnTo>
                    <a:lnTo>
                      <a:pt x="38" y="128"/>
                    </a:lnTo>
                    <a:lnTo>
                      <a:pt x="38" y="128"/>
                    </a:lnTo>
                    <a:lnTo>
                      <a:pt x="38" y="128"/>
                    </a:lnTo>
                    <a:lnTo>
                      <a:pt x="38" y="132"/>
                    </a:lnTo>
                    <a:lnTo>
                      <a:pt x="38" y="132"/>
                    </a:lnTo>
                    <a:lnTo>
                      <a:pt x="38" y="132"/>
                    </a:lnTo>
                    <a:lnTo>
                      <a:pt x="38" y="132"/>
                    </a:lnTo>
                    <a:lnTo>
                      <a:pt x="38" y="134"/>
                    </a:lnTo>
                    <a:lnTo>
                      <a:pt x="38" y="134"/>
                    </a:lnTo>
                    <a:lnTo>
                      <a:pt x="34" y="134"/>
                    </a:lnTo>
                    <a:lnTo>
                      <a:pt x="34" y="134"/>
                    </a:lnTo>
                    <a:lnTo>
                      <a:pt x="34" y="132"/>
                    </a:lnTo>
                    <a:lnTo>
                      <a:pt x="34" y="132"/>
                    </a:lnTo>
                    <a:lnTo>
                      <a:pt x="34" y="132"/>
                    </a:lnTo>
                    <a:lnTo>
                      <a:pt x="34" y="132"/>
                    </a:lnTo>
                    <a:lnTo>
                      <a:pt x="34" y="132"/>
                    </a:lnTo>
                    <a:lnTo>
                      <a:pt x="34" y="128"/>
                    </a:lnTo>
                    <a:lnTo>
                      <a:pt x="34" y="128"/>
                    </a:lnTo>
                    <a:lnTo>
                      <a:pt x="34" y="128"/>
                    </a:lnTo>
                    <a:lnTo>
                      <a:pt x="34" y="128"/>
                    </a:lnTo>
                    <a:lnTo>
                      <a:pt x="34" y="128"/>
                    </a:lnTo>
                    <a:lnTo>
                      <a:pt x="34" y="128"/>
                    </a:lnTo>
                    <a:lnTo>
                      <a:pt x="30" y="124"/>
                    </a:lnTo>
                    <a:lnTo>
                      <a:pt x="30" y="124"/>
                    </a:lnTo>
                    <a:lnTo>
                      <a:pt x="30" y="124"/>
                    </a:lnTo>
                    <a:lnTo>
                      <a:pt x="30" y="120"/>
                    </a:lnTo>
                    <a:lnTo>
                      <a:pt x="26" y="120"/>
                    </a:lnTo>
                    <a:lnTo>
                      <a:pt x="26" y="120"/>
                    </a:lnTo>
                    <a:lnTo>
                      <a:pt x="26" y="120"/>
                    </a:lnTo>
                    <a:lnTo>
                      <a:pt x="26" y="120"/>
                    </a:lnTo>
                    <a:lnTo>
                      <a:pt x="26" y="120"/>
                    </a:lnTo>
                    <a:lnTo>
                      <a:pt x="26" y="120"/>
                    </a:lnTo>
                    <a:lnTo>
                      <a:pt x="26" y="120"/>
                    </a:lnTo>
                    <a:lnTo>
                      <a:pt x="26" y="120"/>
                    </a:lnTo>
                    <a:lnTo>
                      <a:pt x="26" y="116"/>
                    </a:lnTo>
                    <a:lnTo>
                      <a:pt x="26" y="116"/>
                    </a:lnTo>
                    <a:lnTo>
                      <a:pt x="26" y="116"/>
                    </a:lnTo>
                    <a:lnTo>
                      <a:pt x="26" y="116"/>
                    </a:lnTo>
                    <a:lnTo>
                      <a:pt x="26" y="116"/>
                    </a:lnTo>
                    <a:lnTo>
                      <a:pt x="22" y="112"/>
                    </a:lnTo>
                    <a:lnTo>
                      <a:pt x="22" y="112"/>
                    </a:lnTo>
                    <a:lnTo>
                      <a:pt x="22" y="112"/>
                    </a:lnTo>
                    <a:lnTo>
                      <a:pt x="22" y="112"/>
                    </a:lnTo>
                    <a:lnTo>
                      <a:pt x="22" y="112"/>
                    </a:lnTo>
                    <a:lnTo>
                      <a:pt x="22" y="112"/>
                    </a:lnTo>
                    <a:lnTo>
                      <a:pt x="22" y="108"/>
                    </a:lnTo>
                    <a:lnTo>
                      <a:pt x="22" y="108"/>
                    </a:lnTo>
                    <a:lnTo>
                      <a:pt x="22" y="108"/>
                    </a:lnTo>
                    <a:lnTo>
                      <a:pt x="22" y="108"/>
                    </a:lnTo>
                    <a:lnTo>
                      <a:pt x="22" y="108"/>
                    </a:lnTo>
                    <a:lnTo>
                      <a:pt x="22" y="108"/>
                    </a:lnTo>
                    <a:lnTo>
                      <a:pt x="26" y="108"/>
                    </a:lnTo>
                    <a:lnTo>
                      <a:pt x="26" y="104"/>
                    </a:lnTo>
                    <a:lnTo>
                      <a:pt x="26" y="104"/>
                    </a:lnTo>
                    <a:lnTo>
                      <a:pt x="26" y="104"/>
                    </a:lnTo>
                    <a:lnTo>
                      <a:pt x="26" y="104"/>
                    </a:lnTo>
                    <a:lnTo>
                      <a:pt x="26" y="104"/>
                    </a:lnTo>
                    <a:lnTo>
                      <a:pt x="26" y="102"/>
                    </a:lnTo>
                    <a:lnTo>
                      <a:pt x="26" y="102"/>
                    </a:lnTo>
                    <a:lnTo>
                      <a:pt x="26" y="102"/>
                    </a:lnTo>
                    <a:lnTo>
                      <a:pt x="26" y="102"/>
                    </a:lnTo>
                    <a:lnTo>
                      <a:pt x="26" y="102"/>
                    </a:lnTo>
                    <a:lnTo>
                      <a:pt x="26" y="102"/>
                    </a:lnTo>
                    <a:lnTo>
                      <a:pt x="26" y="102"/>
                    </a:lnTo>
                    <a:lnTo>
                      <a:pt x="26" y="102"/>
                    </a:lnTo>
                    <a:lnTo>
                      <a:pt x="26" y="98"/>
                    </a:lnTo>
                    <a:lnTo>
                      <a:pt x="26" y="98"/>
                    </a:lnTo>
                    <a:lnTo>
                      <a:pt x="26" y="94"/>
                    </a:lnTo>
                    <a:lnTo>
                      <a:pt x="26" y="94"/>
                    </a:lnTo>
                    <a:lnTo>
                      <a:pt x="26" y="90"/>
                    </a:lnTo>
                    <a:lnTo>
                      <a:pt x="26" y="90"/>
                    </a:lnTo>
                    <a:lnTo>
                      <a:pt x="26" y="90"/>
                    </a:lnTo>
                    <a:lnTo>
                      <a:pt x="26" y="90"/>
                    </a:lnTo>
                    <a:lnTo>
                      <a:pt x="26" y="86"/>
                    </a:lnTo>
                    <a:lnTo>
                      <a:pt x="26" y="86"/>
                    </a:lnTo>
                    <a:lnTo>
                      <a:pt x="26" y="86"/>
                    </a:lnTo>
                    <a:lnTo>
                      <a:pt x="26" y="86"/>
                    </a:lnTo>
                    <a:lnTo>
                      <a:pt x="22" y="86"/>
                    </a:lnTo>
                    <a:lnTo>
                      <a:pt x="22" y="86"/>
                    </a:lnTo>
                    <a:lnTo>
                      <a:pt x="22" y="86"/>
                    </a:lnTo>
                    <a:lnTo>
                      <a:pt x="18" y="86"/>
                    </a:lnTo>
                    <a:lnTo>
                      <a:pt x="14" y="86"/>
                    </a:lnTo>
                    <a:lnTo>
                      <a:pt x="14" y="86"/>
                    </a:lnTo>
                    <a:lnTo>
                      <a:pt x="14" y="86"/>
                    </a:lnTo>
                    <a:lnTo>
                      <a:pt x="10" y="86"/>
                    </a:lnTo>
                    <a:lnTo>
                      <a:pt x="10" y="82"/>
                    </a:lnTo>
                    <a:lnTo>
                      <a:pt x="10" y="82"/>
                    </a:lnTo>
                    <a:lnTo>
                      <a:pt x="6" y="82"/>
                    </a:lnTo>
                    <a:lnTo>
                      <a:pt x="6" y="78"/>
                    </a:lnTo>
                    <a:lnTo>
                      <a:pt x="6" y="78"/>
                    </a:lnTo>
                    <a:lnTo>
                      <a:pt x="6" y="78"/>
                    </a:lnTo>
                    <a:lnTo>
                      <a:pt x="6" y="78"/>
                    </a:lnTo>
                    <a:close/>
                    <a:moveTo>
                      <a:pt x="26" y="46"/>
                    </a:moveTo>
                    <a:lnTo>
                      <a:pt x="26" y="46"/>
                    </a:lnTo>
                    <a:lnTo>
                      <a:pt x="26" y="46"/>
                    </a:lnTo>
                    <a:lnTo>
                      <a:pt x="26" y="46"/>
                    </a:lnTo>
                    <a:lnTo>
                      <a:pt x="26" y="46"/>
                    </a:lnTo>
                    <a:lnTo>
                      <a:pt x="26" y="46"/>
                    </a:lnTo>
                    <a:close/>
                    <a:moveTo>
                      <a:pt x="30" y="46"/>
                    </a:moveTo>
                    <a:lnTo>
                      <a:pt x="30" y="46"/>
                    </a:lnTo>
                    <a:lnTo>
                      <a:pt x="30" y="46"/>
                    </a:lnTo>
                    <a:lnTo>
                      <a:pt x="30" y="46"/>
                    </a:lnTo>
                    <a:lnTo>
                      <a:pt x="30" y="46"/>
                    </a:lnTo>
                    <a:lnTo>
                      <a:pt x="30" y="46"/>
                    </a:lnTo>
                    <a:lnTo>
                      <a:pt x="30" y="46"/>
                    </a:lnTo>
                    <a:lnTo>
                      <a:pt x="30" y="4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59" name="Freeform 156">
                <a:extLst>
                  <a:ext uri="{FF2B5EF4-FFF2-40B4-BE49-F238E27FC236}">
                    <a16:creationId xmlns:a16="http://schemas.microsoft.com/office/drawing/2014/main" id="{E907CCC5-F0EF-0BA2-A1EE-9E921BA3A924}"/>
                  </a:ext>
                </a:extLst>
              </p:cNvPr>
              <p:cNvSpPr>
                <a:spLocks/>
              </p:cNvSpPr>
              <p:nvPr/>
            </p:nvSpPr>
            <p:spPr bwMode="auto">
              <a:xfrm>
                <a:off x="4121150" y="3870393"/>
                <a:ext cx="368300" cy="412750"/>
              </a:xfrm>
              <a:custGeom>
                <a:avLst/>
                <a:gdLst>
                  <a:gd name="T0" fmla="*/ 26 w 232"/>
                  <a:gd name="T1" fmla="*/ 226 h 260"/>
                  <a:gd name="T2" fmla="*/ 18 w 232"/>
                  <a:gd name="T3" fmla="*/ 224 h 260"/>
                  <a:gd name="T4" fmla="*/ 8 w 232"/>
                  <a:gd name="T5" fmla="*/ 224 h 260"/>
                  <a:gd name="T6" fmla="*/ 12 w 232"/>
                  <a:gd name="T7" fmla="*/ 208 h 260"/>
                  <a:gd name="T8" fmla="*/ 0 w 232"/>
                  <a:gd name="T9" fmla="*/ 200 h 260"/>
                  <a:gd name="T10" fmla="*/ 4 w 232"/>
                  <a:gd name="T11" fmla="*/ 190 h 260"/>
                  <a:gd name="T12" fmla="*/ 0 w 232"/>
                  <a:gd name="T13" fmla="*/ 182 h 260"/>
                  <a:gd name="T14" fmla="*/ 8 w 232"/>
                  <a:gd name="T15" fmla="*/ 168 h 260"/>
                  <a:gd name="T16" fmla="*/ 18 w 232"/>
                  <a:gd name="T17" fmla="*/ 174 h 260"/>
                  <a:gd name="T18" fmla="*/ 30 w 232"/>
                  <a:gd name="T19" fmla="*/ 170 h 260"/>
                  <a:gd name="T20" fmla="*/ 42 w 232"/>
                  <a:gd name="T21" fmla="*/ 168 h 260"/>
                  <a:gd name="T22" fmla="*/ 60 w 232"/>
                  <a:gd name="T23" fmla="*/ 168 h 260"/>
                  <a:gd name="T24" fmla="*/ 82 w 232"/>
                  <a:gd name="T25" fmla="*/ 168 h 260"/>
                  <a:gd name="T26" fmla="*/ 98 w 232"/>
                  <a:gd name="T27" fmla="*/ 152 h 260"/>
                  <a:gd name="T28" fmla="*/ 90 w 232"/>
                  <a:gd name="T29" fmla="*/ 122 h 260"/>
                  <a:gd name="T30" fmla="*/ 86 w 232"/>
                  <a:gd name="T31" fmla="*/ 92 h 260"/>
                  <a:gd name="T32" fmla="*/ 86 w 232"/>
                  <a:gd name="T33" fmla="*/ 68 h 260"/>
                  <a:gd name="T34" fmla="*/ 82 w 232"/>
                  <a:gd name="T35" fmla="*/ 42 h 260"/>
                  <a:gd name="T36" fmla="*/ 78 w 232"/>
                  <a:gd name="T37" fmla="*/ 12 h 260"/>
                  <a:gd name="T38" fmla="*/ 90 w 232"/>
                  <a:gd name="T39" fmla="*/ 0 h 260"/>
                  <a:gd name="T40" fmla="*/ 120 w 232"/>
                  <a:gd name="T41" fmla="*/ 12 h 260"/>
                  <a:gd name="T42" fmla="*/ 142 w 232"/>
                  <a:gd name="T43" fmla="*/ 34 h 260"/>
                  <a:gd name="T44" fmla="*/ 164 w 232"/>
                  <a:gd name="T45" fmla="*/ 52 h 260"/>
                  <a:gd name="T46" fmla="*/ 188 w 232"/>
                  <a:gd name="T47" fmla="*/ 72 h 260"/>
                  <a:gd name="T48" fmla="*/ 194 w 232"/>
                  <a:gd name="T49" fmla="*/ 78 h 260"/>
                  <a:gd name="T50" fmla="*/ 206 w 232"/>
                  <a:gd name="T51" fmla="*/ 86 h 260"/>
                  <a:gd name="T52" fmla="*/ 218 w 232"/>
                  <a:gd name="T53" fmla="*/ 96 h 260"/>
                  <a:gd name="T54" fmla="*/ 228 w 232"/>
                  <a:gd name="T55" fmla="*/ 104 h 260"/>
                  <a:gd name="T56" fmla="*/ 232 w 232"/>
                  <a:gd name="T57" fmla="*/ 130 h 260"/>
                  <a:gd name="T58" fmla="*/ 232 w 232"/>
                  <a:gd name="T59" fmla="*/ 152 h 260"/>
                  <a:gd name="T60" fmla="*/ 224 w 232"/>
                  <a:gd name="T61" fmla="*/ 164 h 260"/>
                  <a:gd name="T62" fmla="*/ 214 w 232"/>
                  <a:gd name="T63" fmla="*/ 168 h 260"/>
                  <a:gd name="T64" fmla="*/ 188 w 232"/>
                  <a:gd name="T65" fmla="*/ 174 h 260"/>
                  <a:gd name="T66" fmla="*/ 176 w 232"/>
                  <a:gd name="T67" fmla="*/ 178 h 260"/>
                  <a:gd name="T68" fmla="*/ 164 w 232"/>
                  <a:gd name="T69" fmla="*/ 174 h 260"/>
                  <a:gd name="T70" fmla="*/ 146 w 232"/>
                  <a:gd name="T71" fmla="*/ 186 h 260"/>
                  <a:gd name="T72" fmla="*/ 132 w 232"/>
                  <a:gd name="T73" fmla="*/ 194 h 260"/>
                  <a:gd name="T74" fmla="*/ 128 w 232"/>
                  <a:gd name="T75" fmla="*/ 200 h 260"/>
                  <a:gd name="T76" fmla="*/ 120 w 232"/>
                  <a:gd name="T77" fmla="*/ 204 h 260"/>
                  <a:gd name="T78" fmla="*/ 112 w 232"/>
                  <a:gd name="T79" fmla="*/ 212 h 260"/>
                  <a:gd name="T80" fmla="*/ 104 w 232"/>
                  <a:gd name="T81" fmla="*/ 226 h 260"/>
                  <a:gd name="T82" fmla="*/ 98 w 232"/>
                  <a:gd name="T83" fmla="*/ 242 h 260"/>
                  <a:gd name="T84" fmla="*/ 94 w 232"/>
                  <a:gd name="T85" fmla="*/ 256 h 260"/>
                  <a:gd name="T86" fmla="*/ 82 w 232"/>
                  <a:gd name="T87" fmla="*/ 256 h 260"/>
                  <a:gd name="T88" fmla="*/ 82 w 232"/>
                  <a:gd name="T89" fmla="*/ 250 h 260"/>
                  <a:gd name="T90" fmla="*/ 74 w 232"/>
                  <a:gd name="T91" fmla="*/ 260 h 260"/>
                  <a:gd name="T92" fmla="*/ 60 w 232"/>
                  <a:gd name="T93" fmla="*/ 256 h 260"/>
                  <a:gd name="T94" fmla="*/ 52 w 232"/>
                  <a:gd name="T95" fmla="*/ 250 h 260"/>
                  <a:gd name="T96" fmla="*/ 48 w 232"/>
                  <a:gd name="T97" fmla="*/ 242 h 260"/>
                  <a:gd name="T98" fmla="*/ 44 w 232"/>
                  <a:gd name="T99" fmla="*/ 234 h 260"/>
                  <a:gd name="T100" fmla="*/ 42 w 232"/>
                  <a:gd name="T101" fmla="*/ 220 h 260"/>
                  <a:gd name="T102" fmla="*/ 34 w 232"/>
                  <a:gd name="T103" fmla="*/ 22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0">
                    <a:moveTo>
                      <a:pt x="34" y="226"/>
                    </a:moveTo>
                    <a:lnTo>
                      <a:pt x="30" y="226"/>
                    </a:lnTo>
                    <a:lnTo>
                      <a:pt x="30" y="224"/>
                    </a:lnTo>
                    <a:lnTo>
                      <a:pt x="26" y="224"/>
                    </a:lnTo>
                    <a:lnTo>
                      <a:pt x="26" y="226"/>
                    </a:lnTo>
                    <a:lnTo>
                      <a:pt x="22" y="226"/>
                    </a:lnTo>
                    <a:lnTo>
                      <a:pt x="22" y="230"/>
                    </a:lnTo>
                    <a:lnTo>
                      <a:pt x="18" y="230"/>
                    </a:lnTo>
                    <a:lnTo>
                      <a:pt x="18" y="226"/>
                    </a:lnTo>
                    <a:lnTo>
                      <a:pt x="18" y="224"/>
                    </a:lnTo>
                    <a:lnTo>
                      <a:pt x="14" y="224"/>
                    </a:lnTo>
                    <a:lnTo>
                      <a:pt x="14" y="226"/>
                    </a:lnTo>
                    <a:lnTo>
                      <a:pt x="12" y="226"/>
                    </a:lnTo>
                    <a:lnTo>
                      <a:pt x="8" y="226"/>
                    </a:lnTo>
                    <a:lnTo>
                      <a:pt x="8" y="224"/>
                    </a:lnTo>
                    <a:lnTo>
                      <a:pt x="12" y="224"/>
                    </a:lnTo>
                    <a:lnTo>
                      <a:pt x="12" y="220"/>
                    </a:lnTo>
                    <a:lnTo>
                      <a:pt x="12" y="216"/>
                    </a:lnTo>
                    <a:lnTo>
                      <a:pt x="12" y="212"/>
                    </a:lnTo>
                    <a:lnTo>
                      <a:pt x="12" y="208"/>
                    </a:lnTo>
                    <a:lnTo>
                      <a:pt x="8" y="208"/>
                    </a:lnTo>
                    <a:lnTo>
                      <a:pt x="8" y="204"/>
                    </a:lnTo>
                    <a:lnTo>
                      <a:pt x="4" y="204"/>
                    </a:lnTo>
                    <a:lnTo>
                      <a:pt x="4" y="200"/>
                    </a:lnTo>
                    <a:lnTo>
                      <a:pt x="0" y="200"/>
                    </a:lnTo>
                    <a:lnTo>
                      <a:pt x="0" y="196"/>
                    </a:lnTo>
                    <a:lnTo>
                      <a:pt x="4" y="196"/>
                    </a:lnTo>
                    <a:lnTo>
                      <a:pt x="4" y="194"/>
                    </a:lnTo>
                    <a:lnTo>
                      <a:pt x="0" y="194"/>
                    </a:lnTo>
                    <a:lnTo>
                      <a:pt x="4" y="190"/>
                    </a:lnTo>
                    <a:lnTo>
                      <a:pt x="0" y="190"/>
                    </a:lnTo>
                    <a:lnTo>
                      <a:pt x="0" y="186"/>
                    </a:lnTo>
                    <a:lnTo>
                      <a:pt x="0" y="182"/>
                    </a:lnTo>
                    <a:lnTo>
                      <a:pt x="0" y="178"/>
                    </a:lnTo>
                    <a:lnTo>
                      <a:pt x="0" y="182"/>
                    </a:lnTo>
                    <a:lnTo>
                      <a:pt x="4" y="178"/>
                    </a:lnTo>
                    <a:lnTo>
                      <a:pt x="4" y="174"/>
                    </a:lnTo>
                    <a:lnTo>
                      <a:pt x="4" y="170"/>
                    </a:lnTo>
                    <a:lnTo>
                      <a:pt x="4" y="168"/>
                    </a:lnTo>
                    <a:lnTo>
                      <a:pt x="8" y="168"/>
                    </a:lnTo>
                    <a:lnTo>
                      <a:pt x="8" y="164"/>
                    </a:lnTo>
                    <a:lnTo>
                      <a:pt x="12" y="164"/>
                    </a:lnTo>
                    <a:lnTo>
                      <a:pt x="12" y="168"/>
                    </a:lnTo>
                    <a:lnTo>
                      <a:pt x="14" y="170"/>
                    </a:lnTo>
                    <a:lnTo>
                      <a:pt x="18" y="174"/>
                    </a:lnTo>
                    <a:lnTo>
                      <a:pt x="18" y="170"/>
                    </a:lnTo>
                    <a:lnTo>
                      <a:pt x="18" y="168"/>
                    </a:lnTo>
                    <a:lnTo>
                      <a:pt x="22" y="168"/>
                    </a:lnTo>
                    <a:lnTo>
                      <a:pt x="26" y="168"/>
                    </a:lnTo>
                    <a:lnTo>
                      <a:pt x="30" y="170"/>
                    </a:lnTo>
                    <a:lnTo>
                      <a:pt x="34" y="170"/>
                    </a:lnTo>
                    <a:lnTo>
                      <a:pt x="34" y="168"/>
                    </a:lnTo>
                    <a:lnTo>
                      <a:pt x="38" y="168"/>
                    </a:lnTo>
                    <a:lnTo>
                      <a:pt x="42" y="164"/>
                    </a:lnTo>
                    <a:lnTo>
                      <a:pt x="42" y="168"/>
                    </a:lnTo>
                    <a:lnTo>
                      <a:pt x="44" y="168"/>
                    </a:lnTo>
                    <a:lnTo>
                      <a:pt x="48" y="168"/>
                    </a:lnTo>
                    <a:lnTo>
                      <a:pt x="52" y="168"/>
                    </a:lnTo>
                    <a:lnTo>
                      <a:pt x="56" y="168"/>
                    </a:lnTo>
                    <a:lnTo>
                      <a:pt x="60" y="168"/>
                    </a:lnTo>
                    <a:lnTo>
                      <a:pt x="64" y="168"/>
                    </a:lnTo>
                    <a:lnTo>
                      <a:pt x="68" y="168"/>
                    </a:lnTo>
                    <a:lnTo>
                      <a:pt x="72" y="168"/>
                    </a:lnTo>
                    <a:lnTo>
                      <a:pt x="78" y="168"/>
                    </a:lnTo>
                    <a:lnTo>
                      <a:pt x="82" y="168"/>
                    </a:lnTo>
                    <a:lnTo>
                      <a:pt x="86" y="168"/>
                    </a:lnTo>
                    <a:lnTo>
                      <a:pt x="94" y="168"/>
                    </a:lnTo>
                    <a:lnTo>
                      <a:pt x="94" y="160"/>
                    </a:lnTo>
                    <a:lnTo>
                      <a:pt x="98" y="156"/>
                    </a:lnTo>
                    <a:lnTo>
                      <a:pt x="98" y="152"/>
                    </a:lnTo>
                    <a:lnTo>
                      <a:pt x="94" y="148"/>
                    </a:lnTo>
                    <a:lnTo>
                      <a:pt x="94" y="144"/>
                    </a:lnTo>
                    <a:lnTo>
                      <a:pt x="90" y="134"/>
                    </a:lnTo>
                    <a:lnTo>
                      <a:pt x="90" y="126"/>
                    </a:lnTo>
                    <a:lnTo>
                      <a:pt x="90" y="122"/>
                    </a:lnTo>
                    <a:lnTo>
                      <a:pt x="90" y="118"/>
                    </a:lnTo>
                    <a:lnTo>
                      <a:pt x="90" y="112"/>
                    </a:lnTo>
                    <a:lnTo>
                      <a:pt x="90" y="104"/>
                    </a:lnTo>
                    <a:lnTo>
                      <a:pt x="90" y="100"/>
                    </a:lnTo>
                    <a:lnTo>
                      <a:pt x="86" y="92"/>
                    </a:lnTo>
                    <a:lnTo>
                      <a:pt x="86" y="86"/>
                    </a:lnTo>
                    <a:lnTo>
                      <a:pt x="86" y="78"/>
                    </a:lnTo>
                    <a:lnTo>
                      <a:pt x="86" y="74"/>
                    </a:lnTo>
                    <a:lnTo>
                      <a:pt x="86" y="72"/>
                    </a:lnTo>
                    <a:lnTo>
                      <a:pt x="86" y="68"/>
                    </a:lnTo>
                    <a:lnTo>
                      <a:pt x="86" y="64"/>
                    </a:lnTo>
                    <a:lnTo>
                      <a:pt x="86" y="60"/>
                    </a:lnTo>
                    <a:lnTo>
                      <a:pt x="82" y="56"/>
                    </a:lnTo>
                    <a:lnTo>
                      <a:pt x="82" y="52"/>
                    </a:lnTo>
                    <a:lnTo>
                      <a:pt x="82" y="42"/>
                    </a:lnTo>
                    <a:lnTo>
                      <a:pt x="82" y="38"/>
                    </a:lnTo>
                    <a:lnTo>
                      <a:pt x="82" y="30"/>
                    </a:lnTo>
                    <a:lnTo>
                      <a:pt x="82" y="22"/>
                    </a:lnTo>
                    <a:lnTo>
                      <a:pt x="78" y="16"/>
                    </a:lnTo>
                    <a:lnTo>
                      <a:pt x="78" y="12"/>
                    </a:lnTo>
                    <a:lnTo>
                      <a:pt x="78" y="8"/>
                    </a:lnTo>
                    <a:lnTo>
                      <a:pt x="78" y="0"/>
                    </a:lnTo>
                    <a:lnTo>
                      <a:pt x="82" y="0"/>
                    </a:lnTo>
                    <a:lnTo>
                      <a:pt x="86" y="0"/>
                    </a:lnTo>
                    <a:lnTo>
                      <a:pt x="90" y="0"/>
                    </a:lnTo>
                    <a:lnTo>
                      <a:pt x="102" y="0"/>
                    </a:lnTo>
                    <a:lnTo>
                      <a:pt x="104" y="0"/>
                    </a:lnTo>
                    <a:lnTo>
                      <a:pt x="108" y="4"/>
                    </a:lnTo>
                    <a:lnTo>
                      <a:pt x="112" y="8"/>
                    </a:lnTo>
                    <a:lnTo>
                      <a:pt x="120" y="12"/>
                    </a:lnTo>
                    <a:lnTo>
                      <a:pt x="124" y="16"/>
                    </a:lnTo>
                    <a:lnTo>
                      <a:pt x="128" y="18"/>
                    </a:lnTo>
                    <a:lnTo>
                      <a:pt x="132" y="22"/>
                    </a:lnTo>
                    <a:lnTo>
                      <a:pt x="138" y="26"/>
                    </a:lnTo>
                    <a:lnTo>
                      <a:pt x="142" y="34"/>
                    </a:lnTo>
                    <a:lnTo>
                      <a:pt x="146" y="38"/>
                    </a:lnTo>
                    <a:lnTo>
                      <a:pt x="154" y="42"/>
                    </a:lnTo>
                    <a:lnTo>
                      <a:pt x="158" y="44"/>
                    </a:lnTo>
                    <a:lnTo>
                      <a:pt x="160" y="48"/>
                    </a:lnTo>
                    <a:lnTo>
                      <a:pt x="164" y="52"/>
                    </a:lnTo>
                    <a:lnTo>
                      <a:pt x="172" y="56"/>
                    </a:lnTo>
                    <a:lnTo>
                      <a:pt x="176" y="60"/>
                    </a:lnTo>
                    <a:lnTo>
                      <a:pt x="180" y="60"/>
                    </a:lnTo>
                    <a:lnTo>
                      <a:pt x="184" y="68"/>
                    </a:lnTo>
                    <a:lnTo>
                      <a:pt x="188" y="72"/>
                    </a:lnTo>
                    <a:lnTo>
                      <a:pt x="190" y="72"/>
                    </a:lnTo>
                    <a:lnTo>
                      <a:pt x="190" y="74"/>
                    </a:lnTo>
                    <a:lnTo>
                      <a:pt x="188" y="74"/>
                    </a:lnTo>
                    <a:lnTo>
                      <a:pt x="190" y="78"/>
                    </a:lnTo>
                    <a:lnTo>
                      <a:pt x="194" y="78"/>
                    </a:lnTo>
                    <a:lnTo>
                      <a:pt x="194" y="82"/>
                    </a:lnTo>
                    <a:lnTo>
                      <a:pt x="198" y="82"/>
                    </a:lnTo>
                    <a:lnTo>
                      <a:pt x="198" y="86"/>
                    </a:lnTo>
                    <a:lnTo>
                      <a:pt x="202" y="86"/>
                    </a:lnTo>
                    <a:lnTo>
                      <a:pt x="206" y="86"/>
                    </a:lnTo>
                    <a:lnTo>
                      <a:pt x="206" y="88"/>
                    </a:lnTo>
                    <a:lnTo>
                      <a:pt x="210" y="88"/>
                    </a:lnTo>
                    <a:lnTo>
                      <a:pt x="214" y="88"/>
                    </a:lnTo>
                    <a:lnTo>
                      <a:pt x="218" y="92"/>
                    </a:lnTo>
                    <a:lnTo>
                      <a:pt x="218" y="96"/>
                    </a:lnTo>
                    <a:lnTo>
                      <a:pt x="218" y="100"/>
                    </a:lnTo>
                    <a:lnTo>
                      <a:pt x="218" y="104"/>
                    </a:lnTo>
                    <a:lnTo>
                      <a:pt x="220" y="108"/>
                    </a:lnTo>
                    <a:lnTo>
                      <a:pt x="224" y="104"/>
                    </a:lnTo>
                    <a:lnTo>
                      <a:pt x="228" y="104"/>
                    </a:lnTo>
                    <a:lnTo>
                      <a:pt x="232" y="104"/>
                    </a:lnTo>
                    <a:lnTo>
                      <a:pt x="232" y="108"/>
                    </a:lnTo>
                    <a:lnTo>
                      <a:pt x="232" y="112"/>
                    </a:lnTo>
                    <a:lnTo>
                      <a:pt x="232" y="122"/>
                    </a:lnTo>
                    <a:lnTo>
                      <a:pt x="232" y="130"/>
                    </a:lnTo>
                    <a:lnTo>
                      <a:pt x="232" y="134"/>
                    </a:lnTo>
                    <a:lnTo>
                      <a:pt x="232" y="138"/>
                    </a:lnTo>
                    <a:lnTo>
                      <a:pt x="232" y="142"/>
                    </a:lnTo>
                    <a:lnTo>
                      <a:pt x="232" y="144"/>
                    </a:lnTo>
                    <a:lnTo>
                      <a:pt x="232" y="152"/>
                    </a:lnTo>
                    <a:lnTo>
                      <a:pt x="228" y="152"/>
                    </a:lnTo>
                    <a:lnTo>
                      <a:pt x="228" y="156"/>
                    </a:lnTo>
                    <a:lnTo>
                      <a:pt x="228" y="160"/>
                    </a:lnTo>
                    <a:lnTo>
                      <a:pt x="228" y="164"/>
                    </a:lnTo>
                    <a:lnTo>
                      <a:pt x="224" y="164"/>
                    </a:lnTo>
                    <a:lnTo>
                      <a:pt x="224" y="168"/>
                    </a:lnTo>
                    <a:lnTo>
                      <a:pt x="220" y="168"/>
                    </a:lnTo>
                    <a:lnTo>
                      <a:pt x="220" y="170"/>
                    </a:lnTo>
                    <a:lnTo>
                      <a:pt x="218" y="168"/>
                    </a:lnTo>
                    <a:lnTo>
                      <a:pt x="214" y="168"/>
                    </a:lnTo>
                    <a:lnTo>
                      <a:pt x="214" y="170"/>
                    </a:lnTo>
                    <a:lnTo>
                      <a:pt x="210" y="170"/>
                    </a:lnTo>
                    <a:lnTo>
                      <a:pt x="198" y="170"/>
                    </a:lnTo>
                    <a:lnTo>
                      <a:pt x="190" y="170"/>
                    </a:lnTo>
                    <a:lnTo>
                      <a:pt x="188" y="174"/>
                    </a:lnTo>
                    <a:lnTo>
                      <a:pt x="184" y="178"/>
                    </a:lnTo>
                    <a:lnTo>
                      <a:pt x="180" y="178"/>
                    </a:lnTo>
                    <a:lnTo>
                      <a:pt x="180" y="174"/>
                    </a:lnTo>
                    <a:lnTo>
                      <a:pt x="180" y="178"/>
                    </a:lnTo>
                    <a:lnTo>
                      <a:pt x="176" y="178"/>
                    </a:lnTo>
                    <a:lnTo>
                      <a:pt x="176" y="174"/>
                    </a:lnTo>
                    <a:lnTo>
                      <a:pt x="176" y="178"/>
                    </a:lnTo>
                    <a:lnTo>
                      <a:pt x="172" y="174"/>
                    </a:lnTo>
                    <a:lnTo>
                      <a:pt x="168" y="174"/>
                    </a:lnTo>
                    <a:lnTo>
                      <a:pt x="164" y="174"/>
                    </a:lnTo>
                    <a:lnTo>
                      <a:pt x="160" y="174"/>
                    </a:lnTo>
                    <a:lnTo>
                      <a:pt x="158" y="178"/>
                    </a:lnTo>
                    <a:lnTo>
                      <a:pt x="154" y="182"/>
                    </a:lnTo>
                    <a:lnTo>
                      <a:pt x="150" y="186"/>
                    </a:lnTo>
                    <a:lnTo>
                      <a:pt x="146" y="186"/>
                    </a:lnTo>
                    <a:lnTo>
                      <a:pt x="142" y="186"/>
                    </a:lnTo>
                    <a:lnTo>
                      <a:pt x="142" y="190"/>
                    </a:lnTo>
                    <a:lnTo>
                      <a:pt x="138" y="190"/>
                    </a:lnTo>
                    <a:lnTo>
                      <a:pt x="134" y="190"/>
                    </a:lnTo>
                    <a:lnTo>
                      <a:pt x="132" y="194"/>
                    </a:lnTo>
                    <a:lnTo>
                      <a:pt x="132" y="196"/>
                    </a:lnTo>
                    <a:lnTo>
                      <a:pt x="132" y="200"/>
                    </a:lnTo>
                    <a:lnTo>
                      <a:pt x="128" y="200"/>
                    </a:lnTo>
                    <a:lnTo>
                      <a:pt x="128" y="196"/>
                    </a:lnTo>
                    <a:lnTo>
                      <a:pt x="128" y="200"/>
                    </a:lnTo>
                    <a:lnTo>
                      <a:pt x="128" y="204"/>
                    </a:lnTo>
                    <a:lnTo>
                      <a:pt x="124" y="204"/>
                    </a:lnTo>
                    <a:lnTo>
                      <a:pt x="124" y="208"/>
                    </a:lnTo>
                    <a:lnTo>
                      <a:pt x="120" y="208"/>
                    </a:lnTo>
                    <a:lnTo>
                      <a:pt x="120" y="204"/>
                    </a:lnTo>
                    <a:lnTo>
                      <a:pt x="116" y="204"/>
                    </a:lnTo>
                    <a:lnTo>
                      <a:pt x="116" y="200"/>
                    </a:lnTo>
                    <a:lnTo>
                      <a:pt x="112" y="204"/>
                    </a:lnTo>
                    <a:lnTo>
                      <a:pt x="112" y="208"/>
                    </a:lnTo>
                    <a:lnTo>
                      <a:pt x="112" y="212"/>
                    </a:lnTo>
                    <a:lnTo>
                      <a:pt x="112" y="216"/>
                    </a:lnTo>
                    <a:lnTo>
                      <a:pt x="108" y="216"/>
                    </a:lnTo>
                    <a:lnTo>
                      <a:pt x="108" y="220"/>
                    </a:lnTo>
                    <a:lnTo>
                      <a:pt x="108" y="224"/>
                    </a:lnTo>
                    <a:lnTo>
                      <a:pt x="104" y="226"/>
                    </a:lnTo>
                    <a:lnTo>
                      <a:pt x="102" y="226"/>
                    </a:lnTo>
                    <a:lnTo>
                      <a:pt x="98" y="230"/>
                    </a:lnTo>
                    <a:lnTo>
                      <a:pt x="98" y="234"/>
                    </a:lnTo>
                    <a:lnTo>
                      <a:pt x="98" y="238"/>
                    </a:lnTo>
                    <a:lnTo>
                      <a:pt x="98" y="242"/>
                    </a:lnTo>
                    <a:lnTo>
                      <a:pt x="98" y="246"/>
                    </a:lnTo>
                    <a:lnTo>
                      <a:pt x="94" y="246"/>
                    </a:lnTo>
                    <a:lnTo>
                      <a:pt x="94" y="250"/>
                    </a:lnTo>
                    <a:lnTo>
                      <a:pt x="94" y="252"/>
                    </a:lnTo>
                    <a:lnTo>
                      <a:pt x="94" y="256"/>
                    </a:lnTo>
                    <a:lnTo>
                      <a:pt x="94" y="252"/>
                    </a:lnTo>
                    <a:lnTo>
                      <a:pt x="90" y="256"/>
                    </a:lnTo>
                    <a:lnTo>
                      <a:pt x="86" y="256"/>
                    </a:lnTo>
                    <a:lnTo>
                      <a:pt x="86" y="260"/>
                    </a:lnTo>
                    <a:lnTo>
                      <a:pt x="82" y="256"/>
                    </a:lnTo>
                    <a:lnTo>
                      <a:pt x="86" y="256"/>
                    </a:lnTo>
                    <a:lnTo>
                      <a:pt x="86" y="252"/>
                    </a:lnTo>
                    <a:lnTo>
                      <a:pt x="82" y="252"/>
                    </a:lnTo>
                    <a:lnTo>
                      <a:pt x="86" y="252"/>
                    </a:lnTo>
                    <a:lnTo>
                      <a:pt x="82" y="250"/>
                    </a:lnTo>
                    <a:lnTo>
                      <a:pt x="82" y="252"/>
                    </a:lnTo>
                    <a:lnTo>
                      <a:pt x="78" y="252"/>
                    </a:lnTo>
                    <a:lnTo>
                      <a:pt x="78" y="256"/>
                    </a:lnTo>
                    <a:lnTo>
                      <a:pt x="74" y="256"/>
                    </a:lnTo>
                    <a:lnTo>
                      <a:pt x="74" y="260"/>
                    </a:lnTo>
                    <a:lnTo>
                      <a:pt x="72" y="260"/>
                    </a:lnTo>
                    <a:lnTo>
                      <a:pt x="72" y="256"/>
                    </a:lnTo>
                    <a:lnTo>
                      <a:pt x="68" y="256"/>
                    </a:lnTo>
                    <a:lnTo>
                      <a:pt x="64" y="256"/>
                    </a:lnTo>
                    <a:lnTo>
                      <a:pt x="60" y="256"/>
                    </a:lnTo>
                    <a:lnTo>
                      <a:pt x="60" y="260"/>
                    </a:lnTo>
                    <a:lnTo>
                      <a:pt x="60" y="256"/>
                    </a:lnTo>
                    <a:lnTo>
                      <a:pt x="56" y="256"/>
                    </a:lnTo>
                    <a:lnTo>
                      <a:pt x="56" y="252"/>
                    </a:lnTo>
                    <a:lnTo>
                      <a:pt x="52" y="250"/>
                    </a:lnTo>
                    <a:lnTo>
                      <a:pt x="56" y="250"/>
                    </a:lnTo>
                    <a:lnTo>
                      <a:pt x="56" y="246"/>
                    </a:lnTo>
                    <a:lnTo>
                      <a:pt x="52" y="246"/>
                    </a:lnTo>
                    <a:lnTo>
                      <a:pt x="48" y="246"/>
                    </a:lnTo>
                    <a:lnTo>
                      <a:pt x="48" y="242"/>
                    </a:lnTo>
                    <a:lnTo>
                      <a:pt x="52" y="242"/>
                    </a:lnTo>
                    <a:lnTo>
                      <a:pt x="52" y="238"/>
                    </a:lnTo>
                    <a:lnTo>
                      <a:pt x="48" y="238"/>
                    </a:lnTo>
                    <a:lnTo>
                      <a:pt x="48" y="234"/>
                    </a:lnTo>
                    <a:lnTo>
                      <a:pt x="44" y="234"/>
                    </a:lnTo>
                    <a:lnTo>
                      <a:pt x="48" y="230"/>
                    </a:lnTo>
                    <a:lnTo>
                      <a:pt x="48" y="226"/>
                    </a:lnTo>
                    <a:lnTo>
                      <a:pt x="44" y="224"/>
                    </a:lnTo>
                    <a:lnTo>
                      <a:pt x="44" y="220"/>
                    </a:lnTo>
                    <a:lnTo>
                      <a:pt x="42" y="220"/>
                    </a:lnTo>
                    <a:lnTo>
                      <a:pt x="38" y="220"/>
                    </a:lnTo>
                    <a:lnTo>
                      <a:pt x="42" y="220"/>
                    </a:lnTo>
                    <a:lnTo>
                      <a:pt x="42" y="224"/>
                    </a:lnTo>
                    <a:lnTo>
                      <a:pt x="38" y="224"/>
                    </a:lnTo>
                    <a:lnTo>
                      <a:pt x="34" y="226"/>
                    </a:lnTo>
                    <a:lnTo>
                      <a:pt x="34" y="226"/>
                    </a:lnTo>
                    <a:lnTo>
                      <a:pt x="34" y="2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0" name="Freeform 157">
                <a:extLst>
                  <a:ext uri="{FF2B5EF4-FFF2-40B4-BE49-F238E27FC236}">
                    <a16:creationId xmlns:a16="http://schemas.microsoft.com/office/drawing/2014/main" id="{01F992FA-30CB-7725-0148-2B328ABFD726}"/>
                  </a:ext>
                </a:extLst>
              </p:cNvPr>
              <p:cNvSpPr>
                <a:spLocks noEditPoints="1"/>
              </p:cNvSpPr>
              <p:nvPr/>
            </p:nvSpPr>
            <p:spPr bwMode="auto">
              <a:xfrm>
                <a:off x="4006850" y="3803718"/>
                <a:ext cx="279400" cy="355600"/>
              </a:xfrm>
              <a:custGeom>
                <a:avLst/>
                <a:gdLst>
                  <a:gd name="T0" fmla="*/ 90 w 176"/>
                  <a:gd name="T1" fmla="*/ 218 h 224"/>
                  <a:gd name="T2" fmla="*/ 84 w 176"/>
                  <a:gd name="T3" fmla="*/ 210 h 224"/>
                  <a:gd name="T4" fmla="*/ 80 w 176"/>
                  <a:gd name="T5" fmla="*/ 206 h 224"/>
                  <a:gd name="T6" fmla="*/ 76 w 176"/>
                  <a:gd name="T7" fmla="*/ 210 h 224"/>
                  <a:gd name="T8" fmla="*/ 76 w 176"/>
                  <a:gd name="T9" fmla="*/ 218 h 224"/>
                  <a:gd name="T10" fmla="*/ 72 w 176"/>
                  <a:gd name="T11" fmla="*/ 220 h 224"/>
                  <a:gd name="T12" fmla="*/ 64 w 176"/>
                  <a:gd name="T13" fmla="*/ 218 h 224"/>
                  <a:gd name="T14" fmla="*/ 60 w 176"/>
                  <a:gd name="T15" fmla="*/ 214 h 224"/>
                  <a:gd name="T16" fmla="*/ 60 w 176"/>
                  <a:gd name="T17" fmla="*/ 210 h 224"/>
                  <a:gd name="T18" fmla="*/ 54 w 176"/>
                  <a:gd name="T19" fmla="*/ 198 h 224"/>
                  <a:gd name="T20" fmla="*/ 50 w 176"/>
                  <a:gd name="T21" fmla="*/ 198 h 224"/>
                  <a:gd name="T22" fmla="*/ 38 w 176"/>
                  <a:gd name="T23" fmla="*/ 190 h 224"/>
                  <a:gd name="T24" fmla="*/ 30 w 176"/>
                  <a:gd name="T25" fmla="*/ 190 h 224"/>
                  <a:gd name="T26" fmla="*/ 26 w 176"/>
                  <a:gd name="T27" fmla="*/ 190 h 224"/>
                  <a:gd name="T28" fmla="*/ 20 w 176"/>
                  <a:gd name="T29" fmla="*/ 190 h 224"/>
                  <a:gd name="T30" fmla="*/ 16 w 176"/>
                  <a:gd name="T31" fmla="*/ 190 h 224"/>
                  <a:gd name="T32" fmla="*/ 12 w 176"/>
                  <a:gd name="T33" fmla="*/ 194 h 224"/>
                  <a:gd name="T34" fmla="*/ 8 w 176"/>
                  <a:gd name="T35" fmla="*/ 194 h 224"/>
                  <a:gd name="T36" fmla="*/ 12 w 176"/>
                  <a:gd name="T37" fmla="*/ 190 h 224"/>
                  <a:gd name="T38" fmla="*/ 16 w 176"/>
                  <a:gd name="T39" fmla="*/ 180 h 224"/>
                  <a:gd name="T40" fmla="*/ 16 w 176"/>
                  <a:gd name="T41" fmla="*/ 172 h 224"/>
                  <a:gd name="T42" fmla="*/ 16 w 176"/>
                  <a:gd name="T43" fmla="*/ 158 h 224"/>
                  <a:gd name="T44" fmla="*/ 16 w 176"/>
                  <a:gd name="T45" fmla="*/ 154 h 224"/>
                  <a:gd name="T46" fmla="*/ 12 w 176"/>
                  <a:gd name="T47" fmla="*/ 146 h 224"/>
                  <a:gd name="T48" fmla="*/ 12 w 176"/>
                  <a:gd name="T49" fmla="*/ 142 h 224"/>
                  <a:gd name="T50" fmla="*/ 12 w 176"/>
                  <a:gd name="T51" fmla="*/ 138 h 224"/>
                  <a:gd name="T52" fmla="*/ 12 w 176"/>
                  <a:gd name="T53" fmla="*/ 138 h 224"/>
                  <a:gd name="T54" fmla="*/ 12 w 176"/>
                  <a:gd name="T55" fmla="*/ 124 h 224"/>
                  <a:gd name="T56" fmla="*/ 8 w 176"/>
                  <a:gd name="T57" fmla="*/ 120 h 224"/>
                  <a:gd name="T58" fmla="*/ 4 w 176"/>
                  <a:gd name="T59" fmla="*/ 114 h 224"/>
                  <a:gd name="T60" fmla="*/ 0 w 176"/>
                  <a:gd name="T61" fmla="*/ 118 h 224"/>
                  <a:gd name="T62" fmla="*/ 4 w 176"/>
                  <a:gd name="T63" fmla="*/ 110 h 224"/>
                  <a:gd name="T64" fmla="*/ 30 w 176"/>
                  <a:gd name="T65" fmla="*/ 110 h 224"/>
                  <a:gd name="T66" fmla="*/ 60 w 176"/>
                  <a:gd name="T67" fmla="*/ 110 h 224"/>
                  <a:gd name="T68" fmla="*/ 56 w 176"/>
                  <a:gd name="T69" fmla="*/ 88 h 224"/>
                  <a:gd name="T70" fmla="*/ 60 w 176"/>
                  <a:gd name="T71" fmla="*/ 80 h 224"/>
                  <a:gd name="T72" fmla="*/ 72 w 176"/>
                  <a:gd name="T73" fmla="*/ 72 h 224"/>
                  <a:gd name="T74" fmla="*/ 72 w 176"/>
                  <a:gd name="T75" fmla="*/ 46 h 224"/>
                  <a:gd name="T76" fmla="*/ 72 w 176"/>
                  <a:gd name="T77" fmla="*/ 30 h 224"/>
                  <a:gd name="T78" fmla="*/ 102 w 176"/>
                  <a:gd name="T79" fmla="*/ 24 h 224"/>
                  <a:gd name="T80" fmla="*/ 120 w 176"/>
                  <a:gd name="T81" fmla="*/ 24 h 224"/>
                  <a:gd name="T82" fmla="*/ 120 w 176"/>
                  <a:gd name="T83" fmla="*/ 0 h 224"/>
                  <a:gd name="T84" fmla="*/ 142 w 176"/>
                  <a:gd name="T85" fmla="*/ 20 h 224"/>
                  <a:gd name="T86" fmla="*/ 166 w 176"/>
                  <a:gd name="T87" fmla="*/ 34 h 224"/>
                  <a:gd name="T88" fmla="*/ 172 w 176"/>
                  <a:gd name="T89" fmla="*/ 42 h 224"/>
                  <a:gd name="T90" fmla="*/ 150 w 176"/>
                  <a:gd name="T91" fmla="*/ 50 h 224"/>
                  <a:gd name="T92" fmla="*/ 154 w 176"/>
                  <a:gd name="T93" fmla="*/ 80 h 224"/>
                  <a:gd name="T94" fmla="*/ 158 w 176"/>
                  <a:gd name="T95" fmla="*/ 110 h 224"/>
                  <a:gd name="T96" fmla="*/ 162 w 176"/>
                  <a:gd name="T97" fmla="*/ 142 h 224"/>
                  <a:gd name="T98" fmla="*/ 162 w 176"/>
                  <a:gd name="T99" fmla="*/ 168 h 224"/>
                  <a:gd name="T100" fmla="*/ 166 w 176"/>
                  <a:gd name="T101" fmla="*/ 202 h 224"/>
                  <a:gd name="T102" fmla="*/ 154 w 176"/>
                  <a:gd name="T103" fmla="*/ 210 h 224"/>
                  <a:gd name="T104" fmla="*/ 132 w 176"/>
                  <a:gd name="T105" fmla="*/ 210 h 224"/>
                  <a:gd name="T106" fmla="*/ 116 w 176"/>
                  <a:gd name="T107" fmla="*/ 210 h 224"/>
                  <a:gd name="T108" fmla="*/ 110 w 176"/>
                  <a:gd name="T109" fmla="*/ 210 h 224"/>
                  <a:gd name="T110" fmla="*/ 106 w 176"/>
                  <a:gd name="T111" fmla="*/ 214 h 224"/>
                  <a:gd name="T112" fmla="*/ 98 w 176"/>
                  <a:gd name="T113" fmla="*/ 210 h 224"/>
                  <a:gd name="T114" fmla="*/ 90 w 176"/>
                  <a:gd name="T115" fmla="*/ 210 h 224"/>
                  <a:gd name="T116" fmla="*/ 12 w 176"/>
                  <a:gd name="T117" fmla="*/ 134 h 224"/>
                  <a:gd name="T118" fmla="*/ 12 w 176"/>
                  <a:gd name="T119" fmla="*/ 138 h 224"/>
                  <a:gd name="T120" fmla="*/ 12 w 176"/>
                  <a:gd name="T121" fmla="*/ 13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224">
                    <a:moveTo>
                      <a:pt x="90" y="210"/>
                    </a:moveTo>
                    <a:lnTo>
                      <a:pt x="90" y="214"/>
                    </a:lnTo>
                    <a:lnTo>
                      <a:pt x="90" y="214"/>
                    </a:lnTo>
                    <a:lnTo>
                      <a:pt x="90" y="214"/>
                    </a:lnTo>
                    <a:lnTo>
                      <a:pt x="90" y="214"/>
                    </a:lnTo>
                    <a:lnTo>
                      <a:pt x="90" y="218"/>
                    </a:lnTo>
                    <a:lnTo>
                      <a:pt x="90" y="218"/>
                    </a:lnTo>
                    <a:lnTo>
                      <a:pt x="86" y="214"/>
                    </a:lnTo>
                    <a:lnTo>
                      <a:pt x="86" y="214"/>
                    </a:lnTo>
                    <a:lnTo>
                      <a:pt x="86" y="214"/>
                    </a:lnTo>
                    <a:lnTo>
                      <a:pt x="86" y="214"/>
                    </a:lnTo>
                    <a:lnTo>
                      <a:pt x="86" y="214"/>
                    </a:lnTo>
                    <a:lnTo>
                      <a:pt x="84" y="210"/>
                    </a:lnTo>
                    <a:lnTo>
                      <a:pt x="84" y="210"/>
                    </a:lnTo>
                    <a:lnTo>
                      <a:pt x="84" y="210"/>
                    </a:lnTo>
                    <a:lnTo>
                      <a:pt x="84" y="210"/>
                    </a:lnTo>
                    <a:lnTo>
                      <a:pt x="84" y="210"/>
                    </a:lnTo>
                    <a:lnTo>
                      <a:pt x="84" y="210"/>
                    </a:lnTo>
                    <a:lnTo>
                      <a:pt x="84" y="206"/>
                    </a:lnTo>
                    <a:lnTo>
                      <a:pt x="84" y="206"/>
                    </a:lnTo>
                    <a:lnTo>
                      <a:pt x="80" y="206"/>
                    </a:lnTo>
                    <a:lnTo>
                      <a:pt x="80" y="210"/>
                    </a:lnTo>
                    <a:lnTo>
                      <a:pt x="80" y="210"/>
                    </a:lnTo>
                    <a:lnTo>
                      <a:pt x="80" y="210"/>
                    </a:lnTo>
                    <a:lnTo>
                      <a:pt x="80" y="210"/>
                    </a:lnTo>
                    <a:lnTo>
                      <a:pt x="80" y="210"/>
                    </a:lnTo>
                    <a:lnTo>
                      <a:pt x="80" y="210"/>
                    </a:lnTo>
                    <a:lnTo>
                      <a:pt x="76" y="210"/>
                    </a:lnTo>
                    <a:lnTo>
                      <a:pt x="76" y="210"/>
                    </a:lnTo>
                    <a:lnTo>
                      <a:pt x="76" y="214"/>
                    </a:lnTo>
                    <a:lnTo>
                      <a:pt x="76" y="214"/>
                    </a:lnTo>
                    <a:lnTo>
                      <a:pt x="76" y="218"/>
                    </a:lnTo>
                    <a:lnTo>
                      <a:pt x="76" y="218"/>
                    </a:lnTo>
                    <a:lnTo>
                      <a:pt x="76" y="218"/>
                    </a:lnTo>
                    <a:lnTo>
                      <a:pt x="76" y="218"/>
                    </a:lnTo>
                    <a:lnTo>
                      <a:pt x="76" y="220"/>
                    </a:lnTo>
                    <a:lnTo>
                      <a:pt x="76" y="220"/>
                    </a:lnTo>
                    <a:lnTo>
                      <a:pt x="76" y="220"/>
                    </a:lnTo>
                    <a:lnTo>
                      <a:pt x="76" y="220"/>
                    </a:lnTo>
                    <a:lnTo>
                      <a:pt x="72" y="224"/>
                    </a:lnTo>
                    <a:lnTo>
                      <a:pt x="72" y="224"/>
                    </a:lnTo>
                    <a:lnTo>
                      <a:pt x="72" y="220"/>
                    </a:lnTo>
                    <a:lnTo>
                      <a:pt x="72" y="220"/>
                    </a:lnTo>
                    <a:lnTo>
                      <a:pt x="68" y="220"/>
                    </a:lnTo>
                    <a:lnTo>
                      <a:pt x="68" y="220"/>
                    </a:lnTo>
                    <a:lnTo>
                      <a:pt x="68" y="220"/>
                    </a:lnTo>
                    <a:lnTo>
                      <a:pt x="68" y="220"/>
                    </a:lnTo>
                    <a:lnTo>
                      <a:pt x="68" y="218"/>
                    </a:lnTo>
                    <a:lnTo>
                      <a:pt x="64" y="218"/>
                    </a:lnTo>
                    <a:lnTo>
                      <a:pt x="64" y="218"/>
                    </a:lnTo>
                    <a:lnTo>
                      <a:pt x="64" y="218"/>
                    </a:lnTo>
                    <a:lnTo>
                      <a:pt x="64" y="218"/>
                    </a:lnTo>
                    <a:lnTo>
                      <a:pt x="60" y="218"/>
                    </a:lnTo>
                    <a:lnTo>
                      <a:pt x="60" y="214"/>
                    </a:lnTo>
                    <a:lnTo>
                      <a:pt x="60" y="214"/>
                    </a:lnTo>
                    <a:lnTo>
                      <a:pt x="60" y="214"/>
                    </a:lnTo>
                    <a:lnTo>
                      <a:pt x="60" y="214"/>
                    </a:lnTo>
                    <a:lnTo>
                      <a:pt x="60" y="214"/>
                    </a:lnTo>
                    <a:lnTo>
                      <a:pt x="60" y="214"/>
                    </a:lnTo>
                    <a:lnTo>
                      <a:pt x="60" y="214"/>
                    </a:lnTo>
                    <a:lnTo>
                      <a:pt x="60" y="214"/>
                    </a:lnTo>
                    <a:lnTo>
                      <a:pt x="60" y="214"/>
                    </a:lnTo>
                    <a:lnTo>
                      <a:pt x="60" y="210"/>
                    </a:lnTo>
                    <a:lnTo>
                      <a:pt x="56" y="210"/>
                    </a:lnTo>
                    <a:lnTo>
                      <a:pt x="56" y="210"/>
                    </a:lnTo>
                    <a:lnTo>
                      <a:pt x="56" y="210"/>
                    </a:lnTo>
                    <a:lnTo>
                      <a:pt x="56" y="206"/>
                    </a:lnTo>
                    <a:lnTo>
                      <a:pt x="56" y="206"/>
                    </a:lnTo>
                    <a:lnTo>
                      <a:pt x="54" y="202"/>
                    </a:lnTo>
                    <a:lnTo>
                      <a:pt x="54" y="198"/>
                    </a:lnTo>
                    <a:lnTo>
                      <a:pt x="54" y="198"/>
                    </a:lnTo>
                    <a:lnTo>
                      <a:pt x="50" y="198"/>
                    </a:lnTo>
                    <a:lnTo>
                      <a:pt x="50" y="198"/>
                    </a:lnTo>
                    <a:lnTo>
                      <a:pt x="50" y="198"/>
                    </a:lnTo>
                    <a:lnTo>
                      <a:pt x="50" y="198"/>
                    </a:lnTo>
                    <a:lnTo>
                      <a:pt x="50" y="198"/>
                    </a:lnTo>
                    <a:lnTo>
                      <a:pt x="50" y="198"/>
                    </a:lnTo>
                    <a:lnTo>
                      <a:pt x="50" y="198"/>
                    </a:lnTo>
                    <a:lnTo>
                      <a:pt x="46" y="198"/>
                    </a:lnTo>
                    <a:lnTo>
                      <a:pt x="46" y="194"/>
                    </a:lnTo>
                    <a:lnTo>
                      <a:pt x="46" y="194"/>
                    </a:lnTo>
                    <a:lnTo>
                      <a:pt x="42" y="190"/>
                    </a:lnTo>
                    <a:lnTo>
                      <a:pt x="42" y="190"/>
                    </a:lnTo>
                    <a:lnTo>
                      <a:pt x="38" y="190"/>
                    </a:lnTo>
                    <a:lnTo>
                      <a:pt x="38" y="190"/>
                    </a:lnTo>
                    <a:lnTo>
                      <a:pt x="38" y="190"/>
                    </a:lnTo>
                    <a:lnTo>
                      <a:pt x="34" y="190"/>
                    </a:lnTo>
                    <a:lnTo>
                      <a:pt x="34" y="190"/>
                    </a:lnTo>
                    <a:lnTo>
                      <a:pt x="34" y="190"/>
                    </a:lnTo>
                    <a:lnTo>
                      <a:pt x="30" y="190"/>
                    </a:lnTo>
                    <a:lnTo>
                      <a:pt x="30" y="190"/>
                    </a:lnTo>
                    <a:lnTo>
                      <a:pt x="30" y="190"/>
                    </a:lnTo>
                    <a:lnTo>
                      <a:pt x="30" y="190"/>
                    </a:lnTo>
                    <a:lnTo>
                      <a:pt x="30" y="188"/>
                    </a:lnTo>
                    <a:lnTo>
                      <a:pt x="30" y="190"/>
                    </a:lnTo>
                    <a:lnTo>
                      <a:pt x="30" y="190"/>
                    </a:lnTo>
                    <a:lnTo>
                      <a:pt x="30" y="190"/>
                    </a:lnTo>
                    <a:lnTo>
                      <a:pt x="26" y="190"/>
                    </a:lnTo>
                    <a:lnTo>
                      <a:pt x="26" y="190"/>
                    </a:lnTo>
                    <a:lnTo>
                      <a:pt x="24" y="190"/>
                    </a:lnTo>
                    <a:lnTo>
                      <a:pt x="24" y="190"/>
                    </a:lnTo>
                    <a:lnTo>
                      <a:pt x="24" y="190"/>
                    </a:lnTo>
                    <a:lnTo>
                      <a:pt x="24" y="190"/>
                    </a:lnTo>
                    <a:lnTo>
                      <a:pt x="20" y="190"/>
                    </a:lnTo>
                    <a:lnTo>
                      <a:pt x="20" y="190"/>
                    </a:lnTo>
                    <a:lnTo>
                      <a:pt x="20" y="190"/>
                    </a:lnTo>
                    <a:lnTo>
                      <a:pt x="20" y="190"/>
                    </a:lnTo>
                    <a:lnTo>
                      <a:pt x="20" y="190"/>
                    </a:lnTo>
                    <a:lnTo>
                      <a:pt x="16" y="190"/>
                    </a:lnTo>
                    <a:lnTo>
                      <a:pt x="16" y="190"/>
                    </a:lnTo>
                    <a:lnTo>
                      <a:pt x="16" y="190"/>
                    </a:lnTo>
                    <a:lnTo>
                      <a:pt x="16" y="190"/>
                    </a:lnTo>
                    <a:lnTo>
                      <a:pt x="16" y="190"/>
                    </a:lnTo>
                    <a:lnTo>
                      <a:pt x="12" y="190"/>
                    </a:lnTo>
                    <a:lnTo>
                      <a:pt x="12" y="190"/>
                    </a:lnTo>
                    <a:lnTo>
                      <a:pt x="12" y="194"/>
                    </a:lnTo>
                    <a:lnTo>
                      <a:pt x="12" y="194"/>
                    </a:lnTo>
                    <a:lnTo>
                      <a:pt x="12" y="194"/>
                    </a:lnTo>
                    <a:lnTo>
                      <a:pt x="12" y="194"/>
                    </a:lnTo>
                    <a:lnTo>
                      <a:pt x="12" y="198"/>
                    </a:lnTo>
                    <a:lnTo>
                      <a:pt x="8" y="198"/>
                    </a:lnTo>
                    <a:lnTo>
                      <a:pt x="8" y="198"/>
                    </a:lnTo>
                    <a:lnTo>
                      <a:pt x="8" y="198"/>
                    </a:lnTo>
                    <a:lnTo>
                      <a:pt x="8" y="194"/>
                    </a:lnTo>
                    <a:lnTo>
                      <a:pt x="8" y="194"/>
                    </a:lnTo>
                    <a:lnTo>
                      <a:pt x="8" y="194"/>
                    </a:lnTo>
                    <a:lnTo>
                      <a:pt x="8" y="194"/>
                    </a:lnTo>
                    <a:lnTo>
                      <a:pt x="8" y="194"/>
                    </a:lnTo>
                    <a:lnTo>
                      <a:pt x="12" y="190"/>
                    </a:lnTo>
                    <a:lnTo>
                      <a:pt x="12" y="190"/>
                    </a:lnTo>
                    <a:lnTo>
                      <a:pt x="12" y="190"/>
                    </a:lnTo>
                    <a:lnTo>
                      <a:pt x="12" y="190"/>
                    </a:lnTo>
                    <a:lnTo>
                      <a:pt x="12" y="190"/>
                    </a:lnTo>
                    <a:lnTo>
                      <a:pt x="12" y="188"/>
                    </a:lnTo>
                    <a:lnTo>
                      <a:pt x="12" y="188"/>
                    </a:lnTo>
                    <a:lnTo>
                      <a:pt x="12" y="184"/>
                    </a:lnTo>
                    <a:lnTo>
                      <a:pt x="12" y="184"/>
                    </a:lnTo>
                    <a:lnTo>
                      <a:pt x="12" y="184"/>
                    </a:lnTo>
                    <a:lnTo>
                      <a:pt x="12" y="184"/>
                    </a:lnTo>
                    <a:lnTo>
                      <a:pt x="16" y="180"/>
                    </a:lnTo>
                    <a:lnTo>
                      <a:pt x="16" y="180"/>
                    </a:lnTo>
                    <a:lnTo>
                      <a:pt x="16" y="176"/>
                    </a:lnTo>
                    <a:lnTo>
                      <a:pt x="16" y="176"/>
                    </a:lnTo>
                    <a:lnTo>
                      <a:pt x="16" y="176"/>
                    </a:lnTo>
                    <a:lnTo>
                      <a:pt x="16" y="172"/>
                    </a:lnTo>
                    <a:lnTo>
                      <a:pt x="16" y="172"/>
                    </a:lnTo>
                    <a:lnTo>
                      <a:pt x="16" y="172"/>
                    </a:lnTo>
                    <a:lnTo>
                      <a:pt x="16" y="168"/>
                    </a:lnTo>
                    <a:lnTo>
                      <a:pt x="16" y="164"/>
                    </a:lnTo>
                    <a:lnTo>
                      <a:pt x="16" y="164"/>
                    </a:lnTo>
                    <a:lnTo>
                      <a:pt x="16" y="160"/>
                    </a:lnTo>
                    <a:lnTo>
                      <a:pt x="16" y="160"/>
                    </a:lnTo>
                    <a:lnTo>
                      <a:pt x="16" y="160"/>
                    </a:lnTo>
                    <a:lnTo>
                      <a:pt x="16" y="158"/>
                    </a:lnTo>
                    <a:lnTo>
                      <a:pt x="16" y="158"/>
                    </a:lnTo>
                    <a:lnTo>
                      <a:pt x="16" y="158"/>
                    </a:lnTo>
                    <a:lnTo>
                      <a:pt x="16" y="158"/>
                    </a:lnTo>
                    <a:lnTo>
                      <a:pt x="16" y="158"/>
                    </a:lnTo>
                    <a:lnTo>
                      <a:pt x="16" y="158"/>
                    </a:lnTo>
                    <a:lnTo>
                      <a:pt x="16" y="154"/>
                    </a:lnTo>
                    <a:lnTo>
                      <a:pt x="16" y="154"/>
                    </a:lnTo>
                    <a:lnTo>
                      <a:pt x="16" y="150"/>
                    </a:lnTo>
                    <a:lnTo>
                      <a:pt x="16" y="150"/>
                    </a:lnTo>
                    <a:lnTo>
                      <a:pt x="16" y="150"/>
                    </a:lnTo>
                    <a:lnTo>
                      <a:pt x="12" y="150"/>
                    </a:lnTo>
                    <a:lnTo>
                      <a:pt x="12" y="146"/>
                    </a:lnTo>
                    <a:lnTo>
                      <a:pt x="12" y="146"/>
                    </a:lnTo>
                    <a:lnTo>
                      <a:pt x="12" y="146"/>
                    </a:lnTo>
                    <a:lnTo>
                      <a:pt x="12" y="146"/>
                    </a:lnTo>
                    <a:lnTo>
                      <a:pt x="12" y="146"/>
                    </a:lnTo>
                    <a:lnTo>
                      <a:pt x="12" y="146"/>
                    </a:lnTo>
                    <a:lnTo>
                      <a:pt x="12" y="142"/>
                    </a:lnTo>
                    <a:lnTo>
                      <a:pt x="8" y="142"/>
                    </a:lnTo>
                    <a:lnTo>
                      <a:pt x="8" y="142"/>
                    </a:lnTo>
                    <a:lnTo>
                      <a:pt x="12" y="142"/>
                    </a:lnTo>
                    <a:lnTo>
                      <a:pt x="12" y="142"/>
                    </a:lnTo>
                    <a:lnTo>
                      <a:pt x="12" y="142"/>
                    </a:lnTo>
                    <a:lnTo>
                      <a:pt x="12" y="142"/>
                    </a:lnTo>
                    <a:lnTo>
                      <a:pt x="12" y="138"/>
                    </a:lnTo>
                    <a:lnTo>
                      <a:pt x="12" y="138"/>
                    </a:lnTo>
                    <a:lnTo>
                      <a:pt x="12" y="138"/>
                    </a:lnTo>
                    <a:lnTo>
                      <a:pt x="12" y="138"/>
                    </a:lnTo>
                    <a:lnTo>
                      <a:pt x="12" y="142"/>
                    </a:lnTo>
                    <a:lnTo>
                      <a:pt x="12" y="142"/>
                    </a:lnTo>
                    <a:lnTo>
                      <a:pt x="12" y="142"/>
                    </a:lnTo>
                    <a:lnTo>
                      <a:pt x="12" y="142"/>
                    </a:lnTo>
                    <a:lnTo>
                      <a:pt x="12" y="138"/>
                    </a:lnTo>
                    <a:lnTo>
                      <a:pt x="12" y="138"/>
                    </a:lnTo>
                    <a:lnTo>
                      <a:pt x="12" y="138"/>
                    </a:lnTo>
                    <a:lnTo>
                      <a:pt x="12" y="138"/>
                    </a:lnTo>
                    <a:lnTo>
                      <a:pt x="12" y="134"/>
                    </a:lnTo>
                    <a:lnTo>
                      <a:pt x="12" y="132"/>
                    </a:lnTo>
                    <a:lnTo>
                      <a:pt x="12" y="132"/>
                    </a:lnTo>
                    <a:lnTo>
                      <a:pt x="16" y="128"/>
                    </a:lnTo>
                    <a:lnTo>
                      <a:pt x="12" y="128"/>
                    </a:lnTo>
                    <a:lnTo>
                      <a:pt x="12" y="124"/>
                    </a:lnTo>
                    <a:lnTo>
                      <a:pt x="12" y="124"/>
                    </a:lnTo>
                    <a:lnTo>
                      <a:pt x="12" y="120"/>
                    </a:lnTo>
                    <a:lnTo>
                      <a:pt x="12" y="120"/>
                    </a:lnTo>
                    <a:lnTo>
                      <a:pt x="12" y="120"/>
                    </a:lnTo>
                    <a:lnTo>
                      <a:pt x="8" y="120"/>
                    </a:lnTo>
                    <a:lnTo>
                      <a:pt x="8" y="118"/>
                    </a:lnTo>
                    <a:lnTo>
                      <a:pt x="8" y="120"/>
                    </a:lnTo>
                    <a:lnTo>
                      <a:pt x="8" y="120"/>
                    </a:lnTo>
                    <a:lnTo>
                      <a:pt x="8" y="120"/>
                    </a:lnTo>
                    <a:lnTo>
                      <a:pt x="8" y="120"/>
                    </a:lnTo>
                    <a:lnTo>
                      <a:pt x="8" y="120"/>
                    </a:lnTo>
                    <a:lnTo>
                      <a:pt x="8" y="120"/>
                    </a:lnTo>
                    <a:lnTo>
                      <a:pt x="4" y="114"/>
                    </a:lnTo>
                    <a:lnTo>
                      <a:pt x="4" y="114"/>
                    </a:lnTo>
                    <a:lnTo>
                      <a:pt x="4" y="110"/>
                    </a:lnTo>
                    <a:lnTo>
                      <a:pt x="4" y="114"/>
                    </a:lnTo>
                    <a:lnTo>
                      <a:pt x="0" y="114"/>
                    </a:lnTo>
                    <a:lnTo>
                      <a:pt x="4" y="114"/>
                    </a:lnTo>
                    <a:lnTo>
                      <a:pt x="0" y="118"/>
                    </a:lnTo>
                    <a:lnTo>
                      <a:pt x="0" y="118"/>
                    </a:lnTo>
                    <a:lnTo>
                      <a:pt x="0" y="118"/>
                    </a:lnTo>
                    <a:lnTo>
                      <a:pt x="0" y="118"/>
                    </a:lnTo>
                    <a:lnTo>
                      <a:pt x="0" y="118"/>
                    </a:lnTo>
                    <a:lnTo>
                      <a:pt x="0" y="114"/>
                    </a:lnTo>
                    <a:lnTo>
                      <a:pt x="0" y="114"/>
                    </a:lnTo>
                    <a:lnTo>
                      <a:pt x="4" y="114"/>
                    </a:lnTo>
                    <a:lnTo>
                      <a:pt x="4" y="110"/>
                    </a:lnTo>
                    <a:lnTo>
                      <a:pt x="4" y="110"/>
                    </a:lnTo>
                    <a:lnTo>
                      <a:pt x="8" y="110"/>
                    </a:lnTo>
                    <a:lnTo>
                      <a:pt x="16" y="110"/>
                    </a:lnTo>
                    <a:lnTo>
                      <a:pt x="16" y="110"/>
                    </a:lnTo>
                    <a:lnTo>
                      <a:pt x="20" y="110"/>
                    </a:lnTo>
                    <a:lnTo>
                      <a:pt x="20" y="110"/>
                    </a:lnTo>
                    <a:lnTo>
                      <a:pt x="26" y="110"/>
                    </a:lnTo>
                    <a:lnTo>
                      <a:pt x="30" y="110"/>
                    </a:lnTo>
                    <a:lnTo>
                      <a:pt x="34" y="110"/>
                    </a:lnTo>
                    <a:lnTo>
                      <a:pt x="38" y="110"/>
                    </a:lnTo>
                    <a:lnTo>
                      <a:pt x="42" y="110"/>
                    </a:lnTo>
                    <a:lnTo>
                      <a:pt x="42" y="110"/>
                    </a:lnTo>
                    <a:lnTo>
                      <a:pt x="46" y="110"/>
                    </a:lnTo>
                    <a:lnTo>
                      <a:pt x="54" y="110"/>
                    </a:lnTo>
                    <a:lnTo>
                      <a:pt x="60" y="110"/>
                    </a:lnTo>
                    <a:lnTo>
                      <a:pt x="60" y="106"/>
                    </a:lnTo>
                    <a:lnTo>
                      <a:pt x="60" y="98"/>
                    </a:lnTo>
                    <a:lnTo>
                      <a:pt x="56" y="94"/>
                    </a:lnTo>
                    <a:lnTo>
                      <a:pt x="56" y="94"/>
                    </a:lnTo>
                    <a:lnTo>
                      <a:pt x="56" y="90"/>
                    </a:lnTo>
                    <a:lnTo>
                      <a:pt x="56" y="90"/>
                    </a:lnTo>
                    <a:lnTo>
                      <a:pt x="56" y="88"/>
                    </a:lnTo>
                    <a:lnTo>
                      <a:pt x="56" y="88"/>
                    </a:lnTo>
                    <a:lnTo>
                      <a:pt x="56" y="88"/>
                    </a:lnTo>
                    <a:lnTo>
                      <a:pt x="56" y="84"/>
                    </a:lnTo>
                    <a:lnTo>
                      <a:pt x="56" y="84"/>
                    </a:lnTo>
                    <a:lnTo>
                      <a:pt x="56" y="80"/>
                    </a:lnTo>
                    <a:lnTo>
                      <a:pt x="56" y="80"/>
                    </a:lnTo>
                    <a:lnTo>
                      <a:pt x="60" y="80"/>
                    </a:lnTo>
                    <a:lnTo>
                      <a:pt x="64" y="76"/>
                    </a:lnTo>
                    <a:lnTo>
                      <a:pt x="64" y="76"/>
                    </a:lnTo>
                    <a:lnTo>
                      <a:pt x="64" y="72"/>
                    </a:lnTo>
                    <a:lnTo>
                      <a:pt x="64" y="72"/>
                    </a:lnTo>
                    <a:lnTo>
                      <a:pt x="68" y="72"/>
                    </a:lnTo>
                    <a:lnTo>
                      <a:pt x="72" y="72"/>
                    </a:lnTo>
                    <a:lnTo>
                      <a:pt x="72" y="72"/>
                    </a:lnTo>
                    <a:lnTo>
                      <a:pt x="72" y="72"/>
                    </a:lnTo>
                    <a:lnTo>
                      <a:pt x="72" y="64"/>
                    </a:lnTo>
                    <a:lnTo>
                      <a:pt x="72" y="60"/>
                    </a:lnTo>
                    <a:lnTo>
                      <a:pt x="72" y="54"/>
                    </a:lnTo>
                    <a:lnTo>
                      <a:pt x="72" y="54"/>
                    </a:lnTo>
                    <a:lnTo>
                      <a:pt x="72" y="46"/>
                    </a:lnTo>
                    <a:lnTo>
                      <a:pt x="72" y="46"/>
                    </a:lnTo>
                    <a:lnTo>
                      <a:pt x="72" y="46"/>
                    </a:lnTo>
                    <a:lnTo>
                      <a:pt x="72" y="38"/>
                    </a:lnTo>
                    <a:lnTo>
                      <a:pt x="72" y="38"/>
                    </a:lnTo>
                    <a:lnTo>
                      <a:pt x="72" y="38"/>
                    </a:lnTo>
                    <a:lnTo>
                      <a:pt x="72" y="30"/>
                    </a:lnTo>
                    <a:lnTo>
                      <a:pt x="72" y="30"/>
                    </a:lnTo>
                    <a:lnTo>
                      <a:pt x="72" y="30"/>
                    </a:lnTo>
                    <a:lnTo>
                      <a:pt x="72" y="24"/>
                    </a:lnTo>
                    <a:lnTo>
                      <a:pt x="80" y="24"/>
                    </a:lnTo>
                    <a:lnTo>
                      <a:pt x="84" y="24"/>
                    </a:lnTo>
                    <a:lnTo>
                      <a:pt x="90" y="24"/>
                    </a:lnTo>
                    <a:lnTo>
                      <a:pt x="94" y="24"/>
                    </a:lnTo>
                    <a:lnTo>
                      <a:pt x="102" y="24"/>
                    </a:lnTo>
                    <a:lnTo>
                      <a:pt x="102" y="24"/>
                    </a:lnTo>
                    <a:lnTo>
                      <a:pt x="102" y="24"/>
                    </a:lnTo>
                    <a:lnTo>
                      <a:pt x="102" y="24"/>
                    </a:lnTo>
                    <a:lnTo>
                      <a:pt x="106" y="24"/>
                    </a:lnTo>
                    <a:lnTo>
                      <a:pt x="106" y="24"/>
                    </a:lnTo>
                    <a:lnTo>
                      <a:pt x="110" y="24"/>
                    </a:lnTo>
                    <a:lnTo>
                      <a:pt x="110" y="24"/>
                    </a:lnTo>
                    <a:lnTo>
                      <a:pt x="120" y="24"/>
                    </a:lnTo>
                    <a:lnTo>
                      <a:pt x="120" y="24"/>
                    </a:lnTo>
                    <a:lnTo>
                      <a:pt x="120" y="24"/>
                    </a:lnTo>
                    <a:lnTo>
                      <a:pt x="120" y="16"/>
                    </a:lnTo>
                    <a:lnTo>
                      <a:pt x="120" y="8"/>
                    </a:lnTo>
                    <a:lnTo>
                      <a:pt x="120" y="8"/>
                    </a:lnTo>
                    <a:lnTo>
                      <a:pt x="120" y="0"/>
                    </a:lnTo>
                    <a:lnTo>
                      <a:pt x="120" y="0"/>
                    </a:lnTo>
                    <a:lnTo>
                      <a:pt x="128" y="4"/>
                    </a:lnTo>
                    <a:lnTo>
                      <a:pt x="128" y="8"/>
                    </a:lnTo>
                    <a:lnTo>
                      <a:pt x="136" y="12"/>
                    </a:lnTo>
                    <a:lnTo>
                      <a:pt x="136" y="12"/>
                    </a:lnTo>
                    <a:lnTo>
                      <a:pt x="140" y="16"/>
                    </a:lnTo>
                    <a:lnTo>
                      <a:pt x="142" y="16"/>
                    </a:lnTo>
                    <a:lnTo>
                      <a:pt x="142" y="20"/>
                    </a:lnTo>
                    <a:lnTo>
                      <a:pt x="146" y="20"/>
                    </a:lnTo>
                    <a:lnTo>
                      <a:pt x="150" y="24"/>
                    </a:lnTo>
                    <a:lnTo>
                      <a:pt x="154" y="28"/>
                    </a:lnTo>
                    <a:lnTo>
                      <a:pt x="154" y="28"/>
                    </a:lnTo>
                    <a:lnTo>
                      <a:pt x="162" y="30"/>
                    </a:lnTo>
                    <a:lnTo>
                      <a:pt x="162" y="30"/>
                    </a:lnTo>
                    <a:lnTo>
                      <a:pt x="166" y="34"/>
                    </a:lnTo>
                    <a:lnTo>
                      <a:pt x="170" y="38"/>
                    </a:lnTo>
                    <a:lnTo>
                      <a:pt x="172" y="42"/>
                    </a:lnTo>
                    <a:lnTo>
                      <a:pt x="172" y="42"/>
                    </a:lnTo>
                    <a:lnTo>
                      <a:pt x="176" y="42"/>
                    </a:lnTo>
                    <a:lnTo>
                      <a:pt x="176" y="42"/>
                    </a:lnTo>
                    <a:lnTo>
                      <a:pt x="176" y="42"/>
                    </a:lnTo>
                    <a:lnTo>
                      <a:pt x="172" y="42"/>
                    </a:lnTo>
                    <a:lnTo>
                      <a:pt x="162" y="42"/>
                    </a:lnTo>
                    <a:lnTo>
                      <a:pt x="158" y="42"/>
                    </a:lnTo>
                    <a:lnTo>
                      <a:pt x="154" y="42"/>
                    </a:lnTo>
                    <a:lnTo>
                      <a:pt x="154" y="42"/>
                    </a:lnTo>
                    <a:lnTo>
                      <a:pt x="150" y="42"/>
                    </a:lnTo>
                    <a:lnTo>
                      <a:pt x="150" y="42"/>
                    </a:lnTo>
                    <a:lnTo>
                      <a:pt x="150" y="50"/>
                    </a:lnTo>
                    <a:lnTo>
                      <a:pt x="150" y="50"/>
                    </a:lnTo>
                    <a:lnTo>
                      <a:pt x="150" y="54"/>
                    </a:lnTo>
                    <a:lnTo>
                      <a:pt x="150" y="58"/>
                    </a:lnTo>
                    <a:lnTo>
                      <a:pt x="154" y="64"/>
                    </a:lnTo>
                    <a:lnTo>
                      <a:pt x="154" y="72"/>
                    </a:lnTo>
                    <a:lnTo>
                      <a:pt x="154" y="80"/>
                    </a:lnTo>
                    <a:lnTo>
                      <a:pt x="154" y="80"/>
                    </a:lnTo>
                    <a:lnTo>
                      <a:pt x="154" y="80"/>
                    </a:lnTo>
                    <a:lnTo>
                      <a:pt x="154" y="84"/>
                    </a:lnTo>
                    <a:lnTo>
                      <a:pt x="154" y="94"/>
                    </a:lnTo>
                    <a:lnTo>
                      <a:pt x="154" y="98"/>
                    </a:lnTo>
                    <a:lnTo>
                      <a:pt x="158" y="102"/>
                    </a:lnTo>
                    <a:lnTo>
                      <a:pt x="158" y="106"/>
                    </a:lnTo>
                    <a:lnTo>
                      <a:pt x="158" y="110"/>
                    </a:lnTo>
                    <a:lnTo>
                      <a:pt x="158" y="114"/>
                    </a:lnTo>
                    <a:lnTo>
                      <a:pt x="158" y="118"/>
                    </a:lnTo>
                    <a:lnTo>
                      <a:pt x="158" y="120"/>
                    </a:lnTo>
                    <a:lnTo>
                      <a:pt x="158" y="128"/>
                    </a:lnTo>
                    <a:lnTo>
                      <a:pt x="158" y="134"/>
                    </a:lnTo>
                    <a:lnTo>
                      <a:pt x="158" y="134"/>
                    </a:lnTo>
                    <a:lnTo>
                      <a:pt x="162" y="142"/>
                    </a:lnTo>
                    <a:lnTo>
                      <a:pt x="162" y="146"/>
                    </a:lnTo>
                    <a:lnTo>
                      <a:pt x="162" y="146"/>
                    </a:lnTo>
                    <a:lnTo>
                      <a:pt x="162" y="154"/>
                    </a:lnTo>
                    <a:lnTo>
                      <a:pt x="162" y="154"/>
                    </a:lnTo>
                    <a:lnTo>
                      <a:pt x="162" y="160"/>
                    </a:lnTo>
                    <a:lnTo>
                      <a:pt x="162" y="164"/>
                    </a:lnTo>
                    <a:lnTo>
                      <a:pt x="162" y="168"/>
                    </a:lnTo>
                    <a:lnTo>
                      <a:pt x="162" y="176"/>
                    </a:lnTo>
                    <a:lnTo>
                      <a:pt x="166" y="188"/>
                    </a:lnTo>
                    <a:lnTo>
                      <a:pt x="166" y="190"/>
                    </a:lnTo>
                    <a:lnTo>
                      <a:pt x="170" y="194"/>
                    </a:lnTo>
                    <a:lnTo>
                      <a:pt x="170" y="198"/>
                    </a:lnTo>
                    <a:lnTo>
                      <a:pt x="170" y="198"/>
                    </a:lnTo>
                    <a:lnTo>
                      <a:pt x="166" y="202"/>
                    </a:lnTo>
                    <a:lnTo>
                      <a:pt x="166" y="210"/>
                    </a:lnTo>
                    <a:lnTo>
                      <a:pt x="166" y="210"/>
                    </a:lnTo>
                    <a:lnTo>
                      <a:pt x="166" y="210"/>
                    </a:lnTo>
                    <a:lnTo>
                      <a:pt x="166" y="210"/>
                    </a:lnTo>
                    <a:lnTo>
                      <a:pt x="158" y="210"/>
                    </a:lnTo>
                    <a:lnTo>
                      <a:pt x="154" y="210"/>
                    </a:lnTo>
                    <a:lnTo>
                      <a:pt x="154" y="210"/>
                    </a:lnTo>
                    <a:lnTo>
                      <a:pt x="154" y="210"/>
                    </a:lnTo>
                    <a:lnTo>
                      <a:pt x="150" y="210"/>
                    </a:lnTo>
                    <a:lnTo>
                      <a:pt x="142" y="210"/>
                    </a:lnTo>
                    <a:lnTo>
                      <a:pt x="140" y="210"/>
                    </a:lnTo>
                    <a:lnTo>
                      <a:pt x="140" y="210"/>
                    </a:lnTo>
                    <a:lnTo>
                      <a:pt x="136" y="210"/>
                    </a:lnTo>
                    <a:lnTo>
                      <a:pt x="132" y="210"/>
                    </a:lnTo>
                    <a:lnTo>
                      <a:pt x="128" y="210"/>
                    </a:lnTo>
                    <a:lnTo>
                      <a:pt x="124" y="210"/>
                    </a:lnTo>
                    <a:lnTo>
                      <a:pt x="124" y="210"/>
                    </a:lnTo>
                    <a:lnTo>
                      <a:pt x="120" y="210"/>
                    </a:lnTo>
                    <a:lnTo>
                      <a:pt x="116" y="210"/>
                    </a:lnTo>
                    <a:lnTo>
                      <a:pt x="116" y="210"/>
                    </a:lnTo>
                    <a:lnTo>
                      <a:pt x="116" y="210"/>
                    </a:lnTo>
                    <a:lnTo>
                      <a:pt x="112" y="210"/>
                    </a:lnTo>
                    <a:lnTo>
                      <a:pt x="112" y="210"/>
                    </a:lnTo>
                    <a:lnTo>
                      <a:pt x="112" y="210"/>
                    </a:lnTo>
                    <a:lnTo>
                      <a:pt x="112" y="210"/>
                    </a:lnTo>
                    <a:lnTo>
                      <a:pt x="112" y="206"/>
                    </a:lnTo>
                    <a:lnTo>
                      <a:pt x="112" y="206"/>
                    </a:lnTo>
                    <a:lnTo>
                      <a:pt x="110" y="210"/>
                    </a:lnTo>
                    <a:lnTo>
                      <a:pt x="110" y="210"/>
                    </a:lnTo>
                    <a:lnTo>
                      <a:pt x="110" y="210"/>
                    </a:lnTo>
                    <a:lnTo>
                      <a:pt x="106" y="210"/>
                    </a:lnTo>
                    <a:lnTo>
                      <a:pt x="106" y="210"/>
                    </a:lnTo>
                    <a:lnTo>
                      <a:pt x="106" y="214"/>
                    </a:lnTo>
                    <a:lnTo>
                      <a:pt x="106" y="214"/>
                    </a:lnTo>
                    <a:lnTo>
                      <a:pt x="106" y="214"/>
                    </a:lnTo>
                    <a:lnTo>
                      <a:pt x="102" y="214"/>
                    </a:lnTo>
                    <a:lnTo>
                      <a:pt x="102" y="214"/>
                    </a:lnTo>
                    <a:lnTo>
                      <a:pt x="102" y="214"/>
                    </a:lnTo>
                    <a:lnTo>
                      <a:pt x="102" y="214"/>
                    </a:lnTo>
                    <a:lnTo>
                      <a:pt x="98" y="210"/>
                    </a:lnTo>
                    <a:lnTo>
                      <a:pt x="98" y="210"/>
                    </a:lnTo>
                    <a:lnTo>
                      <a:pt x="98" y="210"/>
                    </a:lnTo>
                    <a:lnTo>
                      <a:pt x="94" y="210"/>
                    </a:lnTo>
                    <a:lnTo>
                      <a:pt x="94" y="210"/>
                    </a:lnTo>
                    <a:lnTo>
                      <a:pt x="94" y="210"/>
                    </a:lnTo>
                    <a:lnTo>
                      <a:pt x="94" y="210"/>
                    </a:lnTo>
                    <a:lnTo>
                      <a:pt x="90" y="210"/>
                    </a:lnTo>
                    <a:lnTo>
                      <a:pt x="90" y="210"/>
                    </a:lnTo>
                    <a:lnTo>
                      <a:pt x="90" y="210"/>
                    </a:lnTo>
                    <a:lnTo>
                      <a:pt x="90" y="210"/>
                    </a:lnTo>
                    <a:close/>
                    <a:moveTo>
                      <a:pt x="12" y="138"/>
                    </a:moveTo>
                    <a:lnTo>
                      <a:pt x="12" y="138"/>
                    </a:lnTo>
                    <a:lnTo>
                      <a:pt x="12" y="138"/>
                    </a:lnTo>
                    <a:lnTo>
                      <a:pt x="12" y="134"/>
                    </a:lnTo>
                    <a:lnTo>
                      <a:pt x="12" y="134"/>
                    </a:lnTo>
                    <a:lnTo>
                      <a:pt x="12" y="134"/>
                    </a:lnTo>
                    <a:lnTo>
                      <a:pt x="12" y="134"/>
                    </a:lnTo>
                    <a:lnTo>
                      <a:pt x="12" y="134"/>
                    </a:lnTo>
                    <a:lnTo>
                      <a:pt x="12" y="134"/>
                    </a:lnTo>
                    <a:lnTo>
                      <a:pt x="12" y="134"/>
                    </a:lnTo>
                    <a:lnTo>
                      <a:pt x="12" y="134"/>
                    </a:lnTo>
                    <a:lnTo>
                      <a:pt x="12" y="134"/>
                    </a:lnTo>
                    <a:lnTo>
                      <a:pt x="12" y="138"/>
                    </a:lnTo>
                    <a:lnTo>
                      <a:pt x="12" y="138"/>
                    </a:lnTo>
                    <a:lnTo>
                      <a:pt x="12" y="138"/>
                    </a:lnTo>
                    <a:lnTo>
                      <a:pt x="12" y="138"/>
                    </a:lnTo>
                    <a:lnTo>
                      <a:pt x="12" y="138"/>
                    </a:lnTo>
                    <a:lnTo>
                      <a:pt x="12" y="138"/>
                    </a:lnTo>
                    <a:lnTo>
                      <a:pt x="12" y="138"/>
                    </a:lnTo>
                    <a:lnTo>
                      <a:pt x="12" y="1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1" name="Freeform 158">
                <a:extLst>
                  <a:ext uri="{FF2B5EF4-FFF2-40B4-BE49-F238E27FC236}">
                    <a16:creationId xmlns:a16="http://schemas.microsoft.com/office/drawing/2014/main" id="{5DFA9604-10D8-A2DB-82E7-1349C5888082}"/>
                  </a:ext>
                </a:extLst>
              </p:cNvPr>
              <p:cNvSpPr>
                <a:spLocks/>
              </p:cNvSpPr>
              <p:nvPr/>
            </p:nvSpPr>
            <p:spPr bwMode="auto">
              <a:xfrm>
                <a:off x="4098925" y="3549718"/>
                <a:ext cx="273050" cy="244475"/>
              </a:xfrm>
              <a:custGeom>
                <a:avLst/>
                <a:gdLst>
                  <a:gd name="T0" fmla="*/ 126 w 172"/>
                  <a:gd name="T1" fmla="*/ 16 h 154"/>
                  <a:gd name="T2" fmla="*/ 134 w 172"/>
                  <a:gd name="T3" fmla="*/ 16 h 154"/>
                  <a:gd name="T4" fmla="*/ 142 w 172"/>
                  <a:gd name="T5" fmla="*/ 16 h 154"/>
                  <a:gd name="T6" fmla="*/ 146 w 172"/>
                  <a:gd name="T7" fmla="*/ 16 h 154"/>
                  <a:gd name="T8" fmla="*/ 146 w 172"/>
                  <a:gd name="T9" fmla="*/ 16 h 154"/>
                  <a:gd name="T10" fmla="*/ 148 w 172"/>
                  <a:gd name="T11" fmla="*/ 16 h 154"/>
                  <a:gd name="T12" fmla="*/ 156 w 172"/>
                  <a:gd name="T13" fmla="*/ 20 h 154"/>
                  <a:gd name="T14" fmla="*/ 160 w 172"/>
                  <a:gd name="T15" fmla="*/ 26 h 154"/>
                  <a:gd name="T16" fmla="*/ 164 w 172"/>
                  <a:gd name="T17" fmla="*/ 38 h 154"/>
                  <a:gd name="T18" fmla="*/ 164 w 172"/>
                  <a:gd name="T19" fmla="*/ 46 h 154"/>
                  <a:gd name="T20" fmla="*/ 164 w 172"/>
                  <a:gd name="T21" fmla="*/ 56 h 154"/>
                  <a:gd name="T22" fmla="*/ 172 w 172"/>
                  <a:gd name="T23" fmla="*/ 64 h 154"/>
                  <a:gd name="T24" fmla="*/ 168 w 172"/>
                  <a:gd name="T25" fmla="*/ 72 h 154"/>
                  <a:gd name="T26" fmla="*/ 168 w 172"/>
                  <a:gd name="T27" fmla="*/ 76 h 154"/>
                  <a:gd name="T28" fmla="*/ 160 w 172"/>
                  <a:gd name="T29" fmla="*/ 72 h 154"/>
                  <a:gd name="T30" fmla="*/ 152 w 172"/>
                  <a:gd name="T31" fmla="*/ 72 h 154"/>
                  <a:gd name="T32" fmla="*/ 146 w 172"/>
                  <a:gd name="T33" fmla="*/ 76 h 154"/>
                  <a:gd name="T34" fmla="*/ 142 w 172"/>
                  <a:gd name="T35" fmla="*/ 78 h 154"/>
                  <a:gd name="T36" fmla="*/ 134 w 172"/>
                  <a:gd name="T37" fmla="*/ 78 h 154"/>
                  <a:gd name="T38" fmla="*/ 130 w 172"/>
                  <a:gd name="T39" fmla="*/ 86 h 154"/>
                  <a:gd name="T40" fmla="*/ 134 w 172"/>
                  <a:gd name="T41" fmla="*/ 94 h 154"/>
                  <a:gd name="T42" fmla="*/ 130 w 172"/>
                  <a:gd name="T43" fmla="*/ 94 h 154"/>
                  <a:gd name="T44" fmla="*/ 126 w 172"/>
                  <a:gd name="T45" fmla="*/ 98 h 154"/>
                  <a:gd name="T46" fmla="*/ 118 w 172"/>
                  <a:gd name="T47" fmla="*/ 102 h 154"/>
                  <a:gd name="T48" fmla="*/ 116 w 172"/>
                  <a:gd name="T49" fmla="*/ 108 h 154"/>
                  <a:gd name="T50" fmla="*/ 112 w 172"/>
                  <a:gd name="T51" fmla="*/ 112 h 154"/>
                  <a:gd name="T52" fmla="*/ 100 w 172"/>
                  <a:gd name="T53" fmla="*/ 116 h 154"/>
                  <a:gd name="T54" fmla="*/ 96 w 172"/>
                  <a:gd name="T55" fmla="*/ 116 h 154"/>
                  <a:gd name="T56" fmla="*/ 92 w 172"/>
                  <a:gd name="T57" fmla="*/ 120 h 154"/>
                  <a:gd name="T58" fmla="*/ 86 w 172"/>
                  <a:gd name="T59" fmla="*/ 120 h 154"/>
                  <a:gd name="T60" fmla="*/ 78 w 172"/>
                  <a:gd name="T61" fmla="*/ 124 h 154"/>
                  <a:gd name="T62" fmla="*/ 74 w 172"/>
                  <a:gd name="T63" fmla="*/ 124 h 154"/>
                  <a:gd name="T64" fmla="*/ 66 w 172"/>
                  <a:gd name="T65" fmla="*/ 130 h 154"/>
                  <a:gd name="T66" fmla="*/ 62 w 172"/>
                  <a:gd name="T67" fmla="*/ 154 h 154"/>
                  <a:gd name="T68" fmla="*/ 44 w 172"/>
                  <a:gd name="T69" fmla="*/ 154 h 154"/>
                  <a:gd name="T70" fmla="*/ 0 w 172"/>
                  <a:gd name="T71" fmla="*/ 154 h 154"/>
                  <a:gd name="T72" fmla="*/ 4 w 172"/>
                  <a:gd name="T73" fmla="*/ 150 h 154"/>
                  <a:gd name="T74" fmla="*/ 18 w 172"/>
                  <a:gd name="T75" fmla="*/ 146 h 154"/>
                  <a:gd name="T76" fmla="*/ 30 w 172"/>
                  <a:gd name="T77" fmla="*/ 134 h 154"/>
                  <a:gd name="T78" fmla="*/ 36 w 172"/>
                  <a:gd name="T79" fmla="*/ 130 h 154"/>
                  <a:gd name="T80" fmla="*/ 40 w 172"/>
                  <a:gd name="T81" fmla="*/ 124 h 154"/>
                  <a:gd name="T82" fmla="*/ 48 w 172"/>
                  <a:gd name="T83" fmla="*/ 116 h 154"/>
                  <a:gd name="T84" fmla="*/ 52 w 172"/>
                  <a:gd name="T85" fmla="*/ 104 h 154"/>
                  <a:gd name="T86" fmla="*/ 48 w 172"/>
                  <a:gd name="T87" fmla="*/ 98 h 154"/>
                  <a:gd name="T88" fmla="*/ 48 w 172"/>
                  <a:gd name="T89" fmla="*/ 86 h 154"/>
                  <a:gd name="T90" fmla="*/ 48 w 172"/>
                  <a:gd name="T91" fmla="*/ 78 h 154"/>
                  <a:gd name="T92" fmla="*/ 56 w 172"/>
                  <a:gd name="T93" fmla="*/ 64 h 154"/>
                  <a:gd name="T94" fmla="*/ 60 w 172"/>
                  <a:gd name="T95" fmla="*/ 60 h 154"/>
                  <a:gd name="T96" fmla="*/ 66 w 172"/>
                  <a:gd name="T97" fmla="*/ 52 h 154"/>
                  <a:gd name="T98" fmla="*/ 70 w 172"/>
                  <a:gd name="T99" fmla="*/ 50 h 154"/>
                  <a:gd name="T100" fmla="*/ 82 w 172"/>
                  <a:gd name="T101" fmla="*/ 42 h 154"/>
                  <a:gd name="T102" fmla="*/ 90 w 172"/>
                  <a:gd name="T103" fmla="*/ 38 h 154"/>
                  <a:gd name="T104" fmla="*/ 96 w 172"/>
                  <a:gd name="T105" fmla="*/ 22 h 154"/>
                  <a:gd name="T106" fmla="*/ 100 w 172"/>
                  <a:gd name="T107" fmla="*/ 12 h 154"/>
                  <a:gd name="T108" fmla="*/ 108 w 172"/>
                  <a:gd name="T109" fmla="*/ 4 h 154"/>
                  <a:gd name="T110" fmla="*/ 112 w 172"/>
                  <a:gd name="T111" fmla="*/ 4 h 154"/>
                  <a:gd name="T112" fmla="*/ 112 w 172"/>
                  <a:gd name="T113" fmla="*/ 8 h 154"/>
                  <a:gd name="T114" fmla="*/ 122 w 172"/>
                  <a:gd name="T115"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54">
                    <a:moveTo>
                      <a:pt x="122" y="16"/>
                    </a:moveTo>
                    <a:lnTo>
                      <a:pt x="122" y="16"/>
                    </a:lnTo>
                    <a:lnTo>
                      <a:pt x="122" y="16"/>
                    </a:lnTo>
                    <a:lnTo>
                      <a:pt x="126" y="16"/>
                    </a:lnTo>
                    <a:lnTo>
                      <a:pt x="126" y="16"/>
                    </a:lnTo>
                    <a:lnTo>
                      <a:pt x="126" y="16"/>
                    </a:lnTo>
                    <a:lnTo>
                      <a:pt x="126" y="16"/>
                    </a:lnTo>
                    <a:lnTo>
                      <a:pt x="126" y="16"/>
                    </a:lnTo>
                    <a:lnTo>
                      <a:pt x="130" y="16"/>
                    </a:lnTo>
                    <a:lnTo>
                      <a:pt x="130" y="16"/>
                    </a:lnTo>
                    <a:lnTo>
                      <a:pt x="130" y="16"/>
                    </a:lnTo>
                    <a:lnTo>
                      <a:pt x="130" y="16"/>
                    </a:lnTo>
                    <a:lnTo>
                      <a:pt x="130" y="16"/>
                    </a:lnTo>
                    <a:lnTo>
                      <a:pt x="134" y="16"/>
                    </a:lnTo>
                    <a:lnTo>
                      <a:pt x="134" y="16"/>
                    </a:lnTo>
                    <a:lnTo>
                      <a:pt x="134" y="16"/>
                    </a:lnTo>
                    <a:lnTo>
                      <a:pt x="134" y="16"/>
                    </a:lnTo>
                    <a:lnTo>
                      <a:pt x="134" y="16"/>
                    </a:lnTo>
                    <a:lnTo>
                      <a:pt x="138" y="16"/>
                    </a:lnTo>
                    <a:lnTo>
                      <a:pt x="138" y="16"/>
                    </a:lnTo>
                    <a:lnTo>
                      <a:pt x="138" y="16"/>
                    </a:lnTo>
                    <a:lnTo>
                      <a:pt x="138" y="16"/>
                    </a:lnTo>
                    <a:lnTo>
                      <a:pt x="142" y="16"/>
                    </a:lnTo>
                    <a:lnTo>
                      <a:pt x="142" y="16"/>
                    </a:lnTo>
                    <a:lnTo>
                      <a:pt x="146" y="12"/>
                    </a:lnTo>
                    <a:lnTo>
                      <a:pt x="146" y="12"/>
                    </a:lnTo>
                    <a:lnTo>
                      <a:pt x="146" y="12"/>
                    </a:lnTo>
                    <a:lnTo>
                      <a:pt x="146" y="12"/>
                    </a:lnTo>
                    <a:lnTo>
                      <a:pt x="146" y="12"/>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6" y="16"/>
                    </a:lnTo>
                    <a:lnTo>
                      <a:pt x="148" y="16"/>
                    </a:lnTo>
                    <a:lnTo>
                      <a:pt x="148" y="16"/>
                    </a:lnTo>
                    <a:lnTo>
                      <a:pt x="148" y="16"/>
                    </a:lnTo>
                    <a:lnTo>
                      <a:pt x="148" y="20"/>
                    </a:lnTo>
                    <a:lnTo>
                      <a:pt x="148" y="20"/>
                    </a:lnTo>
                    <a:lnTo>
                      <a:pt x="152" y="16"/>
                    </a:lnTo>
                    <a:lnTo>
                      <a:pt x="152" y="16"/>
                    </a:lnTo>
                    <a:lnTo>
                      <a:pt x="152" y="20"/>
                    </a:lnTo>
                    <a:lnTo>
                      <a:pt x="156" y="20"/>
                    </a:lnTo>
                    <a:lnTo>
                      <a:pt x="156" y="20"/>
                    </a:lnTo>
                    <a:lnTo>
                      <a:pt x="156" y="20"/>
                    </a:lnTo>
                    <a:lnTo>
                      <a:pt x="156" y="20"/>
                    </a:lnTo>
                    <a:lnTo>
                      <a:pt x="156" y="20"/>
                    </a:lnTo>
                    <a:lnTo>
                      <a:pt x="160" y="22"/>
                    </a:lnTo>
                    <a:lnTo>
                      <a:pt x="160" y="22"/>
                    </a:lnTo>
                    <a:lnTo>
                      <a:pt x="160" y="22"/>
                    </a:lnTo>
                    <a:lnTo>
                      <a:pt x="160" y="26"/>
                    </a:lnTo>
                    <a:lnTo>
                      <a:pt x="160" y="26"/>
                    </a:lnTo>
                    <a:lnTo>
                      <a:pt x="160" y="26"/>
                    </a:lnTo>
                    <a:lnTo>
                      <a:pt x="160" y="30"/>
                    </a:lnTo>
                    <a:lnTo>
                      <a:pt x="164" y="30"/>
                    </a:lnTo>
                    <a:lnTo>
                      <a:pt x="160" y="30"/>
                    </a:lnTo>
                    <a:lnTo>
                      <a:pt x="160" y="30"/>
                    </a:lnTo>
                    <a:lnTo>
                      <a:pt x="160" y="30"/>
                    </a:lnTo>
                    <a:lnTo>
                      <a:pt x="160" y="34"/>
                    </a:lnTo>
                    <a:lnTo>
                      <a:pt x="164" y="38"/>
                    </a:lnTo>
                    <a:lnTo>
                      <a:pt x="164" y="38"/>
                    </a:lnTo>
                    <a:lnTo>
                      <a:pt x="164" y="38"/>
                    </a:lnTo>
                    <a:lnTo>
                      <a:pt x="164" y="42"/>
                    </a:lnTo>
                    <a:lnTo>
                      <a:pt x="160" y="42"/>
                    </a:lnTo>
                    <a:lnTo>
                      <a:pt x="164" y="46"/>
                    </a:lnTo>
                    <a:lnTo>
                      <a:pt x="164" y="46"/>
                    </a:lnTo>
                    <a:lnTo>
                      <a:pt x="164" y="46"/>
                    </a:lnTo>
                    <a:lnTo>
                      <a:pt x="164" y="46"/>
                    </a:lnTo>
                    <a:lnTo>
                      <a:pt x="164" y="46"/>
                    </a:lnTo>
                    <a:lnTo>
                      <a:pt x="164" y="50"/>
                    </a:lnTo>
                    <a:lnTo>
                      <a:pt x="164" y="50"/>
                    </a:lnTo>
                    <a:lnTo>
                      <a:pt x="164" y="50"/>
                    </a:lnTo>
                    <a:lnTo>
                      <a:pt x="164" y="52"/>
                    </a:lnTo>
                    <a:lnTo>
                      <a:pt x="164" y="52"/>
                    </a:lnTo>
                    <a:lnTo>
                      <a:pt x="164" y="52"/>
                    </a:lnTo>
                    <a:lnTo>
                      <a:pt x="164" y="52"/>
                    </a:lnTo>
                    <a:lnTo>
                      <a:pt x="164" y="56"/>
                    </a:lnTo>
                    <a:lnTo>
                      <a:pt x="164" y="56"/>
                    </a:lnTo>
                    <a:lnTo>
                      <a:pt x="164" y="56"/>
                    </a:lnTo>
                    <a:lnTo>
                      <a:pt x="164" y="56"/>
                    </a:lnTo>
                    <a:lnTo>
                      <a:pt x="164" y="56"/>
                    </a:lnTo>
                    <a:lnTo>
                      <a:pt x="164" y="56"/>
                    </a:lnTo>
                    <a:lnTo>
                      <a:pt x="168" y="60"/>
                    </a:lnTo>
                    <a:lnTo>
                      <a:pt x="168" y="64"/>
                    </a:lnTo>
                    <a:lnTo>
                      <a:pt x="172" y="64"/>
                    </a:lnTo>
                    <a:lnTo>
                      <a:pt x="172" y="68"/>
                    </a:lnTo>
                    <a:lnTo>
                      <a:pt x="172" y="68"/>
                    </a:lnTo>
                    <a:lnTo>
                      <a:pt x="172" y="68"/>
                    </a:lnTo>
                    <a:lnTo>
                      <a:pt x="172" y="68"/>
                    </a:lnTo>
                    <a:lnTo>
                      <a:pt x="168" y="68"/>
                    </a:lnTo>
                    <a:lnTo>
                      <a:pt x="168" y="68"/>
                    </a:lnTo>
                    <a:lnTo>
                      <a:pt x="168" y="68"/>
                    </a:lnTo>
                    <a:lnTo>
                      <a:pt x="168" y="72"/>
                    </a:lnTo>
                    <a:lnTo>
                      <a:pt x="168" y="72"/>
                    </a:lnTo>
                    <a:lnTo>
                      <a:pt x="168" y="72"/>
                    </a:lnTo>
                    <a:lnTo>
                      <a:pt x="168" y="72"/>
                    </a:lnTo>
                    <a:lnTo>
                      <a:pt x="168" y="72"/>
                    </a:lnTo>
                    <a:lnTo>
                      <a:pt x="168" y="72"/>
                    </a:lnTo>
                    <a:lnTo>
                      <a:pt x="172" y="72"/>
                    </a:lnTo>
                    <a:lnTo>
                      <a:pt x="172" y="72"/>
                    </a:lnTo>
                    <a:lnTo>
                      <a:pt x="168" y="76"/>
                    </a:lnTo>
                    <a:lnTo>
                      <a:pt x="168" y="76"/>
                    </a:lnTo>
                    <a:lnTo>
                      <a:pt x="168" y="76"/>
                    </a:lnTo>
                    <a:lnTo>
                      <a:pt x="168" y="76"/>
                    </a:lnTo>
                    <a:lnTo>
                      <a:pt x="168" y="72"/>
                    </a:lnTo>
                    <a:lnTo>
                      <a:pt x="164" y="72"/>
                    </a:lnTo>
                    <a:lnTo>
                      <a:pt x="164" y="72"/>
                    </a:lnTo>
                    <a:lnTo>
                      <a:pt x="164" y="72"/>
                    </a:lnTo>
                    <a:lnTo>
                      <a:pt x="160" y="72"/>
                    </a:lnTo>
                    <a:lnTo>
                      <a:pt x="160" y="72"/>
                    </a:lnTo>
                    <a:lnTo>
                      <a:pt x="156" y="72"/>
                    </a:lnTo>
                    <a:lnTo>
                      <a:pt x="156" y="72"/>
                    </a:lnTo>
                    <a:lnTo>
                      <a:pt x="156" y="72"/>
                    </a:lnTo>
                    <a:lnTo>
                      <a:pt x="156" y="72"/>
                    </a:lnTo>
                    <a:lnTo>
                      <a:pt x="152" y="72"/>
                    </a:lnTo>
                    <a:lnTo>
                      <a:pt x="152" y="72"/>
                    </a:lnTo>
                    <a:lnTo>
                      <a:pt x="152" y="72"/>
                    </a:lnTo>
                    <a:lnTo>
                      <a:pt x="152" y="72"/>
                    </a:lnTo>
                    <a:lnTo>
                      <a:pt x="152" y="72"/>
                    </a:lnTo>
                    <a:lnTo>
                      <a:pt x="146" y="76"/>
                    </a:lnTo>
                    <a:lnTo>
                      <a:pt x="146" y="76"/>
                    </a:lnTo>
                    <a:lnTo>
                      <a:pt x="146" y="76"/>
                    </a:lnTo>
                    <a:lnTo>
                      <a:pt x="146" y="76"/>
                    </a:lnTo>
                    <a:lnTo>
                      <a:pt x="146" y="76"/>
                    </a:lnTo>
                    <a:lnTo>
                      <a:pt x="146" y="76"/>
                    </a:lnTo>
                    <a:lnTo>
                      <a:pt x="146" y="76"/>
                    </a:lnTo>
                    <a:lnTo>
                      <a:pt x="146" y="78"/>
                    </a:lnTo>
                    <a:lnTo>
                      <a:pt x="146" y="78"/>
                    </a:lnTo>
                    <a:lnTo>
                      <a:pt x="146" y="78"/>
                    </a:lnTo>
                    <a:lnTo>
                      <a:pt x="142" y="78"/>
                    </a:lnTo>
                    <a:lnTo>
                      <a:pt x="142" y="78"/>
                    </a:lnTo>
                    <a:lnTo>
                      <a:pt x="142" y="78"/>
                    </a:lnTo>
                    <a:lnTo>
                      <a:pt x="142" y="78"/>
                    </a:lnTo>
                    <a:lnTo>
                      <a:pt x="138" y="78"/>
                    </a:lnTo>
                    <a:lnTo>
                      <a:pt x="138" y="78"/>
                    </a:lnTo>
                    <a:lnTo>
                      <a:pt x="138" y="82"/>
                    </a:lnTo>
                    <a:lnTo>
                      <a:pt x="138" y="82"/>
                    </a:lnTo>
                    <a:lnTo>
                      <a:pt x="138" y="82"/>
                    </a:lnTo>
                    <a:lnTo>
                      <a:pt x="134" y="82"/>
                    </a:lnTo>
                    <a:lnTo>
                      <a:pt x="134" y="78"/>
                    </a:lnTo>
                    <a:lnTo>
                      <a:pt x="134" y="78"/>
                    </a:lnTo>
                    <a:lnTo>
                      <a:pt x="134" y="78"/>
                    </a:lnTo>
                    <a:lnTo>
                      <a:pt x="134" y="78"/>
                    </a:lnTo>
                    <a:lnTo>
                      <a:pt x="134" y="78"/>
                    </a:lnTo>
                    <a:lnTo>
                      <a:pt x="134" y="78"/>
                    </a:lnTo>
                    <a:lnTo>
                      <a:pt x="130" y="82"/>
                    </a:lnTo>
                    <a:lnTo>
                      <a:pt x="130" y="82"/>
                    </a:lnTo>
                    <a:lnTo>
                      <a:pt x="130" y="86"/>
                    </a:lnTo>
                    <a:lnTo>
                      <a:pt x="130" y="86"/>
                    </a:lnTo>
                    <a:lnTo>
                      <a:pt x="134" y="86"/>
                    </a:lnTo>
                    <a:lnTo>
                      <a:pt x="130" y="90"/>
                    </a:lnTo>
                    <a:lnTo>
                      <a:pt x="130" y="90"/>
                    </a:lnTo>
                    <a:lnTo>
                      <a:pt x="134" y="90"/>
                    </a:lnTo>
                    <a:lnTo>
                      <a:pt x="134" y="90"/>
                    </a:lnTo>
                    <a:lnTo>
                      <a:pt x="134" y="90"/>
                    </a:lnTo>
                    <a:lnTo>
                      <a:pt x="134" y="90"/>
                    </a:lnTo>
                    <a:lnTo>
                      <a:pt x="134" y="94"/>
                    </a:lnTo>
                    <a:lnTo>
                      <a:pt x="134" y="94"/>
                    </a:lnTo>
                    <a:lnTo>
                      <a:pt x="134" y="94"/>
                    </a:lnTo>
                    <a:lnTo>
                      <a:pt x="134" y="94"/>
                    </a:lnTo>
                    <a:lnTo>
                      <a:pt x="134" y="94"/>
                    </a:lnTo>
                    <a:lnTo>
                      <a:pt x="134" y="94"/>
                    </a:lnTo>
                    <a:lnTo>
                      <a:pt x="134" y="94"/>
                    </a:lnTo>
                    <a:lnTo>
                      <a:pt x="130" y="94"/>
                    </a:lnTo>
                    <a:lnTo>
                      <a:pt x="130" y="94"/>
                    </a:lnTo>
                    <a:lnTo>
                      <a:pt x="130" y="94"/>
                    </a:lnTo>
                    <a:lnTo>
                      <a:pt x="130" y="94"/>
                    </a:lnTo>
                    <a:lnTo>
                      <a:pt x="130" y="94"/>
                    </a:lnTo>
                    <a:lnTo>
                      <a:pt x="130" y="94"/>
                    </a:lnTo>
                    <a:lnTo>
                      <a:pt x="126" y="98"/>
                    </a:lnTo>
                    <a:lnTo>
                      <a:pt x="126" y="98"/>
                    </a:lnTo>
                    <a:lnTo>
                      <a:pt x="126" y="98"/>
                    </a:lnTo>
                    <a:lnTo>
                      <a:pt x="126" y="98"/>
                    </a:lnTo>
                    <a:lnTo>
                      <a:pt x="126" y="98"/>
                    </a:lnTo>
                    <a:lnTo>
                      <a:pt x="126" y="98"/>
                    </a:lnTo>
                    <a:lnTo>
                      <a:pt x="122" y="102"/>
                    </a:lnTo>
                    <a:lnTo>
                      <a:pt x="122" y="102"/>
                    </a:lnTo>
                    <a:lnTo>
                      <a:pt x="122" y="102"/>
                    </a:lnTo>
                    <a:lnTo>
                      <a:pt x="122" y="102"/>
                    </a:lnTo>
                    <a:lnTo>
                      <a:pt x="122" y="102"/>
                    </a:lnTo>
                    <a:lnTo>
                      <a:pt x="118" y="102"/>
                    </a:lnTo>
                    <a:lnTo>
                      <a:pt x="116" y="102"/>
                    </a:lnTo>
                    <a:lnTo>
                      <a:pt x="116" y="102"/>
                    </a:lnTo>
                    <a:lnTo>
                      <a:pt x="116" y="104"/>
                    </a:lnTo>
                    <a:lnTo>
                      <a:pt x="116" y="104"/>
                    </a:lnTo>
                    <a:lnTo>
                      <a:pt x="116" y="104"/>
                    </a:lnTo>
                    <a:lnTo>
                      <a:pt x="116" y="104"/>
                    </a:lnTo>
                    <a:lnTo>
                      <a:pt x="116" y="104"/>
                    </a:lnTo>
                    <a:lnTo>
                      <a:pt x="116" y="108"/>
                    </a:lnTo>
                    <a:lnTo>
                      <a:pt x="116" y="108"/>
                    </a:lnTo>
                    <a:lnTo>
                      <a:pt x="112" y="108"/>
                    </a:lnTo>
                    <a:lnTo>
                      <a:pt x="112" y="108"/>
                    </a:lnTo>
                    <a:lnTo>
                      <a:pt x="112" y="108"/>
                    </a:lnTo>
                    <a:lnTo>
                      <a:pt x="112" y="112"/>
                    </a:lnTo>
                    <a:lnTo>
                      <a:pt x="112" y="112"/>
                    </a:lnTo>
                    <a:lnTo>
                      <a:pt x="112" y="112"/>
                    </a:lnTo>
                    <a:lnTo>
                      <a:pt x="112" y="112"/>
                    </a:lnTo>
                    <a:lnTo>
                      <a:pt x="108" y="112"/>
                    </a:lnTo>
                    <a:lnTo>
                      <a:pt x="108" y="112"/>
                    </a:lnTo>
                    <a:lnTo>
                      <a:pt x="108" y="112"/>
                    </a:lnTo>
                    <a:lnTo>
                      <a:pt x="104" y="112"/>
                    </a:lnTo>
                    <a:lnTo>
                      <a:pt x="104" y="112"/>
                    </a:lnTo>
                    <a:lnTo>
                      <a:pt x="104" y="112"/>
                    </a:lnTo>
                    <a:lnTo>
                      <a:pt x="104" y="116"/>
                    </a:lnTo>
                    <a:lnTo>
                      <a:pt x="100" y="116"/>
                    </a:lnTo>
                    <a:lnTo>
                      <a:pt x="100" y="116"/>
                    </a:lnTo>
                    <a:lnTo>
                      <a:pt x="100" y="116"/>
                    </a:lnTo>
                    <a:lnTo>
                      <a:pt x="100" y="116"/>
                    </a:lnTo>
                    <a:lnTo>
                      <a:pt x="100" y="116"/>
                    </a:lnTo>
                    <a:lnTo>
                      <a:pt x="100" y="116"/>
                    </a:lnTo>
                    <a:lnTo>
                      <a:pt x="100" y="116"/>
                    </a:lnTo>
                    <a:lnTo>
                      <a:pt x="100" y="116"/>
                    </a:lnTo>
                    <a:lnTo>
                      <a:pt x="96" y="116"/>
                    </a:lnTo>
                    <a:lnTo>
                      <a:pt x="96" y="116"/>
                    </a:lnTo>
                    <a:lnTo>
                      <a:pt x="96" y="116"/>
                    </a:lnTo>
                    <a:lnTo>
                      <a:pt x="92" y="116"/>
                    </a:lnTo>
                    <a:lnTo>
                      <a:pt x="92" y="116"/>
                    </a:lnTo>
                    <a:lnTo>
                      <a:pt x="92" y="120"/>
                    </a:lnTo>
                    <a:lnTo>
                      <a:pt x="92" y="120"/>
                    </a:lnTo>
                    <a:lnTo>
                      <a:pt x="92" y="120"/>
                    </a:lnTo>
                    <a:lnTo>
                      <a:pt x="92" y="120"/>
                    </a:lnTo>
                    <a:lnTo>
                      <a:pt x="92" y="120"/>
                    </a:lnTo>
                    <a:lnTo>
                      <a:pt x="92" y="120"/>
                    </a:lnTo>
                    <a:lnTo>
                      <a:pt x="90" y="120"/>
                    </a:lnTo>
                    <a:lnTo>
                      <a:pt x="90" y="120"/>
                    </a:lnTo>
                    <a:lnTo>
                      <a:pt x="90" y="120"/>
                    </a:lnTo>
                    <a:lnTo>
                      <a:pt x="86" y="120"/>
                    </a:lnTo>
                    <a:lnTo>
                      <a:pt x="86" y="120"/>
                    </a:lnTo>
                    <a:lnTo>
                      <a:pt x="86" y="120"/>
                    </a:lnTo>
                    <a:lnTo>
                      <a:pt x="82" y="120"/>
                    </a:lnTo>
                    <a:lnTo>
                      <a:pt x="82" y="120"/>
                    </a:lnTo>
                    <a:lnTo>
                      <a:pt x="82" y="120"/>
                    </a:lnTo>
                    <a:lnTo>
                      <a:pt x="82" y="120"/>
                    </a:lnTo>
                    <a:lnTo>
                      <a:pt x="82" y="124"/>
                    </a:lnTo>
                    <a:lnTo>
                      <a:pt x="82" y="124"/>
                    </a:lnTo>
                    <a:lnTo>
                      <a:pt x="82" y="124"/>
                    </a:lnTo>
                    <a:lnTo>
                      <a:pt x="78" y="124"/>
                    </a:lnTo>
                    <a:lnTo>
                      <a:pt x="78" y="124"/>
                    </a:lnTo>
                    <a:lnTo>
                      <a:pt x="78" y="124"/>
                    </a:lnTo>
                    <a:lnTo>
                      <a:pt x="78" y="124"/>
                    </a:lnTo>
                    <a:lnTo>
                      <a:pt x="78" y="124"/>
                    </a:lnTo>
                    <a:lnTo>
                      <a:pt x="78" y="124"/>
                    </a:lnTo>
                    <a:lnTo>
                      <a:pt x="78" y="124"/>
                    </a:lnTo>
                    <a:lnTo>
                      <a:pt x="78" y="124"/>
                    </a:lnTo>
                    <a:lnTo>
                      <a:pt x="74" y="124"/>
                    </a:lnTo>
                    <a:lnTo>
                      <a:pt x="74" y="128"/>
                    </a:lnTo>
                    <a:lnTo>
                      <a:pt x="70" y="128"/>
                    </a:lnTo>
                    <a:lnTo>
                      <a:pt x="70" y="130"/>
                    </a:lnTo>
                    <a:lnTo>
                      <a:pt x="70" y="130"/>
                    </a:lnTo>
                    <a:lnTo>
                      <a:pt x="66" y="130"/>
                    </a:lnTo>
                    <a:lnTo>
                      <a:pt x="66" y="130"/>
                    </a:lnTo>
                    <a:lnTo>
                      <a:pt x="66" y="130"/>
                    </a:lnTo>
                    <a:lnTo>
                      <a:pt x="66" y="130"/>
                    </a:lnTo>
                    <a:lnTo>
                      <a:pt x="66" y="134"/>
                    </a:lnTo>
                    <a:lnTo>
                      <a:pt x="66" y="134"/>
                    </a:lnTo>
                    <a:lnTo>
                      <a:pt x="66" y="134"/>
                    </a:lnTo>
                    <a:lnTo>
                      <a:pt x="62" y="134"/>
                    </a:lnTo>
                    <a:lnTo>
                      <a:pt x="62" y="134"/>
                    </a:lnTo>
                    <a:lnTo>
                      <a:pt x="62" y="134"/>
                    </a:lnTo>
                    <a:lnTo>
                      <a:pt x="62" y="150"/>
                    </a:lnTo>
                    <a:lnTo>
                      <a:pt x="62" y="154"/>
                    </a:lnTo>
                    <a:lnTo>
                      <a:pt x="56" y="154"/>
                    </a:lnTo>
                    <a:lnTo>
                      <a:pt x="56" y="154"/>
                    </a:lnTo>
                    <a:lnTo>
                      <a:pt x="48" y="154"/>
                    </a:lnTo>
                    <a:lnTo>
                      <a:pt x="48" y="154"/>
                    </a:lnTo>
                    <a:lnTo>
                      <a:pt x="44" y="154"/>
                    </a:lnTo>
                    <a:lnTo>
                      <a:pt x="44" y="154"/>
                    </a:lnTo>
                    <a:lnTo>
                      <a:pt x="44" y="154"/>
                    </a:lnTo>
                    <a:lnTo>
                      <a:pt x="44" y="154"/>
                    </a:lnTo>
                    <a:lnTo>
                      <a:pt x="44" y="154"/>
                    </a:lnTo>
                    <a:lnTo>
                      <a:pt x="40" y="154"/>
                    </a:lnTo>
                    <a:lnTo>
                      <a:pt x="4" y="154"/>
                    </a:lnTo>
                    <a:lnTo>
                      <a:pt x="0" y="154"/>
                    </a:lnTo>
                    <a:lnTo>
                      <a:pt x="0" y="154"/>
                    </a:lnTo>
                    <a:lnTo>
                      <a:pt x="0" y="154"/>
                    </a:lnTo>
                    <a:lnTo>
                      <a:pt x="0" y="154"/>
                    </a:lnTo>
                    <a:lnTo>
                      <a:pt x="0" y="154"/>
                    </a:lnTo>
                    <a:lnTo>
                      <a:pt x="0" y="154"/>
                    </a:lnTo>
                    <a:lnTo>
                      <a:pt x="0" y="154"/>
                    </a:lnTo>
                    <a:lnTo>
                      <a:pt x="4" y="154"/>
                    </a:lnTo>
                    <a:lnTo>
                      <a:pt x="4" y="154"/>
                    </a:lnTo>
                    <a:lnTo>
                      <a:pt x="4" y="150"/>
                    </a:lnTo>
                    <a:lnTo>
                      <a:pt x="4" y="150"/>
                    </a:lnTo>
                    <a:lnTo>
                      <a:pt x="4" y="150"/>
                    </a:lnTo>
                    <a:lnTo>
                      <a:pt x="4" y="150"/>
                    </a:lnTo>
                    <a:lnTo>
                      <a:pt x="4" y="150"/>
                    </a:lnTo>
                    <a:lnTo>
                      <a:pt x="4" y="150"/>
                    </a:lnTo>
                    <a:lnTo>
                      <a:pt x="6" y="150"/>
                    </a:lnTo>
                    <a:lnTo>
                      <a:pt x="6" y="150"/>
                    </a:lnTo>
                    <a:lnTo>
                      <a:pt x="6" y="150"/>
                    </a:lnTo>
                    <a:lnTo>
                      <a:pt x="10" y="146"/>
                    </a:lnTo>
                    <a:lnTo>
                      <a:pt x="14" y="146"/>
                    </a:lnTo>
                    <a:lnTo>
                      <a:pt x="18" y="146"/>
                    </a:lnTo>
                    <a:lnTo>
                      <a:pt x="18" y="146"/>
                    </a:lnTo>
                    <a:lnTo>
                      <a:pt x="22" y="142"/>
                    </a:lnTo>
                    <a:lnTo>
                      <a:pt x="22" y="142"/>
                    </a:lnTo>
                    <a:lnTo>
                      <a:pt x="22" y="142"/>
                    </a:lnTo>
                    <a:lnTo>
                      <a:pt x="26" y="142"/>
                    </a:lnTo>
                    <a:lnTo>
                      <a:pt x="26" y="138"/>
                    </a:lnTo>
                    <a:lnTo>
                      <a:pt x="26" y="138"/>
                    </a:lnTo>
                    <a:lnTo>
                      <a:pt x="30" y="134"/>
                    </a:lnTo>
                    <a:lnTo>
                      <a:pt x="30" y="134"/>
                    </a:lnTo>
                    <a:lnTo>
                      <a:pt x="30" y="134"/>
                    </a:lnTo>
                    <a:lnTo>
                      <a:pt x="30" y="134"/>
                    </a:lnTo>
                    <a:lnTo>
                      <a:pt x="34" y="134"/>
                    </a:lnTo>
                    <a:lnTo>
                      <a:pt x="34" y="130"/>
                    </a:lnTo>
                    <a:lnTo>
                      <a:pt x="36" y="130"/>
                    </a:lnTo>
                    <a:lnTo>
                      <a:pt x="36" y="130"/>
                    </a:lnTo>
                    <a:lnTo>
                      <a:pt x="36" y="130"/>
                    </a:lnTo>
                    <a:lnTo>
                      <a:pt x="36" y="130"/>
                    </a:lnTo>
                    <a:lnTo>
                      <a:pt x="36" y="130"/>
                    </a:lnTo>
                    <a:lnTo>
                      <a:pt x="36" y="128"/>
                    </a:lnTo>
                    <a:lnTo>
                      <a:pt x="36" y="128"/>
                    </a:lnTo>
                    <a:lnTo>
                      <a:pt x="40" y="128"/>
                    </a:lnTo>
                    <a:lnTo>
                      <a:pt x="40" y="128"/>
                    </a:lnTo>
                    <a:lnTo>
                      <a:pt x="40" y="124"/>
                    </a:lnTo>
                    <a:lnTo>
                      <a:pt x="40" y="124"/>
                    </a:lnTo>
                    <a:lnTo>
                      <a:pt x="40" y="124"/>
                    </a:lnTo>
                    <a:lnTo>
                      <a:pt x="40" y="124"/>
                    </a:lnTo>
                    <a:lnTo>
                      <a:pt x="44" y="124"/>
                    </a:lnTo>
                    <a:lnTo>
                      <a:pt x="44" y="120"/>
                    </a:lnTo>
                    <a:lnTo>
                      <a:pt x="44" y="120"/>
                    </a:lnTo>
                    <a:lnTo>
                      <a:pt x="44" y="120"/>
                    </a:lnTo>
                    <a:lnTo>
                      <a:pt x="44" y="120"/>
                    </a:lnTo>
                    <a:lnTo>
                      <a:pt x="48" y="116"/>
                    </a:lnTo>
                    <a:lnTo>
                      <a:pt x="48" y="116"/>
                    </a:lnTo>
                    <a:lnTo>
                      <a:pt x="48" y="116"/>
                    </a:lnTo>
                    <a:lnTo>
                      <a:pt x="48" y="112"/>
                    </a:lnTo>
                    <a:lnTo>
                      <a:pt x="48" y="112"/>
                    </a:lnTo>
                    <a:lnTo>
                      <a:pt x="48" y="112"/>
                    </a:lnTo>
                    <a:lnTo>
                      <a:pt x="48" y="108"/>
                    </a:lnTo>
                    <a:lnTo>
                      <a:pt x="48" y="108"/>
                    </a:lnTo>
                    <a:lnTo>
                      <a:pt x="52" y="104"/>
                    </a:lnTo>
                    <a:lnTo>
                      <a:pt x="52" y="104"/>
                    </a:lnTo>
                    <a:lnTo>
                      <a:pt x="48" y="102"/>
                    </a:lnTo>
                    <a:lnTo>
                      <a:pt x="48" y="102"/>
                    </a:lnTo>
                    <a:lnTo>
                      <a:pt x="48" y="102"/>
                    </a:lnTo>
                    <a:lnTo>
                      <a:pt x="48" y="98"/>
                    </a:lnTo>
                    <a:lnTo>
                      <a:pt x="48" y="98"/>
                    </a:lnTo>
                    <a:lnTo>
                      <a:pt x="48" y="98"/>
                    </a:lnTo>
                    <a:lnTo>
                      <a:pt x="48" y="98"/>
                    </a:lnTo>
                    <a:lnTo>
                      <a:pt x="48" y="98"/>
                    </a:lnTo>
                    <a:lnTo>
                      <a:pt x="48" y="94"/>
                    </a:lnTo>
                    <a:lnTo>
                      <a:pt x="48" y="90"/>
                    </a:lnTo>
                    <a:lnTo>
                      <a:pt x="48" y="90"/>
                    </a:lnTo>
                    <a:lnTo>
                      <a:pt x="48" y="90"/>
                    </a:lnTo>
                    <a:lnTo>
                      <a:pt x="48" y="90"/>
                    </a:lnTo>
                    <a:lnTo>
                      <a:pt x="48" y="90"/>
                    </a:lnTo>
                    <a:lnTo>
                      <a:pt x="48" y="86"/>
                    </a:lnTo>
                    <a:lnTo>
                      <a:pt x="48" y="86"/>
                    </a:lnTo>
                    <a:lnTo>
                      <a:pt x="48" y="86"/>
                    </a:lnTo>
                    <a:lnTo>
                      <a:pt x="48" y="82"/>
                    </a:lnTo>
                    <a:lnTo>
                      <a:pt x="48" y="82"/>
                    </a:lnTo>
                    <a:lnTo>
                      <a:pt x="48" y="82"/>
                    </a:lnTo>
                    <a:lnTo>
                      <a:pt x="48" y="82"/>
                    </a:lnTo>
                    <a:lnTo>
                      <a:pt x="48" y="78"/>
                    </a:lnTo>
                    <a:lnTo>
                      <a:pt x="48" y="78"/>
                    </a:lnTo>
                    <a:lnTo>
                      <a:pt x="48" y="78"/>
                    </a:lnTo>
                    <a:lnTo>
                      <a:pt x="52" y="76"/>
                    </a:lnTo>
                    <a:lnTo>
                      <a:pt x="52" y="76"/>
                    </a:lnTo>
                    <a:lnTo>
                      <a:pt x="52" y="76"/>
                    </a:lnTo>
                    <a:lnTo>
                      <a:pt x="56" y="72"/>
                    </a:lnTo>
                    <a:lnTo>
                      <a:pt x="56" y="72"/>
                    </a:lnTo>
                    <a:lnTo>
                      <a:pt x="56" y="68"/>
                    </a:lnTo>
                    <a:lnTo>
                      <a:pt x="56" y="64"/>
                    </a:lnTo>
                    <a:lnTo>
                      <a:pt x="56" y="64"/>
                    </a:lnTo>
                    <a:lnTo>
                      <a:pt x="56" y="64"/>
                    </a:lnTo>
                    <a:lnTo>
                      <a:pt x="56" y="64"/>
                    </a:lnTo>
                    <a:lnTo>
                      <a:pt x="56" y="64"/>
                    </a:lnTo>
                    <a:lnTo>
                      <a:pt x="60" y="60"/>
                    </a:lnTo>
                    <a:lnTo>
                      <a:pt x="60" y="60"/>
                    </a:lnTo>
                    <a:lnTo>
                      <a:pt x="60" y="60"/>
                    </a:lnTo>
                    <a:lnTo>
                      <a:pt x="60" y="60"/>
                    </a:lnTo>
                    <a:lnTo>
                      <a:pt x="60" y="56"/>
                    </a:lnTo>
                    <a:lnTo>
                      <a:pt x="62" y="56"/>
                    </a:lnTo>
                    <a:lnTo>
                      <a:pt x="62" y="52"/>
                    </a:lnTo>
                    <a:lnTo>
                      <a:pt x="62" y="52"/>
                    </a:lnTo>
                    <a:lnTo>
                      <a:pt x="62" y="52"/>
                    </a:lnTo>
                    <a:lnTo>
                      <a:pt x="66" y="52"/>
                    </a:lnTo>
                    <a:lnTo>
                      <a:pt x="66" y="52"/>
                    </a:lnTo>
                    <a:lnTo>
                      <a:pt x="66" y="52"/>
                    </a:lnTo>
                    <a:lnTo>
                      <a:pt x="66" y="52"/>
                    </a:lnTo>
                    <a:lnTo>
                      <a:pt x="66" y="52"/>
                    </a:lnTo>
                    <a:lnTo>
                      <a:pt x="66" y="50"/>
                    </a:lnTo>
                    <a:lnTo>
                      <a:pt x="66" y="50"/>
                    </a:lnTo>
                    <a:lnTo>
                      <a:pt x="66" y="50"/>
                    </a:lnTo>
                    <a:lnTo>
                      <a:pt x="70" y="50"/>
                    </a:lnTo>
                    <a:lnTo>
                      <a:pt x="70" y="50"/>
                    </a:lnTo>
                    <a:lnTo>
                      <a:pt x="70" y="50"/>
                    </a:lnTo>
                    <a:lnTo>
                      <a:pt x="74" y="50"/>
                    </a:lnTo>
                    <a:lnTo>
                      <a:pt x="74" y="46"/>
                    </a:lnTo>
                    <a:lnTo>
                      <a:pt x="74" y="46"/>
                    </a:lnTo>
                    <a:lnTo>
                      <a:pt x="78" y="46"/>
                    </a:lnTo>
                    <a:lnTo>
                      <a:pt x="78" y="46"/>
                    </a:lnTo>
                    <a:lnTo>
                      <a:pt x="78" y="46"/>
                    </a:lnTo>
                    <a:lnTo>
                      <a:pt x="82" y="46"/>
                    </a:lnTo>
                    <a:lnTo>
                      <a:pt x="82" y="42"/>
                    </a:lnTo>
                    <a:lnTo>
                      <a:pt x="86" y="42"/>
                    </a:lnTo>
                    <a:lnTo>
                      <a:pt x="86" y="42"/>
                    </a:lnTo>
                    <a:lnTo>
                      <a:pt x="86" y="42"/>
                    </a:lnTo>
                    <a:lnTo>
                      <a:pt x="86" y="42"/>
                    </a:lnTo>
                    <a:lnTo>
                      <a:pt x="86" y="42"/>
                    </a:lnTo>
                    <a:lnTo>
                      <a:pt x="90" y="38"/>
                    </a:lnTo>
                    <a:lnTo>
                      <a:pt x="90" y="38"/>
                    </a:lnTo>
                    <a:lnTo>
                      <a:pt x="90" y="38"/>
                    </a:lnTo>
                    <a:lnTo>
                      <a:pt x="90" y="38"/>
                    </a:lnTo>
                    <a:lnTo>
                      <a:pt x="92" y="34"/>
                    </a:lnTo>
                    <a:lnTo>
                      <a:pt x="92" y="34"/>
                    </a:lnTo>
                    <a:lnTo>
                      <a:pt x="92" y="30"/>
                    </a:lnTo>
                    <a:lnTo>
                      <a:pt x="92" y="30"/>
                    </a:lnTo>
                    <a:lnTo>
                      <a:pt x="92" y="30"/>
                    </a:lnTo>
                    <a:lnTo>
                      <a:pt x="92" y="26"/>
                    </a:lnTo>
                    <a:lnTo>
                      <a:pt x="96" y="22"/>
                    </a:lnTo>
                    <a:lnTo>
                      <a:pt x="96" y="22"/>
                    </a:lnTo>
                    <a:lnTo>
                      <a:pt x="96" y="22"/>
                    </a:lnTo>
                    <a:lnTo>
                      <a:pt x="96" y="22"/>
                    </a:lnTo>
                    <a:lnTo>
                      <a:pt x="96" y="20"/>
                    </a:lnTo>
                    <a:lnTo>
                      <a:pt x="96" y="20"/>
                    </a:lnTo>
                    <a:lnTo>
                      <a:pt x="96" y="20"/>
                    </a:lnTo>
                    <a:lnTo>
                      <a:pt x="100" y="16"/>
                    </a:lnTo>
                    <a:lnTo>
                      <a:pt x="100" y="12"/>
                    </a:lnTo>
                    <a:lnTo>
                      <a:pt x="100" y="12"/>
                    </a:lnTo>
                    <a:lnTo>
                      <a:pt x="100" y="8"/>
                    </a:lnTo>
                    <a:lnTo>
                      <a:pt x="100" y="8"/>
                    </a:lnTo>
                    <a:lnTo>
                      <a:pt x="100" y="4"/>
                    </a:lnTo>
                    <a:lnTo>
                      <a:pt x="104" y="4"/>
                    </a:lnTo>
                    <a:lnTo>
                      <a:pt x="104" y="4"/>
                    </a:lnTo>
                    <a:lnTo>
                      <a:pt x="104" y="4"/>
                    </a:lnTo>
                    <a:lnTo>
                      <a:pt x="108" y="4"/>
                    </a:lnTo>
                    <a:lnTo>
                      <a:pt x="108" y="4"/>
                    </a:lnTo>
                    <a:lnTo>
                      <a:pt x="108" y="4"/>
                    </a:lnTo>
                    <a:lnTo>
                      <a:pt x="108" y="0"/>
                    </a:lnTo>
                    <a:lnTo>
                      <a:pt x="108" y="0"/>
                    </a:lnTo>
                    <a:lnTo>
                      <a:pt x="108" y="0"/>
                    </a:lnTo>
                    <a:lnTo>
                      <a:pt x="112" y="0"/>
                    </a:lnTo>
                    <a:lnTo>
                      <a:pt x="112" y="0"/>
                    </a:lnTo>
                    <a:lnTo>
                      <a:pt x="112" y="4"/>
                    </a:lnTo>
                    <a:lnTo>
                      <a:pt x="112" y="4"/>
                    </a:lnTo>
                    <a:lnTo>
                      <a:pt x="112" y="4"/>
                    </a:lnTo>
                    <a:lnTo>
                      <a:pt x="112" y="4"/>
                    </a:lnTo>
                    <a:lnTo>
                      <a:pt x="112" y="4"/>
                    </a:lnTo>
                    <a:lnTo>
                      <a:pt x="112" y="4"/>
                    </a:lnTo>
                    <a:lnTo>
                      <a:pt x="112" y="4"/>
                    </a:lnTo>
                    <a:lnTo>
                      <a:pt x="112" y="8"/>
                    </a:lnTo>
                    <a:lnTo>
                      <a:pt x="112" y="8"/>
                    </a:lnTo>
                    <a:lnTo>
                      <a:pt x="116" y="12"/>
                    </a:lnTo>
                    <a:lnTo>
                      <a:pt x="116" y="12"/>
                    </a:lnTo>
                    <a:lnTo>
                      <a:pt x="118" y="16"/>
                    </a:lnTo>
                    <a:lnTo>
                      <a:pt x="118" y="16"/>
                    </a:lnTo>
                    <a:lnTo>
                      <a:pt x="118" y="16"/>
                    </a:lnTo>
                    <a:lnTo>
                      <a:pt x="122" y="16"/>
                    </a:lnTo>
                    <a:lnTo>
                      <a:pt x="122" y="16"/>
                    </a:lnTo>
                    <a:lnTo>
                      <a:pt x="122" y="16"/>
                    </a:lnTo>
                    <a:lnTo>
                      <a:pt x="122" y="1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2" name="Freeform 159">
                <a:extLst>
                  <a:ext uri="{FF2B5EF4-FFF2-40B4-BE49-F238E27FC236}">
                    <a16:creationId xmlns:a16="http://schemas.microsoft.com/office/drawing/2014/main" id="{DC374337-9C0A-D7E1-326E-CD8B00162A0A}"/>
                  </a:ext>
                </a:extLst>
              </p:cNvPr>
              <p:cNvSpPr>
                <a:spLocks noEditPoints="1"/>
              </p:cNvSpPr>
              <p:nvPr/>
            </p:nvSpPr>
            <p:spPr bwMode="auto">
              <a:xfrm>
                <a:off x="5073650" y="4845118"/>
                <a:ext cx="238125" cy="457200"/>
              </a:xfrm>
              <a:custGeom>
                <a:avLst/>
                <a:gdLst>
                  <a:gd name="T0" fmla="*/ 22 w 150"/>
                  <a:gd name="T1" fmla="*/ 274 h 288"/>
                  <a:gd name="T2" fmla="*/ 22 w 150"/>
                  <a:gd name="T3" fmla="*/ 254 h 288"/>
                  <a:gd name="T4" fmla="*/ 22 w 150"/>
                  <a:gd name="T5" fmla="*/ 240 h 288"/>
                  <a:gd name="T6" fmla="*/ 18 w 150"/>
                  <a:gd name="T7" fmla="*/ 226 h 288"/>
                  <a:gd name="T8" fmla="*/ 22 w 150"/>
                  <a:gd name="T9" fmla="*/ 198 h 288"/>
                  <a:gd name="T10" fmla="*/ 34 w 150"/>
                  <a:gd name="T11" fmla="*/ 176 h 288"/>
                  <a:gd name="T12" fmla="*/ 38 w 150"/>
                  <a:gd name="T13" fmla="*/ 158 h 288"/>
                  <a:gd name="T14" fmla="*/ 38 w 150"/>
                  <a:gd name="T15" fmla="*/ 146 h 288"/>
                  <a:gd name="T16" fmla="*/ 42 w 150"/>
                  <a:gd name="T17" fmla="*/ 136 h 288"/>
                  <a:gd name="T18" fmla="*/ 38 w 150"/>
                  <a:gd name="T19" fmla="*/ 120 h 288"/>
                  <a:gd name="T20" fmla="*/ 34 w 150"/>
                  <a:gd name="T21" fmla="*/ 106 h 288"/>
                  <a:gd name="T22" fmla="*/ 22 w 150"/>
                  <a:gd name="T23" fmla="*/ 98 h 288"/>
                  <a:gd name="T24" fmla="*/ 8 w 150"/>
                  <a:gd name="T25" fmla="*/ 94 h 288"/>
                  <a:gd name="T26" fmla="*/ 0 w 150"/>
                  <a:gd name="T27" fmla="*/ 80 h 288"/>
                  <a:gd name="T28" fmla="*/ 12 w 150"/>
                  <a:gd name="T29" fmla="*/ 72 h 288"/>
                  <a:gd name="T30" fmla="*/ 26 w 150"/>
                  <a:gd name="T31" fmla="*/ 68 h 288"/>
                  <a:gd name="T32" fmla="*/ 44 w 150"/>
                  <a:gd name="T33" fmla="*/ 64 h 288"/>
                  <a:gd name="T34" fmla="*/ 60 w 150"/>
                  <a:gd name="T35" fmla="*/ 68 h 288"/>
                  <a:gd name="T36" fmla="*/ 60 w 150"/>
                  <a:gd name="T37" fmla="*/ 86 h 288"/>
                  <a:gd name="T38" fmla="*/ 60 w 150"/>
                  <a:gd name="T39" fmla="*/ 102 h 288"/>
                  <a:gd name="T40" fmla="*/ 68 w 150"/>
                  <a:gd name="T41" fmla="*/ 116 h 288"/>
                  <a:gd name="T42" fmla="*/ 68 w 150"/>
                  <a:gd name="T43" fmla="*/ 106 h 288"/>
                  <a:gd name="T44" fmla="*/ 78 w 150"/>
                  <a:gd name="T45" fmla="*/ 98 h 288"/>
                  <a:gd name="T46" fmla="*/ 78 w 150"/>
                  <a:gd name="T47" fmla="*/ 76 h 288"/>
                  <a:gd name="T48" fmla="*/ 68 w 150"/>
                  <a:gd name="T49" fmla="*/ 52 h 288"/>
                  <a:gd name="T50" fmla="*/ 60 w 150"/>
                  <a:gd name="T51" fmla="*/ 38 h 288"/>
                  <a:gd name="T52" fmla="*/ 60 w 150"/>
                  <a:gd name="T53" fmla="*/ 26 h 288"/>
                  <a:gd name="T54" fmla="*/ 70 w 150"/>
                  <a:gd name="T55" fmla="*/ 20 h 288"/>
                  <a:gd name="T56" fmla="*/ 90 w 150"/>
                  <a:gd name="T57" fmla="*/ 20 h 288"/>
                  <a:gd name="T58" fmla="*/ 108 w 150"/>
                  <a:gd name="T59" fmla="*/ 20 h 288"/>
                  <a:gd name="T60" fmla="*/ 112 w 150"/>
                  <a:gd name="T61" fmla="*/ 12 h 288"/>
                  <a:gd name="T62" fmla="*/ 128 w 150"/>
                  <a:gd name="T63" fmla="*/ 12 h 288"/>
                  <a:gd name="T64" fmla="*/ 138 w 150"/>
                  <a:gd name="T65" fmla="*/ 4 h 288"/>
                  <a:gd name="T66" fmla="*/ 146 w 150"/>
                  <a:gd name="T67" fmla="*/ 12 h 288"/>
                  <a:gd name="T68" fmla="*/ 146 w 150"/>
                  <a:gd name="T69" fmla="*/ 24 h 288"/>
                  <a:gd name="T70" fmla="*/ 142 w 150"/>
                  <a:gd name="T71" fmla="*/ 42 h 288"/>
                  <a:gd name="T72" fmla="*/ 146 w 150"/>
                  <a:gd name="T73" fmla="*/ 56 h 288"/>
                  <a:gd name="T74" fmla="*/ 146 w 150"/>
                  <a:gd name="T75" fmla="*/ 68 h 288"/>
                  <a:gd name="T76" fmla="*/ 146 w 150"/>
                  <a:gd name="T77" fmla="*/ 80 h 288"/>
                  <a:gd name="T78" fmla="*/ 142 w 150"/>
                  <a:gd name="T79" fmla="*/ 86 h 288"/>
                  <a:gd name="T80" fmla="*/ 134 w 150"/>
                  <a:gd name="T81" fmla="*/ 102 h 288"/>
                  <a:gd name="T82" fmla="*/ 124 w 150"/>
                  <a:gd name="T83" fmla="*/ 112 h 288"/>
                  <a:gd name="T84" fmla="*/ 108 w 150"/>
                  <a:gd name="T85" fmla="*/ 120 h 288"/>
                  <a:gd name="T86" fmla="*/ 94 w 150"/>
                  <a:gd name="T87" fmla="*/ 132 h 288"/>
                  <a:gd name="T88" fmla="*/ 86 w 150"/>
                  <a:gd name="T89" fmla="*/ 140 h 288"/>
                  <a:gd name="T90" fmla="*/ 82 w 150"/>
                  <a:gd name="T91" fmla="*/ 146 h 288"/>
                  <a:gd name="T92" fmla="*/ 70 w 150"/>
                  <a:gd name="T93" fmla="*/ 158 h 288"/>
                  <a:gd name="T94" fmla="*/ 64 w 150"/>
                  <a:gd name="T95" fmla="*/ 162 h 288"/>
                  <a:gd name="T96" fmla="*/ 68 w 150"/>
                  <a:gd name="T97" fmla="*/ 176 h 288"/>
                  <a:gd name="T98" fmla="*/ 70 w 150"/>
                  <a:gd name="T99" fmla="*/ 192 h 288"/>
                  <a:gd name="T100" fmla="*/ 70 w 150"/>
                  <a:gd name="T101" fmla="*/ 210 h 288"/>
                  <a:gd name="T102" fmla="*/ 74 w 150"/>
                  <a:gd name="T103" fmla="*/ 210 h 288"/>
                  <a:gd name="T104" fmla="*/ 70 w 150"/>
                  <a:gd name="T105" fmla="*/ 228 h 288"/>
                  <a:gd name="T106" fmla="*/ 74 w 150"/>
                  <a:gd name="T107" fmla="*/ 236 h 288"/>
                  <a:gd name="T108" fmla="*/ 68 w 150"/>
                  <a:gd name="T109" fmla="*/ 248 h 288"/>
                  <a:gd name="T110" fmla="*/ 52 w 150"/>
                  <a:gd name="T111" fmla="*/ 254 h 288"/>
                  <a:gd name="T112" fmla="*/ 38 w 150"/>
                  <a:gd name="T113" fmla="*/ 262 h 288"/>
                  <a:gd name="T114" fmla="*/ 34 w 150"/>
                  <a:gd name="T115" fmla="*/ 278 h 288"/>
                  <a:gd name="T116" fmla="*/ 38 w 150"/>
                  <a:gd name="T117" fmla="*/ 288 h 288"/>
                  <a:gd name="T118" fmla="*/ 26 w 150"/>
                  <a:gd name="T119" fmla="*/ 288 h 288"/>
                  <a:gd name="T120" fmla="*/ 74 w 150"/>
                  <a:gd name="T121"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288">
                    <a:moveTo>
                      <a:pt x="26" y="288"/>
                    </a:moveTo>
                    <a:lnTo>
                      <a:pt x="26" y="280"/>
                    </a:lnTo>
                    <a:lnTo>
                      <a:pt x="26" y="278"/>
                    </a:lnTo>
                    <a:lnTo>
                      <a:pt x="26" y="274"/>
                    </a:lnTo>
                    <a:lnTo>
                      <a:pt x="22" y="274"/>
                    </a:lnTo>
                    <a:lnTo>
                      <a:pt x="22" y="270"/>
                    </a:lnTo>
                    <a:lnTo>
                      <a:pt x="22" y="266"/>
                    </a:lnTo>
                    <a:lnTo>
                      <a:pt x="22" y="262"/>
                    </a:lnTo>
                    <a:lnTo>
                      <a:pt x="26" y="254"/>
                    </a:lnTo>
                    <a:lnTo>
                      <a:pt x="22" y="254"/>
                    </a:lnTo>
                    <a:lnTo>
                      <a:pt x="22" y="252"/>
                    </a:lnTo>
                    <a:lnTo>
                      <a:pt x="22" y="248"/>
                    </a:lnTo>
                    <a:lnTo>
                      <a:pt x="26" y="244"/>
                    </a:lnTo>
                    <a:lnTo>
                      <a:pt x="22" y="244"/>
                    </a:lnTo>
                    <a:lnTo>
                      <a:pt x="22" y="240"/>
                    </a:lnTo>
                    <a:lnTo>
                      <a:pt x="22" y="236"/>
                    </a:lnTo>
                    <a:lnTo>
                      <a:pt x="22" y="232"/>
                    </a:lnTo>
                    <a:lnTo>
                      <a:pt x="18" y="232"/>
                    </a:lnTo>
                    <a:lnTo>
                      <a:pt x="18" y="228"/>
                    </a:lnTo>
                    <a:lnTo>
                      <a:pt x="18" y="226"/>
                    </a:lnTo>
                    <a:lnTo>
                      <a:pt x="18" y="222"/>
                    </a:lnTo>
                    <a:lnTo>
                      <a:pt x="14" y="210"/>
                    </a:lnTo>
                    <a:lnTo>
                      <a:pt x="14" y="206"/>
                    </a:lnTo>
                    <a:lnTo>
                      <a:pt x="18" y="202"/>
                    </a:lnTo>
                    <a:lnTo>
                      <a:pt x="22" y="198"/>
                    </a:lnTo>
                    <a:lnTo>
                      <a:pt x="30" y="188"/>
                    </a:lnTo>
                    <a:lnTo>
                      <a:pt x="30" y="184"/>
                    </a:lnTo>
                    <a:lnTo>
                      <a:pt x="30" y="180"/>
                    </a:lnTo>
                    <a:lnTo>
                      <a:pt x="30" y="176"/>
                    </a:lnTo>
                    <a:lnTo>
                      <a:pt x="34" y="176"/>
                    </a:lnTo>
                    <a:lnTo>
                      <a:pt x="34" y="172"/>
                    </a:lnTo>
                    <a:lnTo>
                      <a:pt x="38" y="168"/>
                    </a:lnTo>
                    <a:lnTo>
                      <a:pt x="38" y="166"/>
                    </a:lnTo>
                    <a:lnTo>
                      <a:pt x="38" y="162"/>
                    </a:lnTo>
                    <a:lnTo>
                      <a:pt x="38" y="158"/>
                    </a:lnTo>
                    <a:lnTo>
                      <a:pt x="34" y="158"/>
                    </a:lnTo>
                    <a:lnTo>
                      <a:pt x="34" y="154"/>
                    </a:lnTo>
                    <a:lnTo>
                      <a:pt x="38" y="154"/>
                    </a:lnTo>
                    <a:lnTo>
                      <a:pt x="38" y="150"/>
                    </a:lnTo>
                    <a:lnTo>
                      <a:pt x="38" y="146"/>
                    </a:lnTo>
                    <a:lnTo>
                      <a:pt x="34" y="146"/>
                    </a:lnTo>
                    <a:lnTo>
                      <a:pt x="34" y="142"/>
                    </a:lnTo>
                    <a:lnTo>
                      <a:pt x="38" y="142"/>
                    </a:lnTo>
                    <a:lnTo>
                      <a:pt x="38" y="140"/>
                    </a:lnTo>
                    <a:lnTo>
                      <a:pt x="42" y="136"/>
                    </a:lnTo>
                    <a:lnTo>
                      <a:pt x="38" y="136"/>
                    </a:lnTo>
                    <a:lnTo>
                      <a:pt x="38" y="132"/>
                    </a:lnTo>
                    <a:lnTo>
                      <a:pt x="38" y="128"/>
                    </a:lnTo>
                    <a:lnTo>
                      <a:pt x="38" y="124"/>
                    </a:lnTo>
                    <a:lnTo>
                      <a:pt x="38" y="120"/>
                    </a:lnTo>
                    <a:lnTo>
                      <a:pt x="38" y="116"/>
                    </a:lnTo>
                    <a:lnTo>
                      <a:pt x="38" y="112"/>
                    </a:lnTo>
                    <a:lnTo>
                      <a:pt x="38" y="110"/>
                    </a:lnTo>
                    <a:lnTo>
                      <a:pt x="34" y="110"/>
                    </a:lnTo>
                    <a:lnTo>
                      <a:pt x="34" y="106"/>
                    </a:lnTo>
                    <a:lnTo>
                      <a:pt x="30" y="106"/>
                    </a:lnTo>
                    <a:lnTo>
                      <a:pt x="30" y="102"/>
                    </a:lnTo>
                    <a:lnTo>
                      <a:pt x="26" y="102"/>
                    </a:lnTo>
                    <a:lnTo>
                      <a:pt x="22" y="102"/>
                    </a:lnTo>
                    <a:lnTo>
                      <a:pt x="22" y="98"/>
                    </a:lnTo>
                    <a:lnTo>
                      <a:pt x="18" y="98"/>
                    </a:lnTo>
                    <a:lnTo>
                      <a:pt x="14" y="98"/>
                    </a:lnTo>
                    <a:lnTo>
                      <a:pt x="14" y="94"/>
                    </a:lnTo>
                    <a:lnTo>
                      <a:pt x="12" y="94"/>
                    </a:lnTo>
                    <a:lnTo>
                      <a:pt x="8" y="94"/>
                    </a:lnTo>
                    <a:lnTo>
                      <a:pt x="0" y="94"/>
                    </a:lnTo>
                    <a:lnTo>
                      <a:pt x="0" y="90"/>
                    </a:lnTo>
                    <a:lnTo>
                      <a:pt x="0" y="86"/>
                    </a:lnTo>
                    <a:lnTo>
                      <a:pt x="0" y="82"/>
                    </a:lnTo>
                    <a:lnTo>
                      <a:pt x="0" y="80"/>
                    </a:lnTo>
                    <a:lnTo>
                      <a:pt x="0" y="76"/>
                    </a:lnTo>
                    <a:lnTo>
                      <a:pt x="4" y="76"/>
                    </a:lnTo>
                    <a:lnTo>
                      <a:pt x="8" y="76"/>
                    </a:lnTo>
                    <a:lnTo>
                      <a:pt x="8" y="72"/>
                    </a:lnTo>
                    <a:lnTo>
                      <a:pt x="12" y="72"/>
                    </a:lnTo>
                    <a:lnTo>
                      <a:pt x="14" y="72"/>
                    </a:lnTo>
                    <a:lnTo>
                      <a:pt x="18" y="72"/>
                    </a:lnTo>
                    <a:lnTo>
                      <a:pt x="18" y="68"/>
                    </a:lnTo>
                    <a:lnTo>
                      <a:pt x="22" y="68"/>
                    </a:lnTo>
                    <a:lnTo>
                      <a:pt x="26" y="68"/>
                    </a:lnTo>
                    <a:lnTo>
                      <a:pt x="30" y="64"/>
                    </a:lnTo>
                    <a:lnTo>
                      <a:pt x="38" y="60"/>
                    </a:lnTo>
                    <a:lnTo>
                      <a:pt x="42" y="60"/>
                    </a:lnTo>
                    <a:lnTo>
                      <a:pt x="42" y="64"/>
                    </a:lnTo>
                    <a:lnTo>
                      <a:pt x="44" y="64"/>
                    </a:lnTo>
                    <a:lnTo>
                      <a:pt x="44" y="68"/>
                    </a:lnTo>
                    <a:lnTo>
                      <a:pt x="48" y="68"/>
                    </a:lnTo>
                    <a:lnTo>
                      <a:pt x="52" y="68"/>
                    </a:lnTo>
                    <a:lnTo>
                      <a:pt x="56" y="68"/>
                    </a:lnTo>
                    <a:lnTo>
                      <a:pt x="60" y="68"/>
                    </a:lnTo>
                    <a:lnTo>
                      <a:pt x="60" y="72"/>
                    </a:lnTo>
                    <a:lnTo>
                      <a:pt x="60" y="76"/>
                    </a:lnTo>
                    <a:lnTo>
                      <a:pt x="60" y="80"/>
                    </a:lnTo>
                    <a:lnTo>
                      <a:pt x="60" y="82"/>
                    </a:lnTo>
                    <a:lnTo>
                      <a:pt x="60" y="86"/>
                    </a:lnTo>
                    <a:lnTo>
                      <a:pt x="60" y="90"/>
                    </a:lnTo>
                    <a:lnTo>
                      <a:pt x="56" y="90"/>
                    </a:lnTo>
                    <a:lnTo>
                      <a:pt x="56" y="94"/>
                    </a:lnTo>
                    <a:lnTo>
                      <a:pt x="60" y="98"/>
                    </a:lnTo>
                    <a:lnTo>
                      <a:pt x="60" y="102"/>
                    </a:lnTo>
                    <a:lnTo>
                      <a:pt x="64" y="102"/>
                    </a:lnTo>
                    <a:lnTo>
                      <a:pt x="64" y="106"/>
                    </a:lnTo>
                    <a:lnTo>
                      <a:pt x="68" y="110"/>
                    </a:lnTo>
                    <a:lnTo>
                      <a:pt x="68" y="112"/>
                    </a:lnTo>
                    <a:lnTo>
                      <a:pt x="68" y="116"/>
                    </a:lnTo>
                    <a:lnTo>
                      <a:pt x="70" y="116"/>
                    </a:lnTo>
                    <a:lnTo>
                      <a:pt x="70" y="112"/>
                    </a:lnTo>
                    <a:lnTo>
                      <a:pt x="70" y="110"/>
                    </a:lnTo>
                    <a:lnTo>
                      <a:pt x="70" y="106"/>
                    </a:lnTo>
                    <a:lnTo>
                      <a:pt x="68" y="106"/>
                    </a:lnTo>
                    <a:lnTo>
                      <a:pt x="70" y="106"/>
                    </a:lnTo>
                    <a:lnTo>
                      <a:pt x="70" y="102"/>
                    </a:lnTo>
                    <a:lnTo>
                      <a:pt x="70" y="98"/>
                    </a:lnTo>
                    <a:lnTo>
                      <a:pt x="74" y="98"/>
                    </a:lnTo>
                    <a:lnTo>
                      <a:pt x="78" y="98"/>
                    </a:lnTo>
                    <a:lnTo>
                      <a:pt x="78" y="94"/>
                    </a:lnTo>
                    <a:lnTo>
                      <a:pt x="78" y="86"/>
                    </a:lnTo>
                    <a:lnTo>
                      <a:pt x="78" y="82"/>
                    </a:lnTo>
                    <a:lnTo>
                      <a:pt x="78" y="80"/>
                    </a:lnTo>
                    <a:lnTo>
                      <a:pt x="78" y="76"/>
                    </a:lnTo>
                    <a:lnTo>
                      <a:pt x="78" y="72"/>
                    </a:lnTo>
                    <a:lnTo>
                      <a:pt x="74" y="64"/>
                    </a:lnTo>
                    <a:lnTo>
                      <a:pt x="70" y="56"/>
                    </a:lnTo>
                    <a:lnTo>
                      <a:pt x="68" y="56"/>
                    </a:lnTo>
                    <a:lnTo>
                      <a:pt x="68" y="52"/>
                    </a:lnTo>
                    <a:lnTo>
                      <a:pt x="64" y="52"/>
                    </a:lnTo>
                    <a:lnTo>
                      <a:pt x="60" y="50"/>
                    </a:lnTo>
                    <a:lnTo>
                      <a:pt x="60" y="46"/>
                    </a:lnTo>
                    <a:lnTo>
                      <a:pt x="60" y="42"/>
                    </a:lnTo>
                    <a:lnTo>
                      <a:pt x="60" y="38"/>
                    </a:lnTo>
                    <a:lnTo>
                      <a:pt x="60" y="34"/>
                    </a:lnTo>
                    <a:lnTo>
                      <a:pt x="60" y="30"/>
                    </a:lnTo>
                    <a:lnTo>
                      <a:pt x="56" y="30"/>
                    </a:lnTo>
                    <a:lnTo>
                      <a:pt x="56" y="26"/>
                    </a:lnTo>
                    <a:lnTo>
                      <a:pt x="60" y="26"/>
                    </a:lnTo>
                    <a:lnTo>
                      <a:pt x="60" y="24"/>
                    </a:lnTo>
                    <a:lnTo>
                      <a:pt x="60" y="20"/>
                    </a:lnTo>
                    <a:lnTo>
                      <a:pt x="64" y="20"/>
                    </a:lnTo>
                    <a:lnTo>
                      <a:pt x="68" y="20"/>
                    </a:lnTo>
                    <a:lnTo>
                      <a:pt x="70" y="20"/>
                    </a:lnTo>
                    <a:lnTo>
                      <a:pt x="74" y="20"/>
                    </a:lnTo>
                    <a:lnTo>
                      <a:pt x="78" y="16"/>
                    </a:lnTo>
                    <a:lnTo>
                      <a:pt x="82" y="20"/>
                    </a:lnTo>
                    <a:lnTo>
                      <a:pt x="86" y="20"/>
                    </a:lnTo>
                    <a:lnTo>
                      <a:pt x="90" y="20"/>
                    </a:lnTo>
                    <a:lnTo>
                      <a:pt x="94" y="20"/>
                    </a:lnTo>
                    <a:lnTo>
                      <a:pt x="98" y="20"/>
                    </a:lnTo>
                    <a:lnTo>
                      <a:pt x="100" y="20"/>
                    </a:lnTo>
                    <a:lnTo>
                      <a:pt x="104" y="20"/>
                    </a:lnTo>
                    <a:lnTo>
                      <a:pt x="108" y="20"/>
                    </a:lnTo>
                    <a:lnTo>
                      <a:pt x="108" y="16"/>
                    </a:lnTo>
                    <a:lnTo>
                      <a:pt x="104" y="16"/>
                    </a:lnTo>
                    <a:lnTo>
                      <a:pt x="108" y="16"/>
                    </a:lnTo>
                    <a:lnTo>
                      <a:pt x="108" y="12"/>
                    </a:lnTo>
                    <a:lnTo>
                      <a:pt x="112" y="12"/>
                    </a:lnTo>
                    <a:lnTo>
                      <a:pt x="112" y="16"/>
                    </a:lnTo>
                    <a:lnTo>
                      <a:pt x="116" y="16"/>
                    </a:lnTo>
                    <a:lnTo>
                      <a:pt x="120" y="12"/>
                    </a:lnTo>
                    <a:lnTo>
                      <a:pt x="124" y="12"/>
                    </a:lnTo>
                    <a:lnTo>
                      <a:pt x="128" y="12"/>
                    </a:lnTo>
                    <a:lnTo>
                      <a:pt x="128" y="8"/>
                    </a:lnTo>
                    <a:lnTo>
                      <a:pt x="130" y="8"/>
                    </a:lnTo>
                    <a:lnTo>
                      <a:pt x="134" y="8"/>
                    </a:lnTo>
                    <a:lnTo>
                      <a:pt x="134" y="4"/>
                    </a:lnTo>
                    <a:lnTo>
                      <a:pt x="138" y="4"/>
                    </a:lnTo>
                    <a:lnTo>
                      <a:pt x="142" y="0"/>
                    </a:lnTo>
                    <a:lnTo>
                      <a:pt x="146" y="0"/>
                    </a:lnTo>
                    <a:lnTo>
                      <a:pt x="146" y="4"/>
                    </a:lnTo>
                    <a:lnTo>
                      <a:pt x="146" y="8"/>
                    </a:lnTo>
                    <a:lnTo>
                      <a:pt x="146" y="12"/>
                    </a:lnTo>
                    <a:lnTo>
                      <a:pt x="142" y="12"/>
                    </a:lnTo>
                    <a:lnTo>
                      <a:pt x="142" y="16"/>
                    </a:lnTo>
                    <a:lnTo>
                      <a:pt x="146" y="16"/>
                    </a:lnTo>
                    <a:lnTo>
                      <a:pt x="142" y="20"/>
                    </a:lnTo>
                    <a:lnTo>
                      <a:pt x="146" y="24"/>
                    </a:lnTo>
                    <a:lnTo>
                      <a:pt x="146" y="30"/>
                    </a:lnTo>
                    <a:lnTo>
                      <a:pt x="146" y="34"/>
                    </a:lnTo>
                    <a:lnTo>
                      <a:pt x="146" y="38"/>
                    </a:lnTo>
                    <a:lnTo>
                      <a:pt x="146" y="42"/>
                    </a:lnTo>
                    <a:lnTo>
                      <a:pt x="142" y="42"/>
                    </a:lnTo>
                    <a:lnTo>
                      <a:pt x="146" y="42"/>
                    </a:lnTo>
                    <a:lnTo>
                      <a:pt x="146" y="46"/>
                    </a:lnTo>
                    <a:lnTo>
                      <a:pt x="146" y="50"/>
                    </a:lnTo>
                    <a:lnTo>
                      <a:pt x="146" y="52"/>
                    </a:lnTo>
                    <a:lnTo>
                      <a:pt x="146" y="56"/>
                    </a:lnTo>
                    <a:lnTo>
                      <a:pt x="146" y="60"/>
                    </a:lnTo>
                    <a:lnTo>
                      <a:pt x="146" y="64"/>
                    </a:lnTo>
                    <a:lnTo>
                      <a:pt x="150" y="64"/>
                    </a:lnTo>
                    <a:lnTo>
                      <a:pt x="150" y="68"/>
                    </a:lnTo>
                    <a:lnTo>
                      <a:pt x="146" y="68"/>
                    </a:lnTo>
                    <a:lnTo>
                      <a:pt x="150" y="68"/>
                    </a:lnTo>
                    <a:lnTo>
                      <a:pt x="150" y="72"/>
                    </a:lnTo>
                    <a:lnTo>
                      <a:pt x="150" y="76"/>
                    </a:lnTo>
                    <a:lnTo>
                      <a:pt x="150" y="80"/>
                    </a:lnTo>
                    <a:lnTo>
                      <a:pt x="146" y="80"/>
                    </a:lnTo>
                    <a:lnTo>
                      <a:pt x="146" y="82"/>
                    </a:lnTo>
                    <a:lnTo>
                      <a:pt x="146" y="80"/>
                    </a:lnTo>
                    <a:lnTo>
                      <a:pt x="146" y="82"/>
                    </a:lnTo>
                    <a:lnTo>
                      <a:pt x="146" y="86"/>
                    </a:lnTo>
                    <a:lnTo>
                      <a:pt x="142" y="86"/>
                    </a:lnTo>
                    <a:lnTo>
                      <a:pt x="142" y="90"/>
                    </a:lnTo>
                    <a:lnTo>
                      <a:pt x="138" y="94"/>
                    </a:lnTo>
                    <a:lnTo>
                      <a:pt x="138" y="98"/>
                    </a:lnTo>
                    <a:lnTo>
                      <a:pt x="134" y="98"/>
                    </a:lnTo>
                    <a:lnTo>
                      <a:pt x="134" y="102"/>
                    </a:lnTo>
                    <a:lnTo>
                      <a:pt x="134" y="106"/>
                    </a:lnTo>
                    <a:lnTo>
                      <a:pt x="130" y="106"/>
                    </a:lnTo>
                    <a:lnTo>
                      <a:pt x="128" y="110"/>
                    </a:lnTo>
                    <a:lnTo>
                      <a:pt x="124" y="110"/>
                    </a:lnTo>
                    <a:lnTo>
                      <a:pt x="124" y="112"/>
                    </a:lnTo>
                    <a:lnTo>
                      <a:pt x="120" y="112"/>
                    </a:lnTo>
                    <a:lnTo>
                      <a:pt x="116" y="116"/>
                    </a:lnTo>
                    <a:lnTo>
                      <a:pt x="112" y="116"/>
                    </a:lnTo>
                    <a:lnTo>
                      <a:pt x="108" y="116"/>
                    </a:lnTo>
                    <a:lnTo>
                      <a:pt x="108" y="120"/>
                    </a:lnTo>
                    <a:lnTo>
                      <a:pt x="104" y="120"/>
                    </a:lnTo>
                    <a:lnTo>
                      <a:pt x="100" y="124"/>
                    </a:lnTo>
                    <a:lnTo>
                      <a:pt x="98" y="124"/>
                    </a:lnTo>
                    <a:lnTo>
                      <a:pt x="98" y="128"/>
                    </a:lnTo>
                    <a:lnTo>
                      <a:pt x="94" y="132"/>
                    </a:lnTo>
                    <a:lnTo>
                      <a:pt x="94" y="128"/>
                    </a:lnTo>
                    <a:lnTo>
                      <a:pt x="94" y="132"/>
                    </a:lnTo>
                    <a:lnTo>
                      <a:pt x="94" y="136"/>
                    </a:lnTo>
                    <a:lnTo>
                      <a:pt x="90" y="140"/>
                    </a:lnTo>
                    <a:lnTo>
                      <a:pt x="86" y="140"/>
                    </a:lnTo>
                    <a:lnTo>
                      <a:pt x="86" y="142"/>
                    </a:lnTo>
                    <a:lnTo>
                      <a:pt x="86" y="146"/>
                    </a:lnTo>
                    <a:lnTo>
                      <a:pt x="82" y="146"/>
                    </a:lnTo>
                    <a:lnTo>
                      <a:pt x="82" y="142"/>
                    </a:lnTo>
                    <a:lnTo>
                      <a:pt x="82" y="146"/>
                    </a:lnTo>
                    <a:lnTo>
                      <a:pt x="78" y="146"/>
                    </a:lnTo>
                    <a:lnTo>
                      <a:pt x="78" y="150"/>
                    </a:lnTo>
                    <a:lnTo>
                      <a:pt x="74" y="150"/>
                    </a:lnTo>
                    <a:lnTo>
                      <a:pt x="74" y="154"/>
                    </a:lnTo>
                    <a:lnTo>
                      <a:pt x="70" y="158"/>
                    </a:lnTo>
                    <a:lnTo>
                      <a:pt x="68" y="162"/>
                    </a:lnTo>
                    <a:lnTo>
                      <a:pt x="64" y="162"/>
                    </a:lnTo>
                    <a:lnTo>
                      <a:pt x="60" y="158"/>
                    </a:lnTo>
                    <a:lnTo>
                      <a:pt x="60" y="162"/>
                    </a:lnTo>
                    <a:lnTo>
                      <a:pt x="64" y="162"/>
                    </a:lnTo>
                    <a:lnTo>
                      <a:pt x="64" y="166"/>
                    </a:lnTo>
                    <a:lnTo>
                      <a:pt x="64" y="168"/>
                    </a:lnTo>
                    <a:lnTo>
                      <a:pt x="64" y="172"/>
                    </a:lnTo>
                    <a:lnTo>
                      <a:pt x="64" y="176"/>
                    </a:lnTo>
                    <a:lnTo>
                      <a:pt x="68" y="176"/>
                    </a:lnTo>
                    <a:lnTo>
                      <a:pt x="68" y="180"/>
                    </a:lnTo>
                    <a:lnTo>
                      <a:pt x="68" y="184"/>
                    </a:lnTo>
                    <a:lnTo>
                      <a:pt x="68" y="188"/>
                    </a:lnTo>
                    <a:lnTo>
                      <a:pt x="68" y="192"/>
                    </a:lnTo>
                    <a:lnTo>
                      <a:pt x="70" y="192"/>
                    </a:lnTo>
                    <a:lnTo>
                      <a:pt x="70" y="196"/>
                    </a:lnTo>
                    <a:lnTo>
                      <a:pt x="70" y="198"/>
                    </a:lnTo>
                    <a:lnTo>
                      <a:pt x="70" y="202"/>
                    </a:lnTo>
                    <a:lnTo>
                      <a:pt x="70" y="206"/>
                    </a:lnTo>
                    <a:lnTo>
                      <a:pt x="70" y="210"/>
                    </a:lnTo>
                    <a:lnTo>
                      <a:pt x="70" y="206"/>
                    </a:lnTo>
                    <a:lnTo>
                      <a:pt x="70" y="202"/>
                    </a:lnTo>
                    <a:lnTo>
                      <a:pt x="74" y="202"/>
                    </a:lnTo>
                    <a:lnTo>
                      <a:pt x="74" y="206"/>
                    </a:lnTo>
                    <a:lnTo>
                      <a:pt x="74" y="210"/>
                    </a:lnTo>
                    <a:lnTo>
                      <a:pt x="74" y="214"/>
                    </a:lnTo>
                    <a:lnTo>
                      <a:pt x="74" y="218"/>
                    </a:lnTo>
                    <a:lnTo>
                      <a:pt x="74" y="222"/>
                    </a:lnTo>
                    <a:lnTo>
                      <a:pt x="74" y="226"/>
                    </a:lnTo>
                    <a:lnTo>
                      <a:pt x="70" y="228"/>
                    </a:lnTo>
                    <a:lnTo>
                      <a:pt x="70" y="232"/>
                    </a:lnTo>
                    <a:lnTo>
                      <a:pt x="70" y="236"/>
                    </a:lnTo>
                    <a:lnTo>
                      <a:pt x="70" y="232"/>
                    </a:lnTo>
                    <a:lnTo>
                      <a:pt x="74" y="232"/>
                    </a:lnTo>
                    <a:lnTo>
                      <a:pt x="74" y="236"/>
                    </a:lnTo>
                    <a:lnTo>
                      <a:pt x="74" y="240"/>
                    </a:lnTo>
                    <a:lnTo>
                      <a:pt x="70" y="240"/>
                    </a:lnTo>
                    <a:lnTo>
                      <a:pt x="70" y="244"/>
                    </a:lnTo>
                    <a:lnTo>
                      <a:pt x="70" y="248"/>
                    </a:lnTo>
                    <a:lnTo>
                      <a:pt x="68" y="248"/>
                    </a:lnTo>
                    <a:lnTo>
                      <a:pt x="64" y="252"/>
                    </a:lnTo>
                    <a:lnTo>
                      <a:pt x="60" y="252"/>
                    </a:lnTo>
                    <a:lnTo>
                      <a:pt x="56" y="252"/>
                    </a:lnTo>
                    <a:lnTo>
                      <a:pt x="56" y="254"/>
                    </a:lnTo>
                    <a:lnTo>
                      <a:pt x="52" y="254"/>
                    </a:lnTo>
                    <a:lnTo>
                      <a:pt x="48" y="254"/>
                    </a:lnTo>
                    <a:lnTo>
                      <a:pt x="44" y="258"/>
                    </a:lnTo>
                    <a:lnTo>
                      <a:pt x="42" y="258"/>
                    </a:lnTo>
                    <a:lnTo>
                      <a:pt x="42" y="262"/>
                    </a:lnTo>
                    <a:lnTo>
                      <a:pt x="38" y="262"/>
                    </a:lnTo>
                    <a:lnTo>
                      <a:pt x="38" y="266"/>
                    </a:lnTo>
                    <a:lnTo>
                      <a:pt x="34" y="266"/>
                    </a:lnTo>
                    <a:lnTo>
                      <a:pt x="34" y="270"/>
                    </a:lnTo>
                    <a:lnTo>
                      <a:pt x="34" y="274"/>
                    </a:lnTo>
                    <a:lnTo>
                      <a:pt x="34" y="278"/>
                    </a:lnTo>
                    <a:lnTo>
                      <a:pt x="38" y="278"/>
                    </a:lnTo>
                    <a:lnTo>
                      <a:pt x="38" y="274"/>
                    </a:lnTo>
                    <a:lnTo>
                      <a:pt x="38" y="278"/>
                    </a:lnTo>
                    <a:lnTo>
                      <a:pt x="38" y="284"/>
                    </a:lnTo>
                    <a:lnTo>
                      <a:pt x="38" y="288"/>
                    </a:lnTo>
                    <a:lnTo>
                      <a:pt x="34" y="288"/>
                    </a:lnTo>
                    <a:lnTo>
                      <a:pt x="30" y="288"/>
                    </a:lnTo>
                    <a:lnTo>
                      <a:pt x="26" y="288"/>
                    </a:lnTo>
                    <a:lnTo>
                      <a:pt x="26" y="288"/>
                    </a:lnTo>
                    <a:lnTo>
                      <a:pt x="26" y="288"/>
                    </a:lnTo>
                    <a:close/>
                    <a:moveTo>
                      <a:pt x="74" y="198"/>
                    </a:moveTo>
                    <a:lnTo>
                      <a:pt x="70" y="198"/>
                    </a:lnTo>
                    <a:lnTo>
                      <a:pt x="70" y="196"/>
                    </a:lnTo>
                    <a:lnTo>
                      <a:pt x="74" y="192"/>
                    </a:lnTo>
                    <a:lnTo>
                      <a:pt x="74" y="196"/>
                    </a:lnTo>
                    <a:lnTo>
                      <a:pt x="74" y="198"/>
                    </a:lnTo>
                    <a:lnTo>
                      <a:pt x="74" y="198"/>
                    </a:lnTo>
                    <a:lnTo>
                      <a:pt x="74" y="19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3" name="Freeform 160">
                <a:extLst>
                  <a:ext uri="{FF2B5EF4-FFF2-40B4-BE49-F238E27FC236}">
                    <a16:creationId xmlns:a16="http://schemas.microsoft.com/office/drawing/2014/main" id="{4A02C9C7-8298-D249-6C20-1FD127A0166C}"/>
                  </a:ext>
                </a:extLst>
              </p:cNvPr>
              <p:cNvSpPr>
                <a:spLocks/>
              </p:cNvSpPr>
              <p:nvPr/>
            </p:nvSpPr>
            <p:spPr bwMode="auto">
              <a:xfrm>
                <a:off x="4654550" y="5022918"/>
                <a:ext cx="307975" cy="339725"/>
              </a:xfrm>
              <a:custGeom>
                <a:avLst/>
                <a:gdLst>
                  <a:gd name="T0" fmla="*/ 120 w 194"/>
                  <a:gd name="T1" fmla="*/ 124 h 214"/>
                  <a:gd name="T2" fmla="*/ 120 w 194"/>
                  <a:gd name="T3" fmla="*/ 140 h 214"/>
                  <a:gd name="T4" fmla="*/ 120 w 194"/>
                  <a:gd name="T5" fmla="*/ 154 h 214"/>
                  <a:gd name="T6" fmla="*/ 120 w 194"/>
                  <a:gd name="T7" fmla="*/ 184 h 214"/>
                  <a:gd name="T8" fmla="*/ 120 w 194"/>
                  <a:gd name="T9" fmla="*/ 202 h 214"/>
                  <a:gd name="T10" fmla="*/ 108 w 194"/>
                  <a:gd name="T11" fmla="*/ 210 h 214"/>
                  <a:gd name="T12" fmla="*/ 96 w 194"/>
                  <a:gd name="T13" fmla="*/ 214 h 214"/>
                  <a:gd name="T14" fmla="*/ 86 w 194"/>
                  <a:gd name="T15" fmla="*/ 210 h 214"/>
                  <a:gd name="T16" fmla="*/ 82 w 194"/>
                  <a:gd name="T17" fmla="*/ 198 h 214"/>
                  <a:gd name="T18" fmla="*/ 74 w 194"/>
                  <a:gd name="T19" fmla="*/ 198 h 214"/>
                  <a:gd name="T20" fmla="*/ 66 w 194"/>
                  <a:gd name="T21" fmla="*/ 206 h 214"/>
                  <a:gd name="T22" fmla="*/ 60 w 194"/>
                  <a:gd name="T23" fmla="*/ 194 h 214"/>
                  <a:gd name="T24" fmla="*/ 56 w 194"/>
                  <a:gd name="T25" fmla="*/ 190 h 214"/>
                  <a:gd name="T26" fmla="*/ 52 w 194"/>
                  <a:gd name="T27" fmla="*/ 176 h 214"/>
                  <a:gd name="T28" fmla="*/ 48 w 194"/>
                  <a:gd name="T29" fmla="*/ 166 h 214"/>
                  <a:gd name="T30" fmla="*/ 44 w 194"/>
                  <a:gd name="T31" fmla="*/ 154 h 214"/>
                  <a:gd name="T32" fmla="*/ 44 w 194"/>
                  <a:gd name="T33" fmla="*/ 140 h 214"/>
                  <a:gd name="T34" fmla="*/ 40 w 194"/>
                  <a:gd name="T35" fmla="*/ 128 h 214"/>
                  <a:gd name="T36" fmla="*/ 40 w 194"/>
                  <a:gd name="T37" fmla="*/ 114 h 214"/>
                  <a:gd name="T38" fmla="*/ 40 w 194"/>
                  <a:gd name="T39" fmla="*/ 98 h 214"/>
                  <a:gd name="T40" fmla="*/ 34 w 194"/>
                  <a:gd name="T41" fmla="*/ 86 h 214"/>
                  <a:gd name="T42" fmla="*/ 30 w 194"/>
                  <a:gd name="T43" fmla="*/ 76 h 214"/>
                  <a:gd name="T44" fmla="*/ 22 w 194"/>
                  <a:gd name="T45" fmla="*/ 64 h 214"/>
                  <a:gd name="T46" fmla="*/ 18 w 194"/>
                  <a:gd name="T47" fmla="*/ 54 h 214"/>
                  <a:gd name="T48" fmla="*/ 14 w 194"/>
                  <a:gd name="T49" fmla="*/ 42 h 214"/>
                  <a:gd name="T50" fmla="*/ 8 w 194"/>
                  <a:gd name="T51" fmla="*/ 30 h 214"/>
                  <a:gd name="T52" fmla="*/ 4 w 194"/>
                  <a:gd name="T53" fmla="*/ 20 h 214"/>
                  <a:gd name="T54" fmla="*/ 4 w 194"/>
                  <a:gd name="T55" fmla="*/ 8 h 214"/>
                  <a:gd name="T56" fmla="*/ 14 w 194"/>
                  <a:gd name="T57" fmla="*/ 4 h 214"/>
                  <a:gd name="T58" fmla="*/ 30 w 194"/>
                  <a:gd name="T59" fmla="*/ 4 h 214"/>
                  <a:gd name="T60" fmla="*/ 40 w 194"/>
                  <a:gd name="T61" fmla="*/ 8 h 214"/>
                  <a:gd name="T62" fmla="*/ 64 w 194"/>
                  <a:gd name="T63" fmla="*/ 8 h 214"/>
                  <a:gd name="T64" fmla="*/ 90 w 194"/>
                  <a:gd name="T65" fmla="*/ 8 h 214"/>
                  <a:gd name="T66" fmla="*/ 100 w 194"/>
                  <a:gd name="T67" fmla="*/ 16 h 214"/>
                  <a:gd name="T68" fmla="*/ 116 w 194"/>
                  <a:gd name="T69" fmla="*/ 16 h 214"/>
                  <a:gd name="T70" fmla="*/ 126 w 194"/>
                  <a:gd name="T71" fmla="*/ 20 h 214"/>
                  <a:gd name="T72" fmla="*/ 138 w 194"/>
                  <a:gd name="T73" fmla="*/ 20 h 214"/>
                  <a:gd name="T74" fmla="*/ 160 w 194"/>
                  <a:gd name="T75" fmla="*/ 12 h 214"/>
                  <a:gd name="T76" fmla="*/ 176 w 194"/>
                  <a:gd name="T77" fmla="*/ 8 h 214"/>
                  <a:gd name="T78" fmla="*/ 190 w 194"/>
                  <a:gd name="T79" fmla="*/ 8 h 214"/>
                  <a:gd name="T80" fmla="*/ 186 w 194"/>
                  <a:gd name="T81" fmla="*/ 16 h 214"/>
                  <a:gd name="T82" fmla="*/ 178 w 194"/>
                  <a:gd name="T83" fmla="*/ 20 h 214"/>
                  <a:gd name="T84" fmla="*/ 172 w 194"/>
                  <a:gd name="T85" fmla="*/ 28 h 214"/>
                  <a:gd name="T86" fmla="*/ 164 w 194"/>
                  <a:gd name="T87" fmla="*/ 20 h 214"/>
                  <a:gd name="T88" fmla="*/ 146 w 194"/>
                  <a:gd name="T89" fmla="*/ 24 h 214"/>
                  <a:gd name="T90" fmla="*/ 134 w 194"/>
                  <a:gd name="T91" fmla="*/ 30 h 214"/>
                  <a:gd name="T92" fmla="*/ 134 w 194"/>
                  <a:gd name="T93" fmla="*/ 68 h 214"/>
                  <a:gd name="T94" fmla="*/ 134 w 194"/>
                  <a:gd name="T95" fmla="*/ 86 h 214"/>
                  <a:gd name="T96" fmla="*/ 122 w 194"/>
                  <a:gd name="T97" fmla="*/ 90 h 214"/>
                  <a:gd name="T98" fmla="*/ 120 w 194"/>
                  <a:gd name="T99" fmla="*/ 102 h 214"/>
                  <a:gd name="T100" fmla="*/ 120 w 194"/>
                  <a:gd name="T101" fmla="*/ 1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214">
                    <a:moveTo>
                      <a:pt x="120" y="114"/>
                    </a:moveTo>
                    <a:lnTo>
                      <a:pt x="120" y="116"/>
                    </a:lnTo>
                    <a:lnTo>
                      <a:pt x="120" y="120"/>
                    </a:lnTo>
                    <a:lnTo>
                      <a:pt x="120" y="124"/>
                    </a:lnTo>
                    <a:lnTo>
                      <a:pt x="120" y="128"/>
                    </a:lnTo>
                    <a:lnTo>
                      <a:pt x="120" y="132"/>
                    </a:lnTo>
                    <a:lnTo>
                      <a:pt x="120" y="136"/>
                    </a:lnTo>
                    <a:lnTo>
                      <a:pt x="120" y="140"/>
                    </a:lnTo>
                    <a:lnTo>
                      <a:pt x="120" y="144"/>
                    </a:lnTo>
                    <a:lnTo>
                      <a:pt x="120" y="146"/>
                    </a:lnTo>
                    <a:lnTo>
                      <a:pt x="120" y="150"/>
                    </a:lnTo>
                    <a:lnTo>
                      <a:pt x="120" y="154"/>
                    </a:lnTo>
                    <a:lnTo>
                      <a:pt x="120" y="158"/>
                    </a:lnTo>
                    <a:lnTo>
                      <a:pt x="120" y="168"/>
                    </a:lnTo>
                    <a:lnTo>
                      <a:pt x="120" y="180"/>
                    </a:lnTo>
                    <a:lnTo>
                      <a:pt x="120" y="184"/>
                    </a:lnTo>
                    <a:lnTo>
                      <a:pt x="120" y="186"/>
                    </a:lnTo>
                    <a:lnTo>
                      <a:pt x="120" y="194"/>
                    </a:lnTo>
                    <a:lnTo>
                      <a:pt x="120" y="198"/>
                    </a:lnTo>
                    <a:lnTo>
                      <a:pt x="120" y="202"/>
                    </a:lnTo>
                    <a:lnTo>
                      <a:pt x="116" y="206"/>
                    </a:lnTo>
                    <a:lnTo>
                      <a:pt x="112" y="206"/>
                    </a:lnTo>
                    <a:lnTo>
                      <a:pt x="112" y="210"/>
                    </a:lnTo>
                    <a:lnTo>
                      <a:pt x="108" y="210"/>
                    </a:lnTo>
                    <a:lnTo>
                      <a:pt x="108" y="214"/>
                    </a:lnTo>
                    <a:lnTo>
                      <a:pt x="104" y="214"/>
                    </a:lnTo>
                    <a:lnTo>
                      <a:pt x="100" y="210"/>
                    </a:lnTo>
                    <a:lnTo>
                      <a:pt x="96" y="214"/>
                    </a:lnTo>
                    <a:lnTo>
                      <a:pt x="94" y="214"/>
                    </a:lnTo>
                    <a:lnTo>
                      <a:pt x="90" y="214"/>
                    </a:lnTo>
                    <a:lnTo>
                      <a:pt x="90" y="210"/>
                    </a:lnTo>
                    <a:lnTo>
                      <a:pt x="86" y="210"/>
                    </a:lnTo>
                    <a:lnTo>
                      <a:pt x="82" y="210"/>
                    </a:lnTo>
                    <a:lnTo>
                      <a:pt x="82" y="206"/>
                    </a:lnTo>
                    <a:lnTo>
                      <a:pt x="82" y="202"/>
                    </a:lnTo>
                    <a:lnTo>
                      <a:pt x="82" y="198"/>
                    </a:lnTo>
                    <a:lnTo>
                      <a:pt x="82" y="202"/>
                    </a:lnTo>
                    <a:lnTo>
                      <a:pt x="78" y="202"/>
                    </a:lnTo>
                    <a:lnTo>
                      <a:pt x="78" y="198"/>
                    </a:lnTo>
                    <a:lnTo>
                      <a:pt x="74" y="198"/>
                    </a:lnTo>
                    <a:lnTo>
                      <a:pt x="74" y="202"/>
                    </a:lnTo>
                    <a:lnTo>
                      <a:pt x="74" y="206"/>
                    </a:lnTo>
                    <a:lnTo>
                      <a:pt x="70" y="206"/>
                    </a:lnTo>
                    <a:lnTo>
                      <a:pt x="66" y="206"/>
                    </a:lnTo>
                    <a:lnTo>
                      <a:pt x="64" y="202"/>
                    </a:lnTo>
                    <a:lnTo>
                      <a:pt x="64" y="198"/>
                    </a:lnTo>
                    <a:lnTo>
                      <a:pt x="60" y="198"/>
                    </a:lnTo>
                    <a:lnTo>
                      <a:pt x="60" y="194"/>
                    </a:lnTo>
                    <a:lnTo>
                      <a:pt x="56" y="194"/>
                    </a:lnTo>
                    <a:lnTo>
                      <a:pt x="60" y="194"/>
                    </a:lnTo>
                    <a:lnTo>
                      <a:pt x="56" y="194"/>
                    </a:lnTo>
                    <a:lnTo>
                      <a:pt x="56" y="190"/>
                    </a:lnTo>
                    <a:lnTo>
                      <a:pt x="52" y="186"/>
                    </a:lnTo>
                    <a:lnTo>
                      <a:pt x="52" y="184"/>
                    </a:lnTo>
                    <a:lnTo>
                      <a:pt x="52" y="180"/>
                    </a:lnTo>
                    <a:lnTo>
                      <a:pt x="52" y="176"/>
                    </a:lnTo>
                    <a:lnTo>
                      <a:pt x="48" y="172"/>
                    </a:lnTo>
                    <a:lnTo>
                      <a:pt x="52" y="172"/>
                    </a:lnTo>
                    <a:lnTo>
                      <a:pt x="48" y="168"/>
                    </a:lnTo>
                    <a:lnTo>
                      <a:pt x="48" y="166"/>
                    </a:lnTo>
                    <a:lnTo>
                      <a:pt x="48" y="162"/>
                    </a:lnTo>
                    <a:lnTo>
                      <a:pt x="48" y="158"/>
                    </a:lnTo>
                    <a:lnTo>
                      <a:pt x="44" y="158"/>
                    </a:lnTo>
                    <a:lnTo>
                      <a:pt x="44" y="154"/>
                    </a:lnTo>
                    <a:lnTo>
                      <a:pt x="44" y="150"/>
                    </a:lnTo>
                    <a:lnTo>
                      <a:pt x="44" y="146"/>
                    </a:lnTo>
                    <a:lnTo>
                      <a:pt x="44" y="144"/>
                    </a:lnTo>
                    <a:lnTo>
                      <a:pt x="44" y="140"/>
                    </a:lnTo>
                    <a:lnTo>
                      <a:pt x="44" y="136"/>
                    </a:lnTo>
                    <a:lnTo>
                      <a:pt x="40" y="136"/>
                    </a:lnTo>
                    <a:lnTo>
                      <a:pt x="40" y="132"/>
                    </a:lnTo>
                    <a:lnTo>
                      <a:pt x="40" y="128"/>
                    </a:lnTo>
                    <a:lnTo>
                      <a:pt x="40" y="124"/>
                    </a:lnTo>
                    <a:lnTo>
                      <a:pt x="40" y="120"/>
                    </a:lnTo>
                    <a:lnTo>
                      <a:pt x="40" y="116"/>
                    </a:lnTo>
                    <a:lnTo>
                      <a:pt x="40" y="114"/>
                    </a:lnTo>
                    <a:lnTo>
                      <a:pt x="40" y="110"/>
                    </a:lnTo>
                    <a:lnTo>
                      <a:pt x="40" y="106"/>
                    </a:lnTo>
                    <a:lnTo>
                      <a:pt x="40" y="102"/>
                    </a:lnTo>
                    <a:lnTo>
                      <a:pt x="40" y="98"/>
                    </a:lnTo>
                    <a:lnTo>
                      <a:pt x="40" y="94"/>
                    </a:lnTo>
                    <a:lnTo>
                      <a:pt x="38" y="90"/>
                    </a:lnTo>
                    <a:lnTo>
                      <a:pt x="38" y="86"/>
                    </a:lnTo>
                    <a:lnTo>
                      <a:pt x="34" y="86"/>
                    </a:lnTo>
                    <a:lnTo>
                      <a:pt x="34" y="84"/>
                    </a:lnTo>
                    <a:lnTo>
                      <a:pt x="34" y="80"/>
                    </a:lnTo>
                    <a:lnTo>
                      <a:pt x="30" y="80"/>
                    </a:lnTo>
                    <a:lnTo>
                      <a:pt x="30" y="76"/>
                    </a:lnTo>
                    <a:lnTo>
                      <a:pt x="30" y="72"/>
                    </a:lnTo>
                    <a:lnTo>
                      <a:pt x="26" y="68"/>
                    </a:lnTo>
                    <a:lnTo>
                      <a:pt x="26" y="64"/>
                    </a:lnTo>
                    <a:lnTo>
                      <a:pt x="22" y="64"/>
                    </a:lnTo>
                    <a:lnTo>
                      <a:pt x="22" y="60"/>
                    </a:lnTo>
                    <a:lnTo>
                      <a:pt x="22" y="58"/>
                    </a:lnTo>
                    <a:lnTo>
                      <a:pt x="22" y="54"/>
                    </a:lnTo>
                    <a:lnTo>
                      <a:pt x="18" y="54"/>
                    </a:lnTo>
                    <a:lnTo>
                      <a:pt x="18" y="50"/>
                    </a:lnTo>
                    <a:lnTo>
                      <a:pt x="18" y="46"/>
                    </a:lnTo>
                    <a:lnTo>
                      <a:pt x="14" y="46"/>
                    </a:lnTo>
                    <a:lnTo>
                      <a:pt x="14" y="42"/>
                    </a:lnTo>
                    <a:lnTo>
                      <a:pt x="14" y="38"/>
                    </a:lnTo>
                    <a:lnTo>
                      <a:pt x="12" y="34"/>
                    </a:lnTo>
                    <a:lnTo>
                      <a:pt x="12" y="30"/>
                    </a:lnTo>
                    <a:lnTo>
                      <a:pt x="8" y="30"/>
                    </a:lnTo>
                    <a:lnTo>
                      <a:pt x="8" y="28"/>
                    </a:lnTo>
                    <a:lnTo>
                      <a:pt x="8" y="24"/>
                    </a:lnTo>
                    <a:lnTo>
                      <a:pt x="4" y="24"/>
                    </a:lnTo>
                    <a:lnTo>
                      <a:pt x="4" y="20"/>
                    </a:lnTo>
                    <a:lnTo>
                      <a:pt x="4" y="16"/>
                    </a:lnTo>
                    <a:lnTo>
                      <a:pt x="0" y="12"/>
                    </a:lnTo>
                    <a:lnTo>
                      <a:pt x="0" y="8"/>
                    </a:lnTo>
                    <a:lnTo>
                      <a:pt x="4" y="8"/>
                    </a:lnTo>
                    <a:lnTo>
                      <a:pt x="4" y="4"/>
                    </a:lnTo>
                    <a:lnTo>
                      <a:pt x="8" y="4"/>
                    </a:lnTo>
                    <a:lnTo>
                      <a:pt x="12" y="4"/>
                    </a:lnTo>
                    <a:lnTo>
                      <a:pt x="14" y="4"/>
                    </a:lnTo>
                    <a:lnTo>
                      <a:pt x="18" y="0"/>
                    </a:lnTo>
                    <a:lnTo>
                      <a:pt x="22" y="0"/>
                    </a:lnTo>
                    <a:lnTo>
                      <a:pt x="26" y="0"/>
                    </a:lnTo>
                    <a:lnTo>
                      <a:pt x="30" y="4"/>
                    </a:lnTo>
                    <a:lnTo>
                      <a:pt x="34" y="4"/>
                    </a:lnTo>
                    <a:lnTo>
                      <a:pt x="34" y="8"/>
                    </a:lnTo>
                    <a:lnTo>
                      <a:pt x="38" y="8"/>
                    </a:lnTo>
                    <a:lnTo>
                      <a:pt x="40" y="8"/>
                    </a:lnTo>
                    <a:lnTo>
                      <a:pt x="44" y="8"/>
                    </a:lnTo>
                    <a:lnTo>
                      <a:pt x="48" y="8"/>
                    </a:lnTo>
                    <a:lnTo>
                      <a:pt x="56" y="8"/>
                    </a:lnTo>
                    <a:lnTo>
                      <a:pt x="64" y="8"/>
                    </a:lnTo>
                    <a:lnTo>
                      <a:pt x="70" y="8"/>
                    </a:lnTo>
                    <a:lnTo>
                      <a:pt x="82" y="8"/>
                    </a:lnTo>
                    <a:lnTo>
                      <a:pt x="86" y="8"/>
                    </a:lnTo>
                    <a:lnTo>
                      <a:pt x="90" y="8"/>
                    </a:lnTo>
                    <a:lnTo>
                      <a:pt x="94" y="8"/>
                    </a:lnTo>
                    <a:lnTo>
                      <a:pt x="96" y="8"/>
                    </a:lnTo>
                    <a:lnTo>
                      <a:pt x="100" y="12"/>
                    </a:lnTo>
                    <a:lnTo>
                      <a:pt x="100" y="16"/>
                    </a:lnTo>
                    <a:lnTo>
                      <a:pt x="104" y="16"/>
                    </a:lnTo>
                    <a:lnTo>
                      <a:pt x="108" y="16"/>
                    </a:lnTo>
                    <a:lnTo>
                      <a:pt x="112" y="16"/>
                    </a:lnTo>
                    <a:lnTo>
                      <a:pt x="116" y="16"/>
                    </a:lnTo>
                    <a:lnTo>
                      <a:pt x="120" y="16"/>
                    </a:lnTo>
                    <a:lnTo>
                      <a:pt x="122" y="16"/>
                    </a:lnTo>
                    <a:lnTo>
                      <a:pt x="126" y="16"/>
                    </a:lnTo>
                    <a:lnTo>
                      <a:pt x="126" y="20"/>
                    </a:lnTo>
                    <a:lnTo>
                      <a:pt x="130" y="20"/>
                    </a:lnTo>
                    <a:lnTo>
                      <a:pt x="134" y="16"/>
                    </a:lnTo>
                    <a:lnTo>
                      <a:pt x="138" y="16"/>
                    </a:lnTo>
                    <a:lnTo>
                      <a:pt x="138" y="20"/>
                    </a:lnTo>
                    <a:lnTo>
                      <a:pt x="146" y="16"/>
                    </a:lnTo>
                    <a:lnTo>
                      <a:pt x="152" y="16"/>
                    </a:lnTo>
                    <a:lnTo>
                      <a:pt x="156" y="16"/>
                    </a:lnTo>
                    <a:lnTo>
                      <a:pt x="160" y="12"/>
                    </a:lnTo>
                    <a:lnTo>
                      <a:pt x="164" y="12"/>
                    </a:lnTo>
                    <a:lnTo>
                      <a:pt x="168" y="12"/>
                    </a:lnTo>
                    <a:lnTo>
                      <a:pt x="172" y="12"/>
                    </a:lnTo>
                    <a:lnTo>
                      <a:pt x="176" y="8"/>
                    </a:lnTo>
                    <a:lnTo>
                      <a:pt x="178" y="8"/>
                    </a:lnTo>
                    <a:lnTo>
                      <a:pt x="182" y="8"/>
                    </a:lnTo>
                    <a:lnTo>
                      <a:pt x="186" y="8"/>
                    </a:lnTo>
                    <a:lnTo>
                      <a:pt x="190" y="8"/>
                    </a:lnTo>
                    <a:lnTo>
                      <a:pt x="190" y="12"/>
                    </a:lnTo>
                    <a:lnTo>
                      <a:pt x="194" y="16"/>
                    </a:lnTo>
                    <a:lnTo>
                      <a:pt x="190" y="16"/>
                    </a:lnTo>
                    <a:lnTo>
                      <a:pt x="186" y="16"/>
                    </a:lnTo>
                    <a:lnTo>
                      <a:pt x="182" y="20"/>
                    </a:lnTo>
                    <a:lnTo>
                      <a:pt x="182" y="16"/>
                    </a:lnTo>
                    <a:lnTo>
                      <a:pt x="178" y="16"/>
                    </a:lnTo>
                    <a:lnTo>
                      <a:pt x="178" y="20"/>
                    </a:lnTo>
                    <a:lnTo>
                      <a:pt x="176" y="20"/>
                    </a:lnTo>
                    <a:lnTo>
                      <a:pt x="176" y="24"/>
                    </a:lnTo>
                    <a:lnTo>
                      <a:pt x="172" y="24"/>
                    </a:lnTo>
                    <a:lnTo>
                      <a:pt x="172" y="28"/>
                    </a:lnTo>
                    <a:lnTo>
                      <a:pt x="168" y="28"/>
                    </a:lnTo>
                    <a:lnTo>
                      <a:pt x="168" y="24"/>
                    </a:lnTo>
                    <a:lnTo>
                      <a:pt x="168" y="20"/>
                    </a:lnTo>
                    <a:lnTo>
                      <a:pt x="164" y="20"/>
                    </a:lnTo>
                    <a:lnTo>
                      <a:pt x="156" y="20"/>
                    </a:lnTo>
                    <a:lnTo>
                      <a:pt x="152" y="20"/>
                    </a:lnTo>
                    <a:lnTo>
                      <a:pt x="150" y="20"/>
                    </a:lnTo>
                    <a:lnTo>
                      <a:pt x="146" y="24"/>
                    </a:lnTo>
                    <a:lnTo>
                      <a:pt x="138" y="24"/>
                    </a:lnTo>
                    <a:lnTo>
                      <a:pt x="134" y="24"/>
                    </a:lnTo>
                    <a:lnTo>
                      <a:pt x="134" y="28"/>
                    </a:lnTo>
                    <a:lnTo>
                      <a:pt x="134" y="30"/>
                    </a:lnTo>
                    <a:lnTo>
                      <a:pt x="134" y="38"/>
                    </a:lnTo>
                    <a:lnTo>
                      <a:pt x="134" y="54"/>
                    </a:lnTo>
                    <a:lnTo>
                      <a:pt x="134" y="58"/>
                    </a:lnTo>
                    <a:lnTo>
                      <a:pt x="134" y="68"/>
                    </a:lnTo>
                    <a:lnTo>
                      <a:pt x="134" y="72"/>
                    </a:lnTo>
                    <a:lnTo>
                      <a:pt x="134" y="76"/>
                    </a:lnTo>
                    <a:lnTo>
                      <a:pt x="134" y="84"/>
                    </a:lnTo>
                    <a:lnTo>
                      <a:pt x="134" y="86"/>
                    </a:lnTo>
                    <a:lnTo>
                      <a:pt x="134" y="90"/>
                    </a:lnTo>
                    <a:lnTo>
                      <a:pt x="130" y="90"/>
                    </a:lnTo>
                    <a:lnTo>
                      <a:pt x="126" y="90"/>
                    </a:lnTo>
                    <a:lnTo>
                      <a:pt x="122" y="90"/>
                    </a:lnTo>
                    <a:lnTo>
                      <a:pt x="120" y="90"/>
                    </a:lnTo>
                    <a:lnTo>
                      <a:pt x="120" y="94"/>
                    </a:lnTo>
                    <a:lnTo>
                      <a:pt x="120" y="98"/>
                    </a:lnTo>
                    <a:lnTo>
                      <a:pt x="120" y="102"/>
                    </a:lnTo>
                    <a:lnTo>
                      <a:pt x="120" y="106"/>
                    </a:lnTo>
                    <a:lnTo>
                      <a:pt x="120" y="110"/>
                    </a:lnTo>
                    <a:lnTo>
                      <a:pt x="120" y="114"/>
                    </a:lnTo>
                    <a:lnTo>
                      <a:pt x="120" y="114"/>
                    </a:lnTo>
                    <a:lnTo>
                      <a:pt x="120" y="11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4" name="Freeform 161">
                <a:extLst>
                  <a:ext uri="{FF2B5EF4-FFF2-40B4-BE49-F238E27FC236}">
                    <a16:creationId xmlns:a16="http://schemas.microsoft.com/office/drawing/2014/main" id="{740A8E07-69E3-3DFC-D48E-8D1FB08CA234}"/>
                  </a:ext>
                </a:extLst>
              </p:cNvPr>
              <p:cNvSpPr>
                <a:spLocks/>
              </p:cNvSpPr>
              <p:nvPr/>
            </p:nvSpPr>
            <p:spPr bwMode="auto">
              <a:xfrm>
                <a:off x="4400550" y="3911668"/>
                <a:ext cx="355600" cy="330200"/>
              </a:xfrm>
              <a:custGeom>
                <a:avLst/>
                <a:gdLst>
                  <a:gd name="T0" fmla="*/ 84 w 224"/>
                  <a:gd name="T1" fmla="*/ 174 h 208"/>
                  <a:gd name="T2" fmla="*/ 80 w 224"/>
                  <a:gd name="T3" fmla="*/ 172 h 208"/>
                  <a:gd name="T4" fmla="*/ 70 w 224"/>
                  <a:gd name="T5" fmla="*/ 172 h 208"/>
                  <a:gd name="T6" fmla="*/ 60 w 224"/>
                  <a:gd name="T7" fmla="*/ 172 h 208"/>
                  <a:gd name="T8" fmla="*/ 52 w 224"/>
                  <a:gd name="T9" fmla="*/ 186 h 208"/>
                  <a:gd name="T10" fmla="*/ 48 w 224"/>
                  <a:gd name="T11" fmla="*/ 202 h 208"/>
                  <a:gd name="T12" fmla="*/ 48 w 224"/>
                  <a:gd name="T13" fmla="*/ 208 h 208"/>
                  <a:gd name="T14" fmla="*/ 44 w 224"/>
                  <a:gd name="T15" fmla="*/ 204 h 208"/>
                  <a:gd name="T16" fmla="*/ 36 w 224"/>
                  <a:gd name="T17" fmla="*/ 198 h 208"/>
                  <a:gd name="T18" fmla="*/ 30 w 224"/>
                  <a:gd name="T19" fmla="*/ 198 h 208"/>
                  <a:gd name="T20" fmla="*/ 30 w 224"/>
                  <a:gd name="T21" fmla="*/ 202 h 208"/>
                  <a:gd name="T22" fmla="*/ 26 w 224"/>
                  <a:gd name="T23" fmla="*/ 190 h 208"/>
                  <a:gd name="T24" fmla="*/ 14 w 224"/>
                  <a:gd name="T25" fmla="*/ 186 h 208"/>
                  <a:gd name="T26" fmla="*/ 10 w 224"/>
                  <a:gd name="T27" fmla="*/ 178 h 208"/>
                  <a:gd name="T28" fmla="*/ 14 w 224"/>
                  <a:gd name="T29" fmla="*/ 178 h 208"/>
                  <a:gd name="T30" fmla="*/ 8 w 224"/>
                  <a:gd name="T31" fmla="*/ 174 h 208"/>
                  <a:gd name="T32" fmla="*/ 4 w 224"/>
                  <a:gd name="T33" fmla="*/ 164 h 208"/>
                  <a:gd name="T34" fmla="*/ 0 w 224"/>
                  <a:gd name="T35" fmla="*/ 156 h 208"/>
                  <a:gd name="T36" fmla="*/ 0 w 224"/>
                  <a:gd name="T37" fmla="*/ 148 h 208"/>
                  <a:gd name="T38" fmla="*/ 4 w 224"/>
                  <a:gd name="T39" fmla="*/ 152 h 208"/>
                  <a:gd name="T40" fmla="*/ 10 w 224"/>
                  <a:gd name="T41" fmla="*/ 148 h 208"/>
                  <a:gd name="T42" fmla="*/ 36 w 224"/>
                  <a:gd name="T43" fmla="*/ 144 h 208"/>
                  <a:gd name="T44" fmla="*/ 48 w 224"/>
                  <a:gd name="T45" fmla="*/ 142 h 208"/>
                  <a:gd name="T46" fmla="*/ 52 w 224"/>
                  <a:gd name="T47" fmla="*/ 138 h 208"/>
                  <a:gd name="T48" fmla="*/ 56 w 224"/>
                  <a:gd name="T49" fmla="*/ 126 h 208"/>
                  <a:gd name="T50" fmla="*/ 56 w 224"/>
                  <a:gd name="T51" fmla="*/ 112 h 208"/>
                  <a:gd name="T52" fmla="*/ 56 w 224"/>
                  <a:gd name="T53" fmla="*/ 78 h 208"/>
                  <a:gd name="T54" fmla="*/ 74 w 224"/>
                  <a:gd name="T55" fmla="*/ 74 h 208"/>
                  <a:gd name="T56" fmla="*/ 88 w 224"/>
                  <a:gd name="T57" fmla="*/ 60 h 208"/>
                  <a:gd name="T58" fmla="*/ 118 w 224"/>
                  <a:gd name="T59" fmla="*/ 38 h 208"/>
                  <a:gd name="T60" fmla="*/ 144 w 224"/>
                  <a:gd name="T61" fmla="*/ 16 h 208"/>
                  <a:gd name="T62" fmla="*/ 168 w 224"/>
                  <a:gd name="T63" fmla="*/ 0 h 208"/>
                  <a:gd name="T64" fmla="*/ 182 w 224"/>
                  <a:gd name="T65" fmla="*/ 4 h 208"/>
                  <a:gd name="T66" fmla="*/ 190 w 224"/>
                  <a:gd name="T67" fmla="*/ 8 h 208"/>
                  <a:gd name="T68" fmla="*/ 204 w 224"/>
                  <a:gd name="T69" fmla="*/ 12 h 208"/>
                  <a:gd name="T70" fmla="*/ 212 w 224"/>
                  <a:gd name="T71" fmla="*/ 26 h 208"/>
                  <a:gd name="T72" fmla="*/ 216 w 224"/>
                  <a:gd name="T73" fmla="*/ 44 h 208"/>
                  <a:gd name="T74" fmla="*/ 216 w 224"/>
                  <a:gd name="T75" fmla="*/ 48 h 208"/>
                  <a:gd name="T76" fmla="*/ 220 w 224"/>
                  <a:gd name="T77" fmla="*/ 60 h 208"/>
                  <a:gd name="T78" fmla="*/ 216 w 224"/>
                  <a:gd name="T79" fmla="*/ 86 h 208"/>
                  <a:gd name="T80" fmla="*/ 216 w 224"/>
                  <a:gd name="T81" fmla="*/ 118 h 208"/>
                  <a:gd name="T82" fmla="*/ 200 w 224"/>
                  <a:gd name="T83" fmla="*/ 138 h 208"/>
                  <a:gd name="T84" fmla="*/ 190 w 224"/>
                  <a:gd name="T85" fmla="*/ 152 h 208"/>
                  <a:gd name="T86" fmla="*/ 190 w 224"/>
                  <a:gd name="T87" fmla="*/ 160 h 208"/>
                  <a:gd name="T88" fmla="*/ 186 w 224"/>
                  <a:gd name="T89" fmla="*/ 160 h 208"/>
                  <a:gd name="T90" fmla="*/ 182 w 224"/>
                  <a:gd name="T91" fmla="*/ 174 h 208"/>
                  <a:gd name="T92" fmla="*/ 174 w 224"/>
                  <a:gd name="T93" fmla="*/ 178 h 208"/>
                  <a:gd name="T94" fmla="*/ 174 w 224"/>
                  <a:gd name="T95" fmla="*/ 182 h 208"/>
                  <a:gd name="T96" fmla="*/ 164 w 224"/>
                  <a:gd name="T97" fmla="*/ 182 h 208"/>
                  <a:gd name="T98" fmla="*/ 156 w 224"/>
                  <a:gd name="T99" fmla="*/ 178 h 208"/>
                  <a:gd name="T100" fmla="*/ 152 w 224"/>
                  <a:gd name="T101" fmla="*/ 178 h 208"/>
                  <a:gd name="T102" fmla="*/ 148 w 224"/>
                  <a:gd name="T103" fmla="*/ 178 h 208"/>
                  <a:gd name="T104" fmla="*/ 144 w 224"/>
                  <a:gd name="T105" fmla="*/ 178 h 208"/>
                  <a:gd name="T106" fmla="*/ 138 w 224"/>
                  <a:gd name="T107" fmla="*/ 182 h 208"/>
                  <a:gd name="T108" fmla="*/ 134 w 224"/>
                  <a:gd name="T109" fmla="*/ 190 h 208"/>
                  <a:gd name="T110" fmla="*/ 122 w 224"/>
                  <a:gd name="T111" fmla="*/ 186 h 208"/>
                  <a:gd name="T112" fmla="*/ 114 w 224"/>
                  <a:gd name="T113" fmla="*/ 182 h 208"/>
                  <a:gd name="T114" fmla="*/ 110 w 224"/>
                  <a:gd name="T115" fmla="*/ 182 h 208"/>
                  <a:gd name="T116" fmla="*/ 100 w 224"/>
                  <a:gd name="T117" fmla="*/ 18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208">
                    <a:moveTo>
                      <a:pt x="96" y="186"/>
                    </a:moveTo>
                    <a:lnTo>
                      <a:pt x="92" y="186"/>
                    </a:lnTo>
                    <a:lnTo>
                      <a:pt x="92" y="182"/>
                    </a:lnTo>
                    <a:lnTo>
                      <a:pt x="92" y="182"/>
                    </a:lnTo>
                    <a:lnTo>
                      <a:pt x="88" y="178"/>
                    </a:lnTo>
                    <a:lnTo>
                      <a:pt x="88" y="178"/>
                    </a:lnTo>
                    <a:lnTo>
                      <a:pt x="84" y="174"/>
                    </a:lnTo>
                    <a:lnTo>
                      <a:pt x="84" y="174"/>
                    </a:lnTo>
                    <a:lnTo>
                      <a:pt x="84" y="174"/>
                    </a:lnTo>
                    <a:lnTo>
                      <a:pt x="84" y="174"/>
                    </a:lnTo>
                    <a:lnTo>
                      <a:pt x="84" y="174"/>
                    </a:lnTo>
                    <a:lnTo>
                      <a:pt x="80" y="174"/>
                    </a:lnTo>
                    <a:lnTo>
                      <a:pt x="80" y="172"/>
                    </a:lnTo>
                    <a:lnTo>
                      <a:pt x="80" y="172"/>
                    </a:lnTo>
                    <a:lnTo>
                      <a:pt x="78" y="172"/>
                    </a:lnTo>
                    <a:lnTo>
                      <a:pt x="78" y="172"/>
                    </a:lnTo>
                    <a:lnTo>
                      <a:pt x="74" y="172"/>
                    </a:lnTo>
                    <a:lnTo>
                      <a:pt x="74" y="172"/>
                    </a:lnTo>
                    <a:lnTo>
                      <a:pt x="74" y="172"/>
                    </a:lnTo>
                    <a:lnTo>
                      <a:pt x="70" y="172"/>
                    </a:lnTo>
                    <a:lnTo>
                      <a:pt x="70" y="172"/>
                    </a:lnTo>
                    <a:lnTo>
                      <a:pt x="70" y="172"/>
                    </a:lnTo>
                    <a:lnTo>
                      <a:pt x="70" y="172"/>
                    </a:lnTo>
                    <a:lnTo>
                      <a:pt x="66" y="172"/>
                    </a:lnTo>
                    <a:lnTo>
                      <a:pt x="66" y="172"/>
                    </a:lnTo>
                    <a:lnTo>
                      <a:pt x="66" y="172"/>
                    </a:lnTo>
                    <a:lnTo>
                      <a:pt x="64" y="172"/>
                    </a:lnTo>
                    <a:lnTo>
                      <a:pt x="60" y="172"/>
                    </a:lnTo>
                    <a:lnTo>
                      <a:pt x="56" y="174"/>
                    </a:lnTo>
                    <a:lnTo>
                      <a:pt x="56" y="174"/>
                    </a:lnTo>
                    <a:lnTo>
                      <a:pt x="56" y="178"/>
                    </a:lnTo>
                    <a:lnTo>
                      <a:pt x="56" y="178"/>
                    </a:lnTo>
                    <a:lnTo>
                      <a:pt x="56" y="182"/>
                    </a:lnTo>
                    <a:lnTo>
                      <a:pt x="56" y="186"/>
                    </a:lnTo>
                    <a:lnTo>
                      <a:pt x="52" y="186"/>
                    </a:lnTo>
                    <a:lnTo>
                      <a:pt x="52" y="190"/>
                    </a:lnTo>
                    <a:lnTo>
                      <a:pt x="52" y="190"/>
                    </a:lnTo>
                    <a:lnTo>
                      <a:pt x="48" y="194"/>
                    </a:lnTo>
                    <a:lnTo>
                      <a:pt x="48" y="194"/>
                    </a:lnTo>
                    <a:lnTo>
                      <a:pt x="48" y="198"/>
                    </a:lnTo>
                    <a:lnTo>
                      <a:pt x="48" y="198"/>
                    </a:lnTo>
                    <a:lnTo>
                      <a:pt x="48" y="202"/>
                    </a:lnTo>
                    <a:lnTo>
                      <a:pt x="48" y="202"/>
                    </a:lnTo>
                    <a:lnTo>
                      <a:pt x="48" y="202"/>
                    </a:lnTo>
                    <a:lnTo>
                      <a:pt x="48" y="204"/>
                    </a:lnTo>
                    <a:lnTo>
                      <a:pt x="48" y="204"/>
                    </a:lnTo>
                    <a:lnTo>
                      <a:pt x="48" y="204"/>
                    </a:lnTo>
                    <a:lnTo>
                      <a:pt x="48" y="204"/>
                    </a:lnTo>
                    <a:lnTo>
                      <a:pt x="48" y="208"/>
                    </a:lnTo>
                    <a:lnTo>
                      <a:pt x="48" y="208"/>
                    </a:lnTo>
                    <a:lnTo>
                      <a:pt x="44" y="204"/>
                    </a:lnTo>
                    <a:lnTo>
                      <a:pt x="44" y="204"/>
                    </a:lnTo>
                    <a:lnTo>
                      <a:pt x="44" y="204"/>
                    </a:lnTo>
                    <a:lnTo>
                      <a:pt x="44" y="204"/>
                    </a:lnTo>
                    <a:lnTo>
                      <a:pt x="44" y="204"/>
                    </a:lnTo>
                    <a:lnTo>
                      <a:pt x="44" y="204"/>
                    </a:lnTo>
                    <a:lnTo>
                      <a:pt x="44" y="204"/>
                    </a:lnTo>
                    <a:lnTo>
                      <a:pt x="40" y="204"/>
                    </a:lnTo>
                    <a:lnTo>
                      <a:pt x="40" y="202"/>
                    </a:lnTo>
                    <a:lnTo>
                      <a:pt x="40" y="202"/>
                    </a:lnTo>
                    <a:lnTo>
                      <a:pt x="40" y="202"/>
                    </a:lnTo>
                    <a:lnTo>
                      <a:pt x="36" y="198"/>
                    </a:lnTo>
                    <a:lnTo>
                      <a:pt x="36" y="198"/>
                    </a:lnTo>
                    <a:lnTo>
                      <a:pt x="36" y="194"/>
                    </a:lnTo>
                    <a:lnTo>
                      <a:pt x="36" y="198"/>
                    </a:lnTo>
                    <a:lnTo>
                      <a:pt x="34" y="198"/>
                    </a:lnTo>
                    <a:lnTo>
                      <a:pt x="34" y="198"/>
                    </a:lnTo>
                    <a:lnTo>
                      <a:pt x="34" y="198"/>
                    </a:lnTo>
                    <a:lnTo>
                      <a:pt x="34" y="198"/>
                    </a:lnTo>
                    <a:lnTo>
                      <a:pt x="30" y="198"/>
                    </a:lnTo>
                    <a:lnTo>
                      <a:pt x="30" y="198"/>
                    </a:lnTo>
                    <a:lnTo>
                      <a:pt x="30" y="202"/>
                    </a:lnTo>
                    <a:lnTo>
                      <a:pt x="30" y="202"/>
                    </a:lnTo>
                    <a:lnTo>
                      <a:pt x="30" y="204"/>
                    </a:lnTo>
                    <a:lnTo>
                      <a:pt x="30" y="204"/>
                    </a:lnTo>
                    <a:lnTo>
                      <a:pt x="30" y="204"/>
                    </a:lnTo>
                    <a:lnTo>
                      <a:pt x="30" y="202"/>
                    </a:lnTo>
                    <a:lnTo>
                      <a:pt x="26" y="198"/>
                    </a:lnTo>
                    <a:lnTo>
                      <a:pt x="26" y="198"/>
                    </a:lnTo>
                    <a:lnTo>
                      <a:pt x="26" y="194"/>
                    </a:lnTo>
                    <a:lnTo>
                      <a:pt x="26" y="194"/>
                    </a:lnTo>
                    <a:lnTo>
                      <a:pt x="30" y="194"/>
                    </a:lnTo>
                    <a:lnTo>
                      <a:pt x="26" y="194"/>
                    </a:lnTo>
                    <a:lnTo>
                      <a:pt x="26" y="190"/>
                    </a:lnTo>
                    <a:lnTo>
                      <a:pt x="26" y="190"/>
                    </a:lnTo>
                    <a:lnTo>
                      <a:pt x="26" y="190"/>
                    </a:lnTo>
                    <a:lnTo>
                      <a:pt x="26" y="190"/>
                    </a:lnTo>
                    <a:lnTo>
                      <a:pt x="22" y="190"/>
                    </a:lnTo>
                    <a:lnTo>
                      <a:pt x="22" y="194"/>
                    </a:lnTo>
                    <a:lnTo>
                      <a:pt x="18" y="190"/>
                    </a:lnTo>
                    <a:lnTo>
                      <a:pt x="14" y="186"/>
                    </a:lnTo>
                    <a:lnTo>
                      <a:pt x="10" y="186"/>
                    </a:lnTo>
                    <a:lnTo>
                      <a:pt x="10" y="186"/>
                    </a:lnTo>
                    <a:lnTo>
                      <a:pt x="10" y="182"/>
                    </a:lnTo>
                    <a:lnTo>
                      <a:pt x="10" y="182"/>
                    </a:lnTo>
                    <a:lnTo>
                      <a:pt x="10" y="178"/>
                    </a:lnTo>
                    <a:lnTo>
                      <a:pt x="10" y="178"/>
                    </a:lnTo>
                    <a:lnTo>
                      <a:pt x="10" y="178"/>
                    </a:lnTo>
                    <a:lnTo>
                      <a:pt x="10" y="178"/>
                    </a:lnTo>
                    <a:lnTo>
                      <a:pt x="10" y="178"/>
                    </a:lnTo>
                    <a:lnTo>
                      <a:pt x="10" y="178"/>
                    </a:lnTo>
                    <a:lnTo>
                      <a:pt x="10" y="178"/>
                    </a:lnTo>
                    <a:lnTo>
                      <a:pt x="14" y="178"/>
                    </a:lnTo>
                    <a:lnTo>
                      <a:pt x="14" y="178"/>
                    </a:lnTo>
                    <a:lnTo>
                      <a:pt x="14" y="178"/>
                    </a:lnTo>
                    <a:lnTo>
                      <a:pt x="10" y="178"/>
                    </a:lnTo>
                    <a:lnTo>
                      <a:pt x="10" y="178"/>
                    </a:lnTo>
                    <a:lnTo>
                      <a:pt x="10" y="178"/>
                    </a:lnTo>
                    <a:lnTo>
                      <a:pt x="10" y="174"/>
                    </a:lnTo>
                    <a:lnTo>
                      <a:pt x="10" y="174"/>
                    </a:lnTo>
                    <a:lnTo>
                      <a:pt x="10" y="174"/>
                    </a:lnTo>
                    <a:lnTo>
                      <a:pt x="8" y="174"/>
                    </a:lnTo>
                    <a:lnTo>
                      <a:pt x="4" y="174"/>
                    </a:lnTo>
                    <a:lnTo>
                      <a:pt x="4" y="172"/>
                    </a:lnTo>
                    <a:lnTo>
                      <a:pt x="4" y="172"/>
                    </a:lnTo>
                    <a:lnTo>
                      <a:pt x="4" y="168"/>
                    </a:lnTo>
                    <a:lnTo>
                      <a:pt x="0" y="164"/>
                    </a:lnTo>
                    <a:lnTo>
                      <a:pt x="0" y="164"/>
                    </a:lnTo>
                    <a:lnTo>
                      <a:pt x="4" y="164"/>
                    </a:lnTo>
                    <a:lnTo>
                      <a:pt x="0" y="164"/>
                    </a:lnTo>
                    <a:lnTo>
                      <a:pt x="0" y="160"/>
                    </a:lnTo>
                    <a:lnTo>
                      <a:pt x="0" y="160"/>
                    </a:lnTo>
                    <a:lnTo>
                      <a:pt x="0" y="160"/>
                    </a:lnTo>
                    <a:lnTo>
                      <a:pt x="0" y="160"/>
                    </a:lnTo>
                    <a:lnTo>
                      <a:pt x="0" y="160"/>
                    </a:lnTo>
                    <a:lnTo>
                      <a:pt x="0" y="156"/>
                    </a:lnTo>
                    <a:lnTo>
                      <a:pt x="0" y="156"/>
                    </a:lnTo>
                    <a:lnTo>
                      <a:pt x="0" y="152"/>
                    </a:lnTo>
                    <a:lnTo>
                      <a:pt x="0" y="152"/>
                    </a:lnTo>
                    <a:lnTo>
                      <a:pt x="0" y="152"/>
                    </a:lnTo>
                    <a:lnTo>
                      <a:pt x="0" y="152"/>
                    </a:lnTo>
                    <a:lnTo>
                      <a:pt x="0" y="152"/>
                    </a:lnTo>
                    <a:lnTo>
                      <a:pt x="0" y="148"/>
                    </a:lnTo>
                    <a:lnTo>
                      <a:pt x="0" y="148"/>
                    </a:lnTo>
                    <a:lnTo>
                      <a:pt x="0" y="152"/>
                    </a:lnTo>
                    <a:lnTo>
                      <a:pt x="4" y="152"/>
                    </a:lnTo>
                    <a:lnTo>
                      <a:pt x="4" y="148"/>
                    </a:lnTo>
                    <a:lnTo>
                      <a:pt x="4" y="148"/>
                    </a:lnTo>
                    <a:lnTo>
                      <a:pt x="4" y="152"/>
                    </a:lnTo>
                    <a:lnTo>
                      <a:pt x="4" y="152"/>
                    </a:lnTo>
                    <a:lnTo>
                      <a:pt x="8" y="152"/>
                    </a:lnTo>
                    <a:lnTo>
                      <a:pt x="8" y="152"/>
                    </a:lnTo>
                    <a:lnTo>
                      <a:pt x="8" y="152"/>
                    </a:lnTo>
                    <a:lnTo>
                      <a:pt x="10" y="148"/>
                    </a:lnTo>
                    <a:lnTo>
                      <a:pt x="10" y="148"/>
                    </a:lnTo>
                    <a:lnTo>
                      <a:pt x="10" y="148"/>
                    </a:lnTo>
                    <a:lnTo>
                      <a:pt x="10" y="148"/>
                    </a:lnTo>
                    <a:lnTo>
                      <a:pt x="14" y="144"/>
                    </a:lnTo>
                    <a:lnTo>
                      <a:pt x="22" y="144"/>
                    </a:lnTo>
                    <a:lnTo>
                      <a:pt x="22" y="144"/>
                    </a:lnTo>
                    <a:lnTo>
                      <a:pt x="34" y="144"/>
                    </a:lnTo>
                    <a:lnTo>
                      <a:pt x="34" y="144"/>
                    </a:lnTo>
                    <a:lnTo>
                      <a:pt x="36" y="144"/>
                    </a:lnTo>
                    <a:lnTo>
                      <a:pt x="36" y="144"/>
                    </a:lnTo>
                    <a:lnTo>
                      <a:pt x="36" y="142"/>
                    </a:lnTo>
                    <a:lnTo>
                      <a:pt x="40" y="142"/>
                    </a:lnTo>
                    <a:lnTo>
                      <a:pt x="44" y="144"/>
                    </a:lnTo>
                    <a:lnTo>
                      <a:pt x="44" y="144"/>
                    </a:lnTo>
                    <a:lnTo>
                      <a:pt x="44" y="144"/>
                    </a:lnTo>
                    <a:lnTo>
                      <a:pt x="44" y="142"/>
                    </a:lnTo>
                    <a:lnTo>
                      <a:pt x="48" y="142"/>
                    </a:lnTo>
                    <a:lnTo>
                      <a:pt x="48" y="138"/>
                    </a:lnTo>
                    <a:lnTo>
                      <a:pt x="48" y="138"/>
                    </a:lnTo>
                    <a:lnTo>
                      <a:pt x="48" y="138"/>
                    </a:lnTo>
                    <a:lnTo>
                      <a:pt x="52" y="138"/>
                    </a:lnTo>
                    <a:lnTo>
                      <a:pt x="52" y="138"/>
                    </a:lnTo>
                    <a:lnTo>
                      <a:pt x="52" y="138"/>
                    </a:lnTo>
                    <a:lnTo>
                      <a:pt x="52" y="138"/>
                    </a:lnTo>
                    <a:lnTo>
                      <a:pt x="52" y="138"/>
                    </a:lnTo>
                    <a:lnTo>
                      <a:pt x="52" y="134"/>
                    </a:lnTo>
                    <a:lnTo>
                      <a:pt x="52" y="130"/>
                    </a:lnTo>
                    <a:lnTo>
                      <a:pt x="52" y="126"/>
                    </a:lnTo>
                    <a:lnTo>
                      <a:pt x="56" y="126"/>
                    </a:lnTo>
                    <a:lnTo>
                      <a:pt x="56" y="126"/>
                    </a:lnTo>
                    <a:lnTo>
                      <a:pt x="56" y="126"/>
                    </a:lnTo>
                    <a:lnTo>
                      <a:pt x="56" y="126"/>
                    </a:lnTo>
                    <a:lnTo>
                      <a:pt x="56" y="126"/>
                    </a:lnTo>
                    <a:lnTo>
                      <a:pt x="56" y="118"/>
                    </a:lnTo>
                    <a:lnTo>
                      <a:pt x="56" y="118"/>
                    </a:lnTo>
                    <a:lnTo>
                      <a:pt x="56" y="116"/>
                    </a:lnTo>
                    <a:lnTo>
                      <a:pt x="56" y="116"/>
                    </a:lnTo>
                    <a:lnTo>
                      <a:pt x="56" y="112"/>
                    </a:lnTo>
                    <a:lnTo>
                      <a:pt x="56" y="108"/>
                    </a:lnTo>
                    <a:lnTo>
                      <a:pt x="56" y="104"/>
                    </a:lnTo>
                    <a:lnTo>
                      <a:pt x="56" y="96"/>
                    </a:lnTo>
                    <a:lnTo>
                      <a:pt x="56" y="86"/>
                    </a:lnTo>
                    <a:lnTo>
                      <a:pt x="56" y="86"/>
                    </a:lnTo>
                    <a:lnTo>
                      <a:pt x="56" y="82"/>
                    </a:lnTo>
                    <a:lnTo>
                      <a:pt x="56" y="78"/>
                    </a:lnTo>
                    <a:lnTo>
                      <a:pt x="56" y="78"/>
                    </a:lnTo>
                    <a:lnTo>
                      <a:pt x="60" y="78"/>
                    </a:lnTo>
                    <a:lnTo>
                      <a:pt x="60" y="78"/>
                    </a:lnTo>
                    <a:lnTo>
                      <a:pt x="66" y="74"/>
                    </a:lnTo>
                    <a:lnTo>
                      <a:pt x="70" y="74"/>
                    </a:lnTo>
                    <a:lnTo>
                      <a:pt x="74" y="74"/>
                    </a:lnTo>
                    <a:lnTo>
                      <a:pt x="74" y="74"/>
                    </a:lnTo>
                    <a:lnTo>
                      <a:pt x="78" y="74"/>
                    </a:lnTo>
                    <a:lnTo>
                      <a:pt x="78" y="74"/>
                    </a:lnTo>
                    <a:lnTo>
                      <a:pt x="80" y="70"/>
                    </a:lnTo>
                    <a:lnTo>
                      <a:pt x="80" y="70"/>
                    </a:lnTo>
                    <a:lnTo>
                      <a:pt x="84" y="66"/>
                    </a:lnTo>
                    <a:lnTo>
                      <a:pt x="88" y="62"/>
                    </a:lnTo>
                    <a:lnTo>
                      <a:pt x="88" y="60"/>
                    </a:lnTo>
                    <a:lnTo>
                      <a:pt x="92" y="56"/>
                    </a:lnTo>
                    <a:lnTo>
                      <a:pt x="100" y="48"/>
                    </a:lnTo>
                    <a:lnTo>
                      <a:pt x="104" y="44"/>
                    </a:lnTo>
                    <a:lnTo>
                      <a:pt x="104" y="44"/>
                    </a:lnTo>
                    <a:lnTo>
                      <a:pt x="108" y="44"/>
                    </a:lnTo>
                    <a:lnTo>
                      <a:pt x="110" y="42"/>
                    </a:lnTo>
                    <a:lnTo>
                      <a:pt x="118" y="38"/>
                    </a:lnTo>
                    <a:lnTo>
                      <a:pt x="118" y="34"/>
                    </a:lnTo>
                    <a:lnTo>
                      <a:pt x="122" y="30"/>
                    </a:lnTo>
                    <a:lnTo>
                      <a:pt x="130" y="26"/>
                    </a:lnTo>
                    <a:lnTo>
                      <a:pt x="134" y="22"/>
                    </a:lnTo>
                    <a:lnTo>
                      <a:pt x="138" y="18"/>
                    </a:lnTo>
                    <a:lnTo>
                      <a:pt x="140" y="18"/>
                    </a:lnTo>
                    <a:lnTo>
                      <a:pt x="144" y="16"/>
                    </a:lnTo>
                    <a:lnTo>
                      <a:pt x="148" y="16"/>
                    </a:lnTo>
                    <a:lnTo>
                      <a:pt x="148" y="12"/>
                    </a:lnTo>
                    <a:lnTo>
                      <a:pt x="152" y="12"/>
                    </a:lnTo>
                    <a:lnTo>
                      <a:pt x="160" y="4"/>
                    </a:lnTo>
                    <a:lnTo>
                      <a:pt x="164" y="4"/>
                    </a:lnTo>
                    <a:lnTo>
                      <a:pt x="164" y="0"/>
                    </a:lnTo>
                    <a:lnTo>
                      <a:pt x="168" y="0"/>
                    </a:lnTo>
                    <a:lnTo>
                      <a:pt x="170" y="4"/>
                    </a:lnTo>
                    <a:lnTo>
                      <a:pt x="170" y="4"/>
                    </a:lnTo>
                    <a:lnTo>
                      <a:pt x="170" y="4"/>
                    </a:lnTo>
                    <a:lnTo>
                      <a:pt x="170" y="4"/>
                    </a:lnTo>
                    <a:lnTo>
                      <a:pt x="174" y="4"/>
                    </a:lnTo>
                    <a:lnTo>
                      <a:pt x="178" y="4"/>
                    </a:lnTo>
                    <a:lnTo>
                      <a:pt x="182" y="4"/>
                    </a:lnTo>
                    <a:lnTo>
                      <a:pt x="186" y="8"/>
                    </a:lnTo>
                    <a:lnTo>
                      <a:pt x="186" y="8"/>
                    </a:lnTo>
                    <a:lnTo>
                      <a:pt x="186" y="8"/>
                    </a:lnTo>
                    <a:lnTo>
                      <a:pt x="186" y="8"/>
                    </a:lnTo>
                    <a:lnTo>
                      <a:pt x="186" y="8"/>
                    </a:lnTo>
                    <a:lnTo>
                      <a:pt x="186" y="8"/>
                    </a:lnTo>
                    <a:lnTo>
                      <a:pt x="190" y="8"/>
                    </a:lnTo>
                    <a:lnTo>
                      <a:pt x="190" y="8"/>
                    </a:lnTo>
                    <a:lnTo>
                      <a:pt x="194" y="12"/>
                    </a:lnTo>
                    <a:lnTo>
                      <a:pt x="198" y="18"/>
                    </a:lnTo>
                    <a:lnTo>
                      <a:pt x="198" y="16"/>
                    </a:lnTo>
                    <a:lnTo>
                      <a:pt x="200" y="16"/>
                    </a:lnTo>
                    <a:lnTo>
                      <a:pt x="200" y="16"/>
                    </a:lnTo>
                    <a:lnTo>
                      <a:pt x="204" y="12"/>
                    </a:lnTo>
                    <a:lnTo>
                      <a:pt x="204" y="12"/>
                    </a:lnTo>
                    <a:lnTo>
                      <a:pt x="208" y="12"/>
                    </a:lnTo>
                    <a:lnTo>
                      <a:pt x="208" y="12"/>
                    </a:lnTo>
                    <a:lnTo>
                      <a:pt x="208" y="12"/>
                    </a:lnTo>
                    <a:lnTo>
                      <a:pt x="208" y="16"/>
                    </a:lnTo>
                    <a:lnTo>
                      <a:pt x="212" y="26"/>
                    </a:lnTo>
                    <a:lnTo>
                      <a:pt x="212" y="26"/>
                    </a:lnTo>
                    <a:lnTo>
                      <a:pt x="212" y="30"/>
                    </a:lnTo>
                    <a:lnTo>
                      <a:pt x="212" y="34"/>
                    </a:lnTo>
                    <a:lnTo>
                      <a:pt x="212" y="34"/>
                    </a:lnTo>
                    <a:lnTo>
                      <a:pt x="212" y="38"/>
                    </a:lnTo>
                    <a:lnTo>
                      <a:pt x="212" y="38"/>
                    </a:lnTo>
                    <a:lnTo>
                      <a:pt x="212" y="38"/>
                    </a:lnTo>
                    <a:lnTo>
                      <a:pt x="216" y="44"/>
                    </a:lnTo>
                    <a:lnTo>
                      <a:pt x="216" y="44"/>
                    </a:lnTo>
                    <a:lnTo>
                      <a:pt x="216" y="44"/>
                    </a:lnTo>
                    <a:lnTo>
                      <a:pt x="216" y="48"/>
                    </a:lnTo>
                    <a:lnTo>
                      <a:pt x="216" y="48"/>
                    </a:lnTo>
                    <a:lnTo>
                      <a:pt x="216" y="48"/>
                    </a:lnTo>
                    <a:lnTo>
                      <a:pt x="216" y="48"/>
                    </a:lnTo>
                    <a:lnTo>
                      <a:pt x="216" y="48"/>
                    </a:lnTo>
                    <a:lnTo>
                      <a:pt x="216" y="48"/>
                    </a:lnTo>
                    <a:lnTo>
                      <a:pt x="216" y="48"/>
                    </a:lnTo>
                    <a:lnTo>
                      <a:pt x="216" y="52"/>
                    </a:lnTo>
                    <a:lnTo>
                      <a:pt x="216" y="52"/>
                    </a:lnTo>
                    <a:lnTo>
                      <a:pt x="224" y="56"/>
                    </a:lnTo>
                    <a:lnTo>
                      <a:pt x="224" y="56"/>
                    </a:lnTo>
                    <a:lnTo>
                      <a:pt x="220" y="60"/>
                    </a:lnTo>
                    <a:lnTo>
                      <a:pt x="220" y="62"/>
                    </a:lnTo>
                    <a:lnTo>
                      <a:pt x="220" y="62"/>
                    </a:lnTo>
                    <a:lnTo>
                      <a:pt x="220" y="66"/>
                    </a:lnTo>
                    <a:lnTo>
                      <a:pt x="220" y="70"/>
                    </a:lnTo>
                    <a:lnTo>
                      <a:pt x="216" y="82"/>
                    </a:lnTo>
                    <a:lnTo>
                      <a:pt x="216" y="82"/>
                    </a:lnTo>
                    <a:lnTo>
                      <a:pt x="216" y="86"/>
                    </a:lnTo>
                    <a:lnTo>
                      <a:pt x="216" y="92"/>
                    </a:lnTo>
                    <a:lnTo>
                      <a:pt x="216" y="92"/>
                    </a:lnTo>
                    <a:lnTo>
                      <a:pt x="216" y="96"/>
                    </a:lnTo>
                    <a:lnTo>
                      <a:pt x="216" y="108"/>
                    </a:lnTo>
                    <a:lnTo>
                      <a:pt x="216" y="116"/>
                    </a:lnTo>
                    <a:lnTo>
                      <a:pt x="216" y="118"/>
                    </a:lnTo>
                    <a:lnTo>
                      <a:pt x="216" y="118"/>
                    </a:lnTo>
                    <a:lnTo>
                      <a:pt x="216" y="118"/>
                    </a:lnTo>
                    <a:lnTo>
                      <a:pt x="212" y="118"/>
                    </a:lnTo>
                    <a:lnTo>
                      <a:pt x="212" y="122"/>
                    </a:lnTo>
                    <a:lnTo>
                      <a:pt x="208" y="122"/>
                    </a:lnTo>
                    <a:lnTo>
                      <a:pt x="208" y="126"/>
                    </a:lnTo>
                    <a:lnTo>
                      <a:pt x="200" y="134"/>
                    </a:lnTo>
                    <a:lnTo>
                      <a:pt x="200" y="138"/>
                    </a:lnTo>
                    <a:lnTo>
                      <a:pt x="198" y="142"/>
                    </a:lnTo>
                    <a:lnTo>
                      <a:pt x="198" y="142"/>
                    </a:lnTo>
                    <a:lnTo>
                      <a:pt x="194" y="144"/>
                    </a:lnTo>
                    <a:lnTo>
                      <a:pt x="194" y="144"/>
                    </a:lnTo>
                    <a:lnTo>
                      <a:pt x="194" y="148"/>
                    </a:lnTo>
                    <a:lnTo>
                      <a:pt x="190" y="152"/>
                    </a:lnTo>
                    <a:lnTo>
                      <a:pt x="190" y="152"/>
                    </a:lnTo>
                    <a:lnTo>
                      <a:pt x="190" y="152"/>
                    </a:lnTo>
                    <a:lnTo>
                      <a:pt x="190" y="156"/>
                    </a:lnTo>
                    <a:lnTo>
                      <a:pt x="190" y="156"/>
                    </a:lnTo>
                    <a:lnTo>
                      <a:pt x="190" y="156"/>
                    </a:lnTo>
                    <a:lnTo>
                      <a:pt x="190" y="156"/>
                    </a:lnTo>
                    <a:lnTo>
                      <a:pt x="190" y="156"/>
                    </a:lnTo>
                    <a:lnTo>
                      <a:pt x="190" y="160"/>
                    </a:lnTo>
                    <a:lnTo>
                      <a:pt x="190" y="160"/>
                    </a:lnTo>
                    <a:lnTo>
                      <a:pt x="190" y="160"/>
                    </a:lnTo>
                    <a:lnTo>
                      <a:pt x="186" y="160"/>
                    </a:lnTo>
                    <a:lnTo>
                      <a:pt x="186" y="160"/>
                    </a:lnTo>
                    <a:lnTo>
                      <a:pt x="186" y="160"/>
                    </a:lnTo>
                    <a:lnTo>
                      <a:pt x="186" y="160"/>
                    </a:lnTo>
                    <a:lnTo>
                      <a:pt x="186" y="160"/>
                    </a:lnTo>
                    <a:lnTo>
                      <a:pt x="186" y="160"/>
                    </a:lnTo>
                    <a:lnTo>
                      <a:pt x="186" y="168"/>
                    </a:lnTo>
                    <a:lnTo>
                      <a:pt x="190" y="172"/>
                    </a:lnTo>
                    <a:lnTo>
                      <a:pt x="190" y="172"/>
                    </a:lnTo>
                    <a:lnTo>
                      <a:pt x="186" y="172"/>
                    </a:lnTo>
                    <a:lnTo>
                      <a:pt x="182" y="174"/>
                    </a:lnTo>
                    <a:lnTo>
                      <a:pt x="182" y="174"/>
                    </a:lnTo>
                    <a:lnTo>
                      <a:pt x="182" y="174"/>
                    </a:lnTo>
                    <a:lnTo>
                      <a:pt x="182" y="174"/>
                    </a:lnTo>
                    <a:lnTo>
                      <a:pt x="182" y="174"/>
                    </a:lnTo>
                    <a:lnTo>
                      <a:pt x="178" y="174"/>
                    </a:lnTo>
                    <a:lnTo>
                      <a:pt x="178" y="174"/>
                    </a:lnTo>
                    <a:lnTo>
                      <a:pt x="178" y="174"/>
                    </a:lnTo>
                    <a:lnTo>
                      <a:pt x="174" y="178"/>
                    </a:lnTo>
                    <a:lnTo>
                      <a:pt x="174" y="178"/>
                    </a:lnTo>
                    <a:lnTo>
                      <a:pt x="174" y="178"/>
                    </a:lnTo>
                    <a:lnTo>
                      <a:pt x="174" y="178"/>
                    </a:lnTo>
                    <a:lnTo>
                      <a:pt x="174" y="178"/>
                    </a:lnTo>
                    <a:lnTo>
                      <a:pt x="174" y="182"/>
                    </a:lnTo>
                    <a:lnTo>
                      <a:pt x="174" y="182"/>
                    </a:lnTo>
                    <a:lnTo>
                      <a:pt x="174" y="182"/>
                    </a:lnTo>
                    <a:lnTo>
                      <a:pt x="170" y="182"/>
                    </a:lnTo>
                    <a:lnTo>
                      <a:pt x="170" y="182"/>
                    </a:lnTo>
                    <a:lnTo>
                      <a:pt x="170" y="182"/>
                    </a:lnTo>
                    <a:lnTo>
                      <a:pt x="170" y="182"/>
                    </a:lnTo>
                    <a:lnTo>
                      <a:pt x="168" y="182"/>
                    </a:lnTo>
                    <a:lnTo>
                      <a:pt x="168" y="182"/>
                    </a:lnTo>
                    <a:lnTo>
                      <a:pt x="164" y="182"/>
                    </a:lnTo>
                    <a:lnTo>
                      <a:pt x="164" y="178"/>
                    </a:lnTo>
                    <a:lnTo>
                      <a:pt x="160" y="178"/>
                    </a:lnTo>
                    <a:lnTo>
                      <a:pt x="160" y="178"/>
                    </a:lnTo>
                    <a:lnTo>
                      <a:pt x="160" y="178"/>
                    </a:lnTo>
                    <a:lnTo>
                      <a:pt x="156" y="178"/>
                    </a:lnTo>
                    <a:lnTo>
                      <a:pt x="156" y="178"/>
                    </a:lnTo>
                    <a:lnTo>
                      <a:pt x="156" y="178"/>
                    </a:lnTo>
                    <a:lnTo>
                      <a:pt x="156" y="178"/>
                    </a:lnTo>
                    <a:lnTo>
                      <a:pt x="156" y="178"/>
                    </a:lnTo>
                    <a:lnTo>
                      <a:pt x="156" y="178"/>
                    </a:lnTo>
                    <a:lnTo>
                      <a:pt x="152" y="178"/>
                    </a:lnTo>
                    <a:lnTo>
                      <a:pt x="152" y="178"/>
                    </a:lnTo>
                    <a:lnTo>
                      <a:pt x="152" y="178"/>
                    </a:lnTo>
                    <a:lnTo>
                      <a:pt x="152" y="178"/>
                    </a:lnTo>
                    <a:lnTo>
                      <a:pt x="152" y="178"/>
                    </a:lnTo>
                    <a:lnTo>
                      <a:pt x="152" y="178"/>
                    </a:lnTo>
                    <a:lnTo>
                      <a:pt x="152" y="178"/>
                    </a:lnTo>
                    <a:lnTo>
                      <a:pt x="152" y="178"/>
                    </a:lnTo>
                    <a:lnTo>
                      <a:pt x="148" y="178"/>
                    </a:lnTo>
                    <a:lnTo>
                      <a:pt x="148" y="178"/>
                    </a:lnTo>
                    <a:lnTo>
                      <a:pt x="148" y="178"/>
                    </a:lnTo>
                    <a:lnTo>
                      <a:pt x="148" y="178"/>
                    </a:lnTo>
                    <a:lnTo>
                      <a:pt x="148" y="178"/>
                    </a:lnTo>
                    <a:lnTo>
                      <a:pt x="148" y="178"/>
                    </a:lnTo>
                    <a:lnTo>
                      <a:pt x="144" y="178"/>
                    </a:lnTo>
                    <a:lnTo>
                      <a:pt x="144" y="178"/>
                    </a:lnTo>
                    <a:lnTo>
                      <a:pt x="144" y="178"/>
                    </a:lnTo>
                    <a:lnTo>
                      <a:pt x="144" y="178"/>
                    </a:lnTo>
                    <a:lnTo>
                      <a:pt x="144" y="178"/>
                    </a:lnTo>
                    <a:lnTo>
                      <a:pt x="144" y="178"/>
                    </a:lnTo>
                    <a:lnTo>
                      <a:pt x="140" y="178"/>
                    </a:lnTo>
                    <a:lnTo>
                      <a:pt x="140" y="178"/>
                    </a:lnTo>
                    <a:lnTo>
                      <a:pt x="140" y="178"/>
                    </a:lnTo>
                    <a:lnTo>
                      <a:pt x="140" y="178"/>
                    </a:lnTo>
                    <a:lnTo>
                      <a:pt x="138" y="182"/>
                    </a:lnTo>
                    <a:lnTo>
                      <a:pt x="138" y="182"/>
                    </a:lnTo>
                    <a:lnTo>
                      <a:pt x="138" y="182"/>
                    </a:lnTo>
                    <a:lnTo>
                      <a:pt x="138" y="182"/>
                    </a:lnTo>
                    <a:lnTo>
                      <a:pt x="134" y="182"/>
                    </a:lnTo>
                    <a:lnTo>
                      <a:pt x="134" y="186"/>
                    </a:lnTo>
                    <a:lnTo>
                      <a:pt x="134" y="190"/>
                    </a:lnTo>
                    <a:lnTo>
                      <a:pt x="134" y="190"/>
                    </a:lnTo>
                    <a:lnTo>
                      <a:pt x="130" y="190"/>
                    </a:lnTo>
                    <a:lnTo>
                      <a:pt x="126" y="186"/>
                    </a:lnTo>
                    <a:lnTo>
                      <a:pt x="126" y="186"/>
                    </a:lnTo>
                    <a:lnTo>
                      <a:pt x="122" y="186"/>
                    </a:lnTo>
                    <a:lnTo>
                      <a:pt x="122" y="186"/>
                    </a:lnTo>
                    <a:lnTo>
                      <a:pt x="122" y="186"/>
                    </a:lnTo>
                    <a:lnTo>
                      <a:pt x="122" y="186"/>
                    </a:lnTo>
                    <a:lnTo>
                      <a:pt x="118" y="186"/>
                    </a:lnTo>
                    <a:lnTo>
                      <a:pt x="118" y="186"/>
                    </a:lnTo>
                    <a:lnTo>
                      <a:pt x="118" y="186"/>
                    </a:lnTo>
                    <a:lnTo>
                      <a:pt x="118" y="186"/>
                    </a:lnTo>
                    <a:lnTo>
                      <a:pt x="118" y="186"/>
                    </a:lnTo>
                    <a:lnTo>
                      <a:pt x="114" y="182"/>
                    </a:lnTo>
                    <a:lnTo>
                      <a:pt x="114" y="182"/>
                    </a:lnTo>
                    <a:lnTo>
                      <a:pt x="114" y="182"/>
                    </a:lnTo>
                    <a:lnTo>
                      <a:pt x="114" y="182"/>
                    </a:lnTo>
                    <a:lnTo>
                      <a:pt x="114" y="182"/>
                    </a:lnTo>
                    <a:lnTo>
                      <a:pt x="114" y="182"/>
                    </a:lnTo>
                    <a:lnTo>
                      <a:pt x="114" y="182"/>
                    </a:lnTo>
                    <a:lnTo>
                      <a:pt x="110" y="182"/>
                    </a:lnTo>
                    <a:lnTo>
                      <a:pt x="110" y="182"/>
                    </a:lnTo>
                    <a:lnTo>
                      <a:pt x="110" y="182"/>
                    </a:lnTo>
                    <a:lnTo>
                      <a:pt x="110" y="178"/>
                    </a:lnTo>
                    <a:lnTo>
                      <a:pt x="110" y="178"/>
                    </a:lnTo>
                    <a:lnTo>
                      <a:pt x="110" y="178"/>
                    </a:lnTo>
                    <a:lnTo>
                      <a:pt x="108" y="178"/>
                    </a:lnTo>
                    <a:lnTo>
                      <a:pt x="100" y="182"/>
                    </a:lnTo>
                    <a:lnTo>
                      <a:pt x="100" y="182"/>
                    </a:lnTo>
                    <a:lnTo>
                      <a:pt x="96" y="182"/>
                    </a:lnTo>
                    <a:lnTo>
                      <a:pt x="96" y="182"/>
                    </a:lnTo>
                    <a:lnTo>
                      <a:pt x="96" y="186"/>
                    </a:lnTo>
                    <a:lnTo>
                      <a:pt x="96" y="186"/>
                    </a:lnTo>
                    <a:lnTo>
                      <a:pt x="96" y="186"/>
                    </a:lnTo>
                    <a:lnTo>
                      <a:pt x="96" y="18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5" name="Freeform 162">
                <a:extLst>
                  <a:ext uri="{FF2B5EF4-FFF2-40B4-BE49-F238E27FC236}">
                    <a16:creationId xmlns:a16="http://schemas.microsoft.com/office/drawing/2014/main" id="{00F06E91-7313-D4E7-3D91-C189479BF882}"/>
                  </a:ext>
                </a:extLst>
              </p:cNvPr>
              <p:cNvSpPr>
                <a:spLocks noEditPoints="1"/>
              </p:cNvSpPr>
              <p:nvPr/>
            </p:nvSpPr>
            <p:spPr bwMode="auto">
              <a:xfrm>
                <a:off x="4454525" y="4184718"/>
                <a:ext cx="269875" cy="260350"/>
              </a:xfrm>
              <a:custGeom>
                <a:avLst/>
                <a:gdLst>
                  <a:gd name="T0" fmla="*/ 126 w 170"/>
                  <a:gd name="T1" fmla="*/ 122 h 164"/>
                  <a:gd name="T2" fmla="*/ 118 w 170"/>
                  <a:gd name="T3" fmla="*/ 122 h 164"/>
                  <a:gd name="T4" fmla="*/ 110 w 170"/>
                  <a:gd name="T5" fmla="*/ 114 h 164"/>
                  <a:gd name="T6" fmla="*/ 102 w 170"/>
                  <a:gd name="T7" fmla="*/ 118 h 164"/>
                  <a:gd name="T8" fmla="*/ 96 w 170"/>
                  <a:gd name="T9" fmla="*/ 126 h 164"/>
                  <a:gd name="T10" fmla="*/ 88 w 170"/>
                  <a:gd name="T11" fmla="*/ 140 h 164"/>
                  <a:gd name="T12" fmla="*/ 80 w 170"/>
                  <a:gd name="T13" fmla="*/ 152 h 164"/>
                  <a:gd name="T14" fmla="*/ 76 w 170"/>
                  <a:gd name="T15" fmla="*/ 156 h 164"/>
                  <a:gd name="T16" fmla="*/ 70 w 170"/>
                  <a:gd name="T17" fmla="*/ 160 h 164"/>
                  <a:gd name="T18" fmla="*/ 62 w 170"/>
                  <a:gd name="T19" fmla="*/ 156 h 164"/>
                  <a:gd name="T20" fmla="*/ 58 w 170"/>
                  <a:gd name="T21" fmla="*/ 160 h 164"/>
                  <a:gd name="T22" fmla="*/ 58 w 170"/>
                  <a:gd name="T23" fmla="*/ 160 h 164"/>
                  <a:gd name="T24" fmla="*/ 58 w 170"/>
                  <a:gd name="T25" fmla="*/ 156 h 164"/>
                  <a:gd name="T26" fmla="*/ 50 w 170"/>
                  <a:gd name="T27" fmla="*/ 160 h 164"/>
                  <a:gd name="T28" fmla="*/ 40 w 170"/>
                  <a:gd name="T29" fmla="*/ 156 h 164"/>
                  <a:gd name="T30" fmla="*/ 36 w 170"/>
                  <a:gd name="T31" fmla="*/ 148 h 164"/>
                  <a:gd name="T32" fmla="*/ 40 w 170"/>
                  <a:gd name="T33" fmla="*/ 144 h 164"/>
                  <a:gd name="T34" fmla="*/ 36 w 170"/>
                  <a:gd name="T35" fmla="*/ 140 h 164"/>
                  <a:gd name="T36" fmla="*/ 30 w 170"/>
                  <a:gd name="T37" fmla="*/ 130 h 164"/>
                  <a:gd name="T38" fmla="*/ 18 w 170"/>
                  <a:gd name="T39" fmla="*/ 126 h 164"/>
                  <a:gd name="T40" fmla="*/ 18 w 170"/>
                  <a:gd name="T41" fmla="*/ 122 h 164"/>
                  <a:gd name="T42" fmla="*/ 10 w 170"/>
                  <a:gd name="T43" fmla="*/ 126 h 164"/>
                  <a:gd name="T44" fmla="*/ 0 w 170"/>
                  <a:gd name="T45" fmla="*/ 122 h 164"/>
                  <a:gd name="T46" fmla="*/ 2 w 170"/>
                  <a:gd name="T47" fmla="*/ 110 h 164"/>
                  <a:gd name="T48" fmla="*/ 0 w 170"/>
                  <a:gd name="T49" fmla="*/ 96 h 164"/>
                  <a:gd name="T50" fmla="*/ 2 w 170"/>
                  <a:gd name="T51" fmla="*/ 82 h 164"/>
                  <a:gd name="T52" fmla="*/ 10 w 170"/>
                  <a:gd name="T53" fmla="*/ 70 h 164"/>
                  <a:gd name="T54" fmla="*/ 14 w 170"/>
                  <a:gd name="T55" fmla="*/ 58 h 164"/>
                  <a:gd name="T56" fmla="*/ 14 w 170"/>
                  <a:gd name="T57" fmla="*/ 52 h 164"/>
                  <a:gd name="T58" fmla="*/ 10 w 170"/>
                  <a:gd name="T59" fmla="*/ 36 h 164"/>
                  <a:gd name="T60" fmla="*/ 14 w 170"/>
                  <a:gd name="T61" fmla="*/ 26 h 164"/>
                  <a:gd name="T62" fmla="*/ 22 w 170"/>
                  <a:gd name="T63" fmla="*/ 14 h 164"/>
                  <a:gd name="T64" fmla="*/ 26 w 170"/>
                  <a:gd name="T65" fmla="*/ 0 h 164"/>
                  <a:gd name="T66" fmla="*/ 40 w 170"/>
                  <a:gd name="T67" fmla="*/ 0 h 164"/>
                  <a:gd name="T68" fmla="*/ 50 w 170"/>
                  <a:gd name="T69" fmla="*/ 2 h 164"/>
                  <a:gd name="T70" fmla="*/ 62 w 170"/>
                  <a:gd name="T71" fmla="*/ 14 h 164"/>
                  <a:gd name="T72" fmla="*/ 76 w 170"/>
                  <a:gd name="T73" fmla="*/ 6 h 164"/>
                  <a:gd name="T74" fmla="*/ 88 w 170"/>
                  <a:gd name="T75" fmla="*/ 14 h 164"/>
                  <a:gd name="T76" fmla="*/ 100 w 170"/>
                  <a:gd name="T77" fmla="*/ 14 h 164"/>
                  <a:gd name="T78" fmla="*/ 110 w 170"/>
                  <a:gd name="T79" fmla="*/ 6 h 164"/>
                  <a:gd name="T80" fmla="*/ 126 w 170"/>
                  <a:gd name="T81" fmla="*/ 6 h 164"/>
                  <a:gd name="T82" fmla="*/ 136 w 170"/>
                  <a:gd name="T83" fmla="*/ 10 h 164"/>
                  <a:gd name="T84" fmla="*/ 148 w 170"/>
                  <a:gd name="T85" fmla="*/ 2 h 164"/>
                  <a:gd name="T86" fmla="*/ 158 w 170"/>
                  <a:gd name="T87" fmla="*/ 6 h 164"/>
                  <a:gd name="T88" fmla="*/ 162 w 170"/>
                  <a:gd name="T89" fmla="*/ 22 h 164"/>
                  <a:gd name="T90" fmla="*/ 170 w 170"/>
                  <a:gd name="T91" fmla="*/ 28 h 164"/>
                  <a:gd name="T92" fmla="*/ 166 w 170"/>
                  <a:gd name="T93" fmla="*/ 32 h 164"/>
                  <a:gd name="T94" fmla="*/ 162 w 170"/>
                  <a:gd name="T95" fmla="*/ 40 h 164"/>
                  <a:gd name="T96" fmla="*/ 156 w 170"/>
                  <a:gd name="T97" fmla="*/ 52 h 164"/>
                  <a:gd name="T98" fmla="*/ 148 w 170"/>
                  <a:gd name="T99" fmla="*/ 62 h 164"/>
                  <a:gd name="T100" fmla="*/ 144 w 170"/>
                  <a:gd name="T101" fmla="*/ 74 h 164"/>
                  <a:gd name="T102" fmla="*/ 140 w 170"/>
                  <a:gd name="T103" fmla="*/ 88 h 164"/>
                  <a:gd name="T104" fmla="*/ 132 w 170"/>
                  <a:gd name="T105" fmla="*/ 96 h 164"/>
                  <a:gd name="T106" fmla="*/ 132 w 170"/>
                  <a:gd name="T107" fmla="*/ 104 h 164"/>
                  <a:gd name="T108" fmla="*/ 128 w 170"/>
                  <a:gd name="T109" fmla="*/ 110 h 164"/>
                  <a:gd name="T110" fmla="*/ 62 w 170"/>
                  <a:gd name="T111"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 h="164">
                    <a:moveTo>
                      <a:pt x="128" y="110"/>
                    </a:moveTo>
                    <a:lnTo>
                      <a:pt x="128" y="114"/>
                    </a:lnTo>
                    <a:lnTo>
                      <a:pt x="126" y="118"/>
                    </a:lnTo>
                    <a:lnTo>
                      <a:pt x="126" y="122"/>
                    </a:lnTo>
                    <a:lnTo>
                      <a:pt x="122" y="122"/>
                    </a:lnTo>
                    <a:lnTo>
                      <a:pt x="122" y="126"/>
                    </a:lnTo>
                    <a:lnTo>
                      <a:pt x="118" y="126"/>
                    </a:lnTo>
                    <a:lnTo>
                      <a:pt x="118" y="122"/>
                    </a:lnTo>
                    <a:lnTo>
                      <a:pt x="118" y="118"/>
                    </a:lnTo>
                    <a:lnTo>
                      <a:pt x="114" y="118"/>
                    </a:lnTo>
                    <a:lnTo>
                      <a:pt x="114" y="114"/>
                    </a:lnTo>
                    <a:lnTo>
                      <a:pt x="110" y="114"/>
                    </a:lnTo>
                    <a:lnTo>
                      <a:pt x="110" y="118"/>
                    </a:lnTo>
                    <a:lnTo>
                      <a:pt x="106" y="118"/>
                    </a:lnTo>
                    <a:lnTo>
                      <a:pt x="106" y="114"/>
                    </a:lnTo>
                    <a:lnTo>
                      <a:pt x="102" y="118"/>
                    </a:lnTo>
                    <a:lnTo>
                      <a:pt x="100" y="118"/>
                    </a:lnTo>
                    <a:lnTo>
                      <a:pt x="100" y="122"/>
                    </a:lnTo>
                    <a:lnTo>
                      <a:pt x="100" y="126"/>
                    </a:lnTo>
                    <a:lnTo>
                      <a:pt x="96" y="126"/>
                    </a:lnTo>
                    <a:lnTo>
                      <a:pt x="92" y="130"/>
                    </a:lnTo>
                    <a:lnTo>
                      <a:pt x="88" y="134"/>
                    </a:lnTo>
                    <a:lnTo>
                      <a:pt x="88" y="138"/>
                    </a:lnTo>
                    <a:lnTo>
                      <a:pt x="88" y="140"/>
                    </a:lnTo>
                    <a:lnTo>
                      <a:pt x="88" y="144"/>
                    </a:lnTo>
                    <a:lnTo>
                      <a:pt x="84" y="148"/>
                    </a:lnTo>
                    <a:lnTo>
                      <a:pt x="84" y="152"/>
                    </a:lnTo>
                    <a:lnTo>
                      <a:pt x="80" y="152"/>
                    </a:lnTo>
                    <a:lnTo>
                      <a:pt x="80" y="156"/>
                    </a:lnTo>
                    <a:lnTo>
                      <a:pt x="80" y="152"/>
                    </a:lnTo>
                    <a:lnTo>
                      <a:pt x="76" y="152"/>
                    </a:lnTo>
                    <a:lnTo>
                      <a:pt x="76" y="156"/>
                    </a:lnTo>
                    <a:lnTo>
                      <a:pt x="80" y="156"/>
                    </a:lnTo>
                    <a:lnTo>
                      <a:pt x="76" y="160"/>
                    </a:lnTo>
                    <a:lnTo>
                      <a:pt x="72" y="160"/>
                    </a:lnTo>
                    <a:lnTo>
                      <a:pt x="70" y="160"/>
                    </a:lnTo>
                    <a:lnTo>
                      <a:pt x="70" y="156"/>
                    </a:lnTo>
                    <a:lnTo>
                      <a:pt x="66" y="160"/>
                    </a:lnTo>
                    <a:lnTo>
                      <a:pt x="62" y="160"/>
                    </a:lnTo>
                    <a:lnTo>
                      <a:pt x="62" y="156"/>
                    </a:lnTo>
                    <a:lnTo>
                      <a:pt x="62" y="160"/>
                    </a:lnTo>
                    <a:lnTo>
                      <a:pt x="62" y="156"/>
                    </a:lnTo>
                    <a:lnTo>
                      <a:pt x="58" y="156"/>
                    </a:lnTo>
                    <a:lnTo>
                      <a:pt x="58" y="160"/>
                    </a:lnTo>
                    <a:lnTo>
                      <a:pt x="62" y="160"/>
                    </a:lnTo>
                    <a:lnTo>
                      <a:pt x="58" y="160"/>
                    </a:lnTo>
                    <a:lnTo>
                      <a:pt x="58" y="156"/>
                    </a:lnTo>
                    <a:lnTo>
                      <a:pt x="58" y="160"/>
                    </a:lnTo>
                    <a:lnTo>
                      <a:pt x="58" y="164"/>
                    </a:lnTo>
                    <a:lnTo>
                      <a:pt x="54" y="160"/>
                    </a:lnTo>
                    <a:lnTo>
                      <a:pt x="58" y="160"/>
                    </a:lnTo>
                    <a:lnTo>
                      <a:pt x="58" y="156"/>
                    </a:lnTo>
                    <a:lnTo>
                      <a:pt x="54" y="160"/>
                    </a:lnTo>
                    <a:lnTo>
                      <a:pt x="54" y="164"/>
                    </a:lnTo>
                    <a:lnTo>
                      <a:pt x="50" y="164"/>
                    </a:lnTo>
                    <a:lnTo>
                      <a:pt x="50" y="160"/>
                    </a:lnTo>
                    <a:lnTo>
                      <a:pt x="50" y="164"/>
                    </a:lnTo>
                    <a:lnTo>
                      <a:pt x="46" y="164"/>
                    </a:lnTo>
                    <a:lnTo>
                      <a:pt x="44" y="160"/>
                    </a:lnTo>
                    <a:lnTo>
                      <a:pt x="40" y="156"/>
                    </a:lnTo>
                    <a:lnTo>
                      <a:pt x="40" y="152"/>
                    </a:lnTo>
                    <a:lnTo>
                      <a:pt x="36" y="148"/>
                    </a:lnTo>
                    <a:lnTo>
                      <a:pt x="40" y="148"/>
                    </a:lnTo>
                    <a:lnTo>
                      <a:pt x="36" y="148"/>
                    </a:lnTo>
                    <a:lnTo>
                      <a:pt x="36" y="144"/>
                    </a:lnTo>
                    <a:lnTo>
                      <a:pt x="40" y="144"/>
                    </a:lnTo>
                    <a:lnTo>
                      <a:pt x="40" y="140"/>
                    </a:lnTo>
                    <a:lnTo>
                      <a:pt x="40" y="144"/>
                    </a:lnTo>
                    <a:lnTo>
                      <a:pt x="36" y="144"/>
                    </a:lnTo>
                    <a:lnTo>
                      <a:pt x="36" y="140"/>
                    </a:lnTo>
                    <a:lnTo>
                      <a:pt x="40" y="140"/>
                    </a:lnTo>
                    <a:lnTo>
                      <a:pt x="36" y="140"/>
                    </a:lnTo>
                    <a:lnTo>
                      <a:pt x="32" y="138"/>
                    </a:lnTo>
                    <a:lnTo>
                      <a:pt x="32" y="134"/>
                    </a:lnTo>
                    <a:lnTo>
                      <a:pt x="30" y="134"/>
                    </a:lnTo>
                    <a:lnTo>
                      <a:pt x="30" y="130"/>
                    </a:lnTo>
                    <a:lnTo>
                      <a:pt x="26" y="130"/>
                    </a:lnTo>
                    <a:lnTo>
                      <a:pt x="26" y="126"/>
                    </a:lnTo>
                    <a:lnTo>
                      <a:pt x="22" y="126"/>
                    </a:lnTo>
                    <a:lnTo>
                      <a:pt x="18" y="126"/>
                    </a:lnTo>
                    <a:lnTo>
                      <a:pt x="14" y="126"/>
                    </a:lnTo>
                    <a:lnTo>
                      <a:pt x="10" y="126"/>
                    </a:lnTo>
                    <a:lnTo>
                      <a:pt x="14" y="126"/>
                    </a:lnTo>
                    <a:lnTo>
                      <a:pt x="18" y="122"/>
                    </a:lnTo>
                    <a:lnTo>
                      <a:pt x="14" y="122"/>
                    </a:lnTo>
                    <a:lnTo>
                      <a:pt x="10" y="126"/>
                    </a:lnTo>
                    <a:lnTo>
                      <a:pt x="10" y="122"/>
                    </a:lnTo>
                    <a:lnTo>
                      <a:pt x="10" y="126"/>
                    </a:lnTo>
                    <a:lnTo>
                      <a:pt x="6" y="126"/>
                    </a:lnTo>
                    <a:lnTo>
                      <a:pt x="2" y="126"/>
                    </a:lnTo>
                    <a:lnTo>
                      <a:pt x="0" y="126"/>
                    </a:lnTo>
                    <a:lnTo>
                      <a:pt x="0" y="122"/>
                    </a:lnTo>
                    <a:lnTo>
                      <a:pt x="0" y="118"/>
                    </a:lnTo>
                    <a:lnTo>
                      <a:pt x="0" y="114"/>
                    </a:lnTo>
                    <a:lnTo>
                      <a:pt x="2" y="114"/>
                    </a:lnTo>
                    <a:lnTo>
                      <a:pt x="2" y="110"/>
                    </a:lnTo>
                    <a:lnTo>
                      <a:pt x="0" y="108"/>
                    </a:lnTo>
                    <a:lnTo>
                      <a:pt x="0" y="104"/>
                    </a:lnTo>
                    <a:lnTo>
                      <a:pt x="0" y="100"/>
                    </a:lnTo>
                    <a:lnTo>
                      <a:pt x="0" y="96"/>
                    </a:lnTo>
                    <a:lnTo>
                      <a:pt x="0" y="92"/>
                    </a:lnTo>
                    <a:lnTo>
                      <a:pt x="0" y="88"/>
                    </a:lnTo>
                    <a:lnTo>
                      <a:pt x="0" y="84"/>
                    </a:lnTo>
                    <a:lnTo>
                      <a:pt x="2" y="82"/>
                    </a:lnTo>
                    <a:lnTo>
                      <a:pt x="6" y="82"/>
                    </a:lnTo>
                    <a:lnTo>
                      <a:pt x="6" y="78"/>
                    </a:lnTo>
                    <a:lnTo>
                      <a:pt x="6" y="74"/>
                    </a:lnTo>
                    <a:lnTo>
                      <a:pt x="10" y="70"/>
                    </a:lnTo>
                    <a:lnTo>
                      <a:pt x="10" y="66"/>
                    </a:lnTo>
                    <a:lnTo>
                      <a:pt x="14" y="66"/>
                    </a:lnTo>
                    <a:lnTo>
                      <a:pt x="14" y="62"/>
                    </a:lnTo>
                    <a:lnTo>
                      <a:pt x="14" y="58"/>
                    </a:lnTo>
                    <a:lnTo>
                      <a:pt x="14" y="56"/>
                    </a:lnTo>
                    <a:lnTo>
                      <a:pt x="18" y="56"/>
                    </a:lnTo>
                    <a:lnTo>
                      <a:pt x="18" y="52"/>
                    </a:lnTo>
                    <a:lnTo>
                      <a:pt x="14" y="52"/>
                    </a:lnTo>
                    <a:lnTo>
                      <a:pt x="14" y="48"/>
                    </a:lnTo>
                    <a:lnTo>
                      <a:pt x="14" y="44"/>
                    </a:lnTo>
                    <a:lnTo>
                      <a:pt x="10" y="40"/>
                    </a:lnTo>
                    <a:lnTo>
                      <a:pt x="10" y="36"/>
                    </a:lnTo>
                    <a:lnTo>
                      <a:pt x="14" y="36"/>
                    </a:lnTo>
                    <a:lnTo>
                      <a:pt x="14" y="32"/>
                    </a:lnTo>
                    <a:lnTo>
                      <a:pt x="14" y="28"/>
                    </a:lnTo>
                    <a:lnTo>
                      <a:pt x="14" y="26"/>
                    </a:lnTo>
                    <a:lnTo>
                      <a:pt x="14" y="22"/>
                    </a:lnTo>
                    <a:lnTo>
                      <a:pt x="18" y="18"/>
                    </a:lnTo>
                    <a:lnTo>
                      <a:pt x="18" y="14"/>
                    </a:lnTo>
                    <a:lnTo>
                      <a:pt x="22" y="14"/>
                    </a:lnTo>
                    <a:lnTo>
                      <a:pt x="22" y="10"/>
                    </a:lnTo>
                    <a:lnTo>
                      <a:pt x="22" y="6"/>
                    </a:lnTo>
                    <a:lnTo>
                      <a:pt x="22" y="2"/>
                    </a:lnTo>
                    <a:lnTo>
                      <a:pt x="26" y="0"/>
                    </a:lnTo>
                    <a:lnTo>
                      <a:pt x="30" y="0"/>
                    </a:lnTo>
                    <a:lnTo>
                      <a:pt x="32" y="0"/>
                    </a:lnTo>
                    <a:lnTo>
                      <a:pt x="36" y="0"/>
                    </a:lnTo>
                    <a:lnTo>
                      <a:pt x="40" y="0"/>
                    </a:lnTo>
                    <a:lnTo>
                      <a:pt x="44" y="0"/>
                    </a:lnTo>
                    <a:lnTo>
                      <a:pt x="46" y="0"/>
                    </a:lnTo>
                    <a:lnTo>
                      <a:pt x="46" y="2"/>
                    </a:lnTo>
                    <a:lnTo>
                      <a:pt x="50" y="2"/>
                    </a:lnTo>
                    <a:lnTo>
                      <a:pt x="54" y="6"/>
                    </a:lnTo>
                    <a:lnTo>
                      <a:pt x="58" y="10"/>
                    </a:lnTo>
                    <a:lnTo>
                      <a:pt x="58" y="14"/>
                    </a:lnTo>
                    <a:lnTo>
                      <a:pt x="62" y="14"/>
                    </a:lnTo>
                    <a:lnTo>
                      <a:pt x="62" y="10"/>
                    </a:lnTo>
                    <a:lnTo>
                      <a:pt x="66" y="10"/>
                    </a:lnTo>
                    <a:lnTo>
                      <a:pt x="72" y="6"/>
                    </a:lnTo>
                    <a:lnTo>
                      <a:pt x="76" y="6"/>
                    </a:lnTo>
                    <a:lnTo>
                      <a:pt x="76" y="10"/>
                    </a:lnTo>
                    <a:lnTo>
                      <a:pt x="80" y="10"/>
                    </a:lnTo>
                    <a:lnTo>
                      <a:pt x="84" y="14"/>
                    </a:lnTo>
                    <a:lnTo>
                      <a:pt x="88" y="14"/>
                    </a:lnTo>
                    <a:lnTo>
                      <a:pt x="92" y="14"/>
                    </a:lnTo>
                    <a:lnTo>
                      <a:pt x="96" y="18"/>
                    </a:lnTo>
                    <a:lnTo>
                      <a:pt x="100" y="18"/>
                    </a:lnTo>
                    <a:lnTo>
                      <a:pt x="100" y="14"/>
                    </a:lnTo>
                    <a:lnTo>
                      <a:pt x="100" y="10"/>
                    </a:lnTo>
                    <a:lnTo>
                      <a:pt x="102" y="10"/>
                    </a:lnTo>
                    <a:lnTo>
                      <a:pt x="106" y="6"/>
                    </a:lnTo>
                    <a:lnTo>
                      <a:pt x="110" y="6"/>
                    </a:lnTo>
                    <a:lnTo>
                      <a:pt x="114" y="6"/>
                    </a:lnTo>
                    <a:lnTo>
                      <a:pt x="118" y="6"/>
                    </a:lnTo>
                    <a:lnTo>
                      <a:pt x="122" y="6"/>
                    </a:lnTo>
                    <a:lnTo>
                      <a:pt x="126" y="6"/>
                    </a:lnTo>
                    <a:lnTo>
                      <a:pt x="128" y="6"/>
                    </a:lnTo>
                    <a:lnTo>
                      <a:pt x="128" y="10"/>
                    </a:lnTo>
                    <a:lnTo>
                      <a:pt x="132" y="10"/>
                    </a:lnTo>
                    <a:lnTo>
                      <a:pt x="136" y="10"/>
                    </a:lnTo>
                    <a:lnTo>
                      <a:pt x="140" y="10"/>
                    </a:lnTo>
                    <a:lnTo>
                      <a:pt x="140" y="6"/>
                    </a:lnTo>
                    <a:lnTo>
                      <a:pt x="144" y="2"/>
                    </a:lnTo>
                    <a:lnTo>
                      <a:pt x="148" y="2"/>
                    </a:lnTo>
                    <a:lnTo>
                      <a:pt x="152" y="0"/>
                    </a:lnTo>
                    <a:lnTo>
                      <a:pt x="156" y="0"/>
                    </a:lnTo>
                    <a:lnTo>
                      <a:pt x="156" y="2"/>
                    </a:lnTo>
                    <a:lnTo>
                      <a:pt x="158" y="6"/>
                    </a:lnTo>
                    <a:lnTo>
                      <a:pt x="158" y="10"/>
                    </a:lnTo>
                    <a:lnTo>
                      <a:pt x="162" y="14"/>
                    </a:lnTo>
                    <a:lnTo>
                      <a:pt x="162" y="18"/>
                    </a:lnTo>
                    <a:lnTo>
                      <a:pt x="162" y="22"/>
                    </a:lnTo>
                    <a:lnTo>
                      <a:pt x="162" y="26"/>
                    </a:lnTo>
                    <a:lnTo>
                      <a:pt x="166" y="26"/>
                    </a:lnTo>
                    <a:lnTo>
                      <a:pt x="170" y="26"/>
                    </a:lnTo>
                    <a:lnTo>
                      <a:pt x="170" y="28"/>
                    </a:lnTo>
                    <a:lnTo>
                      <a:pt x="166" y="28"/>
                    </a:lnTo>
                    <a:lnTo>
                      <a:pt x="170" y="28"/>
                    </a:lnTo>
                    <a:lnTo>
                      <a:pt x="170" y="32"/>
                    </a:lnTo>
                    <a:lnTo>
                      <a:pt x="166" y="32"/>
                    </a:lnTo>
                    <a:lnTo>
                      <a:pt x="166" y="36"/>
                    </a:lnTo>
                    <a:lnTo>
                      <a:pt x="170" y="36"/>
                    </a:lnTo>
                    <a:lnTo>
                      <a:pt x="166" y="40"/>
                    </a:lnTo>
                    <a:lnTo>
                      <a:pt x="162" y="40"/>
                    </a:lnTo>
                    <a:lnTo>
                      <a:pt x="162" y="44"/>
                    </a:lnTo>
                    <a:lnTo>
                      <a:pt x="158" y="44"/>
                    </a:lnTo>
                    <a:lnTo>
                      <a:pt x="156" y="48"/>
                    </a:lnTo>
                    <a:lnTo>
                      <a:pt x="156" y="52"/>
                    </a:lnTo>
                    <a:lnTo>
                      <a:pt x="152" y="56"/>
                    </a:lnTo>
                    <a:lnTo>
                      <a:pt x="152" y="58"/>
                    </a:lnTo>
                    <a:lnTo>
                      <a:pt x="152" y="62"/>
                    </a:lnTo>
                    <a:lnTo>
                      <a:pt x="148" y="62"/>
                    </a:lnTo>
                    <a:lnTo>
                      <a:pt x="148" y="66"/>
                    </a:lnTo>
                    <a:lnTo>
                      <a:pt x="148" y="70"/>
                    </a:lnTo>
                    <a:lnTo>
                      <a:pt x="148" y="74"/>
                    </a:lnTo>
                    <a:lnTo>
                      <a:pt x="144" y="74"/>
                    </a:lnTo>
                    <a:lnTo>
                      <a:pt x="144" y="78"/>
                    </a:lnTo>
                    <a:lnTo>
                      <a:pt x="144" y="82"/>
                    </a:lnTo>
                    <a:lnTo>
                      <a:pt x="144" y="84"/>
                    </a:lnTo>
                    <a:lnTo>
                      <a:pt x="140" y="88"/>
                    </a:lnTo>
                    <a:lnTo>
                      <a:pt x="136" y="88"/>
                    </a:lnTo>
                    <a:lnTo>
                      <a:pt x="136" y="92"/>
                    </a:lnTo>
                    <a:lnTo>
                      <a:pt x="132" y="92"/>
                    </a:lnTo>
                    <a:lnTo>
                      <a:pt x="132" y="96"/>
                    </a:lnTo>
                    <a:lnTo>
                      <a:pt x="136" y="96"/>
                    </a:lnTo>
                    <a:lnTo>
                      <a:pt x="132" y="96"/>
                    </a:lnTo>
                    <a:lnTo>
                      <a:pt x="132" y="100"/>
                    </a:lnTo>
                    <a:lnTo>
                      <a:pt x="132" y="104"/>
                    </a:lnTo>
                    <a:lnTo>
                      <a:pt x="132" y="108"/>
                    </a:lnTo>
                    <a:lnTo>
                      <a:pt x="128" y="108"/>
                    </a:lnTo>
                    <a:lnTo>
                      <a:pt x="128" y="110"/>
                    </a:lnTo>
                    <a:lnTo>
                      <a:pt x="128" y="110"/>
                    </a:lnTo>
                    <a:lnTo>
                      <a:pt x="128" y="110"/>
                    </a:lnTo>
                    <a:close/>
                    <a:moveTo>
                      <a:pt x="62" y="160"/>
                    </a:moveTo>
                    <a:lnTo>
                      <a:pt x="66" y="160"/>
                    </a:lnTo>
                    <a:lnTo>
                      <a:pt x="62" y="160"/>
                    </a:lnTo>
                    <a:lnTo>
                      <a:pt x="62" y="160"/>
                    </a:lnTo>
                    <a:lnTo>
                      <a:pt x="62" y="16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6" name="Freeform 163">
                <a:extLst>
                  <a:ext uri="{FF2B5EF4-FFF2-40B4-BE49-F238E27FC236}">
                    <a16:creationId xmlns:a16="http://schemas.microsoft.com/office/drawing/2014/main" id="{31A71DFA-7B99-F157-7336-B3F05A52124E}"/>
                  </a:ext>
                </a:extLst>
              </p:cNvPr>
              <p:cNvSpPr>
                <a:spLocks/>
              </p:cNvSpPr>
              <p:nvPr/>
            </p:nvSpPr>
            <p:spPr bwMode="auto">
              <a:xfrm>
                <a:off x="5045075" y="4587943"/>
                <a:ext cx="41275" cy="47625"/>
              </a:xfrm>
              <a:custGeom>
                <a:avLst/>
                <a:gdLst>
                  <a:gd name="T0" fmla="*/ 0 w 26"/>
                  <a:gd name="T1" fmla="*/ 30 h 30"/>
                  <a:gd name="T2" fmla="*/ 0 w 26"/>
                  <a:gd name="T3" fmla="*/ 30 h 30"/>
                  <a:gd name="T4" fmla="*/ 0 w 26"/>
                  <a:gd name="T5" fmla="*/ 22 h 30"/>
                  <a:gd name="T6" fmla="*/ 4 w 26"/>
                  <a:gd name="T7" fmla="*/ 22 h 30"/>
                  <a:gd name="T8" fmla="*/ 4 w 26"/>
                  <a:gd name="T9" fmla="*/ 18 h 30"/>
                  <a:gd name="T10" fmla="*/ 4 w 26"/>
                  <a:gd name="T11" fmla="*/ 18 h 30"/>
                  <a:gd name="T12" fmla="*/ 4 w 26"/>
                  <a:gd name="T13" fmla="*/ 14 h 30"/>
                  <a:gd name="T14" fmla="*/ 4 w 26"/>
                  <a:gd name="T15" fmla="*/ 14 h 30"/>
                  <a:gd name="T16" fmla="*/ 4 w 26"/>
                  <a:gd name="T17" fmla="*/ 6 h 30"/>
                  <a:gd name="T18" fmla="*/ 8 w 26"/>
                  <a:gd name="T19" fmla="*/ 6 h 30"/>
                  <a:gd name="T20" fmla="*/ 8 w 26"/>
                  <a:gd name="T21" fmla="*/ 6 h 30"/>
                  <a:gd name="T22" fmla="*/ 8 w 26"/>
                  <a:gd name="T23" fmla="*/ 6 h 30"/>
                  <a:gd name="T24" fmla="*/ 10 w 26"/>
                  <a:gd name="T25" fmla="*/ 6 h 30"/>
                  <a:gd name="T26" fmla="*/ 10 w 26"/>
                  <a:gd name="T27" fmla="*/ 6 h 30"/>
                  <a:gd name="T28" fmla="*/ 14 w 26"/>
                  <a:gd name="T29" fmla="*/ 6 h 30"/>
                  <a:gd name="T30" fmla="*/ 14 w 26"/>
                  <a:gd name="T31" fmla="*/ 6 h 30"/>
                  <a:gd name="T32" fmla="*/ 18 w 26"/>
                  <a:gd name="T33" fmla="*/ 4 h 30"/>
                  <a:gd name="T34" fmla="*/ 18 w 26"/>
                  <a:gd name="T35" fmla="*/ 4 h 30"/>
                  <a:gd name="T36" fmla="*/ 22 w 26"/>
                  <a:gd name="T37" fmla="*/ 0 h 30"/>
                  <a:gd name="T38" fmla="*/ 22 w 26"/>
                  <a:gd name="T39" fmla="*/ 4 h 30"/>
                  <a:gd name="T40" fmla="*/ 22 w 26"/>
                  <a:gd name="T41" fmla="*/ 6 h 30"/>
                  <a:gd name="T42" fmla="*/ 26 w 26"/>
                  <a:gd name="T43" fmla="*/ 6 h 30"/>
                  <a:gd name="T44" fmla="*/ 26 w 26"/>
                  <a:gd name="T45" fmla="*/ 10 h 30"/>
                  <a:gd name="T46" fmla="*/ 26 w 26"/>
                  <a:gd name="T47" fmla="*/ 14 h 30"/>
                  <a:gd name="T48" fmla="*/ 26 w 26"/>
                  <a:gd name="T49" fmla="*/ 18 h 30"/>
                  <a:gd name="T50" fmla="*/ 26 w 26"/>
                  <a:gd name="T51" fmla="*/ 22 h 30"/>
                  <a:gd name="T52" fmla="*/ 26 w 26"/>
                  <a:gd name="T53" fmla="*/ 22 h 30"/>
                  <a:gd name="T54" fmla="*/ 26 w 26"/>
                  <a:gd name="T55" fmla="*/ 22 h 30"/>
                  <a:gd name="T56" fmla="*/ 22 w 26"/>
                  <a:gd name="T57" fmla="*/ 22 h 30"/>
                  <a:gd name="T58" fmla="*/ 22 w 26"/>
                  <a:gd name="T59" fmla="*/ 22 h 30"/>
                  <a:gd name="T60" fmla="*/ 18 w 26"/>
                  <a:gd name="T61" fmla="*/ 22 h 30"/>
                  <a:gd name="T62" fmla="*/ 14 w 26"/>
                  <a:gd name="T63" fmla="*/ 26 h 30"/>
                  <a:gd name="T64" fmla="*/ 14 w 26"/>
                  <a:gd name="T65" fmla="*/ 22 h 30"/>
                  <a:gd name="T66" fmla="*/ 14 w 26"/>
                  <a:gd name="T67" fmla="*/ 30 h 30"/>
                  <a:gd name="T68" fmla="*/ 10 w 26"/>
                  <a:gd name="T69" fmla="*/ 30 h 30"/>
                  <a:gd name="T70" fmla="*/ 10 w 26"/>
                  <a:gd name="T71" fmla="*/ 30 h 30"/>
                  <a:gd name="T72" fmla="*/ 8 w 26"/>
                  <a:gd name="T73" fmla="*/ 30 h 30"/>
                  <a:gd name="T74" fmla="*/ 8 w 26"/>
                  <a:gd name="T75" fmla="*/ 30 h 30"/>
                  <a:gd name="T76" fmla="*/ 4 w 26"/>
                  <a:gd name="T77" fmla="*/ 30 h 30"/>
                  <a:gd name="T78" fmla="*/ 4 w 26"/>
                  <a:gd name="T79" fmla="*/ 30 h 30"/>
                  <a:gd name="T80" fmla="*/ 4 w 26"/>
                  <a:gd name="T81" fmla="*/ 30 h 30"/>
                  <a:gd name="T82" fmla="*/ 0 w 26"/>
                  <a:gd name="T83" fmla="*/ 26 h 30"/>
                  <a:gd name="T84" fmla="*/ 0 w 26"/>
                  <a:gd name="T85" fmla="*/ 30 h 30"/>
                  <a:gd name="T86" fmla="*/ 0 w 26"/>
                  <a:gd name="T8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30">
                    <a:moveTo>
                      <a:pt x="0" y="30"/>
                    </a:moveTo>
                    <a:lnTo>
                      <a:pt x="0" y="30"/>
                    </a:lnTo>
                    <a:lnTo>
                      <a:pt x="0" y="30"/>
                    </a:lnTo>
                    <a:lnTo>
                      <a:pt x="0" y="30"/>
                    </a:lnTo>
                    <a:lnTo>
                      <a:pt x="0" y="30"/>
                    </a:lnTo>
                    <a:lnTo>
                      <a:pt x="0" y="30"/>
                    </a:lnTo>
                    <a:lnTo>
                      <a:pt x="0" y="26"/>
                    </a:lnTo>
                    <a:lnTo>
                      <a:pt x="0" y="22"/>
                    </a:lnTo>
                    <a:lnTo>
                      <a:pt x="0" y="22"/>
                    </a:lnTo>
                    <a:lnTo>
                      <a:pt x="0" y="22"/>
                    </a:lnTo>
                    <a:lnTo>
                      <a:pt x="0" y="22"/>
                    </a:lnTo>
                    <a:lnTo>
                      <a:pt x="4" y="22"/>
                    </a:lnTo>
                    <a:lnTo>
                      <a:pt x="4" y="22"/>
                    </a:lnTo>
                    <a:lnTo>
                      <a:pt x="4" y="22"/>
                    </a:lnTo>
                    <a:lnTo>
                      <a:pt x="4" y="18"/>
                    </a:lnTo>
                    <a:lnTo>
                      <a:pt x="4" y="18"/>
                    </a:lnTo>
                    <a:lnTo>
                      <a:pt x="4" y="18"/>
                    </a:lnTo>
                    <a:lnTo>
                      <a:pt x="4" y="18"/>
                    </a:lnTo>
                    <a:lnTo>
                      <a:pt x="4" y="18"/>
                    </a:lnTo>
                    <a:lnTo>
                      <a:pt x="4" y="18"/>
                    </a:lnTo>
                    <a:lnTo>
                      <a:pt x="4" y="14"/>
                    </a:lnTo>
                    <a:lnTo>
                      <a:pt x="4" y="14"/>
                    </a:lnTo>
                    <a:lnTo>
                      <a:pt x="4" y="14"/>
                    </a:lnTo>
                    <a:lnTo>
                      <a:pt x="4" y="14"/>
                    </a:lnTo>
                    <a:lnTo>
                      <a:pt x="4" y="10"/>
                    </a:lnTo>
                    <a:lnTo>
                      <a:pt x="4" y="10"/>
                    </a:lnTo>
                    <a:lnTo>
                      <a:pt x="4" y="6"/>
                    </a:lnTo>
                    <a:lnTo>
                      <a:pt x="8" y="6"/>
                    </a:lnTo>
                    <a:lnTo>
                      <a:pt x="8" y="6"/>
                    </a:lnTo>
                    <a:lnTo>
                      <a:pt x="8" y="6"/>
                    </a:lnTo>
                    <a:lnTo>
                      <a:pt x="8" y="6"/>
                    </a:lnTo>
                    <a:lnTo>
                      <a:pt x="8" y="6"/>
                    </a:lnTo>
                    <a:lnTo>
                      <a:pt x="8" y="6"/>
                    </a:lnTo>
                    <a:lnTo>
                      <a:pt x="8" y="6"/>
                    </a:lnTo>
                    <a:lnTo>
                      <a:pt x="8" y="6"/>
                    </a:lnTo>
                    <a:lnTo>
                      <a:pt x="8" y="6"/>
                    </a:lnTo>
                    <a:lnTo>
                      <a:pt x="10" y="6"/>
                    </a:lnTo>
                    <a:lnTo>
                      <a:pt x="10" y="6"/>
                    </a:lnTo>
                    <a:lnTo>
                      <a:pt x="10" y="6"/>
                    </a:lnTo>
                    <a:lnTo>
                      <a:pt x="10" y="6"/>
                    </a:lnTo>
                    <a:lnTo>
                      <a:pt x="10" y="6"/>
                    </a:lnTo>
                    <a:lnTo>
                      <a:pt x="10" y="6"/>
                    </a:lnTo>
                    <a:lnTo>
                      <a:pt x="10" y="6"/>
                    </a:lnTo>
                    <a:lnTo>
                      <a:pt x="10" y="6"/>
                    </a:lnTo>
                    <a:lnTo>
                      <a:pt x="14" y="6"/>
                    </a:lnTo>
                    <a:lnTo>
                      <a:pt x="14" y="6"/>
                    </a:lnTo>
                    <a:lnTo>
                      <a:pt x="14" y="6"/>
                    </a:lnTo>
                    <a:lnTo>
                      <a:pt x="14" y="6"/>
                    </a:lnTo>
                    <a:lnTo>
                      <a:pt x="14" y="6"/>
                    </a:lnTo>
                    <a:lnTo>
                      <a:pt x="18" y="6"/>
                    </a:lnTo>
                    <a:lnTo>
                      <a:pt x="18" y="4"/>
                    </a:lnTo>
                    <a:lnTo>
                      <a:pt x="18" y="4"/>
                    </a:lnTo>
                    <a:lnTo>
                      <a:pt x="18" y="4"/>
                    </a:lnTo>
                    <a:lnTo>
                      <a:pt x="18" y="4"/>
                    </a:lnTo>
                    <a:lnTo>
                      <a:pt x="18" y="0"/>
                    </a:lnTo>
                    <a:lnTo>
                      <a:pt x="22" y="0"/>
                    </a:lnTo>
                    <a:lnTo>
                      <a:pt x="22" y="0"/>
                    </a:lnTo>
                    <a:lnTo>
                      <a:pt x="22" y="0"/>
                    </a:lnTo>
                    <a:lnTo>
                      <a:pt x="22" y="0"/>
                    </a:lnTo>
                    <a:lnTo>
                      <a:pt x="22" y="4"/>
                    </a:lnTo>
                    <a:lnTo>
                      <a:pt x="22" y="4"/>
                    </a:lnTo>
                    <a:lnTo>
                      <a:pt x="22" y="6"/>
                    </a:lnTo>
                    <a:lnTo>
                      <a:pt x="22" y="6"/>
                    </a:lnTo>
                    <a:lnTo>
                      <a:pt x="22" y="6"/>
                    </a:lnTo>
                    <a:lnTo>
                      <a:pt x="26" y="6"/>
                    </a:lnTo>
                    <a:lnTo>
                      <a:pt x="26" y="6"/>
                    </a:lnTo>
                    <a:lnTo>
                      <a:pt x="26" y="10"/>
                    </a:lnTo>
                    <a:lnTo>
                      <a:pt x="26" y="10"/>
                    </a:lnTo>
                    <a:lnTo>
                      <a:pt x="26" y="10"/>
                    </a:lnTo>
                    <a:lnTo>
                      <a:pt x="26" y="14"/>
                    </a:lnTo>
                    <a:lnTo>
                      <a:pt x="26" y="14"/>
                    </a:lnTo>
                    <a:lnTo>
                      <a:pt x="26" y="14"/>
                    </a:lnTo>
                    <a:lnTo>
                      <a:pt x="26" y="18"/>
                    </a:lnTo>
                    <a:lnTo>
                      <a:pt x="26" y="18"/>
                    </a:lnTo>
                    <a:lnTo>
                      <a:pt x="26" y="18"/>
                    </a:lnTo>
                    <a:lnTo>
                      <a:pt x="26" y="22"/>
                    </a:lnTo>
                    <a:lnTo>
                      <a:pt x="26" y="22"/>
                    </a:lnTo>
                    <a:lnTo>
                      <a:pt x="26" y="22"/>
                    </a:lnTo>
                    <a:lnTo>
                      <a:pt x="26" y="22"/>
                    </a:lnTo>
                    <a:lnTo>
                      <a:pt x="26" y="22"/>
                    </a:lnTo>
                    <a:lnTo>
                      <a:pt x="26" y="22"/>
                    </a:lnTo>
                    <a:lnTo>
                      <a:pt x="26" y="22"/>
                    </a:lnTo>
                    <a:lnTo>
                      <a:pt x="26" y="22"/>
                    </a:lnTo>
                    <a:lnTo>
                      <a:pt x="26" y="22"/>
                    </a:lnTo>
                    <a:lnTo>
                      <a:pt x="22" y="22"/>
                    </a:lnTo>
                    <a:lnTo>
                      <a:pt x="22" y="22"/>
                    </a:lnTo>
                    <a:lnTo>
                      <a:pt x="22" y="22"/>
                    </a:lnTo>
                    <a:lnTo>
                      <a:pt x="22" y="22"/>
                    </a:lnTo>
                    <a:lnTo>
                      <a:pt x="22" y="22"/>
                    </a:lnTo>
                    <a:lnTo>
                      <a:pt x="22" y="22"/>
                    </a:lnTo>
                    <a:lnTo>
                      <a:pt x="18" y="22"/>
                    </a:lnTo>
                    <a:lnTo>
                      <a:pt x="18" y="22"/>
                    </a:lnTo>
                    <a:lnTo>
                      <a:pt x="18" y="22"/>
                    </a:lnTo>
                    <a:lnTo>
                      <a:pt x="14" y="26"/>
                    </a:lnTo>
                    <a:lnTo>
                      <a:pt x="14" y="26"/>
                    </a:lnTo>
                    <a:lnTo>
                      <a:pt x="14" y="26"/>
                    </a:lnTo>
                    <a:lnTo>
                      <a:pt x="14" y="22"/>
                    </a:lnTo>
                    <a:lnTo>
                      <a:pt x="14" y="22"/>
                    </a:lnTo>
                    <a:lnTo>
                      <a:pt x="14" y="22"/>
                    </a:lnTo>
                    <a:lnTo>
                      <a:pt x="14" y="22"/>
                    </a:lnTo>
                    <a:lnTo>
                      <a:pt x="14" y="26"/>
                    </a:lnTo>
                    <a:lnTo>
                      <a:pt x="14" y="30"/>
                    </a:lnTo>
                    <a:lnTo>
                      <a:pt x="14" y="30"/>
                    </a:lnTo>
                    <a:lnTo>
                      <a:pt x="10" y="30"/>
                    </a:lnTo>
                    <a:lnTo>
                      <a:pt x="10" y="30"/>
                    </a:lnTo>
                    <a:lnTo>
                      <a:pt x="10" y="30"/>
                    </a:lnTo>
                    <a:lnTo>
                      <a:pt x="10" y="30"/>
                    </a:lnTo>
                    <a:lnTo>
                      <a:pt x="10" y="30"/>
                    </a:lnTo>
                    <a:lnTo>
                      <a:pt x="10" y="30"/>
                    </a:lnTo>
                    <a:lnTo>
                      <a:pt x="8" y="30"/>
                    </a:lnTo>
                    <a:lnTo>
                      <a:pt x="8" y="30"/>
                    </a:lnTo>
                    <a:lnTo>
                      <a:pt x="8" y="30"/>
                    </a:lnTo>
                    <a:lnTo>
                      <a:pt x="8" y="30"/>
                    </a:lnTo>
                    <a:lnTo>
                      <a:pt x="8" y="30"/>
                    </a:lnTo>
                    <a:lnTo>
                      <a:pt x="8" y="30"/>
                    </a:lnTo>
                    <a:lnTo>
                      <a:pt x="8" y="30"/>
                    </a:lnTo>
                    <a:lnTo>
                      <a:pt x="4" y="30"/>
                    </a:lnTo>
                    <a:lnTo>
                      <a:pt x="4" y="30"/>
                    </a:lnTo>
                    <a:lnTo>
                      <a:pt x="4" y="30"/>
                    </a:lnTo>
                    <a:lnTo>
                      <a:pt x="4" y="30"/>
                    </a:lnTo>
                    <a:lnTo>
                      <a:pt x="4" y="30"/>
                    </a:lnTo>
                    <a:lnTo>
                      <a:pt x="4" y="30"/>
                    </a:lnTo>
                    <a:lnTo>
                      <a:pt x="4" y="30"/>
                    </a:lnTo>
                    <a:lnTo>
                      <a:pt x="4" y="30"/>
                    </a:lnTo>
                    <a:lnTo>
                      <a:pt x="4" y="26"/>
                    </a:lnTo>
                    <a:lnTo>
                      <a:pt x="0" y="26"/>
                    </a:lnTo>
                    <a:lnTo>
                      <a:pt x="0" y="26"/>
                    </a:lnTo>
                    <a:lnTo>
                      <a:pt x="0" y="30"/>
                    </a:lnTo>
                    <a:lnTo>
                      <a:pt x="0" y="30"/>
                    </a:lnTo>
                    <a:lnTo>
                      <a:pt x="0" y="30"/>
                    </a:lnTo>
                    <a:lnTo>
                      <a:pt x="0" y="30"/>
                    </a:lnTo>
                    <a:lnTo>
                      <a:pt x="0" y="30"/>
                    </a:lnTo>
                    <a:lnTo>
                      <a:pt x="0"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7" name="Freeform 164">
                <a:extLst>
                  <a:ext uri="{FF2B5EF4-FFF2-40B4-BE49-F238E27FC236}">
                    <a16:creationId xmlns:a16="http://schemas.microsoft.com/office/drawing/2014/main" id="{6D52440F-5512-AC5D-8F55-AC86DF6636F9}"/>
                  </a:ext>
                </a:extLst>
              </p:cNvPr>
              <p:cNvSpPr>
                <a:spLocks noEditPoints="1"/>
              </p:cNvSpPr>
              <p:nvPr/>
            </p:nvSpPr>
            <p:spPr bwMode="auto">
              <a:xfrm>
                <a:off x="4540250" y="4514918"/>
                <a:ext cx="19050" cy="41275"/>
              </a:xfrm>
              <a:custGeom>
                <a:avLst/>
                <a:gdLst>
                  <a:gd name="T0" fmla="*/ 12 w 12"/>
                  <a:gd name="T1" fmla="*/ 0 h 26"/>
                  <a:gd name="T2" fmla="*/ 12 w 12"/>
                  <a:gd name="T3" fmla="*/ 0 h 26"/>
                  <a:gd name="T4" fmla="*/ 12 w 12"/>
                  <a:gd name="T5" fmla="*/ 0 h 26"/>
                  <a:gd name="T6" fmla="*/ 12 w 12"/>
                  <a:gd name="T7" fmla="*/ 0 h 26"/>
                  <a:gd name="T8" fmla="*/ 12 w 12"/>
                  <a:gd name="T9" fmla="*/ 0 h 26"/>
                  <a:gd name="T10" fmla="*/ 12 w 12"/>
                  <a:gd name="T11" fmla="*/ 0 h 26"/>
                  <a:gd name="T12" fmla="*/ 12 w 12"/>
                  <a:gd name="T13" fmla="*/ 0 h 26"/>
                  <a:gd name="T14" fmla="*/ 12 w 12"/>
                  <a:gd name="T15" fmla="*/ 0 h 26"/>
                  <a:gd name="T16" fmla="*/ 12 w 12"/>
                  <a:gd name="T17" fmla="*/ 0 h 26"/>
                  <a:gd name="T18" fmla="*/ 12 w 12"/>
                  <a:gd name="T19" fmla="*/ 0 h 26"/>
                  <a:gd name="T20" fmla="*/ 12 w 12"/>
                  <a:gd name="T21" fmla="*/ 0 h 26"/>
                  <a:gd name="T22" fmla="*/ 12 w 12"/>
                  <a:gd name="T23" fmla="*/ 0 h 26"/>
                  <a:gd name="T24" fmla="*/ 12 w 12"/>
                  <a:gd name="T25" fmla="*/ 0 h 26"/>
                  <a:gd name="T26" fmla="*/ 0 w 12"/>
                  <a:gd name="T27" fmla="*/ 26 h 26"/>
                  <a:gd name="T28" fmla="*/ 0 w 12"/>
                  <a:gd name="T29" fmla="*/ 26 h 26"/>
                  <a:gd name="T30" fmla="*/ 0 w 12"/>
                  <a:gd name="T31" fmla="*/ 26 h 26"/>
                  <a:gd name="T32" fmla="*/ 0 w 12"/>
                  <a:gd name="T33" fmla="*/ 26 h 26"/>
                  <a:gd name="T34" fmla="*/ 0 w 12"/>
                  <a:gd name="T35" fmla="*/ 22 h 26"/>
                  <a:gd name="T36" fmla="*/ 0 w 12"/>
                  <a:gd name="T37" fmla="*/ 22 h 26"/>
                  <a:gd name="T38" fmla="*/ 0 w 12"/>
                  <a:gd name="T39" fmla="*/ 22 h 26"/>
                  <a:gd name="T40" fmla="*/ 0 w 12"/>
                  <a:gd name="T41" fmla="*/ 22 h 26"/>
                  <a:gd name="T42" fmla="*/ 0 w 12"/>
                  <a:gd name="T43" fmla="*/ 22 h 26"/>
                  <a:gd name="T44" fmla="*/ 0 w 12"/>
                  <a:gd name="T45" fmla="*/ 22 h 26"/>
                  <a:gd name="T46" fmla="*/ 0 w 12"/>
                  <a:gd name="T47" fmla="*/ 22 h 26"/>
                  <a:gd name="T48" fmla="*/ 4 w 12"/>
                  <a:gd name="T49" fmla="*/ 22 h 26"/>
                  <a:gd name="T50" fmla="*/ 4 w 12"/>
                  <a:gd name="T51" fmla="*/ 22 h 26"/>
                  <a:gd name="T52" fmla="*/ 4 w 12"/>
                  <a:gd name="T53" fmla="*/ 22 h 26"/>
                  <a:gd name="T54" fmla="*/ 4 w 12"/>
                  <a:gd name="T55" fmla="*/ 22 h 26"/>
                  <a:gd name="T56" fmla="*/ 4 w 12"/>
                  <a:gd name="T57" fmla="*/ 26 h 26"/>
                  <a:gd name="T58" fmla="*/ 0 w 12"/>
                  <a:gd name="T59" fmla="*/ 26 h 26"/>
                  <a:gd name="T60" fmla="*/ 0 w 12"/>
                  <a:gd name="T61" fmla="*/ 26 h 26"/>
                  <a:gd name="T62" fmla="*/ 0 w 12"/>
                  <a:gd name="T63" fmla="*/ 26 h 26"/>
                  <a:gd name="T64" fmla="*/ 0 w 12"/>
                  <a:gd name="T65" fmla="*/ 26 h 26"/>
                  <a:gd name="T66" fmla="*/ 0 w 1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26">
                    <a:moveTo>
                      <a:pt x="12" y="0"/>
                    </a:moveTo>
                    <a:lnTo>
                      <a:pt x="12" y="0"/>
                    </a:lnTo>
                    <a:lnTo>
                      <a:pt x="12" y="0"/>
                    </a:lnTo>
                    <a:lnTo>
                      <a:pt x="12" y="0"/>
                    </a:lnTo>
                    <a:lnTo>
                      <a:pt x="12" y="0"/>
                    </a:lnTo>
                    <a:lnTo>
                      <a:pt x="12" y="0"/>
                    </a:lnTo>
                    <a:lnTo>
                      <a:pt x="12" y="0"/>
                    </a:lnTo>
                    <a:lnTo>
                      <a:pt x="12" y="0"/>
                    </a:lnTo>
                    <a:lnTo>
                      <a:pt x="12" y="0"/>
                    </a:lnTo>
                    <a:lnTo>
                      <a:pt x="12" y="0"/>
                    </a:lnTo>
                    <a:lnTo>
                      <a:pt x="12" y="0"/>
                    </a:lnTo>
                    <a:lnTo>
                      <a:pt x="12" y="0"/>
                    </a:lnTo>
                    <a:lnTo>
                      <a:pt x="12" y="0"/>
                    </a:lnTo>
                    <a:close/>
                    <a:moveTo>
                      <a:pt x="0" y="26"/>
                    </a:moveTo>
                    <a:lnTo>
                      <a:pt x="0" y="26"/>
                    </a:lnTo>
                    <a:lnTo>
                      <a:pt x="0" y="26"/>
                    </a:lnTo>
                    <a:lnTo>
                      <a:pt x="0" y="26"/>
                    </a:lnTo>
                    <a:lnTo>
                      <a:pt x="0" y="22"/>
                    </a:lnTo>
                    <a:lnTo>
                      <a:pt x="0" y="22"/>
                    </a:lnTo>
                    <a:lnTo>
                      <a:pt x="0" y="22"/>
                    </a:lnTo>
                    <a:lnTo>
                      <a:pt x="0" y="22"/>
                    </a:lnTo>
                    <a:lnTo>
                      <a:pt x="0" y="22"/>
                    </a:lnTo>
                    <a:lnTo>
                      <a:pt x="0" y="22"/>
                    </a:lnTo>
                    <a:lnTo>
                      <a:pt x="0" y="22"/>
                    </a:lnTo>
                    <a:lnTo>
                      <a:pt x="4" y="22"/>
                    </a:lnTo>
                    <a:lnTo>
                      <a:pt x="4" y="22"/>
                    </a:lnTo>
                    <a:lnTo>
                      <a:pt x="4" y="22"/>
                    </a:lnTo>
                    <a:lnTo>
                      <a:pt x="4" y="22"/>
                    </a:lnTo>
                    <a:lnTo>
                      <a:pt x="4" y="26"/>
                    </a:lnTo>
                    <a:lnTo>
                      <a:pt x="0" y="26"/>
                    </a:lnTo>
                    <a:lnTo>
                      <a:pt x="0" y="26"/>
                    </a:lnTo>
                    <a:lnTo>
                      <a:pt x="0" y="26"/>
                    </a:lnTo>
                    <a:lnTo>
                      <a:pt x="0" y="26"/>
                    </a:lnTo>
                    <a:lnTo>
                      <a:pt x="0" y="2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8" name="Freeform 165">
                <a:extLst>
                  <a:ext uri="{FF2B5EF4-FFF2-40B4-BE49-F238E27FC236}">
                    <a16:creationId xmlns:a16="http://schemas.microsoft.com/office/drawing/2014/main" id="{B8185202-A293-A2A9-FE60-8E1D5CD1632C}"/>
                  </a:ext>
                </a:extLst>
              </p:cNvPr>
              <p:cNvSpPr>
                <a:spLocks/>
              </p:cNvSpPr>
              <p:nvPr/>
            </p:nvSpPr>
            <p:spPr bwMode="auto">
              <a:xfrm>
                <a:off x="3997325" y="4102168"/>
                <a:ext cx="142875" cy="120650"/>
              </a:xfrm>
              <a:custGeom>
                <a:avLst/>
                <a:gdLst>
                  <a:gd name="T0" fmla="*/ 82 w 90"/>
                  <a:gd name="T1" fmla="*/ 76 h 76"/>
                  <a:gd name="T2" fmla="*/ 78 w 90"/>
                  <a:gd name="T3" fmla="*/ 76 h 76"/>
                  <a:gd name="T4" fmla="*/ 70 w 90"/>
                  <a:gd name="T5" fmla="*/ 76 h 76"/>
                  <a:gd name="T6" fmla="*/ 64 w 90"/>
                  <a:gd name="T7" fmla="*/ 74 h 76"/>
                  <a:gd name="T8" fmla="*/ 60 w 90"/>
                  <a:gd name="T9" fmla="*/ 70 h 76"/>
                  <a:gd name="T10" fmla="*/ 44 w 90"/>
                  <a:gd name="T11" fmla="*/ 70 h 76"/>
                  <a:gd name="T12" fmla="*/ 30 w 90"/>
                  <a:gd name="T13" fmla="*/ 74 h 76"/>
                  <a:gd name="T14" fmla="*/ 22 w 90"/>
                  <a:gd name="T15" fmla="*/ 74 h 76"/>
                  <a:gd name="T16" fmla="*/ 14 w 90"/>
                  <a:gd name="T17" fmla="*/ 76 h 76"/>
                  <a:gd name="T18" fmla="*/ 14 w 90"/>
                  <a:gd name="T19" fmla="*/ 70 h 76"/>
                  <a:gd name="T20" fmla="*/ 22 w 90"/>
                  <a:gd name="T21" fmla="*/ 74 h 76"/>
                  <a:gd name="T22" fmla="*/ 26 w 90"/>
                  <a:gd name="T23" fmla="*/ 74 h 76"/>
                  <a:gd name="T24" fmla="*/ 30 w 90"/>
                  <a:gd name="T25" fmla="*/ 70 h 76"/>
                  <a:gd name="T26" fmla="*/ 30 w 90"/>
                  <a:gd name="T27" fmla="*/ 70 h 76"/>
                  <a:gd name="T28" fmla="*/ 26 w 90"/>
                  <a:gd name="T29" fmla="*/ 70 h 76"/>
                  <a:gd name="T30" fmla="*/ 22 w 90"/>
                  <a:gd name="T31" fmla="*/ 70 h 76"/>
                  <a:gd name="T32" fmla="*/ 14 w 90"/>
                  <a:gd name="T33" fmla="*/ 70 h 76"/>
                  <a:gd name="T34" fmla="*/ 12 w 90"/>
                  <a:gd name="T35" fmla="*/ 74 h 76"/>
                  <a:gd name="T36" fmla="*/ 12 w 90"/>
                  <a:gd name="T37" fmla="*/ 66 h 76"/>
                  <a:gd name="T38" fmla="*/ 26 w 90"/>
                  <a:gd name="T39" fmla="*/ 62 h 76"/>
                  <a:gd name="T40" fmla="*/ 34 w 90"/>
                  <a:gd name="T41" fmla="*/ 58 h 76"/>
                  <a:gd name="T42" fmla="*/ 38 w 90"/>
                  <a:gd name="T43" fmla="*/ 54 h 76"/>
                  <a:gd name="T44" fmla="*/ 42 w 90"/>
                  <a:gd name="T45" fmla="*/ 58 h 76"/>
                  <a:gd name="T46" fmla="*/ 44 w 90"/>
                  <a:gd name="T47" fmla="*/ 62 h 76"/>
                  <a:gd name="T48" fmla="*/ 52 w 90"/>
                  <a:gd name="T49" fmla="*/ 58 h 76"/>
                  <a:gd name="T50" fmla="*/ 56 w 90"/>
                  <a:gd name="T51" fmla="*/ 54 h 76"/>
                  <a:gd name="T52" fmla="*/ 48 w 90"/>
                  <a:gd name="T53" fmla="*/ 54 h 76"/>
                  <a:gd name="T54" fmla="*/ 44 w 90"/>
                  <a:gd name="T55" fmla="*/ 54 h 76"/>
                  <a:gd name="T56" fmla="*/ 42 w 90"/>
                  <a:gd name="T57" fmla="*/ 54 h 76"/>
                  <a:gd name="T58" fmla="*/ 42 w 90"/>
                  <a:gd name="T59" fmla="*/ 52 h 76"/>
                  <a:gd name="T60" fmla="*/ 34 w 90"/>
                  <a:gd name="T61" fmla="*/ 52 h 76"/>
                  <a:gd name="T62" fmla="*/ 30 w 90"/>
                  <a:gd name="T63" fmla="*/ 54 h 76"/>
                  <a:gd name="T64" fmla="*/ 14 w 90"/>
                  <a:gd name="T65" fmla="*/ 54 h 76"/>
                  <a:gd name="T66" fmla="*/ 14 w 90"/>
                  <a:gd name="T67" fmla="*/ 52 h 76"/>
                  <a:gd name="T68" fmla="*/ 14 w 90"/>
                  <a:gd name="T69" fmla="*/ 48 h 76"/>
                  <a:gd name="T70" fmla="*/ 18 w 90"/>
                  <a:gd name="T71" fmla="*/ 44 h 76"/>
                  <a:gd name="T72" fmla="*/ 14 w 90"/>
                  <a:gd name="T73" fmla="*/ 48 h 76"/>
                  <a:gd name="T74" fmla="*/ 12 w 90"/>
                  <a:gd name="T75" fmla="*/ 40 h 76"/>
                  <a:gd name="T76" fmla="*/ 8 w 90"/>
                  <a:gd name="T77" fmla="*/ 36 h 76"/>
                  <a:gd name="T78" fmla="*/ 4 w 90"/>
                  <a:gd name="T79" fmla="*/ 36 h 76"/>
                  <a:gd name="T80" fmla="*/ 8 w 90"/>
                  <a:gd name="T81" fmla="*/ 32 h 76"/>
                  <a:gd name="T82" fmla="*/ 12 w 90"/>
                  <a:gd name="T83" fmla="*/ 22 h 76"/>
                  <a:gd name="T84" fmla="*/ 14 w 90"/>
                  <a:gd name="T85" fmla="*/ 18 h 76"/>
                  <a:gd name="T86" fmla="*/ 18 w 90"/>
                  <a:gd name="T87" fmla="*/ 6 h 76"/>
                  <a:gd name="T88" fmla="*/ 22 w 90"/>
                  <a:gd name="T89" fmla="*/ 2 h 76"/>
                  <a:gd name="T90" fmla="*/ 30 w 90"/>
                  <a:gd name="T91" fmla="*/ 2 h 76"/>
                  <a:gd name="T92" fmla="*/ 38 w 90"/>
                  <a:gd name="T93" fmla="*/ 2 h 76"/>
                  <a:gd name="T94" fmla="*/ 44 w 90"/>
                  <a:gd name="T95" fmla="*/ 2 h 76"/>
                  <a:gd name="T96" fmla="*/ 56 w 90"/>
                  <a:gd name="T97" fmla="*/ 10 h 76"/>
                  <a:gd name="T98" fmla="*/ 60 w 90"/>
                  <a:gd name="T99" fmla="*/ 14 h 76"/>
                  <a:gd name="T100" fmla="*/ 68 w 90"/>
                  <a:gd name="T101" fmla="*/ 26 h 76"/>
                  <a:gd name="T102" fmla="*/ 68 w 90"/>
                  <a:gd name="T103" fmla="*/ 28 h 76"/>
                  <a:gd name="T104" fmla="*/ 74 w 90"/>
                  <a:gd name="T105" fmla="*/ 32 h 76"/>
                  <a:gd name="T106" fmla="*/ 78 w 90"/>
                  <a:gd name="T107" fmla="*/ 40 h 76"/>
                  <a:gd name="T108" fmla="*/ 82 w 90"/>
                  <a:gd name="T109" fmla="*/ 48 h 76"/>
                  <a:gd name="T110" fmla="*/ 78 w 90"/>
                  <a:gd name="T111" fmla="*/ 52 h 76"/>
                  <a:gd name="T112" fmla="*/ 82 w 90"/>
                  <a:gd name="T113" fmla="*/ 58 h 76"/>
                  <a:gd name="T114" fmla="*/ 86 w 90"/>
                  <a:gd name="T115" fmla="*/ 62 h 76"/>
                  <a:gd name="T116" fmla="*/ 90 w 90"/>
                  <a:gd name="T117"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76">
                    <a:moveTo>
                      <a:pt x="90" y="74"/>
                    </a:moveTo>
                    <a:lnTo>
                      <a:pt x="90" y="74"/>
                    </a:lnTo>
                    <a:lnTo>
                      <a:pt x="86" y="74"/>
                    </a:lnTo>
                    <a:lnTo>
                      <a:pt x="86" y="74"/>
                    </a:lnTo>
                    <a:lnTo>
                      <a:pt x="86" y="74"/>
                    </a:lnTo>
                    <a:lnTo>
                      <a:pt x="86" y="74"/>
                    </a:lnTo>
                    <a:lnTo>
                      <a:pt x="86" y="76"/>
                    </a:lnTo>
                    <a:lnTo>
                      <a:pt x="82" y="76"/>
                    </a:lnTo>
                    <a:lnTo>
                      <a:pt x="82" y="76"/>
                    </a:lnTo>
                    <a:lnTo>
                      <a:pt x="82" y="76"/>
                    </a:lnTo>
                    <a:lnTo>
                      <a:pt x="82" y="74"/>
                    </a:lnTo>
                    <a:lnTo>
                      <a:pt x="78" y="74"/>
                    </a:lnTo>
                    <a:lnTo>
                      <a:pt x="78" y="76"/>
                    </a:lnTo>
                    <a:lnTo>
                      <a:pt x="78" y="76"/>
                    </a:lnTo>
                    <a:lnTo>
                      <a:pt x="78" y="76"/>
                    </a:lnTo>
                    <a:lnTo>
                      <a:pt x="78" y="76"/>
                    </a:lnTo>
                    <a:lnTo>
                      <a:pt x="74" y="76"/>
                    </a:lnTo>
                    <a:lnTo>
                      <a:pt x="74" y="76"/>
                    </a:lnTo>
                    <a:lnTo>
                      <a:pt x="74" y="76"/>
                    </a:lnTo>
                    <a:lnTo>
                      <a:pt x="74" y="76"/>
                    </a:lnTo>
                    <a:lnTo>
                      <a:pt x="74" y="74"/>
                    </a:lnTo>
                    <a:lnTo>
                      <a:pt x="74" y="74"/>
                    </a:lnTo>
                    <a:lnTo>
                      <a:pt x="70" y="76"/>
                    </a:lnTo>
                    <a:lnTo>
                      <a:pt x="70" y="76"/>
                    </a:lnTo>
                    <a:lnTo>
                      <a:pt x="70" y="74"/>
                    </a:lnTo>
                    <a:lnTo>
                      <a:pt x="68" y="74"/>
                    </a:lnTo>
                    <a:lnTo>
                      <a:pt x="68" y="74"/>
                    </a:lnTo>
                    <a:lnTo>
                      <a:pt x="68" y="74"/>
                    </a:lnTo>
                    <a:lnTo>
                      <a:pt x="68" y="74"/>
                    </a:lnTo>
                    <a:lnTo>
                      <a:pt x="68" y="74"/>
                    </a:lnTo>
                    <a:lnTo>
                      <a:pt x="68" y="74"/>
                    </a:lnTo>
                    <a:lnTo>
                      <a:pt x="64" y="74"/>
                    </a:lnTo>
                    <a:lnTo>
                      <a:pt x="64" y="74"/>
                    </a:lnTo>
                    <a:lnTo>
                      <a:pt x="64" y="74"/>
                    </a:lnTo>
                    <a:lnTo>
                      <a:pt x="64" y="74"/>
                    </a:lnTo>
                    <a:lnTo>
                      <a:pt x="68" y="74"/>
                    </a:lnTo>
                    <a:lnTo>
                      <a:pt x="64" y="70"/>
                    </a:lnTo>
                    <a:lnTo>
                      <a:pt x="64" y="70"/>
                    </a:lnTo>
                    <a:lnTo>
                      <a:pt x="60" y="70"/>
                    </a:lnTo>
                    <a:lnTo>
                      <a:pt x="60" y="70"/>
                    </a:lnTo>
                    <a:lnTo>
                      <a:pt x="56" y="70"/>
                    </a:lnTo>
                    <a:lnTo>
                      <a:pt x="56" y="70"/>
                    </a:lnTo>
                    <a:lnTo>
                      <a:pt x="52" y="70"/>
                    </a:lnTo>
                    <a:lnTo>
                      <a:pt x="52" y="70"/>
                    </a:lnTo>
                    <a:lnTo>
                      <a:pt x="48" y="70"/>
                    </a:lnTo>
                    <a:lnTo>
                      <a:pt x="48" y="70"/>
                    </a:lnTo>
                    <a:lnTo>
                      <a:pt x="44" y="70"/>
                    </a:lnTo>
                    <a:lnTo>
                      <a:pt x="44" y="70"/>
                    </a:lnTo>
                    <a:lnTo>
                      <a:pt x="42" y="70"/>
                    </a:lnTo>
                    <a:lnTo>
                      <a:pt x="42" y="70"/>
                    </a:lnTo>
                    <a:lnTo>
                      <a:pt x="38" y="70"/>
                    </a:lnTo>
                    <a:lnTo>
                      <a:pt x="34" y="70"/>
                    </a:lnTo>
                    <a:lnTo>
                      <a:pt x="34" y="70"/>
                    </a:lnTo>
                    <a:lnTo>
                      <a:pt x="34" y="74"/>
                    </a:lnTo>
                    <a:lnTo>
                      <a:pt x="30" y="74"/>
                    </a:lnTo>
                    <a:lnTo>
                      <a:pt x="30" y="74"/>
                    </a:lnTo>
                    <a:lnTo>
                      <a:pt x="26" y="74"/>
                    </a:lnTo>
                    <a:lnTo>
                      <a:pt x="26" y="74"/>
                    </a:lnTo>
                    <a:lnTo>
                      <a:pt x="26" y="74"/>
                    </a:lnTo>
                    <a:lnTo>
                      <a:pt x="22" y="74"/>
                    </a:lnTo>
                    <a:lnTo>
                      <a:pt x="22" y="74"/>
                    </a:lnTo>
                    <a:lnTo>
                      <a:pt x="22" y="74"/>
                    </a:lnTo>
                    <a:lnTo>
                      <a:pt x="22" y="74"/>
                    </a:lnTo>
                    <a:lnTo>
                      <a:pt x="22" y="74"/>
                    </a:lnTo>
                    <a:lnTo>
                      <a:pt x="22" y="74"/>
                    </a:lnTo>
                    <a:lnTo>
                      <a:pt x="18" y="74"/>
                    </a:lnTo>
                    <a:lnTo>
                      <a:pt x="18" y="76"/>
                    </a:lnTo>
                    <a:lnTo>
                      <a:pt x="14" y="76"/>
                    </a:lnTo>
                    <a:lnTo>
                      <a:pt x="14" y="76"/>
                    </a:lnTo>
                    <a:lnTo>
                      <a:pt x="14" y="76"/>
                    </a:lnTo>
                    <a:lnTo>
                      <a:pt x="14" y="76"/>
                    </a:lnTo>
                    <a:lnTo>
                      <a:pt x="14" y="76"/>
                    </a:lnTo>
                    <a:lnTo>
                      <a:pt x="14" y="76"/>
                    </a:lnTo>
                    <a:lnTo>
                      <a:pt x="14" y="76"/>
                    </a:lnTo>
                    <a:lnTo>
                      <a:pt x="12" y="74"/>
                    </a:lnTo>
                    <a:lnTo>
                      <a:pt x="12" y="74"/>
                    </a:lnTo>
                    <a:lnTo>
                      <a:pt x="12" y="74"/>
                    </a:lnTo>
                    <a:lnTo>
                      <a:pt x="12" y="74"/>
                    </a:lnTo>
                    <a:lnTo>
                      <a:pt x="12" y="74"/>
                    </a:lnTo>
                    <a:lnTo>
                      <a:pt x="14" y="70"/>
                    </a:lnTo>
                    <a:lnTo>
                      <a:pt x="14" y="74"/>
                    </a:lnTo>
                    <a:lnTo>
                      <a:pt x="18" y="74"/>
                    </a:lnTo>
                    <a:lnTo>
                      <a:pt x="18" y="74"/>
                    </a:lnTo>
                    <a:lnTo>
                      <a:pt x="18" y="74"/>
                    </a:lnTo>
                    <a:lnTo>
                      <a:pt x="18" y="74"/>
                    </a:lnTo>
                    <a:lnTo>
                      <a:pt x="18" y="74"/>
                    </a:lnTo>
                    <a:lnTo>
                      <a:pt x="22" y="74"/>
                    </a:lnTo>
                    <a:lnTo>
                      <a:pt x="22" y="74"/>
                    </a:lnTo>
                    <a:lnTo>
                      <a:pt x="22" y="70"/>
                    </a:lnTo>
                    <a:lnTo>
                      <a:pt x="22" y="70"/>
                    </a:lnTo>
                    <a:lnTo>
                      <a:pt x="22" y="74"/>
                    </a:lnTo>
                    <a:lnTo>
                      <a:pt x="26" y="74"/>
                    </a:lnTo>
                    <a:lnTo>
                      <a:pt x="26" y="74"/>
                    </a:lnTo>
                    <a:lnTo>
                      <a:pt x="26" y="74"/>
                    </a:lnTo>
                    <a:lnTo>
                      <a:pt x="26" y="74"/>
                    </a:lnTo>
                    <a:lnTo>
                      <a:pt x="26" y="74"/>
                    </a:lnTo>
                    <a:lnTo>
                      <a:pt x="26" y="74"/>
                    </a:lnTo>
                    <a:lnTo>
                      <a:pt x="30" y="74"/>
                    </a:lnTo>
                    <a:lnTo>
                      <a:pt x="30" y="74"/>
                    </a:lnTo>
                    <a:lnTo>
                      <a:pt x="30" y="74"/>
                    </a:lnTo>
                    <a:lnTo>
                      <a:pt x="30" y="70"/>
                    </a:lnTo>
                    <a:lnTo>
                      <a:pt x="30" y="70"/>
                    </a:lnTo>
                    <a:lnTo>
                      <a:pt x="30" y="70"/>
                    </a:lnTo>
                    <a:lnTo>
                      <a:pt x="30" y="70"/>
                    </a:lnTo>
                    <a:lnTo>
                      <a:pt x="30" y="70"/>
                    </a:lnTo>
                    <a:lnTo>
                      <a:pt x="34" y="70"/>
                    </a:lnTo>
                    <a:lnTo>
                      <a:pt x="34" y="66"/>
                    </a:lnTo>
                    <a:lnTo>
                      <a:pt x="30" y="66"/>
                    </a:lnTo>
                    <a:lnTo>
                      <a:pt x="30" y="70"/>
                    </a:lnTo>
                    <a:lnTo>
                      <a:pt x="30" y="70"/>
                    </a:lnTo>
                    <a:lnTo>
                      <a:pt x="30" y="70"/>
                    </a:lnTo>
                    <a:lnTo>
                      <a:pt x="30" y="70"/>
                    </a:lnTo>
                    <a:lnTo>
                      <a:pt x="30" y="70"/>
                    </a:lnTo>
                    <a:lnTo>
                      <a:pt x="30" y="70"/>
                    </a:lnTo>
                    <a:lnTo>
                      <a:pt x="30" y="74"/>
                    </a:lnTo>
                    <a:lnTo>
                      <a:pt x="30" y="74"/>
                    </a:lnTo>
                    <a:lnTo>
                      <a:pt x="30" y="74"/>
                    </a:lnTo>
                    <a:lnTo>
                      <a:pt x="30" y="74"/>
                    </a:lnTo>
                    <a:lnTo>
                      <a:pt x="26" y="70"/>
                    </a:lnTo>
                    <a:lnTo>
                      <a:pt x="26" y="70"/>
                    </a:lnTo>
                    <a:lnTo>
                      <a:pt x="26" y="74"/>
                    </a:lnTo>
                    <a:lnTo>
                      <a:pt x="26" y="74"/>
                    </a:lnTo>
                    <a:lnTo>
                      <a:pt x="22" y="70"/>
                    </a:lnTo>
                    <a:lnTo>
                      <a:pt x="22" y="70"/>
                    </a:lnTo>
                    <a:lnTo>
                      <a:pt x="22" y="70"/>
                    </a:lnTo>
                    <a:lnTo>
                      <a:pt x="22" y="70"/>
                    </a:lnTo>
                    <a:lnTo>
                      <a:pt x="22" y="70"/>
                    </a:lnTo>
                    <a:lnTo>
                      <a:pt x="22" y="70"/>
                    </a:lnTo>
                    <a:lnTo>
                      <a:pt x="22" y="74"/>
                    </a:lnTo>
                    <a:lnTo>
                      <a:pt x="22" y="70"/>
                    </a:lnTo>
                    <a:lnTo>
                      <a:pt x="18" y="74"/>
                    </a:lnTo>
                    <a:lnTo>
                      <a:pt x="18" y="74"/>
                    </a:lnTo>
                    <a:lnTo>
                      <a:pt x="18" y="74"/>
                    </a:lnTo>
                    <a:lnTo>
                      <a:pt x="18" y="74"/>
                    </a:lnTo>
                    <a:lnTo>
                      <a:pt x="18" y="74"/>
                    </a:lnTo>
                    <a:lnTo>
                      <a:pt x="14" y="70"/>
                    </a:lnTo>
                    <a:lnTo>
                      <a:pt x="14" y="70"/>
                    </a:lnTo>
                    <a:lnTo>
                      <a:pt x="14" y="70"/>
                    </a:lnTo>
                    <a:lnTo>
                      <a:pt x="14" y="70"/>
                    </a:lnTo>
                    <a:lnTo>
                      <a:pt x="14" y="70"/>
                    </a:lnTo>
                    <a:lnTo>
                      <a:pt x="14" y="70"/>
                    </a:lnTo>
                    <a:lnTo>
                      <a:pt x="14" y="70"/>
                    </a:lnTo>
                    <a:lnTo>
                      <a:pt x="14" y="74"/>
                    </a:lnTo>
                    <a:lnTo>
                      <a:pt x="12" y="74"/>
                    </a:lnTo>
                    <a:lnTo>
                      <a:pt x="12" y="74"/>
                    </a:lnTo>
                    <a:lnTo>
                      <a:pt x="12" y="70"/>
                    </a:lnTo>
                    <a:lnTo>
                      <a:pt x="12" y="70"/>
                    </a:lnTo>
                    <a:lnTo>
                      <a:pt x="12" y="66"/>
                    </a:lnTo>
                    <a:lnTo>
                      <a:pt x="12" y="66"/>
                    </a:lnTo>
                    <a:lnTo>
                      <a:pt x="12" y="66"/>
                    </a:lnTo>
                    <a:lnTo>
                      <a:pt x="12" y="66"/>
                    </a:lnTo>
                    <a:lnTo>
                      <a:pt x="12" y="66"/>
                    </a:lnTo>
                    <a:lnTo>
                      <a:pt x="12" y="62"/>
                    </a:lnTo>
                    <a:lnTo>
                      <a:pt x="12" y="62"/>
                    </a:lnTo>
                    <a:lnTo>
                      <a:pt x="14" y="62"/>
                    </a:lnTo>
                    <a:lnTo>
                      <a:pt x="14" y="62"/>
                    </a:lnTo>
                    <a:lnTo>
                      <a:pt x="22" y="62"/>
                    </a:lnTo>
                    <a:lnTo>
                      <a:pt x="26" y="62"/>
                    </a:lnTo>
                    <a:lnTo>
                      <a:pt x="26" y="62"/>
                    </a:lnTo>
                    <a:lnTo>
                      <a:pt x="26" y="62"/>
                    </a:lnTo>
                    <a:lnTo>
                      <a:pt x="26" y="62"/>
                    </a:lnTo>
                    <a:lnTo>
                      <a:pt x="26" y="58"/>
                    </a:lnTo>
                    <a:lnTo>
                      <a:pt x="30" y="58"/>
                    </a:lnTo>
                    <a:lnTo>
                      <a:pt x="34" y="58"/>
                    </a:lnTo>
                    <a:lnTo>
                      <a:pt x="34" y="58"/>
                    </a:lnTo>
                    <a:lnTo>
                      <a:pt x="34" y="58"/>
                    </a:lnTo>
                    <a:lnTo>
                      <a:pt x="34" y="58"/>
                    </a:lnTo>
                    <a:lnTo>
                      <a:pt x="34" y="58"/>
                    </a:lnTo>
                    <a:lnTo>
                      <a:pt x="34" y="58"/>
                    </a:lnTo>
                    <a:lnTo>
                      <a:pt x="34" y="58"/>
                    </a:lnTo>
                    <a:lnTo>
                      <a:pt x="34" y="58"/>
                    </a:lnTo>
                    <a:lnTo>
                      <a:pt x="34" y="54"/>
                    </a:lnTo>
                    <a:lnTo>
                      <a:pt x="34" y="54"/>
                    </a:lnTo>
                    <a:lnTo>
                      <a:pt x="34" y="54"/>
                    </a:lnTo>
                    <a:lnTo>
                      <a:pt x="38" y="54"/>
                    </a:lnTo>
                    <a:lnTo>
                      <a:pt x="38" y="54"/>
                    </a:lnTo>
                    <a:lnTo>
                      <a:pt x="38" y="54"/>
                    </a:lnTo>
                    <a:lnTo>
                      <a:pt x="38" y="54"/>
                    </a:lnTo>
                    <a:lnTo>
                      <a:pt x="38" y="54"/>
                    </a:lnTo>
                    <a:lnTo>
                      <a:pt x="38" y="54"/>
                    </a:lnTo>
                    <a:lnTo>
                      <a:pt x="38" y="58"/>
                    </a:lnTo>
                    <a:lnTo>
                      <a:pt x="38" y="58"/>
                    </a:lnTo>
                    <a:lnTo>
                      <a:pt x="42" y="58"/>
                    </a:lnTo>
                    <a:lnTo>
                      <a:pt x="42" y="58"/>
                    </a:lnTo>
                    <a:lnTo>
                      <a:pt x="42" y="58"/>
                    </a:lnTo>
                    <a:lnTo>
                      <a:pt x="42" y="58"/>
                    </a:lnTo>
                    <a:lnTo>
                      <a:pt x="42" y="58"/>
                    </a:lnTo>
                    <a:lnTo>
                      <a:pt x="42" y="58"/>
                    </a:lnTo>
                    <a:lnTo>
                      <a:pt x="42" y="58"/>
                    </a:lnTo>
                    <a:lnTo>
                      <a:pt x="44" y="58"/>
                    </a:lnTo>
                    <a:lnTo>
                      <a:pt x="44" y="58"/>
                    </a:lnTo>
                    <a:lnTo>
                      <a:pt x="44" y="62"/>
                    </a:lnTo>
                    <a:lnTo>
                      <a:pt x="48" y="62"/>
                    </a:lnTo>
                    <a:lnTo>
                      <a:pt x="48" y="62"/>
                    </a:lnTo>
                    <a:lnTo>
                      <a:pt x="48" y="62"/>
                    </a:lnTo>
                    <a:lnTo>
                      <a:pt x="48" y="62"/>
                    </a:lnTo>
                    <a:lnTo>
                      <a:pt x="48" y="58"/>
                    </a:lnTo>
                    <a:lnTo>
                      <a:pt x="52" y="58"/>
                    </a:lnTo>
                    <a:lnTo>
                      <a:pt x="52" y="58"/>
                    </a:lnTo>
                    <a:lnTo>
                      <a:pt x="52" y="58"/>
                    </a:lnTo>
                    <a:lnTo>
                      <a:pt x="52" y="58"/>
                    </a:lnTo>
                    <a:lnTo>
                      <a:pt x="52" y="58"/>
                    </a:lnTo>
                    <a:lnTo>
                      <a:pt x="52" y="58"/>
                    </a:lnTo>
                    <a:lnTo>
                      <a:pt x="56" y="58"/>
                    </a:lnTo>
                    <a:lnTo>
                      <a:pt x="56" y="58"/>
                    </a:lnTo>
                    <a:lnTo>
                      <a:pt x="56" y="58"/>
                    </a:lnTo>
                    <a:lnTo>
                      <a:pt x="56" y="58"/>
                    </a:lnTo>
                    <a:lnTo>
                      <a:pt x="56" y="54"/>
                    </a:lnTo>
                    <a:lnTo>
                      <a:pt x="52" y="54"/>
                    </a:lnTo>
                    <a:lnTo>
                      <a:pt x="52" y="54"/>
                    </a:lnTo>
                    <a:lnTo>
                      <a:pt x="52" y="54"/>
                    </a:lnTo>
                    <a:lnTo>
                      <a:pt x="52" y="54"/>
                    </a:lnTo>
                    <a:lnTo>
                      <a:pt x="52" y="54"/>
                    </a:lnTo>
                    <a:lnTo>
                      <a:pt x="52" y="54"/>
                    </a:lnTo>
                    <a:lnTo>
                      <a:pt x="48" y="54"/>
                    </a:lnTo>
                    <a:lnTo>
                      <a:pt x="48" y="54"/>
                    </a:lnTo>
                    <a:lnTo>
                      <a:pt x="48" y="54"/>
                    </a:lnTo>
                    <a:lnTo>
                      <a:pt x="48" y="54"/>
                    </a:lnTo>
                    <a:lnTo>
                      <a:pt x="48" y="58"/>
                    </a:lnTo>
                    <a:lnTo>
                      <a:pt x="44" y="58"/>
                    </a:lnTo>
                    <a:lnTo>
                      <a:pt x="44" y="54"/>
                    </a:lnTo>
                    <a:lnTo>
                      <a:pt x="44" y="54"/>
                    </a:lnTo>
                    <a:lnTo>
                      <a:pt x="44" y="54"/>
                    </a:lnTo>
                    <a:lnTo>
                      <a:pt x="44" y="54"/>
                    </a:lnTo>
                    <a:lnTo>
                      <a:pt x="44" y="54"/>
                    </a:lnTo>
                    <a:lnTo>
                      <a:pt x="44" y="54"/>
                    </a:lnTo>
                    <a:lnTo>
                      <a:pt x="44" y="54"/>
                    </a:lnTo>
                    <a:lnTo>
                      <a:pt x="44" y="54"/>
                    </a:lnTo>
                    <a:lnTo>
                      <a:pt x="44" y="54"/>
                    </a:lnTo>
                    <a:lnTo>
                      <a:pt x="44" y="54"/>
                    </a:lnTo>
                    <a:lnTo>
                      <a:pt x="44" y="54"/>
                    </a:lnTo>
                    <a:lnTo>
                      <a:pt x="42" y="54"/>
                    </a:lnTo>
                    <a:lnTo>
                      <a:pt x="42" y="54"/>
                    </a:lnTo>
                    <a:lnTo>
                      <a:pt x="42" y="54"/>
                    </a:lnTo>
                    <a:lnTo>
                      <a:pt x="42" y="54"/>
                    </a:lnTo>
                    <a:lnTo>
                      <a:pt x="42" y="54"/>
                    </a:lnTo>
                    <a:lnTo>
                      <a:pt x="42" y="54"/>
                    </a:lnTo>
                    <a:lnTo>
                      <a:pt x="42" y="52"/>
                    </a:lnTo>
                    <a:lnTo>
                      <a:pt x="42" y="52"/>
                    </a:lnTo>
                    <a:lnTo>
                      <a:pt x="42" y="52"/>
                    </a:lnTo>
                    <a:lnTo>
                      <a:pt x="42" y="52"/>
                    </a:lnTo>
                    <a:lnTo>
                      <a:pt x="42" y="52"/>
                    </a:lnTo>
                    <a:lnTo>
                      <a:pt x="42" y="52"/>
                    </a:lnTo>
                    <a:lnTo>
                      <a:pt x="38" y="52"/>
                    </a:lnTo>
                    <a:lnTo>
                      <a:pt x="38" y="52"/>
                    </a:lnTo>
                    <a:lnTo>
                      <a:pt x="34" y="52"/>
                    </a:lnTo>
                    <a:lnTo>
                      <a:pt x="34" y="52"/>
                    </a:lnTo>
                    <a:lnTo>
                      <a:pt x="34" y="52"/>
                    </a:lnTo>
                    <a:lnTo>
                      <a:pt x="34" y="52"/>
                    </a:lnTo>
                    <a:lnTo>
                      <a:pt x="34" y="52"/>
                    </a:lnTo>
                    <a:lnTo>
                      <a:pt x="34" y="52"/>
                    </a:lnTo>
                    <a:lnTo>
                      <a:pt x="34" y="52"/>
                    </a:lnTo>
                    <a:lnTo>
                      <a:pt x="30" y="52"/>
                    </a:lnTo>
                    <a:lnTo>
                      <a:pt x="30" y="52"/>
                    </a:lnTo>
                    <a:lnTo>
                      <a:pt x="30" y="52"/>
                    </a:lnTo>
                    <a:lnTo>
                      <a:pt x="30" y="54"/>
                    </a:lnTo>
                    <a:lnTo>
                      <a:pt x="30" y="54"/>
                    </a:lnTo>
                    <a:lnTo>
                      <a:pt x="30" y="54"/>
                    </a:lnTo>
                    <a:lnTo>
                      <a:pt x="30" y="54"/>
                    </a:lnTo>
                    <a:lnTo>
                      <a:pt x="30" y="54"/>
                    </a:lnTo>
                    <a:lnTo>
                      <a:pt x="26" y="54"/>
                    </a:lnTo>
                    <a:lnTo>
                      <a:pt x="22" y="54"/>
                    </a:lnTo>
                    <a:lnTo>
                      <a:pt x="22" y="54"/>
                    </a:lnTo>
                    <a:lnTo>
                      <a:pt x="14" y="54"/>
                    </a:lnTo>
                    <a:lnTo>
                      <a:pt x="14" y="54"/>
                    </a:lnTo>
                    <a:lnTo>
                      <a:pt x="14" y="52"/>
                    </a:lnTo>
                    <a:lnTo>
                      <a:pt x="14" y="52"/>
                    </a:lnTo>
                    <a:lnTo>
                      <a:pt x="14" y="52"/>
                    </a:lnTo>
                    <a:lnTo>
                      <a:pt x="14" y="52"/>
                    </a:lnTo>
                    <a:lnTo>
                      <a:pt x="14" y="52"/>
                    </a:lnTo>
                    <a:lnTo>
                      <a:pt x="14" y="52"/>
                    </a:lnTo>
                    <a:lnTo>
                      <a:pt x="14" y="52"/>
                    </a:lnTo>
                    <a:lnTo>
                      <a:pt x="14" y="52"/>
                    </a:lnTo>
                    <a:lnTo>
                      <a:pt x="14" y="48"/>
                    </a:lnTo>
                    <a:lnTo>
                      <a:pt x="14" y="52"/>
                    </a:lnTo>
                    <a:lnTo>
                      <a:pt x="14" y="52"/>
                    </a:lnTo>
                    <a:lnTo>
                      <a:pt x="12" y="52"/>
                    </a:lnTo>
                    <a:lnTo>
                      <a:pt x="12" y="52"/>
                    </a:lnTo>
                    <a:lnTo>
                      <a:pt x="12" y="48"/>
                    </a:lnTo>
                    <a:lnTo>
                      <a:pt x="14" y="48"/>
                    </a:lnTo>
                    <a:lnTo>
                      <a:pt x="14" y="48"/>
                    </a:lnTo>
                    <a:lnTo>
                      <a:pt x="14" y="48"/>
                    </a:lnTo>
                    <a:lnTo>
                      <a:pt x="14" y="48"/>
                    </a:lnTo>
                    <a:lnTo>
                      <a:pt x="14" y="48"/>
                    </a:lnTo>
                    <a:lnTo>
                      <a:pt x="14" y="48"/>
                    </a:lnTo>
                    <a:lnTo>
                      <a:pt x="14" y="48"/>
                    </a:lnTo>
                    <a:lnTo>
                      <a:pt x="14" y="48"/>
                    </a:lnTo>
                    <a:lnTo>
                      <a:pt x="18" y="44"/>
                    </a:lnTo>
                    <a:lnTo>
                      <a:pt x="18" y="44"/>
                    </a:lnTo>
                    <a:lnTo>
                      <a:pt x="18" y="44"/>
                    </a:lnTo>
                    <a:lnTo>
                      <a:pt x="18" y="44"/>
                    </a:lnTo>
                    <a:lnTo>
                      <a:pt x="18" y="44"/>
                    </a:lnTo>
                    <a:lnTo>
                      <a:pt x="14" y="44"/>
                    </a:lnTo>
                    <a:lnTo>
                      <a:pt x="14" y="48"/>
                    </a:lnTo>
                    <a:lnTo>
                      <a:pt x="14" y="48"/>
                    </a:lnTo>
                    <a:lnTo>
                      <a:pt x="14" y="48"/>
                    </a:lnTo>
                    <a:lnTo>
                      <a:pt x="14" y="48"/>
                    </a:lnTo>
                    <a:lnTo>
                      <a:pt x="12" y="48"/>
                    </a:lnTo>
                    <a:lnTo>
                      <a:pt x="12" y="48"/>
                    </a:lnTo>
                    <a:lnTo>
                      <a:pt x="12" y="44"/>
                    </a:lnTo>
                    <a:lnTo>
                      <a:pt x="12" y="44"/>
                    </a:lnTo>
                    <a:lnTo>
                      <a:pt x="12" y="44"/>
                    </a:lnTo>
                    <a:lnTo>
                      <a:pt x="12" y="44"/>
                    </a:lnTo>
                    <a:lnTo>
                      <a:pt x="12" y="40"/>
                    </a:lnTo>
                    <a:lnTo>
                      <a:pt x="12" y="40"/>
                    </a:lnTo>
                    <a:lnTo>
                      <a:pt x="8" y="40"/>
                    </a:lnTo>
                    <a:lnTo>
                      <a:pt x="8" y="40"/>
                    </a:lnTo>
                    <a:lnTo>
                      <a:pt x="8" y="40"/>
                    </a:lnTo>
                    <a:lnTo>
                      <a:pt x="8" y="40"/>
                    </a:lnTo>
                    <a:lnTo>
                      <a:pt x="8" y="40"/>
                    </a:lnTo>
                    <a:lnTo>
                      <a:pt x="8" y="36"/>
                    </a:lnTo>
                    <a:lnTo>
                      <a:pt x="8" y="36"/>
                    </a:lnTo>
                    <a:lnTo>
                      <a:pt x="8" y="36"/>
                    </a:lnTo>
                    <a:lnTo>
                      <a:pt x="8" y="36"/>
                    </a:lnTo>
                    <a:lnTo>
                      <a:pt x="8" y="36"/>
                    </a:lnTo>
                    <a:lnTo>
                      <a:pt x="4" y="36"/>
                    </a:lnTo>
                    <a:lnTo>
                      <a:pt x="4" y="36"/>
                    </a:lnTo>
                    <a:lnTo>
                      <a:pt x="4" y="36"/>
                    </a:lnTo>
                    <a:lnTo>
                      <a:pt x="4" y="36"/>
                    </a:lnTo>
                    <a:lnTo>
                      <a:pt x="4" y="36"/>
                    </a:lnTo>
                    <a:lnTo>
                      <a:pt x="4" y="36"/>
                    </a:lnTo>
                    <a:lnTo>
                      <a:pt x="0" y="36"/>
                    </a:lnTo>
                    <a:lnTo>
                      <a:pt x="4" y="32"/>
                    </a:lnTo>
                    <a:lnTo>
                      <a:pt x="4" y="32"/>
                    </a:lnTo>
                    <a:lnTo>
                      <a:pt x="4" y="32"/>
                    </a:lnTo>
                    <a:lnTo>
                      <a:pt x="4" y="32"/>
                    </a:lnTo>
                    <a:lnTo>
                      <a:pt x="8" y="32"/>
                    </a:lnTo>
                    <a:lnTo>
                      <a:pt x="8" y="32"/>
                    </a:lnTo>
                    <a:lnTo>
                      <a:pt x="8" y="32"/>
                    </a:lnTo>
                    <a:lnTo>
                      <a:pt x="8" y="32"/>
                    </a:lnTo>
                    <a:lnTo>
                      <a:pt x="8" y="32"/>
                    </a:lnTo>
                    <a:lnTo>
                      <a:pt x="12" y="28"/>
                    </a:lnTo>
                    <a:lnTo>
                      <a:pt x="12" y="26"/>
                    </a:lnTo>
                    <a:lnTo>
                      <a:pt x="12" y="26"/>
                    </a:lnTo>
                    <a:lnTo>
                      <a:pt x="12" y="26"/>
                    </a:lnTo>
                    <a:lnTo>
                      <a:pt x="12" y="22"/>
                    </a:lnTo>
                    <a:lnTo>
                      <a:pt x="12" y="22"/>
                    </a:lnTo>
                    <a:lnTo>
                      <a:pt x="14" y="22"/>
                    </a:lnTo>
                    <a:lnTo>
                      <a:pt x="14" y="22"/>
                    </a:lnTo>
                    <a:lnTo>
                      <a:pt x="14" y="22"/>
                    </a:lnTo>
                    <a:lnTo>
                      <a:pt x="14" y="22"/>
                    </a:lnTo>
                    <a:lnTo>
                      <a:pt x="14" y="18"/>
                    </a:lnTo>
                    <a:lnTo>
                      <a:pt x="14" y="18"/>
                    </a:lnTo>
                    <a:lnTo>
                      <a:pt x="14" y="18"/>
                    </a:lnTo>
                    <a:lnTo>
                      <a:pt x="14" y="18"/>
                    </a:lnTo>
                    <a:lnTo>
                      <a:pt x="14" y="14"/>
                    </a:lnTo>
                    <a:lnTo>
                      <a:pt x="14" y="10"/>
                    </a:lnTo>
                    <a:lnTo>
                      <a:pt x="14" y="10"/>
                    </a:lnTo>
                    <a:lnTo>
                      <a:pt x="18" y="10"/>
                    </a:lnTo>
                    <a:lnTo>
                      <a:pt x="18" y="6"/>
                    </a:lnTo>
                    <a:lnTo>
                      <a:pt x="18" y="6"/>
                    </a:lnTo>
                    <a:lnTo>
                      <a:pt x="18" y="6"/>
                    </a:lnTo>
                    <a:lnTo>
                      <a:pt x="18" y="6"/>
                    </a:lnTo>
                    <a:lnTo>
                      <a:pt x="18" y="2"/>
                    </a:lnTo>
                    <a:lnTo>
                      <a:pt x="18" y="2"/>
                    </a:lnTo>
                    <a:lnTo>
                      <a:pt x="22" y="2"/>
                    </a:lnTo>
                    <a:lnTo>
                      <a:pt x="22" y="2"/>
                    </a:lnTo>
                    <a:lnTo>
                      <a:pt x="22" y="2"/>
                    </a:lnTo>
                    <a:lnTo>
                      <a:pt x="22" y="2"/>
                    </a:lnTo>
                    <a:lnTo>
                      <a:pt x="22" y="2"/>
                    </a:lnTo>
                    <a:lnTo>
                      <a:pt x="26" y="2"/>
                    </a:lnTo>
                    <a:lnTo>
                      <a:pt x="26" y="2"/>
                    </a:lnTo>
                    <a:lnTo>
                      <a:pt x="26" y="2"/>
                    </a:lnTo>
                    <a:lnTo>
                      <a:pt x="26" y="2"/>
                    </a:lnTo>
                    <a:lnTo>
                      <a:pt x="26" y="2"/>
                    </a:lnTo>
                    <a:lnTo>
                      <a:pt x="30" y="2"/>
                    </a:lnTo>
                    <a:lnTo>
                      <a:pt x="30" y="2"/>
                    </a:lnTo>
                    <a:lnTo>
                      <a:pt x="30" y="2"/>
                    </a:lnTo>
                    <a:lnTo>
                      <a:pt x="30" y="2"/>
                    </a:lnTo>
                    <a:lnTo>
                      <a:pt x="34" y="2"/>
                    </a:lnTo>
                    <a:lnTo>
                      <a:pt x="34" y="2"/>
                    </a:lnTo>
                    <a:lnTo>
                      <a:pt x="38" y="2"/>
                    </a:lnTo>
                    <a:lnTo>
                      <a:pt x="38" y="2"/>
                    </a:lnTo>
                    <a:lnTo>
                      <a:pt x="38" y="2"/>
                    </a:lnTo>
                    <a:lnTo>
                      <a:pt x="38" y="0"/>
                    </a:lnTo>
                    <a:lnTo>
                      <a:pt x="38" y="2"/>
                    </a:lnTo>
                    <a:lnTo>
                      <a:pt x="38" y="2"/>
                    </a:lnTo>
                    <a:lnTo>
                      <a:pt x="38" y="2"/>
                    </a:lnTo>
                    <a:lnTo>
                      <a:pt x="38" y="2"/>
                    </a:lnTo>
                    <a:lnTo>
                      <a:pt x="42" y="2"/>
                    </a:lnTo>
                    <a:lnTo>
                      <a:pt x="42" y="2"/>
                    </a:lnTo>
                    <a:lnTo>
                      <a:pt x="42" y="2"/>
                    </a:lnTo>
                    <a:lnTo>
                      <a:pt x="44" y="2"/>
                    </a:lnTo>
                    <a:lnTo>
                      <a:pt x="44" y="2"/>
                    </a:lnTo>
                    <a:lnTo>
                      <a:pt x="44" y="2"/>
                    </a:lnTo>
                    <a:lnTo>
                      <a:pt x="48" y="2"/>
                    </a:lnTo>
                    <a:lnTo>
                      <a:pt x="48" y="2"/>
                    </a:lnTo>
                    <a:lnTo>
                      <a:pt x="52" y="6"/>
                    </a:lnTo>
                    <a:lnTo>
                      <a:pt x="52" y="6"/>
                    </a:lnTo>
                    <a:lnTo>
                      <a:pt x="52" y="10"/>
                    </a:lnTo>
                    <a:lnTo>
                      <a:pt x="56" y="10"/>
                    </a:lnTo>
                    <a:lnTo>
                      <a:pt x="56" y="10"/>
                    </a:lnTo>
                    <a:lnTo>
                      <a:pt x="56" y="10"/>
                    </a:lnTo>
                    <a:lnTo>
                      <a:pt x="56" y="10"/>
                    </a:lnTo>
                    <a:lnTo>
                      <a:pt x="56" y="10"/>
                    </a:lnTo>
                    <a:lnTo>
                      <a:pt x="56" y="10"/>
                    </a:lnTo>
                    <a:lnTo>
                      <a:pt x="56" y="10"/>
                    </a:lnTo>
                    <a:lnTo>
                      <a:pt x="60" y="10"/>
                    </a:lnTo>
                    <a:lnTo>
                      <a:pt x="60" y="10"/>
                    </a:lnTo>
                    <a:lnTo>
                      <a:pt x="60" y="14"/>
                    </a:lnTo>
                    <a:lnTo>
                      <a:pt x="64" y="18"/>
                    </a:lnTo>
                    <a:lnTo>
                      <a:pt x="64" y="18"/>
                    </a:lnTo>
                    <a:lnTo>
                      <a:pt x="64" y="22"/>
                    </a:lnTo>
                    <a:lnTo>
                      <a:pt x="64" y="22"/>
                    </a:lnTo>
                    <a:lnTo>
                      <a:pt x="64" y="22"/>
                    </a:lnTo>
                    <a:lnTo>
                      <a:pt x="68" y="22"/>
                    </a:lnTo>
                    <a:lnTo>
                      <a:pt x="68" y="26"/>
                    </a:lnTo>
                    <a:lnTo>
                      <a:pt x="68" y="26"/>
                    </a:lnTo>
                    <a:lnTo>
                      <a:pt x="68" y="26"/>
                    </a:lnTo>
                    <a:lnTo>
                      <a:pt x="68" y="26"/>
                    </a:lnTo>
                    <a:lnTo>
                      <a:pt x="68" y="26"/>
                    </a:lnTo>
                    <a:lnTo>
                      <a:pt x="68" y="26"/>
                    </a:lnTo>
                    <a:lnTo>
                      <a:pt x="68" y="26"/>
                    </a:lnTo>
                    <a:lnTo>
                      <a:pt x="68" y="26"/>
                    </a:lnTo>
                    <a:lnTo>
                      <a:pt x="68" y="26"/>
                    </a:lnTo>
                    <a:lnTo>
                      <a:pt x="68" y="28"/>
                    </a:lnTo>
                    <a:lnTo>
                      <a:pt x="70" y="28"/>
                    </a:lnTo>
                    <a:lnTo>
                      <a:pt x="70" y="28"/>
                    </a:lnTo>
                    <a:lnTo>
                      <a:pt x="70" y="28"/>
                    </a:lnTo>
                    <a:lnTo>
                      <a:pt x="70" y="28"/>
                    </a:lnTo>
                    <a:lnTo>
                      <a:pt x="74" y="28"/>
                    </a:lnTo>
                    <a:lnTo>
                      <a:pt x="74" y="32"/>
                    </a:lnTo>
                    <a:lnTo>
                      <a:pt x="74" y="32"/>
                    </a:lnTo>
                    <a:lnTo>
                      <a:pt x="74" y="32"/>
                    </a:lnTo>
                    <a:lnTo>
                      <a:pt x="74" y="32"/>
                    </a:lnTo>
                    <a:lnTo>
                      <a:pt x="78" y="32"/>
                    </a:lnTo>
                    <a:lnTo>
                      <a:pt x="78" y="36"/>
                    </a:lnTo>
                    <a:lnTo>
                      <a:pt x="78" y="36"/>
                    </a:lnTo>
                    <a:lnTo>
                      <a:pt x="78" y="40"/>
                    </a:lnTo>
                    <a:lnTo>
                      <a:pt x="78" y="40"/>
                    </a:lnTo>
                    <a:lnTo>
                      <a:pt x="78" y="40"/>
                    </a:lnTo>
                    <a:lnTo>
                      <a:pt x="78" y="40"/>
                    </a:lnTo>
                    <a:lnTo>
                      <a:pt x="78" y="44"/>
                    </a:lnTo>
                    <a:lnTo>
                      <a:pt x="82" y="44"/>
                    </a:lnTo>
                    <a:lnTo>
                      <a:pt x="82" y="44"/>
                    </a:lnTo>
                    <a:lnTo>
                      <a:pt x="78" y="48"/>
                    </a:lnTo>
                    <a:lnTo>
                      <a:pt x="78" y="48"/>
                    </a:lnTo>
                    <a:lnTo>
                      <a:pt x="78" y="48"/>
                    </a:lnTo>
                    <a:lnTo>
                      <a:pt x="82" y="48"/>
                    </a:lnTo>
                    <a:lnTo>
                      <a:pt x="82" y="48"/>
                    </a:lnTo>
                    <a:lnTo>
                      <a:pt x="82" y="48"/>
                    </a:lnTo>
                    <a:lnTo>
                      <a:pt x="82" y="52"/>
                    </a:lnTo>
                    <a:lnTo>
                      <a:pt x="82" y="52"/>
                    </a:lnTo>
                    <a:lnTo>
                      <a:pt x="82" y="52"/>
                    </a:lnTo>
                    <a:lnTo>
                      <a:pt x="82" y="52"/>
                    </a:lnTo>
                    <a:lnTo>
                      <a:pt x="82" y="52"/>
                    </a:lnTo>
                    <a:lnTo>
                      <a:pt x="82" y="52"/>
                    </a:lnTo>
                    <a:lnTo>
                      <a:pt x="78" y="52"/>
                    </a:lnTo>
                    <a:lnTo>
                      <a:pt x="78" y="52"/>
                    </a:lnTo>
                    <a:lnTo>
                      <a:pt x="78" y="52"/>
                    </a:lnTo>
                    <a:lnTo>
                      <a:pt x="78" y="54"/>
                    </a:lnTo>
                    <a:lnTo>
                      <a:pt x="78" y="54"/>
                    </a:lnTo>
                    <a:lnTo>
                      <a:pt x="78" y="54"/>
                    </a:lnTo>
                    <a:lnTo>
                      <a:pt x="82" y="54"/>
                    </a:lnTo>
                    <a:lnTo>
                      <a:pt x="82" y="58"/>
                    </a:lnTo>
                    <a:lnTo>
                      <a:pt x="82" y="58"/>
                    </a:lnTo>
                    <a:lnTo>
                      <a:pt x="82" y="58"/>
                    </a:lnTo>
                    <a:lnTo>
                      <a:pt x="82" y="58"/>
                    </a:lnTo>
                    <a:lnTo>
                      <a:pt x="82" y="58"/>
                    </a:lnTo>
                    <a:lnTo>
                      <a:pt x="86" y="58"/>
                    </a:lnTo>
                    <a:lnTo>
                      <a:pt x="86" y="58"/>
                    </a:lnTo>
                    <a:lnTo>
                      <a:pt x="86" y="58"/>
                    </a:lnTo>
                    <a:lnTo>
                      <a:pt x="86" y="58"/>
                    </a:lnTo>
                    <a:lnTo>
                      <a:pt x="86" y="62"/>
                    </a:lnTo>
                    <a:lnTo>
                      <a:pt x="86" y="62"/>
                    </a:lnTo>
                    <a:lnTo>
                      <a:pt x="86" y="62"/>
                    </a:lnTo>
                    <a:lnTo>
                      <a:pt x="86" y="62"/>
                    </a:lnTo>
                    <a:lnTo>
                      <a:pt x="90" y="62"/>
                    </a:lnTo>
                    <a:lnTo>
                      <a:pt x="90" y="66"/>
                    </a:lnTo>
                    <a:lnTo>
                      <a:pt x="90" y="66"/>
                    </a:lnTo>
                    <a:lnTo>
                      <a:pt x="90" y="66"/>
                    </a:lnTo>
                    <a:lnTo>
                      <a:pt x="90" y="70"/>
                    </a:lnTo>
                    <a:lnTo>
                      <a:pt x="90" y="74"/>
                    </a:lnTo>
                    <a:lnTo>
                      <a:pt x="90" y="74"/>
                    </a:lnTo>
                    <a:lnTo>
                      <a:pt x="90" y="74"/>
                    </a:lnTo>
                    <a:lnTo>
                      <a:pt x="90" y="74"/>
                    </a:lnTo>
                    <a:lnTo>
                      <a:pt x="90" y="74"/>
                    </a:lnTo>
                    <a:lnTo>
                      <a:pt x="90" y="7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69" name="Freeform 166">
                <a:extLst>
                  <a:ext uri="{FF2B5EF4-FFF2-40B4-BE49-F238E27FC236}">
                    <a16:creationId xmlns:a16="http://schemas.microsoft.com/office/drawing/2014/main" id="{A9EFE74C-2F89-73EB-0DC4-786FFB416FD0}"/>
                  </a:ext>
                </a:extLst>
              </p:cNvPr>
              <p:cNvSpPr>
                <a:spLocks noEditPoints="1"/>
              </p:cNvSpPr>
              <p:nvPr/>
            </p:nvSpPr>
            <p:spPr bwMode="auto">
              <a:xfrm>
                <a:off x="5429250" y="4680018"/>
                <a:ext cx="212725" cy="136525"/>
              </a:xfrm>
              <a:custGeom>
                <a:avLst/>
                <a:gdLst>
                  <a:gd name="T0" fmla="*/ 4 w 134"/>
                  <a:gd name="T1" fmla="*/ 86 h 86"/>
                  <a:gd name="T2" fmla="*/ 4 w 134"/>
                  <a:gd name="T3" fmla="*/ 86 h 86"/>
                  <a:gd name="T4" fmla="*/ 0 w 134"/>
                  <a:gd name="T5" fmla="*/ 86 h 86"/>
                  <a:gd name="T6" fmla="*/ 0 w 134"/>
                  <a:gd name="T7" fmla="*/ 86 h 86"/>
                  <a:gd name="T8" fmla="*/ 0 w 134"/>
                  <a:gd name="T9" fmla="*/ 86 h 86"/>
                  <a:gd name="T10" fmla="*/ 0 w 134"/>
                  <a:gd name="T11" fmla="*/ 86 h 86"/>
                  <a:gd name="T12" fmla="*/ 0 w 134"/>
                  <a:gd name="T13" fmla="*/ 86 h 86"/>
                  <a:gd name="T14" fmla="*/ 0 w 134"/>
                  <a:gd name="T15" fmla="*/ 86 h 86"/>
                  <a:gd name="T16" fmla="*/ 0 w 134"/>
                  <a:gd name="T17" fmla="*/ 86 h 86"/>
                  <a:gd name="T18" fmla="*/ 4 w 134"/>
                  <a:gd name="T19" fmla="*/ 86 h 86"/>
                  <a:gd name="T20" fmla="*/ 4 w 134"/>
                  <a:gd name="T21" fmla="*/ 86 h 86"/>
                  <a:gd name="T22" fmla="*/ 4 w 134"/>
                  <a:gd name="T23" fmla="*/ 86 h 86"/>
                  <a:gd name="T24" fmla="*/ 4 w 134"/>
                  <a:gd name="T25" fmla="*/ 86 h 86"/>
                  <a:gd name="T26" fmla="*/ 4 w 134"/>
                  <a:gd name="T27" fmla="*/ 82 h 86"/>
                  <a:gd name="T28" fmla="*/ 4 w 134"/>
                  <a:gd name="T29" fmla="*/ 82 h 86"/>
                  <a:gd name="T30" fmla="*/ 4 w 134"/>
                  <a:gd name="T31" fmla="*/ 82 h 86"/>
                  <a:gd name="T32" fmla="*/ 8 w 134"/>
                  <a:gd name="T33" fmla="*/ 82 h 86"/>
                  <a:gd name="T34" fmla="*/ 8 w 134"/>
                  <a:gd name="T35" fmla="*/ 86 h 86"/>
                  <a:gd name="T36" fmla="*/ 8 w 134"/>
                  <a:gd name="T37" fmla="*/ 86 h 86"/>
                  <a:gd name="T38" fmla="*/ 4 w 134"/>
                  <a:gd name="T39" fmla="*/ 86 h 86"/>
                  <a:gd name="T40" fmla="*/ 4 w 134"/>
                  <a:gd name="T41" fmla="*/ 86 h 86"/>
                  <a:gd name="T42" fmla="*/ 4 w 134"/>
                  <a:gd name="T43" fmla="*/ 86 h 86"/>
                  <a:gd name="T44" fmla="*/ 4 w 134"/>
                  <a:gd name="T45" fmla="*/ 86 h 86"/>
                  <a:gd name="T46" fmla="*/ 4 w 134"/>
                  <a:gd name="T47" fmla="*/ 86 h 86"/>
                  <a:gd name="T48" fmla="*/ 4 w 134"/>
                  <a:gd name="T49" fmla="*/ 86 h 86"/>
                  <a:gd name="T50" fmla="*/ 4 w 134"/>
                  <a:gd name="T51" fmla="*/ 86 h 86"/>
                  <a:gd name="T52" fmla="*/ 4 w 134"/>
                  <a:gd name="T53" fmla="*/ 86 h 86"/>
                  <a:gd name="T54" fmla="*/ 4 w 134"/>
                  <a:gd name="T55" fmla="*/ 86 h 86"/>
                  <a:gd name="T56" fmla="*/ 4 w 134"/>
                  <a:gd name="T57" fmla="*/ 86 h 86"/>
                  <a:gd name="T58" fmla="*/ 4 w 134"/>
                  <a:gd name="T59" fmla="*/ 86 h 86"/>
                  <a:gd name="T60" fmla="*/ 134 w 134"/>
                  <a:gd name="T61" fmla="*/ 4 h 86"/>
                  <a:gd name="T62" fmla="*/ 134 w 134"/>
                  <a:gd name="T63" fmla="*/ 4 h 86"/>
                  <a:gd name="T64" fmla="*/ 134 w 134"/>
                  <a:gd name="T65" fmla="*/ 4 h 86"/>
                  <a:gd name="T66" fmla="*/ 134 w 134"/>
                  <a:gd name="T67" fmla="*/ 4 h 86"/>
                  <a:gd name="T68" fmla="*/ 130 w 134"/>
                  <a:gd name="T69" fmla="*/ 4 h 86"/>
                  <a:gd name="T70" fmla="*/ 130 w 134"/>
                  <a:gd name="T71" fmla="*/ 0 h 86"/>
                  <a:gd name="T72" fmla="*/ 130 w 134"/>
                  <a:gd name="T73" fmla="*/ 0 h 86"/>
                  <a:gd name="T74" fmla="*/ 134 w 134"/>
                  <a:gd name="T75" fmla="*/ 0 h 86"/>
                  <a:gd name="T76" fmla="*/ 134 w 134"/>
                  <a:gd name="T77" fmla="*/ 4 h 86"/>
                  <a:gd name="T78" fmla="*/ 134 w 134"/>
                  <a:gd name="T79" fmla="*/ 4 h 86"/>
                  <a:gd name="T80" fmla="*/ 134 w 134"/>
                  <a:gd name="T81" fmla="*/ 4 h 86"/>
                  <a:gd name="T82" fmla="*/ 134 w 134"/>
                  <a:gd name="T83" fmla="*/ 4 h 86"/>
                  <a:gd name="T84" fmla="*/ 134 w 134"/>
                  <a:gd name="T85" fmla="*/ 4 h 86"/>
                  <a:gd name="T86" fmla="*/ 134 w 134"/>
                  <a:gd name="T87"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86">
                    <a:moveTo>
                      <a:pt x="4" y="86"/>
                    </a:moveTo>
                    <a:lnTo>
                      <a:pt x="4" y="86"/>
                    </a:lnTo>
                    <a:lnTo>
                      <a:pt x="0" y="86"/>
                    </a:lnTo>
                    <a:lnTo>
                      <a:pt x="0" y="86"/>
                    </a:lnTo>
                    <a:lnTo>
                      <a:pt x="0" y="86"/>
                    </a:lnTo>
                    <a:lnTo>
                      <a:pt x="0" y="86"/>
                    </a:lnTo>
                    <a:lnTo>
                      <a:pt x="0" y="86"/>
                    </a:lnTo>
                    <a:lnTo>
                      <a:pt x="0" y="86"/>
                    </a:lnTo>
                    <a:lnTo>
                      <a:pt x="0" y="86"/>
                    </a:lnTo>
                    <a:lnTo>
                      <a:pt x="4" y="86"/>
                    </a:lnTo>
                    <a:lnTo>
                      <a:pt x="4" y="86"/>
                    </a:lnTo>
                    <a:lnTo>
                      <a:pt x="4" y="86"/>
                    </a:lnTo>
                    <a:lnTo>
                      <a:pt x="4" y="86"/>
                    </a:lnTo>
                    <a:lnTo>
                      <a:pt x="4" y="82"/>
                    </a:lnTo>
                    <a:lnTo>
                      <a:pt x="4" y="82"/>
                    </a:lnTo>
                    <a:lnTo>
                      <a:pt x="4" y="82"/>
                    </a:lnTo>
                    <a:lnTo>
                      <a:pt x="8" y="82"/>
                    </a:lnTo>
                    <a:lnTo>
                      <a:pt x="8" y="86"/>
                    </a:lnTo>
                    <a:lnTo>
                      <a:pt x="8" y="86"/>
                    </a:lnTo>
                    <a:lnTo>
                      <a:pt x="4" y="86"/>
                    </a:lnTo>
                    <a:lnTo>
                      <a:pt x="4" y="86"/>
                    </a:lnTo>
                    <a:lnTo>
                      <a:pt x="4" y="86"/>
                    </a:lnTo>
                    <a:lnTo>
                      <a:pt x="4" y="86"/>
                    </a:lnTo>
                    <a:lnTo>
                      <a:pt x="4" y="86"/>
                    </a:lnTo>
                    <a:lnTo>
                      <a:pt x="4" y="86"/>
                    </a:lnTo>
                    <a:lnTo>
                      <a:pt x="4" y="86"/>
                    </a:lnTo>
                    <a:lnTo>
                      <a:pt x="4" y="86"/>
                    </a:lnTo>
                    <a:lnTo>
                      <a:pt x="4" y="86"/>
                    </a:lnTo>
                    <a:lnTo>
                      <a:pt x="4" y="86"/>
                    </a:lnTo>
                    <a:lnTo>
                      <a:pt x="4" y="86"/>
                    </a:lnTo>
                    <a:close/>
                    <a:moveTo>
                      <a:pt x="134" y="4"/>
                    </a:moveTo>
                    <a:lnTo>
                      <a:pt x="134" y="4"/>
                    </a:lnTo>
                    <a:lnTo>
                      <a:pt x="134" y="4"/>
                    </a:lnTo>
                    <a:lnTo>
                      <a:pt x="134" y="4"/>
                    </a:lnTo>
                    <a:lnTo>
                      <a:pt x="130" y="4"/>
                    </a:lnTo>
                    <a:lnTo>
                      <a:pt x="130" y="0"/>
                    </a:lnTo>
                    <a:lnTo>
                      <a:pt x="130" y="0"/>
                    </a:lnTo>
                    <a:lnTo>
                      <a:pt x="134" y="0"/>
                    </a:lnTo>
                    <a:lnTo>
                      <a:pt x="134" y="4"/>
                    </a:lnTo>
                    <a:lnTo>
                      <a:pt x="134" y="4"/>
                    </a:lnTo>
                    <a:lnTo>
                      <a:pt x="134" y="4"/>
                    </a:lnTo>
                    <a:lnTo>
                      <a:pt x="134" y="4"/>
                    </a:lnTo>
                    <a:lnTo>
                      <a:pt x="134" y="4"/>
                    </a:lnTo>
                    <a:lnTo>
                      <a:pt x="134"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0" name="Freeform 167">
                <a:extLst>
                  <a:ext uri="{FF2B5EF4-FFF2-40B4-BE49-F238E27FC236}">
                    <a16:creationId xmlns:a16="http://schemas.microsoft.com/office/drawing/2014/main" id="{74AEC4C6-BDC4-08C3-E966-BD862FFFBB7A}"/>
                  </a:ext>
                </a:extLst>
              </p:cNvPr>
              <p:cNvSpPr>
                <a:spLocks noEditPoints="1"/>
              </p:cNvSpPr>
              <p:nvPr/>
            </p:nvSpPr>
            <p:spPr bwMode="auto">
              <a:xfrm>
                <a:off x="4098925" y="4289493"/>
                <a:ext cx="63500" cy="85725"/>
              </a:xfrm>
              <a:custGeom>
                <a:avLst/>
                <a:gdLst>
                  <a:gd name="T0" fmla="*/ 22 w 40"/>
                  <a:gd name="T1" fmla="*/ 50 h 54"/>
                  <a:gd name="T2" fmla="*/ 18 w 40"/>
                  <a:gd name="T3" fmla="*/ 50 h 54"/>
                  <a:gd name="T4" fmla="*/ 10 w 40"/>
                  <a:gd name="T5" fmla="*/ 46 h 54"/>
                  <a:gd name="T6" fmla="*/ 10 w 40"/>
                  <a:gd name="T7" fmla="*/ 42 h 54"/>
                  <a:gd name="T8" fmla="*/ 10 w 40"/>
                  <a:gd name="T9" fmla="*/ 42 h 54"/>
                  <a:gd name="T10" fmla="*/ 14 w 40"/>
                  <a:gd name="T11" fmla="*/ 42 h 54"/>
                  <a:gd name="T12" fmla="*/ 10 w 40"/>
                  <a:gd name="T13" fmla="*/ 42 h 54"/>
                  <a:gd name="T14" fmla="*/ 6 w 40"/>
                  <a:gd name="T15" fmla="*/ 38 h 54"/>
                  <a:gd name="T16" fmla="*/ 4 w 40"/>
                  <a:gd name="T17" fmla="*/ 34 h 54"/>
                  <a:gd name="T18" fmla="*/ 4 w 40"/>
                  <a:gd name="T19" fmla="*/ 30 h 54"/>
                  <a:gd name="T20" fmla="*/ 4 w 40"/>
                  <a:gd name="T21" fmla="*/ 30 h 54"/>
                  <a:gd name="T22" fmla="*/ 0 w 40"/>
                  <a:gd name="T23" fmla="*/ 26 h 54"/>
                  <a:gd name="T24" fmla="*/ 0 w 40"/>
                  <a:gd name="T25" fmla="*/ 26 h 54"/>
                  <a:gd name="T26" fmla="*/ 0 w 40"/>
                  <a:gd name="T27" fmla="*/ 26 h 54"/>
                  <a:gd name="T28" fmla="*/ 4 w 40"/>
                  <a:gd name="T29" fmla="*/ 22 h 54"/>
                  <a:gd name="T30" fmla="*/ 4 w 40"/>
                  <a:gd name="T31" fmla="*/ 22 h 54"/>
                  <a:gd name="T32" fmla="*/ 0 w 40"/>
                  <a:gd name="T33" fmla="*/ 22 h 54"/>
                  <a:gd name="T34" fmla="*/ 0 w 40"/>
                  <a:gd name="T35" fmla="*/ 20 h 54"/>
                  <a:gd name="T36" fmla="*/ 0 w 40"/>
                  <a:gd name="T37" fmla="*/ 16 h 54"/>
                  <a:gd name="T38" fmla="*/ 0 w 40"/>
                  <a:gd name="T39" fmla="*/ 16 h 54"/>
                  <a:gd name="T40" fmla="*/ 0 w 40"/>
                  <a:gd name="T41" fmla="*/ 16 h 54"/>
                  <a:gd name="T42" fmla="*/ 4 w 40"/>
                  <a:gd name="T43" fmla="*/ 12 h 54"/>
                  <a:gd name="T44" fmla="*/ 4 w 40"/>
                  <a:gd name="T45" fmla="*/ 12 h 54"/>
                  <a:gd name="T46" fmla="*/ 6 w 40"/>
                  <a:gd name="T47" fmla="*/ 8 h 54"/>
                  <a:gd name="T48" fmla="*/ 6 w 40"/>
                  <a:gd name="T49" fmla="*/ 4 h 54"/>
                  <a:gd name="T50" fmla="*/ 14 w 40"/>
                  <a:gd name="T51" fmla="*/ 0 h 54"/>
                  <a:gd name="T52" fmla="*/ 14 w 40"/>
                  <a:gd name="T53" fmla="*/ 0 h 54"/>
                  <a:gd name="T54" fmla="*/ 22 w 40"/>
                  <a:gd name="T55" fmla="*/ 0 h 54"/>
                  <a:gd name="T56" fmla="*/ 26 w 40"/>
                  <a:gd name="T57" fmla="*/ 0 h 54"/>
                  <a:gd name="T58" fmla="*/ 30 w 40"/>
                  <a:gd name="T59" fmla="*/ 4 h 54"/>
                  <a:gd name="T60" fmla="*/ 34 w 40"/>
                  <a:gd name="T61" fmla="*/ 8 h 54"/>
                  <a:gd name="T62" fmla="*/ 36 w 40"/>
                  <a:gd name="T63" fmla="*/ 12 h 54"/>
                  <a:gd name="T64" fmla="*/ 34 w 40"/>
                  <a:gd name="T65" fmla="*/ 16 h 54"/>
                  <a:gd name="T66" fmla="*/ 36 w 40"/>
                  <a:gd name="T67" fmla="*/ 16 h 54"/>
                  <a:gd name="T68" fmla="*/ 36 w 40"/>
                  <a:gd name="T69" fmla="*/ 20 h 54"/>
                  <a:gd name="T70" fmla="*/ 36 w 40"/>
                  <a:gd name="T71" fmla="*/ 22 h 54"/>
                  <a:gd name="T72" fmla="*/ 36 w 40"/>
                  <a:gd name="T73" fmla="*/ 26 h 54"/>
                  <a:gd name="T74" fmla="*/ 40 w 40"/>
                  <a:gd name="T75" fmla="*/ 26 h 54"/>
                  <a:gd name="T76" fmla="*/ 40 w 40"/>
                  <a:gd name="T77" fmla="*/ 30 h 54"/>
                  <a:gd name="T78" fmla="*/ 36 w 40"/>
                  <a:gd name="T79" fmla="*/ 30 h 54"/>
                  <a:gd name="T80" fmla="*/ 36 w 40"/>
                  <a:gd name="T81" fmla="*/ 34 h 54"/>
                  <a:gd name="T82" fmla="*/ 34 w 40"/>
                  <a:gd name="T83" fmla="*/ 38 h 54"/>
                  <a:gd name="T84" fmla="*/ 34 w 40"/>
                  <a:gd name="T85" fmla="*/ 42 h 54"/>
                  <a:gd name="T86" fmla="*/ 30 w 40"/>
                  <a:gd name="T87" fmla="*/ 46 h 54"/>
                  <a:gd name="T88" fmla="*/ 30 w 40"/>
                  <a:gd name="T89" fmla="*/ 46 h 54"/>
                  <a:gd name="T90" fmla="*/ 26 w 40"/>
                  <a:gd name="T91" fmla="*/ 50 h 54"/>
                  <a:gd name="T92" fmla="*/ 26 w 40"/>
                  <a:gd name="T93" fmla="*/ 54 h 54"/>
                  <a:gd name="T94" fmla="*/ 22 w 40"/>
                  <a:gd name="T95" fmla="*/ 54 h 54"/>
                  <a:gd name="T96" fmla="*/ 6 w 40"/>
                  <a:gd name="T97" fmla="*/ 38 h 54"/>
                  <a:gd name="T98" fmla="*/ 10 w 40"/>
                  <a:gd name="T99" fmla="*/ 42 h 54"/>
                  <a:gd name="T100" fmla="*/ 6 w 40"/>
                  <a:gd name="T101" fmla="*/ 42 h 54"/>
                  <a:gd name="T102" fmla="*/ 6 w 40"/>
                  <a:gd name="T103" fmla="*/ 42 h 54"/>
                  <a:gd name="T104" fmla="*/ 6 w 40"/>
                  <a:gd name="T105" fmla="*/ 42 h 54"/>
                  <a:gd name="T106" fmla="*/ 4 w 40"/>
                  <a:gd name="T10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 h="54">
                    <a:moveTo>
                      <a:pt x="22" y="54"/>
                    </a:moveTo>
                    <a:lnTo>
                      <a:pt x="22" y="54"/>
                    </a:lnTo>
                    <a:lnTo>
                      <a:pt x="22" y="54"/>
                    </a:lnTo>
                    <a:lnTo>
                      <a:pt x="22" y="50"/>
                    </a:lnTo>
                    <a:lnTo>
                      <a:pt x="22" y="50"/>
                    </a:lnTo>
                    <a:lnTo>
                      <a:pt x="18" y="50"/>
                    </a:lnTo>
                    <a:lnTo>
                      <a:pt x="18" y="50"/>
                    </a:lnTo>
                    <a:lnTo>
                      <a:pt x="18" y="50"/>
                    </a:lnTo>
                    <a:lnTo>
                      <a:pt x="18" y="50"/>
                    </a:lnTo>
                    <a:lnTo>
                      <a:pt x="10" y="46"/>
                    </a:lnTo>
                    <a:lnTo>
                      <a:pt x="10" y="46"/>
                    </a:lnTo>
                    <a:lnTo>
                      <a:pt x="10" y="46"/>
                    </a:lnTo>
                    <a:lnTo>
                      <a:pt x="10" y="46"/>
                    </a:lnTo>
                    <a:lnTo>
                      <a:pt x="10" y="46"/>
                    </a:lnTo>
                    <a:lnTo>
                      <a:pt x="10" y="42"/>
                    </a:lnTo>
                    <a:lnTo>
                      <a:pt x="10" y="42"/>
                    </a:lnTo>
                    <a:lnTo>
                      <a:pt x="10" y="42"/>
                    </a:lnTo>
                    <a:lnTo>
                      <a:pt x="10" y="42"/>
                    </a:lnTo>
                    <a:lnTo>
                      <a:pt x="10" y="42"/>
                    </a:lnTo>
                    <a:lnTo>
                      <a:pt x="10" y="42"/>
                    </a:lnTo>
                    <a:lnTo>
                      <a:pt x="14" y="42"/>
                    </a:lnTo>
                    <a:lnTo>
                      <a:pt x="14" y="42"/>
                    </a:lnTo>
                    <a:lnTo>
                      <a:pt x="14" y="42"/>
                    </a:lnTo>
                    <a:lnTo>
                      <a:pt x="14" y="42"/>
                    </a:lnTo>
                    <a:lnTo>
                      <a:pt x="10" y="42"/>
                    </a:lnTo>
                    <a:lnTo>
                      <a:pt x="10" y="42"/>
                    </a:lnTo>
                    <a:lnTo>
                      <a:pt x="10" y="42"/>
                    </a:lnTo>
                    <a:lnTo>
                      <a:pt x="10" y="42"/>
                    </a:lnTo>
                    <a:lnTo>
                      <a:pt x="10" y="42"/>
                    </a:lnTo>
                    <a:lnTo>
                      <a:pt x="6" y="38"/>
                    </a:lnTo>
                    <a:lnTo>
                      <a:pt x="6" y="38"/>
                    </a:lnTo>
                    <a:lnTo>
                      <a:pt x="6" y="38"/>
                    </a:lnTo>
                    <a:lnTo>
                      <a:pt x="6" y="38"/>
                    </a:lnTo>
                    <a:lnTo>
                      <a:pt x="4" y="38"/>
                    </a:lnTo>
                    <a:lnTo>
                      <a:pt x="4" y="34"/>
                    </a:lnTo>
                    <a:lnTo>
                      <a:pt x="4" y="34"/>
                    </a:lnTo>
                    <a:lnTo>
                      <a:pt x="4" y="34"/>
                    </a:lnTo>
                    <a:lnTo>
                      <a:pt x="4" y="30"/>
                    </a:lnTo>
                    <a:lnTo>
                      <a:pt x="4" y="30"/>
                    </a:lnTo>
                    <a:lnTo>
                      <a:pt x="4" y="30"/>
                    </a:lnTo>
                    <a:lnTo>
                      <a:pt x="4" y="30"/>
                    </a:lnTo>
                    <a:lnTo>
                      <a:pt x="4" y="30"/>
                    </a:lnTo>
                    <a:lnTo>
                      <a:pt x="4" y="30"/>
                    </a:lnTo>
                    <a:lnTo>
                      <a:pt x="4" y="30"/>
                    </a:lnTo>
                    <a:lnTo>
                      <a:pt x="0" y="30"/>
                    </a:lnTo>
                    <a:lnTo>
                      <a:pt x="0" y="30"/>
                    </a:lnTo>
                    <a:lnTo>
                      <a:pt x="0" y="26"/>
                    </a:lnTo>
                    <a:lnTo>
                      <a:pt x="0" y="26"/>
                    </a:lnTo>
                    <a:lnTo>
                      <a:pt x="0" y="26"/>
                    </a:lnTo>
                    <a:lnTo>
                      <a:pt x="0" y="26"/>
                    </a:lnTo>
                    <a:lnTo>
                      <a:pt x="0" y="26"/>
                    </a:lnTo>
                    <a:lnTo>
                      <a:pt x="0" y="26"/>
                    </a:lnTo>
                    <a:lnTo>
                      <a:pt x="0" y="26"/>
                    </a:lnTo>
                    <a:lnTo>
                      <a:pt x="4" y="26"/>
                    </a:lnTo>
                    <a:lnTo>
                      <a:pt x="4" y="26"/>
                    </a:lnTo>
                    <a:lnTo>
                      <a:pt x="0" y="26"/>
                    </a:lnTo>
                    <a:lnTo>
                      <a:pt x="0" y="26"/>
                    </a:lnTo>
                    <a:lnTo>
                      <a:pt x="0" y="26"/>
                    </a:lnTo>
                    <a:lnTo>
                      <a:pt x="0" y="26"/>
                    </a:lnTo>
                    <a:lnTo>
                      <a:pt x="4" y="22"/>
                    </a:lnTo>
                    <a:lnTo>
                      <a:pt x="4" y="22"/>
                    </a:lnTo>
                    <a:lnTo>
                      <a:pt x="4" y="22"/>
                    </a:lnTo>
                    <a:lnTo>
                      <a:pt x="4" y="22"/>
                    </a:lnTo>
                    <a:lnTo>
                      <a:pt x="4" y="22"/>
                    </a:lnTo>
                    <a:lnTo>
                      <a:pt x="4" y="22"/>
                    </a:lnTo>
                    <a:lnTo>
                      <a:pt x="0" y="22"/>
                    </a:lnTo>
                    <a:lnTo>
                      <a:pt x="0" y="22"/>
                    </a:lnTo>
                    <a:lnTo>
                      <a:pt x="0" y="22"/>
                    </a:lnTo>
                    <a:lnTo>
                      <a:pt x="0" y="22"/>
                    </a:lnTo>
                    <a:lnTo>
                      <a:pt x="0" y="22"/>
                    </a:lnTo>
                    <a:lnTo>
                      <a:pt x="0" y="20"/>
                    </a:lnTo>
                    <a:lnTo>
                      <a:pt x="0" y="20"/>
                    </a:lnTo>
                    <a:lnTo>
                      <a:pt x="0" y="20"/>
                    </a:lnTo>
                    <a:lnTo>
                      <a:pt x="0" y="20"/>
                    </a:lnTo>
                    <a:lnTo>
                      <a:pt x="0" y="20"/>
                    </a:lnTo>
                    <a:lnTo>
                      <a:pt x="0" y="16"/>
                    </a:lnTo>
                    <a:lnTo>
                      <a:pt x="0" y="16"/>
                    </a:lnTo>
                    <a:lnTo>
                      <a:pt x="0" y="16"/>
                    </a:lnTo>
                    <a:lnTo>
                      <a:pt x="0" y="16"/>
                    </a:lnTo>
                    <a:lnTo>
                      <a:pt x="0" y="16"/>
                    </a:lnTo>
                    <a:lnTo>
                      <a:pt x="0" y="16"/>
                    </a:lnTo>
                    <a:lnTo>
                      <a:pt x="0" y="16"/>
                    </a:lnTo>
                    <a:lnTo>
                      <a:pt x="0" y="16"/>
                    </a:lnTo>
                    <a:lnTo>
                      <a:pt x="0" y="16"/>
                    </a:lnTo>
                    <a:lnTo>
                      <a:pt x="0" y="16"/>
                    </a:lnTo>
                    <a:lnTo>
                      <a:pt x="4" y="16"/>
                    </a:lnTo>
                    <a:lnTo>
                      <a:pt x="4" y="16"/>
                    </a:lnTo>
                    <a:lnTo>
                      <a:pt x="4" y="12"/>
                    </a:lnTo>
                    <a:lnTo>
                      <a:pt x="4" y="12"/>
                    </a:lnTo>
                    <a:lnTo>
                      <a:pt x="4" y="12"/>
                    </a:lnTo>
                    <a:lnTo>
                      <a:pt x="4" y="12"/>
                    </a:lnTo>
                    <a:lnTo>
                      <a:pt x="4" y="12"/>
                    </a:lnTo>
                    <a:lnTo>
                      <a:pt x="4" y="12"/>
                    </a:lnTo>
                    <a:lnTo>
                      <a:pt x="4" y="12"/>
                    </a:lnTo>
                    <a:lnTo>
                      <a:pt x="6" y="8"/>
                    </a:lnTo>
                    <a:lnTo>
                      <a:pt x="6" y="8"/>
                    </a:lnTo>
                    <a:lnTo>
                      <a:pt x="6" y="8"/>
                    </a:lnTo>
                    <a:lnTo>
                      <a:pt x="6" y="4"/>
                    </a:lnTo>
                    <a:lnTo>
                      <a:pt x="6" y="4"/>
                    </a:lnTo>
                    <a:lnTo>
                      <a:pt x="6" y="4"/>
                    </a:lnTo>
                    <a:lnTo>
                      <a:pt x="10" y="0"/>
                    </a:lnTo>
                    <a:lnTo>
                      <a:pt x="10" y="0"/>
                    </a:lnTo>
                    <a:lnTo>
                      <a:pt x="14" y="0"/>
                    </a:lnTo>
                    <a:lnTo>
                      <a:pt x="14" y="0"/>
                    </a:lnTo>
                    <a:lnTo>
                      <a:pt x="14" y="0"/>
                    </a:lnTo>
                    <a:lnTo>
                      <a:pt x="14" y="0"/>
                    </a:lnTo>
                    <a:lnTo>
                      <a:pt x="14" y="0"/>
                    </a:lnTo>
                    <a:lnTo>
                      <a:pt x="14" y="0"/>
                    </a:lnTo>
                    <a:lnTo>
                      <a:pt x="18" y="0"/>
                    </a:lnTo>
                    <a:lnTo>
                      <a:pt x="18" y="0"/>
                    </a:lnTo>
                    <a:lnTo>
                      <a:pt x="18" y="0"/>
                    </a:lnTo>
                    <a:lnTo>
                      <a:pt x="22" y="0"/>
                    </a:lnTo>
                    <a:lnTo>
                      <a:pt x="22" y="0"/>
                    </a:lnTo>
                    <a:lnTo>
                      <a:pt x="22" y="0"/>
                    </a:lnTo>
                    <a:lnTo>
                      <a:pt x="26" y="0"/>
                    </a:lnTo>
                    <a:lnTo>
                      <a:pt x="26" y="0"/>
                    </a:lnTo>
                    <a:lnTo>
                      <a:pt x="30" y="0"/>
                    </a:lnTo>
                    <a:lnTo>
                      <a:pt x="30" y="0"/>
                    </a:lnTo>
                    <a:lnTo>
                      <a:pt x="30" y="0"/>
                    </a:lnTo>
                    <a:lnTo>
                      <a:pt x="30" y="4"/>
                    </a:lnTo>
                    <a:lnTo>
                      <a:pt x="30" y="4"/>
                    </a:lnTo>
                    <a:lnTo>
                      <a:pt x="30" y="4"/>
                    </a:lnTo>
                    <a:lnTo>
                      <a:pt x="34" y="4"/>
                    </a:lnTo>
                    <a:lnTo>
                      <a:pt x="34" y="8"/>
                    </a:lnTo>
                    <a:lnTo>
                      <a:pt x="34" y="8"/>
                    </a:lnTo>
                    <a:lnTo>
                      <a:pt x="34" y="12"/>
                    </a:lnTo>
                    <a:lnTo>
                      <a:pt x="36" y="12"/>
                    </a:lnTo>
                    <a:lnTo>
                      <a:pt x="36" y="12"/>
                    </a:lnTo>
                    <a:lnTo>
                      <a:pt x="34" y="12"/>
                    </a:lnTo>
                    <a:lnTo>
                      <a:pt x="34" y="12"/>
                    </a:lnTo>
                    <a:lnTo>
                      <a:pt x="34" y="16"/>
                    </a:lnTo>
                    <a:lnTo>
                      <a:pt x="34" y="16"/>
                    </a:lnTo>
                    <a:lnTo>
                      <a:pt x="34" y="16"/>
                    </a:lnTo>
                    <a:lnTo>
                      <a:pt x="36" y="16"/>
                    </a:lnTo>
                    <a:lnTo>
                      <a:pt x="36" y="16"/>
                    </a:lnTo>
                    <a:lnTo>
                      <a:pt x="36" y="16"/>
                    </a:lnTo>
                    <a:lnTo>
                      <a:pt x="36" y="16"/>
                    </a:lnTo>
                    <a:lnTo>
                      <a:pt x="36" y="16"/>
                    </a:lnTo>
                    <a:lnTo>
                      <a:pt x="36" y="20"/>
                    </a:lnTo>
                    <a:lnTo>
                      <a:pt x="36" y="20"/>
                    </a:lnTo>
                    <a:lnTo>
                      <a:pt x="36" y="20"/>
                    </a:lnTo>
                    <a:lnTo>
                      <a:pt x="36" y="22"/>
                    </a:lnTo>
                    <a:lnTo>
                      <a:pt x="36" y="22"/>
                    </a:lnTo>
                    <a:lnTo>
                      <a:pt x="36" y="22"/>
                    </a:lnTo>
                    <a:lnTo>
                      <a:pt x="34" y="26"/>
                    </a:lnTo>
                    <a:lnTo>
                      <a:pt x="34" y="26"/>
                    </a:lnTo>
                    <a:lnTo>
                      <a:pt x="36" y="26"/>
                    </a:lnTo>
                    <a:lnTo>
                      <a:pt x="36" y="26"/>
                    </a:lnTo>
                    <a:lnTo>
                      <a:pt x="36" y="26"/>
                    </a:lnTo>
                    <a:lnTo>
                      <a:pt x="36" y="26"/>
                    </a:lnTo>
                    <a:lnTo>
                      <a:pt x="36" y="26"/>
                    </a:lnTo>
                    <a:lnTo>
                      <a:pt x="40" y="26"/>
                    </a:lnTo>
                    <a:lnTo>
                      <a:pt x="40" y="22"/>
                    </a:lnTo>
                    <a:lnTo>
                      <a:pt x="40" y="26"/>
                    </a:lnTo>
                    <a:lnTo>
                      <a:pt x="40" y="26"/>
                    </a:lnTo>
                    <a:lnTo>
                      <a:pt x="40" y="30"/>
                    </a:lnTo>
                    <a:lnTo>
                      <a:pt x="40" y="30"/>
                    </a:lnTo>
                    <a:lnTo>
                      <a:pt x="40" y="30"/>
                    </a:lnTo>
                    <a:lnTo>
                      <a:pt x="36" y="30"/>
                    </a:lnTo>
                    <a:lnTo>
                      <a:pt x="36" y="30"/>
                    </a:lnTo>
                    <a:lnTo>
                      <a:pt x="36" y="30"/>
                    </a:lnTo>
                    <a:lnTo>
                      <a:pt x="36" y="30"/>
                    </a:lnTo>
                    <a:lnTo>
                      <a:pt x="36" y="34"/>
                    </a:lnTo>
                    <a:lnTo>
                      <a:pt x="36" y="34"/>
                    </a:lnTo>
                    <a:lnTo>
                      <a:pt x="36" y="38"/>
                    </a:lnTo>
                    <a:lnTo>
                      <a:pt x="36" y="38"/>
                    </a:lnTo>
                    <a:lnTo>
                      <a:pt x="34" y="38"/>
                    </a:lnTo>
                    <a:lnTo>
                      <a:pt x="34" y="38"/>
                    </a:lnTo>
                    <a:lnTo>
                      <a:pt x="34" y="38"/>
                    </a:lnTo>
                    <a:lnTo>
                      <a:pt x="34" y="38"/>
                    </a:lnTo>
                    <a:lnTo>
                      <a:pt x="34" y="42"/>
                    </a:lnTo>
                    <a:lnTo>
                      <a:pt x="34" y="42"/>
                    </a:lnTo>
                    <a:lnTo>
                      <a:pt x="34" y="42"/>
                    </a:lnTo>
                    <a:lnTo>
                      <a:pt x="34" y="42"/>
                    </a:lnTo>
                    <a:lnTo>
                      <a:pt x="34" y="42"/>
                    </a:lnTo>
                    <a:lnTo>
                      <a:pt x="30" y="46"/>
                    </a:lnTo>
                    <a:lnTo>
                      <a:pt x="30" y="46"/>
                    </a:lnTo>
                    <a:lnTo>
                      <a:pt x="30" y="46"/>
                    </a:lnTo>
                    <a:lnTo>
                      <a:pt x="30" y="46"/>
                    </a:lnTo>
                    <a:lnTo>
                      <a:pt x="30" y="46"/>
                    </a:lnTo>
                    <a:lnTo>
                      <a:pt x="26" y="46"/>
                    </a:lnTo>
                    <a:lnTo>
                      <a:pt x="26" y="46"/>
                    </a:lnTo>
                    <a:lnTo>
                      <a:pt x="26" y="46"/>
                    </a:lnTo>
                    <a:lnTo>
                      <a:pt x="26" y="50"/>
                    </a:lnTo>
                    <a:lnTo>
                      <a:pt x="26" y="50"/>
                    </a:lnTo>
                    <a:lnTo>
                      <a:pt x="26" y="50"/>
                    </a:lnTo>
                    <a:lnTo>
                      <a:pt x="26" y="50"/>
                    </a:lnTo>
                    <a:lnTo>
                      <a:pt x="26" y="54"/>
                    </a:lnTo>
                    <a:lnTo>
                      <a:pt x="22" y="54"/>
                    </a:lnTo>
                    <a:lnTo>
                      <a:pt x="22" y="54"/>
                    </a:lnTo>
                    <a:lnTo>
                      <a:pt x="22" y="54"/>
                    </a:lnTo>
                    <a:lnTo>
                      <a:pt x="22" y="54"/>
                    </a:lnTo>
                    <a:close/>
                    <a:moveTo>
                      <a:pt x="4" y="42"/>
                    </a:moveTo>
                    <a:lnTo>
                      <a:pt x="6" y="38"/>
                    </a:lnTo>
                    <a:lnTo>
                      <a:pt x="6" y="38"/>
                    </a:lnTo>
                    <a:lnTo>
                      <a:pt x="6" y="38"/>
                    </a:lnTo>
                    <a:lnTo>
                      <a:pt x="6" y="38"/>
                    </a:lnTo>
                    <a:lnTo>
                      <a:pt x="6" y="38"/>
                    </a:lnTo>
                    <a:lnTo>
                      <a:pt x="6" y="42"/>
                    </a:lnTo>
                    <a:lnTo>
                      <a:pt x="10" y="42"/>
                    </a:lnTo>
                    <a:lnTo>
                      <a:pt x="10" y="42"/>
                    </a:lnTo>
                    <a:lnTo>
                      <a:pt x="6" y="42"/>
                    </a:lnTo>
                    <a:lnTo>
                      <a:pt x="6" y="42"/>
                    </a:lnTo>
                    <a:lnTo>
                      <a:pt x="6" y="42"/>
                    </a:lnTo>
                    <a:lnTo>
                      <a:pt x="6" y="42"/>
                    </a:lnTo>
                    <a:lnTo>
                      <a:pt x="6" y="42"/>
                    </a:lnTo>
                    <a:lnTo>
                      <a:pt x="6" y="42"/>
                    </a:lnTo>
                    <a:lnTo>
                      <a:pt x="6" y="42"/>
                    </a:lnTo>
                    <a:lnTo>
                      <a:pt x="6" y="42"/>
                    </a:lnTo>
                    <a:lnTo>
                      <a:pt x="6" y="42"/>
                    </a:lnTo>
                    <a:lnTo>
                      <a:pt x="6" y="42"/>
                    </a:lnTo>
                    <a:lnTo>
                      <a:pt x="6" y="42"/>
                    </a:lnTo>
                    <a:lnTo>
                      <a:pt x="4" y="42"/>
                    </a:lnTo>
                    <a:lnTo>
                      <a:pt x="4" y="42"/>
                    </a:lnTo>
                    <a:lnTo>
                      <a:pt x="4" y="42"/>
                    </a:lnTo>
                    <a:lnTo>
                      <a:pt x="4" y="42"/>
                    </a:lnTo>
                    <a:lnTo>
                      <a:pt x="4" y="42"/>
                    </a:lnTo>
                    <a:lnTo>
                      <a:pt x="4" y="4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1" name="Freeform 168">
                <a:extLst>
                  <a:ext uri="{FF2B5EF4-FFF2-40B4-BE49-F238E27FC236}">
                    <a16:creationId xmlns:a16="http://schemas.microsoft.com/office/drawing/2014/main" id="{783D5040-C17B-6CDE-1244-436BD6D7DB76}"/>
                  </a:ext>
                </a:extLst>
              </p:cNvPr>
              <p:cNvSpPr>
                <a:spLocks/>
              </p:cNvSpPr>
              <p:nvPr/>
            </p:nvSpPr>
            <p:spPr bwMode="auto">
              <a:xfrm>
                <a:off x="5318125" y="4229168"/>
                <a:ext cx="228600" cy="374650"/>
              </a:xfrm>
              <a:custGeom>
                <a:avLst/>
                <a:gdLst>
                  <a:gd name="T0" fmla="*/ 78 w 144"/>
                  <a:gd name="T1" fmla="*/ 24 h 236"/>
                  <a:gd name="T2" fmla="*/ 92 w 144"/>
                  <a:gd name="T3" fmla="*/ 16 h 236"/>
                  <a:gd name="T4" fmla="*/ 108 w 144"/>
                  <a:gd name="T5" fmla="*/ 12 h 236"/>
                  <a:gd name="T6" fmla="*/ 118 w 144"/>
                  <a:gd name="T7" fmla="*/ 12 h 236"/>
                  <a:gd name="T8" fmla="*/ 134 w 144"/>
                  <a:gd name="T9" fmla="*/ 8 h 236"/>
                  <a:gd name="T10" fmla="*/ 140 w 144"/>
                  <a:gd name="T11" fmla="*/ 4 h 236"/>
                  <a:gd name="T12" fmla="*/ 140 w 144"/>
                  <a:gd name="T13" fmla="*/ 16 h 236"/>
                  <a:gd name="T14" fmla="*/ 140 w 144"/>
                  <a:gd name="T15" fmla="*/ 30 h 236"/>
                  <a:gd name="T16" fmla="*/ 140 w 144"/>
                  <a:gd name="T17" fmla="*/ 30 h 236"/>
                  <a:gd name="T18" fmla="*/ 136 w 144"/>
                  <a:gd name="T19" fmla="*/ 46 h 236"/>
                  <a:gd name="T20" fmla="*/ 130 w 144"/>
                  <a:gd name="T21" fmla="*/ 58 h 236"/>
                  <a:gd name="T22" fmla="*/ 126 w 144"/>
                  <a:gd name="T23" fmla="*/ 68 h 236"/>
                  <a:gd name="T24" fmla="*/ 122 w 144"/>
                  <a:gd name="T25" fmla="*/ 80 h 236"/>
                  <a:gd name="T26" fmla="*/ 114 w 144"/>
                  <a:gd name="T27" fmla="*/ 88 h 236"/>
                  <a:gd name="T28" fmla="*/ 110 w 144"/>
                  <a:gd name="T29" fmla="*/ 102 h 236"/>
                  <a:gd name="T30" fmla="*/ 104 w 144"/>
                  <a:gd name="T31" fmla="*/ 120 h 236"/>
                  <a:gd name="T32" fmla="*/ 96 w 144"/>
                  <a:gd name="T33" fmla="*/ 128 h 236"/>
                  <a:gd name="T34" fmla="*/ 88 w 144"/>
                  <a:gd name="T35" fmla="*/ 140 h 236"/>
                  <a:gd name="T36" fmla="*/ 82 w 144"/>
                  <a:gd name="T37" fmla="*/ 150 h 236"/>
                  <a:gd name="T38" fmla="*/ 74 w 144"/>
                  <a:gd name="T39" fmla="*/ 162 h 236"/>
                  <a:gd name="T40" fmla="*/ 62 w 144"/>
                  <a:gd name="T41" fmla="*/ 170 h 236"/>
                  <a:gd name="T42" fmla="*/ 56 w 144"/>
                  <a:gd name="T43" fmla="*/ 176 h 236"/>
                  <a:gd name="T44" fmla="*/ 44 w 144"/>
                  <a:gd name="T45" fmla="*/ 188 h 236"/>
                  <a:gd name="T46" fmla="*/ 36 w 144"/>
                  <a:gd name="T47" fmla="*/ 196 h 236"/>
                  <a:gd name="T48" fmla="*/ 26 w 144"/>
                  <a:gd name="T49" fmla="*/ 206 h 236"/>
                  <a:gd name="T50" fmla="*/ 18 w 144"/>
                  <a:gd name="T51" fmla="*/ 214 h 236"/>
                  <a:gd name="T52" fmla="*/ 10 w 144"/>
                  <a:gd name="T53" fmla="*/ 226 h 236"/>
                  <a:gd name="T54" fmla="*/ 6 w 144"/>
                  <a:gd name="T55" fmla="*/ 236 h 236"/>
                  <a:gd name="T56" fmla="*/ 0 w 144"/>
                  <a:gd name="T57" fmla="*/ 206 h 236"/>
                  <a:gd name="T58" fmla="*/ 4 w 144"/>
                  <a:gd name="T59" fmla="*/ 154 h 236"/>
                  <a:gd name="T60" fmla="*/ 14 w 144"/>
                  <a:gd name="T61" fmla="*/ 136 h 236"/>
                  <a:gd name="T62" fmla="*/ 26 w 144"/>
                  <a:gd name="T63" fmla="*/ 132 h 236"/>
                  <a:gd name="T64" fmla="*/ 32 w 144"/>
                  <a:gd name="T65" fmla="*/ 124 h 236"/>
                  <a:gd name="T66" fmla="*/ 48 w 144"/>
                  <a:gd name="T67" fmla="*/ 124 h 236"/>
                  <a:gd name="T68" fmla="*/ 62 w 144"/>
                  <a:gd name="T69" fmla="*/ 114 h 236"/>
                  <a:gd name="T70" fmla="*/ 70 w 144"/>
                  <a:gd name="T71" fmla="*/ 102 h 236"/>
                  <a:gd name="T72" fmla="*/ 92 w 144"/>
                  <a:gd name="T73" fmla="*/ 76 h 236"/>
                  <a:gd name="T74" fmla="*/ 82 w 144"/>
                  <a:gd name="T75" fmla="*/ 72 h 236"/>
                  <a:gd name="T76" fmla="*/ 70 w 144"/>
                  <a:gd name="T77" fmla="*/ 64 h 236"/>
                  <a:gd name="T78" fmla="*/ 48 w 144"/>
                  <a:gd name="T79" fmla="*/ 58 h 236"/>
                  <a:gd name="T80" fmla="*/ 32 w 144"/>
                  <a:gd name="T81" fmla="*/ 46 h 236"/>
                  <a:gd name="T82" fmla="*/ 26 w 144"/>
                  <a:gd name="T83" fmla="*/ 34 h 236"/>
                  <a:gd name="T84" fmla="*/ 26 w 144"/>
                  <a:gd name="T85" fmla="*/ 24 h 236"/>
                  <a:gd name="T86" fmla="*/ 30 w 144"/>
                  <a:gd name="T87" fmla="*/ 12 h 236"/>
                  <a:gd name="T88" fmla="*/ 36 w 144"/>
                  <a:gd name="T89" fmla="*/ 24 h 236"/>
                  <a:gd name="T90" fmla="*/ 48 w 144"/>
                  <a:gd name="T91" fmla="*/ 30 h 236"/>
                  <a:gd name="T92" fmla="*/ 56 w 144"/>
                  <a:gd name="T93" fmla="*/ 28 h 236"/>
                  <a:gd name="T94" fmla="*/ 62 w 144"/>
                  <a:gd name="T95" fmla="*/ 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36">
                    <a:moveTo>
                      <a:pt x="66" y="24"/>
                    </a:moveTo>
                    <a:lnTo>
                      <a:pt x="70" y="24"/>
                    </a:lnTo>
                    <a:lnTo>
                      <a:pt x="74" y="24"/>
                    </a:lnTo>
                    <a:lnTo>
                      <a:pt x="78" y="24"/>
                    </a:lnTo>
                    <a:lnTo>
                      <a:pt x="82" y="20"/>
                    </a:lnTo>
                    <a:lnTo>
                      <a:pt x="84" y="20"/>
                    </a:lnTo>
                    <a:lnTo>
                      <a:pt x="88" y="16"/>
                    </a:lnTo>
                    <a:lnTo>
                      <a:pt x="92" y="16"/>
                    </a:lnTo>
                    <a:lnTo>
                      <a:pt x="96" y="16"/>
                    </a:lnTo>
                    <a:lnTo>
                      <a:pt x="100" y="16"/>
                    </a:lnTo>
                    <a:lnTo>
                      <a:pt x="104" y="12"/>
                    </a:lnTo>
                    <a:lnTo>
                      <a:pt x="108" y="12"/>
                    </a:lnTo>
                    <a:lnTo>
                      <a:pt x="108" y="16"/>
                    </a:lnTo>
                    <a:lnTo>
                      <a:pt x="110" y="16"/>
                    </a:lnTo>
                    <a:lnTo>
                      <a:pt x="114" y="16"/>
                    </a:lnTo>
                    <a:lnTo>
                      <a:pt x="118" y="12"/>
                    </a:lnTo>
                    <a:lnTo>
                      <a:pt x="122" y="12"/>
                    </a:lnTo>
                    <a:lnTo>
                      <a:pt x="126" y="12"/>
                    </a:lnTo>
                    <a:lnTo>
                      <a:pt x="130" y="8"/>
                    </a:lnTo>
                    <a:lnTo>
                      <a:pt x="134" y="8"/>
                    </a:lnTo>
                    <a:lnTo>
                      <a:pt x="134" y="4"/>
                    </a:lnTo>
                    <a:lnTo>
                      <a:pt x="136" y="0"/>
                    </a:lnTo>
                    <a:lnTo>
                      <a:pt x="136" y="4"/>
                    </a:lnTo>
                    <a:lnTo>
                      <a:pt x="140" y="4"/>
                    </a:lnTo>
                    <a:lnTo>
                      <a:pt x="144" y="4"/>
                    </a:lnTo>
                    <a:lnTo>
                      <a:pt x="140" y="8"/>
                    </a:lnTo>
                    <a:lnTo>
                      <a:pt x="140" y="12"/>
                    </a:lnTo>
                    <a:lnTo>
                      <a:pt x="140" y="16"/>
                    </a:lnTo>
                    <a:lnTo>
                      <a:pt x="140" y="20"/>
                    </a:lnTo>
                    <a:lnTo>
                      <a:pt x="140" y="24"/>
                    </a:lnTo>
                    <a:lnTo>
                      <a:pt x="140" y="28"/>
                    </a:lnTo>
                    <a:lnTo>
                      <a:pt x="140" y="30"/>
                    </a:lnTo>
                    <a:lnTo>
                      <a:pt x="140" y="28"/>
                    </a:lnTo>
                    <a:lnTo>
                      <a:pt x="144" y="28"/>
                    </a:lnTo>
                    <a:lnTo>
                      <a:pt x="144" y="30"/>
                    </a:lnTo>
                    <a:lnTo>
                      <a:pt x="140" y="30"/>
                    </a:lnTo>
                    <a:lnTo>
                      <a:pt x="136" y="30"/>
                    </a:lnTo>
                    <a:lnTo>
                      <a:pt x="136" y="34"/>
                    </a:lnTo>
                    <a:lnTo>
                      <a:pt x="136" y="42"/>
                    </a:lnTo>
                    <a:lnTo>
                      <a:pt x="136" y="46"/>
                    </a:lnTo>
                    <a:lnTo>
                      <a:pt x="136" y="50"/>
                    </a:lnTo>
                    <a:lnTo>
                      <a:pt x="134" y="50"/>
                    </a:lnTo>
                    <a:lnTo>
                      <a:pt x="134" y="54"/>
                    </a:lnTo>
                    <a:lnTo>
                      <a:pt x="130" y="58"/>
                    </a:lnTo>
                    <a:lnTo>
                      <a:pt x="130" y="60"/>
                    </a:lnTo>
                    <a:lnTo>
                      <a:pt x="130" y="64"/>
                    </a:lnTo>
                    <a:lnTo>
                      <a:pt x="126" y="64"/>
                    </a:lnTo>
                    <a:lnTo>
                      <a:pt x="126" y="68"/>
                    </a:lnTo>
                    <a:lnTo>
                      <a:pt x="126" y="72"/>
                    </a:lnTo>
                    <a:lnTo>
                      <a:pt x="122" y="72"/>
                    </a:lnTo>
                    <a:lnTo>
                      <a:pt x="122" y="76"/>
                    </a:lnTo>
                    <a:lnTo>
                      <a:pt x="122" y="80"/>
                    </a:lnTo>
                    <a:lnTo>
                      <a:pt x="118" y="80"/>
                    </a:lnTo>
                    <a:lnTo>
                      <a:pt x="118" y="84"/>
                    </a:lnTo>
                    <a:lnTo>
                      <a:pt x="118" y="88"/>
                    </a:lnTo>
                    <a:lnTo>
                      <a:pt x="114" y="88"/>
                    </a:lnTo>
                    <a:lnTo>
                      <a:pt x="114" y="90"/>
                    </a:lnTo>
                    <a:lnTo>
                      <a:pt x="114" y="94"/>
                    </a:lnTo>
                    <a:lnTo>
                      <a:pt x="110" y="98"/>
                    </a:lnTo>
                    <a:lnTo>
                      <a:pt x="110" y="102"/>
                    </a:lnTo>
                    <a:lnTo>
                      <a:pt x="108" y="110"/>
                    </a:lnTo>
                    <a:lnTo>
                      <a:pt x="108" y="114"/>
                    </a:lnTo>
                    <a:lnTo>
                      <a:pt x="104" y="118"/>
                    </a:lnTo>
                    <a:lnTo>
                      <a:pt x="104" y="120"/>
                    </a:lnTo>
                    <a:lnTo>
                      <a:pt x="100" y="120"/>
                    </a:lnTo>
                    <a:lnTo>
                      <a:pt x="100" y="124"/>
                    </a:lnTo>
                    <a:lnTo>
                      <a:pt x="100" y="128"/>
                    </a:lnTo>
                    <a:lnTo>
                      <a:pt x="96" y="128"/>
                    </a:lnTo>
                    <a:lnTo>
                      <a:pt x="96" y="132"/>
                    </a:lnTo>
                    <a:lnTo>
                      <a:pt x="92" y="136"/>
                    </a:lnTo>
                    <a:lnTo>
                      <a:pt x="92" y="140"/>
                    </a:lnTo>
                    <a:lnTo>
                      <a:pt x="88" y="140"/>
                    </a:lnTo>
                    <a:lnTo>
                      <a:pt x="88" y="144"/>
                    </a:lnTo>
                    <a:lnTo>
                      <a:pt x="84" y="146"/>
                    </a:lnTo>
                    <a:lnTo>
                      <a:pt x="84" y="150"/>
                    </a:lnTo>
                    <a:lnTo>
                      <a:pt x="82" y="150"/>
                    </a:lnTo>
                    <a:lnTo>
                      <a:pt x="78" y="154"/>
                    </a:lnTo>
                    <a:lnTo>
                      <a:pt x="78" y="158"/>
                    </a:lnTo>
                    <a:lnTo>
                      <a:pt x="74" y="158"/>
                    </a:lnTo>
                    <a:lnTo>
                      <a:pt x="74" y="162"/>
                    </a:lnTo>
                    <a:lnTo>
                      <a:pt x="70" y="162"/>
                    </a:lnTo>
                    <a:lnTo>
                      <a:pt x="70" y="166"/>
                    </a:lnTo>
                    <a:lnTo>
                      <a:pt x="66" y="170"/>
                    </a:lnTo>
                    <a:lnTo>
                      <a:pt x="62" y="170"/>
                    </a:lnTo>
                    <a:lnTo>
                      <a:pt x="62" y="174"/>
                    </a:lnTo>
                    <a:lnTo>
                      <a:pt x="58" y="174"/>
                    </a:lnTo>
                    <a:lnTo>
                      <a:pt x="58" y="176"/>
                    </a:lnTo>
                    <a:lnTo>
                      <a:pt x="56" y="176"/>
                    </a:lnTo>
                    <a:lnTo>
                      <a:pt x="52" y="176"/>
                    </a:lnTo>
                    <a:lnTo>
                      <a:pt x="48" y="180"/>
                    </a:lnTo>
                    <a:lnTo>
                      <a:pt x="44" y="184"/>
                    </a:lnTo>
                    <a:lnTo>
                      <a:pt x="44" y="188"/>
                    </a:lnTo>
                    <a:lnTo>
                      <a:pt x="40" y="188"/>
                    </a:lnTo>
                    <a:lnTo>
                      <a:pt x="40" y="192"/>
                    </a:lnTo>
                    <a:lnTo>
                      <a:pt x="36" y="192"/>
                    </a:lnTo>
                    <a:lnTo>
                      <a:pt x="36" y="196"/>
                    </a:lnTo>
                    <a:lnTo>
                      <a:pt x="32" y="200"/>
                    </a:lnTo>
                    <a:lnTo>
                      <a:pt x="30" y="200"/>
                    </a:lnTo>
                    <a:lnTo>
                      <a:pt x="30" y="204"/>
                    </a:lnTo>
                    <a:lnTo>
                      <a:pt x="26" y="206"/>
                    </a:lnTo>
                    <a:lnTo>
                      <a:pt x="26" y="210"/>
                    </a:lnTo>
                    <a:lnTo>
                      <a:pt x="22" y="210"/>
                    </a:lnTo>
                    <a:lnTo>
                      <a:pt x="22" y="214"/>
                    </a:lnTo>
                    <a:lnTo>
                      <a:pt x="18" y="214"/>
                    </a:lnTo>
                    <a:lnTo>
                      <a:pt x="18" y="218"/>
                    </a:lnTo>
                    <a:lnTo>
                      <a:pt x="14" y="222"/>
                    </a:lnTo>
                    <a:lnTo>
                      <a:pt x="14" y="226"/>
                    </a:lnTo>
                    <a:lnTo>
                      <a:pt x="10" y="226"/>
                    </a:lnTo>
                    <a:lnTo>
                      <a:pt x="10" y="230"/>
                    </a:lnTo>
                    <a:lnTo>
                      <a:pt x="10" y="234"/>
                    </a:lnTo>
                    <a:lnTo>
                      <a:pt x="6" y="234"/>
                    </a:lnTo>
                    <a:lnTo>
                      <a:pt x="6" y="236"/>
                    </a:lnTo>
                    <a:lnTo>
                      <a:pt x="4" y="234"/>
                    </a:lnTo>
                    <a:lnTo>
                      <a:pt x="0" y="226"/>
                    </a:lnTo>
                    <a:lnTo>
                      <a:pt x="0" y="222"/>
                    </a:lnTo>
                    <a:lnTo>
                      <a:pt x="0" y="206"/>
                    </a:lnTo>
                    <a:lnTo>
                      <a:pt x="0" y="184"/>
                    </a:lnTo>
                    <a:lnTo>
                      <a:pt x="0" y="170"/>
                    </a:lnTo>
                    <a:lnTo>
                      <a:pt x="0" y="162"/>
                    </a:lnTo>
                    <a:lnTo>
                      <a:pt x="4" y="154"/>
                    </a:lnTo>
                    <a:lnTo>
                      <a:pt x="10" y="144"/>
                    </a:lnTo>
                    <a:lnTo>
                      <a:pt x="10" y="140"/>
                    </a:lnTo>
                    <a:lnTo>
                      <a:pt x="14" y="140"/>
                    </a:lnTo>
                    <a:lnTo>
                      <a:pt x="14" y="136"/>
                    </a:lnTo>
                    <a:lnTo>
                      <a:pt x="18" y="136"/>
                    </a:lnTo>
                    <a:lnTo>
                      <a:pt x="22" y="136"/>
                    </a:lnTo>
                    <a:lnTo>
                      <a:pt x="26" y="136"/>
                    </a:lnTo>
                    <a:lnTo>
                      <a:pt x="26" y="132"/>
                    </a:lnTo>
                    <a:lnTo>
                      <a:pt x="26" y="128"/>
                    </a:lnTo>
                    <a:lnTo>
                      <a:pt x="30" y="128"/>
                    </a:lnTo>
                    <a:lnTo>
                      <a:pt x="32" y="128"/>
                    </a:lnTo>
                    <a:lnTo>
                      <a:pt x="32" y="124"/>
                    </a:lnTo>
                    <a:lnTo>
                      <a:pt x="36" y="124"/>
                    </a:lnTo>
                    <a:lnTo>
                      <a:pt x="40" y="124"/>
                    </a:lnTo>
                    <a:lnTo>
                      <a:pt x="44" y="124"/>
                    </a:lnTo>
                    <a:lnTo>
                      <a:pt x="48" y="124"/>
                    </a:lnTo>
                    <a:lnTo>
                      <a:pt x="56" y="124"/>
                    </a:lnTo>
                    <a:lnTo>
                      <a:pt x="56" y="120"/>
                    </a:lnTo>
                    <a:lnTo>
                      <a:pt x="58" y="118"/>
                    </a:lnTo>
                    <a:lnTo>
                      <a:pt x="62" y="114"/>
                    </a:lnTo>
                    <a:lnTo>
                      <a:pt x="62" y="110"/>
                    </a:lnTo>
                    <a:lnTo>
                      <a:pt x="66" y="106"/>
                    </a:lnTo>
                    <a:lnTo>
                      <a:pt x="70" y="106"/>
                    </a:lnTo>
                    <a:lnTo>
                      <a:pt x="70" y="102"/>
                    </a:lnTo>
                    <a:lnTo>
                      <a:pt x="78" y="94"/>
                    </a:lnTo>
                    <a:lnTo>
                      <a:pt x="82" y="88"/>
                    </a:lnTo>
                    <a:lnTo>
                      <a:pt x="88" y="80"/>
                    </a:lnTo>
                    <a:lnTo>
                      <a:pt x="92" y="76"/>
                    </a:lnTo>
                    <a:lnTo>
                      <a:pt x="96" y="72"/>
                    </a:lnTo>
                    <a:lnTo>
                      <a:pt x="92" y="72"/>
                    </a:lnTo>
                    <a:lnTo>
                      <a:pt x="84" y="72"/>
                    </a:lnTo>
                    <a:lnTo>
                      <a:pt x="82" y="72"/>
                    </a:lnTo>
                    <a:lnTo>
                      <a:pt x="82" y="68"/>
                    </a:lnTo>
                    <a:lnTo>
                      <a:pt x="78" y="68"/>
                    </a:lnTo>
                    <a:lnTo>
                      <a:pt x="74" y="68"/>
                    </a:lnTo>
                    <a:lnTo>
                      <a:pt x="70" y="64"/>
                    </a:lnTo>
                    <a:lnTo>
                      <a:pt x="62" y="64"/>
                    </a:lnTo>
                    <a:lnTo>
                      <a:pt x="58" y="60"/>
                    </a:lnTo>
                    <a:lnTo>
                      <a:pt x="56" y="60"/>
                    </a:lnTo>
                    <a:lnTo>
                      <a:pt x="48" y="58"/>
                    </a:lnTo>
                    <a:lnTo>
                      <a:pt x="40" y="54"/>
                    </a:lnTo>
                    <a:lnTo>
                      <a:pt x="36" y="50"/>
                    </a:lnTo>
                    <a:lnTo>
                      <a:pt x="32" y="50"/>
                    </a:lnTo>
                    <a:lnTo>
                      <a:pt x="32" y="46"/>
                    </a:lnTo>
                    <a:lnTo>
                      <a:pt x="30" y="42"/>
                    </a:lnTo>
                    <a:lnTo>
                      <a:pt x="30" y="38"/>
                    </a:lnTo>
                    <a:lnTo>
                      <a:pt x="26" y="38"/>
                    </a:lnTo>
                    <a:lnTo>
                      <a:pt x="26" y="34"/>
                    </a:lnTo>
                    <a:lnTo>
                      <a:pt x="22" y="30"/>
                    </a:lnTo>
                    <a:lnTo>
                      <a:pt x="22" y="28"/>
                    </a:lnTo>
                    <a:lnTo>
                      <a:pt x="22" y="24"/>
                    </a:lnTo>
                    <a:lnTo>
                      <a:pt x="26" y="24"/>
                    </a:lnTo>
                    <a:lnTo>
                      <a:pt x="26" y="20"/>
                    </a:lnTo>
                    <a:lnTo>
                      <a:pt x="26" y="16"/>
                    </a:lnTo>
                    <a:lnTo>
                      <a:pt x="30" y="16"/>
                    </a:lnTo>
                    <a:lnTo>
                      <a:pt x="30" y="12"/>
                    </a:lnTo>
                    <a:lnTo>
                      <a:pt x="32" y="12"/>
                    </a:lnTo>
                    <a:lnTo>
                      <a:pt x="32" y="16"/>
                    </a:lnTo>
                    <a:lnTo>
                      <a:pt x="36" y="20"/>
                    </a:lnTo>
                    <a:lnTo>
                      <a:pt x="36" y="24"/>
                    </a:lnTo>
                    <a:lnTo>
                      <a:pt x="40" y="24"/>
                    </a:lnTo>
                    <a:lnTo>
                      <a:pt x="44" y="28"/>
                    </a:lnTo>
                    <a:lnTo>
                      <a:pt x="44" y="30"/>
                    </a:lnTo>
                    <a:lnTo>
                      <a:pt x="48" y="30"/>
                    </a:lnTo>
                    <a:lnTo>
                      <a:pt x="52" y="28"/>
                    </a:lnTo>
                    <a:lnTo>
                      <a:pt x="52" y="30"/>
                    </a:lnTo>
                    <a:lnTo>
                      <a:pt x="56" y="30"/>
                    </a:lnTo>
                    <a:lnTo>
                      <a:pt x="56" y="28"/>
                    </a:lnTo>
                    <a:lnTo>
                      <a:pt x="58" y="28"/>
                    </a:lnTo>
                    <a:lnTo>
                      <a:pt x="58" y="24"/>
                    </a:lnTo>
                    <a:lnTo>
                      <a:pt x="58" y="28"/>
                    </a:lnTo>
                    <a:lnTo>
                      <a:pt x="62" y="24"/>
                    </a:lnTo>
                    <a:lnTo>
                      <a:pt x="66" y="24"/>
                    </a:lnTo>
                    <a:lnTo>
                      <a:pt x="66" y="24"/>
                    </a:lnTo>
                    <a:lnTo>
                      <a:pt x="66" y="2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2" name="Freeform 169">
                <a:extLst>
                  <a:ext uri="{FF2B5EF4-FFF2-40B4-BE49-F238E27FC236}">
                    <a16:creationId xmlns:a16="http://schemas.microsoft.com/office/drawing/2014/main" id="{870E3F7F-4346-BC37-4970-5D8ECEB54CEC}"/>
                  </a:ext>
                </a:extLst>
              </p:cNvPr>
              <p:cNvSpPr>
                <a:spLocks/>
              </p:cNvSpPr>
              <p:nvPr/>
            </p:nvSpPr>
            <p:spPr bwMode="auto">
              <a:xfrm>
                <a:off x="5086350" y="5267393"/>
                <a:ext cx="28575" cy="47625"/>
              </a:xfrm>
              <a:custGeom>
                <a:avLst/>
                <a:gdLst>
                  <a:gd name="T0" fmla="*/ 0 w 18"/>
                  <a:gd name="T1" fmla="*/ 18 h 30"/>
                  <a:gd name="T2" fmla="*/ 0 w 18"/>
                  <a:gd name="T3" fmla="*/ 22 h 30"/>
                  <a:gd name="T4" fmla="*/ 0 w 18"/>
                  <a:gd name="T5" fmla="*/ 22 h 30"/>
                  <a:gd name="T6" fmla="*/ 0 w 18"/>
                  <a:gd name="T7" fmla="*/ 18 h 30"/>
                  <a:gd name="T8" fmla="*/ 0 w 18"/>
                  <a:gd name="T9" fmla="*/ 18 h 30"/>
                  <a:gd name="T10" fmla="*/ 0 w 18"/>
                  <a:gd name="T11" fmla="*/ 18 h 30"/>
                  <a:gd name="T12" fmla="*/ 0 w 18"/>
                  <a:gd name="T13" fmla="*/ 18 h 30"/>
                  <a:gd name="T14" fmla="*/ 0 w 18"/>
                  <a:gd name="T15" fmla="*/ 14 h 30"/>
                  <a:gd name="T16" fmla="*/ 0 w 18"/>
                  <a:gd name="T17" fmla="*/ 14 h 30"/>
                  <a:gd name="T18" fmla="*/ 0 w 18"/>
                  <a:gd name="T19" fmla="*/ 14 h 30"/>
                  <a:gd name="T20" fmla="*/ 0 w 18"/>
                  <a:gd name="T21" fmla="*/ 14 h 30"/>
                  <a:gd name="T22" fmla="*/ 0 w 18"/>
                  <a:gd name="T23" fmla="*/ 12 h 30"/>
                  <a:gd name="T24" fmla="*/ 4 w 18"/>
                  <a:gd name="T25" fmla="*/ 12 h 30"/>
                  <a:gd name="T26" fmla="*/ 4 w 18"/>
                  <a:gd name="T27" fmla="*/ 12 h 30"/>
                  <a:gd name="T28" fmla="*/ 4 w 18"/>
                  <a:gd name="T29" fmla="*/ 8 h 30"/>
                  <a:gd name="T30" fmla="*/ 4 w 18"/>
                  <a:gd name="T31" fmla="*/ 8 h 30"/>
                  <a:gd name="T32" fmla="*/ 4 w 18"/>
                  <a:gd name="T33" fmla="*/ 8 h 30"/>
                  <a:gd name="T34" fmla="*/ 4 w 18"/>
                  <a:gd name="T35" fmla="*/ 8 h 30"/>
                  <a:gd name="T36" fmla="*/ 4 w 18"/>
                  <a:gd name="T37" fmla="*/ 8 h 30"/>
                  <a:gd name="T38" fmla="*/ 4 w 18"/>
                  <a:gd name="T39" fmla="*/ 4 h 30"/>
                  <a:gd name="T40" fmla="*/ 6 w 18"/>
                  <a:gd name="T41" fmla="*/ 0 h 30"/>
                  <a:gd name="T42" fmla="*/ 6 w 18"/>
                  <a:gd name="T43" fmla="*/ 0 h 30"/>
                  <a:gd name="T44" fmla="*/ 10 w 18"/>
                  <a:gd name="T45" fmla="*/ 4 h 30"/>
                  <a:gd name="T46" fmla="*/ 10 w 18"/>
                  <a:gd name="T47" fmla="*/ 4 h 30"/>
                  <a:gd name="T48" fmla="*/ 14 w 18"/>
                  <a:gd name="T49" fmla="*/ 4 h 30"/>
                  <a:gd name="T50" fmla="*/ 14 w 18"/>
                  <a:gd name="T51" fmla="*/ 4 h 30"/>
                  <a:gd name="T52" fmla="*/ 14 w 18"/>
                  <a:gd name="T53" fmla="*/ 8 h 30"/>
                  <a:gd name="T54" fmla="*/ 14 w 18"/>
                  <a:gd name="T55" fmla="*/ 4 h 30"/>
                  <a:gd name="T56" fmla="*/ 14 w 18"/>
                  <a:gd name="T57" fmla="*/ 8 h 30"/>
                  <a:gd name="T58" fmla="*/ 18 w 18"/>
                  <a:gd name="T59" fmla="*/ 8 h 30"/>
                  <a:gd name="T60" fmla="*/ 18 w 18"/>
                  <a:gd name="T61" fmla="*/ 8 h 30"/>
                  <a:gd name="T62" fmla="*/ 18 w 18"/>
                  <a:gd name="T63" fmla="*/ 12 h 30"/>
                  <a:gd name="T64" fmla="*/ 18 w 18"/>
                  <a:gd name="T65" fmla="*/ 14 h 30"/>
                  <a:gd name="T66" fmla="*/ 18 w 18"/>
                  <a:gd name="T67" fmla="*/ 14 h 30"/>
                  <a:gd name="T68" fmla="*/ 18 w 18"/>
                  <a:gd name="T69" fmla="*/ 14 h 30"/>
                  <a:gd name="T70" fmla="*/ 18 w 18"/>
                  <a:gd name="T71" fmla="*/ 22 h 30"/>
                  <a:gd name="T72" fmla="*/ 18 w 18"/>
                  <a:gd name="T73" fmla="*/ 22 h 30"/>
                  <a:gd name="T74" fmla="*/ 18 w 18"/>
                  <a:gd name="T75" fmla="*/ 22 h 30"/>
                  <a:gd name="T76" fmla="*/ 14 w 18"/>
                  <a:gd name="T77" fmla="*/ 22 h 30"/>
                  <a:gd name="T78" fmla="*/ 14 w 18"/>
                  <a:gd name="T79" fmla="*/ 26 h 30"/>
                  <a:gd name="T80" fmla="*/ 14 w 18"/>
                  <a:gd name="T81" fmla="*/ 26 h 30"/>
                  <a:gd name="T82" fmla="*/ 14 w 18"/>
                  <a:gd name="T83" fmla="*/ 26 h 30"/>
                  <a:gd name="T84" fmla="*/ 14 w 18"/>
                  <a:gd name="T85" fmla="*/ 30 h 30"/>
                  <a:gd name="T86" fmla="*/ 14 w 18"/>
                  <a:gd name="T87" fmla="*/ 30 h 30"/>
                  <a:gd name="T88" fmla="*/ 14 w 18"/>
                  <a:gd name="T89" fmla="*/ 30 h 30"/>
                  <a:gd name="T90" fmla="*/ 14 w 18"/>
                  <a:gd name="T91" fmla="*/ 30 h 30"/>
                  <a:gd name="T92" fmla="*/ 14 w 18"/>
                  <a:gd name="T93" fmla="*/ 30 h 30"/>
                  <a:gd name="T94" fmla="*/ 14 w 18"/>
                  <a:gd name="T95" fmla="*/ 30 h 30"/>
                  <a:gd name="T96" fmla="*/ 10 w 18"/>
                  <a:gd name="T97" fmla="*/ 30 h 30"/>
                  <a:gd name="T98" fmla="*/ 10 w 18"/>
                  <a:gd name="T99" fmla="*/ 30 h 30"/>
                  <a:gd name="T100" fmla="*/ 6 w 18"/>
                  <a:gd name="T101" fmla="*/ 30 h 30"/>
                  <a:gd name="T102" fmla="*/ 6 w 18"/>
                  <a:gd name="T103" fmla="*/ 30 h 30"/>
                  <a:gd name="T104" fmla="*/ 4 w 18"/>
                  <a:gd name="T105" fmla="*/ 30 h 30"/>
                  <a:gd name="T106" fmla="*/ 4 w 18"/>
                  <a:gd name="T107" fmla="*/ 30 h 30"/>
                  <a:gd name="T108" fmla="*/ 4 w 18"/>
                  <a:gd name="T109" fmla="*/ 26 h 30"/>
                  <a:gd name="T110" fmla="*/ 4 w 18"/>
                  <a:gd name="T111" fmla="*/ 22 h 30"/>
                  <a:gd name="T112" fmla="*/ 0 w 18"/>
                  <a:gd name="T113" fmla="*/ 22 h 30"/>
                  <a:gd name="T114" fmla="*/ 0 w 18"/>
                  <a:gd name="T115" fmla="*/ 18 h 30"/>
                  <a:gd name="T116" fmla="*/ 0 w 18"/>
                  <a:gd name="T117" fmla="*/ 18 h 30"/>
                  <a:gd name="T118" fmla="*/ 0 w 18"/>
                  <a:gd name="T11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 h="30">
                    <a:moveTo>
                      <a:pt x="0" y="18"/>
                    </a:moveTo>
                    <a:lnTo>
                      <a:pt x="0" y="22"/>
                    </a:lnTo>
                    <a:lnTo>
                      <a:pt x="0" y="22"/>
                    </a:lnTo>
                    <a:lnTo>
                      <a:pt x="0" y="18"/>
                    </a:lnTo>
                    <a:lnTo>
                      <a:pt x="0" y="18"/>
                    </a:lnTo>
                    <a:lnTo>
                      <a:pt x="0" y="18"/>
                    </a:lnTo>
                    <a:lnTo>
                      <a:pt x="0" y="18"/>
                    </a:lnTo>
                    <a:lnTo>
                      <a:pt x="0" y="14"/>
                    </a:lnTo>
                    <a:lnTo>
                      <a:pt x="0" y="14"/>
                    </a:lnTo>
                    <a:lnTo>
                      <a:pt x="0" y="14"/>
                    </a:lnTo>
                    <a:lnTo>
                      <a:pt x="0" y="14"/>
                    </a:lnTo>
                    <a:lnTo>
                      <a:pt x="0" y="12"/>
                    </a:lnTo>
                    <a:lnTo>
                      <a:pt x="4" y="12"/>
                    </a:lnTo>
                    <a:lnTo>
                      <a:pt x="4" y="12"/>
                    </a:lnTo>
                    <a:lnTo>
                      <a:pt x="4" y="8"/>
                    </a:lnTo>
                    <a:lnTo>
                      <a:pt x="4" y="8"/>
                    </a:lnTo>
                    <a:lnTo>
                      <a:pt x="4" y="8"/>
                    </a:lnTo>
                    <a:lnTo>
                      <a:pt x="4" y="8"/>
                    </a:lnTo>
                    <a:lnTo>
                      <a:pt x="4" y="8"/>
                    </a:lnTo>
                    <a:lnTo>
                      <a:pt x="4" y="4"/>
                    </a:lnTo>
                    <a:lnTo>
                      <a:pt x="6" y="0"/>
                    </a:lnTo>
                    <a:lnTo>
                      <a:pt x="6" y="0"/>
                    </a:lnTo>
                    <a:lnTo>
                      <a:pt x="10" y="4"/>
                    </a:lnTo>
                    <a:lnTo>
                      <a:pt x="10" y="4"/>
                    </a:lnTo>
                    <a:lnTo>
                      <a:pt x="14" y="4"/>
                    </a:lnTo>
                    <a:lnTo>
                      <a:pt x="14" y="4"/>
                    </a:lnTo>
                    <a:lnTo>
                      <a:pt x="14" y="8"/>
                    </a:lnTo>
                    <a:lnTo>
                      <a:pt x="14" y="4"/>
                    </a:lnTo>
                    <a:lnTo>
                      <a:pt x="14" y="8"/>
                    </a:lnTo>
                    <a:lnTo>
                      <a:pt x="18" y="8"/>
                    </a:lnTo>
                    <a:lnTo>
                      <a:pt x="18" y="8"/>
                    </a:lnTo>
                    <a:lnTo>
                      <a:pt x="18" y="12"/>
                    </a:lnTo>
                    <a:lnTo>
                      <a:pt x="18" y="14"/>
                    </a:lnTo>
                    <a:lnTo>
                      <a:pt x="18" y="14"/>
                    </a:lnTo>
                    <a:lnTo>
                      <a:pt x="18" y="14"/>
                    </a:lnTo>
                    <a:lnTo>
                      <a:pt x="18" y="22"/>
                    </a:lnTo>
                    <a:lnTo>
                      <a:pt x="18" y="22"/>
                    </a:lnTo>
                    <a:lnTo>
                      <a:pt x="18" y="22"/>
                    </a:lnTo>
                    <a:lnTo>
                      <a:pt x="14" y="22"/>
                    </a:lnTo>
                    <a:lnTo>
                      <a:pt x="14" y="26"/>
                    </a:lnTo>
                    <a:lnTo>
                      <a:pt x="14" y="26"/>
                    </a:lnTo>
                    <a:lnTo>
                      <a:pt x="14" y="26"/>
                    </a:lnTo>
                    <a:lnTo>
                      <a:pt x="14" y="30"/>
                    </a:lnTo>
                    <a:lnTo>
                      <a:pt x="14" y="30"/>
                    </a:lnTo>
                    <a:lnTo>
                      <a:pt x="14" y="30"/>
                    </a:lnTo>
                    <a:lnTo>
                      <a:pt x="14" y="30"/>
                    </a:lnTo>
                    <a:lnTo>
                      <a:pt x="14" y="30"/>
                    </a:lnTo>
                    <a:lnTo>
                      <a:pt x="14" y="30"/>
                    </a:lnTo>
                    <a:lnTo>
                      <a:pt x="10" y="30"/>
                    </a:lnTo>
                    <a:lnTo>
                      <a:pt x="10" y="30"/>
                    </a:lnTo>
                    <a:lnTo>
                      <a:pt x="6" y="30"/>
                    </a:lnTo>
                    <a:lnTo>
                      <a:pt x="6" y="30"/>
                    </a:lnTo>
                    <a:lnTo>
                      <a:pt x="4" y="30"/>
                    </a:lnTo>
                    <a:lnTo>
                      <a:pt x="4" y="30"/>
                    </a:lnTo>
                    <a:lnTo>
                      <a:pt x="4" y="26"/>
                    </a:lnTo>
                    <a:lnTo>
                      <a:pt x="4" y="22"/>
                    </a:lnTo>
                    <a:lnTo>
                      <a:pt x="0" y="22"/>
                    </a:lnTo>
                    <a:lnTo>
                      <a:pt x="0" y="18"/>
                    </a:lnTo>
                    <a:lnTo>
                      <a:pt x="0" y="18"/>
                    </a:lnTo>
                    <a:lnTo>
                      <a:pt x="0" y="1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3" name="Freeform 170">
                <a:extLst>
                  <a:ext uri="{FF2B5EF4-FFF2-40B4-BE49-F238E27FC236}">
                    <a16:creationId xmlns:a16="http://schemas.microsoft.com/office/drawing/2014/main" id="{BABDF7CE-135D-355D-390E-F2F2D08680A3}"/>
                  </a:ext>
                </a:extLst>
              </p:cNvPr>
              <p:cNvSpPr>
                <a:spLocks noEditPoints="1"/>
              </p:cNvSpPr>
              <p:nvPr/>
            </p:nvSpPr>
            <p:spPr bwMode="auto">
              <a:xfrm>
                <a:off x="5048250" y="4587943"/>
                <a:ext cx="250825" cy="288925"/>
              </a:xfrm>
              <a:custGeom>
                <a:avLst/>
                <a:gdLst>
                  <a:gd name="T0" fmla="*/ 64 w 158"/>
                  <a:gd name="T1" fmla="*/ 148 h 182"/>
                  <a:gd name="T2" fmla="*/ 52 w 158"/>
                  <a:gd name="T3" fmla="*/ 144 h 182"/>
                  <a:gd name="T4" fmla="*/ 42 w 158"/>
                  <a:gd name="T5" fmla="*/ 136 h 182"/>
                  <a:gd name="T6" fmla="*/ 30 w 158"/>
                  <a:gd name="T7" fmla="*/ 130 h 182"/>
                  <a:gd name="T8" fmla="*/ 22 w 158"/>
                  <a:gd name="T9" fmla="*/ 122 h 182"/>
                  <a:gd name="T10" fmla="*/ 20 w 158"/>
                  <a:gd name="T11" fmla="*/ 110 h 182"/>
                  <a:gd name="T12" fmla="*/ 16 w 158"/>
                  <a:gd name="T13" fmla="*/ 100 h 182"/>
                  <a:gd name="T14" fmla="*/ 4 w 158"/>
                  <a:gd name="T15" fmla="*/ 88 h 182"/>
                  <a:gd name="T16" fmla="*/ 4 w 158"/>
                  <a:gd name="T17" fmla="*/ 74 h 182"/>
                  <a:gd name="T18" fmla="*/ 0 w 158"/>
                  <a:gd name="T19" fmla="*/ 62 h 182"/>
                  <a:gd name="T20" fmla="*/ 12 w 158"/>
                  <a:gd name="T21" fmla="*/ 54 h 182"/>
                  <a:gd name="T22" fmla="*/ 20 w 158"/>
                  <a:gd name="T23" fmla="*/ 44 h 182"/>
                  <a:gd name="T24" fmla="*/ 22 w 158"/>
                  <a:gd name="T25" fmla="*/ 34 h 182"/>
                  <a:gd name="T26" fmla="*/ 20 w 158"/>
                  <a:gd name="T27" fmla="*/ 22 h 182"/>
                  <a:gd name="T28" fmla="*/ 22 w 158"/>
                  <a:gd name="T29" fmla="*/ 10 h 182"/>
                  <a:gd name="T30" fmla="*/ 20 w 158"/>
                  <a:gd name="T31" fmla="*/ 0 h 182"/>
                  <a:gd name="T32" fmla="*/ 34 w 158"/>
                  <a:gd name="T33" fmla="*/ 0 h 182"/>
                  <a:gd name="T34" fmla="*/ 56 w 158"/>
                  <a:gd name="T35" fmla="*/ 0 h 182"/>
                  <a:gd name="T36" fmla="*/ 80 w 158"/>
                  <a:gd name="T37" fmla="*/ 6 h 182"/>
                  <a:gd name="T38" fmla="*/ 98 w 158"/>
                  <a:gd name="T39" fmla="*/ 18 h 182"/>
                  <a:gd name="T40" fmla="*/ 112 w 158"/>
                  <a:gd name="T41" fmla="*/ 30 h 182"/>
                  <a:gd name="T42" fmla="*/ 120 w 158"/>
                  <a:gd name="T43" fmla="*/ 40 h 182"/>
                  <a:gd name="T44" fmla="*/ 132 w 158"/>
                  <a:gd name="T45" fmla="*/ 54 h 182"/>
                  <a:gd name="T46" fmla="*/ 142 w 158"/>
                  <a:gd name="T47" fmla="*/ 66 h 182"/>
                  <a:gd name="T48" fmla="*/ 136 w 158"/>
                  <a:gd name="T49" fmla="*/ 80 h 182"/>
                  <a:gd name="T50" fmla="*/ 140 w 158"/>
                  <a:gd name="T51" fmla="*/ 92 h 182"/>
                  <a:gd name="T52" fmla="*/ 146 w 158"/>
                  <a:gd name="T53" fmla="*/ 104 h 182"/>
                  <a:gd name="T54" fmla="*/ 142 w 158"/>
                  <a:gd name="T55" fmla="*/ 114 h 182"/>
                  <a:gd name="T56" fmla="*/ 142 w 158"/>
                  <a:gd name="T57" fmla="*/ 126 h 182"/>
                  <a:gd name="T58" fmla="*/ 142 w 158"/>
                  <a:gd name="T59" fmla="*/ 134 h 182"/>
                  <a:gd name="T60" fmla="*/ 146 w 158"/>
                  <a:gd name="T61" fmla="*/ 140 h 182"/>
                  <a:gd name="T62" fmla="*/ 150 w 158"/>
                  <a:gd name="T63" fmla="*/ 156 h 182"/>
                  <a:gd name="T64" fmla="*/ 158 w 158"/>
                  <a:gd name="T65" fmla="*/ 156 h 182"/>
                  <a:gd name="T66" fmla="*/ 150 w 158"/>
                  <a:gd name="T67" fmla="*/ 166 h 182"/>
                  <a:gd name="T68" fmla="*/ 142 w 158"/>
                  <a:gd name="T69" fmla="*/ 174 h 182"/>
                  <a:gd name="T70" fmla="*/ 128 w 158"/>
                  <a:gd name="T71" fmla="*/ 178 h 182"/>
                  <a:gd name="T72" fmla="*/ 120 w 158"/>
                  <a:gd name="T73" fmla="*/ 178 h 182"/>
                  <a:gd name="T74" fmla="*/ 116 w 158"/>
                  <a:gd name="T75" fmla="*/ 182 h 182"/>
                  <a:gd name="T76" fmla="*/ 102 w 158"/>
                  <a:gd name="T77" fmla="*/ 182 h 182"/>
                  <a:gd name="T78" fmla="*/ 86 w 158"/>
                  <a:gd name="T79" fmla="*/ 182 h 182"/>
                  <a:gd name="T80" fmla="*/ 80 w 158"/>
                  <a:gd name="T81" fmla="*/ 174 h 182"/>
                  <a:gd name="T82" fmla="*/ 80 w 158"/>
                  <a:gd name="T83" fmla="*/ 164 h 182"/>
                  <a:gd name="T84" fmla="*/ 76 w 158"/>
                  <a:gd name="T85" fmla="*/ 152 h 182"/>
                  <a:gd name="T86" fmla="*/ 72 w 158"/>
                  <a:gd name="T87" fmla="*/ 144 h 182"/>
                  <a:gd name="T88" fmla="*/ 150 w 158"/>
                  <a:gd name="T89" fmla="*/ 70 h 182"/>
                  <a:gd name="T90" fmla="*/ 150 w 158"/>
                  <a:gd name="T91" fmla="*/ 74 h 182"/>
                  <a:gd name="T92" fmla="*/ 142 w 158"/>
                  <a:gd name="T93" fmla="*/ 84 h 182"/>
                  <a:gd name="T94" fmla="*/ 146 w 158"/>
                  <a:gd name="T95" fmla="*/ 88 h 182"/>
                  <a:gd name="T96" fmla="*/ 142 w 158"/>
                  <a:gd name="T97" fmla="*/ 84 h 182"/>
                  <a:gd name="T98" fmla="*/ 150 w 158"/>
                  <a:gd name="T99" fmla="*/ 114 h 182"/>
                  <a:gd name="T100" fmla="*/ 146 w 158"/>
                  <a:gd name="T101" fmla="*/ 1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82">
                    <a:moveTo>
                      <a:pt x="72" y="144"/>
                    </a:moveTo>
                    <a:lnTo>
                      <a:pt x="68" y="144"/>
                    </a:lnTo>
                    <a:lnTo>
                      <a:pt x="68" y="148"/>
                    </a:lnTo>
                    <a:lnTo>
                      <a:pt x="64" y="148"/>
                    </a:lnTo>
                    <a:lnTo>
                      <a:pt x="60" y="148"/>
                    </a:lnTo>
                    <a:lnTo>
                      <a:pt x="60" y="144"/>
                    </a:lnTo>
                    <a:lnTo>
                      <a:pt x="56" y="144"/>
                    </a:lnTo>
                    <a:lnTo>
                      <a:pt x="52" y="144"/>
                    </a:lnTo>
                    <a:lnTo>
                      <a:pt x="50" y="140"/>
                    </a:lnTo>
                    <a:lnTo>
                      <a:pt x="46" y="140"/>
                    </a:lnTo>
                    <a:lnTo>
                      <a:pt x="46" y="136"/>
                    </a:lnTo>
                    <a:lnTo>
                      <a:pt x="42" y="136"/>
                    </a:lnTo>
                    <a:lnTo>
                      <a:pt x="38" y="136"/>
                    </a:lnTo>
                    <a:lnTo>
                      <a:pt x="38" y="134"/>
                    </a:lnTo>
                    <a:lnTo>
                      <a:pt x="34" y="134"/>
                    </a:lnTo>
                    <a:lnTo>
                      <a:pt x="30" y="130"/>
                    </a:lnTo>
                    <a:lnTo>
                      <a:pt x="26" y="130"/>
                    </a:lnTo>
                    <a:lnTo>
                      <a:pt x="22" y="130"/>
                    </a:lnTo>
                    <a:lnTo>
                      <a:pt x="22" y="126"/>
                    </a:lnTo>
                    <a:lnTo>
                      <a:pt x="22" y="122"/>
                    </a:lnTo>
                    <a:lnTo>
                      <a:pt x="22" y="118"/>
                    </a:lnTo>
                    <a:lnTo>
                      <a:pt x="20" y="118"/>
                    </a:lnTo>
                    <a:lnTo>
                      <a:pt x="20" y="114"/>
                    </a:lnTo>
                    <a:lnTo>
                      <a:pt x="20" y="110"/>
                    </a:lnTo>
                    <a:lnTo>
                      <a:pt x="16" y="110"/>
                    </a:lnTo>
                    <a:lnTo>
                      <a:pt x="16" y="108"/>
                    </a:lnTo>
                    <a:lnTo>
                      <a:pt x="16" y="104"/>
                    </a:lnTo>
                    <a:lnTo>
                      <a:pt x="16" y="100"/>
                    </a:lnTo>
                    <a:lnTo>
                      <a:pt x="12" y="100"/>
                    </a:lnTo>
                    <a:lnTo>
                      <a:pt x="8" y="96"/>
                    </a:lnTo>
                    <a:lnTo>
                      <a:pt x="4" y="92"/>
                    </a:lnTo>
                    <a:lnTo>
                      <a:pt x="4" y="88"/>
                    </a:lnTo>
                    <a:lnTo>
                      <a:pt x="4" y="84"/>
                    </a:lnTo>
                    <a:lnTo>
                      <a:pt x="4" y="80"/>
                    </a:lnTo>
                    <a:lnTo>
                      <a:pt x="4" y="78"/>
                    </a:lnTo>
                    <a:lnTo>
                      <a:pt x="4" y="74"/>
                    </a:lnTo>
                    <a:lnTo>
                      <a:pt x="4" y="70"/>
                    </a:lnTo>
                    <a:lnTo>
                      <a:pt x="0" y="70"/>
                    </a:lnTo>
                    <a:lnTo>
                      <a:pt x="0" y="66"/>
                    </a:lnTo>
                    <a:lnTo>
                      <a:pt x="0" y="62"/>
                    </a:lnTo>
                    <a:lnTo>
                      <a:pt x="4" y="62"/>
                    </a:lnTo>
                    <a:lnTo>
                      <a:pt x="4" y="58"/>
                    </a:lnTo>
                    <a:lnTo>
                      <a:pt x="8" y="58"/>
                    </a:lnTo>
                    <a:lnTo>
                      <a:pt x="12" y="54"/>
                    </a:lnTo>
                    <a:lnTo>
                      <a:pt x="16" y="50"/>
                    </a:lnTo>
                    <a:lnTo>
                      <a:pt x="16" y="48"/>
                    </a:lnTo>
                    <a:lnTo>
                      <a:pt x="16" y="44"/>
                    </a:lnTo>
                    <a:lnTo>
                      <a:pt x="20" y="44"/>
                    </a:lnTo>
                    <a:lnTo>
                      <a:pt x="20" y="40"/>
                    </a:lnTo>
                    <a:lnTo>
                      <a:pt x="22" y="40"/>
                    </a:lnTo>
                    <a:lnTo>
                      <a:pt x="22" y="36"/>
                    </a:lnTo>
                    <a:lnTo>
                      <a:pt x="22" y="34"/>
                    </a:lnTo>
                    <a:lnTo>
                      <a:pt x="20" y="34"/>
                    </a:lnTo>
                    <a:lnTo>
                      <a:pt x="16" y="34"/>
                    </a:lnTo>
                    <a:lnTo>
                      <a:pt x="20" y="26"/>
                    </a:lnTo>
                    <a:lnTo>
                      <a:pt x="20" y="22"/>
                    </a:lnTo>
                    <a:lnTo>
                      <a:pt x="22" y="22"/>
                    </a:lnTo>
                    <a:lnTo>
                      <a:pt x="22" y="18"/>
                    </a:lnTo>
                    <a:lnTo>
                      <a:pt x="22" y="14"/>
                    </a:lnTo>
                    <a:lnTo>
                      <a:pt x="22" y="10"/>
                    </a:lnTo>
                    <a:lnTo>
                      <a:pt x="22" y="6"/>
                    </a:lnTo>
                    <a:lnTo>
                      <a:pt x="20" y="6"/>
                    </a:lnTo>
                    <a:lnTo>
                      <a:pt x="20" y="4"/>
                    </a:lnTo>
                    <a:lnTo>
                      <a:pt x="20" y="0"/>
                    </a:lnTo>
                    <a:lnTo>
                      <a:pt x="22" y="0"/>
                    </a:lnTo>
                    <a:lnTo>
                      <a:pt x="26" y="0"/>
                    </a:lnTo>
                    <a:lnTo>
                      <a:pt x="30" y="0"/>
                    </a:lnTo>
                    <a:lnTo>
                      <a:pt x="34" y="0"/>
                    </a:lnTo>
                    <a:lnTo>
                      <a:pt x="46" y="0"/>
                    </a:lnTo>
                    <a:lnTo>
                      <a:pt x="50" y="0"/>
                    </a:lnTo>
                    <a:lnTo>
                      <a:pt x="52" y="0"/>
                    </a:lnTo>
                    <a:lnTo>
                      <a:pt x="56" y="0"/>
                    </a:lnTo>
                    <a:lnTo>
                      <a:pt x="60" y="0"/>
                    </a:lnTo>
                    <a:lnTo>
                      <a:pt x="68" y="0"/>
                    </a:lnTo>
                    <a:lnTo>
                      <a:pt x="76" y="4"/>
                    </a:lnTo>
                    <a:lnTo>
                      <a:pt x="80" y="6"/>
                    </a:lnTo>
                    <a:lnTo>
                      <a:pt x="86" y="10"/>
                    </a:lnTo>
                    <a:lnTo>
                      <a:pt x="90" y="14"/>
                    </a:lnTo>
                    <a:lnTo>
                      <a:pt x="94" y="18"/>
                    </a:lnTo>
                    <a:lnTo>
                      <a:pt x="98" y="18"/>
                    </a:lnTo>
                    <a:lnTo>
                      <a:pt x="98" y="22"/>
                    </a:lnTo>
                    <a:lnTo>
                      <a:pt x="102" y="22"/>
                    </a:lnTo>
                    <a:lnTo>
                      <a:pt x="106" y="26"/>
                    </a:lnTo>
                    <a:lnTo>
                      <a:pt x="112" y="30"/>
                    </a:lnTo>
                    <a:lnTo>
                      <a:pt x="116" y="34"/>
                    </a:lnTo>
                    <a:lnTo>
                      <a:pt x="120" y="34"/>
                    </a:lnTo>
                    <a:lnTo>
                      <a:pt x="120" y="36"/>
                    </a:lnTo>
                    <a:lnTo>
                      <a:pt x="120" y="40"/>
                    </a:lnTo>
                    <a:lnTo>
                      <a:pt x="120" y="44"/>
                    </a:lnTo>
                    <a:lnTo>
                      <a:pt x="124" y="44"/>
                    </a:lnTo>
                    <a:lnTo>
                      <a:pt x="132" y="50"/>
                    </a:lnTo>
                    <a:lnTo>
                      <a:pt x="132" y="54"/>
                    </a:lnTo>
                    <a:lnTo>
                      <a:pt x="136" y="54"/>
                    </a:lnTo>
                    <a:lnTo>
                      <a:pt x="140" y="58"/>
                    </a:lnTo>
                    <a:lnTo>
                      <a:pt x="142" y="62"/>
                    </a:lnTo>
                    <a:lnTo>
                      <a:pt x="142" y="66"/>
                    </a:lnTo>
                    <a:lnTo>
                      <a:pt x="140" y="70"/>
                    </a:lnTo>
                    <a:lnTo>
                      <a:pt x="140" y="74"/>
                    </a:lnTo>
                    <a:lnTo>
                      <a:pt x="140" y="78"/>
                    </a:lnTo>
                    <a:lnTo>
                      <a:pt x="136" y="80"/>
                    </a:lnTo>
                    <a:lnTo>
                      <a:pt x="136" y="84"/>
                    </a:lnTo>
                    <a:lnTo>
                      <a:pt x="136" y="88"/>
                    </a:lnTo>
                    <a:lnTo>
                      <a:pt x="136" y="92"/>
                    </a:lnTo>
                    <a:lnTo>
                      <a:pt x="140" y="92"/>
                    </a:lnTo>
                    <a:lnTo>
                      <a:pt x="142" y="96"/>
                    </a:lnTo>
                    <a:lnTo>
                      <a:pt x="142" y="100"/>
                    </a:lnTo>
                    <a:lnTo>
                      <a:pt x="146" y="100"/>
                    </a:lnTo>
                    <a:lnTo>
                      <a:pt x="146" y="104"/>
                    </a:lnTo>
                    <a:lnTo>
                      <a:pt x="146" y="108"/>
                    </a:lnTo>
                    <a:lnTo>
                      <a:pt x="142" y="108"/>
                    </a:lnTo>
                    <a:lnTo>
                      <a:pt x="142" y="110"/>
                    </a:lnTo>
                    <a:lnTo>
                      <a:pt x="142" y="114"/>
                    </a:lnTo>
                    <a:lnTo>
                      <a:pt x="146" y="114"/>
                    </a:lnTo>
                    <a:lnTo>
                      <a:pt x="146" y="118"/>
                    </a:lnTo>
                    <a:lnTo>
                      <a:pt x="142" y="122"/>
                    </a:lnTo>
                    <a:lnTo>
                      <a:pt x="142" y="126"/>
                    </a:lnTo>
                    <a:lnTo>
                      <a:pt x="142" y="122"/>
                    </a:lnTo>
                    <a:lnTo>
                      <a:pt x="142" y="126"/>
                    </a:lnTo>
                    <a:lnTo>
                      <a:pt x="142" y="130"/>
                    </a:lnTo>
                    <a:lnTo>
                      <a:pt x="142" y="134"/>
                    </a:lnTo>
                    <a:lnTo>
                      <a:pt x="146" y="134"/>
                    </a:lnTo>
                    <a:lnTo>
                      <a:pt x="142" y="134"/>
                    </a:lnTo>
                    <a:lnTo>
                      <a:pt x="146" y="136"/>
                    </a:lnTo>
                    <a:lnTo>
                      <a:pt x="146" y="140"/>
                    </a:lnTo>
                    <a:lnTo>
                      <a:pt x="150" y="144"/>
                    </a:lnTo>
                    <a:lnTo>
                      <a:pt x="150" y="148"/>
                    </a:lnTo>
                    <a:lnTo>
                      <a:pt x="150" y="152"/>
                    </a:lnTo>
                    <a:lnTo>
                      <a:pt x="150" y="156"/>
                    </a:lnTo>
                    <a:lnTo>
                      <a:pt x="154" y="156"/>
                    </a:lnTo>
                    <a:lnTo>
                      <a:pt x="154" y="160"/>
                    </a:lnTo>
                    <a:lnTo>
                      <a:pt x="158" y="160"/>
                    </a:lnTo>
                    <a:lnTo>
                      <a:pt x="158" y="156"/>
                    </a:lnTo>
                    <a:lnTo>
                      <a:pt x="158" y="160"/>
                    </a:lnTo>
                    <a:lnTo>
                      <a:pt x="158" y="164"/>
                    </a:lnTo>
                    <a:lnTo>
                      <a:pt x="154" y="166"/>
                    </a:lnTo>
                    <a:lnTo>
                      <a:pt x="150" y="166"/>
                    </a:lnTo>
                    <a:lnTo>
                      <a:pt x="150" y="170"/>
                    </a:lnTo>
                    <a:lnTo>
                      <a:pt x="146" y="170"/>
                    </a:lnTo>
                    <a:lnTo>
                      <a:pt x="142" y="170"/>
                    </a:lnTo>
                    <a:lnTo>
                      <a:pt x="142" y="174"/>
                    </a:lnTo>
                    <a:lnTo>
                      <a:pt x="140" y="174"/>
                    </a:lnTo>
                    <a:lnTo>
                      <a:pt x="136" y="174"/>
                    </a:lnTo>
                    <a:lnTo>
                      <a:pt x="132" y="178"/>
                    </a:lnTo>
                    <a:lnTo>
                      <a:pt x="128" y="178"/>
                    </a:lnTo>
                    <a:lnTo>
                      <a:pt x="128" y="174"/>
                    </a:lnTo>
                    <a:lnTo>
                      <a:pt x="124" y="174"/>
                    </a:lnTo>
                    <a:lnTo>
                      <a:pt x="124" y="178"/>
                    </a:lnTo>
                    <a:lnTo>
                      <a:pt x="120" y="178"/>
                    </a:lnTo>
                    <a:lnTo>
                      <a:pt x="124" y="178"/>
                    </a:lnTo>
                    <a:lnTo>
                      <a:pt x="124" y="182"/>
                    </a:lnTo>
                    <a:lnTo>
                      <a:pt x="120" y="182"/>
                    </a:lnTo>
                    <a:lnTo>
                      <a:pt x="116" y="182"/>
                    </a:lnTo>
                    <a:lnTo>
                      <a:pt x="112" y="182"/>
                    </a:lnTo>
                    <a:lnTo>
                      <a:pt x="110" y="182"/>
                    </a:lnTo>
                    <a:lnTo>
                      <a:pt x="106" y="182"/>
                    </a:lnTo>
                    <a:lnTo>
                      <a:pt x="102" y="182"/>
                    </a:lnTo>
                    <a:lnTo>
                      <a:pt x="98" y="182"/>
                    </a:lnTo>
                    <a:lnTo>
                      <a:pt x="94" y="178"/>
                    </a:lnTo>
                    <a:lnTo>
                      <a:pt x="90" y="182"/>
                    </a:lnTo>
                    <a:lnTo>
                      <a:pt x="86" y="182"/>
                    </a:lnTo>
                    <a:lnTo>
                      <a:pt x="82" y="182"/>
                    </a:lnTo>
                    <a:lnTo>
                      <a:pt x="82" y="178"/>
                    </a:lnTo>
                    <a:lnTo>
                      <a:pt x="80" y="178"/>
                    </a:lnTo>
                    <a:lnTo>
                      <a:pt x="80" y="174"/>
                    </a:lnTo>
                    <a:lnTo>
                      <a:pt x="76" y="174"/>
                    </a:lnTo>
                    <a:lnTo>
                      <a:pt x="76" y="170"/>
                    </a:lnTo>
                    <a:lnTo>
                      <a:pt x="80" y="166"/>
                    </a:lnTo>
                    <a:lnTo>
                      <a:pt x="80" y="164"/>
                    </a:lnTo>
                    <a:lnTo>
                      <a:pt x="76" y="164"/>
                    </a:lnTo>
                    <a:lnTo>
                      <a:pt x="76" y="160"/>
                    </a:lnTo>
                    <a:lnTo>
                      <a:pt x="76" y="156"/>
                    </a:lnTo>
                    <a:lnTo>
                      <a:pt x="76" y="152"/>
                    </a:lnTo>
                    <a:lnTo>
                      <a:pt x="72" y="152"/>
                    </a:lnTo>
                    <a:lnTo>
                      <a:pt x="72" y="148"/>
                    </a:lnTo>
                    <a:lnTo>
                      <a:pt x="72" y="144"/>
                    </a:lnTo>
                    <a:lnTo>
                      <a:pt x="72" y="144"/>
                    </a:lnTo>
                    <a:lnTo>
                      <a:pt x="72" y="144"/>
                    </a:lnTo>
                    <a:close/>
                    <a:moveTo>
                      <a:pt x="150" y="70"/>
                    </a:moveTo>
                    <a:lnTo>
                      <a:pt x="150" y="66"/>
                    </a:lnTo>
                    <a:lnTo>
                      <a:pt x="150" y="70"/>
                    </a:lnTo>
                    <a:lnTo>
                      <a:pt x="150" y="74"/>
                    </a:lnTo>
                    <a:lnTo>
                      <a:pt x="150" y="78"/>
                    </a:lnTo>
                    <a:lnTo>
                      <a:pt x="146" y="74"/>
                    </a:lnTo>
                    <a:lnTo>
                      <a:pt x="150" y="74"/>
                    </a:lnTo>
                    <a:lnTo>
                      <a:pt x="150" y="70"/>
                    </a:lnTo>
                    <a:lnTo>
                      <a:pt x="150" y="70"/>
                    </a:lnTo>
                    <a:lnTo>
                      <a:pt x="150" y="70"/>
                    </a:lnTo>
                    <a:close/>
                    <a:moveTo>
                      <a:pt x="142" y="84"/>
                    </a:moveTo>
                    <a:lnTo>
                      <a:pt x="142" y="80"/>
                    </a:lnTo>
                    <a:lnTo>
                      <a:pt x="142" y="84"/>
                    </a:lnTo>
                    <a:lnTo>
                      <a:pt x="146" y="84"/>
                    </a:lnTo>
                    <a:lnTo>
                      <a:pt x="146" y="88"/>
                    </a:lnTo>
                    <a:lnTo>
                      <a:pt x="146" y="92"/>
                    </a:lnTo>
                    <a:lnTo>
                      <a:pt x="146" y="88"/>
                    </a:lnTo>
                    <a:lnTo>
                      <a:pt x="142" y="88"/>
                    </a:lnTo>
                    <a:lnTo>
                      <a:pt x="142" y="84"/>
                    </a:lnTo>
                    <a:lnTo>
                      <a:pt x="142" y="84"/>
                    </a:lnTo>
                    <a:lnTo>
                      <a:pt x="142" y="84"/>
                    </a:lnTo>
                    <a:close/>
                    <a:moveTo>
                      <a:pt x="146" y="118"/>
                    </a:moveTo>
                    <a:lnTo>
                      <a:pt x="150" y="114"/>
                    </a:lnTo>
                    <a:lnTo>
                      <a:pt x="150" y="118"/>
                    </a:lnTo>
                    <a:lnTo>
                      <a:pt x="146" y="118"/>
                    </a:lnTo>
                    <a:lnTo>
                      <a:pt x="146" y="118"/>
                    </a:lnTo>
                    <a:lnTo>
                      <a:pt x="146" y="11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4" name="Freeform 171">
                <a:extLst>
                  <a:ext uri="{FF2B5EF4-FFF2-40B4-BE49-F238E27FC236}">
                    <a16:creationId xmlns:a16="http://schemas.microsoft.com/office/drawing/2014/main" id="{57BC021E-63CB-486E-225D-518305F3E4EC}"/>
                  </a:ext>
                </a:extLst>
              </p:cNvPr>
              <p:cNvSpPr>
                <a:spLocks/>
              </p:cNvSpPr>
              <p:nvPr/>
            </p:nvSpPr>
            <p:spPr bwMode="auto">
              <a:xfrm>
                <a:off x="4013200" y="4184718"/>
                <a:ext cx="73025" cy="15875"/>
              </a:xfrm>
              <a:custGeom>
                <a:avLst/>
                <a:gdLst>
                  <a:gd name="T0" fmla="*/ 4 w 46"/>
                  <a:gd name="T1" fmla="*/ 6 h 10"/>
                  <a:gd name="T2" fmla="*/ 4 w 46"/>
                  <a:gd name="T3" fmla="*/ 6 h 10"/>
                  <a:gd name="T4" fmla="*/ 4 w 46"/>
                  <a:gd name="T5" fmla="*/ 6 h 10"/>
                  <a:gd name="T6" fmla="*/ 8 w 46"/>
                  <a:gd name="T7" fmla="*/ 10 h 10"/>
                  <a:gd name="T8" fmla="*/ 8 w 46"/>
                  <a:gd name="T9" fmla="*/ 6 h 10"/>
                  <a:gd name="T10" fmla="*/ 12 w 46"/>
                  <a:gd name="T11" fmla="*/ 6 h 10"/>
                  <a:gd name="T12" fmla="*/ 12 w 46"/>
                  <a:gd name="T13" fmla="*/ 6 h 10"/>
                  <a:gd name="T14" fmla="*/ 8 w 46"/>
                  <a:gd name="T15" fmla="*/ 6 h 10"/>
                  <a:gd name="T16" fmla="*/ 12 w 46"/>
                  <a:gd name="T17" fmla="*/ 6 h 10"/>
                  <a:gd name="T18" fmla="*/ 20 w 46"/>
                  <a:gd name="T19" fmla="*/ 6 h 10"/>
                  <a:gd name="T20" fmla="*/ 24 w 46"/>
                  <a:gd name="T21" fmla="*/ 6 h 10"/>
                  <a:gd name="T22" fmla="*/ 24 w 46"/>
                  <a:gd name="T23" fmla="*/ 6 h 10"/>
                  <a:gd name="T24" fmla="*/ 24 w 46"/>
                  <a:gd name="T25" fmla="*/ 2 h 10"/>
                  <a:gd name="T26" fmla="*/ 24 w 46"/>
                  <a:gd name="T27" fmla="*/ 6 h 10"/>
                  <a:gd name="T28" fmla="*/ 20 w 46"/>
                  <a:gd name="T29" fmla="*/ 2 h 10"/>
                  <a:gd name="T30" fmla="*/ 12 w 46"/>
                  <a:gd name="T31" fmla="*/ 6 h 10"/>
                  <a:gd name="T32" fmla="*/ 12 w 46"/>
                  <a:gd name="T33" fmla="*/ 6 h 10"/>
                  <a:gd name="T34" fmla="*/ 8 w 46"/>
                  <a:gd name="T35" fmla="*/ 6 h 10"/>
                  <a:gd name="T36" fmla="*/ 4 w 46"/>
                  <a:gd name="T37" fmla="*/ 6 h 10"/>
                  <a:gd name="T38" fmla="*/ 4 w 46"/>
                  <a:gd name="T39" fmla="*/ 2 h 10"/>
                  <a:gd name="T40" fmla="*/ 12 w 46"/>
                  <a:gd name="T41" fmla="*/ 2 h 10"/>
                  <a:gd name="T42" fmla="*/ 20 w 46"/>
                  <a:gd name="T43" fmla="*/ 2 h 10"/>
                  <a:gd name="T44" fmla="*/ 20 w 46"/>
                  <a:gd name="T45" fmla="*/ 2 h 10"/>
                  <a:gd name="T46" fmla="*/ 20 w 46"/>
                  <a:gd name="T47" fmla="*/ 0 h 10"/>
                  <a:gd name="T48" fmla="*/ 24 w 46"/>
                  <a:gd name="T49" fmla="*/ 0 h 10"/>
                  <a:gd name="T50" fmla="*/ 24 w 46"/>
                  <a:gd name="T51" fmla="*/ 0 h 10"/>
                  <a:gd name="T52" fmla="*/ 26 w 46"/>
                  <a:gd name="T53" fmla="*/ 0 h 10"/>
                  <a:gd name="T54" fmla="*/ 30 w 46"/>
                  <a:gd name="T55" fmla="*/ 0 h 10"/>
                  <a:gd name="T56" fmla="*/ 30 w 46"/>
                  <a:gd name="T57" fmla="*/ 0 h 10"/>
                  <a:gd name="T58" fmla="*/ 30 w 46"/>
                  <a:gd name="T59" fmla="*/ 2 h 10"/>
                  <a:gd name="T60" fmla="*/ 30 w 46"/>
                  <a:gd name="T61" fmla="*/ 2 h 10"/>
                  <a:gd name="T62" fmla="*/ 34 w 46"/>
                  <a:gd name="T63" fmla="*/ 2 h 10"/>
                  <a:gd name="T64" fmla="*/ 34 w 46"/>
                  <a:gd name="T65" fmla="*/ 2 h 10"/>
                  <a:gd name="T66" fmla="*/ 34 w 46"/>
                  <a:gd name="T67" fmla="*/ 2 h 10"/>
                  <a:gd name="T68" fmla="*/ 34 w 46"/>
                  <a:gd name="T69" fmla="*/ 6 h 10"/>
                  <a:gd name="T70" fmla="*/ 38 w 46"/>
                  <a:gd name="T71" fmla="*/ 2 h 10"/>
                  <a:gd name="T72" fmla="*/ 42 w 46"/>
                  <a:gd name="T73" fmla="*/ 2 h 10"/>
                  <a:gd name="T74" fmla="*/ 42 w 46"/>
                  <a:gd name="T75" fmla="*/ 2 h 10"/>
                  <a:gd name="T76" fmla="*/ 46 w 46"/>
                  <a:gd name="T77" fmla="*/ 2 h 10"/>
                  <a:gd name="T78" fmla="*/ 46 w 46"/>
                  <a:gd name="T79" fmla="*/ 6 h 10"/>
                  <a:gd name="T80" fmla="*/ 42 w 46"/>
                  <a:gd name="T81" fmla="*/ 6 h 10"/>
                  <a:gd name="T82" fmla="*/ 42 w 46"/>
                  <a:gd name="T83" fmla="*/ 6 h 10"/>
                  <a:gd name="T84" fmla="*/ 38 w 46"/>
                  <a:gd name="T85" fmla="*/ 10 h 10"/>
                  <a:gd name="T86" fmla="*/ 38 w 46"/>
                  <a:gd name="T87" fmla="*/ 10 h 10"/>
                  <a:gd name="T88" fmla="*/ 34 w 46"/>
                  <a:gd name="T89" fmla="*/ 6 h 10"/>
                  <a:gd name="T90" fmla="*/ 30 w 46"/>
                  <a:gd name="T91" fmla="*/ 6 h 10"/>
                  <a:gd name="T92" fmla="*/ 30 w 46"/>
                  <a:gd name="T93" fmla="*/ 6 h 10"/>
                  <a:gd name="T94" fmla="*/ 26 w 46"/>
                  <a:gd name="T95" fmla="*/ 6 h 10"/>
                  <a:gd name="T96" fmla="*/ 26 w 46"/>
                  <a:gd name="T97" fmla="*/ 2 h 10"/>
                  <a:gd name="T98" fmla="*/ 26 w 46"/>
                  <a:gd name="T99" fmla="*/ 2 h 10"/>
                  <a:gd name="T100" fmla="*/ 24 w 46"/>
                  <a:gd name="T101" fmla="*/ 2 h 10"/>
                  <a:gd name="T102" fmla="*/ 24 w 46"/>
                  <a:gd name="T103" fmla="*/ 6 h 10"/>
                  <a:gd name="T104" fmla="*/ 24 w 46"/>
                  <a:gd name="T105" fmla="*/ 6 h 10"/>
                  <a:gd name="T106" fmla="*/ 20 w 46"/>
                  <a:gd name="T107" fmla="*/ 6 h 10"/>
                  <a:gd name="T108" fmla="*/ 16 w 46"/>
                  <a:gd name="T109" fmla="*/ 10 h 10"/>
                  <a:gd name="T110" fmla="*/ 12 w 46"/>
                  <a:gd name="T111" fmla="*/ 10 h 10"/>
                  <a:gd name="T112" fmla="*/ 0 w 46"/>
                  <a:gd name="T113" fmla="*/ 10 h 10"/>
                  <a:gd name="T114" fmla="*/ 0 w 46"/>
                  <a:gd name="T115" fmla="*/ 6 h 10"/>
                  <a:gd name="T116" fmla="*/ 0 w 46"/>
                  <a:gd name="T117" fmla="*/ 6 h 10"/>
                  <a:gd name="T118" fmla="*/ 4 w 46"/>
                  <a:gd name="T119" fmla="*/ 2 h 10"/>
                  <a:gd name="T120" fmla="*/ 4 w 46"/>
                  <a:gd name="T1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 h="10">
                    <a:moveTo>
                      <a:pt x="4" y="6"/>
                    </a:moveTo>
                    <a:lnTo>
                      <a:pt x="4" y="6"/>
                    </a:lnTo>
                    <a:lnTo>
                      <a:pt x="4" y="6"/>
                    </a:lnTo>
                    <a:lnTo>
                      <a:pt x="4" y="6"/>
                    </a:lnTo>
                    <a:lnTo>
                      <a:pt x="4" y="6"/>
                    </a:lnTo>
                    <a:lnTo>
                      <a:pt x="4" y="6"/>
                    </a:lnTo>
                    <a:lnTo>
                      <a:pt x="4" y="6"/>
                    </a:lnTo>
                    <a:lnTo>
                      <a:pt x="4" y="6"/>
                    </a:lnTo>
                    <a:lnTo>
                      <a:pt x="4" y="6"/>
                    </a:lnTo>
                    <a:lnTo>
                      <a:pt x="4" y="6"/>
                    </a:lnTo>
                    <a:lnTo>
                      <a:pt x="4" y="6"/>
                    </a:lnTo>
                    <a:lnTo>
                      <a:pt x="8" y="10"/>
                    </a:lnTo>
                    <a:lnTo>
                      <a:pt x="8" y="6"/>
                    </a:lnTo>
                    <a:lnTo>
                      <a:pt x="8" y="6"/>
                    </a:lnTo>
                    <a:lnTo>
                      <a:pt x="8" y="6"/>
                    </a:lnTo>
                    <a:lnTo>
                      <a:pt x="8" y="6"/>
                    </a:lnTo>
                    <a:lnTo>
                      <a:pt x="12" y="10"/>
                    </a:lnTo>
                    <a:lnTo>
                      <a:pt x="12" y="6"/>
                    </a:lnTo>
                    <a:lnTo>
                      <a:pt x="12" y="6"/>
                    </a:lnTo>
                    <a:lnTo>
                      <a:pt x="12" y="6"/>
                    </a:lnTo>
                    <a:lnTo>
                      <a:pt x="12" y="6"/>
                    </a:lnTo>
                    <a:lnTo>
                      <a:pt x="8" y="6"/>
                    </a:lnTo>
                    <a:lnTo>
                      <a:pt x="8" y="6"/>
                    </a:lnTo>
                    <a:lnTo>
                      <a:pt x="8" y="6"/>
                    </a:lnTo>
                    <a:lnTo>
                      <a:pt x="12" y="6"/>
                    </a:lnTo>
                    <a:lnTo>
                      <a:pt x="12" y="6"/>
                    </a:lnTo>
                    <a:lnTo>
                      <a:pt x="12" y="6"/>
                    </a:lnTo>
                    <a:lnTo>
                      <a:pt x="12" y="6"/>
                    </a:lnTo>
                    <a:lnTo>
                      <a:pt x="16" y="6"/>
                    </a:lnTo>
                    <a:lnTo>
                      <a:pt x="20" y="6"/>
                    </a:lnTo>
                    <a:lnTo>
                      <a:pt x="20" y="2"/>
                    </a:lnTo>
                    <a:lnTo>
                      <a:pt x="20" y="2"/>
                    </a:lnTo>
                    <a:lnTo>
                      <a:pt x="24" y="6"/>
                    </a:lnTo>
                    <a:lnTo>
                      <a:pt x="24" y="6"/>
                    </a:lnTo>
                    <a:lnTo>
                      <a:pt x="24" y="6"/>
                    </a:lnTo>
                    <a:lnTo>
                      <a:pt x="24" y="6"/>
                    </a:lnTo>
                    <a:lnTo>
                      <a:pt x="24" y="2"/>
                    </a:lnTo>
                    <a:lnTo>
                      <a:pt x="24" y="2"/>
                    </a:lnTo>
                    <a:lnTo>
                      <a:pt x="24" y="2"/>
                    </a:lnTo>
                    <a:lnTo>
                      <a:pt x="24" y="6"/>
                    </a:lnTo>
                    <a:lnTo>
                      <a:pt x="24" y="6"/>
                    </a:lnTo>
                    <a:lnTo>
                      <a:pt x="24" y="6"/>
                    </a:lnTo>
                    <a:lnTo>
                      <a:pt x="20" y="2"/>
                    </a:lnTo>
                    <a:lnTo>
                      <a:pt x="20" y="2"/>
                    </a:lnTo>
                    <a:lnTo>
                      <a:pt x="20" y="2"/>
                    </a:lnTo>
                    <a:lnTo>
                      <a:pt x="16" y="2"/>
                    </a:lnTo>
                    <a:lnTo>
                      <a:pt x="16" y="6"/>
                    </a:lnTo>
                    <a:lnTo>
                      <a:pt x="12" y="6"/>
                    </a:lnTo>
                    <a:lnTo>
                      <a:pt x="12" y="6"/>
                    </a:lnTo>
                    <a:lnTo>
                      <a:pt x="12" y="6"/>
                    </a:lnTo>
                    <a:lnTo>
                      <a:pt x="12" y="6"/>
                    </a:lnTo>
                    <a:lnTo>
                      <a:pt x="8" y="6"/>
                    </a:lnTo>
                    <a:lnTo>
                      <a:pt x="8" y="6"/>
                    </a:lnTo>
                    <a:lnTo>
                      <a:pt x="8" y="6"/>
                    </a:lnTo>
                    <a:lnTo>
                      <a:pt x="8" y="6"/>
                    </a:lnTo>
                    <a:lnTo>
                      <a:pt x="4" y="6"/>
                    </a:lnTo>
                    <a:lnTo>
                      <a:pt x="4" y="6"/>
                    </a:lnTo>
                    <a:lnTo>
                      <a:pt x="4" y="6"/>
                    </a:lnTo>
                    <a:lnTo>
                      <a:pt x="4" y="6"/>
                    </a:lnTo>
                    <a:lnTo>
                      <a:pt x="4" y="2"/>
                    </a:lnTo>
                    <a:lnTo>
                      <a:pt x="4" y="2"/>
                    </a:lnTo>
                    <a:lnTo>
                      <a:pt x="12" y="2"/>
                    </a:lnTo>
                    <a:lnTo>
                      <a:pt x="12" y="2"/>
                    </a:lnTo>
                    <a:lnTo>
                      <a:pt x="16" y="2"/>
                    </a:lnTo>
                    <a:lnTo>
                      <a:pt x="20" y="2"/>
                    </a:lnTo>
                    <a:lnTo>
                      <a:pt x="20" y="2"/>
                    </a:lnTo>
                    <a:lnTo>
                      <a:pt x="20" y="2"/>
                    </a:lnTo>
                    <a:lnTo>
                      <a:pt x="20" y="2"/>
                    </a:lnTo>
                    <a:lnTo>
                      <a:pt x="20" y="2"/>
                    </a:lnTo>
                    <a:lnTo>
                      <a:pt x="20" y="0"/>
                    </a:lnTo>
                    <a:lnTo>
                      <a:pt x="20" y="0"/>
                    </a:lnTo>
                    <a:lnTo>
                      <a:pt x="20" y="0"/>
                    </a:lnTo>
                    <a:lnTo>
                      <a:pt x="24" y="0"/>
                    </a:lnTo>
                    <a:lnTo>
                      <a:pt x="24" y="0"/>
                    </a:lnTo>
                    <a:lnTo>
                      <a:pt x="24" y="0"/>
                    </a:lnTo>
                    <a:lnTo>
                      <a:pt x="24" y="0"/>
                    </a:lnTo>
                    <a:lnTo>
                      <a:pt x="24" y="0"/>
                    </a:lnTo>
                    <a:lnTo>
                      <a:pt x="24" y="0"/>
                    </a:lnTo>
                    <a:lnTo>
                      <a:pt x="24" y="0"/>
                    </a:lnTo>
                    <a:lnTo>
                      <a:pt x="26" y="0"/>
                    </a:lnTo>
                    <a:lnTo>
                      <a:pt x="26" y="0"/>
                    </a:lnTo>
                    <a:lnTo>
                      <a:pt x="30" y="0"/>
                    </a:lnTo>
                    <a:lnTo>
                      <a:pt x="30" y="0"/>
                    </a:lnTo>
                    <a:lnTo>
                      <a:pt x="30" y="0"/>
                    </a:lnTo>
                    <a:lnTo>
                      <a:pt x="30" y="0"/>
                    </a:lnTo>
                    <a:lnTo>
                      <a:pt x="30" y="0"/>
                    </a:lnTo>
                    <a:lnTo>
                      <a:pt x="30" y="0"/>
                    </a:lnTo>
                    <a:lnTo>
                      <a:pt x="30" y="2"/>
                    </a:lnTo>
                    <a:lnTo>
                      <a:pt x="30" y="2"/>
                    </a:lnTo>
                    <a:lnTo>
                      <a:pt x="30" y="2"/>
                    </a:lnTo>
                    <a:lnTo>
                      <a:pt x="30" y="2"/>
                    </a:lnTo>
                    <a:lnTo>
                      <a:pt x="30" y="2"/>
                    </a:lnTo>
                    <a:lnTo>
                      <a:pt x="30" y="2"/>
                    </a:lnTo>
                    <a:lnTo>
                      <a:pt x="34" y="2"/>
                    </a:lnTo>
                    <a:lnTo>
                      <a:pt x="34" y="2"/>
                    </a:lnTo>
                    <a:lnTo>
                      <a:pt x="34" y="2"/>
                    </a:lnTo>
                    <a:lnTo>
                      <a:pt x="34" y="2"/>
                    </a:lnTo>
                    <a:lnTo>
                      <a:pt x="34" y="2"/>
                    </a:lnTo>
                    <a:lnTo>
                      <a:pt x="34" y="2"/>
                    </a:lnTo>
                    <a:lnTo>
                      <a:pt x="34" y="2"/>
                    </a:lnTo>
                    <a:lnTo>
                      <a:pt x="34" y="2"/>
                    </a:lnTo>
                    <a:lnTo>
                      <a:pt x="34" y="2"/>
                    </a:lnTo>
                    <a:lnTo>
                      <a:pt x="34" y="2"/>
                    </a:lnTo>
                    <a:lnTo>
                      <a:pt x="34" y="2"/>
                    </a:lnTo>
                    <a:lnTo>
                      <a:pt x="34" y="6"/>
                    </a:lnTo>
                    <a:lnTo>
                      <a:pt x="38" y="6"/>
                    </a:lnTo>
                    <a:lnTo>
                      <a:pt x="38" y="2"/>
                    </a:lnTo>
                    <a:lnTo>
                      <a:pt x="38" y="2"/>
                    </a:lnTo>
                    <a:lnTo>
                      <a:pt x="38" y="2"/>
                    </a:lnTo>
                    <a:lnTo>
                      <a:pt x="38" y="2"/>
                    </a:lnTo>
                    <a:lnTo>
                      <a:pt x="42" y="2"/>
                    </a:lnTo>
                    <a:lnTo>
                      <a:pt x="42" y="2"/>
                    </a:lnTo>
                    <a:lnTo>
                      <a:pt x="42" y="2"/>
                    </a:lnTo>
                    <a:lnTo>
                      <a:pt x="42" y="2"/>
                    </a:lnTo>
                    <a:lnTo>
                      <a:pt x="42" y="2"/>
                    </a:lnTo>
                    <a:lnTo>
                      <a:pt x="42" y="2"/>
                    </a:lnTo>
                    <a:lnTo>
                      <a:pt x="46" y="2"/>
                    </a:lnTo>
                    <a:lnTo>
                      <a:pt x="46" y="6"/>
                    </a:lnTo>
                    <a:lnTo>
                      <a:pt x="46" y="6"/>
                    </a:lnTo>
                    <a:lnTo>
                      <a:pt x="46" y="6"/>
                    </a:lnTo>
                    <a:lnTo>
                      <a:pt x="46" y="6"/>
                    </a:lnTo>
                    <a:lnTo>
                      <a:pt x="42" y="6"/>
                    </a:lnTo>
                    <a:lnTo>
                      <a:pt x="42" y="6"/>
                    </a:lnTo>
                    <a:lnTo>
                      <a:pt x="42" y="6"/>
                    </a:lnTo>
                    <a:lnTo>
                      <a:pt x="42" y="6"/>
                    </a:lnTo>
                    <a:lnTo>
                      <a:pt x="42" y="6"/>
                    </a:lnTo>
                    <a:lnTo>
                      <a:pt x="42" y="6"/>
                    </a:lnTo>
                    <a:lnTo>
                      <a:pt x="38" y="6"/>
                    </a:lnTo>
                    <a:lnTo>
                      <a:pt x="38" y="10"/>
                    </a:lnTo>
                    <a:lnTo>
                      <a:pt x="38" y="10"/>
                    </a:lnTo>
                    <a:lnTo>
                      <a:pt x="38" y="10"/>
                    </a:lnTo>
                    <a:lnTo>
                      <a:pt x="38" y="10"/>
                    </a:lnTo>
                    <a:lnTo>
                      <a:pt x="34" y="10"/>
                    </a:lnTo>
                    <a:lnTo>
                      <a:pt x="34" y="6"/>
                    </a:lnTo>
                    <a:lnTo>
                      <a:pt x="34" y="6"/>
                    </a:lnTo>
                    <a:lnTo>
                      <a:pt x="30" y="6"/>
                    </a:lnTo>
                    <a:lnTo>
                      <a:pt x="30" y="6"/>
                    </a:lnTo>
                    <a:lnTo>
                      <a:pt x="30" y="6"/>
                    </a:lnTo>
                    <a:lnTo>
                      <a:pt x="30" y="6"/>
                    </a:lnTo>
                    <a:lnTo>
                      <a:pt x="30" y="6"/>
                    </a:lnTo>
                    <a:lnTo>
                      <a:pt x="30" y="6"/>
                    </a:lnTo>
                    <a:lnTo>
                      <a:pt x="30" y="6"/>
                    </a:lnTo>
                    <a:lnTo>
                      <a:pt x="26" y="6"/>
                    </a:lnTo>
                    <a:lnTo>
                      <a:pt x="26" y="6"/>
                    </a:lnTo>
                    <a:lnTo>
                      <a:pt x="26" y="2"/>
                    </a:lnTo>
                    <a:lnTo>
                      <a:pt x="26" y="2"/>
                    </a:lnTo>
                    <a:lnTo>
                      <a:pt x="26" y="2"/>
                    </a:lnTo>
                    <a:lnTo>
                      <a:pt x="26" y="2"/>
                    </a:lnTo>
                    <a:lnTo>
                      <a:pt x="26" y="2"/>
                    </a:lnTo>
                    <a:lnTo>
                      <a:pt x="26" y="2"/>
                    </a:lnTo>
                    <a:lnTo>
                      <a:pt x="24" y="2"/>
                    </a:lnTo>
                    <a:lnTo>
                      <a:pt x="24" y="2"/>
                    </a:lnTo>
                    <a:lnTo>
                      <a:pt x="24" y="2"/>
                    </a:lnTo>
                    <a:lnTo>
                      <a:pt x="24" y="6"/>
                    </a:lnTo>
                    <a:lnTo>
                      <a:pt x="24" y="6"/>
                    </a:lnTo>
                    <a:lnTo>
                      <a:pt x="24" y="6"/>
                    </a:lnTo>
                    <a:lnTo>
                      <a:pt x="24" y="6"/>
                    </a:lnTo>
                    <a:lnTo>
                      <a:pt x="24" y="6"/>
                    </a:lnTo>
                    <a:lnTo>
                      <a:pt x="24" y="6"/>
                    </a:lnTo>
                    <a:lnTo>
                      <a:pt x="24" y="6"/>
                    </a:lnTo>
                    <a:lnTo>
                      <a:pt x="24" y="6"/>
                    </a:lnTo>
                    <a:lnTo>
                      <a:pt x="20" y="6"/>
                    </a:lnTo>
                    <a:lnTo>
                      <a:pt x="16" y="6"/>
                    </a:lnTo>
                    <a:lnTo>
                      <a:pt x="16" y="10"/>
                    </a:lnTo>
                    <a:lnTo>
                      <a:pt x="16" y="10"/>
                    </a:lnTo>
                    <a:lnTo>
                      <a:pt x="16" y="10"/>
                    </a:lnTo>
                    <a:lnTo>
                      <a:pt x="16" y="10"/>
                    </a:lnTo>
                    <a:lnTo>
                      <a:pt x="12" y="10"/>
                    </a:lnTo>
                    <a:lnTo>
                      <a:pt x="4" y="10"/>
                    </a:lnTo>
                    <a:lnTo>
                      <a:pt x="4" y="10"/>
                    </a:lnTo>
                    <a:lnTo>
                      <a:pt x="0" y="10"/>
                    </a:lnTo>
                    <a:lnTo>
                      <a:pt x="0" y="10"/>
                    </a:lnTo>
                    <a:lnTo>
                      <a:pt x="0" y="6"/>
                    </a:lnTo>
                    <a:lnTo>
                      <a:pt x="0" y="6"/>
                    </a:lnTo>
                    <a:lnTo>
                      <a:pt x="0" y="6"/>
                    </a:lnTo>
                    <a:lnTo>
                      <a:pt x="0" y="6"/>
                    </a:lnTo>
                    <a:lnTo>
                      <a:pt x="0" y="6"/>
                    </a:lnTo>
                    <a:lnTo>
                      <a:pt x="4" y="6"/>
                    </a:lnTo>
                    <a:lnTo>
                      <a:pt x="4" y="6"/>
                    </a:lnTo>
                    <a:lnTo>
                      <a:pt x="4" y="2"/>
                    </a:lnTo>
                    <a:lnTo>
                      <a:pt x="4" y="2"/>
                    </a:lnTo>
                    <a:lnTo>
                      <a:pt x="4" y="6"/>
                    </a:lnTo>
                    <a:lnTo>
                      <a:pt x="4" y="6"/>
                    </a:lnTo>
                    <a:lnTo>
                      <a:pt x="4" y="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5" name="Freeform 172">
                <a:extLst>
                  <a:ext uri="{FF2B5EF4-FFF2-40B4-BE49-F238E27FC236}">
                    <a16:creationId xmlns:a16="http://schemas.microsoft.com/office/drawing/2014/main" id="{EBAA03BA-3566-3AFB-8F60-31D4E87FFF99}"/>
                  </a:ext>
                </a:extLst>
              </p:cNvPr>
              <p:cNvSpPr>
                <a:spLocks/>
              </p:cNvSpPr>
              <p:nvPr/>
            </p:nvSpPr>
            <p:spPr bwMode="auto">
              <a:xfrm>
                <a:off x="4387850" y="4254568"/>
                <a:ext cx="47625" cy="142875"/>
              </a:xfrm>
              <a:custGeom>
                <a:avLst/>
                <a:gdLst>
                  <a:gd name="T0" fmla="*/ 26 w 30"/>
                  <a:gd name="T1" fmla="*/ 68 h 90"/>
                  <a:gd name="T2" fmla="*/ 26 w 30"/>
                  <a:gd name="T3" fmla="*/ 74 h 90"/>
                  <a:gd name="T4" fmla="*/ 26 w 30"/>
                  <a:gd name="T5" fmla="*/ 78 h 90"/>
                  <a:gd name="T6" fmla="*/ 26 w 30"/>
                  <a:gd name="T7" fmla="*/ 78 h 90"/>
                  <a:gd name="T8" fmla="*/ 30 w 30"/>
                  <a:gd name="T9" fmla="*/ 82 h 90"/>
                  <a:gd name="T10" fmla="*/ 26 w 30"/>
                  <a:gd name="T11" fmla="*/ 86 h 90"/>
                  <a:gd name="T12" fmla="*/ 26 w 30"/>
                  <a:gd name="T13" fmla="*/ 86 h 90"/>
                  <a:gd name="T14" fmla="*/ 24 w 30"/>
                  <a:gd name="T15" fmla="*/ 86 h 90"/>
                  <a:gd name="T16" fmla="*/ 20 w 30"/>
                  <a:gd name="T17" fmla="*/ 86 h 90"/>
                  <a:gd name="T18" fmla="*/ 16 w 30"/>
                  <a:gd name="T19" fmla="*/ 82 h 90"/>
                  <a:gd name="T20" fmla="*/ 16 w 30"/>
                  <a:gd name="T21" fmla="*/ 82 h 90"/>
                  <a:gd name="T22" fmla="*/ 16 w 30"/>
                  <a:gd name="T23" fmla="*/ 78 h 90"/>
                  <a:gd name="T24" fmla="*/ 12 w 30"/>
                  <a:gd name="T25" fmla="*/ 78 h 90"/>
                  <a:gd name="T26" fmla="*/ 12 w 30"/>
                  <a:gd name="T27" fmla="*/ 70 h 90"/>
                  <a:gd name="T28" fmla="*/ 12 w 30"/>
                  <a:gd name="T29" fmla="*/ 68 h 90"/>
                  <a:gd name="T30" fmla="*/ 12 w 30"/>
                  <a:gd name="T31" fmla="*/ 64 h 90"/>
                  <a:gd name="T32" fmla="*/ 12 w 30"/>
                  <a:gd name="T33" fmla="*/ 64 h 90"/>
                  <a:gd name="T34" fmla="*/ 12 w 30"/>
                  <a:gd name="T35" fmla="*/ 52 h 90"/>
                  <a:gd name="T36" fmla="*/ 16 w 30"/>
                  <a:gd name="T37" fmla="*/ 48 h 90"/>
                  <a:gd name="T38" fmla="*/ 12 w 30"/>
                  <a:gd name="T39" fmla="*/ 48 h 90"/>
                  <a:gd name="T40" fmla="*/ 8 w 30"/>
                  <a:gd name="T41" fmla="*/ 42 h 90"/>
                  <a:gd name="T42" fmla="*/ 12 w 30"/>
                  <a:gd name="T43" fmla="*/ 42 h 90"/>
                  <a:gd name="T44" fmla="*/ 12 w 30"/>
                  <a:gd name="T45" fmla="*/ 38 h 90"/>
                  <a:gd name="T46" fmla="*/ 12 w 30"/>
                  <a:gd name="T47" fmla="*/ 30 h 90"/>
                  <a:gd name="T48" fmla="*/ 12 w 30"/>
                  <a:gd name="T49" fmla="*/ 30 h 90"/>
                  <a:gd name="T50" fmla="*/ 8 w 30"/>
                  <a:gd name="T51" fmla="*/ 30 h 90"/>
                  <a:gd name="T52" fmla="*/ 8 w 30"/>
                  <a:gd name="T53" fmla="*/ 26 h 90"/>
                  <a:gd name="T54" fmla="*/ 12 w 30"/>
                  <a:gd name="T55" fmla="*/ 18 h 90"/>
                  <a:gd name="T56" fmla="*/ 8 w 30"/>
                  <a:gd name="T57" fmla="*/ 18 h 90"/>
                  <a:gd name="T58" fmla="*/ 8 w 30"/>
                  <a:gd name="T59" fmla="*/ 16 h 90"/>
                  <a:gd name="T60" fmla="*/ 4 w 30"/>
                  <a:gd name="T61" fmla="*/ 12 h 90"/>
                  <a:gd name="T62" fmla="*/ 4 w 30"/>
                  <a:gd name="T63" fmla="*/ 8 h 90"/>
                  <a:gd name="T64" fmla="*/ 4 w 30"/>
                  <a:gd name="T65" fmla="*/ 4 h 90"/>
                  <a:gd name="T66" fmla="*/ 4 w 30"/>
                  <a:gd name="T67" fmla="*/ 4 h 90"/>
                  <a:gd name="T68" fmla="*/ 4 w 30"/>
                  <a:gd name="T69" fmla="*/ 0 h 90"/>
                  <a:gd name="T70" fmla="*/ 12 w 30"/>
                  <a:gd name="T71" fmla="*/ 4 h 90"/>
                  <a:gd name="T72" fmla="*/ 12 w 30"/>
                  <a:gd name="T73" fmla="*/ 4 h 90"/>
                  <a:gd name="T74" fmla="*/ 16 w 30"/>
                  <a:gd name="T75" fmla="*/ 4 h 90"/>
                  <a:gd name="T76" fmla="*/ 16 w 30"/>
                  <a:gd name="T77" fmla="*/ 8 h 90"/>
                  <a:gd name="T78" fmla="*/ 16 w 30"/>
                  <a:gd name="T79" fmla="*/ 12 h 90"/>
                  <a:gd name="T80" fmla="*/ 16 w 30"/>
                  <a:gd name="T81" fmla="*/ 12 h 90"/>
                  <a:gd name="T82" fmla="*/ 20 w 30"/>
                  <a:gd name="T83" fmla="*/ 18 h 90"/>
                  <a:gd name="T84" fmla="*/ 24 w 30"/>
                  <a:gd name="T85" fmla="*/ 22 h 90"/>
                  <a:gd name="T86" fmla="*/ 24 w 30"/>
                  <a:gd name="T87" fmla="*/ 30 h 90"/>
                  <a:gd name="T88" fmla="*/ 24 w 30"/>
                  <a:gd name="T89" fmla="*/ 30 h 90"/>
                  <a:gd name="T90" fmla="*/ 26 w 30"/>
                  <a:gd name="T91" fmla="*/ 34 h 90"/>
                  <a:gd name="T92" fmla="*/ 26 w 30"/>
                  <a:gd name="T93" fmla="*/ 34 h 90"/>
                  <a:gd name="T94" fmla="*/ 26 w 30"/>
                  <a:gd name="T95" fmla="*/ 42 h 90"/>
                  <a:gd name="T96" fmla="*/ 26 w 30"/>
                  <a:gd name="T97" fmla="*/ 48 h 90"/>
                  <a:gd name="T98" fmla="*/ 26 w 30"/>
                  <a:gd name="T99" fmla="*/ 6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90">
                    <a:moveTo>
                      <a:pt x="26" y="64"/>
                    </a:moveTo>
                    <a:lnTo>
                      <a:pt x="26" y="64"/>
                    </a:lnTo>
                    <a:lnTo>
                      <a:pt x="26" y="64"/>
                    </a:lnTo>
                    <a:lnTo>
                      <a:pt x="26" y="68"/>
                    </a:lnTo>
                    <a:lnTo>
                      <a:pt x="26" y="68"/>
                    </a:lnTo>
                    <a:lnTo>
                      <a:pt x="26" y="70"/>
                    </a:lnTo>
                    <a:lnTo>
                      <a:pt x="26" y="70"/>
                    </a:lnTo>
                    <a:lnTo>
                      <a:pt x="26" y="74"/>
                    </a:lnTo>
                    <a:lnTo>
                      <a:pt x="26" y="74"/>
                    </a:lnTo>
                    <a:lnTo>
                      <a:pt x="26" y="74"/>
                    </a:lnTo>
                    <a:lnTo>
                      <a:pt x="26" y="74"/>
                    </a:lnTo>
                    <a:lnTo>
                      <a:pt x="26" y="78"/>
                    </a:lnTo>
                    <a:lnTo>
                      <a:pt x="26" y="78"/>
                    </a:lnTo>
                    <a:lnTo>
                      <a:pt x="26" y="78"/>
                    </a:lnTo>
                    <a:lnTo>
                      <a:pt x="26" y="78"/>
                    </a:lnTo>
                    <a:lnTo>
                      <a:pt x="26" y="78"/>
                    </a:lnTo>
                    <a:lnTo>
                      <a:pt x="26" y="78"/>
                    </a:lnTo>
                    <a:lnTo>
                      <a:pt x="26" y="78"/>
                    </a:lnTo>
                    <a:lnTo>
                      <a:pt x="30" y="82"/>
                    </a:lnTo>
                    <a:lnTo>
                      <a:pt x="30" y="82"/>
                    </a:lnTo>
                    <a:lnTo>
                      <a:pt x="30" y="86"/>
                    </a:lnTo>
                    <a:lnTo>
                      <a:pt x="30" y="86"/>
                    </a:lnTo>
                    <a:lnTo>
                      <a:pt x="30" y="86"/>
                    </a:lnTo>
                    <a:lnTo>
                      <a:pt x="26" y="86"/>
                    </a:lnTo>
                    <a:lnTo>
                      <a:pt x="26" y="86"/>
                    </a:lnTo>
                    <a:lnTo>
                      <a:pt x="26" y="86"/>
                    </a:lnTo>
                    <a:lnTo>
                      <a:pt x="26" y="86"/>
                    </a:lnTo>
                    <a:lnTo>
                      <a:pt x="26" y="86"/>
                    </a:lnTo>
                    <a:lnTo>
                      <a:pt x="26" y="86"/>
                    </a:lnTo>
                    <a:lnTo>
                      <a:pt x="24" y="86"/>
                    </a:lnTo>
                    <a:lnTo>
                      <a:pt x="24" y="86"/>
                    </a:lnTo>
                    <a:lnTo>
                      <a:pt x="24" y="86"/>
                    </a:lnTo>
                    <a:lnTo>
                      <a:pt x="24" y="90"/>
                    </a:lnTo>
                    <a:lnTo>
                      <a:pt x="24" y="86"/>
                    </a:lnTo>
                    <a:lnTo>
                      <a:pt x="24" y="86"/>
                    </a:lnTo>
                    <a:lnTo>
                      <a:pt x="20" y="86"/>
                    </a:lnTo>
                    <a:lnTo>
                      <a:pt x="20" y="86"/>
                    </a:lnTo>
                    <a:lnTo>
                      <a:pt x="20" y="86"/>
                    </a:lnTo>
                    <a:lnTo>
                      <a:pt x="20" y="82"/>
                    </a:lnTo>
                    <a:lnTo>
                      <a:pt x="16" y="82"/>
                    </a:lnTo>
                    <a:lnTo>
                      <a:pt x="16" y="82"/>
                    </a:lnTo>
                    <a:lnTo>
                      <a:pt x="16" y="82"/>
                    </a:lnTo>
                    <a:lnTo>
                      <a:pt x="16" y="82"/>
                    </a:lnTo>
                    <a:lnTo>
                      <a:pt x="16" y="82"/>
                    </a:lnTo>
                    <a:lnTo>
                      <a:pt x="16" y="82"/>
                    </a:lnTo>
                    <a:lnTo>
                      <a:pt x="16" y="78"/>
                    </a:lnTo>
                    <a:lnTo>
                      <a:pt x="16" y="78"/>
                    </a:lnTo>
                    <a:lnTo>
                      <a:pt x="16" y="78"/>
                    </a:lnTo>
                    <a:lnTo>
                      <a:pt x="16" y="78"/>
                    </a:lnTo>
                    <a:lnTo>
                      <a:pt x="12" y="78"/>
                    </a:lnTo>
                    <a:lnTo>
                      <a:pt x="12" y="78"/>
                    </a:lnTo>
                    <a:lnTo>
                      <a:pt x="12" y="78"/>
                    </a:lnTo>
                    <a:lnTo>
                      <a:pt x="12" y="78"/>
                    </a:lnTo>
                    <a:lnTo>
                      <a:pt x="12" y="74"/>
                    </a:lnTo>
                    <a:lnTo>
                      <a:pt x="12" y="74"/>
                    </a:lnTo>
                    <a:lnTo>
                      <a:pt x="12" y="70"/>
                    </a:lnTo>
                    <a:lnTo>
                      <a:pt x="12" y="70"/>
                    </a:lnTo>
                    <a:lnTo>
                      <a:pt x="12" y="68"/>
                    </a:lnTo>
                    <a:lnTo>
                      <a:pt x="12" y="68"/>
                    </a:lnTo>
                    <a:lnTo>
                      <a:pt x="12" y="68"/>
                    </a:lnTo>
                    <a:lnTo>
                      <a:pt x="12" y="68"/>
                    </a:lnTo>
                    <a:lnTo>
                      <a:pt x="12" y="68"/>
                    </a:lnTo>
                    <a:lnTo>
                      <a:pt x="12" y="68"/>
                    </a:lnTo>
                    <a:lnTo>
                      <a:pt x="12" y="64"/>
                    </a:lnTo>
                    <a:lnTo>
                      <a:pt x="12" y="64"/>
                    </a:lnTo>
                    <a:lnTo>
                      <a:pt x="12" y="64"/>
                    </a:lnTo>
                    <a:lnTo>
                      <a:pt x="12" y="64"/>
                    </a:lnTo>
                    <a:lnTo>
                      <a:pt x="12" y="64"/>
                    </a:lnTo>
                    <a:lnTo>
                      <a:pt x="12" y="60"/>
                    </a:lnTo>
                    <a:lnTo>
                      <a:pt x="12" y="56"/>
                    </a:lnTo>
                    <a:lnTo>
                      <a:pt x="12" y="52"/>
                    </a:lnTo>
                    <a:lnTo>
                      <a:pt x="12" y="52"/>
                    </a:lnTo>
                    <a:lnTo>
                      <a:pt x="12" y="52"/>
                    </a:lnTo>
                    <a:lnTo>
                      <a:pt x="16" y="52"/>
                    </a:lnTo>
                    <a:lnTo>
                      <a:pt x="16" y="52"/>
                    </a:lnTo>
                    <a:lnTo>
                      <a:pt x="16" y="48"/>
                    </a:lnTo>
                    <a:lnTo>
                      <a:pt x="16" y="48"/>
                    </a:lnTo>
                    <a:lnTo>
                      <a:pt x="16" y="48"/>
                    </a:lnTo>
                    <a:lnTo>
                      <a:pt x="12" y="48"/>
                    </a:lnTo>
                    <a:lnTo>
                      <a:pt x="12" y="48"/>
                    </a:lnTo>
                    <a:lnTo>
                      <a:pt x="12" y="44"/>
                    </a:lnTo>
                    <a:lnTo>
                      <a:pt x="12" y="44"/>
                    </a:lnTo>
                    <a:lnTo>
                      <a:pt x="12" y="44"/>
                    </a:lnTo>
                    <a:lnTo>
                      <a:pt x="8" y="42"/>
                    </a:lnTo>
                    <a:lnTo>
                      <a:pt x="8" y="42"/>
                    </a:lnTo>
                    <a:lnTo>
                      <a:pt x="12" y="42"/>
                    </a:lnTo>
                    <a:lnTo>
                      <a:pt x="12" y="42"/>
                    </a:lnTo>
                    <a:lnTo>
                      <a:pt x="12" y="42"/>
                    </a:lnTo>
                    <a:lnTo>
                      <a:pt x="12" y="42"/>
                    </a:lnTo>
                    <a:lnTo>
                      <a:pt x="12" y="42"/>
                    </a:lnTo>
                    <a:lnTo>
                      <a:pt x="12" y="38"/>
                    </a:lnTo>
                    <a:lnTo>
                      <a:pt x="12" y="38"/>
                    </a:lnTo>
                    <a:lnTo>
                      <a:pt x="12" y="34"/>
                    </a:lnTo>
                    <a:lnTo>
                      <a:pt x="12" y="34"/>
                    </a:lnTo>
                    <a:lnTo>
                      <a:pt x="12" y="34"/>
                    </a:lnTo>
                    <a:lnTo>
                      <a:pt x="12" y="30"/>
                    </a:lnTo>
                    <a:lnTo>
                      <a:pt x="12" y="30"/>
                    </a:lnTo>
                    <a:lnTo>
                      <a:pt x="12" y="30"/>
                    </a:lnTo>
                    <a:lnTo>
                      <a:pt x="12" y="30"/>
                    </a:lnTo>
                    <a:lnTo>
                      <a:pt x="12" y="30"/>
                    </a:lnTo>
                    <a:lnTo>
                      <a:pt x="8" y="30"/>
                    </a:lnTo>
                    <a:lnTo>
                      <a:pt x="8" y="30"/>
                    </a:lnTo>
                    <a:lnTo>
                      <a:pt x="8" y="30"/>
                    </a:lnTo>
                    <a:lnTo>
                      <a:pt x="8" y="30"/>
                    </a:lnTo>
                    <a:lnTo>
                      <a:pt x="8" y="30"/>
                    </a:lnTo>
                    <a:lnTo>
                      <a:pt x="8" y="30"/>
                    </a:lnTo>
                    <a:lnTo>
                      <a:pt x="8" y="30"/>
                    </a:lnTo>
                    <a:lnTo>
                      <a:pt x="8" y="26"/>
                    </a:lnTo>
                    <a:lnTo>
                      <a:pt x="8" y="26"/>
                    </a:lnTo>
                    <a:lnTo>
                      <a:pt x="8" y="18"/>
                    </a:lnTo>
                    <a:lnTo>
                      <a:pt x="12" y="18"/>
                    </a:lnTo>
                    <a:lnTo>
                      <a:pt x="12" y="18"/>
                    </a:lnTo>
                    <a:lnTo>
                      <a:pt x="8" y="18"/>
                    </a:lnTo>
                    <a:lnTo>
                      <a:pt x="8" y="18"/>
                    </a:lnTo>
                    <a:lnTo>
                      <a:pt x="8" y="18"/>
                    </a:lnTo>
                    <a:lnTo>
                      <a:pt x="8" y="18"/>
                    </a:lnTo>
                    <a:lnTo>
                      <a:pt x="8" y="16"/>
                    </a:lnTo>
                    <a:lnTo>
                      <a:pt x="8" y="16"/>
                    </a:lnTo>
                    <a:lnTo>
                      <a:pt x="8" y="16"/>
                    </a:lnTo>
                    <a:lnTo>
                      <a:pt x="8" y="16"/>
                    </a:lnTo>
                    <a:lnTo>
                      <a:pt x="4" y="12"/>
                    </a:lnTo>
                    <a:lnTo>
                      <a:pt x="4" y="12"/>
                    </a:lnTo>
                    <a:lnTo>
                      <a:pt x="4" y="12"/>
                    </a:lnTo>
                    <a:lnTo>
                      <a:pt x="4" y="12"/>
                    </a:lnTo>
                    <a:lnTo>
                      <a:pt x="4" y="12"/>
                    </a:lnTo>
                    <a:lnTo>
                      <a:pt x="4" y="8"/>
                    </a:lnTo>
                    <a:lnTo>
                      <a:pt x="4" y="8"/>
                    </a:lnTo>
                    <a:lnTo>
                      <a:pt x="4" y="8"/>
                    </a:lnTo>
                    <a:lnTo>
                      <a:pt x="4" y="8"/>
                    </a:lnTo>
                    <a:lnTo>
                      <a:pt x="4" y="4"/>
                    </a:lnTo>
                    <a:lnTo>
                      <a:pt x="4" y="4"/>
                    </a:lnTo>
                    <a:lnTo>
                      <a:pt x="4" y="4"/>
                    </a:lnTo>
                    <a:lnTo>
                      <a:pt x="4" y="0"/>
                    </a:lnTo>
                    <a:lnTo>
                      <a:pt x="4" y="0"/>
                    </a:lnTo>
                    <a:lnTo>
                      <a:pt x="4" y="4"/>
                    </a:lnTo>
                    <a:lnTo>
                      <a:pt x="4" y="4"/>
                    </a:lnTo>
                    <a:lnTo>
                      <a:pt x="0" y="0"/>
                    </a:lnTo>
                    <a:lnTo>
                      <a:pt x="0" y="0"/>
                    </a:lnTo>
                    <a:lnTo>
                      <a:pt x="0" y="0"/>
                    </a:lnTo>
                    <a:lnTo>
                      <a:pt x="4" y="0"/>
                    </a:lnTo>
                    <a:lnTo>
                      <a:pt x="4" y="0"/>
                    </a:lnTo>
                    <a:lnTo>
                      <a:pt x="8" y="4"/>
                    </a:lnTo>
                    <a:lnTo>
                      <a:pt x="8" y="4"/>
                    </a:lnTo>
                    <a:lnTo>
                      <a:pt x="12" y="4"/>
                    </a:lnTo>
                    <a:lnTo>
                      <a:pt x="12" y="4"/>
                    </a:lnTo>
                    <a:lnTo>
                      <a:pt x="12" y="4"/>
                    </a:lnTo>
                    <a:lnTo>
                      <a:pt x="12" y="4"/>
                    </a:lnTo>
                    <a:lnTo>
                      <a:pt x="12" y="4"/>
                    </a:lnTo>
                    <a:lnTo>
                      <a:pt x="16" y="4"/>
                    </a:lnTo>
                    <a:lnTo>
                      <a:pt x="16" y="4"/>
                    </a:lnTo>
                    <a:lnTo>
                      <a:pt x="16" y="4"/>
                    </a:lnTo>
                    <a:lnTo>
                      <a:pt x="16" y="4"/>
                    </a:lnTo>
                    <a:lnTo>
                      <a:pt x="16" y="4"/>
                    </a:lnTo>
                    <a:lnTo>
                      <a:pt x="16" y="8"/>
                    </a:lnTo>
                    <a:lnTo>
                      <a:pt x="16" y="8"/>
                    </a:lnTo>
                    <a:lnTo>
                      <a:pt x="16" y="8"/>
                    </a:lnTo>
                    <a:lnTo>
                      <a:pt x="16" y="8"/>
                    </a:lnTo>
                    <a:lnTo>
                      <a:pt x="16" y="8"/>
                    </a:lnTo>
                    <a:lnTo>
                      <a:pt x="16" y="8"/>
                    </a:lnTo>
                    <a:lnTo>
                      <a:pt x="16" y="12"/>
                    </a:lnTo>
                    <a:lnTo>
                      <a:pt x="16" y="12"/>
                    </a:lnTo>
                    <a:lnTo>
                      <a:pt x="16" y="12"/>
                    </a:lnTo>
                    <a:lnTo>
                      <a:pt x="16" y="12"/>
                    </a:lnTo>
                    <a:lnTo>
                      <a:pt x="16" y="12"/>
                    </a:lnTo>
                    <a:lnTo>
                      <a:pt x="16" y="16"/>
                    </a:lnTo>
                    <a:lnTo>
                      <a:pt x="20" y="18"/>
                    </a:lnTo>
                    <a:lnTo>
                      <a:pt x="20" y="18"/>
                    </a:lnTo>
                    <a:lnTo>
                      <a:pt x="20" y="18"/>
                    </a:lnTo>
                    <a:lnTo>
                      <a:pt x="24" y="18"/>
                    </a:lnTo>
                    <a:lnTo>
                      <a:pt x="24" y="18"/>
                    </a:lnTo>
                    <a:lnTo>
                      <a:pt x="24" y="22"/>
                    </a:lnTo>
                    <a:lnTo>
                      <a:pt x="24" y="22"/>
                    </a:lnTo>
                    <a:lnTo>
                      <a:pt x="24" y="26"/>
                    </a:lnTo>
                    <a:lnTo>
                      <a:pt x="24" y="26"/>
                    </a:lnTo>
                    <a:lnTo>
                      <a:pt x="24" y="30"/>
                    </a:lnTo>
                    <a:lnTo>
                      <a:pt x="24" y="30"/>
                    </a:lnTo>
                    <a:lnTo>
                      <a:pt x="24" y="30"/>
                    </a:lnTo>
                    <a:lnTo>
                      <a:pt x="24" y="30"/>
                    </a:lnTo>
                    <a:lnTo>
                      <a:pt x="24" y="30"/>
                    </a:lnTo>
                    <a:lnTo>
                      <a:pt x="24" y="30"/>
                    </a:lnTo>
                    <a:lnTo>
                      <a:pt x="24" y="34"/>
                    </a:lnTo>
                    <a:lnTo>
                      <a:pt x="24" y="34"/>
                    </a:lnTo>
                    <a:lnTo>
                      <a:pt x="24" y="34"/>
                    </a:lnTo>
                    <a:lnTo>
                      <a:pt x="26" y="34"/>
                    </a:lnTo>
                    <a:lnTo>
                      <a:pt x="26" y="34"/>
                    </a:lnTo>
                    <a:lnTo>
                      <a:pt x="26" y="34"/>
                    </a:lnTo>
                    <a:lnTo>
                      <a:pt x="26" y="34"/>
                    </a:lnTo>
                    <a:lnTo>
                      <a:pt x="26" y="34"/>
                    </a:lnTo>
                    <a:lnTo>
                      <a:pt x="26" y="38"/>
                    </a:lnTo>
                    <a:lnTo>
                      <a:pt x="26" y="38"/>
                    </a:lnTo>
                    <a:lnTo>
                      <a:pt x="26" y="42"/>
                    </a:lnTo>
                    <a:lnTo>
                      <a:pt x="26" y="42"/>
                    </a:lnTo>
                    <a:lnTo>
                      <a:pt x="26" y="44"/>
                    </a:lnTo>
                    <a:lnTo>
                      <a:pt x="26" y="48"/>
                    </a:lnTo>
                    <a:lnTo>
                      <a:pt x="26" y="48"/>
                    </a:lnTo>
                    <a:lnTo>
                      <a:pt x="26" y="48"/>
                    </a:lnTo>
                    <a:lnTo>
                      <a:pt x="26" y="56"/>
                    </a:lnTo>
                    <a:lnTo>
                      <a:pt x="26" y="60"/>
                    </a:lnTo>
                    <a:lnTo>
                      <a:pt x="26" y="64"/>
                    </a:lnTo>
                    <a:lnTo>
                      <a:pt x="26" y="64"/>
                    </a:lnTo>
                    <a:lnTo>
                      <a:pt x="26" y="64"/>
                    </a:lnTo>
                    <a:lnTo>
                      <a:pt x="26" y="64"/>
                    </a:lnTo>
                    <a:lnTo>
                      <a:pt x="26" y="6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6" name="Freeform 173">
                <a:extLst>
                  <a:ext uri="{FF2B5EF4-FFF2-40B4-BE49-F238E27FC236}">
                    <a16:creationId xmlns:a16="http://schemas.microsoft.com/office/drawing/2014/main" id="{98B9732F-6134-AB28-86A6-40D0CD6DFC1A}"/>
                  </a:ext>
                </a:extLst>
              </p:cNvPr>
              <p:cNvSpPr>
                <a:spLocks noEditPoints="1"/>
              </p:cNvSpPr>
              <p:nvPr/>
            </p:nvSpPr>
            <p:spPr bwMode="auto">
              <a:xfrm>
                <a:off x="4559300" y="3508443"/>
                <a:ext cx="95250" cy="215900"/>
              </a:xfrm>
              <a:custGeom>
                <a:avLst/>
                <a:gdLst>
                  <a:gd name="T0" fmla="*/ 40 w 60"/>
                  <a:gd name="T1" fmla="*/ 12 h 136"/>
                  <a:gd name="T2" fmla="*/ 44 w 60"/>
                  <a:gd name="T3" fmla="*/ 12 h 136"/>
                  <a:gd name="T4" fmla="*/ 44 w 60"/>
                  <a:gd name="T5" fmla="*/ 8 h 136"/>
                  <a:gd name="T6" fmla="*/ 48 w 60"/>
                  <a:gd name="T7" fmla="*/ 8 h 136"/>
                  <a:gd name="T8" fmla="*/ 48 w 60"/>
                  <a:gd name="T9" fmla="*/ 14 h 136"/>
                  <a:gd name="T10" fmla="*/ 48 w 60"/>
                  <a:gd name="T11" fmla="*/ 18 h 136"/>
                  <a:gd name="T12" fmla="*/ 44 w 60"/>
                  <a:gd name="T13" fmla="*/ 18 h 136"/>
                  <a:gd name="T14" fmla="*/ 44 w 60"/>
                  <a:gd name="T15" fmla="*/ 30 h 136"/>
                  <a:gd name="T16" fmla="*/ 48 w 60"/>
                  <a:gd name="T17" fmla="*/ 34 h 136"/>
                  <a:gd name="T18" fmla="*/ 52 w 60"/>
                  <a:gd name="T19" fmla="*/ 34 h 136"/>
                  <a:gd name="T20" fmla="*/ 52 w 60"/>
                  <a:gd name="T21" fmla="*/ 42 h 136"/>
                  <a:gd name="T22" fmla="*/ 48 w 60"/>
                  <a:gd name="T23" fmla="*/ 52 h 136"/>
                  <a:gd name="T24" fmla="*/ 44 w 60"/>
                  <a:gd name="T25" fmla="*/ 56 h 136"/>
                  <a:gd name="T26" fmla="*/ 38 w 60"/>
                  <a:gd name="T27" fmla="*/ 60 h 136"/>
                  <a:gd name="T28" fmla="*/ 38 w 60"/>
                  <a:gd name="T29" fmla="*/ 64 h 136"/>
                  <a:gd name="T30" fmla="*/ 40 w 60"/>
                  <a:gd name="T31" fmla="*/ 72 h 136"/>
                  <a:gd name="T32" fmla="*/ 44 w 60"/>
                  <a:gd name="T33" fmla="*/ 72 h 136"/>
                  <a:gd name="T34" fmla="*/ 48 w 60"/>
                  <a:gd name="T35" fmla="*/ 74 h 136"/>
                  <a:gd name="T36" fmla="*/ 52 w 60"/>
                  <a:gd name="T37" fmla="*/ 72 h 136"/>
                  <a:gd name="T38" fmla="*/ 52 w 60"/>
                  <a:gd name="T39" fmla="*/ 74 h 136"/>
                  <a:gd name="T40" fmla="*/ 56 w 60"/>
                  <a:gd name="T41" fmla="*/ 78 h 136"/>
                  <a:gd name="T42" fmla="*/ 60 w 60"/>
                  <a:gd name="T43" fmla="*/ 82 h 136"/>
                  <a:gd name="T44" fmla="*/ 60 w 60"/>
                  <a:gd name="T45" fmla="*/ 90 h 136"/>
                  <a:gd name="T46" fmla="*/ 60 w 60"/>
                  <a:gd name="T47" fmla="*/ 94 h 136"/>
                  <a:gd name="T48" fmla="*/ 48 w 60"/>
                  <a:gd name="T49" fmla="*/ 102 h 136"/>
                  <a:gd name="T50" fmla="*/ 44 w 60"/>
                  <a:gd name="T51" fmla="*/ 106 h 136"/>
                  <a:gd name="T52" fmla="*/ 38 w 60"/>
                  <a:gd name="T53" fmla="*/ 108 h 136"/>
                  <a:gd name="T54" fmla="*/ 40 w 60"/>
                  <a:gd name="T55" fmla="*/ 124 h 136"/>
                  <a:gd name="T56" fmla="*/ 34 w 60"/>
                  <a:gd name="T57" fmla="*/ 132 h 136"/>
                  <a:gd name="T58" fmla="*/ 30 w 60"/>
                  <a:gd name="T59" fmla="*/ 124 h 136"/>
                  <a:gd name="T60" fmla="*/ 22 w 60"/>
                  <a:gd name="T61" fmla="*/ 102 h 136"/>
                  <a:gd name="T62" fmla="*/ 14 w 60"/>
                  <a:gd name="T63" fmla="*/ 90 h 136"/>
                  <a:gd name="T64" fmla="*/ 10 w 60"/>
                  <a:gd name="T65" fmla="*/ 82 h 136"/>
                  <a:gd name="T66" fmla="*/ 4 w 60"/>
                  <a:gd name="T67" fmla="*/ 78 h 136"/>
                  <a:gd name="T68" fmla="*/ 4 w 60"/>
                  <a:gd name="T69" fmla="*/ 68 h 136"/>
                  <a:gd name="T70" fmla="*/ 4 w 60"/>
                  <a:gd name="T71" fmla="*/ 64 h 136"/>
                  <a:gd name="T72" fmla="*/ 4 w 60"/>
                  <a:gd name="T73" fmla="*/ 60 h 136"/>
                  <a:gd name="T74" fmla="*/ 10 w 60"/>
                  <a:gd name="T75" fmla="*/ 52 h 136"/>
                  <a:gd name="T76" fmla="*/ 10 w 60"/>
                  <a:gd name="T77" fmla="*/ 48 h 136"/>
                  <a:gd name="T78" fmla="*/ 14 w 60"/>
                  <a:gd name="T79" fmla="*/ 42 h 136"/>
                  <a:gd name="T80" fmla="*/ 14 w 60"/>
                  <a:gd name="T81" fmla="*/ 34 h 136"/>
                  <a:gd name="T82" fmla="*/ 10 w 60"/>
                  <a:gd name="T83" fmla="*/ 30 h 136"/>
                  <a:gd name="T84" fmla="*/ 14 w 60"/>
                  <a:gd name="T85" fmla="*/ 22 h 136"/>
                  <a:gd name="T86" fmla="*/ 10 w 60"/>
                  <a:gd name="T87" fmla="*/ 14 h 136"/>
                  <a:gd name="T88" fmla="*/ 10 w 60"/>
                  <a:gd name="T89" fmla="*/ 14 h 136"/>
                  <a:gd name="T90" fmla="*/ 18 w 60"/>
                  <a:gd name="T91" fmla="*/ 8 h 136"/>
                  <a:gd name="T92" fmla="*/ 22 w 60"/>
                  <a:gd name="T93" fmla="*/ 8 h 136"/>
                  <a:gd name="T94" fmla="*/ 22 w 60"/>
                  <a:gd name="T95" fmla="*/ 4 h 136"/>
                  <a:gd name="T96" fmla="*/ 34 w 60"/>
                  <a:gd name="T97" fmla="*/ 0 h 136"/>
                  <a:gd name="T98" fmla="*/ 34 w 60"/>
                  <a:gd name="T99" fmla="*/ 4 h 136"/>
                  <a:gd name="T100" fmla="*/ 40 w 60"/>
                  <a:gd name="T101" fmla="*/ 4 h 136"/>
                  <a:gd name="T102" fmla="*/ 40 w 60"/>
                  <a:gd name="T103" fmla="*/ 8 h 136"/>
                  <a:gd name="T104" fmla="*/ 52 w 60"/>
                  <a:gd name="T105" fmla="*/ 52 h 136"/>
                  <a:gd name="T106" fmla="*/ 56 w 60"/>
                  <a:gd name="T107" fmla="*/ 48 h 136"/>
                  <a:gd name="T108" fmla="*/ 52 w 60"/>
                  <a:gd name="T109" fmla="*/ 52 h 136"/>
                  <a:gd name="T110" fmla="*/ 48 w 60"/>
                  <a:gd name="T111" fmla="*/ 68 h 136"/>
                  <a:gd name="T112" fmla="*/ 48 w 60"/>
                  <a:gd name="T113" fmla="*/ 68 h 136"/>
                  <a:gd name="T114" fmla="*/ 48 w 60"/>
                  <a:gd name="T115" fmla="*/ 68 h 136"/>
                  <a:gd name="T116" fmla="*/ 52 w 60"/>
                  <a:gd name="T117" fmla="*/ 68 h 136"/>
                  <a:gd name="T118" fmla="*/ 48 w 60"/>
                  <a:gd name="T11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 h="136">
                    <a:moveTo>
                      <a:pt x="40" y="8"/>
                    </a:moveTo>
                    <a:lnTo>
                      <a:pt x="40" y="8"/>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4" y="12"/>
                    </a:lnTo>
                    <a:lnTo>
                      <a:pt x="44" y="12"/>
                    </a:lnTo>
                    <a:lnTo>
                      <a:pt x="44" y="12"/>
                    </a:lnTo>
                    <a:lnTo>
                      <a:pt x="44" y="12"/>
                    </a:lnTo>
                    <a:lnTo>
                      <a:pt x="44" y="12"/>
                    </a:lnTo>
                    <a:lnTo>
                      <a:pt x="44" y="12"/>
                    </a:lnTo>
                    <a:lnTo>
                      <a:pt x="44" y="12"/>
                    </a:lnTo>
                    <a:lnTo>
                      <a:pt x="44" y="8"/>
                    </a:lnTo>
                    <a:lnTo>
                      <a:pt x="44" y="8"/>
                    </a:lnTo>
                    <a:lnTo>
                      <a:pt x="44" y="8"/>
                    </a:lnTo>
                    <a:lnTo>
                      <a:pt x="48" y="8"/>
                    </a:lnTo>
                    <a:lnTo>
                      <a:pt x="48" y="8"/>
                    </a:lnTo>
                    <a:lnTo>
                      <a:pt x="48" y="8"/>
                    </a:lnTo>
                    <a:lnTo>
                      <a:pt x="48" y="8"/>
                    </a:lnTo>
                    <a:lnTo>
                      <a:pt x="48" y="8"/>
                    </a:lnTo>
                    <a:lnTo>
                      <a:pt x="52" y="4"/>
                    </a:lnTo>
                    <a:lnTo>
                      <a:pt x="52" y="8"/>
                    </a:lnTo>
                    <a:lnTo>
                      <a:pt x="52" y="8"/>
                    </a:lnTo>
                    <a:lnTo>
                      <a:pt x="52" y="12"/>
                    </a:lnTo>
                    <a:lnTo>
                      <a:pt x="52" y="12"/>
                    </a:lnTo>
                    <a:lnTo>
                      <a:pt x="52" y="12"/>
                    </a:lnTo>
                    <a:lnTo>
                      <a:pt x="48" y="14"/>
                    </a:lnTo>
                    <a:lnTo>
                      <a:pt x="48" y="14"/>
                    </a:lnTo>
                    <a:lnTo>
                      <a:pt x="48" y="14"/>
                    </a:lnTo>
                    <a:lnTo>
                      <a:pt x="48" y="14"/>
                    </a:lnTo>
                    <a:lnTo>
                      <a:pt x="48" y="14"/>
                    </a:lnTo>
                    <a:lnTo>
                      <a:pt x="48" y="18"/>
                    </a:lnTo>
                    <a:lnTo>
                      <a:pt x="48" y="18"/>
                    </a:lnTo>
                    <a:lnTo>
                      <a:pt x="48" y="18"/>
                    </a:lnTo>
                    <a:lnTo>
                      <a:pt x="44" y="18"/>
                    </a:lnTo>
                    <a:lnTo>
                      <a:pt x="44" y="18"/>
                    </a:lnTo>
                    <a:lnTo>
                      <a:pt x="44" y="18"/>
                    </a:lnTo>
                    <a:lnTo>
                      <a:pt x="44" y="18"/>
                    </a:lnTo>
                    <a:lnTo>
                      <a:pt x="44" y="18"/>
                    </a:lnTo>
                    <a:lnTo>
                      <a:pt x="44" y="18"/>
                    </a:lnTo>
                    <a:lnTo>
                      <a:pt x="44" y="18"/>
                    </a:lnTo>
                    <a:lnTo>
                      <a:pt x="44" y="22"/>
                    </a:lnTo>
                    <a:lnTo>
                      <a:pt x="44" y="22"/>
                    </a:lnTo>
                    <a:lnTo>
                      <a:pt x="44" y="22"/>
                    </a:lnTo>
                    <a:lnTo>
                      <a:pt x="44" y="26"/>
                    </a:lnTo>
                    <a:lnTo>
                      <a:pt x="44" y="26"/>
                    </a:lnTo>
                    <a:lnTo>
                      <a:pt x="44" y="30"/>
                    </a:lnTo>
                    <a:lnTo>
                      <a:pt x="44" y="30"/>
                    </a:lnTo>
                    <a:lnTo>
                      <a:pt x="48" y="30"/>
                    </a:lnTo>
                    <a:lnTo>
                      <a:pt x="48" y="30"/>
                    </a:lnTo>
                    <a:lnTo>
                      <a:pt x="48" y="30"/>
                    </a:lnTo>
                    <a:lnTo>
                      <a:pt x="48" y="30"/>
                    </a:lnTo>
                    <a:lnTo>
                      <a:pt x="48" y="30"/>
                    </a:lnTo>
                    <a:lnTo>
                      <a:pt x="48" y="34"/>
                    </a:lnTo>
                    <a:lnTo>
                      <a:pt x="48" y="34"/>
                    </a:lnTo>
                    <a:lnTo>
                      <a:pt x="48" y="34"/>
                    </a:lnTo>
                    <a:lnTo>
                      <a:pt x="52" y="34"/>
                    </a:lnTo>
                    <a:lnTo>
                      <a:pt x="52" y="34"/>
                    </a:lnTo>
                    <a:lnTo>
                      <a:pt x="52" y="34"/>
                    </a:lnTo>
                    <a:lnTo>
                      <a:pt x="52" y="34"/>
                    </a:lnTo>
                    <a:lnTo>
                      <a:pt x="52" y="34"/>
                    </a:lnTo>
                    <a:lnTo>
                      <a:pt x="52" y="34"/>
                    </a:lnTo>
                    <a:lnTo>
                      <a:pt x="52" y="38"/>
                    </a:lnTo>
                    <a:lnTo>
                      <a:pt x="52" y="38"/>
                    </a:lnTo>
                    <a:lnTo>
                      <a:pt x="52" y="38"/>
                    </a:lnTo>
                    <a:lnTo>
                      <a:pt x="52" y="42"/>
                    </a:lnTo>
                    <a:lnTo>
                      <a:pt x="52" y="42"/>
                    </a:lnTo>
                    <a:lnTo>
                      <a:pt x="52" y="42"/>
                    </a:lnTo>
                    <a:lnTo>
                      <a:pt x="52" y="42"/>
                    </a:lnTo>
                    <a:lnTo>
                      <a:pt x="52" y="42"/>
                    </a:lnTo>
                    <a:lnTo>
                      <a:pt x="52" y="42"/>
                    </a:lnTo>
                    <a:lnTo>
                      <a:pt x="52" y="44"/>
                    </a:lnTo>
                    <a:lnTo>
                      <a:pt x="52" y="44"/>
                    </a:lnTo>
                    <a:lnTo>
                      <a:pt x="48" y="48"/>
                    </a:lnTo>
                    <a:lnTo>
                      <a:pt x="48" y="48"/>
                    </a:lnTo>
                    <a:lnTo>
                      <a:pt x="48" y="52"/>
                    </a:lnTo>
                    <a:lnTo>
                      <a:pt x="48" y="52"/>
                    </a:lnTo>
                    <a:lnTo>
                      <a:pt x="48" y="52"/>
                    </a:lnTo>
                    <a:lnTo>
                      <a:pt x="44" y="52"/>
                    </a:lnTo>
                    <a:lnTo>
                      <a:pt x="44" y="52"/>
                    </a:lnTo>
                    <a:lnTo>
                      <a:pt x="44" y="52"/>
                    </a:lnTo>
                    <a:lnTo>
                      <a:pt x="44" y="52"/>
                    </a:lnTo>
                    <a:lnTo>
                      <a:pt x="44" y="56"/>
                    </a:lnTo>
                    <a:lnTo>
                      <a:pt x="40" y="56"/>
                    </a:lnTo>
                    <a:lnTo>
                      <a:pt x="40" y="56"/>
                    </a:lnTo>
                    <a:lnTo>
                      <a:pt x="40" y="56"/>
                    </a:lnTo>
                    <a:lnTo>
                      <a:pt x="40" y="56"/>
                    </a:lnTo>
                    <a:lnTo>
                      <a:pt x="38" y="56"/>
                    </a:lnTo>
                    <a:lnTo>
                      <a:pt x="38" y="60"/>
                    </a:lnTo>
                    <a:lnTo>
                      <a:pt x="38" y="60"/>
                    </a:lnTo>
                    <a:lnTo>
                      <a:pt x="38" y="60"/>
                    </a:lnTo>
                    <a:lnTo>
                      <a:pt x="38" y="60"/>
                    </a:lnTo>
                    <a:lnTo>
                      <a:pt x="38" y="60"/>
                    </a:lnTo>
                    <a:lnTo>
                      <a:pt x="38" y="64"/>
                    </a:lnTo>
                    <a:lnTo>
                      <a:pt x="38" y="64"/>
                    </a:lnTo>
                    <a:lnTo>
                      <a:pt x="38" y="64"/>
                    </a:lnTo>
                    <a:lnTo>
                      <a:pt x="38" y="64"/>
                    </a:lnTo>
                    <a:lnTo>
                      <a:pt x="38" y="64"/>
                    </a:lnTo>
                    <a:lnTo>
                      <a:pt x="38" y="64"/>
                    </a:lnTo>
                    <a:lnTo>
                      <a:pt x="40" y="68"/>
                    </a:lnTo>
                    <a:lnTo>
                      <a:pt x="40" y="68"/>
                    </a:lnTo>
                    <a:lnTo>
                      <a:pt x="40" y="68"/>
                    </a:lnTo>
                    <a:lnTo>
                      <a:pt x="40" y="72"/>
                    </a:lnTo>
                    <a:lnTo>
                      <a:pt x="40" y="72"/>
                    </a:lnTo>
                    <a:lnTo>
                      <a:pt x="40" y="72"/>
                    </a:lnTo>
                    <a:lnTo>
                      <a:pt x="44" y="72"/>
                    </a:lnTo>
                    <a:lnTo>
                      <a:pt x="44" y="72"/>
                    </a:lnTo>
                    <a:lnTo>
                      <a:pt x="44" y="72"/>
                    </a:lnTo>
                    <a:lnTo>
                      <a:pt x="44" y="72"/>
                    </a:lnTo>
                    <a:lnTo>
                      <a:pt x="44" y="72"/>
                    </a:lnTo>
                    <a:lnTo>
                      <a:pt x="44" y="72"/>
                    </a:lnTo>
                    <a:lnTo>
                      <a:pt x="48" y="68"/>
                    </a:lnTo>
                    <a:lnTo>
                      <a:pt x="48" y="68"/>
                    </a:lnTo>
                    <a:lnTo>
                      <a:pt x="48" y="72"/>
                    </a:lnTo>
                    <a:lnTo>
                      <a:pt x="48" y="72"/>
                    </a:lnTo>
                    <a:lnTo>
                      <a:pt x="48" y="72"/>
                    </a:lnTo>
                    <a:lnTo>
                      <a:pt x="48" y="72"/>
                    </a:lnTo>
                    <a:lnTo>
                      <a:pt x="48" y="74"/>
                    </a:lnTo>
                    <a:lnTo>
                      <a:pt x="48" y="74"/>
                    </a:lnTo>
                    <a:lnTo>
                      <a:pt x="48" y="72"/>
                    </a:lnTo>
                    <a:lnTo>
                      <a:pt x="48" y="72"/>
                    </a:lnTo>
                    <a:lnTo>
                      <a:pt x="48" y="72"/>
                    </a:lnTo>
                    <a:lnTo>
                      <a:pt x="48" y="72"/>
                    </a:lnTo>
                    <a:lnTo>
                      <a:pt x="48" y="72"/>
                    </a:lnTo>
                    <a:lnTo>
                      <a:pt x="52" y="72"/>
                    </a:lnTo>
                    <a:lnTo>
                      <a:pt x="52" y="72"/>
                    </a:lnTo>
                    <a:lnTo>
                      <a:pt x="52" y="72"/>
                    </a:lnTo>
                    <a:lnTo>
                      <a:pt x="52" y="72"/>
                    </a:lnTo>
                    <a:lnTo>
                      <a:pt x="52" y="72"/>
                    </a:lnTo>
                    <a:lnTo>
                      <a:pt x="52" y="72"/>
                    </a:lnTo>
                    <a:lnTo>
                      <a:pt x="52" y="72"/>
                    </a:lnTo>
                    <a:lnTo>
                      <a:pt x="52" y="74"/>
                    </a:lnTo>
                    <a:lnTo>
                      <a:pt x="52" y="74"/>
                    </a:lnTo>
                    <a:lnTo>
                      <a:pt x="52" y="74"/>
                    </a:lnTo>
                    <a:lnTo>
                      <a:pt x="52" y="78"/>
                    </a:lnTo>
                    <a:lnTo>
                      <a:pt x="52" y="78"/>
                    </a:lnTo>
                    <a:lnTo>
                      <a:pt x="56" y="78"/>
                    </a:lnTo>
                    <a:lnTo>
                      <a:pt x="56" y="78"/>
                    </a:lnTo>
                    <a:lnTo>
                      <a:pt x="56" y="78"/>
                    </a:lnTo>
                    <a:lnTo>
                      <a:pt x="60" y="78"/>
                    </a:lnTo>
                    <a:lnTo>
                      <a:pt x="60" y="78"/>
                    </a:lnTo>
                    <a:lnTo>
                      <a:pt x="60" y="78"/>
                    </a:lnTo>
                    <a:lnTo>
                      <a:pt x="60" y="78"/>
                    </a:lnTo>
                    <a:lnTo>
                      <a:pt x="60" y="82"/>
                    </a:lnTo>
                    <a:lnTo>
                      <a:pt x="60" y="82"/>
                    </a:lnTo>
                    <a:lnTo>
                      <a:pt x="60" y="82"/>
                    </a:lnTo>
                    <a:lnTo>
                      <a:pt x="60" y="82"/>
                    </a:lnTo>
                    <a:lnTo>
                      <a:pt x="60" y="86"/>
                    </a:lnTo>
                    <a:lnTo>
                      <a:pt x="60" y="90"/>
                    </a:lnTo>
                    <a:lnTo>
                      <a:pt x="60" y="90"/>
                    </a:lnTo>
                    <a:lnTo>
                      <a:pt x="60" y="90"/>
                    </a:lnTo>
                    <a:lnTo>
                      <a:pt x="60" y="90"/>
                    </a:lnTo>
                    <a:lnTo>
                      <a:pt x="60" y="90"/>
                    </a:lnTo>
                    <a:lnTo>
                      <a:pt x="60" y="90"/>
                    </a:lnTo>
                    <a:lnTo>
                      <a:pt x="60" y="90"/>
                    </a:lnTo>
                    <a:lnTo>
                      <a:pt x="60" y="94"/>
                    </a:lnTo>
                    <a:lnTo>
                      <a:pt x="60" y="94"/>
                    </a:lnTo>
                    <a:lnTo>
                      <a:pt x="60" y="94"/>
                    </a:lnTo>
                    <a:lnTo>
                      <a:pt x="60" y="94"/>
                    </a:lnTo>
                    <a:lnTo>
                      <a:pt x="60" y="94"/>
                    </a:lnTo>
                    <a:lnTo>
                      <a:pt x="56" y="94"/>
                    </a:lnTo>
                    <a:lnTo>
                      <a:pt x="56" y="94"/>
                    </a:lnTo>
                    <a:lnTo>
                      <a:pt x="52" y="98"/>
                    </a:lnTo>
                    <a:lnTo>
                      <a:pt x="52" y="98"/>
                    </a:lnTo>
                    <a:lnTo>
                      <a:pt x="52" y="98"/>
                    </a:lnTo>
                    <a:lnTo>
                      <a:pt x="48" y="98"/>
                    </a:lnTo>
                    <a:lnTo>
                      <a:pt x="48" y="102"/>
                    </a:lnTo>
                    <a:lnTo>
                      <a:pt x="48" y="102"/>
                    </a:lnTo>
                    <a:lnTo>
                      <a:pt x="48" y="102"/>
                    </a:lnTo>
                    <a:lnTo>
                      <a:pt x="48" y="102"/>
                    </a:lnTo>
                    <a:lnTo>
                      <a:pt x="44" y="106"/>
                    </a:lnTo>
                    <a:lnTo>
                      <a:pt x="44" y="106"/>
                    </a:lnTo>
                    <a:lnTo>
                      <a:pt x="44" y="106"/>
                    </a:lnTo>
                    <a:lnTo>
                      <a:pt x="44" y="106"/>
                    </a:lnTo>
                    <a:lnTo>
                      <a:pt x="44" y="106"/>
                    </a:lnTo>
                    <a:lnTo>
                      <a:pt x="44" y="106"/>
                    </a:lnTo>
                    <a:lnTo>
                      <a:pt x="40" y="106"/>
                    </a:lnTo>
                    <a:lnTo>
                      <a:pt x="40" y="106"/>
                    </a:lnTo>
                    <a:lnTo>
                      <a:pt x="40" y="106"/>
                    </a:lnTo>
                    <a:lnTo>
                      <a:pt x="40" y="106"/>
                    </a:lnTo>
                    <a:lnTo>
                      <a:pt x="38" y="108"/>
                    </a:lnTo>
                    <a:lnTo>
                      <a:pt x="38" y="112"/>
                    </a:lnTo>
                    <a:lnTo>
                      <a:pt x="40" y="112"/>
                    </a:lnTo>
                    <a:lnTo>
                      <a:pt x="40" y="116"/>
                    </a:lnTo>
                    <a:lnTo>
                      <a:pt x="40" y="120"/>
                    </a:lnTo>
                    <a:lnTo>
                      <a:pt x="40" y="120"/>
                    </a:lnTo>
                    <a:lnTo>
                      <a:pt x="40" y="124"/>
                    </a:lnTo>
                    <a:lnTo>
                      <a:pt x="40" y="124"/>
                    </a:lnTo>
                    <a:lnTo>
                      <a:pt x="40" y="124"/>
                    </a:lnTo>
                    <a:lnTo>
                      <a:pt x="38" y="128"/>
                    </a:lnTo>
                    <a:lnTo>
                      <a:pt x="38" y="132"/>
                    </a:lnTo>
                    <a:lnTo>
                      <a:pt x="38" y="132"/>
                    </a:lnTo>
                    <a:lnTo>
                      <a:pt x="34" y="132"/>
                    </a:lnTo>
                    <a:lnTo>
                      <a:pt x="34" y="132"/>
                    </a:lnTo>
                    <a:lnTo>
                      <a:pt x="34" y="132"/>
                    </a:lnTo>
                    <a:lnTo>
                      <a:pt x="34" y="132"/>
                    </a:lnTo>
                    <a:lnTo>
                      <a:pt x="30" y="136"/>
                    </a:lnTo>
                    <a:lnTo>
                      <a:pt x="30" y="136"/>
                    </a:lnTo>
                    <a:lnTo>
                      <a:pt x="30" y="132"/>
                    </a:lnTo>
                    <a:lnTo>
                      <a:pt x="30" y="128"/>
                    </a:lnTo>
                    <a:lnTo>
                      <a:pt x="30" y="128"/>
                    </a:lnTo>
                    <a:lnTo>
                      <a:pt x="30" y="124"/>
                    </a:lnTo>
                    <a:lnTo>
                      <a:pt x="26" y="120"/>
                    </a:lnTo>
                    <a:lnTo>
                      <a:pt x="26" y="116"/>
                    </a:lnTo>
                    <a:lnTo>
                      <a:pt x="26" y="108"/>
                    </a:lnTo>
                    <a:lnTo>
                      <a:pt x="26" y="108"/>
                    </a:lnTo>
                    <a:lnTo>
                      <a:pt x="26" y="102"/>
                    </a:lnTo>
                    <a:lnTo>
                      <a:pt x="22" y="102"/>
                    </a:lnTo>
                    <a:lnTo>
                      <a:pt x="22" y="102"/>
                    </a:lnTo>
                    <a:lnTo>
                      <a:pt x="22" y="98"/>
                    </a:lnTo>
                    <a:lnTo>
                      <a:pt x="22" y="98"/>
                    </a:lnTo>
                    <a:lnTo>
                      <a:pt x="18" y="94"/>
                    </a:lnTo>
                    <a:lnTo>
                      <a:pt x="14" y="94"/>
                    </a:lnTo>
                    <a:lnTo>
                      <a:pt x="14" y="94"/>
                    </a:lnTo>
                    <a:lnTo>
                      <a:pt x="14" y="90"/>
                    </a:lnTo>
                    <a:lnTo>
                      <a:pt x="14" y="90"/>
                    </a:lnTo>
                    <a:lnTo>
                      <a:pt x="14" y="90"/>
                    </a:lnTo>
                    <a:lnTo>
                      <a:pt x="14" y="86"/>
                    </a:lnTo>
                    <a:lnTo>
                      <a:pt x="14" y="86"/>
                    </a:lnTo>
                    <a:lnTo>
                      <a:pt x="14" y="86"/>
                    </a:lnTo>
                    <a:lnTo>
                      <a:pt x="14" y="86"/>
                    </a:lnTo>
                    <a:lnTo>
                      <a:pt x="10" y="86"/>
                    </a:lnTo>
                    <a:lnTo>
                      <a:pt x="10" y="82"/>
                    </a:lnTo>
                    <a:lnTo>
                      <a:pt x="10" y="78"/>
                    </a:lnTo>
                    <a:lnTo>
                      <a:pt x="10" y="78"/>
                    </a:lnTo>
                    <a:lnTo>
                      <a:pt x="6" y="78"/>
                    </a:lnTo>
                    <a:lnTo>
                      <a:pt x="4" y="78"/>
                    </a:lnTo>
                    <a:lnTo>
                      <a:pt x="4" y="78"/>
                    </a:lnTo>
                    <a:lnTo>
                      <a:pt x="4" y="78"/>
                    </a:lnTo>
                    <a:lnTo>
                      <a:pt x="4" y="78"/>
                    </a:lnTo>
                    <a:lnTo>
                      <a:pt x="4" y="74"/>
                    </a:lnTo>
                    <a:lnTo>
                      <a:pt x="4" y="74"/>
                    </a:lnTo>
                    <a:lnTo>
                      <a:pt x="4" y="74"/>
                    </a:lnTo>
                    <a:lnTo>
                      <a:pt x="4" y="74"/>
                    </a:lnTo>
                    <a:lnTo>
                      <a:pt x="4" y="72"/>
                    </a:lnTo>
                    <a:lnTo>
                      <a:pt x="4" y="72"/>
                    </a:lnTo>
                    <a:lnTo>
                      <a:pt x="4" y="68"/>
                    </a:lnTo>
                    <a:lnTo>
                      <a:pt x="0" y="68"/>
                    </a:lnTo>
                    <a:lnTo>
                      <a:pt x="0" y="64"/>
                    </a:lnTo>
                    <a:lnTo>
                      <a:pt x="0" y="64"/>
                    </a:lnTo>
                    <a:lnTo>
                      <a:pt x="0" y="64"/>
                    </a:lnTo>
                    <a:lnTo>
                      <a:pt x="4" y="64"/>
                    </a:lnTo>
                    <a:lnTo>
                      <a:pt x="4" y="64"/>
                    </a:lnTo>
                    <a:lnTo>
                      <a:pt x="4" y="64"/>
                    </a:lnTo>
                    <a:lnTo>
                      <a:pt x="4" y="60"/>
                    </a:lnTo>
                    <a:lnTo>
                      <a:pt x="4" y="60"/>
                    </a:lnTo>
                    <a:lnTo>
                      <a:pt x="4" y="60"/>
                    </a:lnTo>
                    <a:lnTo>
                      <a:pt x="4" y="60"/>
                    </a:lnTo>
                    <a:lnTo>
                      <a:pt x="4" y="60"/>
                    </a:lnTo>
                    <a:lnTo>
                      <a:pt x="4" y="60"/>
                    </a:lnTo>
                    <a:lnTo>
                      <a:pt x="4" y="60"/>
                    </a:lnTo>
                    <a:lnTo>
                      <a:pt x="6" y="60"/>
                    </a:lnTo>
                    <a:lnTo>
                      <a:pt x="6" y="56"/>
                    </a:lnTo>
                    <a:lnTo>
                      <a:pt x="6" y="56"/>
                    </a:lnTo>
                    <a:lnTo>
                      <a:pt x="6" y="56"/>
                    </a:lnTo>
                    <a:lnTo>
                      <a:pt x="6" y="56"/>
                    </a:lnTo>
                    <a:lnTo>
                      <a:pt x="6" y="52"/>
                    </a:lnTo>
                    <a:lnTo>
                      <a:pt x="10" y="52"/>
                    </a:lnTo>
                    <a:lnTo>
                      <a:pt x="10" y="52"/>
                    </a:lnTo>
                    <a:lnTo>
                      <a:pt x="10" y="52"/>
                    </a:lnTo>
                    <a:lnTo>
                      <a:pt x="10" y="52"/>
                    </a:lnTo>
                    <a:lnTo>
                      <a:pt x="10" y="52"/>
                    </a:lnTo>
                    <a:lnTo>
                      <a:pt x="10" y="52"/>
                    </a:lnTo>
                    <a:lnTo>
                      <a:pt x="10" y="48"/>
                    </a:lnTo>
                    <a:lnTo>
                      <a:pt x="10" y="48"/>
                    </a:lnTo>
                    <a:lnTo>
                      <a:pt x="10" y="48"/>
                    </a:lnTo>
                    <a:lnTo>
                      <a:pt x="10" y="48"/>
                    </a:lnTo>
                    <a:lnTo>
                      <a:pt x="10" y="48"/>
                    </a:lnTo>
                    <a:lnTo>
                      <a:pt x="10" y="44"/>
                    </a:lnTo>
                    <a:lnTo>
                      <a:pt x="14" y="42"/>
                    </a:lnTo>
                    <a:lnTo>
                      <a:pt x="14" y="42"/>
                    </a:lnTo>
                    <a:lnTo>
                      <a:pt x="14" y="42"/>
                    </a:lnTo>
                    <a:lnTo>
                      <a:pt x="14" y="38"/>
                    </a:lnTo>
                    <a:lnTo>
                      <a:pt x="14" y="38"/>
                    </a:lnTo>
                    <a:lnTo>
                      <a:pt x="14" y="38"/>
                    </a:lnTo>
                    <a:lnTo>
                      <a:pt x="14" y="38"/>
                    </a:lnTo>
                    <a:lnTo>
                      <a:pt x="14" y="38"/>
                    </a:lnTo>
                    <a:lnTo>
                      <a:pt x="14" y="38"/>
                    </a:lnTo>
                    <a:lnTo>
                      <a:pt x="14" y="34"/>
                    </a:lnTo>
                    <a:lnTo>
                      <a:pt x="14" y="34"/>
                    </a:lnTo>
                    <a:lnTo>
                      <a:pt x="14" y="34"/>
                    </a:lnTo>
                    <a:lnTo>
                      <a:pt x="14" y="34"/>
                    </a:lnTo>
                    <a:lnTo>
                      <a:pt x="14" y="30"/>
                    </a:lnTo>
                    <a:lnTo>
                      <a:pt x="10" y="30"/>
                    </a:lnTo>
                    <a:lnTo>
                      <a:pt x="10" y="30"/>
                    </a:lnTo>
                    <a:lnTo>
                      <a:pt x="10" y="30"/>
                    </a:lnTo>
                    <a:lnTo>
                      <a:pt x="10" y="30"/>
                    </a:lnTo>
                    <a:lnTo>
                      <a:pt x="10" y="30"/>
                    </a:lnTo>
                    <a:lnTo>
                      <a:pt x="10" y="26"/>
                    </a:lnTo>
                    <a:lnTo>
                      <a:pt x="10" y="26"/>
                    </a:lnTo>
                    <a:lnTo>
                      <a:pt x="10" y="26"/>
                    </a:lnTo>
                    <a:lnTo>
                      <a:pt x="10" y="26"/>
                    </a:lnTo>
                    <a:lnTo>
                      <a:pt x="14" y="22"/>
                    </a:lnTo>
                    <a:lnTo>
                      <a:pt x="14" y="22"/>
                    </a:lnTo>
                    <a:lnTo>
                      <a:pt x="14" y="18"/>
                    </a:lnTo>
                    <a:lnTo>
                      <a:pt x="14" y="18"/>
                    </a:lnTo>
                    <a:lnTo>
                      <a:pt x="14" y="18"/>
                    </a:lnTo>
                    <a:lnTo>
                      <a:pt x="14" y="18"/>
                    </a:lnTo>
                    <a:lnTo>
                      <a:pt x="14" y="18"/>
                    </a:lnTo>
                    <a:lnTo>
                      <a:pt x="10" y="14"/>
                    </a:lnTo>
                    <a:lnTo>
                      <a:pt x="10" y="18"/>
                    </a:lnTo>
                    <a:lnTo>
                      <a:pt x="10" y="14"/>
                    </a:lnTo>
                    <a:lnTo>
                      <a:pt x="10" y="14"/>
                    </a:lnTo>
                    <a:lnTo>
                      <a:pt x="10" y="14"/>
                    </a:lnTo>
                    <a:lnTo>
                      <a:pt x="10" y="14"/>
                    </a:lnTo>
                    <a:lnTo>
                      <a:pt x="10" y="14"/>
                    </a:lnTo>
                    <a:lnTo>
                      <a:pt x="10" y="14"/>
                    </a:lnTo>
                    <a:lnTo>
                      <a:pt x="14" y="14"/>
                    </a:lnTo>
                    <a:lnTo>
                      <a:pt x="14" y="14"/>
                    </a:lnTo>
                    <a:lnTo>
                      <a:pt x="14" y="12"/>
                    </a:lnTo>
                    <a:lnTo>
                      <a:pt x="14" y="12"/>
                    </a:lnTo>
                    <a:lnTo>
                      <a:pt x="18" y="12"/>
                    </a:lnTo>
                    <a:lnTo>
                      <a:pt x="18" y="8"/>
                    </a:lnTo>
                    <a:lnTo>
                      <a:pt x="18" y="8"/>
                    </a:lnTo>
                    <a:lnTo>
                      <a:pt x="18" y="8"/>
                    </a:lnTo>
                    <a:lnTo>
                      <a:pt x="18" y="8"/>
                    </a:lnTo>
                    <a:lnTo>
                      <a:pt x="22" y="8"/>
                    </a:lnTo>
                    <a:lnTo>
                      <a:pt x="22" y="8"/>
                    </a:lnTo>
                    <a:lnTo>
                      <a:pt x="22" y="8"/>
                    </a:lnTo>
                    <a:lnTo>
                      <a:pt x="22" y="8"/>
                    </a:lnTo>
                    <a:lnTo>
                      <a:pt x="22" y="8"/>
                    </a:lnTo>
                    <a:lnTo>
                      <a:pt x="22" y="8"/>
                    </a:lnTo>
                    <a:lnTo>
                      <a:pt x="22" y="8"/>
                    </a:lnTo>
                    <a:lnTo>
                      <a:pt x="22" y="4"/>
                    </a:lnTo>
                    <a:lnTo>
                      <a:pt x="22" y="4"/>
                    </a:lnTo>
                    <a:lnTo>
                      <a:pt x="22" y="4"/>
                    </a:lnTo>
                    <a:lnTo>
                      <a:pt x="22" y="4"/>
                    </a:lnTo>
                    <a:lnTo>
                      <a:pt x="22" y="4"/>
                    </a:lnTo>
                    <a:lnTo>
                      <a:pt x="26" y="4"/>
                    </a:lnTo>
                    <a:lnTo>
                      <a:pt x="26" y="4"/>
                    </a:lnTo>
                    <a:lnTo>
                      <a:pt x="30" y="0"/>
                    </a:lnTo>
                    <a:lnTo>
                      <a:pt x="34" y="0"/>
                    </a:lnTo>
                    <a:lnTo>
                      <a:pt x="34" y="0"/>
                    </a:lnTo>
                    <a:lnTo>
                      <a:pt x="34" y="0"/>
                    </a:lnTo>
                    <a:lnTo>
                      <a:pt x="34" y="0"/>
                    </a:lnTo>
                    <a:lnTo>
                      <a:pt x="34" y="4"/>
                    </a:lnTo>
                    <a:lnTo>
                      <a:pt x="34" y="4"/>
                    </a:lnTo>
                    <a:lnTo>
                      <a:pt x="34" y="4"/>
                    </a:lnTo>
                    <a:lnTo>
                      <a:pt x="34" y="4"/>
                    </a:lnTo>
                    <a:lnTo>
                      <a:pt x="34" y="4"/>
                    </a:lnTo>
                    <a:lnTo>
                      <a:pt x="34" y="4"/>
                    </a:lnTo>
                    <a:lnTo>
                      <a:pt x="34" y="4"/>
                    </a:lnTo>
                    <a:lnTo>
                      <a:pt x="38" y="4"/>
                    </a:lnTo>
                    <a:lnTo>
                      <a:pt x="38" y="4"/>
                    </a:lnTo>
                    <a:lnTo>
                      <a:pt x="38" y="4"/>
                    </a:lnTo>
                    <a:lnTo>
                      <a:pt x="34" y="4"/>
                    </a:lnTo>
                    <a:lnTo>
                      <a:pt x="38" y="4"/>
                    </a:lnTo>
                    <a:lnTo>
                      <a:pt x="38" y="4"/>
                    </a:lnTo>
                    <a:lnTo>
                      <a:pt x="40" y="4"/>
                    </a:lnTo>
                    <a:lnTo>
                      <a:pt x="40" y="4"/>
                    </a:lnTo>
                    <a:lnTo>
                      <a:pt x="40" y="4"/>
                    </a:lnTo>
                    <a:lnTo>
                      <a:pt x="40" y="4"/>
                    </a:lnTo>
                    <a:lnTo>
                      <a:pt x="38" y="4"/>
                    </a:lnTo>
                    <a:lnTo>
                      <a:pt x="40" y="4"/>
                    </a:lnTo>
                    <a:lnTo>
                      <a:pt x="40" y="4"/>
                    </a:lnTo>
                    <a:lnTo>
                      <a:pt x="40" y="8"/>
                    </a:lnTo>
                    <a:lnTo>
                      <a:pt x="40" y="8"/>
                    </a:lnTo>
                    <a:lnTo>
                      <a:pt x="40" y="8"/>
                    </a:lnTo>
                    <a:lnTo>
                      <a:pt x="40" y="8"/>
                    </a:lnTo>
                    <a:lnTo>
                      <a:pt x="40" y="8"/>
                    </a:lnTo>
                    <a:lnTo>
                      <a:pt x="40" y="8"/>
                    </a:lnTo>
                    <a:close/>
                    <a:moveTo>
                      <a:pt x="52" y="52"/>
                    </a:moveTo>
                    <a:lnTo>
                      <a:pt x="52" y="52"/>
                    </a:lnTo>
                    <a:lnTo>
                      <a:pt x="52" y="52"/>
                    </a:lnTo>
                    <a:lnTo>
                      <a:pt x="52" y="48"/>
                    </a:lnTo>
                    <a:lnTo>
                      <a:pt x="56" y="48"/>
                    </a:lnTo>
                    <a:lnTo>
                      <a:pt x="56" y="48"/>
                    </a:lnTo>
                    <a:lnTo>
                      <a:pt x="56" y="48"/>
                    </a:lnTo>
                    <a:lnTo>
                      <a:pt x="56" y="48"/>
                    </a:lnTo>
                    <a:lnTo>
                      <a:pt x="56" y="48"/>
                    </a:lnTo>
                    <a:lnTo>
                      <a:pt x="56" y="48"/>
                    </a:lnTo>
                    <a:lnTo>
                      <a:pt x="56" y="48"/>
                    </a:lnTo>
                    <a:lnTo>
                      <a:pt x="52" y="48"/>
                    </a:lnTo>
                    <a:lnTo>
                      <a:pt x="52" y="48"/>
                    </a:lnTo>
                    <a:lnTo>
                      <a:pt x="52" y="52"/>
                    </a:lnTo>
                    <a:lnTo>
                      <a:pt x="52" y="52"/>
                    </a:lnTo>
                    <a:lnTo>
                      <a:pt x="52" y="52"/>
                    </a:lnTo>
                    <a:lnTo>
                      <a:pt x="52" y="52"/>
                    </a:lnTo>
                    <a:close/>
                    <a:moveTo>
                      <a:pt x="48" y="72"/>
                    </a:moveTo>
                    <a:lnTo>
                      <a:pt x="48" y="72"/>
                    </a:lnTo>
                    <a:lnTo>
                      <a:pt x="48" y="72"/>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48" y="68"/>
                    </a:lnTo>
                    <a:lnTo>
                      <a:pt x="52" y="68"/>
                    </a:lnTo>
                    <a:lnTo>
                      <a:pt x="52" y="68"/>
                    </a:lnTo>
                    <a:lnTo>
                      <a:pt x="52" y="68"/>
                    </a:lnTo>
                    <a:lnTo>
                      <a:pt x="52" y="68"/>
                    </a:lnTo>
                    <a:lnTo>
                      <a:pt x="52" y="68"/>
                    </a:lnTo>
                    <a:lnTo>
                      <a:pt x="52" y="68"/>
                    </a:lnTo>
                    <a:lnTo>
                      <a:pt x="52" y="68"/>
                    </a:lnTo>
                    <a:lnTo>
                      <a:pt x="52" y="68"/>
                    </a:lnTo>
                    <a:lnTo>
                      <a:pt x="48" y="72"/>
                    </a:lnTo>
                    <a:lnTo>
                      <a:pt x="48" y="72"/>
                    </a:lnTo>
                    <a:lnTo>
                      <a:pt x="48" y="72"/>
                    </a:lnTo>
                    <a:lnTo>
                      <a:pt x="48" y="72"/>
                    </a:lnTo>
                    <a:lnTo>
                      <a:pt x="48" y="7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7" name="Freeform 174">
                <a:extLst>
                  <a:ext uri="{FF2B5EF4-FFF2-40B4-BE49-F238E27FC236}">
                    <a16:creationId xmlns:a16="http://schemas.microsoft.com/office/drawing/2014/main" id="{15935908-8FE1-74B1-9F33-B69FD7303742}"/>
                  </a:ext>
                </a:extLst>
              </p:cNvPr>
              <p:cNvSpPr>
                <a:spLocks/>
              </p:cNvSpPr>
              <p:nvPr/>
            </p:nvSpPr>
            <p:spPr bwMode="auto">
              <a:xfrm>
                <a:off x="5054600" y="4445068"/>
                <a:ext cx="127000" cy="155575"/>
              </a:xfrm>
              <a:custGeom>
                <a:avLst/>
                <a:gdLst>
                  <a:gd name="T0" fmla="*/ 42 w 80"/>
                  <a:gd name="T1" fmla="*/ 90 h 98"/>
                  <a:gd name="T2" fmla="*/ 22 w 80"/>
                  <a:gd name="T3" fmla="*/ 90 h 98"/>
                  <a:gd name="T4" fmla="*/ 16 w 80"/>
                  <a:gd name="T5" fmla="*/ 90 h 98"/>
                  <a:gd name="T6" fmla="*/ 12 w 80"/>
                  <a:gd name="T7" fmla="*/ 94 h 98"/>
                  <a:gd name="T8" fmla="*/ 8 w 80"/>
                  <a:gd name="T9" fmla="*/ 98 h 98"/>
                  <a:gd name="T10" fmla="*/ 4 w 80"/>
                  <a:gd name="T11" fmla="*/ 98 h 98"/>
                  <a:gd name="T12" fmla="*/ 4 w 80"/>
                  <a:gd name="T13" fmla="*/ 98 h 98"/>
                  <a:gd name="T14" fmla="*/ 0 w 80"/>
                  <a:gd name="T15" fmla="*/ 98 h 98"/>
                  <a:gd name="T16" fmla="*/ 0 w 80"/>
                  <a:gd name="T17" fmla="*/ 90 h 98"/>
                  <a:gd name="T18" fmla="*/ 4 w 80"/>
                  <a:gd name="T19" fmla="*/ 82 h 98"/>
                  <a:gd name="T20" fmla="*/ 4 w 80"/>
                  <a:gd name="T21" fmla="*/ 74 h 98"/>
                  <a:gd name="T22" fmla="*/ 4 w 80"/>
                  <a:gd name="T23" fmla="*/ 70 h 98"/>
                  <a:gd name="T24" fmla="*/ 8 w 80"/>
                  <a:gd name="T25" fmla="*/ 64 h 98"/>
                  <a:gd name="T26" fmla="*/ 8 w 80"/>
                  <a:gd name="T27" fmla="*/ 60 h 98"/>
                  <a:gd name="T28" fmla="*/ 8 w 80"/>
                  <a:gd name="T29" fmla="*/ 56 h 98"/>
                  <a:gd name="T30" fmla="*/ 12 w 80"/>
                  <a:gd name="T31" fmla="*/ 52 h 98"/>
                  <a:gd name="T32" fmla="*/ 16 w 80"/>
                  <a:gd name="T33" fmla="*/ 52 h 98"/>
                  <a:gd name="T34" fmla="*/ 22 w 80"/>
                  <a:gd name="T35" fmla="*/ 40 h 98"/>
                  <a:gd name="T36" fmla="*/ 22 w 80"/>
                  <a:gd name="T37" fmla="*/ 34 h 98"/>
                  <a:gd name="T38" fmla="*/ 20 w 80"/>
                  <a:gd name="T39" fmla="*/ 34 h 98"/>
                  <a:gd name="T40" fmla="*/ 20 w 80"/>
                  <a:gd name="T41" fmla="*/ 30 h 98"/>
                  <a:gd name="T42" fmla="*/ 20 w 80"/>
                  <a:gd name="T43" fmla="*/ 22 h 98"/>
                  <a:gd name="T44" fmla="*/ 20 w 80"/>
                  <a:gd name="T45" fmla="*/ 18 h 98"/>
                  <a:gd name="T46" fmla="*/ 20 w 80"/>
                  <a:gd name="T47" fmla="*/ 10 h 98"/>
                  <a:gd name="T48" fmla="*/ 20 w 80"/>
                  <a:gd name="T49" fmla="*/ 10 h 98"/>
                  <a:gd name="T50" fmla="*/ 26 w 80"/>
                  <a:gd name="T51" fmla="*/ 6 h 98"/>
                  <a:gd name="T52" fmla="*/ 34 w 80"/>
                  <a:gd name="T53" fmla="*/ 6 h 98"/>
                  <a:gd name="T54" fmla="*/ 34 w 80"/>
                  <a:gd name="T55" fmla="*/ 10 h 98"/>
                  <a:gd name="T56" fmla="*/ 38 w 80"/>
                  <a:gd name="T57" fmla="*/ 10 h 98"/>
                  <a:gd name="T58" fmla="*/ 42 w 80"/>
                  <a:gd name="T59" fmla="*/ 6 h 98"/>
                  <a:gd name="T60" fmla="*/ 46 w 80"/>
                  <a:gd name="T61" fmla="*/ 6 h 98"/>
                  <a:gd name="T62" fmla="*/ 50 w 80"/>
                  <a:gd name="T63" fmla="*/ 6 h 98"/>
                  <a:gd name="T64" fmla="*/ 56 w 80"/>
                  <a:gd name="T65" fmla="*/ 6 h 98"/>
                  <a:gd name="T66" fmla="*/ 64 w 80"/>
                  <a:gd name="T67" fmla="*/ 0 h 98"/>
                  <a:gd name="T68" fmla="*/ 68 w 80"/>
                  <a:gd name="T69" fmla="*/ 6 h 98"/>
                  <a:gd name="T70" fmla="*/ 72 w 80"/>
                  <a:gd name="T71" fmla="*/ 10 h 98"/>
                  <a:gd name="T72" fmla="*/ 72 w 80"/>
                  <a:gd name="T73" fmla="*/ 18 h 98"/>
                  <a:gd name="T74" fmla="*/ 76 w 80"/>
                  <a:gd name="T75" fmla="*/ 22 h 98"/>
                  <a:gd name="T76" fmla="*/ 76 w 80"/>
                  <a:gd name="T77" fmla="*/ 26 h 98"/>
                  <a:gd name="T78" fmla="*/ 76 w 80"/>
                  <a:gd name="T79" fmla="*/ 34 h 98"/>
                  <a:gd name="T80" fmla="*/ 80 w 80"/>
                  <a:gd name="T81" fmla="*/ 40 h 98"/>
                  <a:gd name="T82" fmla="*/ 76 w 80"/>
                  <a:gd name="T83" fmla="*/ 44 h 98"/>
                  <a:gd name="T84" fmla="*/ 76 w 80"/>
                  <a:gd name="T85" fmla="*/ 48 h 98"/>
                  <a:gd name="T86" fmla="*/ 76 w 80"/>
                  <a:gd name="T87" fmla="*/ 52 h 98"/>
                  <a:gd name="T88" fmla="*/ 76 w 80"/>
                  <a:gd name="T89" fmla="*/ 52 h 98"/>
                  <a:gd name="T90" fmla="*/ 72 w 80"/>
                  <a:gd name="T91" fmla="*/ 56 h 98"/>
                  <a:gd name="T92" fmla="*/ 72 w 80"/>
                  <a:gd name="T93" fmla="*/ 60 h 98"/>
                  <a:gd name="T94" fmla="*/ 64 w 80"/>
                  <a:gd name="T95" fmla="*/ 66 h 98"/>
                  <a:gd name="T96" fmla="*/ 64 w 80"/>
                  <a:gd name="T97" fmla="*/ 70 h 98"/>
                  <a:gd name="T98" fmla="*/ 64 w 80"/>
                  <a:gd name="T99" fmla="*/ 78 h 98"/>
                  <a:gd name="T100" fmla="*/ 56 w 80"/>
                  <a:gd name="T101" fmla="*/ 90 h 98"/>
                  <a:gd name="T102" fmla="*/ 52 w 80"/>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98">
                    <a:moveTo>
                      <a:pt x="50" y="90"/>
                    </a:moveTo>
                    <a:lnTo>
                      <a:pt x="46" y="90"/>
                    </a:lnTo>
                    <a:lnTo>
                      <a:pt x="46" y="90"/>
                    </a:lnTo>
                    <a:lnTo>
                      <a:pt x="46" y="90"/>
                    </a:lnTo>
                    <a:lnTo>
                      <a:pt x="42" y="90"/>
                    </a:lnTo>
                    <a:lnTo>
                      <a:pt x="30" y="90"/>
                    </a:lnTo>
                    <a:lnTo>
                      <a:pt x="30" y="90"/>
                    </a:lnTo>
                    <a:lnTo>
                      <a:pt x="26" y="90"/>
                    </a:lnTo>
                    <a:lnTo>
                      <a:pt x="26" y="90"/>
                    </a:lnTo>
                    <a:lnTo>
                      <a:pt x="22" y="90"/>
                    </a:lnTo>
                    <a:lnTo>
                      <a:pt x="20" y="90"/>
                    </a:lnTo>
                    <a:lnTo>
                      <a:pt x="20" y="90"/>
                    </a:lnTo>
                    <a:lnTo>
                      <a:pt x="16" y="90"/>
                    </a:lnTo>
                    <a:lnTo>
                      <a:pt x="16" y="90"/>
                    </a:lnTo>
                    <a:lnTo>
                      <a:pt x="16" y="90"/>
                    </a:lnTo>
                    <a:lnTo>
                      <a:pt x="16" y="90"/>
                    </a:lnTo>
                    <a:lnTo>
                      <a:pt x="16" y="90"/>
                    </a:lnTo>
                    <a:lnTo>
                      <a:pt x="12" y="90"/>
                    </a:lnTo>
                    <a:lnTo>
                      <a:pt x="12" y="94"/>
                    </a:lnTo>
                    <a:lnTo>
                      <a:pt x="12" y="94"/>
                    </a:lnTo>
                    <a:lnTo>
                      <a:pt x="12" y="94"/>
                    </a:lnTo>
                    <a:lnTo>
                      <a:pt x="12" y="94"/>
                    </a:lnTo>
                    <a:lnTo>
                      <a:pt x="12" y="98"/>
                    </a:lnTo>
                    <a:lnTo>
                      <a:pt x="8" y="98"/>
                    </a:lnTo>
                    <a:lnTo>
                      <a:pt x="8" y="98"/>
                    </a:lnTo>
                    <a:lnTo>
                      <a:pt x="8" y="98"/>
                    </a:lnTo>
                    <a:lnTo>
                      <a:pt x="8" y="98"/>
                    </a:lnTo>
                    <a:lnTo>
                      <a:pt x="8" y="98"/>
                    </a:lnTo>
                    <a:lnTo>
                      <a:pt x="4" y="98"/>
                    </a:lnTo>
                    <a:lnTo>
                      <a:pt x="4" y="98"/>
                    </a:lnTo>
                    <a:lnTo>
                      <a:pt x="4" y="98"/>
                    </a:lnTo>
                    <a:lnTo>
                      <a:pt x="4" y="98"/>
                    </a:lnTo>
                    <a:lnTo>
                      <a:pt x="4" y="98"/>
                    </a:lnTo>
                    <a:lnTo>
                      <a:pt x="4" y="98"/>
                    </a:lnTo>
                    <a:lnTo>
                      <a:pt x="4" y="98"/>
                    </a:lnTo>
                    <a:lnTo>
                      <a:pt x="4" y="98"/>
                    </a:lnTo>
                    <a:lnTo>
                      <a:pt x="0" y="98"/>
                    </a:lnTo>
                    <a:lnTo>
                      <a:pt x="0" y="98"/>
                    </a:lnTo>
                    <a:lnTo>
                      <a:pt x="0" y="98"/>
                    </a:lnTo>
                    <a:lnTo>
                      <a:pt x="0" y="98"/>
                    </a:lnTo>
                    <a:lnTo>
                      <a:pt x="0" y="94"/>
                    </a:lnTo>
                    <a:lnTo>
                      <a:pt x="0" y="94"/>
                    </a:lnTo>
                    <a:lnTo>
                      <a:pt x="0" y="90"/>
                    </a:lnTo>
                    <a:lnTo>
                      <a:pt x="0" y="90"/>
                    </a:lnTo>
                    <a:lnTo>
                      <a:pt x="0" y="90"/>
                    </a:lnTo>
                    <a:lnTo>
                      <a:pt x="0" y="86"/>
                    </a:lnTo>
                    <a:lnTo>
                      <a:pt x="0" y="86"/>
                    </a:lnTo>
                    <a:lnTo>
                      <a:pt x="0" y="82"/>
                    </a:lnTo>
                    <a:lnTo>
                      <a:pt x="4" y="82"/>
                    </a:lnTo>
                    <a:lnTo>
                      <a:pt x="4" y="82"/>
                    </a:lnTo>
                    <a:lnTo>
                      <a:pt x="4" y="82"/>
                    </a:lnTo>
                    <a:lnTo>
                      <a:pt x="4" y="78"/>
                    </a:lnTo>
                    <a:lnTo>
                      <a:pt x="4" y="74"/>
                    </a:lnTo>
                    <a:lnTo>
                      <a:pt x="4" y="74"/>
                    </a:lnTo>
                    <a:lnTo>
                      <a:pt x="4" y="74"/>
                    </a:lnTo>
                    <a:lnTo>
                      <a:pt x="4" y="70"/>
                    </a:lnTo>
                    <a:lnTo>
                      <a:pt x="4" y="70"/>
                    </a:lnTo>
                    <a:lnTo>
                      <a:pt x="4" y="70"/>
                    </a:lnTo>
                    <a:lnTo>
                      <a:pt x="4" y="70"/>
                    </a:lnTo>
                    <a:lnTo>
                      <a:pt x="4" y="70"/>
                    </a:lnTo>
                    <a:lnTo>
                      <a:pt x="4" y="66"/>
                    </a:lnTo>
                    <a:lnTo>
                      <a:pt x="4" y="66"/>
                    </a:lnTo>
                    <a:lnTo>
                      <a:pt x="8" y="66"/>
                    </a:lnTo>
                    <a:lnTo>
                      <a:pt x="8" y="64"/>
                    </a:lnTo>
                    <a:lnTo>
                      <a:pt x="8" y="64"/>
                    </a:lnTo>
                    <a:lnTo>
                      <a:pt x="8" y="64"/>
                    </a:lnTo>
                    <a:lnTo>
                      <a:pt x="8" y="60"/>
                    </a:lnTo>
                    <a:lnTo>
                      <a:pt x="8" y="60"/>
                    </a:lnTo>
                    <a:lnTo>
                      <a:pt x="8" y="60"/>
                    </a:lnTo>
                    <a:lnTo>
                      <a:pt x="8" y="60"/>
                    </a:lnTo>
                    <a:lnTo>
                      <a:pt x="8" y="60"/>
                    </a:lnTo>
                    <a:lnTo>
                      <a:pt x="8" y="60"/>
                    </a:lnTo>
                    <a:lnTo>
                      <a:pt x="8" y="56"/>
                    </a:lnTo>
                    <a:lnTo>
                      <a:pt x="8" y="56"/>
                    </a:lnTo>
                    <a:lnTo>
                      <a:pt x="8" y="56"/>
                    </a:lnTo>
                    <a:lnTo>
                      <a:pt x="8" y="56"/>
                    </a:lnTo>
                    <a:lnTo>
                      <a:pt x="12" y="56"/>
                    </a:lnTo>
                    <a:lnTo>
                      <a:pt x="12" y="56"/>
                    </a:lnTo>
                    <a:lnTo>
                      <a:pt x="12" y="56"/>
                    </a:lnTo>
                    <a:lnTo>
                      <a:pt x="12" y="52"/>
                    </a:lnTo>
                    <a:lnTo>
                      <a:pt x="12" y="52"/>
                    </a:lnTo>
                    <a:lnTo>
                      <a:pt x="12" y="52"/>
                    </a:lnTo>
                    <a:lnTo>
                      <a:pt x="16" y="52"/>
                    </a:lnTo>
                    <a:lnTo>
                      <a:pt x="16" y="52"/>
                    </a:lnTo>
                    <a:lnTo>
                      <a:pt x="16" y="52"/>
                    </a:lnTo>
                    <a:lnTo>
                      <a:pt x="16" y="48"/>
                    </a:lnTo>
                    <a:lnTo>
                      <a:pt x="16" y="48"/>
                    </a:lnTo>
                    <a:lnTo>
                      <a:pt x="16" y="48"/>
                    </a:lnTo>
                    <a:lnTo>
                      <a:pt x="20" y="44"/>
                    </a:lnTo>
                    <a:lnTo>
                      <a:pt x="22" y="40"/>
                    </a:lnTo>
                    <a:lnTo>
                      <a:pt x="22" y="36"/>
                    </a:lnTo>
                    <a:lnTo>
                      <a:pt x="26" y="36"/>
                    </a:lnTo>
                    <a:lnTo>
                      <a:pt x="26" y="36"/>
                    </a:lnTo>
                    <a:lnTo>
                      <a:pt x="22" y="34"/>
                    </a:lnTo>
                    <a:lnTo>
                      <a:pt x="22" y="34"/>
                    </a:lnTo>
                    <a:lnTo>
                      <a:pt x="22" y="34"/>
                    </a:lnTo>
                    <a:lnTo>
                      <a:pt x="22" y="30"/>
                    </a:lnTo>
                    <a:lnTo>
                      <a:pt x="22" y="30"/>
                    </a:lnTo>
                    <a:lnTo>
                      <a:pt x="20" y="34"/>
                    </a:lnTo>
                    <a:lnTo>
                      <a:pt x="20" y="34"/>
                    </a:lnTo>
                    <a:lnTo>
                      <a:pt x="20" y="34"/>
                    </a:lnTo>
                    <a:lnTo>
                      <a:pt x="20" y="34"/>
                    </a:lnTo>
                    <a:lnTo>
                      <a:pt x="20" y="30"/>
                    </a:lnTo>
                    <a:lnTo>
                      <a:pt x="20" y="30"/>
                    </a:lnTo>
                    <a:lnTo>
                      <a:pt x="20" y="30"/>
                    </a:lnTo>
                    <a:lnTo>
                      <a:pt x="20" y="26"/>
                    </a:lnTo>
                    <a:lnTo>
                      <a:pt x="20" y="26"/>
                    </a:lnTo>
                    <a:lnTo>
                      <a:pt x="20" y="26"/>
                    </a:lnTo>
                    <a:lnTo>
                      <a:pt x="20" y="22"/>
                    </a:lnTo>
                    <a:lnTo>
                      <a:pt x="20" y="22"/>
                    </a:lnTo>
                    <a:lnTo>
                      <a:pt x="20" y="22"/>
                    </a:lnTo>
                    <a:lnTo>
                      <a:pt x="20" y="22"/>
                    </a:lnTo>
                    <a:lnTo>
                      <a:pt x="20" y="22"/>
                    </a:lnTo>
                    <a:lnTo>
                      <a:pt x="20" y="22"/>
                    </a:lnTo>
                    <a:lnTo>
                      <a:pt x="20" y="18"/>
                    </a:lnTo>
                    <a:lnTo>
                      <a:pt x="20" y="18"/>
                    </a:lnTo>
                    <a:lnTo>
                      <a:pt x="20" y="14"/>
                    </a:lnTo>
                    <a:lnTo>
                      <a:pt x="20" y="14"/>
                    </a:lnTo>
                    <a:lnTo>
                      <a:pt x="20" y="14"/>
                    </a:lnTo>
                    <a:lnTo>
                      <a:pt x="20" y="10"/>
                    </a:lnTo>
                    <a:lnTo>
                      <a:pt x="20" y="10"/>
                    </a:lnTo>
                    <a:lnTo>
                      <a:pt x="20" y="10"/>
                    </a:lnTo>
                    <a:lnTo>
                      <a:pt x="20" y="10"/>
                    </a:lnTo>
                    <a:lnTo>
                      <a:pt x="20" y="10"/>
                    </a:lnTo>
                    <a:lnTo>
                      <a:pt x="20" y="10"/>
                    </a:lnTo>
                    <a:lnTo>
                      <a:pt x="22" y="10"/>
                    </a:lnTo>
                    <a:lnTo>
                      <a:pt x="22" y="6"/>
                    </a:lnTo>
                    <a:lnTo>
                      <a:pt x="22" y="6"/>
                    </a:lnTo>
                    <a:lnTo>
                      <a:pt x="26" y="6"/>
                    </a:lnTo>
                    <a:lnTo>
                      <a:pt x="26" y="6"/>
                    </a:lnTo>
                    <a:lnTo>
                      <a:pt x="26" y="10"/>
                    </a:lnTo>
                    <a:lnTo>
                      <a:pt x="30" y="10"/>
                    </a:lnTo>
                    <a:lnTo>
                      <a:pt x="30" y="6"/>
                    </a:lnTo>
                    <a:lnTo>
                      <a:pt x="30" y="6"/>
                    </a:lnTo>
                    <a:lnTo>
                      <a:pt x="34" y="6"/>
                    </a:lnTo>
                    <a:lnTo>
                      <a:pt x="34" y="6"/>
                    </a:lnTo>
                    <a:lnTo>
                      <a:pt x="34" y="6"/>
                    </a:lnTo>
                    <a:lnTo>
                      <a:pt x="34" y="10"/>
                    </a:lnTo>
                    <a:lnTo>
                      <a:pt x="34" y="10"/>
                    </a:lnTo>
                    <a:lnTo>
                      <a:pt x="34" y="10"/>
                    </a:lnTo>
                    <a:lnTo>
                      <a:pt x="38" y="10"/>
                    </a:lnTo>
                    <a:lnTo>
                      <a:pt x="38" y="10"/>
                    </a:lnTo>
                    <a:lnTo>
                      <a:pt x="38" y="10"/>
                    </a:lnTo>
                    <a:lnTo>
                      <a:pt x="38" y="10"/>
                    </a:lnTo>
                    <a:lnTo>
                      <a:pt x="38" y="10"/>
                    </a:lnTo>
                    <a:lnTo>
                      <a:pt x="38" y="10"/>
                    </a:lnTo>
                    <a:lnTo>
                      <a:pt x="38" y="10"/>
                    </a:lnTo>
                    <a:lnTo>
                      <a:pt x="38" y="10"/>
                    </a:lnTo>
                    <a:lnTo>
                      <a:pt x="38" y="10"/>
                    </a:lnTo>
                    <a:lnTo>
                      <a:pt x="42" y="6"/>
                    </a:lnTo>
                    <a:lnTo>
                      <a:pt x="42" y="6"/>
                    </a:lnTo>
                    <a:lnTo>
                      <a:pt x="46" y="6"/>
                    </a:lnTo>
                    <a:lnTo>
                      <a:pt x="46" y="6"/>
                    </a:lnTo>
                    <a:lnTo>
                      <a:pt x="46" y="6"/>
                    </a:lnTo>
                    <a:lnTo>
                      <a:pt x="46" y="6"/>
                    </a:lnTo>
                    <a:lnTo>
                      <a:pt x="50" y="6"/>
                    </a:lnTo>
                    <a:lnTo>
                      <a:pt x="50" y="6"/>
                    </a:lnTo>
                    <a:lnTo>
                      <a:pt x="50" y="6"/>
                    </a:lnTo>
                    <a:lnTo>
                      <a:pt x="50" y="6"/>
                    </a:lnTo>
                    <a:lnTo>
                      <a:pt x="50" y="6"/>
                    </a:lnTo>
                    <a:lnTo>
                      <a:pt x="52" y="6"/>
                    </a:lnTo>
                    <a:lnTo>
                      <a:pt x="52" y="6"/>
                    </a:lnTo>
                    <a:lnTo>
                      <a:pt x="52" y="6"/>
                    </a:lnTo>
                    <a:lnTo>
                      <a:pt x="56" y="6"/>
                    </a:lnTo>
                    <a:lnTo>
                      <a:pt x="56" y="6"/>
                    </a:lnTo>
                    <a:lnTo>
                      <a:pt x="56" y="6"/>
                    </a:lnTo>
                    <a:lnTo>
                      <a:pt x="64" y="0"/>
                    </a:lnTo>
                    <a:lnTo>
                      <a:pt x="64" y="0"/>
                    </a:lnTo>
                    <a:lnTo>
                      <a:pt x="64" y="0"/>
                    </a:lnTo>
                    <a:lnTo>
                      <a:pt x="64" y="0"/>
                    </a:lnTo>
                    <a:lnTo>
                      <a:pt x="64" y="2"/>
                    </a:lnTo>
                    <a:lnTo>
                      <a:pt x="68" y="2"/>
                    </a:lnTo>
                    <a:lnTo>
                      <a:pt x="68" y="6"/>
                    </a:lnTo>
                    <a:lnTo>
                      <a:pt x="68" y="6"/>
                    </a:lnTo>
                    <a:lnTo>
                      <a:pt x="68" y="6"/>
                    </a:lnTo>
                    <a:lnTo>
                      <a:pt x="68" y="6"/>
                    </a:lnTo>
                    <a:lnTo>
                      <a:pt x="72" y="10"/>
                    </a:lnTo>
                    <a:lnTo>
                      <a:pt x="72" y="10"/>
                    </a:lnTo>
                    <a:lnTo>
                      <a:pt x="72" y="10"/>
                    </a:lnTo>
                    <a:lnTo>
                      <a:pt x="72" y="10"/>
                    </a:lnTo>
                    <a:lnTo>
                      <a:pt x="72" y="14"/>
                    </a:lnTo>
                    <a:lnTo>
                      <a:pt x="72" y="14"/>
                    </a:lnTo>
                    <a:lnTo>
                      <a:pt x="72" y="18"/>
                    </a:lnTo>
                    <a:lnTo>
                      <a:pt x="72" y="18"/>
                    </a:lnTo>
                    <a:lnTo>
                      <a:pt x="72" y="18"/>
                    </a:lnTo>
                    <a:lnTo>
                      <a:pt x="72" y="18"/>
                    </a:lnTo>
                    <a:lnTo>
                      <a:pt x="72" y="18"/>
                    </a:lnTo>
                    <a:lnTo>
                      <a:pt x="72" y="22"/>
                    </a:lnTo>
                    <a:lnTo>
                      <a:pt x="72" y="22"/>
                    </a:lnTo>
                    <a:lnTo>
                      <a:pt x="76" y="22"/>
                    </a:lnTo>
                    <a:lnTo>
                      <a:pt x="76" y="22"/>
                    </a:lnTo>
                    <a:lnTo>
                      <a:pt x="76" y="22"/>
                    </a:lnTo>
                    <a:lnTo>
                      <a:pt x="76" y="22"/>
                    </a:lnTo>
                    <a:lnTo>
                      <a:pt x="76" y="26"/>
                    </a:lnTo>
                    <a:lnTo>
                      <a:pt x="76" y="26"/>
                    </a:lnTo>
                    <a:lnTo>
                      <a:pt x="76" y="26"/>
                    </a:lnTo>
                    <a:lnTo>
                      <a:pt x="76" y="30"/>
                    </a:lnTo>
                    <a:lnTo>
                      <a:pt x="76" y="30"/>
                    </a:lnTo>
                    <a:lnTo>
                      <a:pt x="76" y="30"/>
                    </a:lnTo>
                    <a:lnTo>
                      <a:pt x="76" y="34"/>
                    </a:lnTo>
                    <a:lnTo>
                      <a:pt x="76" y="34"/>
                    </a:lnTo>
                    <a:lnTo>
                      <a:pt x="80" y="34"/>
                    </a:lnTo>
                    <a:lnTo>
                      <a:pt x="80" y="34"/>
                    </a:lnTo>
                    <a:lnTo>
                      <a:pt x="80" y="36"/>
                    </a:lnTo>
                    <a:lnTo>
                      <a:pt x="80" y="40"/>
                    </a:lnTo>
                    <a:lnTo>
                      <a:pt x="80" y="44"/>
                    </a:lnTo>
                    <a:lnTo>
                      <a:pt x="80" y="44"/>
                    </a:lnTo>
                    <a:lnTo>
                      <a:pt x="80" y="44"/>
                    </a:lnTo>
                    <a:lnTo>
                      <a:pt x="80" y="44"/>
                    </a:lnTo>
                    <a:lnTo>
                      <a:pt x="76" y="44"/>
                    </a:lnTo>
                    <a:lnTo>
                      <a:pt x="76" y="44"/>
                    </a:lnTo>
                    <a:lnTo>
                      <a:pt x="76" y="48"/>
                    </a:lnTo>
                    <a:lnTo>
                      <a:pt x="76" y="48"/>
                    </a:lnTo>
                    <a:lnTo>
                      <a:pt x="76" y="48"/>
                    </a:lnTo>
                    <a:lnTo>
                      <a:pt x="76" y="48"/>
                    </a:lnTo>
                    <a:lnTo>
                      <a:pt x="76" y="48"/>
                    </a:lnTo>
                    <a:lnTo>
                      <a:pt x="76" y="48"/>
                    </a:lnTo>
                    <a:lnTo>
                      <a:pt x="76" y="48"/>
                    </a:lnTo>
                    <a:lnTo>
                      <a:pt x="76" y="52"/>
                    </a:lnTo>
                    <a:lnTo>
                      <a:pt x="76" y="52"/>
                    </a:lnTo>
                    <a:lnTo>
                      <a:pt x="76" y="52"/>
                    </a:lnTo>
                    <a:lnTo>
                      <a:pt x="76" y="52"/>
                    </a:lnTo>
                    <a:lnTo>
                      <a:pt x="76" y="52"/>
                    </a:lnTo>
                    <a:lnTo>
                      <a:pt x="76" y="52"/>
                    </a:lnTo>
                    <a:lnTo>
                      <a:pt x="76" y="52"/>
                    </a:lnTo>
                    <a:lnTo>
                      <a:pt x="72" y="52"/>
                    </a:lnTo>
                    <a:lnTo>
                      <a:pt x="72" y="52"/>
                    </a:lnTo>
                    <a:lnTo>
                      <a:pt x="72" y="52"/>
                    </a:lnTo>
                    <a:lnTo>
                      <a:pt x="72" y="56"/>
                    </a:lnTo>
                    <a:lnTo>
                      <a:pt x="72" y="56"/>
                    </a:lnTo>
                    <a:lnTo>
                      <a:pt x="72" y="56"/>
                    </a:lnTo>
                    <a:lnTo>
                      <a:pt x="72" y="56"/>
                    </a:lnTo>
                    <a:lnTo>
                      <a:pt x="72" y="56"/>
                    </a:lnTo>
                    <a:lnTo>
                      <a:pt x="72" y="60"/>
                    </a:lnTo>
                    <a:lnTo>
                      <a:pt x="72" y="60"/>
                    </a:lnTo>
                    <a:lnTo>
                      <a:pt x="68" y="64"/>
                    </a:lnTo>
                    <a:lnTo>
                      <a:pt x="68" y="64"/>
                    </a:lnTo>
                    <a:lnTo>
                      <a:pt x="68" y="64"/>
                    </a:lnTo>
                    <a:lnTo>
                      <a:pt x="68" y="64"/>
                    </a:lnTo>
                    <a:lnTo>
                      <a:pt x="64" y="66"/>
                    </a:lnTo>
                    <a:lnTo>
                      <a:pt x="64" y="66"/>
                    </a:lnTo>
                    <a:lnTo>
                      <a:pt x="64" y="70"/>
                    </a:lnTo>
                    <a:lnTo>
                      <a:pt x="64" y="70"/>
                    </a:lnTo>
                    <a:lnTo>
                      <a:pt x="64" y="70"/>
                    </a:lnTo>
                    <a:lnTo>
                      <a:pt x="64" y="70"/>
                    </a:lnTo>
                    <a:lnTo>
                      <a:pt x="64" y="70"/>
                    </a:lnTo>
                    <a:lnTo>
                      <a:pt x="64" y="74"/>
                    </a:lnTo>
                    <a:lnTo>
                      <a:pt x="64" y="74"/>
                    </a:lnTo>
                    <a:lnTo>
                      <a:pt x="64" y="74"/>
                    </a:lnTo>
                    <a:lnTo>
                      <a:pt x="64" y="78"/>
                    </a:lnTo>
                    <a:lnTo>
                      <a:pt x="64" y="82"/>
                    </a:lnTo>
                    <a:lnTo>
                      <a:pt x="64" y="90"/>
                    </a:lnTo>
                    <a:lnTo>
                      <a:pt x="64" y="90"/>
                    </a:lnTo>
                    <a:lnTo>
                      <a:pt x="64" y="90"/>
                    </a:lnTo>
                    <a:lnTo>
                      <a:pt x="56" y="90"/>
                    </a:lnTo>
                    <a:lnTo>
                      <a:pt x="56" y="90"/>
                    </a:lnTo>
                    <a:lnTo>
                      <a:pt x="56" y="90"/>
                    </a:lnTo>
                    <a:lnTo>
                      <a:pt x="52" y="90"/>
                    </a:lnTo>
                    <a:lnTo>
                      <a:pt x="52" y="90"/>
                    </a:lnTo>
                    <a:lnTo>
                      <a:pt x="52" y="90"/>
                    </a:lnTo>
                    <a:lnTo>
                      <a:pt x="50" y="90"/>
                    </a:lnTo>
                    <a:lnTo>
                      <a:pt x="50" y="90"/>
                    </a:lnTo>
                    <a:lnTo>
                      <a:pt x="50" y="90"/>
                    </a:lnTo>
                    <a:lnTo>
                      <a:pt x="50" y="9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8" name="Freeform 175">
                <a:extLst>
                  <a:ext uri="{FF2B5EF4-FFF2-40B4-BE49-F238E27FC236}">
                    <a16:creationId xmlns:a16="http://schemas.microsoft.com/office/drawing/2014/main" id="{FAF9843E-D249-856C-25FB-624856FD4D88}"/>
                  </a:ext>
                </a:extLst>
              </p:cNvPr>
              <p:cNvSpPr>
                <a:spLocks/>
              </p:cNvSpPr>
              <p:nvPr/>
            </p:nvSpPr>
            <p:spPr bwMode="auto">
              <a:xfrm>
                <a:off x="4006850" y="3794193"/>
                <a:ext cx="190500" cy="196850"/>
              </a:xfrm>
              <a:custGeom>
                <a:avLst/>
                <a:gdLst>
                  <a:gd name="T0" fmla="*/ 0 w 120"/>
                  <a:gd name="T1" fmla="*/ 120 h 124"/>
                  <a:gd name="T2" fmla="*/ 0 w 120"/>
                  <a:gd name="T3" fmla="*/ 112 h 124"/>
                  <a:gd name="T4" fmla="*/ 4 w 120"/>
                  <a:gd name="T5" fmla="*/ 108 h 124"/>
                  <a:gd name="T6" fmla="*/ 4 w 120"/>
                  <a:gd name="T7" fmla="*/ 104 h 124"/>
                  <a:gd name="T8" fmla="*/ 8 w 120"/>
                  <a:gd name="T9" fmla="*/ 96 h 124"/>
                  <a:gd name="T10" fmla="*/ 12 w 120"/>
                  <a:gd name="T11" fmla="*/ 96 h 124"/>
                  <a:gd name="T12" fmla="*/ 12 w 120"/>
                  <a:gd name="T13" fmla="*/ 94 h 124"/>
                  <a:gd name="T14" fmla="*/ 12 w 120"/>
                  <a:gd name="T15" fmla="*/ 90 h 124"/>
                  <a:gd name="T16" fmla="*/ 16 w 120"/>
                  <a:gd name="T17" fmla="*/ 86 h 124"/>
                  <a:gd name="T18" fmla="*/ 16 w 120"/>
                  <a:gd name="T19" fmla="*/ 82 h 124"/>
                  <a:gd name="T20" fmla="*/ 16 w 120"/>
                  <a:gd name="T21" fmla="*/ 78 h 124"/>
                  <a:gd name="T22" fmla="*/ 16 w 120"/>
                  <a:gd name="T23" fmla="*/ 78 h 124"/>
                  <a:gd name="T24" fmla="*/ 20 w 120"/>
                  <a:gd name="T25" fmla="*/ 74 h 124"/>
                  <a:gd name="T26" fmla="*/ 20 w 120"/>
                  <a:gd name="T27" fmla="*/ 70 h 124"/>
                  <a:gd name="T28" fmla="*/ 20 w 120"/>
                  <a:gd name="T29" fmla="*/ 70 h 124"/>
                  <a:gd name="T30" fmla="*/ 20 w 120"/>
                  <a:gd name="T31" fmla="*/ 70 h 124"/>
                  <a:gd name="T32" fmla="*/ 20 w 120"/>
                  <a:gd name="T33" fmla="*/ 66 h 124"/>
                  <a:gd name="T34" fmla="*/ 28 w 120"/>
                  <a:gd name="T35" fmla="*/ 64 h 124"/>
                  <a:gd name="T36" fmla="*/ 28 w 120"/>
                  <a:gd name="T37" fmla="*/ 60 h 124"/>
                  <a:gd name="T38" fmla="*/ 30 w 120"/>
                  <a:gd name="T39" fmla="*/ 56 h 124"/>
                  <a:gd name="T40" fmla="*/ 34 w 120"/>
                  <a:gd name="T41" fmla="*/ 52 h 124"/>
                  <a:gd name="T42" fmla="*/ 34 w 120"/>
                  <a:gd name="T43" fmla="*/ 48 h 124"/>
                  <a:gd name="T44" fmla="*/ 34 w 120"/>
                  <a:gd name="T45" fmla="*/ 40 h 124"/>
                  <a:gd name="T46" fmla="*/ 34 w 120"/>
                  <a:gd name="T47" fmla="*/ 34 h 124"/>
                  <a:gd name="T48" fmla="*/ 38 w 120"/>
                  <a:gd name="T49" fmla="*/ 34 h 124"/>
                  <a:gd name="T50" fmla="*/ 38 w 120"/>
                  <a:gd name="T51" fmla="*/ 30 h 124"/>
                  <a:gd name="T52" fmla="*/ 38 w 120"/>
                  <a:gd name="T53" fmla="*/ 30 h 124"/>
                  <a:gd name="T54" fmla="*/ 42 w 120"/>
                  <a:gd name="T55" fmla="*/ 26 h 124"/>
                  <a:gd name="T56" fmla="*/ 42 w 120"/>
                  <a:gd name="T57" fmla="*/ 26 h 124"/>
                  <a:gd name="T58" fmla="*/ 46 w 120"/>
                  <a:gd name="T59" fmla="*/ 22 h 124"/>
                  <a:gd name="T60" fmla="*/ 50 w 120"/>
                  <a:gd name="T61" fmla="*/ 18 h 124"/>
                  <a:gd name="T62" fmla="*/ 54 w 120"/>
                  <a:gd name="T63" fmla="*/ 14 h 124"/>
                  <a:gd name="T64" fmla="*/ 54 w 120"/>
                  <a:gd name="T65" fmla="*/ 10 h 124"/>
                  <a:gd name="T66" fmla="*/ 54 w 120"/>
                  <a:gd name="T67" fmla="*/ 6 h 124"/>
                  <a:gd name="T68" fmla="*/ 58 w 120"/>
                  <a:gd name="T69" fmla="*/ 4 h 124"/>
                  <a:gd name="T70" fmla="*/ 58 w 120"/>
                  <a:gd name="T71" fmla="*/ 0 h 124"/>
                  <a:gd name="T72" fmla="*/ 102 w 120"/>
                  <a:gd name="T73" fmla="*/ 0 h 124"/>
                  <a:gd name="T74" fmla="*/ 106 w 120"/>
                  <a:gd name="T75" fmla="*/ 0 h 124"/>
                  <a:gd name="T76" fmla="*/ 120 w 120"/>
                  <a:gd name="T77" fmla="*/ 0 h 124"/>
                  <a:gd name="T78" fmla="*/ 120 w 120"/>
                  <a:gd name="T79" fmla="*/ 14 h 124"/>
                  <a:gd name="T80" fmla="*/ 120 w 120"/>
                  <a:gd name="T81" fmla="*/ 30 h 124"/>
                  <a:gd name="T82" fmla="*/ 106 w 120"/>
                  <a:gd name="T83" fmla="*/ 30 h 124"/>
                  <a:gd name="T84" fmla="*/ 102 w 120"/>
                  <a:gd name="T85" fmla="*/ 30 h 124"/>
                  <a:gd name="T86" fmla="*/ 84 w 120"/>
                  <a:gd name="T87" fmla="*/ 30 h 124"/>
                  <a:gd name="T88" fmla="*/ 72 w 120"/>
                  <a:gd name="T89" fmla="*/ 36 h 124"/>
                  <a:gd name="T90" fmla="*/ 72 w 120"/>
                  <a:gd name="T91" fmla="*/ 44 h 124"/>
                  <a:gd name="T92" fmla="*/ 72 w 120"/>
                  <a:gd name="T93" fmla="*/ 60 h 124"/>
                  <a:gd name="T94" fmla="*/ 72 w 120"/>
                  <a:gd name="T95" fmla="*/ 78 h 124"/>
                  <a:gd name="T96" fmla="*/ 64 w 120"/>
                  <a:gd name="T97" fmla="*/ 78 h 124"/>
                  <a:gd name="T98" fmla="*/ 60 w 120"/>
                  <a:gd name="T99" fmla="*/ 86 h 124"/>
                  <a:gd name="T100" fmla="*/ 58 w 120"/>
                  <a:gd name="T101" fmla="*/ 90 h 124"/>
                  <a:gd name="T102" fmla="*/ 58 w 120"/>
                  <a:gd name="T103" fmla="*/ 96 h 124"/>
                  <a:gd name="T104" fmla="*/ 60 w 120"/>
                  <a:gd name="T105" fmla="*/ 104 h 124"/>
                  <a:gd name="T106" fmla="*/ 46 w 120"/>
                  <a:gd name="T107" fmla="*/ 116 h 124"/>
                  <a:gd name="T108" fmla="*/ 34 w 120"/>
                  <a:gd name="T109" fmla="*/ 116 h 124"/>
                  <a:gd name="T110" fmla="*/ 20 w 120"/>
                  <a:gd name="T111" fmla="*/ 116 h 124"/>
                  <a:gd name="T112" fmla="*/ 4 w 120"/>
                  <a:gd name="T113" fmla="*/ 116 h 124"/>
                  <a:gd name="T114" fmla="*/ 0 w 120"/>
                  <a:gd name="T115" fmla="*/ 120 h 124"/>
                  <a:gd name="T116" fmla="*/ 0 w 120"/>
                  <a:gd name="T1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0" h="124">
                    <a:moveTo>
                      <a:pt x="0" y="124"/>
                    </a:moveTo>
                    <a:lnTo>
                      <a:pt x="0" y="124"/>
                    </a:lnTo>
                    <a:lnTo>
                      <a:pt x="0" y="124"/>
                    </a:lnTo>
                    <a:lnTo>
                      <a:pt x="0" y="120"/>
                    </a:lnTo>
                    <a:lnTo>
                      <a:pt x="0" y="120"/>
                    </a:lnTo>
                    <a:lnTo>
                      <a:pt x="0" y="116"/>
                    </a:lnTo>
                    <a:lnTo>
                      <a:pt x="0" y="112"/>
                    </a:lnTo>
                    <a:lnTo>
                      <a:pt x="0" y="112"/>
                    </a:lnTo>
                    <a:lnTo>
                      <a:pt x="0" y="112"/>
                    </a:lnTo>
                    <a:lnTo>
                      <a:pt x="4" y="112"/>
                    </a:lnTo>
                    <a:lnTo>
                      <a:pt x="4" y="108"/>
                    </a:lnTo>
                    <a:lnTo>
                      <a:pt x="4" y="108"/>
                    </a:lnTo>
                    <a:lnTo>
                      <a:pt x="4" y="108"/>
                    </a:lnTo>
                    <a:lnTo>
                      <a:pt x="4" y="104"/>
                    </a:lnTo>
                    <a:lnTo>
                      <a:pt x="4" y="104"/>
                    </a:lnTo>
                    <a:lnTo>
                      <a:pt x="4" y="104"/>
                    </a:lnTo>
                    <a:lnTo>
                      <a:pt x="4" y="100"/>
                    </a:lnTo>
                    <a:lnTo>
                      <a:pt x="8" y="96"/>
                    </a:lnTo>
                    <a:lnTo>
                      <a:pt x="8" y="96"/>
                    </a:lnTo>
                    <a:lnTo>
                      <a:pt x="8" y="96"/>
                    </a:lnTo>
                    <a:lnTo>
                      <a:pt x="8" y="96"/>
                    </a:lnTo>
                    <a:lnTo>
                      <a:pt x="8" y="96"/>
                    </a:lnTo>
                    <a:lnTo>
                      <a:pt x="8" y="96"/>
                    </a:lnTo>
                    <a:lnTo>
                      <a:pt x="12" y="96"/>
                    </a:lnTo>
                    <a:lnTo>
                      <a:pt x="12" y="96"/>
                    </a:lnTo>
                    <a:lnTo>
                      <a:pt x="12" y="94"/>
                    </a:lnTo>
                    <a:lnTo>
                      <a:pt x="12" y="94"/>
                    </a:lnTo>
                    <a:lnTo>
                      <a:pt x="12" y="94"/>
                    </a:lnTo>
                    <a:lnTo>
                      <a:pt x="12" y="90"/>
                    </a:lnTo>
                    <a:lnTo>
                      <a:pt x="12" y="90"/>
                    </a:lnTo>
                    <a:lnTo>
                      <a:pt x="12" y="90"/>
                    </a:lnTo>
                    <a:lnTo>
                      <a:pt x="12" y="90"/>
                    </a:lnTo>
                    <a:lnTo>
                      <a:pt x="12" y="90"/>
                    </a:lnTo>
                    <a:lnTo>
                      <a:pt x="12" y="86"/>
                    </a:lnTo>
                    <a:lnTo>
                      <a:pt x="12" y="86"/>
                    </a:lnTo>
                    <a:lnTo>
                      <a:pt x="16" y="86"/>
                    </a:lnTo>
                    <a:lnTo>
                      <a:pt x="16" y="86"/>
                    </a:lnTo>
                    <a:lnTo>
                      <a:pt x="16" y="86"/>
                    </a:lnTo>
                    <a:lnTo>
                      <a:pt x="16" y="86"/>
                    </a:lnTo>
                    <a:lnTo>
                      <a:pt x="16" y="82"/>
                    </a:lnTo>
                    <a:lnTo>
                      <a:pt x="16" y="82"/>
                    </a:lnTo>
                    <a:lnTo>
                      <a:pt x="16" y="82"/>
                    </a:lnTo>
                    <a:lnTo>
                      <a:pt x="16" y="78"/>
                    </a:lnTo>
                    <a:lnTo>
                      <a:pt x="16" y="78"/>
                    </a:lnTo>
                    <a:lnTo>
                      <a:pt x="16" y="78"/>
                    </a:lnTo>
                    <a:lnTo>
                      <a:pt x="16" y="78"/>
                    </a:lnTo>
                    <a:lnTo>
                      <a:pt x="16" y="78"/>
                    </a:lnTo>
                    <a:lnTo>
                      <a:pt x="16" y="78"/>
                    </a:lnTo>
                    <a:lnTo>
                      <a:pt x="16" y="74"/>
                    </a:lnTo>
                    <a:lnTo>
                      <a:pt x="16" y="74"/>
                    </a:lnTo>
                    <a:lnTo>
                      <a:pt x="20" y="74"/>
                    </a:lnTo>
                    <a:lnTo>
                      <a:pt x="20" y="74"/>
                    </a:lnTo>
                    <a:lnTo>
                      <a:pt x="20" y="74"/>
                    </a:lnTo>
                    <a:lnTo>
                      <a:pt x="20" y="70"/>
                    </a:lnTo>
                    <a:lnTo>
                      <a:pt x="20" y="70"/>
                    </a:lnTo>
                    <a:lnTo>
                      <a:pt x="20" y="70"/>
                    </a:lnTo>
                    <a:lnTo>
                      <a:pt x="20" y="66"/>
                    </a:lnTo>
                    <a:lnTo>
                      <a:pt x="20" y="70"/>
                    </a:lnTo>
                    <a:lnTo>
                      <a:pt x="20" y="70"/>
                    </a:lnTo>
                    <a:lnTo>
                      <a:pt x="20" y="70"/>
                    </a:lnTo>
                    <a:lnTo>
                      <a:pt x="20" y="70"/>
                    </a:lnTo>
                    <a:lnTo>
                      <a:pt x="20" y="70"/>
                    </a:lnTo>
                    <a:lnTo>
                      <a:pt x="16" y="74"/>
                    </a:lnTo>
                    <a:lnTo>
                      <a:pt x="20" y="70"/>
                    </a:lnTo>
                    <a:lnTo>
                      <a:pt x="20" y="70"/>
                    </a:lnTo>
                    <a:lnTo>
                      <a:pt x="20" y="70"/>
                    </a:lnTo>
                    <a:lnTo>
                      <a:pt x="20" y="66"/>
                    </a:lnTo>
                    <a:lnTo>
                      <a:pt x="20" y="66"/>
                    </a:lnTo>
                    <a:lnTo>
                      <a:pt x="24" y="66"/>
                    </a:lnTo>
                    <a:lnTo>
                      <a:pt x="24" y="64"/>
                    </a:lnTo>
                    <a:lnTo>
                      <a:pt x="24" y="64"/>
                    </a:lnTo>
                    <a:lnTo>
                      <a:pt x="28" y="64"/>
                    </a:lnTo>
                    <a:lnTo>
                      <a:pt x="28" y="60"/>
                    </a:lnTo>
                    <a:lnTo>
                      <a:pt x="28" y="60"/>
                    </a:lnTo>
                    <a:lnTo>
                      <a:pt x="28" y="60"/>
                    </a:lnTo>
                    <a:lnTo>
                      <a:pt x="28" y="60"/>
                    </a:lnTo>
                    <a:lnTo>
                      <a:pt x="28" y="60"/>
                    </a:lnTo>
                    <a:lnTo>
                      <a:pt x="28" y="60"/>
                    </a:lnTo>
                    <a:lnTo>
                      <a:pt x="30" y="56"/>
                    </a:lnTo>
                    <a:lnTo>
                      <a:pt x="30" y="56"/>
                    </a:lnTo>
                    <a:lnTo>
                      <a:pt x="30" y="56"/>
                    </a:lnTo>
                    <a:lnTo>
                      <a:pt x="30" y="56"/>
                    </a:lnTo>
                    <a:lnTo>
                      <a:pt x="30" y="56"/>
                    </a:lnTo>
                    <a:lnTo>
                      <a:pt x="34" y="52"/>
                    </a:lnTo>
                    <a:lnTo>
                      <a:pt x="34" y="48"/>
                    </a:lnTo>
                    <a:lnTo>
                      <a:pt x="34" y="48"/>
                    </a:lnTo>
                    <a:lnTo>
                      <a:pt x="34" y="48"/>
                    </a:lnTo>
                    <a:lnTo>
                      <a:pt x="34" y="48"/>
                    </a:lnTo>
                    <a:lnTo>
                      <a:pt x="34" y="44"/>
                    </a:lnTo>
                    <a:lnTo>
                      <a:pt x="34" y="44"/>
                    </a:lnTo>
                    <a:lnTo>
                      <a:pt x="34" y="40"/>
                    </a:lnTo>
                    <a:lnTo>
                      <a:pt x="34" y="40"/>
                    </a:lnTo>
                    <a:lnTo>
                      <a:pt x="34" y="40"/>
                    </a:lnTo>
                    <a:lnTo>
                      <a:pt x="34" y="36"/>
                    </a:lnTo>
                    <a:lnTo>
                      <a:pt x="34" y="36"/>
                    </a:lnTo>
                    <a:lnTo>
                      <a:pt x="34" y="34"/>
                    </a:lnTo>
                    <a:lnTo>
                      <a:pt x="38" y="34"/>
                    </a:lnTo>
                    <a:lnTo>
                      <a:pt x="38" y="34"/>
                    </a:lnTo>
                    <a:lnTo>
                      <a:pt x="38" y="34"/>
                    </a:lnTo>
                    <a:lnTo>
                      <a:pt x="38" y="34"/>
                    </a:lnTo>
                    <a:lnTo>
                      <a:pt x="38" y="34"/>
                    </a:lnTo>
                    <a:lnTo>
                      <a:pt x="38" y="30"/>
                    </a:lnTo>
                    <a:lnTo>
                      <a:pt x="38" y="30"/>
                    </a:lnTo>
                    <a:lnTo>
                      <a:pt x="38" y="30"/>
                    </a:lnTo>
                    <a:lnTo>
                      <a:pt x="38" y="30"/>
                    </a:lnTo>
                    <a:lnTo>
                      <a:pt x="38" y="30"/>
                    </a:lnTo>
                    <a:lnTo>
                      <a:pt x="38" y="30"/>
                    </a:lnTo>
                    <a:lnTo>
                      <a:pt x="38" y="30"/>
                    </a:lnTo>
                    <a:lnTo>
                      <a:pt x="38" y="26"/>
                    </a:lnTo>
                    <a:lnTo>
                      <a:pt x="38" y="26"/>
                    </a:lnTo>
                    <a:lnTo>
                      <a:pt x="38" y="26"/>
                    </a:lnTo>
                    <a:lnTo>
                      <a:pt x="42" y="26"/>
                    </a:lnTo>
                    <a:lnTo>
                      <a:pt x="42" y="26"/>
                    </a:lnTo>
                    <a:lnTo>
                      <a:pt x="42" y="26"/>
                    </a:lnTo>
                    <a:lnTo>
                      <a:pt x="42" y="26"/>
                    </a:lnTo>
                    <a:lnTo>
                      <a:pt x="42" y="26"/>
                    </a:lnTo>
                    <a:lnTo>
                      <a:pt x="42" y="22"/>
                    </a:lnTo>
                    <a:lnTo>
                      <a:pt x="42" y="22"/>
                    </a:lnTo>
                    <a:lnTo>
                      <a:pt x="46" y="22"/>
                    </a:lnTo>
                    <a:lnTo>
                      <a:pt x="46" y="22"/>
                    </a:lnTo>
                    <a:lnTo>
                      <a:pt x="46" y="22"/>
                    </a:lnTo>
                    <a:lnTo>
                      <a:pt x="50" y="18"/>
                    </a:lnTo>
                    <a:lnTo>
                      <a:pt x="50" y="18"/>
                    </a:lnTo>
                    <a:lnTo>
                      <a:pt x="50" y="18"/>
                    </a:lnTo>
                    <a:lnTo>
                      <a:pt x="50" y="18"/>
                    </a:lnTo>
                    <a:lnTo>
                      <a:pt x="54" y="18"/>
                    </a:lnTo>
                    <a:lnTo>
                      <a:pt x="54" y="14"/>
                    </a:lnTo>
                    <a:lnTo>
                      <a:pt x="54" y="14"/>
                    </a:lnTo>
                    <a:lnTo>
                      <a:pt x="54" y="14"/>
                    </a:lnTo>
                    <a:lnTo>
                      <a:pt x="54" y="10"/>
                    </a:lnTo>
                    <a:lnTo>
                      <a:pt x="54" y="10"/>
                    </a:lnTo>
                    <a:lnTo>
                      <a:pt x="54" y="10"/>
                    </a:lnTo>
                    <a:lnTo>
                      <a:pt x="54" y="10"/>
                    </a:lnTo>
                    <a:lnTo>
                      <a:pt x="54" y="10"/>
                    </a:lnTo>
                    <a:lnTo>
                      <a:pt x="54" y="10"/>
                    </a:lnTo>
                    <a:lnTo>
                      <a:pt x="54" y="6"/>
                    </a:lnTo>
                    <a:lnTo>
                      <a:pt x="54" y="6"/>
                    </a:lnTo>
                    <a:lnTo>
                      <a:pt x="54" y="6"/>
                    </a:lnTo>
                    <a:lnTo>
                      <a:pt x="58" y="6"/>
                    </a:lnTo>
                    <a:lnTo>
                      <a:pt x="58" y="4"/>
                    </a:lnTo>
                    <a:lnTo>
                      <a:pt x="58" y="4"/>
                    </a:lnTo>
                    <a:lnTo>
                      <a:pt x="58" y="0"/>
                    </a:lnTo>
                    <a:lnTo>
                      <a:pt x="58" y="0"/>
                    </a:lnTo>
                    <a:lnTo>
                      <a:pt x="58" y="0"/>
                    </a:lnTo>
                    <a:lnTo>
                      <a:pt x="60" y="0"/>
                    </a:lnTo>
                    <a:lnTo>
                      <a:pt x="98" y="0"/>
                    </a:lnTo>
                    <a:lnTo>
                      <a:pt x="102" y="0"/>
                    </a:lnTo>
                    <a:lnTo>
                      <a:pt x="102" y="0"/>
                    </a:lnTo>
                    <a:lnTo>
                      <a:pt x="102" y="0"/>
                    </a:lnTo>
                    <a:lnTo>
                      <a:pt x="102" y="0"/>
                    </a:lnTo>
                    <a:lnTo>
                      <a:pt x="102" y="0"/>
                    </a:lnTo>
                    <a:lnTo>
                      <a:pt x="106" y="0"/>
                    </a:lnTo>
                    <a:lnTo>
                      <a:pt x="106" y="0"/>
                    </a:lnTo>
                    <a:lnTo>
                      <a:pt x="114" y="0"/>
                    </a:lnTo>
                    <a:lnTo>
                      <a:pt x="114" y="0"/>
                    </a:lnTo>
                    <a:lnTo>
                      <a:pt x="120" y="0"/>
                    </a:lnTo>
                    <a:lnTo>
                      <a:pt x="120" y="4"/>
                    </a:lnTo>
                    <a:lnTo>
                      <a:pt x="120" y="4"/>
                    </a:lnTo>
                    <a:lnTo>
                      <a:pt x="120" y="6"/>
                    </a:lnTo>
                    <a:lnTo>
                      <a:pt x="120" y="14"/>
                    </a:lnTo>
                    <a:lnTo>
                      <a:pt x="120" y="14"/>
                    </a:lnTo>
                    <a:lnTo>
                      <a:pt x="120" y="22"/>
                    </a:lnTo>
                    <a:lnTo>
                      <a:pt x="120" y="30"/>
                    </a:lnTo>
                    <a:lnTo>
                      <a:pt x="120" y="30"/>
                    </a:lnTo>
                    <a:lnTo>
                      <a:pt x="120" y="30"/>
                    </a:lnTo>
                    <a:lnTo>
                      <a:pt x="110" y="30"/>
                    </a:lnTo>
                    <a:lnTo>
                      <a:pt x="110" y="30"/>
                    </a:lnTo>
                    <a:lnTo>
                      <a:pt x="106" y="30"/>
                    </a:lnTo>
                    <a:lnTo>
                      <a:pt x="106" y="30"/>
                    </a:lnTo>
                    <a:lnTo>
                      <a:pt x="102" y="30"/>
                    </a:lnTo>
                    <a:lnTo>
                      <a:pt x="102" y="30"/>
                    </a:lnTo>
                    <a:lnTo>
                      <a:pt x="102" y="30"/>
                    </a:lnTo>
                    <a:lnTo>
                      <a:pt x="102" y="30"/>
                    </a:lnTo>
                    <a:lnTo>
                      <a:pt x="94" y="30"/>
                    </a:lnTo>
                    <a:lnTo>
                      <a:pt x="90" y="30"/>
                    </a:lnTo>
                    <a:lnTo>
                      <a:pt x="84" y="30"/>
                    </a:lnTo>
                    <a:lnTo>
                      <a:pt x="80" y="30"/>
                    </a:lnTo>
                    <a:lnTo>
                      <a:pt x="72" y="30"/>
                    </a:lnTo>
                    <a:lnTo>
                      <a:pt x="72" y="36"/>
                    </a:lnTo>
                    <a:lnTo>
                      <a:pt x="72" y="36"/>
                    </a:lnTo>
                    <a:lnTo>
                      <a:pt x="72" y="36"/>
                    </a:lnTo>
                    <a:lnTo>
                      <a:pt x="72" y="44"/>
                    </a:lnTo>
                    <a:lnTo>
                      <a:pt x="72" y="44"/>
                    </a:lnTo>
                    <a:lnTo>
                      <a:pt x="72" y="44"/>
                    </a:lnTo>
                    <a:lnTo>
                      <a:pt x="72" y="52"/>
                    </a:lnTo>
                    <a:lnTo>
                      <a:pt x="72" y="52"/>
                    </a:lnTo>
                    <a:lnTo>
                      <a:pt x="72" y="52"/>
                    </a:lnTo>
                    <a:lnTo>
                      <a:pt x="72" y="60"/>
                    </a:lnTo>
                    <a:lnTo>
                      <a:pt x="72" y="60"/>
                    </a:lnTo>
                    <a:lnTo>
                      <a:pt x="72" y="66"/>
                    </a:lnTo>
                    <a:lnTo>
                      <a:pt x="72" y="70"/>
                    </a:lnTo>
                    <a:lnTo>
                      <a:pt x="72" y="78"/>
                    </a:lnTo>
                    <a:lnTo>
                      <a:pt x="72" y="78"/>
                    </a:lnTo>
                    <a:lnTo>
                      <a:pt x="72" y="78"/>
                    </a:lnTo>
                    <a:lnTo>
                      <a:pt x="68" y="78"/>
                    </a:lnTo>
                    <a:lnTo>
                      <a:pt x="64" y="78"/>
                    </a:lnTo>
                    <a:lnTo>
                      <a:pt x="64" y="78"/>
                    </a:lnTo>
                    <a:lnTo>
                      <a:pt x="64" y="82"/>
                    </a:lnTo>
                    <a:lnTo>
                      <a:pt x="64" y="82"/>
                    </a:lnTo>
                    <a:lnTo>
                      <a:pt x="60" y="86"/>
                    </a:lnTo>
                    <a:lnTo>
                      <a:pt x="58" y="86"/>
                    </a:lnTo>
                    <a:lnTo>
                      <a:pt x="58" y="86"/>
                    </a:lnTo>
                    <a:lnTo>
                      <a:pt x="58" y="90"/>
                    </a:lnTo>
                    <a:lnTo>
                      <a:pt x="58" y="90"/>
                    </a:lnTo>
                    <a:lnTo>
                      <a:pt x="58" y="94"/>
                    </a:lnTo>
                    <a:lnTo>
                      <a:pt x="58" y="94"/>
                    </a:lnTo>
                    <a:lnTo>
                      <a:pt x="58" y="94"/>
                    </a:lnTo>
                    <a:lnTo>
                      <a:pt x="58" y="96"/>
                    </a:lnTo>
                    <a:lnTo>
                      <a:pt x="58" y="96"/>
                    </a:lnTo>
                    <a:lnTo>
                      <a:pt x="58" y="100"/>
                    </a:lnTo>
                    <a:lnTo>
                      <a:pt x="58" y="100"/>
                    </a:lnTo>
                    <a:lnTo>
                      <a:pt x="60" y="104"/>
                    </a:lnTo>
                    <a:lnTo>
                      <a:pt x="60" y="112"/>
                    </a:lnTo>
                    <a:lnTo>
                      <a:pt x="60" y="116"/>
                    </a:lnTo>
                    <a:lnTo>
                      <a:pt x="54" y="116"/>
                    </a:lnTo>
                    <a:lnTo>
                      <a:pt x="46" y="116"/>
                    </a:lnTo>
                    <a:lnTo>
                      <a:pt x="42" y="116"/>
                    </a:lnTo>
                    <a:lnTo>
                      <a:pt x="42" y="116"/>
                    </a:lnTo>
                    <a:lnTo>
                      <a:pt x="38" y="116"/>
                    </a:lnTo>
                    <a:lnTo>
                      <a:pt x="34" y="116"/>
                    </a:lnTo>
                    <a:lnTo>
                      <a:pt x="30" y="116"/>
                    </a:lnTo>
                    <a:lnTo>
                      <a:pt x="28" y="116"/>
                    </a:lnTo>
                    <a:lnTo>
                      <a:pt x="20" y="116"/>
                    </a:lnTo>
                    <a:lnTo>
                      <a:pt x="20" y="116"/>
                    </a:lnTo>
                    <a:lnTo>
                      <a:pt x="16" y="116"/>
                    </a:lnTo>
                    <a:lnTo>
                      <a:pt x="16" y="116"/>
                    </a:lnTo>
                    <a:lnTo>
                      <a:pt x="8" y="116"/>
                    </a:lnTo>
                    <a:lnTo>
                      <a:pt x="4" y="116"/>
                    </a:lnTo>
                    <a:lnTo>
                      <a:pt x="4" y="116"/>
                    </a:lnTo>
                    <a:lnTo>
                      <a:pt x="4" y="120"/>
                    </a:lnTo>
                    <a:lnTo>
                      <a:pt x="0" y="120"/>
                    </a:lnTo>
                    <a:lnTo>
                      <a:pt x="0" y="120"/>
                    </a:lnTo>
                    <a:lnTo>
                      <a:pt x="0" y="124"/>
                    </a:lnTo>
                    <a:lnTo>
                      <a:pt x="0" y="124"/>
                    </a:lnTo>
                    <a:lnTo>
                      <a:pt x="0" y="124"/>
                    </a:lnTo>
                    <a:lnTo>
                      <a:pt x="0" y="124"/>
                    </a:lnTo>
                    <a:lnTo>
                      <a:pt x="0" y="12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79" name="Freeform 176">
                <a:extLst>
                  <a:ext uri="{FF2B5EF4-FFF2-40B4-BE49-F238E27FC236}">
                    <a16:creationId xmlns:a16="http://schemas.microsoft.com/office/drawing/2014/main" id="{AD74EE87-5A33-0B4C-0F3F-6921750F8945}"/>
                  </a:ext>
                </a:extLst>
              </p:cNvPr>
              <p:cNvSpPr>
                <a:spLocks/>
              </p:cNvSpPr>
              <p:nvPr/>
            </p:nvSpPr>
            <p:spPr bwMode="auto">
              <a:xfrm>
                <a:off x="4883150" y="4781618"/>
                <a:ext cx="266700" cy="273050"/>
              </a:xfrm>
              <a:custGeom>
                <a:avLst/>
                <a:gdLst>
                  <a:gd name="T0" fmla="*/ 120 w 168"/>
                  <a:gd name="T1" fmla="*/ 130 h 172"/>
                  <a:gd name="T2" fmla="*/ 108 w 168"/>
                  <a:gd name="T3" fmla="*/ 130 h 172"/>
                  <a:gd name="T4" fmla="*/ 98 w 168"/>
                  <a:gd name="T5" fmla="*/ 138 h 172"/>
                  <a:gd name="T6" fmla="*/ 90 w 168"/>
                  <a:gd name="T7" fmla="*/ 148 h 172"/>
                  <a:gd name="T8" fmla="*/ 84 w 168"/>
                  <a:gd name="T9" fmla="*/ 160 h 172"/>
                  <a:gd name="T10" fmla="*/ 72 w 168"/>
                  <a:gd name="T11" fmla="*/ 168 h 172"/>
                  <a:gd name="T12" fmla="*/ 60 w 168"/>
                  <a:gd name="T13" fmla="*/ 168 h 172"/>
                  <a:gd name="T14" fmla="*/ 54 w 168"/>
                  <a:gd name="T15" fmla="*/ 168 h 172"/>
                  <a:gd name="T16" fmla="*/ 42 w 168"/>
                  <a:gd name="T17" fmla="*/ 160 h 172"/>
                  <a:gd name="T18" fmla="*/ 28 w 168"/>
                  <a:gd name="T19" fmla="*/ 164 h 172"/>
                  <a:gd name="T20" fmla="*/ 8 w 168"/>
                  <a:gd name="T21" fmla="*/ 148 h 172"/>
                  <a:gd name="T22" fmla="*/ 4 w 168"/>
                  <a:gd name="T23" fmla="*/ 138 h 172"/>
                  <a:gd name="T24" fmla="*/ 0 w 168"/>
                  <a:gd name="T25" fmla="*/ 116 h 172"/>
                  <a:gd name="T26" fmla="*/ 0 w 168"/>
                  <a:gd name="T27" fmla="*/ 96 h 172"/>
                  <a:gd name="T28" fmla="*/ 16 w 168"/>
                  <a:gd name="T29" fmla="*/ 82 h 172"/>
                  <a:gd name="T30" fmla="*/ 30 w 168"/>
                  <a:gd name="T31" fmla="*/ 82 h 172"/>
                  <a:gd name="T32" fmla="*/ 30 w 168"/>
                  <a:gd name="T33" fmla="*/ 62 h 172"/>
                  <a:gd name="T34" fmla="*/ 30 w 168"/>
                  <a:gd name="T35" fmla="*/ 48 h 172"/>
                  <a:gd name="T36" fmla="*/ 38 w 168"/>
                  <a:gd name="T37" fmla="*/ 48 h 172"/>
                  <a:gd name="T38" fmla="*/ 42 w 168"/>
                  <a:gd name="T39" fmla="*/ 56 h 172"/>
                  <a:gd name="T40" fmla="*/ 50 w 168"/>
                  <a:gd name="T41" fmla="*/ 60 h 172"/>
                  <a:gd name="T42" fmla="*/ 64 w 168"/>
                  <a:gd name="T43" fmla="*/ 62 h 172"/>
                  <a:gd name="T44" fmla="*/ 76 w 168"/>
                  <a:gd name="T45" fmla="*/ 60 h 172"/>
                  <a:gd name="T46" fmla="*/ 84 w 168"/>
                  <a:gd name="T47" fmla="*/ 70 h 172"/>
                  <a:gd name="T48" fmla="*/ 94 w 168"/>
                  <a:gd name="T49" fmla="*/ 78 h 172"/>
                  <a:gd name="T50" fmla="*/ 102 w 168"/>
                  <a:gd name="T51" fmla="*/ 90 h 172"/>
                  <a:gd name="T52" fmla="*/ 112 w 168"/>
                  <a:gd name="T53" fmla="*/ 90 h 172"/>
                  <a:gd name="T54" fmla="*/ 112 w 168"/>
                  <a:gd name="T55" fmla="*/ 78 h 172"/>
                  <a:gd name="T56" fmla="*/ 108 w 168"/>
                  <a:gd name="T57" fmla="*/ 70 h 172"/>
                  <a:gd name="T58" fmla="*/ 98 w 168"/>
                  <a:gd name="T59" fmla="*/ 66 h 172"/>
                  <a:gd name="T60" fmla="*/ 94 w 168"/>
                  <a:gd name="T61" fmla="*/ 56 h 172"/>
                  <a:gd name="T62" fmla="*/ 98 w 168"/>
                  <a:gd name="T63" fmla="*/ 44 h 172"/>
                  <a:gd name="T64" fmla="*/ 98 w 168"/>
                  <a:gd name="T65" fmla="*/ 30 h 172"/>
                  <a:gd name="T66" fmla="*/ 98 w 168"/>
                  <a:gd name="T67" fmla="*/ 14 h 172"/>
                  <a:gd name="T68" fmla="*/ 102 w 168"/>
                  <a:gd name="T69" fmla="*/ 4 h 172"/>
                  <a:gd name="T70" fmla="*/ 120 w 168"/>
                  <a:gd name="T71" fmla="*/ 0 h 172"/>
                  <a:gd name="T72" fmla="*/ 128 w 168"/>
                  <a:gd name="T73" fmla="*/ 6 h 172"/>
                  <a:gd name="T74" fmla="*/ 142 w 168"/>
                  <a:gd name="T75" fmla="*/ 10 h 172"/>
                  <a:gd name="T76" fmla="*/ 150 w 168"/>
                  <a:gd name="T77" fmla="*/ 18 h 172"/>
                  <a:gd name="T78" fmla="*/ 162 w 168"/>
                  <a:gd name="T79" fmla="*/ 26 h 172"/>
                  <a:gd name="T80" fmla="*/ 162 w 168"/>
                  <a:gd name="T81" fmla="*/ 32 h 172"/>
                  <a:gd name="T82" fmla="*/ 166 w 168"/>
                  <a:gd name="T83" fmla="*/ 44 h 172"/>
                  <a:gd name="T84" fmla="*/ 166 w 168"/>
                  <a:gd name="T85" fmla="*/ 52 h 172"/>
                  <a:gd name="T86" fmla="*/ 162 w 168"/>
                  <a:gd name="T87" fmla="*/ 66 h 172"/>
                  <a:gd name="T88" fmla="*/ 158 w 168"/>
                  <a:gd name="T89" fmla="*/ 74 h 172"/>
                  <a:gd name="T90" fmla="*/ 158 w 168"/>
                  <a:gd name="T91" fmla="*/ 90 h 172"/>
                  <a:gd name="T92" fmla="*/ 158 w 168"/>
                  <a:gd name="T93" fmla="*/ 100 h 172"/>
                  <a:gd name="T94" fmla="*/ 146 w 168"/>
                  <a:gd name="T95" fmla="*/ 108 h 172"/>
                  <a:gd name="T96" fmla="*/ 136 w 168"/>
                  <a:gd name="T97" fmla="*/ 112 h 172"/>
                  <a:gd name="T98" fmla="*/ 124 w 168"/>
                  <a:gd name="T99" fmla="*/ 116 h 172"/>
                  <a:gd name="T100" fmla="*/ 120 w 168"/>
                  <a:gd name="T101" fmla="*/ 11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72">
                    <a:moveTo>
                      <a:pt x="120" y="118"/>
                    </a:moveTo>
                    <a:lnTo>
                      <a:pt x="120" y="122"/>
                    </a:lnTo>
                    <a:lnTo>
                      <a:pt x="120" y="126"/>
                    </a:lnTo>
                    <a:lnTo>
                      <a:pt x="120" y="130"/>
                    </a:lnTo>
                    <a:lnTo>
                      <a:pt x="116" y="130"/>
                    </a:lnTo>
                    <a:lnTo>
                      <a:pt x="112" y="126"/>
                    </a:lnTo>
                    <a:lnTo>
                      <a:pt x="112" y="130"/>
                    </a:lnTo>
                    <a:lnTo>
                      <a:pt x="108" y="130"/>
                    </a:lnTo>
                    <a:lnTo>
                      <a:pt x="104" y="130"/>
                    </a:lnTo>
                    <a:lnTo>
                      <a:pt x="102" y="134"/>
                    </a:lnTo>
                    <a:lnTo>
                      <a:pt x="102" y="138"/>
                    </a:lnTo>
                    <a:lnTo>
                      <a:pt x="98" y="138"/>
                    </a:lnTo>
                    <a:lnTo>
                      <a:pt x="98" y="142"/>
                    </a:lnTo>
                    <a:lnTo>
                      <a:pt x="98" y="146"/>
                    </a:lnTo>
                    <a:lnTo>
                      <a:pt x="94" y="146"/>
                    </a:lnTo>
                    <a:lnTo>
                      <a:pt x="90" y="148"/>
                    </a:lnTo>
                    <a:lnTo>
                      <a:pt x="88" y="148"/>
                    </a:lnTo>
                    <a:lnTo>
                      <a:pt x="88" y="152"/>
                    </a:lnTo>
                    <a:lnTo>
                      <a:pt x="84" y="156"/>
                    </a:lnTo>
                    <a:lnTo>
                      <a:pt x="84" y="160"/>
                    </a:lnTo>
                    <a:lnTo>
                      <a:pt x="80" y="160"/>
                    </a:lnTo>
                    <a:lnTo>
                      <a:pt x="80" y="164"/>
                    </a:lnTo>
                    <a:lnTo>
                      <a:pt x="76" y="168"/>
                    </a:lnTo>
                    <a:lnTo>
                      <a:pt x="72" y="168"/>
                    </a:lnTo>
                    <a:lnTo>
                      <a:pt x="72" y="172"/>
                    </a:lnTo>
                    <a:lnTo>
                      <a:pt x="68" y="172"/>
                    </a:lnTo>
                    <a:lnTo>
                      <a:pt x="64" y="168"/>
                    </a:lnTo>
                    <a:lnTo>
                      <a:pt x="60" y="168"/>
                    </a:lnTo>
                    <a:lnTo>
                      <a:pt x="60" y="172"/>
                    </a:lnTo>
                    <a:lnTo>
                      <a:pt x="58" y="172"/>
                    </a:lnTo>
                    <a:lnTo>
                      <a:pt x="58" y="168"/>
                    </a:lnTo>
                    <a:lnTo>
                      <a:pt x="54" y="168"/>
                    </a:lnTo>
                    <a:lnTo>
                      <a:pt x="50" y="168"/>
                    </a:lnTo>
                    <a:lnTo>
                      <a:pt x="46" y="164"/>
                    </a:lnTo>
                    <a:lnTo>
                      <a:pt x="46" y="160"/>
                    </a:lnTo>
                    <a:lnTo>
                      <a:pt x="42" y="160"/>
                    </a:lnTo>
                    <a:lnTo>
                      <a:pt x="38" y="160"/>
                    </a:lnTo>
                    <a:lnTo>
                      <a:pt x="34" y="160"/>
                    </a:lnTo>
                    <a:lnTo>
                      <a:pt x="30" y="160"/>
                    </a:lnTo>
                    <a:lnTo>
                      <a:pt x="28" y="164"/>
                    </a:lnTo>
                    <a:lnTo>
                      <a:pt x="24" y="164"/>
                    </a:lnTo>
                    <a:lnTo>
                      <a:pt x="20" y="160"/>
                    </a:lnTo>
                    <a:lnTo>
                      <a:pt x="12" y="152"/>
                    </a:lnTo>
                    <a:lnTo>
                      <a:pt x="8" y="148"/>
                    </a:lnTo>
                    <a:lnTo>
                      <a:pt x="8" y="146"/>
                    </a:lnTo>
                    <a:lnTo>
                      <a:pt x="4" y="146"/>
                    </a:lnTo>
                    <a:lnTo>
                      <a:pt x="4" y="142"/>
                    </a:lnTo>
                    <a:lnTo>
                      <a:pt x="4" y="138"/>
                    </a:lnTo>
                    <a:lnTo>
                      <a:pt x="0" y="138"/>
                    </a:lnTo>
                    <a:lnTo>
                      <a:pt x="0" y="134"/>
                    </a:lnTo>
                    <a:lnTo>
                      <a:pt x="0" y="126"/>
                    </a:lnTo>
                    <a:lnTo>
                      <a:pt x="0" y="116"/>
                    </a:lnTo>
                    <a:lnTo>
                      <a:pt x="0" y="112"/>
                    </a:lnTo>
                    <a:lnTo>
                      <a:pt x="0" y="108"/>
                    </a:lnTo>
                    <a:lnTo>
                      <a:pt x="0" y="100"/>
                    </a:lnTo>
                    <a:lnTo>
                      <a:pt x="0" y="96"/>
                    </a:lnTo>
                    <a:lnTo>
                      <a:pt x="0" y="90"/>
                    </a:lnTo>
                    <a:lnTo>
                      <a:pt x="0" y="82"/>
                    </a:lnTo>
                    <a:lnTo>
                      <a:pt x="8" y="82"/>
                    </a:lnTo>
                    <a:lnTo>
                      <a:pt x="16" y="82"/>
                    </a:lnTo>
                    <a:lnTo>
                      <a:pt x="20" y="82"/>
                    </a:lnTo>
                    <a:lnTo>
                      <a:pt x="24" y="82"/>
                    </a:lnTo>
                    <a:lnTo>
                      <a:pt x="28" y="82"/>
                    </a:lnTo>
                    <a:lnTo>
                      <a:pt x="30" y="82"/>
                    </a:lnTo>
                    <a:lnTo>
                      <a:pt x="30" y="78"/>
                    </a:lnTo>
                    <a:lnTo>
                      <a:pt x="30" y="74"/>
                    </a:lnTo>
                    <a:lnTo>
                      <a:pt x="30" y="70"/>
                    </a:lnTo>
                    <a:lnTo>
                      <a:pt x="30" y="62"/>
                    </a:lnTo>
                    <a:lnTo>
                      <a:pt x="30" y="60"/>
                    </a:lnTo>
                    <a:lnTo>
                      <a:pt x="30" y="56"/>
                    </a:lnTo>
                    <a:lnTo>
                      <a:pt x="30" y="52"/>
                    </a:lnTo>
                    <a:lnTo>
                      <a:pt x="30" y="48"/>
                    </a:lnTo>
                    <a:lnTo>
                      <a:pt x="30" y="44"/>
                    </a:lnTo>
                    <a:lnTo>
                      <a:pt x="30" y="48"/>
                    </a:lnTo>
                    <a:lnTo>
                      <a:pt x="34" y="48"/>
                    </a:lnTo>
                    <a:lnTo>
                      <a:pt x="38" y="48"/>
                    </a:lnTo>
                    <a:lnTo>
                      <a:pt x="38" y="52"/>
                    </a:lnTo>
                    <a:lnTo>
                      <a:pt x="34" y="56"/>
                    </a:lnTo>
                    <a:lnTo>
                      <a:pt x="38" y="56"/>
                    </a:lnTo>
                    <a:lnTo>
                      <a:pt x="42" y="56"/>
                    </a:lnTo>
                    <a:lnTo>
                      <a:pt x="46" y="52"/>
                    </a:lnTo>
                    <a:lnTo>
                      <a:pt x="50" y="52"/>
                    </a:lnTo>
                    <a:lnTo>
                      <a:pt x="50" y="56"/>
                    </a:lnTo>
                    <a:lnTo>
                      <a:pt x="50" y="60"/>
                    </a:lnTo>
                    <a:lnTo>
                      <a:pt x="54" y="60"/>
                    </a:lnTo>
                    <a:lnTo>
                      <a:pt x="58" y="62"/>
                    </a:lnTo>
                    <a:lnTo>
                      <a:pt x="60" y="62"/>
                    </a:lnTo>
                    <a:lnTo>
                      <a:pt x="64" y="62"/>
                    </a:lnTo>
                    <a:lnTo>
                      <a:pt x="68" y="66"/>
                    </a:lnTo>
                    <a:lnTo>
                      <a:pt x="72" y="66"/>
                    </a:lnTo>
                    <a:lnTo>
                      <a:pt x="72" y="62"/>
                    </a:lnTo>
                    <a:lnTo>
                      <a:pt x="76" y="60"/>
                    </a:lnTo>
                    <a:lnTo>
                      <a:pt x="76" y="62"/>
                    </a:lnTo>
                    <a:lnTo>
                      <a:pt x="80" y="62"/>
                    </a:lnTo>
                    <a:lnTo>
                      <a:pt x="80" y="66"/>
                    </a:lnTo>
                    <a:lnTo>
                      <a:pt x="84" y="70"/>
                    </a:lnTo>
                    <a:lnTo>
                      <a:pt x="88" y="70"/>
                    </a:lnTo>
                    <a:lnTo>
                      <a:pt x="90" y="74"/>
                    </a:lnTo>
                    <a:lnTo>
                      <a:pt x="94" y="74"/>
                    </a:lnTo>
                    <a:lnTo>
                      <a:pt x="94" y="78"/>
                    </a:lnTo>
                    <a:lnTo>
                      <a:pt x="94" y="82"/>
                    </a:lnTo>
                    <a:lnTo>
                      <a:pt x="98" y="82"/>
                    </a:lnTo>
                    <a:lnTo>
                      <a:pt x="102" y="86"/>
                    </a:lnTo>
                    <a:lnTo>
                      <a:pt x="102" y="90"/>
                    </a:lnTo>
                    <a:lnTo>
                      <a:pt x="104" y="90"/>
                    </a:lnTo>
                    <a:lnTo>
                      <a:pt x="108" y="90"/>
                    </a:lnTo>
                    <a:lnTo>
                      <a:pt x="108" y="86"/>
                    </a:lnTo>
                    <a:lnTo>
                      <a:pt x="112" y="90"/>
                    </a:lnTo>
                    <a:lnTo>
                      <a:pt x="108" y="90"/>
                    </a:lnTo>
                    <a:lnTo>
                      <a:pt x="112" y="90"/>
                    </a:lnTo>
                    <a:lnTo>
                      <a:pt x="112" y="86"/>
                    </a:lnTo>
                    <a:lnTo>
                      <a:pt x="112" y="78"/>
                    </a:lnTo>
                    <a:lnTo>
                      <a:pt x="112" y="74"/>
                    </a:lnTo>
                    <a:lnTo>
                      <a:pt x="112" y="70"/>
                    </a:lnTo>
                    <a:lnTo>
                      <a:pt x="112" y="66"/>
                    </a:lnTo>
                    <a:lnTo>
                      <a:pt x="108" y="70"/>
                    </a:lnTo>
                    <a:lnTo>
                      <a:pt x="108" y="74"/>
                    </a:lnTo>
                    <a:lnTo>
                      <a:pt x="104" y="70"/>
                    </a:lnTo>
                    <a:lnTo>
                      <a:pt x="102" y="70"/>
                    </a:lnTo>
                    <a:lnTo>
                      <a:pt x="98" y="66"/>
                    </a:lnTo>
                    <a:lnTo>
                      <a:pt x="98" y="62"/>
                    </a:lnTo>
                    <a:lnTo>
                      <a:pt x="94" y="62"/>
                    </a:lnTo>
                    <a:lnTo>
                      <a:pt x="94" y="60"/>
                    </a:lnTo>
                    <a:lnTo>
                      <a:pt x="94" y="56"/>
                    </a:lnTo>
                    <a:lnTo>
                      <a:pt x="94" y="52"/>
                    </a:lnTo>
                    <a:lnTo>
                      <a:pt x="94" y="48"/>
                    </a:lnTo>
                    <a:lnTo>
                      <a:pt x="94" y="44"/>
                    </a:lnTo>
                    <a:lnTo>
                      <a:pt x="98" y="44"/>
                    </a:lnTo>
                    <a:lnTo>
                      <a:pt x="98" y="40"/>
                    </a:lnTo>
                    <a:lnTo>
                      <a:pt x="98" y="36"/>
                    </a:lnTo>
                    <a:lnTo>
                      <a:pt x="98" y="32"/>
                    </a:lnTo>
                    <a:lnTo>
                      <a:pt x="98" y="30"/>
                    </a:lnTo>
                    <a:lnTo>
                      <a:pt x="98" y="26"/>
                    </a:lnTo>
                    <a:lnTo>
                      <a:pt x="94" y="22"/>
                    </a:lnTo>
                    <a:lnTo>
                      <a:pt x="94" y="18"/>
                    </a:lnTo>
                    <a:lnTo>
                      <a:pt x="98" y="14"/>
                    </a:lnTo>
                    <a:lnTo>
                      <a:pt x="98" y="10"/>
                    </a:lnTo>
                    <a:lnTo>
                      <a:pt x="102" y="10"/>
                    </a:lnTo>
                    <a:lnTo>
                      <a:pt x="102" y="6"/>
                    </a:lnTo>
                    <a:lnTo>
                      <a:pt x="102" y="4"/>
                    </a:lnTo>
                    <a:lnTo>
                      <a:pt x="104" y="4"/>
                    </a:lnTo>
                    <a:lnTo>
                      <a:pt x="108" y="4"/>
                    </a:lnTo>
                    <a:lnTo>
                      <a:pt x="116" y="4"/>
                    </a:lnTo>
                    <a:lnTo>
                      <a:pt x="120" y="0"/>
                    </a:lnTo>
                    <a:lnTo>
                      <a:pt x="124" y="0"/>
                    </a:lnTo>
                    <a:lnTo>
                      <a:pt x="128" y="0"/>
                    </a:lnTo>
                    <a:lnTo>
                      <a:pt x="128" y="4"/>
                    </a:lnTo>
                    <a:lnTo>
                      <a:pt x="128" y="6"/>
                    </a:lnTo>
                    <a:lnTo>
                      <a:pt x="132" y="6"/>
                    </a:lnTo>
                    <a:lnTo>
                      <a:pt x="136" y="6"/>
                    </a:lnTo>
                    <a:lnTo>
                      <a:pt x="138" y="10"/>
                    </a:lnTo>
                    <a:lnTo>
                      <a:pt x="142" y="10"/>
                    </a:lnTo>
                    <a:lnTo>
                      <a:pt x="142" y="14"/>
                    </a:lnTo>
                    <a:lnTo>
                      <a:pt x="146" y="14"/>
                    </a:lnTo>
                    <a:lnTo>
                      <a:pt x="150" y="14"/>
                    </a:lnTo>
                    <a:lnTo>
                      <a:pt x="150" y="18"/>
                    </a:lnTo>
                    <a:lnTo>
                      <a:pt x="154" y="18"/>
                    </a:lnTo>
                    <a:lnTo>
                      <a:pt x="158" y="22"/>
                    </a:lnTo>
                    <a:lnTo>
                      <a:pt x="158" y="26"/>
                    </a:lnTo>
                    <a:lnTo>
                      <a:pt x="162" y="26"/>
                    </a:lnTo>
                    <a:lnTo>
                      <a:pt x="162" y="30"/>
                    </a:lnTo>
                    <a:lnTo>
                      <a:pt x="166" y="30"/>
                    </a:lnTo>
                    <a:lnTo>
                      <a:pt x="162" y="30"/>
                    </a:lnTo>
                    <a:lnTo>
                      <a:pt x="162" y="32"/>
                    </a:lnTo>
                    <a:lnTo>
                      <a:pt x="166" y="32"/>
                    </a:lnTo>
                    <a:lnTo>
                      <a:pt x="166" y="36"/>
                    </a:lnTo>
                    <a:lnTo>
                      <a:pt x="168" y="40"/>
                    </a:lnTo>
                    <a:lnTo>
                      <a:pt x="166" y="44"/>
                    </a:lnTo>
                    <a:lnTo>
                      <a:pt x="162" y="44"/>
                    </a:lnTo>
                    <a:lnTo>
                      <a:pt x="162" y="48"/>
                    </a:lnTo>
                    <a:lnTo>
                      <a:pt x="166" y="48"/>
                    </a:lnTo>
                    <a:lnTo>
                      <a:pt x="166" y="52"/>
                    </a:lnTo>
                    <a:lnTo>
                      <a:pt x="162" y="56"/>
                    </a:lnTo>
                    <a:lnTo>
                      <a:pt x="162" y="60"/>
                    </a:lnTo>
                    <a:lnTo>
                      <a:pt x="162" y="62"/>
                    </a:lnTo>
                    <a:lnTo>
                      <a:pt x="162" y="66"/>
                    </a:lnTo>
                    <a:lnTo>
                      <a:pt x="166" y="70"/>
                    </a:lnTo>
                    <a:lnTo>
                      <a:pt x="166" y="74"/>
                    </a:lnTo>
                    <a:lnTo>
                      <a:pt x="162" y="74"/>
                    </a:lnTo>
                    <a:lnTo>
                      <a:pt x="158" y="74"/>
                    </a:lnTo>
                    <a:lnTo>
                      <a:pt x="158" y="78"/>
                    </a:lnTo>
                    <a:lnTo>
                      <a:pt x="158" y="82"/>
                    </a:lnTo>
                    <a:lnTo>
                      <a:pt x="158" y="86"/>
                    </a:lnTo>
                    <a:lnTo>
                      <a:pt x="158" y="90"/>
                    </a:lnTo>
                    <a:lnTo>
                      <a:pt x="158" y="92"/>
                    </a:lnTo>
                    <a:lnTo>
                      <a:pt x="154" y="92"/>
                    </a:lnTo>
                    <a:lnTo>
                      <a:pt x="158" y="96"/>
                    </a:lnTo>
                    <a:lnTo>
                      <a:pt x="158" y="100"/>
                    </a:lnTo>
                    <a:lnTo>
                      <a:pt x="162" y="100"/>
                    </a:lnTo>
                    <a:lnTo>
                      <a:pt x="158" y="100"/>
                    </a:lnTo>
                    <a:lnTo>
                      <a:pt x="150" y="104"/>
                    </a:lnTo>
                    <a:lnTo>
                      <a:pt x="146" y="108"/>
                    </a:lnTo>
                    <a:lnTo>
                      <a:pt x="142" y="108"/>
                    </a:lnTo>
                    <a:lnTo>
                      <a:pt x="138" y="108"/>
                    </a:lnTo>
                    <a:lnTo>
                      <a:pt x="138" y="112"/>
                    </a:lnTo>
                    <a:lnTo>
                      <a:pt x="136" y="112"/>
                    </a:lnTo>
                    <a:lnTo>
                      <a:pt x="132" y="112"/>
                    </a:lnTo>
                    <a:lnTo>
                      <a:pt x="128" y="112"/>
                    </a:lnTo>
                    <a:lnTo>
                      <a:pt x="128" y="116"/>
                    </a:lnTo>
                    <a:lnTo>
                      <a:pt x="124" y="116"/>
                    </a:lnTo>
                    <a:lnTo>
                      <a:pt x="120" y="116"/>
                    </a:lnTo>
                    <a:lnTo>
                      <a:pt x="120" y="118"/>
                    </a:lnTo>
                    <a:lnTo>
                      <a:pt x="120" y="118"/>
                    </a:lnTo>
                    <a:lnTo>
                      <a:pt x="120" y="11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0" name="Freeform 177">
                <a:extLst>
                  <a:ext uri="{FF2B5EF4-FFF2-40B4-BE49-F238E27FC236}">
                    <a16:creationId xmlns:a16="http://schemas.microsoft.com/office/drawing/2014/main" id="{B9669B50-0712-8EBF-49A6-B3B8DD3DA367}"/>
                  </a:ext>
                </a:extLst>
              </p:cNvPr>
              <p:cNvSpPr>
                <a:spLocks/>
              </p:cNvSpPr>
              <p:nvPr/>
            </p:nvSpPr>
            <p:spPr bwMode="auto">
              <a:xfrm>
                <a:off x="4962525" y="4984818"/>
                <a:ext cx="177800" cy="193675"/>
              </a:xfrm>
              <a:custGeom>
                <a:avLst/>
                <a:gdLst>
                  <a:gd name="T0" fmla="*/ 88 w 112"/>
                  <a:gd name="T1" fmla="*/ 114 h 122"/>
                  <a:gd name="T2" fmla="*/ 84 w 112"/>
                  <a:gd name="T3" fmla="*/ 118 h 122"/>
                  <a:gd name="T4" fmla="*/ 82 w 112"/>
                  <a:gd name="T5" fmla="*/ 118 h 122"/>
                  <a:gd name="T6" fmla="*/ 74 w 112"/>
                  <a:gd name="T7" fmla="*/ 118 h 122"/>
                  <a:gd name="T8" fmla="*/ 70 w 112"/>
                  <a:gd name="T9" fmla="*/ 118 h 122"/>
                  <a:gd name="T10" fmla="*/ 62 w 112"/>
                  <a:gd name="T11" fmla="*/ 114 h 122"/>
                  <a:gd name="T12" fmla="*/ 54 w 112"/>
                  <a:gd name="T13" fmla="*/ 114 h 122"/>
                  <a:gd name="T14" fmla="*/ 52 w 112"/>
                  <a:gd name="T15" fmla="*/ 114 h 122"/>
                  <a:gd name="T16" fmla="*/ 52 w 112"/>
                  <a:gd name="T17" fmla="*/ 110 h 122"/>
                  <a:gd name="T18" fmla="*/ 52 w 112"/>
                  <a:gd name="T19" fmla="*/ 108 h 122"/>
                  <a:gd name="T20" fmla="*/ 44 w 112"/>
                  <a:gd name="T21" fmla="*/ 108 h 122"/>
                  <a:gd name="T22" fmla="*/ 40 w 112"/>
                  <a:gd name="T23" fmla="*/ 108 h 122"/>
                  <a:gd name="T24" fmla="*/ 38 w 112"/>
                  <a:gd name="T25" fmla="*/ 104 h 122"/>
                  <a:gd name="T26" fmla="*/ 34 w 112"/>
                  <a:gd name="T27" fmla="*/ 96 h 122"/>
                  <a:gd name="T28" fmla="*/ 34 w 112"/>
                  <a:gd name="T29" fmla="*/ 92 h 122"/>
                  <a:gd name="T30" fmla="*/ 30 w 112"/>
                  <a:gd name="T31" fmla="*/ 84 h 122"/>
                  <a:gd name="T32" fmla="*/ 30 w 112"/>
                  <a:gd name="T33" fmla="*/ 84 h 122"/>
                  <a:gd name="T34" fmla="*/ 26 w 112"/>
                  <a:gd name="T35" fmla="*/ 78 h 122"/>
                  <a:gd name="T36" fmla="*/ 18 w 112"/>
                  <a:gd name="T37" fmla="*/ 74 h 122"/>
                  <a:gd name="T38" fmla="*/ 14 w 112"/>
                  <a:gd name="T39" fmla="*/ 70 h 122"/>
                  <a:gd name="T40" fmla="*/ 12 w 112"/>
                  <a:gd name="T41" fmla="*/ 66 h 122"/>
                  <a:gd name="T42" fmla="*/ 12 w 112"/>
                  <a:gd name="T43" fmla="*/ 58 h 122"/>
                  <a:gd name="T44" fmla="*/ 8 w 112"/>
                  <a:gd name="T45" fmla="*/ 52 h 122"/>
                  <a:gd name="T46" fmla="*/ 4 w 112"/>
                  <a:gd name="T47" fmla="*/ 48 h 122"/>
                  <a:gd name="T48" fmla="*/ 0 w 112"/>
                  <a:gd name="T49" fmla="*/ 44 h 122"/>
                  <a:gd name="T50" fmla="*/ 0 w 112"/>
                  <a:gd name="T51" fmla="*/ 40 h 122"/>
                  <a:gd name="T52" fmla="*/ 4 w 112"/>
                  <a:gd name="T53" fmla="*/ 40 h 122"/>
                  <a:gd name="T54" fmla="*/ 12 w 112"/>
                  <a:gd name="T55" fmla="*/ 44 h 122"/>
                  <a:gd name="T56" fmla="*/ 14 w 112"/>
                  <a:gd name="T57" fmla="*/ 40 h 122"/>
                  <a:gd name="T58" fmla="*/ 22 w 112"/>
                  <a:gd name="T59" fmla="*/ 44 h 122"/>
                  <a:gd name="T60" fmla="*/ 26 w 112"/>
                  <a:gd name="T61" fmla="*/ 40 h 122"/>
                  <a:gd name="T62" fmla="*/ 38 w 112"/>
                  <a:gd name="T63" fmla="*/ 26 h 122"/>
                  <a:gd name="T64" fmla="*/ 48 w 112"/>
                  <a:gd name="T65" fmla="*/ 18 h 122"/>
                  <a:gd name="T66" fmla="*/ 48 w 112"/>
                  <a:gd name="T67" fmla="*/ 10 h 122"/>
                  <a:gd name="T68" fmla="*/ 52 w 112"/>
                  <a:gd name="T69" fmla="*/ 6 h 122"/>
                  <a:gd name="T70" fmla="*/ 62 w 112"/>
                  <a:gd name="T71" fmla="*/ 2 h 122"/>
                  <a:gd name="T72" fmla="*/ 70 w 112"/>
                  <a:gd name="T73" fmla="*/ 2 h 122"/>
                  <a:gd name="T74" fmla="*/ 78 w 112"/>
                  <a:gd name="T75" fmla="*/ 6 h 122"/>
                  <a:gd name="T76" fmla="*/ 84 w 112"/>
                  <a:gd name="T77" fmla="*/ 10 h 122"/>
                  <a:gd name="T78" fmla="*/ 88 w 112"/>
                  <a:gd name="T79" fmla="*/ 10 h 122"/>
                  <a:gd name="T80" fmla="*/ 96 w 112"/>
                  <a:gd name="T81" fmla="*/ 14 h 122"/>
                  <a:gd name="T82" fmla="*/ 100 w 112"/>
                  <a:gd name="T83" fmla="*/ 14 h 122"/>
                  <a:gd name="T84" fmla="*/ 104 w 112"/>
                  <a:gd name="T85" fmla="*/ 22 h 122"/>
                  <a:gd name="T86" fmla="*/ 108 w 112"/>
                  <a:gd name="T87" fmla="*/ 22 h 122"/>
                  <a:gd name="T88" fmla="*/ 108 w 112"/>
                  <a:gd name="T89" fmla="*/ 26 h 122"/>
                  <a:gd name="T90" fmla="*/ 108 w 112"/>
                  <a:gd name="T91" fmla="*/ 28 h 122"/>
                  <a:gd name="T92" fmla="*/ 108 w 112"/>
                  <a:gd name="T93" fmla="*/ 32 h 122"/>
                  <a:gd name="T94" fmla="*/ 108 w 112"/>
                  <a:gd name="T95" fmla="*/ 40 h 122"/>
                  <a:gd name="T96" fmla="*/ 108 w 112"/>
                  <a:gd name="T97" fmla="*/ 44 h 122"/>
                  <a:gd name="T98" fmla="*/ 108 w 112"/>
                  <a:gd name="T99" fmla="*/ 52 h 122"/>
                  <a:gd name="T100" fmla="*/ 108 w 112"/>
                  <a:gd name="T101" fmla="*/ 54 h 122"/>
                  <a:gd name="T102" fmla="*/ 104 w 112"/>
                  <a:gd name="T103" fmla="*/ 54 h 122"/>
                  <a:gd name="T104" fmla="*/ 108 w 112"/>
                  <a:gd name="T105" fmla="*/ 58 h 122"/>
                  <a:gd name="T106" fmla="*/ 108 w 112"/>
                  <a:gd name="T107" fmla="*/ 70 h 122"/>
                  <a:gd name="T108" fmla="*/ 108 w 112"/>
                  <a:gd name="T109" fmla="*/ 78 h 122"/>
                  <a:gd name="T110" fmla="*/ 104 w 112"/>
                  <a:gd name="T111" fmla="*/ 84 h 122"/>
                  <a:gd name="T112" fmla="*/ 100 w 112"/>
                  <a:gd name="T113" fmla="*/ 92 h 122"/>
                  <a:gd name="T114" fmla="*/ 100 w 112"/>
                  <a:gd name="T115"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22">
                    <a:moveTo>
                      <a:pt x="100" y="100"/>
                    </a:moveTo>
                    <a:lnTo>
                      <a:pt x="100" y="100"/>
                    </a:lnTo>
                    <a:lnTo>
                      <a:pt x="100" y="100"/>
                    </a:lnTo>
                    <a:lnTo>
                      <a:pt x="100" y="100"/>
                    </a:lnTo>
                    <a:lnTo>
                      <a:pt x="92" y="110"/>
                    </a:lnTo>
                    <a:lnTo>
                      <a:pt x="88" y="114"/>
                    </a:lnTo>
                    <a:lnTo>
                      <a:pt x="84" y="118"/>
                    </a:lnTo>
                    <a:lnTo>
                      <a:pt x="84" y="118"/>
                    </a:lnTo>
                    <a:lnTo>
                      <a:pt x="84" y="118"/>
                    </a:lnTo>
                    <a:lnTo>
                      <a:pt x="84" y="122"/>
                    </a:lnTo>
                    <a:lnTo>
                      <a:pt x="84" y="118"/>
                    </a:lnTo>
                    <a:lnTo>
                      <a:pt x="84" y="118"/>
                    </a:lnTo>
                    <a:lnTo>
                      <a:pt x="82" y="118"/>
                    </a:lnTo>
                    <a:lnTo>
                      <a:pt x="82" y="118"/>
                    </a:lnTo>
                    <a:lnTo>
                      <a:pt x="82" y="118"/>
                    </a:lnTo>
                    <a:lnTo>
                      <a:pt x="82" y="118"/>
                    </a:lnTo>
                    <a:lnTo>
                      <a:pt x="82" y="118"/>
                    </a:lnTo>
                    <a:lnTo>
                      <a:pt x="82" y="118"/>
                    </a:lnTo>
                    <a:lnTo>
                      <a:pt x="78" y="118"/>
                    </a:lnTo>
                    <a:lnTo>
                      <a:pt x="78" y="118"/>
                    </a:lnTo>
                    <a:lnTo>
                      <a:pt x="78" y="118"/>
                    </a:lnTo>
                    <a:lnTo>
                      <a:pt x="78" y="118"/>
                    </a:lnTo>
                    <a:lnTo>
                      <a:pt x="78" y="118"/>
                    </a:lnTo>
                    <a:lnTo>
                      <a:pt x="74" y="118"/>
                    </a:lnTo>
                    <a:lnTo>
                      <a:pt x="74" y="118"/>
                    </a:lnTo>
                    <a:lnTo>
                      <a:pt x="74" y="118"/>
                    </a:lnTo>
                    <a:lnTo>
                      <a:pt x="74" y="118"/>
                    </a:lnTo>
                    <a:lnTo>
                      <a:pt x="74" y="118"/>
                    </a:lnTo>
                    <a:lnTo>
                      <a:pt x="70" y="118"/>
                    </a:lnTo>
                    <a:lnTo>
                      <a:pt x="70" y="118"/>
                    </a:lnTo>
                    <a:lnTo>
                      <a:pt x="70" y="118"/>
                    </a:lnTo>
                    <a:lnTo>
                      <a:pt x="66" y="118"/>
                    </a:lnTo>
                    <a:lnTo>
                      <a:pt x="66" y="114"/>
                    </a:lnTo>
                    <a:lnTo>
                      <a:pt x="62" y="114"/>
                    </a:lnTo>
                    <a:lnTo>
                      <a:pt x="62" y="114"/>
                    </a:lnTo>
                    <a:lnTo>
                      <a:pt x="62" y="114"/>
                    </a:lnTo>
                    <a:lnTo>
                      <a:pt x="62" y="114"/>
                    </a:lnTo>
                    <a:lnTo>
                      <a:pt x="62" y="114"/>
                    </a:lnTo>
                    <a:lnTo>
                      <a:pt x="58" y="114"/>
                    </a:lnTo>
                    <a:lnTo>
                      <a:pt x="54" y="114"/>
                    </a:lnTo>
                    <a:lnTo>
                      <a:pt x="54" y="114"/>
                    </a:lnTo>
                    <a:lnTo>
                      <a:pt x="54" y="114"/>
                    </a:lnTo>
                    <a:lnTo>
                      <a:pt x="54" y="114"/>
                    </a:lnTo>
                    <a:lnTo>
                      <a:pt x="54" y="114"/>
                    </a:lnTo>
                    <a:lnTo>
                      <a:pt x="54" y="114"/>
                    </a:lnTo>
                    <a:lnTo>
                      <a:pt x="54" y="114"/>
                    </a:lnTo>
                    <a:lnTo>
                      <a:pt x="52" y="114"/>
                    </a:lnTo>
                    <a:lnTo>
                      <a:pt x="52" y="114"/>
                    </a:lnTo>
                    <a:lnTo>
                      <a:pt x="52" y="114"/>
                    </a:lnTo>
                    <a:lnTo>
                      <a:pt x="52" y="114"/>
                    </a:lnTo>
                    <a:lnTo>
                      <a:pt x="52" y="114"/>
                    </a:lnTo>
                    <a:lnTo>
                      <a:pt x="52" y="110"/>
                    </a:lnTo>
                    <a:lnTo>
                      <a:pt x="52" y="110"/>
                    </a:lnTo>
                    <a:lnTo>
                      <a:pt x="52" y="110"/>
                    </a:lnTo>
                    <a:lnTo>
                      <a:pt x="52" y="110"/>
                    </a:lnTo>
                    <a:lnTo>
                      <a:pt x="52" y="110"/>
                    </a:lnTo>
                    <a:lnTo>
                      <a:pt x="52" y="110"/>
                    </a:lnTo>
                    <a:lnTo>
                      <a:pt x="52" y="108"/>
                    </a:lnTo>
                    <a:lnTo>
                      <a:pt x="52" y="108"/>
                    </a:lnTo>
                    <a:lnTo>
                      <a:pt x="52" y="108"/>
                    </a:lnTo>
                    <a:lnTo>
                      <a:pt x="52" y="108"/>
                    </a:lnTo>
                    <a:lnTo>
                      <a:pt x="48" y="108"/>
                    </a:lnTo>
                    <a:lnTo>
                      <a:pt x="44" y="108"/>
                    </a:lnTo>
                    <a:lnTo>
                      <a:pt x="44" y="108"/>
                    </a:lnTo>
                    <a:lnTo>
                      <a:pt x="44" y="108"/>
                    </a:lnTo>
                    <a:lnTo>
                      <a:pt x="44" y="108"/>
                    </a:lnTo>
                    <a:lnTo>
                      <a:pt x="44" y="108"/>
                    </a:lnTo>
                    <a:lnTo>
                      <a:pt x="44" y="108"/>
                    </a:lnTo>
                    <a:lnTo>
                      <a:pt x="44" y="108"/>
                    </a:lnTo>
                    <a:lnTo>
                      <a:pt x="40" y="108"/>
                    </a:lnTo>
                    <a:lnTo>
                      <a:pt x="40" y="108"/>
                    </a:lnTo>
                    <a:lnTo>
                      <a:pt x="40" y="108"/>
                    </a:lnTo>
                    <a:lnTo>
                      <a:pt x="40" y="108"/>
                    </a:lnTo>
                    <a:lnTo>
                      <a:pt x="38" y="108"/>
                    </a:lnTo>
                    <a:lnTo>
                      <a:pt x="38" y="104"/>
                    </a:lnTo>
                    <a:lnTo>
                      <a:pt x="38" y="104"/>
                    </a:lnTo>
                    <a:lnTo>
                      <a:pt x="38" y="104"/>
                    </a:lnTo>
                    <a:lnTo>
                      <a:pt x="38" y="104"/>
                    </a:lnTo>
                    <a:lnTo>
                      <a:pt x="38" y="104"/>
                    </a:lnTo>
                    <a:lnTo>
                      <a:pt x="38" y="100"/>
                    </a:lnTo>
                    <a:lnTo>
                      <a:pt x="38" y="100"/>
                    </a:lnTo>
                    <a:lnTo>
                      <a:pt x="34" y="100"/>
                    </a:lnTo>
                    <a:lnTo>
                      <a:pt x="34" y="100"/>
                    </a:lnTo>
                    <a:lnTo>
                      <a:pt x="34" y="96"/>
                    </a:lnTo>
                    <a:lnTo>
                      <a:pt x="34" y="96"/>
                    </a:lnTo>
                    <a:lnTo>
                      <a:pt x="34" y="92"/>
                    </a:lnTo>
                    <a:lnTo>
                      <a:pt x="34" y="92"/>
                    </a:lnTo>
                    <a:lnTo>
                      <a:pt x="34" y="92"/>
                    </a:lnTo>
                    <a:lnTo>
                      <a:pt x="34" y="92"/>
                    </a:lnTo>
                    <a:lnTo>
                      <a:pt x="34" y="92"/>
                    </a:lnTo>
                    <a:lnTo>
                      <a:pt x="34" y="88"/>
                    </a:lnTo>
                    <a:lnTo>
                      <a:pt x="34" y="84"/>
                    </a:lnTo>
                    <a:lnTo>
                      <a:pt x="34" y="84"/>
                    </a:lnTo>
                    <a:lnTo>
                      <a:pt x="34" y="84"/>
                    </a:lnTo>
                    <a:lnTo>
                      <a:pt x="30" y="84"/>
                    </a:lnTo>
                    <a:lnTo>
                      <a:pt x="30" y="84"/>
                    </a:lnTo>
                    <a:lnTo>
                      <a:pt x="30" y="84"/>
                    </a:lnTo>
                    <a:lnTo>
                      <a:pt x="30" y="84"/>
                    </a:lnTo>
                    <a:lnTo>
                      <a:pt x="30" y="84"/>
                    </a:lnTo>
                    <a:lnTo>
                      <a:pt x="30" y="84"/>
                    </a:lnTo>
                    <a:lnTo>
                      <a:pt x="30" y="84"/>
                    </a:lnTo>
                    <a:lnTo>
                      <a:pt x="30" y="84"/>
                    </a:lnTo>
                    <a:lnTo>
                      <a:pt x="30" y="84"/>
                    </a:lnTo>
                    <a:lnTo>
                      <a:pt x="30" y="80"/>
                    </a:lnTo>
                    <a:lnTo>
                      <a:pt x="30" y="80"/>
                    </a:lnTo>
                    <a:lnTo>
                      <a:pt x="26" y="80"/>
                    </a:lnTo>
                    <a:lnTo>
                      <a:pt x="26" y="78"/>
                    </a:lnTo>
                    <a:lnTo>
                      <a:pt x="26" y="78"/>
                    </a:lnTo>
                    <a:lnTo>
                      <a:pt x="22" y="78"/>
                    </a:lnTo>
                    <a:lnTo>
                      <a:pt x="18" y="78"/>
                    </a:lnTo>
                    <a:lnTo>
                      <a:pt x="18" y="74"/>
                    </a:lnTo>
                    <a:lnTo>
                      <a:pt x="18" y="74"/>
                    </a:lnTo>
                    <a:lnTo>
                      <a:pt x="18" y="74"/>
                    </a:lnTo>
                    <a:lnTo>
                      <a:pt x="18" y="74"/>
                    </a:lnTo>
                    <a:lnTo>
                      <a:pt x="18" y="74"/>
                    </a:lnTo>
                    <a:lnTo>
                      <a:pt x="18" y="74"/>
                    </a:lnTo>
                    <a:lnTo>
                      <a:pt x="18" y="74"/>
                    </a:lnTo>
                    <a:lnTo>
                      <a:pt x="14" y="74"/>
                    </a:lnTo>
                    <a:lnTo>
                      <a:pt x="14" y="70"/>
                    </a:lnTo>
                    <a:lnTo>
                      <a:pt x="14" y="70"/>
                    </a:lnTo>
                    <a:lnTo>
                      <a:pt x="14" y="70"/>
                    </a:lnTo>
                    <a:lnTo>
                      <a:pt x="12" y="70"/>
                    </a:lnTo>
                    <a:lnTo>
                      <a:pt x="12" y="70"/>
                    </a:lnTo>
                    <a:lnTo>
                      <a:pt x="12" y="70"/>
                    </a:lnTo>
                    <a:lnTo>
                      <a:pt x="12" y="66"/>
                    </a:lnTo>
                    <a:lnTo>
                      <a:pt x="12" y="66"/>
                    </a:lnTo>
                    <a:lnTo>
                      <a:pt x="12" y="62"/>
                    </a:lnTo>
                    <a:lnTo>
                      <a:pt x="12" y="62"/>
                    </a:lnTo>
                    <a:lnTo>
                      <a:pt x="12" y="62"/>
                    </a:lnTo>
                    <a:lnTo>
                      <a:pt x="12" y="62"/>
                    </a:lnTo>
                    <a:lnTo>
                      <a:pt x="12" y="58"/>
                    </a:lnTo>
                    <a:lnTo>
                      <a:pt x="12" y="58"/>
                    </a:lnTo>
                    <a:lnTo>
                      <a:pt x="12" y="58"/>
                    </a:lnTo>
                    <a:lnTo>
                      <a:pt x="12" y="58"/>
                    </a:lnTo>
                    <a:lnTo>
                      <a:pt x="8" y="58"/>
                    </a:lnTo>
                    <a:lnTo>
                      <a:pt x="8" y="58"/>
                    </a:lnTo>
                    <a:lnTo>
                      <a:pt x="8" y="54"/>
                    </a:lnTo>
                    <a:lnTo>
                      <a:pt x="8" y="52"/>
                    </a:lnTo>
                    <a:lnTo>
                      <a:pt x="4" y="52"/>
                    </a:lnTo>
                    <a:lnTo>
                      <a:pt x="4" y="52"/>
                    </a:lnTo>
                    <a:lnTo>
                      <a:pt x="4" y="52"/>
                    </a:lnTo>
                    <a:lnTo>
                      <a:pt x="4" y="48"/>
                    </a:lnTo>
                    <a:lnTo>
                      <a:pt x="4" y="48"/>
                    </a:lnTo>
                    <a:lnTo>
                      <a:pt x="4" y="48"/>
                    </a:lnTo>
                    <a:lnTo>
                      <a:pt x="4" y="48"/>
                    </a:lnTo>
                    <a:lnTo>
                      <a:pt x="4" y="48"/>
                    </a:lnTo>
                    <a:lnTo>
                      <a:pt x="0" y="44"/>
                    </a:lnTo>
                    <a:lnTo>
                      <a:pt x="0" y="44"/>
                    </a:lnTo>
                    <a:lnTo>
                      <a:pt x="0" y="44"/>
                    </a:lnTo>
                    <a:lnTo>
                      <a:pt x="0" y="44"/>
                    </a:lnTo>
                    <a:lnTo>
                      <a:pt x="0" y="40"/>
                    </a:lnTo>
                    <a:lnTo>
                      <a:pt x="0" y="40"/>
                    </a:lnTo>
                    <a:lnTo>
                      <a:pt x="0" y="40"/>
                    </a:lnTo>
                    <a:lnTo>
                      <a:pt x="0" y="40"/>
                    </a:lnTo>
                    <a:lnTo>
                      <a:pt x="0" y="40"/>
                    </a:lnTo>
                    <a:lnTo>
                      <a:pt x="0" y="40"/>
                    </a:lnTo>
                    <a:lnTo>
                      <a:pt x="0" y="40"/>
                    </a:lnTo>
                    <a:lnTo>
                      <a:pt x="4" y="40"/>
                    </a:lnTo>
                    <a:lnTo>
                      <a:pt x="4" y="40"/>
                    </a:lnTo>
                    <a:lnTo>
                      <a:pt x="4" y="40"/>
                    </a:lnTo>
                    <a:lnTo>
                      <a:pt x="4" y="40"/>
                    </a:lnTo>
                    <a:lnTo>
                      <a:pt x="4" y="40"/>
                    </a:lnTo>
                    <a:lnTo>
                      <a:pt x="8" y="40"/>
                    </a:lnTo>
                    <a:lnTo>
                      <a:pt x="8" y="40"/>
                    </a:lnTo>
                    <a:lnTo>
                      <a:pt x="8" y="40"/>
                    </a:lnTo>
                    <a:lnTo>
                      <a:pt x="8" y="44"/>
                    </a:lnTo>
                    <a:lnTo>
                      <a:pt x="8" y="44"/>
                    </a:lnTo>
                    <a:lnTo>
                      <a:pt x="12" y="44"/>
                    </a:lnTo>
                    <a:lnTo>
                      <a:pt x="12" y="40"/>
                    </a:lnTo>
                    <a:lnTo>
                      <a:pt x="12" y="40"/>
                    </a:lnTo>
                    <a:lnTo>
                      <a:pt x="12" y="40"/>
                    </a:lnTo>
                    <a:lnTo>
                      <a:pt x="14" y="40"/>
                    </a:lnTo>
                    <a:lnTo>
                      <a:pt x="14" y="40"/>
                    </a:lnTo>
                    <a:lnTo>
                      <a:pt x="14" y="40"/>
                    </a:lnTo>
                    <a:lnTo>
                      <a:pt x="18" y="44"/>
                    </a:lnTo>
                    <a:lnTo>
                      <a:pt x="18" y="44"/>
                    </a:lnTo>
                    <a:lnTo>
                      <a:pt x="18" y="44"/>
                    </a:lnTo>
                    <a:lnTo>
                      <a:pt x="18" y="44"/>
                    </a:lnTo>
                    <a:lnTo>
                      <a:pt x="18" y="44"/>
                    </a:lnTo>
                    <a:lnTo>
                      <a:pt x="22" y="44"/>
                    </a:lnTo>
                    <a:lnTo>
                      <a:pt x="22" y="44"/>
                    </a:lnTo>
                    <a:lnTo>
                      <a:pt x="22" y="44"/>
                    </a:lnTo>
                    <a:lnTo>
                      <a:pt x="22" y="40"/>
                    </a:lnTo>
                    <a:lnTo>
                      <a:pt x="26" y="40"/>
                    </a:lnTo>
                    <a:lnTo>
                      <a:pt x="26" y="40"/>
                    </a:lnTo>
                    <a:lnTo>
                      <a:pt x="26" y="40"/>
                    </a:lnTo>
                    <a:lnTo>
                      <a:pt x="30" y="36"/>
                    </a:lnTo>
                    <a:lnTo>
                      <a:pt x="30" y="32"/>
                    </a:lnTo>
                    <a:lnTo>
                      <a:pt x="34" y="32"/>
                    </a:lnTo>
                    <a:lnTo>
                      <a:pt x="34" y="28"/>
                    </a:lnTo>
                    <a:lnTo>
                      <a:pt x="34" y="28"/>
                    </a:lnTo>
                    <a:lnTo>
                      <a:pt x="38" y="26"/>
                    </a:lnTo>
                    <a:lnTo>
                      <a:pt x="38" y="26"/>
                    </a:lnTo>
                    <a:lnTo>
                      <a:pt x="38" y="22"/>
                    </a:lnTo>
                    <a:lnTo>
                      <a:pt x="40" y="22"/>
                    </a:lnTo>
                    <a:lnTo>
                      <a:pt x="40" y="22"/>
                    </a:lnTo>
                    <a:lnTo>
                      <a:pt x="44" y="18"/>
                    </a:lnTo>
                    <a:lnTo>
                      <a:pt x="48" y="18"/>
                    </a:lnTo>
                    <a:lnTo>
                      <a:pt x="48" y="14"/>
                    </a:lnTo>
                    <a:lnTo>
                      <a:pt x="48" y="14"/>
                    </a:lnTo>
                    <a:lnTo>
                      <a:pt x="48" y="14"/>
                    </a:lnTo>
                    <a:lnTo>
                      <a:pt x="48" y="14"/>
                    </a:lnTo>
                    <a:lnTo>
                      <a:pt x="48" y="14"/>
                    </a:lnTo>
                    <a:lnTo>
                      <a:pt x="48" y="10"/>
                    </a:lnTo>
                    <a:lnTo>
                      <a:pt x="52" y="10"/>
                    </a:lnTo>
                    <a:lnTo>
                      <a:pt x="52" y="6"/>
                    </a:lnTo>
                    <a:lnTo>
                      <a:pt x="52" y="6"/>
                    </a:lnTo>
                    <a:lnTo>
                      <a:pt x="52" y="6"/>
                    </a:lnTo>
                    <a:lnTo>
                      <a:pt x="52" y="6"/>
                    </a:lnTo>
                    <a:lnTo>
                      <a:pt x="52" y="6"/>
                    </a:lnTo>
                    <a:lnTo>
                      <a:pt x="54" y="2"/>
                    </a:lnTo>
                    <a:lnTo>
                      <a:pt x="54" y="2"/>
                    </a:lnTo>
                    <a:lnTo>
                      <a:pt x="58" y="2"/>
                    </a:lnTo>
                    <a:lnTo>
                      <a:pt x="58" y="2"/>
                    </a:lnTo>
                    <a:lnTo>
                      <a:pt x="58" y="2"/>
                    </a:lnTo>
                    <a:lnTo>
                      <a:pt x="62" y="2"/>
                    </a:lnTo>
                    <a:lnTo>
                      <a:pt x="62" y="2"/>
                    </a:lnTo>
                    <a:lnTo>
                      <a:pt x="62" y="2"/>
                    </a:lnTo>
                    <a:lnTo>
                      <a:pt x="62" y="0"/>
                    </a:lnTo>
                    <a:lnTo>
                      <a:pt x="66" y="2"/>
                    </a:lnTo>
                    <a:lnTo>
                      <a:pt x="70" y="2"/>
                    </a:lnTo>
                    <a:lnTo>
                      <a:pt x="70" y="2"/>
                    </a:lnTo>
                    <a:lnTo>
                      <a:pt x="70" y="2"/>
                    </a:lnTo>
                    <a:lnTo>
                      <a:pt x="70" y="2"/>
                    </a:lnTo>
                    <a:lnTo>
                      <a:pt x="70" y="2"/>
                    </a:lnTo>
                    <a:lnTo>
                      <a:pt x="70" y="2"/>
                    </a:lnTo>
                    <a:lnTo>
                      <a:pt x="70" y="6"/>
                    </a:lnTo>
                    <a:lnTo>
                      <a:pt x="78" y="6"/>
                    </a:lnTo>
                    <a:lnTo>
                      <a:pt x="82" y="6"/>
                    </a:lnTo>
                    <a:lnTo>
                      <a:pt x="82" y="6"/>
                    </a:lnTo>
                    <a:lnTo>
                      <a:pt x="84" y="6"/>
                    </a:lnTo>
                    <a:lnTo>
                      <a:pt x="84" y="6"/>
                    </a:lnTo>
                    <a:lnTo>
                      <a:pt x="84" y="10"/>
                    </a:lnTo>
                    <a:lnTo>
                      <a:pt x="84" y="10"/>
                    </a:lnTo>
                    <a:lnTo>
                      <a:pt x="84" y="10"/>
                    </a:lnTo>
                    <a:lnTo>
                      <a:pt x="84" y="10"/>
                    </a:lnTo>
                    <a:lnTo>
                      <a:pt x="88" y="10"/>
                    </a:lnTo>
                    <a:lnTo>
                      <a:pt x="88" y="10"/>
                    </a:lnTo>
                    <a:lnTo>
                      <a:pt x="88" y="10"/>
                    </a:lnTo>
                    <a:lnTo>
                      <a:pt x="88" y="10"/>
                    </a:lnTo>
                    <a:lnTo>
                      <a:pt x="88" y="10"/>
                    </a:lnTo>
                    <a:lnTo>
                      <a:pt x="92" y="10"/>
                    </a:lnTo>
                    <a:lnTo>
                      <a:pt x="92" y="14"/>
                    </a:lnTo>
                    <a:lnTo>
                      <a:pt x="92" y="14"/>
                    </a:lnTo>
                    <a:lnTo>
                      <a:pt x="92" y="14"/>
                    </a:lnTo>
                    <a:lnTo>
                      <a:pt x="96" y="14"/>
                    </a:lnTo>
                    <a:lnTo>
                      <a:pt x="96" y="14"/>
                    </a:lnTo>
                    <a:lnTo>
                      <a:pt x="96" y="14"/>
                    </a:lnTo>
                    <a:lnTo>
                      <a:pt x="96" y="14"/>
                    </a:lnTo>
                    <a:lnTo>
                      <a:pt x="96" y="14"/>
                    </a:lnTo>
                    <a:lnTo>
                      <a:pt x="100" y="14"/>
                    </a:lnTo>
                    <a:lnTo>
                      <a:pt x="100" y="14"/>
                    </a:lnTo>
                    <a:lnTo>
                      <a:pt x="100" y="14"/>
                    </a:lnTo>
                    <a:lnTo>
                      <a:pt x="100" y="18"/>
                    </a:lnTo>
                    <a:lnTo>
                      <a:pt x="104" y="18"/>
                    </a:lnTo>
                    <a:lnTo>
                      <a:pt x="104" y="18"/>
                    </a:lnTo>
                    <a:lnTo>
                      <a:pt x="104" y="22"/>
                    </a:lnTo>
                    <a:lnTo>
                      <a:pt x="104" y="22"/>
                    </a:lnTo>
                    <a:lnTo>
                      <a:pt x="104" y="22"/>
                    </a:lnTo>
                    <a:lnTo>
                      <a:pt x="108" y="22"/>
                    </a:lnTo>
                    <a:lnTo>
                      <a:pt x="108" y="22"/>
                    </a:lnTo>
                    <a:lnTo>
                      <a:pt x="108" y="22"/>
                    </a:lnTo>
                    <a:lnTo>
                      <a:pt x="108" y="22"/>
                    </a:lnTo>
                    <a:lnTo>
                      <a:pt x="108" y="22"/>
                    </a:lnTo>
                    <a:lnTo>
                      <a:pt x="108" y="22"/>
                    </a:lnTo>
                    <a:lnTo>
                      <a:pt x="108" y="22"/>
                    </a:lnTo>
                    <a:lnTo>
                      <a:pt x="108" y="22"/>
                    </a:lnTo>
                    <a:lnTo>
                      <a:pt x="108" y="22"/>
                    </a:lnTo>
                    <a:lnTo>
                      <a:pt x="108" y="22"/>
                    </a:lnTo>
                    <a:lnTo>
                      <a:pt x="108" y="26"/>
                    </a:lnTo>
                    <a:lnTo>
                      <a:pt x="108" y="26"/>
                    </a:lnTo>
                    <a:lnTo>
                      <a:pt x="108" y="26"/>
                    </a:lnTo>
                    <a:lnTo>
                      <a:pt x="108" y="28"/>
                    </a:lnTo>
                    <a:lnTo>
                      <a:pt x="108" y="28"/>
                    </a:lnTo>
                    <a:lnTo>
                      <a:pt x="108" y="28"/>
                    </a:lnTo>
                    <a:lnTo>
                      <a:pt x="108" y="28"/>
                    </a:lnTo>
                    <a:lnTo>
                      <a:pt x="108" y="28"/>
                    </a:lnTo>
                    <a:lnTo>
                      <a:pt x="108" y="28"/>
                    </a:lnTo>
                    <a:lnTo>
                      <a:pt x="108" y="28"/>
                    </a:lnTo>
                    <a:lnTo>
                      <a:pt x="108" y="32"/>
                    </a:lnTo>
                    <a:lnTo>
                      <a:pt x="108" y="32"/>
                    </a:lnTo>
                    <a:lnTo>
                      <a:pt x="108" y="32"/>
                    </a:lnTo>
                    <a:lnTo>
                      <a:pt x="108" y="36"/>
                    </a:lnTo>
                    <a:lnTo>
                      <a:pt x="108" y="36"/>
                    </a:lnTo>
                    <a:lnTo>
                      <a:pt x="108" y="36"/>
                    </a:lnTo>
                    <a:lnTo>
                      <a:pt x="108" y="36"/>
                    </a:lnTo>
                    <a:lnTo>
                      <a:pt x="108" y="36"/>
                    </a:lnTo>
                    <a:lnTo>
                      <a:pt x="108" y="40"/>
                    </a:lnTo>
                    <a:lnTo>
                      <a:pt x="108" y="40"/>
                    </a:lnTo>
                    <a:lnTo>
                      <a:pt x="108" y="44"/>
                    </a:lnTo>
                    <a:lnTo>
                      <a:pt x="108" y="44"/>
                    </a:lnTo>
                    <a:lnTo>
                      <a:pt x="108" y="44"/>
                    </a:lnTo>
                    <a:lnTo>
                      <a:pt x="108" y="44"/>
                    </a:lnTo>
                    <a:lnTo>
                      <a:pt x="108" y="44"/>
                    </a:lnTo>
                    <a:lnTo>
                      <a:pt x="108" y="48"/>
                    </a:lnTo>
                    <a:lnTo>
                      <a:pt x="108" y="48"/>
                    </a:lnTo>
                    <a:lnTo>
                      <a:pt x="108" y="48"/>
                    </a:lnTo>
                    <a:lnTo>
                      <a:pt x="108" y="48"/>
                    </a:lnTo>
                    <a:lnTo>
                      <a:pt x="112" y="48"/>
                    </a:lnTo>
                    <a:lnTo>
                      <a:pt x="108" y="52"/>
                    </a:lnTo>
                    <a:lnTo>
                      <a:pt x="108" y="52"/>
                    </a:lnTo>
                    <a:lnTo>
                      <a:pt x="108" y="52"/>
                    </a:lnTo>
                    <a:lnTo>
                      <a:pt x="108" y="52"/>
                    </a:lnTo>
                    <a:lnTo>
                      <a:pt x="108" y="52"/>
                    </a:lnTo>
                    <a:lnTo>
                      <a:pt x="108" y="52"/>
                    </a:lnTo>
                    <a:lnTo>
                      <a:pt x="108" y="54"/>
                    </a:lnTo>
                    <a:lnTo>
                      <a:pt x="108" y="54"/>
                    </a:lnTo>
                    <a:lnTo>
                      <a:pt x="108" y="54"/>
                    </a:lnTo>
                    <a:lnTo>
                      <a:pt x="108" y="54"/>
                    </a:lnTo>
                    <a:lnTo>
                      <a:pt x="108" y="54"/>
                    </a:lnTo>
                    <a:lnTo>
                      <a:pt x="108" y="54"/>
                    </a:lnTo>
                    <a:lnTo>
                      <a:pt x="104" y="54"/>
                    </a:lnTo>
                    <a:lnTo>
                      <a:pt x="104" y="58"/>
                    </a:lnTo>
                    <a:lnTo>
                      <a:pt x="104" y="58"/>
                    </a:lnTo>
                    <a:lnTo>
                      <a:pt x="104" y="58"/>
                    </a:lnTo>
                    <a:lnTo>
                      <a:pt x="104" y="58"/>
                    </a:lnTo>
                    <a:lnTo>
                      <a:pt x="104" y="58"/>
                    </a:lnTo>
                    <a:lnTo>
                      <a:pt x="108" y="58"/>
                    </a:lnTo>
                    <a:lnTo>
                      <a:pt x="108" y="62"/>
                    </a:lnTo>
                    <a:lnTo>
                      <a:pt x="108" y="66"/>
                    </a:lnTo>
                    <a:lnTo>
                      <a:pt x="108" y="66"/>
                    </a:lnTo>
                    <a:lnTo>
                      <a:pt x="104" y="66"/>
                    </a:lnTo>
                    <a:lnTo>
                      <a:pt x="104" y="70"/>
                    </a:lnTo>
                    <a:lnTo>
                      <a:pt x="108" y="70"/>
                    </a:lnTo>
                    <a:lnTo>
                      <a:pt x="108" y="70"/>
                    </a:lnTo>
                    <a:lnTo>
                      <a:pt x="108" y="70"/>
                    </a:lnTo>
                    <a:lnTo>
                      <a:pt x="108" y="70"/>
                    </a:lnTo>
                    <a:lnTo>
                      <a:pt x="108" y="74"/>
                    </a:lnTo>
                    <a:lnTo>
                      <a:pt x="108" y="74"/>
                    </a:lnTo>
                    <a:lnTo>
                      <a:pt x="108" y="78"/>
                    </a:lnTo>
                    <a:lnTo>
                      <a:pt x="108" y="78"/>
                    </a:lnTo>
                    <a:lnTo>
                      <a:pt x="108" y="80"/>
                    </a:lnTo>
                    <a:lnTo>
                      <a:pt x="108" y="80"/>
                    </a:lnTo>
                    <a:lnTo>
                      <a:pt x="108" y="80"/>
                    </a:lnTo>
                    <a:lnTo>
                      <a:pt x="108" y="80"/>
                    </a:lnTo>
                    <a:lnTo>
                      <a:pt x="104" y="84"/>
                    </a:lnTo>
                    <a:lnTo>
                      <a:pt x="104" y="88"/>
                    </a:lnTo>
                    <a:lnTo>
                      <a:pt x="104" y="88"/>
                    </a:lnTo>
                    <a:lnTo>
                      <a:pt x="100" y="88"/>
                    </a:lnTo>
                    <a:lnTo>
                      <a:pt x="100" y="88"/>
                    </a:lnTo>
                    <a:lnTo>
                      <a:pt x="100" y="92"/>
                    </a:lnTo>
                    <a:lnTo>
                      <a:pt x="100" y="92"/>
                    </a:lnTo>
                    <a:lnTo>
                      <a:pt x="100" y="92"/>
                    </a:lnTo>
                    <a:lnTo>
                      <a:pt x="100" y="96"/>
                    </a:lnTo>
                    <a:lnTo>
                      <a:pt x="100" y="96"/>
                    </a:lnTo>
                    <a:lnTo>
                      <a:pt x="100" y="96"/>
                    </a:lnTo>
                    <a:lnTo>
                      <a:pt x="100" y="100"/>
                    </a:lnTo>
                    <a:lnTo>
                      <a:pt x="100" y="100"/>
                    </a:lnTo>
                    <a:lnTo>
                      <a:pt x="100" y="100"/>
                    </a:lnTo>
                    <a:lnTo>
                      <a:pt x="100" y="100"/>
                    </a:lnTo>
                    <a:lnTo>
                      <a:pt x="100" y="10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1" name="Freeform 178">
                <a:extLst>
                  <a:ext uri="{FF2B5EF4-FFF2-40B4-BE49-F238E27FC236}">
                    <a16:creationId xmlns:a16="http://schemas.microsoft.com/office/drawing/2014/main" id="{C247B0B5-A8D6-10CF-65CC-536A82F04EA9}"/>
                  </a:ext>
                </a:extLst>
              </p:cNvPr>
              <p:cNvSpPr>
                <a:spLocks noEditPoints="1"/>
              </p:cNvSpPr>
              <p:nvPr/>
            </p:nvSpPr>
            <p:spPr bwMode="auto">
              <a:xfrm>
                <a:off x="2743200" y="5156268"/>
                <a:ext cx="444500" cy="1022350"/>
              </a:xfrm>
              <a:custGeom>
                <a:avLst/>
                <a:gdLst>
                  <a:gd name="T0" fmla="*/ 28 w 280"/>
                  <a:gd name="T1" fmla="*/ 328 h 644"/>
                  <a:gd name="T2" fmla="*/ 38 w 280"/>
                  <a:gd name="T3" fmla="*/ 304 h 644"/>
                  <a:gd name="T4" fmla="*/ 38 w 280"/>
                  <a:gd name="T5" fmla="*/ 272 h 644"/>
                  <a:gd name="T6" fmla="*/ 46 w 280"/>
                  <a:gd name="T7" fmla="*/ 242 h 644"/>
                  <a:gd name="T8" fmla="*/ 54 w 280"/>
                  <a:gd name="T9" fmla="*/ 208 h 644"/>
                  <a:gd name="T10" fmla="*/ 42 w 280"/>
                  <a:gd name="T11" fmla="*/ 174 h 644"/>
                  <a:gd name="T12" fmla="*/ 54 w 280"/>
                  <a:gd name="T13" fmla="*/ 144 h 644"/>
                  <a:gd name="T14" fmla="*/ 60 w 280"/>
                  <a:gd name="T15" fmla="*/ 114 h 644"/>
                  <a:gd name="T16" fmla="*/ 72 w 280"/>
                  <a:gd name="T17" fmla="*/ 84 h 644"/>
                  <a:gd name="T18" fmla="*/ 76 w 280"/>
                  <a:gd name="T19" fmla="*/ 48 h 644"/>
                  <a:gd name="T20" fmla="*/ 90 w 280"/>
                  <a:gd name="T21" fmla="*/ 22 h 644"/>
                  <a:gd name="T22" fmla="*/ 106 w 280"/>
                  <a:gd name="T23" fmla="*/ 4 h 644"/>
                  <a:gd name="T24" fmla="*/ 130 w 280"/>
                  <a:gd name="T25" fmla="*/ 22 h 644"/>
                  <a:gd name="T26" fmla="*/ 156 w 280"/>
                  <a:gd name="T27" fmla="*/ 10 h 644"/>
                  <a:gd name="T28" fmla="*/ 176 w 280"/>
                  <a:gd name="T29" fmla="*/ 36 h 644"/>
                  <a:gd name="T30" fmla="*/ 208 w 280"/>
                  <a:gd name="T31" fmla="*/ 56 h 644"/>
                  <a:gd name="T32" fmla="*/ 220 w 280"/>
                  <a:gd name="T33" fmla="*/ 78 h 644"/>
                  <a:gd name="T34" fmla="*/ 224 w 280"/>
                  <a:gd name="T35" fmla="*/ 100 h 644"/>
                  <a:gd name="T36" fmla="*/ 254 w 280"/>
                  <a:gd name="T37" fmla="*/ 100 h 644"/>
                  <a:gd name="T38" fmla="*/ 272 w 280"/>
                  <a:gd name="T39" fmla="*/ 70 h 644"/>
                  <a:gd name="T40" fmla="*/ 276 w 280"/>
                  <a:gd name="T41" fmla="*/ 96 h 644"/>
                  <a:gd name="T42" fmla="*/ 250 w 280"/>
                  <a:gd name="T43" fmla="*/ 114 h 644"/>
                  <a:gd name="T44" fmla="*/ 238 w 280"/>
                  <a:gd name="T45" fmla="*/ 136 h 644"/>
                  <a:gd name="T46" fmla="*/ 220 w 280"/>
                  <a:gd name="T47" fmla="*/ 170 h 644"/>
                  <a:gd name="T48" fmla="*/ 216 w 280"/>
                  <a:gd name="T49" fmla="*/ 200 h 644"/>
                  <a:gd name="T50" fmla="*/ 216 w 280"/>
                  <a:gd name="T51" fmla="*/ 234 h 644"/>
                  <a:gd name="T52" fmla="*/ 230 w 280"/>
                  <a:gd name="T53" fmla="*/ 264 h 644"/>
                  <a:gd name="T54" fmla="*/ 228 w 280"/>
                  <a:gd name="T55" fmla="*/ 294 h 644"/>
                  <a:gd name="T56" fmla="*/ 194 w 280"/>
                  <a:gd name="T57" fmla="*/ 316 h 644"/>
                  <a:gd name="T58" fmla="*/ 156 w 280"/>
                  <a:gd name="T59" fmla="*/ 312 h 644"/>
                  <a:gd name="T60" fmla="*/ 160 w 280"/>
                  <a:gd name="T61" fmla="*/ 330 h 644"/>
                  <a:gd name="T62" fmla="*/ 152 w 280"/>
                  <a:gd name="T63" fmla="*/ 358 h 644"/>
                  <a:gd name="T64" fmla="*/ 122 w 280"/>
                  <a:gd name="T65" fmla="*/ 350 h 644"/>
                  <a:gd name="T66" fmla="*/ 126 w 280"/>
                  <a:gd name="T67" fmla="*/ 380 h 644"/>
                  <a:gd name="T68" fmla="*/ 142 w 280"/>
                  <a:gd name="T69" fmla="*/ 386 h 644"/>
                  <a:gd name="T70" fmla="*/ 126 w 280"/>
                  <a:gd name="T71" fmla="*/ 394 h 644"/>
                  <a:gd name="T72" fmla="*/ 120 w 280"/>
                  <a:gd name="T73" fmla="*/ 414 h 644"/>
                  <a:gd name="T74" fmla="*/ 98 w 280"/>
                  <a:gd name="T75" fmla="*/ 440 h 644"/>
                  <a:gd name="T76" fmla="*/ 86 w 280"/>
                  <a:gd name="T77" fmla="*/ 470 h 644"/>
                  <a:gd name="T78" fmla="*/ 108 w 280"/>
                  <a:gd name="T79" fmla="*/ 490 h 644"/>
                  <a:gd name="T80" fmla="*/ 90 w 280"/>
                  <a:gd name="T81" fmla="*/ 510 h 644"/>
                  <a:gd name="T82" fmla="*/ 82 w 280"/>
                  <a:gd name="T83" fmla="*/ 536 h 644"/>
                  <a:gd name="T84" fmla="*/ 76 w 280"/>
                  <a:gd name="T85" fmla="*/ 540 h 644"/>
                  <a:gd name="T86" fmla="*/ 64 w 280"/>
                  <a:gd name="T87" fmla="*/ 566 h 644"/>
                  <a:gd name="T88" fmla="*/ 72 w 280"/>
                  <a:gd name="T89" fmla="*/ 584 h 644"/>
                  <a:gd name="T90" fmla="*/ 34 w 280"/>
                  <a:gd name="T91" fmla="*/ 580 h 644"/>
                  <a:gd name="T92" fmla="*/ 16 w 280"/>
                  <a:gd name="T93" fmla="*/ 550 h 644"/>
                  <a:gd name="T94" fmla="*/ 0 w 280"/>
                  <a:gd name="T95" fmla="*/ 536 h 644"/>
                  <a:gd name="T96" fmla="*/ 16 w 280"/>
                  <a:gd name="T97" fmla="*/ 512 h 644"/>
                  <a:gd name="T98" fmla="*/ 20 w 280"/>
                  <a:gd name="T99" fmla="*/ 488 h 644"/>
                  <a:gd name="T100" fmla="*/ 28 w 280"/>
                  <a:gd name="T101" fmla="*/ 458 h 644"/>
                  <a:gd name="T102" fmla="*/ 24 w 280"/>
                  <a:gd name="T103" fmla="*/ 432 h 644"/>
                  <a:gd name="T104" fmla="*/ 24 w 280"/>
                  <a:gd name="T105" fmla="*/ 416 h 644"/>
                  <a:gd name="T106" fmla="*/ 20 w 280"/>
                  <a:gd name="T107" fmla="*/ 394 h 644"/>
                  <a:gd name="T108" fmla="*/ 24 w 280"/>
                  <a:gd name="T109" fmla="*/ 364 h 644"/>
                  <a:gd name="T110" fmla="*/ 72 w 280"/>
                  <a:gd name="T111" fmla="*/ 592 h 644"/>
                  <a:gd name="T112" fmla="*/ 80 w 280"/>
                  <a:gd name="T113" fmla="*/ 614 h 644"/>
                  <a:gd name="T114" fmla="*/ 108 w 280"/>
                  <a:gd name="T115" fmla="*/ 636 h 644"/>
                  <a:gd name="T116" fmla="*/ 94 w 280"/>
                  <a:gd name="T117" fmla="*/ 640 h 644"/>
                  <a:gd name="T118" fmla="*/ 72 w 280"/>
                  <a:gd name="T119" fmla="*/ 610 h 644"/>
                  <a:gd name="T120" fmla="*/ 126 w 280"/>
                  <a:gd name="T121" fmla="*/ 636 h 644"/>
                  <a:gd name="T122" fmla="*/ 126 w 280"/>
                  <a:gd name="T123" fmla="*/ 64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 h="644">
                    <a:moveTo>
                      <a:pt x="24" y="358"/>
                    </a:moveTo>
                    <a:lnTo>
                      <a:pt x="24" y="354"/>
                    </a:lnTo>
                    <a:lnTo>
                      <a:pt x="24" y="350"/>
                    </a:lnTo>
                    <a:lnTo>
                      <a:pt x="24" y="346"/>
                    </a:lnTo>
                    <a:lnTo>
                      <a:pt x="28" y="346"/>
                    </a:lnTo>
                    <a:lnTo>
                      <a:pt x="28" y="342"/>
                    </a:lnTo>
                    <a:lnTo>
                      <a:pt x="24" y="342"/>
                    </a:lnTo>
                    <a:lnTo>
                      <a:pt x="28" y="338"/>
                    </a:lnTo>
                    <a:lnTo>
                      <a:pt x="28" y="334"/>
                    </a:lnTo>
                    <a:lnTo>
                      <a:pt x="28" y="330"/>
                    </a:lnTo>
                    <a:lnTo>
                      <a:pt x="28" y="328"/>
                    </a:lnTo>
                    <a:lnTo>
                      <a:pt x="28" y="330"/>
                    </a:lnTo>
                    <a:lnTo>
                      <a:pt x="30" y="330"/>
                    </a:lnTo>
                    <a:lnTo>
                      <a:pt x="30" y="328"/>
                    </a:lnTo>
                    <a:lnTo>
                      <a:pt x="30" y="324"/>
                    </a:lnTo>
                    <a:lnTo>
                      <a:pt x="30" y="320"/>
                    </a:lnTo>
                    <a:lnTo>
                      <a:pt x="30" y="316"/>
                    </a:lnTo>
                    <a:lnTo>
                      <a:pt x="34" y="316"/>
                    </a:lnTo>
                    <a:lnTo>
                      <a:pt x="34" y="312"/>
                    </a:lnTo>
                    <a:lnTo>
                      <a:pt x="38" y="312"/>
                    </a:lnTo>
                    <a:lnTo>
                      <a:pt x="38" y="308"/>
                    </a:lnTo>
                    <a:lnTo>
                      <a:pt x="38" y="304"/>
                    </a:lnTo>
                    <a:lnTo>
                      <a:pt x="38" y="302"/>
                    </a:lnTo>
                    <a:lnTo>
                      <a:pt x="34" y="298"/>
                    </a:lnTo>
                    <a:lnTo>
                      <a:pt x="34" y="294"/>
                    </a:lnTo>
                    <a:lnTo>
                      <a:pt x="34" y="290"/>
                    </a:lnTo>
                    <a:lnTo>
                      <a:pt x="34" y="286"/>
                    </a:lnTo>
                    <a:lnTo>
                      <a:pt x="34" y="282"/>
                    </a:lnTo>
                    <a:lnTo>
                      <a:pt x="34" y="278"/>
                    </a:lnTo>
                    <a:lnTo>
                      <a:pt x="34" y="274"/>
                    </a:lnTo>
                    <a:lnTo>
                      <a:pt x="34" y="272"/>
                    </a:lnTo>
                    <a:lnTo>
                      <a:pt x="38" y="268"/>
                    </a:lnTo>
                    <a:lnTo>
                      <a:pt x="38" y="272"/>
                    </a:lnTo>
                    <a:lnTo>
                      <a:pt x="42" y="268"/>
                    </a:lnTo>
                    <a:lnTo>
                      <a:pt x="42" y="264"/>
                    </a:lnTo>
                    <a:lnTo>
                      <a:pt x="46" y="264"/>
                    </a:lnTo>
                    <a:lnTo>
                      <a:pt x="46" y="260"/>
                    </a:lnTo>
                    <a:lnTo>
                      <a:pt x="46" y="256"/>
                    </a:lnTo>
                    <a:lnTo>
                      <a:pt x="46" y="252"/>
                    </a:lnTo>
                    <a:lnTo>
                      <a:pt x="46" y="248"/>
                    </a:lnTo>
                    <a:lnTo>
                      <a:pt x="42" y="248"/>
                    </a:lnTo>
                    <a:lnTo>
                      <a:pt x="42" y="246"/>
                    </a:lnTo>
                    <a:lnTo>
                      <a:pt x="46" y="246"/>
                    </a:lnTo>
                    <a:lnTo>
                      <a:pt x="46" y="242"/>
                    </a:lnTo>
                    <a:lnTo>
                      <a:pt x="46" y="238"/>
                    </a:lnTo>
                    <a:lnTo>
                      <a:pt x="46" y="234"/>
                    </a:lnTo>
                    <a:lnTo>
                      <a:pt x="50" y="234"/>
                    </a:lnTo>
                    <a:lnTo>
                      <a:pt x="50" y="230"/>
                    </a:lnTo>
                    <a:lnTo>
                      <a:pt x="50" y="226"/>
                    </a:lnTo>
                    <a:lnTo>
                      <a:pt x="54" y="226"/>
                    </a:lnTo>
                    <a:lnTo>
                      <a:pt x="54" y="222"/>
                    </a:lnTo>
                    <a:lnTo>
                      <a:pt x="54" y="218"/>
                    </a:lnTo>
                    <a:lnTo>
                      <a:pt x="54" y="216"/>
                    </a:lnTo>
                    <a:lnTo>
                      <a:pt x="54" y="212"/>
                    </a:lnTo>
                    <a:lnTo>
                      <a:pt x="54" y="208"/>
                    </a:lnTo>
                    <a:lnTo>
                      <a:pt x="50" y="208"/>
                    </a:lnTo>
                    <a:lnTo>
                      <a:pt x="50" y="204"/>
                    </a:lnTo>
                    <a:lnTo>
                      <a:pt x="50" y="200"/>
                    </a:lnTo>
                    <a:lnTo>
                      <a:pt x="50" y="196"/>
                    </a:lnTo>
                    <a:lnTo>
                      <a:pt x="50" y="192"/>
                    </a:lnTo>
                    <a:lnTo>
                      <a:pt x="46" y="192"/>
                    </a:lnTo>
                    <a:lnTo>
                      <a:pt x="46" y="190"/>
                    </a:lnTo>
                    <a:lnTo>
                      <a:pt x="46" y="186"/>
                    </a:lnTo>
                    <a:lnTo>
                      <a:pt x="46" y="182"/>
                    </a:lnTo>
                    <a:lnTo>
                      <a:pt x="42" y="178"/>
                    </a:lnTo>
                    <a:lnTo>
                      <a:pt x="42" y="174"/>
                    </a:lnTo>
                    <a:lnTo>
                      <a:pt x="42" y="170"/>
                    </a:lnTo>
                    <a:lnTo>
                      <a:pt x="46" y="170"/>
                    </a:lnTo>
                    <a:lnTo>
                      <a:pt x="46" y="166"/>
                    </a:lnTo>
                    <a:lnTo>
                      <a:pt x="46" y="162"/>
                    </a:lnTo>
                    <a:lnTo>
                      <a:pt x="46" y="160"/>
                    </a:lnTo>
                    <a:lnTo>
                      <a:pt x="50" y="160"/>
                    </a:lnTo>
                    <a:lnTo>
                      <a:pt x="50" y="156"/>
                    </a:lnTo>
                    <a:lnTo>
                      <a:pt x="54" y="156"/>
                    </a:lnTo>
                    <a:lnTo>
                      <a:pt x="54" y="152"/>
                    </a:lnTo>
                    <a:lnTo>
                      <a:pt x="54" y="148"/>
                    </a:lnTo>
                    <a:lnTo>
                      <a:pt x="54" y="144"/>
                    </a:lnTo>
                    <a:lnTo>
                      <a:pt x="50" y="140"/>
                    </a:lnTo>
                    <a:lnTo>
                      <a:pt x="54" y="140"/>
                    </a:lnTo>
                    <a:lnTo>
                      <a:pt x="50" y="140"/>
                    </a:lnTo>
                    <a:lnTo>
                      <a:pt x="50" y="136"/>
                    </a:lnTo>
                    <a:lnTo>
                      <a:pt x="54" y="134"/>
                    </a:lnTo>
                    <a:lnTo>
                      <a:pt x="54" y="130"/>
                    </a:lnTo>
                    <a:lnTo>
                      <a:pt x="54" y="126"/>
                    </a:lnTo>
                    <a:lnTo>
                      <a:pt x="54" y="122"/>
                    </a:lnTo>
                    <a:lnTo>
                      <a:pt x="56" y="122"/>
                    </a:lnTo>
                    <a:lnTo>
                      <a:pt x="56" y="118"/>
                    </a:lnTo>
                    <a:lnTo>
                      <a:pt x="60" y="114"/>
                    </a:lnTo>
                    <a:lnTo>
                      <a:pt x="60" y="110"/>
                    </a:lnTo>
                    <a:lnTo>
                      <a:pt x="64" y="110"/>
                    </a:lnTo>
                    <a:lnTo>
                      <a:pt x="64" y="106"/>
                    </a:lnTo>
                    <a:lnTo>
                      <a:pt x="64" y="104"/>
                    </a:lnTo>
                    <a:lnTo>
                      <a:pt x="68" y="100"/>
                    </a:lnTo>
                    <a:lnTo>
                      <a:pt x="68" y="96"/>
                    </a:lnTo>
                    <a:lnTo>
                      <a:pt x="72" y="96"/>
                    </a:lnTo>
                    <a:lnTo>
                      <a:pt x="76" y="96"/>
                    </a:lnTo>
                    <a:lnTo>
                      <a:pt x="76" y="92"/>
                    </a:lnTo>
                    <a:lnTo>
                      <a:pt x="72" y="88"/>
                    </a:lnTo>
                    <a:lnTo>
                      <a:pt x="72" y="84"/>
                    </a:lnTo>
                    <a:lnTo>
                      <a:pt x="72" y="82"/>
                    </a:lnTo>
                    <a:lnTo>
                      <a:pt x="72" y="78"/>
                    </a:lnTo>
                    <a:lnTo>
                      <a:pt x="72" y="74"/>
                    </a:lnTo>
                    <a:lnTo>
                      <a:pt x="72" y="70"/>
                    </a:lnTo>
                    <a:lnTo>
                      <a:pt x="72" y="66"/>
                    </a:lnTo>
                    <a:lnTo>
                      <a:pt x="72" y="64"/>
                    </a:lnTo>
                    <a:lnTo>
                      <a:pt x="76" y="60"/>
                    </a:lnTo>
                    <a:lnTo>
                      <a:pt x="72" y="56"/>
                    </a:lnTo>
                    <a:lnTo>
                      <a:pt x="72" y="52"/>
                    </a:lnTo>
                    <a:lnTo>
                      <a:pt x="72" y="48"/>
                    </a:lnTo>
                    <a:lnTo>
                      <a:pt x="76" y="48"/>
                    </a:lnTo>
                    <a:lnTo>
                      <a:pt x="80" y="44"/>
                    </a:lnTo>
                    <a:lnTo>
                      <a:pt x="82" y="44"/>
                    </a:lnTo>
                    <a:lnTo>
                      <a:pt x="86" y="44"/>
                    </a:lnTo>
                    <a:lnTo>
                      <a:pt x="86" y="40"/>
                    </a:lnTo>
                    <a:lnTo>
                      <a:pt x="90" y="36"/>
                    </a:lnTo>
                    <a:lnTo>
                      <a:pt x="90" y="34"/>
                    </a:lnTo>
                    <a:lnTo>
                      <a:pt x="90" y="30"/>
                    </a:lnTo>
                    <a:lnTo>
                      <a:pt x="90" y="26"/>
                    </a:lnTo>
                    <a:lnTo>
                      <a:pt x="94" y="26"/>
                    </a:lnTo>
                    <a:lnTo>
                      <a:pt x="94" y="22"/>
                    </a:lnTo>
                    <a:lnTo>
                      <a:pt x="90" y="22"/>
                    </a:lnTo>
                    <a:lnTo>
                      <a:pt x="90" y="18"/>
                    </a:lnTo>
                    <a:lnTo>
                      <a:pt x="94" y="18"/>
                    </a:lnTo>
                    <a:lnTo>
                      <a:pt x="94" y="14"/>
                    </a:lnTo>
                    <a:lnTo>
                      <a:pt x="98" y="14"/>
                    </a:lnTo>
                    <a:lnTo>
                      <a:pt x="98" y="10"/>
                    </a:lnTo>
                    <a:lnTo>
                      <a:pt x="98" y="6"/>
                    </a:lnTo>
                    <a:lnTo>
                      <a:pt x="102" y="6"/>
                    </a:lnTo>
                    <a:lnTo>
                      <a:pt x="102" y="4"/>
                    </a:lnTo>
                    <a:lnTo>
                      <a:pt x="106" y="4"/>
                    </a:lnTo>
                    <a:lnTo>
                      <a:pt x="106" y="0"/>
                    </a:lnTo>
                    <a:lnTo>
                      <a:pt x="106" y="4"/>
                    </a:lnTo>
                    <a:lnTo>
                      <a:pt x="108" y="4"/>
                    </a:lnTo>
                    <a:lnTo>
                      <a:pt x="108" y="6"/>
                    </a:lnTo>
                    <a:lnTo>
                      <a:pt x="112" y="6"/>
                    </a:lnTo>
                    <a:lnTo>
                      <a:pt x="120" y="6"/>
                    </a:lnTo>
                    <a:lnTo>
                      <a:pt x="122" y="6"/>
                    </a:lnTo>
                    <a:lnTo>
                      <a:pt x="126" y="6"/>
                    </a:lnTo>
                    <a:lnTo>
                      <a:pt x="126" y="10"/>
                    </a:lnTo>
                    <a:lnTo>
                      <a:pt x="126" y="14"/>
                    </a:lnTo>
                    <a:lnTo>
                      <a:pt x="126" y="18"/>
                    </a:lnTo>
                    <a:lnTo>
                      <a:pt x="130" y="18"/>
                    </a:lnTo>
                    <a:lnTo>
                      <a:pt x="130" y="22"/>
                    </a:lnTo>
                    <a:lnTo>
                      <a:pt x="130" y="18"/>
                    </a:lnTo>
                    <a:lnTo>
                      <a:pt x="130" y="14"/>
                    </a:lnTo>
                    <a:lnTo>
                      <a:pt x="134" y="10"/>
                    </a:lnTo>
                    <a:lnTo>
                      <a:pt x="134" y="6"/>
                    </a:lnTo>
                    <a:lnTo>
                      <a:pt x="138" y="6"/>
                    </a:lnTo>
                    <a:lnTo>
                      <a:pt x="142" y="6"/>
                    </a:lnTo>
                    <a:lnTo>
                      <a:pt x="146" y="6"/>
                    </a:lnTo>
                    <a:lnTo>
                      <a:pt x="150" y="6"/>
                    </a:lnTo>
                    <a:lnTo>
                      <a:pt x="152" y="6"/>
                    </a:lnTo>
                    <a:lnTo>
                      <a:pt x="152" y="10"/>
                    </a:lnTo>
                    <a:lnTo>
                      <a:pt x="156" y="10"/>
                    </a:lnTo>
                    <a:lnTo>
                      <a:pt x="156" y="14"/>
                    </a:lnTo>
                    <a:lnTo>
                      <a:pt x="160" y="14"/>
                    </a:lnTo>
                    <a:lnTo>
                      <a:pt x="160" y="18"/>
                    </a:lnTo>
                    <a:lnTo>
                      <a:pt x="164" y="22"/>
                    </a:lnTo>
                    <a:lnTo>
                      <a:pt x="164" y="26"/>
                    </a:lnTo>
                    <a:lnTo>
                      <a:pt x="168" y="26"/>
                    </a:lnTo>
                    <a:lnTo>
                      <a:pt x="168" y="30"/>
                    </a:lnTo>
                    <a:lnTo>
                      <a:pt x="172" y="30"/>
                    </a:lnTo>
                    <a:lnTo>
                      <a:pt x="172" y="34"/>
                    </a:lnTo>
                    <a:lnTo>
                      <a:pt x="176" y="34"/>
                    </a:lnTo>
                    <a:lnTo>
                      <a:pt x="176" y="36"/>
                    </a:lnTo>
                    <a:lnTo>
                      <a:pt x="178" y="36"/>
                    </a:lnTo>
                    <a:lnTo>
                      <a:pt x="182" y="36"/>
                    </a:lnTo>
                    <a:lnTo>
                      <a:pt x="182" y="40"/>
                    </a:lnTo>
                    <a:lnTo>
                      <a:pt x="186" y="40"/>
                    </a:lnTo>
                    <a:lnTo>
                      <a:pt x="190" y="40"/>
                    </a:lnTo>
                    <a:lnTo>
                      <a:pt x="198" y="44"/>
                    </a:lnTo>
                    <a:lnTo>
                      <a:pt x="198" y="48"/>
                    </a:lnTo>
                    <a:lnTo>
                      <a:pt x="202" y="48"/>
                    </a:lnTo>
                    <a:lnTo>
                      <a:pt x="202" y="52"/>
                    </a:lnTo>
                    <a:lnTo>
                      <a:pt x="204" y="52"/>
                    </a:lnTo>
                    <a:lnTo>
                      <a:pt x="208" y="56"/>
                    </a:lnTo>
                    <a:lnTo>
                      <a:pt x="212" y="56"/>
                    </a:lnTo>
                    <a:lnTo>
                      <a:pt x="216" y="60"/>
                    </a:lnTo>
                    <a:lnTo>
                      <a:pt x="220" y="60"/>
                    </a:lnTo>
                    <a:lnTo>
                      <a:pt x="224" y="64"/>
                    </a:lnTo>
                    <a:lnTo>
                      <a:pt x="224" y="66"/>
                    </a:lnTo>
                    <a:lnTo>
                      <a:pt x="228" y="66"/>
                    </a:lnTo>
                    <a:lnTo>
                      <a:pt x="228" y="70"/>
                    </a:lnTo>
                    <a:lnTo>
                      <a:pt x="224" y="70"/>
                    </a:lnTo>
                    <a:lnTo>
                      <a:pt x="224" y="74"/>
                    </a:lnTo>
                    <a:lnTo>
                      <a:pt x="220" y="74"/>
                    </a:lnTo>
                    <a:lnTo>
                      <a:pt x="220" y="78"/>
                    </a:lnTo>
                    <a:lnTo>
                      <a:pt x="216" y="82"/>
                    </a:lnTo>
                    <a:lnTo>
                      <a:pt x="216" y="84"/>
                    </a:lnTo>
                    <a:lnTo>
                      <a:pt x="216" y="88"/>
                    </a:lnTo>
                    <a:lnTo>
                      <a:pt x="216" y="92"/>
                    </a:lnTo>
                    <a:lnTo>
                      <a:pt x="212" y="92"/>
                    </a:lnTo>
                    <a:lnTo>
                      <a:pt x="212" y="96"/>
                    </a:lnTo>
                    <a:lnTo>
                      <a:pt x="208" y="96"/>
                    </a:lnTo>
                    <a:lnTo>
                      <a:pt x="212" y="100"/>
                    </a:lnTo>
                    <a:lnTo>
                      <a:pt x="216" y="100"/>
                    </a:lnTo>
                    <a:lnTo>
                      <a:pt x="220" y="100"/>
                    </a:lnTo>
                    <a:lnTo>
                      <a:pt x="224" y="100"/>
                    </a:lnTo>
                    <a:lnTo>
                      <a:pt x="228" y="104"/>
                    </a:lnTo>
                    <a:lnTo>
                      <a:pt x="230" y="104"/>
                    </a:lnTo>
                    <a:lnTo>
                      <a:pt x="234" y="104"/>
                    </a:lnTo>
                    <a:lnTo>
                      <a:pt x="238" y="104"/>
                    </a:lnTo>
                    <a:lnTo>
                      <a:pt x="242" y="104"/>
                    </a:lnTo>
                    <a:lnTo>
                      <a:pt x="242" y="100"/>
                    </a:lnTo>
                    <a:lnTo>
                      <a:pt x="246" y="100"/>
                    </a:lnTo>
                    <a:lnTo>
                      <a:pt x="250" y="100"/>
                    </a:lnTo>
                    <a:lnTo>
                      <a:pt x="250" y="104"/>
                    </a:lnTo>
                    <a:lnTo>
                      <a:pt x="254" y="104"/>
                    </a:lnTo>
                    <a:lnTo>
                      <a:pt x="254" y="100"/>
                    </a:lnTo>
                    <a:lnTo>
                      <a:pt x="254" y="96"/>
                    </a:lnTo>
                    <a:lnTo>
                      <a:pt x="258" y="92"/>
                    </a:lnTo>
                    <a:lnTo>
                      <a:pt x="260" y="92"/>
                    </a:lnTo>
                    <a:lnTo>
                      <a:pt x="260" y="88"/>
                    </a:lnTo>
                    <a:lnTo>
                      <a:pt x="264" y="88"/>
                    </a:lnTo>
                    <a:lnTo>
                      <a:pt x="264" y="84"/>
                    </a:lnTo>
                    <a:lnTo>
                      <a:pt x="268" y="82"/>
                    </a:lnTo>
                    <a:lnTo>
                      <a:pt x="268" y="78"/>
                    </a:lnTo>
                    <a:lnTo>
                      <a:pt x="268" y="74"/>
                    </a:lnTo>
                    <a:lnTo>
                      <a:pt x="268" y="70"/>
                    </a:lnTo>
                    <a:lnTo>
                      <a:pt x="272" y="70"/>
                    </a:lnTo>
                    <a:lnTo>
                      <a:pt x="272" y="66"/>
                    </a:lnTo>
                    <a:lnTo>
                      <a:pt x="276" y="66"/>
                    </a:lnTo>
                    <a:lnTo>
                      <a:pt x="280" y="70"/>
                    </a:lnTo>
                    <a:lnTo>
                      <a:pt x="280" y="74"/>
                    </a:lnTo>
                    <a:lnTo>
                      <a:pt x="280" y="78"/>
                    </a:lnTo>
                    <a:lnTo>
                      <a:pt x="280" y="82"/>
                    </a:lnTo>
                    <a:lnTo>
                      <a:pt x="280" y="84"/>
                    </a:lnTo>
                    <a:lnTo>
                      <a:pt x="280" y="88"/>
                    </a:lnTo>
                    <a:lnTo>
                      <a:pt x="280" y="92"/>
                    </a:lnTo>
                    <a:lnTo>
                      <a:pt x="280" y="96"/>
                    </a:lnTo>
                    <a:lnTo>
                      <a:pt x="276" y="96"/>
                    </a:lnTo>
                    <a:lnTo>
                      <a:pt x="276" y="100"/>
                    </a:lnTo>
                    <a:lnTo>
                      <a:pt x="272" y="100"/>
                    </a:lnTo>
                    <a:lnTo>
                      <a:pt x="272" y="104"/>
                    </a:lnTo>
                    <a:lnTo>
                      <a:pt x="268" y="104"/>
                    </a:lnTo>
                    <a:lnTo>
                      <a:pt x="264" y="104"/>
                    </a:lnTo>
                    <a:lnTo>
                      <a:pt x="264" y="106"/>
                    </a:lnTo>
                    <a:lnTo>
                      <a:pt x="260" y="110"/>
                    </a:lnTo>
                    <a:lnTo>
                      <a:pt x="258" y="110"/>
                    </a:lnTo>
                    <a:lnTo>
                      <a:pt x="258" y="114"/>
                    </a:lnTo>
                    <a:lnTo>
                      <a:pt x="254" y="114"/>
                    </a:lnTo>
                    <a:lnTo>
                      <a:pt x="250" y="114"/>
                    </a:lnTo>
                    <a:lnTo>
                      <a:pt x="250" y="118"/>
                    </a:lnTo>
                    <a:lnTo>
                      <a:pt x="254" y="118"/>
                    </a:lnTo>
                    <a:lnTo>
                      <a:pt x="250" y="118"/>
                    </a:lnTo>
                    <a:lnTo>
                      <a:pt x="250" y="122"/>
                    </a:lnTo>
                    <a:lnTo>
                      <a:pt x="246" y="122"/>
                    </a:lnTo>
                    <a:lnTo>
                      <a:pt x="246" y="126"/>
                    </a:lnTo>
                    <a:lnTo>
                      <a:pt x="242" y="126"/>
                    </a:lnTo>
                    <a:lnTo>
                      <a:pt x="242" y="130"/>
                    </a:lnTo>
                    <a:lnTo>
                      <a:pt x="242" y="134"/>
                    </a:lnTo>
                    <a:lnTo>
                      <a:pt x="238" y="134"/>
                    </a:lnTo>
                    <a:lnTo>
                      <a:pt x="238" y="136"/>
                    </a:lnTo>
                    <a:lnTo>
                      <a:pt x="234" y="140"/>
                    </a:lnTo>
                    <a:lnTo>
                      <a:pt x="234" y="144"/>
                    </a:lnTo>
                    <a:lnTo>
                      <a:pt x="230" y="144"/>
                    </a:lnTo>
                    <a:lnTo>
                      <a:pt x="228" y="148"/>
                    </a:lnTo>
                    <a:lnTo>
                      <a:pt x="228" y="152"/>
                    </a:lnTo>
                    <a:lnTo>
                      <a:pt x="224" y="152"/>
                    </a:lnTo>
                    <a:lnTo>
                      <a:pt x="224" y="156"/>
                    </a:lnTo>
                    <a:lnTo>
                      <a:pt x="220" y="160"/>
                    </a:lnTo>
                    <a:lnTo>
                      <a:pt x="224" y="162"/>
                    </a:lnTo>
                    <a:lnTo>
                      <a:pt x="220" y="166"/>
                    </a:lnTo>
                    <a:lnTo>
                      <a:pt x="220" y="170"/>
                    </a:lnTo>
                    <a:lnTo>
                      <a:pt x="220" y="174"/>
                    </a:lnTo>
                    <a:lnTo>
                      <a:pt x="220" y="178"/>
                    </a:lnTo>
                    <a:lnTo>
                      <a:pt x="220" y="182"/>
                    </a:lnTo>
                    <a:lnTo>
                      <a:pt x="216" y="182"/>
                    </a:lnTo>
                    <a:lnTo>
                      <a:pt x="216" y="186"/>
                    </a:lnTo>
                    <a:lnTo>
                      <a:pt x="216" y="190"/>
                    </a:lnTo>
                    <a:lnTo>
                      <a:pt x="220" y="190"/>
                    </a:lnTo>
                    <a:lnTo>
                      <a:pt x="220" y="192"/>
                    </a:lnTo>
                    <a:lnTo>
                      <a:pt x="216" y="192"/>
                    </a:lnTo>
                    <a:lnTo>
                      <a:pt x="216" y="196"/>
                    </a:lnTo>
                    <a:lnTo>
                      <a:pt x="216" y="200"/>
                    </a:lnTo>
                    <a:lnTo>
                      <a:pt x="216" y="204"/>
                    </a:lnTo>
                    <a:lnTo>
                      <a:pt x="212" y="204"/>
                    </a:lnTo>
                    <a:lnTo>
                      <a:pt x="212" y="208"/>
                    </a:lnTo>
                    <a:lnTo>
                      <a:pt x="212" y="212"/>
                    </a:lnTo>
                    <a:lnTo>
                      <a:pt x="212" y="216"/>
                    </a:lnTo>
                    <a:lnTo>
                      <a:pt x="212" y="218"/>
                    </a:lnTo>
                    <a:lnTo>
                      <a:pt x="212" y="222"/>
                    </a:lnTo>
                    <a:lnTo>
                      <a:pt x="212" y="226"/>
                    </a:lnTo>
                    <a:lnTo>
                      <a:pt x="212" y="230"/>
                    </a:lnTo>
                    <a:lnTo>
                      <a:pt x="212" y="234"/>
                    </a:lnTo>
                    <a:lnTo>
                      <a:pt x="216" y="234"/>
                    </a:lnTo>
                    <a:lnTo>
                      <a:pt x="216" y="238"/>
                    </a:lnTo>
                    <a:lnTo>
                      <a:pt x="220" y="238"/>
                    </a:lnTo>
                    <a:lnTo>
                      <a:pt x="224" y="238"/>
                    </a:lnTo>
                    <a:lnTo>
                      <a:pt x="228" y="242"/>
                    </a:lnTo>
                    <a:lnTo>
                      <a:pt x="228" y="246"/>
                    </a:lnTo>
                    <a:lnTo>
                      <a:pt x="230" y="246"/>
                    </a:lnTo>
                    <a:lnTo>
                      <a:pt x="230" y="248"/>
                    </a:lnTo>
                    <a:lnTo>
                      <a:pt x="230" y="252"/>
                    </a:lnTo>
                    <a:lnTo>
                      <a:pt x="228" y="256"/>
                    </a:lnTo>
                    <a:lnTo>
                      <a:pt x="228" y="260"/>
                    </a:lnTo>
                    <a:lnTo>
                      <a:pt x="230" y="264"/>
                    </a:lnTo>
                    <a:lnTo>
                      <a:pt x="230" y="268"/>
                    </a:lnTo>
                    <a:lnTo>
                      <a:pt x="234" y="268"/>
                    </a:lnTo>
                    <a:lnTo>
                      <a:pt x="238" y="268"/>
                    </a:lnTo>
                    <a:lnTo>
                      <a:pt x="238" y="272"/>
                    </a:lnTo>
                    <a:lnTo>
                      <a:pt x="238" y="274"/>
                    </a:lnTo>
                    <a:lnTo>
                      <a:pt x="238" y="278"/>
                    </a:lnTo>
                    <a:lnTo>
                      <a:pt x="234" y="282"/>
                    </a:lnTo>
                    <a:lnTo>
                      <a:pt x="234" y="286"/>
                    </a:lnTo>
                    <a:lnTo>
                      <a:pt x="230" y="286"/>
                    </a:lnTo>
                    <a:lnTo>
                      <a:pt x="230" y="290"/>
                    </a:lnTo>
                    <a:lnTo>
                      <a:pt x="228" y="294"/>
                    </a:lnTo>
                    <a:lnTo>
                      <a:pt x="228" y="298"/>
                    </a:lnTo>
                    <a:lnTo>
                      <a:pt x="228" y="302"/>
                    </a:lnTo>
                    <a:lnTo>
                      <a:pt x="224" y="302"/>
                    </a:lnTo>
                    <a:lnTo>
                      <a:pt x="224" y="304"/>
                    </a:lnTo>
                    <a:lnTo>
                      <a:pt x="216" y="304"/>
                    </a:lnTo>
                    <a:lnTo>
                      <a:pt x="216" y="308"/>
                    </a:lnTo>
                    <a:lnTo>
                      <a:pt x="208" y="308"/>
                    </a:lnTo>
                    <a:lnTo>
                      <a:pt x="204" y="312"/>
                    </a:lnTo>
                    <a:lnTo>
                      <a:pt x="202" y="312"/>
                    </a:lnTo>
                    <a:lnTo>
                      <a:pt x="198" y="312"/>
                    </a:lnTo>
                    <a:lnTo>
                      <a:pt x="194" y="316"/>
                    </a:lnTo>
                    <a:lnTo>
                      <a:pt x="190" y="316"/>
                    </a:lnTo>
                    <a:lnTo>
                      <a:pt x="186" y="316"/>
                    </a:lnTo>
                    <a:lnTo>
                      <a:pt x="182" y="316"/>
                    </a:lnTo>
                    <a:lnTo>
                      <a:pt x="178" y="316"/>
                    </a:lnTo>
                    <a:lnTo>
                      <a:pt x="176" y="316"/>
                    </a:lnTo>
                    <a:lnTo>
                      <a:pt x="172" y="316"/>
                    </a:lnTo>
                    <a:lnTo>
                      <a:pt x="168" y="316"/>
                    </a:lnTo>
                    <a:lnTo>
                      <a:pt x="164" y="316"/>
                    </a:lnTo>
                    <a:lnTo>
                      <a:pt x="160" y="316"/>
                    </a:lnTo>
                    <a:lnTo>
                      <a:pt x="160" y="312"/>
                    </a:lnTo>
                    <a:lnTo>
                      <a:pt x="156" y="312"/>
                    </a:lnTo>
                    <a:lnTo>
                      <a:pt x="156" y="316"/>
                    </a:lnTo>
                    <a:lnTo>
                      <a:pt x="160" y="316"/>
                    </a:lnTo>
                    <a:lnTo>
                      <a:pt x="160" y="320"/>
                    </a:lnTo>
                    <a:lnTo>
                      <a:pt x="156" y="320"/>
                    </a:lnTo>
                    <a:lnTo>
                      <a:pt x="156" y="324"/>
                    </a:lnTo>
                    <a:lnTo>
                      <a:pt x="160" y="324"/>
                    </a:lnTo>
                    <a:lnTo>
                      <a:pt x="164" y="324"/>
                    </a:lnTo>
                    <a:lnTo>
                      <a:pt x="164" y="328"/>
                    </a:lnTo>
                    <a:lnTo>
                      <a:pt x="160" y="324"/>
                    </a:lnTo>
                    <a:lnTo>
                      <a:pt x="160" y="328"/>
                    </a:lnTo>
                    <a:lnTo>
                      <a:pt x="160" y="330"/>
                    </a:lnTo>
                    <a:lnTo>
                      <a:pt x="160" y="334"/>
                    </a:lnTo>
                    <a:lnTo>
                      <a:pt x="156" y="338"/>
                    </a:lnTo>
                    <a:lnTo>
                      <a:pt x="156" y="342"/>
                    </a:lnTo>
                    <a:lnTo>
                      <a:pt x="156" y="346"/>
                    </a:lnTo>
                    <a:lnTo>
                      <a:pt x="160" y="346"/>
                    </a:lnTo>
                    <a:lnTo>
                      <a:pt x="160" y="350"/>
                    </a:lnTo>
                    <a:lnTo>
                      <a:pt x="156" y="350"/>
                    </a:lnTo>
                    <a:lnTo>
                      <a:pt x="160" y="350"/>
                    </a:lnTo>
                    <a:lnTo>
                      <a:pt x="160" y="354"/>
                    </a:lnTo>
                    <a:lnTo>
                      <a:pt x="156" y="354"/>
                    </a:lnTo>
                    <a:lnTo>
                      <a:pt x="152" y="358"/>
                    </a:lnTo>
                    <a:lnTo>
                      <a:pt x="150" y="358"/>
                    </a:lnTo>
                    <a:lnTo>
                      <a:pt x="150" y="360"/>
                    </a:lnTo>
                    <a:lnTo>
                      <a:pt x="146" y="360"/>
                    </a:lnTo>
                    <a:lnTo>
                      <a:pt x="142" y="360"/>
                    </a:lnTo>
                    <a:lnTo>
                      <a:pt x="138" y="360"/>
                    </a:lnTo>
                    <a:lnTo>
                      <a:pt x="138" y="358"/>
                    </a:lnTo>
                    <a:lnTo>
                      <a:pt x="134" y="358"/>
                    </a:lnTo>
                    <a:lnTo>
                      <a:pt x="130" y="358"/>
                    </a:lnTo>
                    <a:lnTo>
                      <a:pt x="126" y="354"/>
                    </a:lnTo>
                    <a:lnTo>
                      <a:pt x="122" y="354"/>
                    </a:lnTo>
                    <a:lnTo>
                      <a:pt x="122" y="350"/>
                    </a:lnTo>
                    <a:lnTo>
                      <a:pt x="120" y="350"/>
                    </a:lnTo>
                    <a:lnTo>
                      <a:pt x="120" y="354"/>
                    </a:lnTo>
                    <a:lnTo>
                      <a:pt x="120" y="358"/>
                    </a:lnTo>
                    <a:lnTo>
                      <a:pt x="120" y="360"/>
                    </a:lnTo>
                    <a:lnTo>
                      <a:pt x="120" y="364"/>
                    </a:lnTo>
                    <a:lnTo>
                      <a:pt x="120" y="368"/>
                    </a:lnTo>
                    <a:lnTo>
                      <a:pt x="120" y="372"/>
                    </a:lnTo>
                    <a:lnTo>
                      <a:pt x="120" y="376"/>
                    </a:lnTo>
                    <a:lnTo>
                      <a:pt x="120" y="380"/>
                    </a:lnTo>
                    <a:lnTo>
                      <a:pt x="122" y="380"/>
                    </a:lnTo>
                    <a:lnTo>
                      <a:pt x="126" y="380"/>
                    </a:lnTo>
                    <a:lnTo>
                      <a:pt x="126" y="384"/>
                    </a:lnTo>
                    <a:lnTo>
                      <a:pt x="134" y="384"/>
                    </a:lnTo>
                    <a:lnTo>
                      <a:pt x="134" y="380"/>
                    </a:lnTo>
                    <a:lnTo>
                      <a:pt x="130" y="380"/>
                    </a:lnTo>
                    <a:lnTo>
                      <a:pt x="134" y="380"/>
                    </a:lnTo>
                    <a:lnTo>
                      <a:pt x="138" y="380"/>
                    </a:lnTo>
                    <a:lnTo>
                      <a:pt x="138" y="376"/>
                    </a:lnTo>
                    <a:lnTo>
                      <a:pt x="138" y="380"/>
                    </a:lnTo>
                    <a:lnTo>
                      <a:pt x="142" y="380"/>
                    </a:lnTo>
                    <a:lnTo>
                      <a:pt x="142" y="384"/>
                    </a:lnTo>
                    <a:lnTo>
                      <a:pt x="142" y="386"/>
                    </a:lnTo>
                    <a:lnTo>
                      <a:pt x="142" y="390"/>
                    </a:lnTo>
                    <a:lnTo>
                      <a:pt x="138" y="390"/>
                    </a:lnTo>
                    <a:lnTo>
                      <a:pt x="134" y="394"/>
                    </a:lnTo>
                    <a:lnTo>
                      <a:pt x="130" y="390"/>
                    </a:lnTo>
                    <a:lnTo>
                      <a:pt x="130" y="386"/>
                    </a:lnTo>
                    <a:lnTo>
                      <a:pt x="126" y="386"/>
                    </a:lnTo>
                    <a:lnTo>
                      <a:pt x="122" y="386"/>
                    </a:lnTo>
                    <a:lnTo>
                      <a:pt x="120" y="390"/>
                    </a:lnTo>
                    <a:lnTo>
                      <a:pt x="122" y="390"/>
                    </a:lnTo>
                    <a:lnTo>
                      <a:pt x="122" y="394"/>
                    </a:lnTo>
                    <a:lnTo>
                      <a:pt x="126" y="394"/>
                    </a:lnTo>
                    <a:lnTo>
                      <a:pt x="130" y="394"/>
                    </a:lnTo>
                    <a:lnTo>
                      <a:pt x="130" y="398"/>
                    </a:lnTo>
                    <a:lnTo>
                      <a:pt x="126" y="398"/>
                    </a:lnTo>
                    <a:lnTo>
                      <a:pt x="122" y="398"/>
                    </a:lnTo>
                    <a:lnTo>
                      <a:pt x="122" y="402"/>
                    </a:lnTo>
                    <a:lnTo>
                      <a:pt x="120" y="402"/>
                    </a:lnTo>
                    <a:lnTo>
                      <a:pt x="120" y="406"/>
                    </a:lnTo>
                    <a:lnTo>
                      <a:pt x="116" y="406"/>
                    </a:lnTo>
                    <a:lnTo>
                      <a:pt x="116" y="410"/>
                    </a:lnTo>
                    <a:lnTo>
                      <a:pt x="116" y="414"/>
                    </a:lnTo>
                    <a:lnTo>
                      <a:pt x="120" y="414"/>
                    </a:lnTo>
                    <a:lnTo>
                      <a:pt x="116" y="416"/>
                    </a:lnTo>
                    <a:lnTo>
                      <a:pt x="116" y="420"/>
                    </a:lnTo>
                    <a:lnTo>
                      <a:pt x="116" y="424"/>
                    </a:lnTo>
                    <a:lnTo>
                      <a:pt x="112" y="428"/>
                    </a:lnTo>
                    <a:lnTo>
                      <a:pt x="112" y="432"/>
                    </a:lnTo>
                    <a:lnTo>
                      <a:pt x="112" y="436"/>
                    </a:lnTo>
                    <a:lnTo>
                      <a:pt x="108" y="436"/>
                    </a:lnTo>
                    <a:lnTo>
                      <a:pt x="106" y="436"/>
                    </a:lnTo>
                    <a:lnTo>
                      <a:pt x="102" y="436"/>
                    </a:lnTo>
                    <a:lnTo>
                      <a:pt x="102" y="440"/>
                    </a:lnTo>
                    <a:lnTo>
                      <a:pt x="98" y="440"/>
                    </a:lnTo>
                    <a:lnTo>
                      <a:pt x="94" y="440"/>
                    </a:lnTo>
                    <a:lnTo>
                      <a:pt x="94" y="442"/>
                    </a:lnTo>
                    <a:lnTo>
                      <a:pt x="90" y="442"/>
                    </a:lnTo>
                    <a:lnTo>
                      <a:pt x="90" y="446"/>
                    </a:lnTo>
                    <a:lnTo>
                      <a:pt x="86" y="446"/>
                    </a:lnTo>
                    <a:lnTo>
                      <a:pt x="86" y="450"/>
                    </a:lnTo>
                    <a:lnTo>
                      <a:pt x="86" y="454"/>
                    </a:lnTo>
                    <a:lnTo>
                      <a:pt x="82" y="458"/>
                    </a:lnTo>
                    <a:lnTo>
                      <a:pt x="86" y="462"/>
                    </a:lnTo>
                    <a:lnTo>
                      <a:pt x="86" y="466"/>
                    </a:lnTo>
                    <a:lnTo>
                      <a:pt x="86" y="470"/>
                    </a:lnTo>
                    <a:lnTo>
                      <a:pt x="90" y="470"/>
                    </a:lnTo>
                    <a:lnTo>
                      <a:pt x="94" y="472"/>
                    </a:lnTo>
                    <a:lnTo>
                      <a:pt x="94" y="476"/>
                    </a:lnTo>
                    <a:lnTo>
                      <a:pt x="98" y="476"/>
                    </a:lnTo>
                    <a:lnTo>
                      <a:pt x="102" y="476"/>
                    </a:lnTo>
                    <a:lnTo>
                      <a:pt x="106" y="476"/>
                    </a:lnTo>
                    <a:lnTo>
                      <a:pt x="108" y="476"/>
                    </a:lnTo>
                    <a:lnTo>
                      <a:pt x="108" y="480"/>
                    </a:lnTo>
                    <a:lnTo>
                      <a:pt x="112" y="484"/>
                    </a:lnTo>
                    <a:lnTo>
                      <a:pt x="108" y="488"/>
                    </a:lnTo>
                    <a:lnTo>
                      <a:pt x="108" y="490"/>
                    </a:lnTo>
                    <a:lnTo>
                      <a:pt x="106" y="490"/>
                    </a:lnTo>
                    <a:lnTo>
                      <a:pt x="108" y="490"/>
                    </a:lnTo>
                    <a:lnTo>
                      <a:pt x="108" y="494"/>
                    </a:lnTo>
                    <a:lnTo>
                      <a:pt x="108" y="498"/>
                    </a:lnTo>
                    <a:lnTo>
                      <a:pt x="106" y="498"/>
                    </a:lnTo>
                    <a:lnTo>
                      <a:pt x="102" y="502"/>
                    </a:lnTo>
                    <a:lnTo>
                      <a:pt x="98" y="502"/>
                    </a:lnTo>
                    <a:lnTo>
                      <a:pt x="98" y="506"/>
                    </a:lnTo>
                    <a:lnTo>
                      <a:pt x="94" y="506"/>
                    </a:lnTo>
                    <a:lnTo>
                      <a:pt x="94" y="510"/>
                    </a:lnTo>
                    <a:lnTo>
                      <a:pt x="90" y="510"/>
                    </a:lnTo>
                    <a:lnTo>
                      <a:pt x="90" y="512"/>
                    </a:lnTo>
                    <a:lnTo>
                      <a:pt x="86" y="512"/>
                    </a:lnTo>
                    <a:lnTo>
                      <a:pt x="86" y="516"/>
                    </a:lnTo>
                    <a:lnTo>
                      <a:pt x="82" y="516"/>
                    </a:lnTo>
                    <a:lnTo>
                      <a:pt x="82" y="520"/>
                    </a:lnTo>
                    <a:lnTo>
                      <a:pt x="82" y="524"/>
                    </a:lnTo>
                    <a:lnTo>
                      <a:pt x="82" y="520"/>
                    </a:lnTo>
                    <a:lnTo>
                      <a:pt x="82" y="524"/>
                    </a:lnTo>
                    <a:lnTo>
                      <a:pt x="82" y="528"/>
                    </a:lnTo>
                    <a:lnTo>
                      <a:pt x="82" y="532"/>
                    </a:lnTo>
                    <a:lnTo>
                      <a:pt x="82" y="536"/>
                    </a:lnTo>
                    <a:lnTo>
                      <a:pt x="80" y="536"/>
                    </a:lnTo>
                    <a:lnTo>
                      <a:pt x="80" y="540"/>
                    </a:lnTo>
                    <a:lnTo>
                      <a:pt x="76" y="540"/>
                    </a:lnTo>
                    <a:lnTo>
                      <a:pt x="72" y="540"/>
                    </a:lnTo>
                    <a:lnTo>
                      <a:pt x="72" y="536"/>
                    </a:lnTo>
                    <a:lnTo>
                      <a:pt x="68" y="536"/>
                    </a:lnTo>
                    <a:lnTo>
                      <a:pt x="64" y="536"/>
                    </a:lnTo>
                    <a:lnTo>
                      <a:pt x="68" y="536"/>
                    </a:lnTo>
                    <a:lnTo>
                      <a:pt x="72" y="536"/>
                    </a:lnTo>
                    <a:lnTo>
                      <a:pt x="72" y="540"/>
                    </a:lnTo>
                    <a:lnTo>
                      <a:pt x="76" y="540"/>
                    </a:lnTo>
                    <a:lnTo>
                      <a:pt x="72" y="540"/>
                    </a:lnTo>
                    <a:lnTo>
                      <a:pt x="72" y="542"/>
                    </a:lnTo>
                    <a:lnTo>
                      <a:pt x="68" y="542"/>
                    </a:lnTo>
                    <a:lnTo>
                      <a:pt x="64" y="542"/>
                    </a:lnTo>
                    <a:lnTo>
                      <a:pt x="64" y="546"/>
                    </a:lnTo>
                    <a:lnTo>
                      <a:pt x="64" y="550"/>
                    </a:lnTo>
                    <a:lnTo>
                      <a:pt x="64" y="554"/>
                    </a:lnTo>
                    <a:lnTo>
                      <a:pt x="60" y="558"/>
                    </a:lnTo>
                    <a:lnTo>
                      <a:pt x="64" y="558"/>
                    </a:lnTo>
                    <a:lnTo>
                      <a:pt x="64" y="562"/>
                    </a:lnTo>
                    <a:lnTo>
                      <a:pt x="64" y="566"/>
                    </a:lnTo>
                    <a:lnTo>
                      <a:pt x="64" y="568"/>
                    </a:lnTo>
                    <a:lnTo>
                      <a:pt x="60" y="568"/>
                    </a:lnTo>
                    <a:lnTo>
                      <a:pt x="56" y="568"/>
                    </a:lnTo>
                    <a:lnTo>
                      <a:pt x="60" y="568"/>
                    </a:lnTo>
                    <a:lnTo>
                      <a:pt x="64" y="568"/>
                    </a:lnTo>
                    <a:lnTo>
                      <a:pt x="64" y="572"/>
                    </a:lnTo>
                    <a:lnTo>
                      <a:pt x="68" y="572"/>
                    </a:lnTo>
                    <a:lnTo>
                      <a:pt x="68" y="576"/>
                    </a:lnTo>
                    <a:lnTo>
                      <a:pt x="68" y="580"/>
                    </a:lnTo>
                    <a:lnTo>
                      <a:pt x="72" y="580"/>
                    </a:lnTo>
                    <a:lnTo>
                      <a:pt x="72" y="584"/>
                    </a:lnTo>
                    <a:lnTo>
                      <a:pt x="72" y="588"/>
                    </a:lnTo>
                    <a:lnTo>
                      <a:pt x="72" y="584"/>
                    </a:lnTo>
                    <a:lnTo>
                      <a:pt x="68" y="584"/>
                    </a:lnTo>
                    <a:lnTo>
                      <a:pt x="64" y="584"/>
                    </a:lnTo>
                    <a:lnTo>
                      <a:pt x="60" y="580"/>
                    </a:lnTo>
                    <a:lnTo>
                      <a:pt x="56" y="580"/>
                    </a:lnTo>
                    <a:lnTo>
                      <a:pt x="54" y="580"/>
                    </a:lnTo>
                    <a:lnTo>
                      <a:pt x="50" y="580"/>
                    </a:lnTo>
                    <a:lnTo>
                      <a:pt x="46" y="580"/>
                    </a:lnTo>
                    <a:lnTo>
                      <a:pt x="42" y="580"/>
                    </a:lnTo>
                    <a:lnTo>
                      <a:pt x="34" y="580"/>
                    </a:lnTo>
                    <a:lnTo>
                      <a:pt x="28" y="580"/>
                    </a:lnTo>
                    <a:lnTo>
                      <a:pt x="24" y="576"/>
                    </a:lnTo>
                    <a:lnTo>
                      <a:pt x="20" y="572"/>
                    </a:lnTo>
                    <a:lnTo>
                      <a:pt x="16" y="568"/>
                    </a:lnTo>
                    <a:lnTo>
                      <a:pt x="20" y="566"/>
                    </a:lnTo>
                    <a:lnTo>
                      <a:pt x="20" y="562"/>
                    </a:lnTo>
                    <a:lnTo>
                      <a:pt x="16" y="562"/>
                    </a:lnTo>
                    <a:lnTo>
                      <a:pt x="16" y="558"/>
                    </a:lnTo>
                    <a:lnTo>
                      <a:pt x="20" y="558"/>
                    </a:lnTo>
                    <a:lnTo>
                      <a:pt x="20" y="554"/>
                    </a:lnTo>
                    <a:lnTo>
                      <a:pt x="16" y="550"/>
                    </a:lnTo>
                    <a:lnTo>
                      <a:pt x="20" y="550"/>
                    </a:lnTo>
                    <a:lnTo>
                      <a:pt x="16" y="550"/>
                    </a:lnTo>
                    <a:lnTo>
                      <a:pt x="12" y="550"/>
                    </a:lnTo>
                    <a:lnTo>
                      <a:pt x="8" y="550"/>
                    </a:lnTo>
                    <a:lnTo>
                      <a:pt x="8" y="554"/>
                    </a:lnTo>
                    <a:lnTo>
                      <a:pt x="4" y="554"/>
                    </a:lnTo>
                    <a:lnTo>
                      <a:pt x="4" y="550"/>
                    </a:lnTo>
                    <a:lnTo>
                      <a:pt x="4" y="546"/>
                    </a:lnTo>
                    <a:lnTo>
                      <a:pt x="4" y="542"/>
                    </a:lnTo>
                    <a:lnTo>
                      <a:pt x="0" y="540"/>
                    </a:lnTo>
                    <a:lnTo>
                      <a:pt x="0" y="536"/>
                    </a:lnTo>
                    <a:lnTo>
                      <a:pt x="0" y="532"/>
                    </a:lnTo>
                    <a:lnTo>
                      <a:pt x="0" y="528"/>
                    </a:lnTo>
                    <a:lnTo>
                      <a:pt x="0" y="524"/>
                    </a:lnTo>
                    <a:lnTo>
                      <a:pt x="0" y="520"/>
                    </a:lnTo>
                    <a:lnTo>
                      <a:pt x="4" y="520"/>
                    </a:lnTo>
                    <a:lnTo>
                      <a:pt x="8" y="520"/>
                    </a:lnTo>
                    <a:lnTo>
                      <a:pt x="4" y="520"/>
                    </a:lnTo>
                    <a:lnTo>
                      <a:pt x="8" y="516"/>
                    </a:lnTo>
                    <a:lnTo>
                      <a:pt x="8" y="512"/>
                    </a:lnTo>
                    <a:lnTo>
                      <a:pt x="12" y="512"/>
                    </a:lnTo>
                    <a:lnTo>
                      <a:pt x="16" y="512"/>
                    </a:lnTo>
                    <a:lnTo>
                      <a:pt x="16" y="510"/>
                    </a:lnTo>
                    <a:lnTo>
                      <a:pt x="16" y="506"/>
                    </a:lnTo>
                    <a:lnTo>
                      <a:pt x="12" y="506"/>
                    </a:lnTo>
                    <a:lnTo>
                      <a:pt x="16" y="506"/>
                    </a:lnTo>
                    <a:lnTo>
                      <a:pt x="16" y="502"/>
                    </a:lnTo>
                    <a:lnTo>
                      <a:pt x="20" y="502"/>
                    </a:lnTo>
                    <a:lnTo>
                      <a:pt x="20" y="498"/>
                    </a:lnTo>
                    <a:lnTo>
                      <a:pt x="16" y="494"/>
                    </a:lnTo>
                    <a:lnTo>
                      <a:pt x="16" y="490"/>
                    </a:lnTo>
                    <a:lnTo>
                      <a:pt x="16" y="488"/>
                    </a:lnTo>
                    <a:lnTo>
                      <a:pt x="20" y="488"/>
                    </a:lnTo>
                    <a:lnTo>
                      <a:pt x="16" y="484"/>
                    </a:lnTo>
                    <a:lnTo>
                      <a:pt x="20" y="484"/>
                    </a:lnTo>
                    <a:lnTo>
                      <a:pt x="24" y="480"/>
                    </a:lnTo>
                    <a:lnTo>
                      <a:pt x="24" y="476"/>
                    </a:lnTo>
                    <a:lnTo>
                      <a:pt x="24" y="472"/>
                    </a:lnTo>
                    <a:lnTo>
                      <a:pt x="28" y="470"/>
                    </a:lnTo>
                    <a:lnTo>
                      <a:pt x="28" y="466"/>
                    </a:lnTo>
                    <a:lnTo>
                      <a:pt x="28" y="462"/>
                    </a:lnTo>
                    <a:lnTo>
                      <a:pt x="28" y="458"/>
                    </a:lnTo>
                    <a:lnTo>
                      <a:pt x="24" y="458"/>
                    </a:lnTo>
                    <a:lnTo>
                      <a:pt x="28" y="458"/>
                    </a:lnTo>
                    <a:lnTo>
                      <a:pt x="28" y="454"/>
                    </a:lnTo>
                    <a:lnTo>
                      <a:pt x="28" y="450"/>
                    </a:lnTo>
                    <a:lnTo>
                      <a:pt x="28" y="446"/>
                    </a:lnTo>
                    <a:lnTo>
                      <a:pt x="30" y="442"/>
                    </a:lnTo>
                    <a:lnTo>
                      <a:pt x="30" y="440"/>
                    </a:lnTo>
                    <a:lnTo>
                      <a:pt x="30" y="436"/>
                    </a:lnTo>
                    <a:lnTo>
                      <a:pt x="28" y="436"/>
                    </a:lnTo>
                    <a:lnTo>
                      <a:pt x="24" y="436"/>
                    </a:lnTo>
                    <a:lnTo>
                      <a:pt x="24" y="432"/>
                    </a:lnTo>
                    <a:lnTo>
                      <a:pt x="20" y="432"/>
                    </a:lnTo>
                    <a:lnTo>
                      <a:pt x="24" y="432"/>
                    </a:lnTo>
                    <a:lnTo>
                      <a:pt x="28" y="432"/>
                    </a:lnTo>
                    <a:lnTo>
                      <a:pt x="30" y="432"/>
                    </a:lnTo>
                    <a:lnTo>
                      <a:pt x="34" y="432"/>
                    </a:lnTo>
                    <a:lnTo>
                      <a:pt x="34" y="428"/>
                    </a:lnTo>
                    <a:lnTo>
                      <a:pt x="34" y="424"/>
                    </a:lnTo>
                    <a:lnTo>
                      <a:pt x="30" y="424"/>
                    </a:lnTo>
                    <a:lnTo>
                      <a:pt x="28" y="424"/>
                    </a:lnTo>
                    <a:lnTo>
                      <a:pt x="24" y="424"/>
                    </a:lnTo>
                    <a:lnTo>
                      <a:pt x="24" y="420"/>
                    </a:lnTo>
                    <a:lnTo>
                      <a:pt x="28" y="420"/>
                    </a:lnTo>
                    <a:lnTo>
                      <a:pt x="24" y="416"/>
                    </a:lnTo>
                    <a:lnTo>
                      <a:pt x="28" y="416"/>
                    </a:lnTo>
                    <a:lnTo>
                      <a:pt x="28" y="414"/>
                    </a:lnTo>
                    <a:lnTo>
                      <a:pt x="28" y="410"/>
                    </a:lnTo>
                    <a:lnTo>
                      <a:pt x="28" y="406"/>
                    </a:lnTo>
                    <a:lnTo>
                      <a:pt x="24" y="406"/>
                    </a:lnTo>
                    <a:lnTo>
                      <a:pt x="24" y="402"/>
                    </a:lnTo>
                    <a:lnTo>
                      <a:pt x="28" y="402"/>
                    </a:lnTo>
                    <a:lnTo>
                      <a:pt x="28" y="398"/>
                    </a:lnTo>
                    <a:lnTo>
                      <a:pt x="24" y="398"/>
                    </a:lnTo>
                    <a:lnTo>
                      <a:pt x="20" y="398"/>
                    </a:lnTo>
                    <a:lnTo>
                      <a:pt x="20" y="394"/>
                    </a:lnTo>
                    <a:lnTo>
                      <a:pt x="20" y="390"/>
                    </a:lnTo>
                    <a:lnTo>
                      <a:pt x="20" y="386"/>
                    </a:lnTo>
                    <a:lnTo>
                      <a:pt x="24" y="384"/>
                    </a:lnTo>
                    <a:lnTo>
                      <a:pt x="20" y="384"/>
                    </a:lnTo>
                    <a:lnTo>
                      <a:pt x="24" y="380"/>
                    </a:lnTo>
                    <a:lnTo>
                      <a:pt x="28" y="380"/>
                    </a:lnTo>
                    <a:lnTo>
                      <a:pt x="28" y="376"/>
                    </a:lnTo>
                    <a:lnTo>
                      <a:pt x="28" y="372"/>
                    </a:lnTo>
                    <a:lnTo>
                      <a:pt x="24" y="372"/>
                    </a:lnTo>
                    <a:lnTo>
                      <a:pt x="24" y="368"/>
                    </a:lnTo>
                    <a:lnTo>
                      <a:pt x="24" y="364"/>
                    </a:lnTo>
                    <a:lnTo>
                      <a:pt x="24" y="360"/>
                    </a:lnTo>
                    <a:lnTo>
                      <a:pt x="24" y="358"/>
                    </a:lnTo>
                    <a:lnTo>
                      <a:pt x="24" y="358"/>
                    </a:lnTo>
                    <a:lnTo>
                      <a:pt x="24" y="358"/>
                    </a:lnTo>
                    <a:close/>
                    <a:moveTo>
                      <a:pt x="164" y="324"/>
                    </a:moveTo>
                    <a:lnTo>
                      <a:pt x="160" y="320"/>
                    </a:lnTo>
                    <a:lnTo>
                      <a:pt x="164" y="320"/>
                    </a:lnTo>
                    <a:lnTo>
                      <a:pt x="164" y="324"/>
                    </a:lnTo>
                    <a:lnTo>
                      <a:pt x="164" y="324"/>
                    </a:lnTo>
                    <a:lnTo>
                      <a:pt x="164" y="324"/>
                    </a:lnTo>
                    <a:close/>
                    <a:moveTo>
                      <a:pt x="72" y="592"/>
                    </a:moveTo>
                    <a:lnTo>
                      <a:pt x="72" y="596"/>
                    </a:lnTo>
                    <a:lnTo>
                      <a:pt x="76" y="598"/>
                    </a:lnTo>
                    <a:lnTo>
                      <a:pt x="76" y="602"/>
                    </a:lnTo>
                    <a:lnTo>
                      <a:pt x="76" y="598"/>
                    </a:lnTo>
                    <a:lnTo>
                      <a:pt x="72" y="598"/>
                    </a:lnTo>
                    <a:lnTo>
                      <a:pt x="72" y="602"/>
                    </a:lnTo>
                    <a:lnTo>
                      <a:pt x="72" y="606"/>
                    </a:lnTo>
                    <a:lnTo>
                      <a:pt x="76" y="606"/>
                    </a:lnTo>
                    <a:lnTo>
                      <a:pt x="80" y="606"/>
                    </a:lnTo>
                    <a:lnTo>
                      <a:pt x="80" y="610"/>
                    </a:lnTo>
                    <a:lnTo>
                      <a:pt x="80" y="614"/>
                    </a:lnTo>
                    <a:lnTo>
                      <a:pt x="82" y="614"/>
                    </a:lnTo>
                    <a:lnTo>
                      <a:pt x="82" y="618"/>
                    </a:lnTo>
                    <a:lnTo>
                      <a:pt x="86" y="618"/>
                    </a:lnTo>
                    <a:lnTo>
                      <a:pt x="86" y="622"/>
                    </a:lnTo>
                    <a:lnTo>
                      <a:pt x="90" y="622"/>
                    </a:lnTo>
                    <a:lnTo>
                      <a:pt x="94" y="626"/>
                    </a:lnTo>
                    <a:lnTo>
                      <a:pt x="98" y="626"/>
                    </a:lnTo>
                    <a:lnTo>
                      <a:pt x="98" y="628"/>
                    </a:lnTo>
                    <a:lnTo>
                      <a:pt x="102" y="632"/>
                    </a:lnTo>
                    <a:lnTo>
                      <a:pt x="106" y="632"/>
                    </a:lnTo>
                    <a:lnTo>
                      <a:pt x="108" y="636"/>
                    </a:lnTo>
                    <a:lnTo>
                      <a:pt x="112" y="636"/>
                    </a:lnTo>
                    <a:lnTo>
                      <a:pt x="116" y="636"/>
                    </a:lnTo>
                    <a:lnTo>
                      <a:pt x="120" y="636"/>
                    </a:lnTo>
                    <a:lnTo>
                      <a:pt x="116" y="640"/>
                    </a:lnTo>
                    <a:lnTo>
                      <a:pt x="112" y="640"/>
                    </a:lnTo>
                    <a:lnTo>
                      <a:pt x="108" y="640"/>
                    </a:lnTo>
                    <a:lnTo>
                      <a:pt x="106" y="644"/>
                    </a:lnTo>
                    <a:lnTo>
                      <a:pt x="102" y="644"/>
                    </a:lnTo>
                    <a:lnTo>
                      <a:pt x="98" y="644"/>
                    </a:lnTo>
                    <a:lnTo>
                      <a:pt x="98" y="640"/>
                    </a:lnTo>
                    <a:lnTo>
                      <a:pt x="94" y="640"/>
                    </a:lnTo>
                    <a:lnTo>
                      <a:pt x="90" y="640"/>
                    </a:lnTo>
                    <a:lnTo>
                      <a:pt x="86" y="640"/>
                    </a:lnTo>
                    <a:lnTo>
                      <a:pt x="82" y="640"/>
                    </a:lnTo>
                    <a:lnTo>
                      <a:pt x="80" y="640"/>
                    </a:lnTo>
                    <a:lnTo>
                      <a:pt x="76" y="640"/>
                    </a:lnTo>
                    <a:lnTo>
                      <a:pt x="72" y="640"/>
                    </a:lnTo>
                    <a:lnTo>
                      <a:pt x="72" y="632"/>
                    </a:lnTo>
                    <a:lnTo>
                      <a:pt x="72" y="628"/>
                    </a:lnTo>
                    <a:lnTo>
                      <a:pt x="72" y="622"/>
                    </a:lnTo>
                    <a:lnTo>
                      <a:pt x="72" y="618"/>
                    </a:lnTo>
                    <a:lnTo>
                      <a:pt x="72" y="610"/>
                    </a:lnTo>
                    <a:lnTo>
                      <a:pt x="72" y="606"/>
                    </a:lnTo>
                    <a:lnTo>
                      <a:pt x="72" y="602"/>
                    </a:lnTo>
                    <a:lnTo>
                      <a:pt x="72" y="596"/>
                    </a:lnTo>
                    <a:lnTo>
                      <a:pt x="72" y="592"/>
                    </a:lnTo>
                    <a:lnTo>
                      <a:pt x="72" y="592"/>
                    </a:lnTo>
                    <a:lnTo>
                      <a:pt x="72" y="592"/>
                    </a:lnTo>
                    <a:close/>
                    <a:moveTo>
                      <a:pt x="126" y="640"/>
                    </a:moveTo>
                    <a:lnTo>
                      <a:pt x="122" y="640"/>
                    </a:lnTo>
                    <a:lnTo>
                      <a:pt x="126" y="636"/>
                    </a:lnTo>
                    <a:lnTo>
                      <a:pt x="126" y="640"/>
                    </a:lnTo>
                    <a:lnTo>
                      <a:pt x="126" y="636"/>
                    </a:lnTo>
                    <a:lnTo>
                      <a:pt x="130" y="636"/>
                    </a:lnTo>
                    <a:lnTo>
                      <a:pt x="134" y="636"/>
                    </a:lnTo>
                    <a:lnTo>
                      <a:pt x="138" y="636"/>
                    </a:lnTo>
                    <a:lnTo>
                      <a:pt x="138" y="640"/>
                    </a:lnTo>
                    <a:lnTo>
                      <a:pt x="134" y="640"/>
                    </a:lnTo>
                    <a:lnTo>
                      <a:pt x="134" y="636"/>
                    </a:lnTo>
                    <a:lnTo>
                      <a:pt x="134" y="640"/>
                    </a:lnTo>
                    <a:lnTo>
                      <a:pt x="130" y="640"/>
                    </a:lnTo>
                    <a:lnTo>
                      <a:pt x="126" y="640"/>
                    </a:lnTo>
                    <a:lnTo>
                      <a:pt x="126" y="640"/>
                    </a:lnTo>
                    <a:lnTo>
                      <a:pt x="126" y="64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2" name="Freeform 179">
                <a:extLst>
                  <a:ext uri="{FF2B5EF4-FFF2-40B4-BE49-F238E27FC236}">
                    <a16:creationId xmlns:a16="http://schemas.microsoft.com/office/drawing/2014/main" id="{47CEF280-D030-FE84-D847-7FCB79127CFD}"/>
                  </a:ext>
                </a:extLst>
              </p:cNvPr>
              <p:cNvSpPr>
                <a:spLocks/>
              </p:cNvSpPr>
              <p:nvPr/>
            </p:nvSpPr>
            <p:spPr bwMode="auto">
              <a:xfrm>
                <a:off x="2832100" y="4822893"/>
                <a:ext cx="273050" cy="368300"/>
              </a:xfrm>
              <a:custGeom>
                <a:avLst/>
                <a:gdLst>
                  <a:gd name="T0" fmla="*/ 104 w 172"/>
                  <a:gd name="T1" fmla="*/ 198 h 232"/>
                  <a:gd name="T2" fmla="*/ 96 w 172"/>
                  <a:gd name="T3" fmla="*/ 216 h 232"/>
                  <a:gd name="T4" fmla="*/ 90 w 172"/>
                  <a:gd name="T5" fmla="*/ 216 h 232"/>
                  <a:gd name="T6" fmla="*/ 78 w 172"/>
                  <a:gd name="T7" fmla="*/ 220 h 232"/>
                  <a:gd name="T8" fmla="*/ 74 w 172"/>
                  <a:gd name="T9" fmla="*/ 228 h 232"/>
                  <a:gd name="T10" fmla="*/ 70 w 172"/>
                  <a:gd name="T11" fmla="*/ 216 h 232"/>
                  <a:gd name="T12" fmla="*/ 52 w 172"/>
                  <a:gd name="T13" fmla="*/ 216 h 232"/>
                  <a:gd name="T14" fmla="*/ 50 w 172"/>
                  <a:gd name="T15" fmla="*/ 212 h 232"/>
                  <a:gd name="T16" fmla="*/ 42 w 172"/>
                  <a:gd name="T17" fmla="*/ 220 h 232"/>
                  <a:gd name="T18" fmla="*/ 34 w 172"/>
                  <a:gd name="T19" fmla="*/ 228 h 232"/>
                  <a:gd name="T20" fmla="*/ 26 w 172"/>
                  <a:gd name="T21" fmla="*/ 224 h 232"/>
                  <a:gd name="T22" fmla="*/ 24 w 172"/>
                  <a:gd name="T23" fmla="*/ 212 h 232"/>
                  <a:gd name="T24" fmla="*/ 16 w 172"/>
                  <a:gd name="T25" fmla="*/ 194 h 232"/>
                  <a:gd name="T26" fmla="*/ 12 w 172"/>
                  <a:gd name="T27" fmla="*/ 190 h 232"/>
                  <a:gd name="T28" fmla="*/ 16 w 172"/>
                  <a:gd name="T29" fmla="*/ 180 h 232"/>
                  <a:gd name="T30" fmla="*/ 16 w 172"/>
                  <a:gd name="T31" fmla="*/ 168 h 232"/>
                  <a:gd name="T32" fmla="*/ 8 w 172"/>
                  <a:gd name="T33" fmla="*/ 156 h 232"/>
                  <a:gd name="T34" fmla="*/ 4 w 172"/>
                  <a:gd name="T35" fmla="*/ 146 h 232"/>
                  <a:gd name="T36" fmla="*/ 0 w 172"/>
                  <a:gd name="T37" fmla="*/ 134 h 232"/>
                  <a:gd name="T38" fmla="*/ 4 w 172"/>
                  <a:gd name="T39" fmla="*/ 124 h 232"/>
                  <a:gd name="T40" fmla="*/ 12 w 172"/>
                  <a:gd name="T41" fmla="*/ 116 h 232"/>
                  <a:gd name="T42" fmla="*/ 4 w 172"/>
                  <a:gd name="T43" fmla="*/ 100 h 232"/>
                  <a:gd name="T44" fmla="*/ 4 w 172"/>
                  <a:gd name="T45" fmla="*/ 94 h 232"/>
                  <a:gd name="T46" fmla="*/ 8 w 172"/>
                  <a:gd name="T47" fmla="*/ 78 h 232"/>
                  <a:gd name="T48" fmla="*/ 8 w 172"/>
                  <a:gd name="T49" fmla="*/ 72 h 232"/>
                  <a:gd name="T50" fmla="*/ 8 w 172"/>
                  <a:gd name="T51" fmla="*/ 56 h 232"/>
                  <a:gd name="T52" fmla="*/ 12 w 172"/>
                  <a:gd name="T53" fmla="*/ 46 h 232"/>
                  <a:gd name="T54" fmla="*/ 4 w 172"/>
                  <a:gd name="T55" fmla="*/ 34 h 232"/>
                  <a:gd name="T56" fmla="*/ 4 w 172"/>
                  <a:gd name="T57" fmla="*/ 22 h 232"/>
                  <a:gd name="T58" fmla="*/ 16 w 172"/>
                  <a:gd name="T59" fmla="*/ 26 h 232"/>
                  <a:gd name="T60" fmla="*/ 24 w 172"/>
                  <a:gd name="T61" fmla="*/ 18 h 232"/>
                  <a:gd name="T62" fmla="*/ 26 w 172"/>
                  <a:gd name="T63" fmla="*/ 16 h 232"/>
                  <a:gd name="T64" fmla="*/ 38 w 172"/>
                  <a:gd name="T65" fmla="*/ 12 h 232"/>
                  <a:gd name="T66" fmla="*/ 50 w 172"/>
                  <a:gd name="T67" fmla="*/ 0 h 232"/>
                  <a:gd name="T68" fmla="*/ 56 w 172"/>
                  <a:gd name="T69" fmla="*/ 0 h 232"/>
                  <a:gd name="T70" fmla="*/ 60 w 172"/>
                  <a:gd name="T71" fmla="*/ 12 h 232"/>
                  <a:gd name="T72" fmla="*/ 60 w 172"/>
                  <a:gd name="T73" fmla="*/ 26 h 232"/>
                  <a:gd name="T74" fmla="*/ 64 w 172"/>
                  <a:gd name="T75" fmla="*/ 34 h 232"/>
                  <a:gd name="T76" fmla="*/ 70 w 172"/>
                  <a:gd name="T77" fmla="*/ 46 h 232"/>
                  <a:gd name="T78" fmla="*/ 86 w 172"/>
                  <a:gd name="T79" fmla="*/ 48 h 232"/>
                  <a:gd name="T80" fmla="*/ 94 w 172"/>
                  <a:gd name="T81" fmla="*/ 56 h 232"/>
                  <a:gd name="T82" fmla="*/ 104 w 172"/>
                  <a:gd name="T83" fmla="*/ 64 h 232"/>
                  <a:gd name="T84" fmla="*/ 116 w 172"/>
                  <a:gd name="T85" fmla="*/ 68 h 232"/>
                  <a:gd name="T86" fmla="*/ 130 w 172"/>
                  <a:gd name="T87" fmla="*/ 72 h 232"/>
                  <a:gd name="T88" fmla="*/ 130 w 172"/>
                  <a:gd name="T89" fmla="*/ 82 h 232"/>
                  <a:gd name="T90" fmla="*/ 126 w 172"/>
                  <a:gd name="T91" fmla="*/ 94 h 232"/>
                  <a:gd name="T92" fmla="*/ 134 w 172"/>
                  <a:gd name="T93" fmla="*/ 116 h 232"/>
                  <a:gd name="T94" fmla="*/ 160 w 172"/>
                  <a:gd name="T95" fmla="*/ 116 h 232"/>
                  <a:gd name="T96" fmla="*/ 156 w 172"/>
                  <a:gd name="T97" fmla="*/ 128 h 232"/>
                  <a:gd name="T98" fmla="*/ 164 w 172"/>
                  <a:gd name="T99" fmla="*/ 134 h 232"/>
                  <a:gd name="T100" fmla="*/ 172 w 172"/>
                  <a:gd name="T101" fmla="*/ 150 h 232"/>
                  <a:gd name="T102" fmla="*/ 164 w 172"/>
                  <a:gd name="T103" fmla="*/ 164 h 232"/>
                  <a:gd name="T104" fmla="*/ 164 w 172"/>
                  <a:gd name="T105" fmla="*/ 176 h 232"/>
                  <a:gd name="T106" fmla="*/ 160 w 172"/>
                  <a:gd name="T107" fmla="*/ 176 h 232"/>
                  <a:gd name="T108" fmla="*/ 142 w 172"/>
                  <a:gd name="T109" fmla="*/ 168 h 232"/>
                  <a:gd name="T110" fmla="*/ 126 w 172"/>
                  <a:gd name="T111" fmla="*/ 172 h 232"/>
                  <a:gd name="T112" fmla="*/ 112 w 172"/>
                  <a:gd name="T113" fmla="*/ 176 h 232"/>
                  <a:gd name="T114" fmla="*/ 104 w 172"/>
                  <a:gd name="T115"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232">
                    <a:moveTo>
                      <a:pt x="104" y="186"/>
                    </a:moveTo>
                    <a:lnTo>
                      <a:pt x="104" y="190"/>
                    </a:lnTo>
                    <a:lnTo>
                      <a:pt x="104" y="194"/>
                    </a:lnTo>
                    <a:lnTo>
                      <a:pt x="104" y="198"/>
                    </a:lnTo>
                    <a:lnTo>
                      <a:pt x="100" y="206"/>
                    </a:lnTo>
                    <a:lnTo>
                      <a:pt x="100" y="210"/>
                    </a:lnTo>
                    <a:lnTo>
                      <a:pt x="100" y="212"/>
                    </a:lnTo>
                    <a:lnTo>
                      <a:pt x="96" y="216"/>
                    </a:lnTo>
                    <a:lnTo>
                      <a:pt x="96" y="220"/>
                    </a:lnTo>
                    <a:lnTo>
                      <a:pt x="96" y="216"/>
                    </a:lnTo>
                    <a:lnTo>
                      <a:pt x="94" y="216"/>
                    </a:lnTo>
                    <a:lnTo>
                      <a:pt x="90" y="216"/>
                    </a:lnTo>
                    <a:lnTo>
                      <a:pt x="86" y="216"/>
                    </a:lnTo>
                    <a:lnTo>
                      <a:pt x="82" y="216"/>
                    </a:lnTo>
                    <a:lnTo>
                      <a:pt x="78" y="216"/>
                    </a:lnTo>
                    <a:lnTo>
                      <a:pt x="78" y="220"/>
                    </a:lnTo>
                    <a:lnTo>
                      <a:pt x="74" y="224"/>
                    </a:lnTo>
                    <a:lnTo>
                      <a:pt x="74" y="228"/>
                    </a:lnTo>
                    <a:lnTo>
                      <a:pt x="74" y="232"/>
                    </a:lnTo>
                    <a:lnTo>
                      <a:pt x="74" y="228"/>
                    </a:lnTo>
                    <a:lnTo>
                      <a:pt x="70" y="228"/>
                    </a:lnTo>
                    <a:lnTo>
                      <a:pt x="70" y="224"/>
                    </a:lnTo>
                    <a:lnTo>
                      <a:pt x="70" y="220"/>
                    </a:lnTo>
                    <a:lnTo>
                      <a:pt x="70" y="216"/>
                    </a:lnTo>
                    <a:lnTo>
                      <a:pt x="66" y="216"/>
                    </a:lnTo>
                    <a:lnTo>
                      <a:pt x="64" y="216"/>
                    </a:lnTo>
                    <a:lnTo>
                      <a:pt x="56" y="216"/>
                    </a:lnTo>
                    <a:lnTo>
                      <a:pt x="52" y="216"/>
                    </a:lnTo>
                    <a:lnTo>
                      <a:pt x="52" y="212"/>
                    </a:lnTo>
                    <a:lnTo>
                      <a:pt x="50" y="212"/>
                    </a:lnTo>
                    <a:lnTo>
                      <a:pt x="50" y="210"/>
                    </a:lnTo>
                    <a:lnTo>
                      <a:pt x="50" y="212"/>
                    </a:lnTo>
                    <a:lnTo>
                      <a:pt x="46" y="212"/>
                    </a:lnTo>
                    <a:lnTo>
                      <a:pt x="46" y="216"/>
                    </a:lnTo>
                    <a:lnTo>
                      <a:pt x="42" y="216"/>
                    </a:lnTo>
                    <a:lnTo>
                      <a:pt x="42" y="220"/>
                    </a:lnTo>
                    <a:lnTo>
                      <a:pt x="42" y="224"/>
                    </a:lnTo>
                    <a:lnTo>
                      <a:pt x="38" y="224"/>
                    </a:lnTo>
                    <a:lnTo>
                      <a:pt x="38" y="228"/>
                    </a:lnTo>
                    <a:lnTo>
                      <a:pt x="34" y="228"/>
                    </a:lnTo>
                    <a:lnTo>
                      <a:pt x="30" y="232"/>
                    </a:lnTo>
                    <a:lnTo>
                      <a:pt x="26" y="232"/>
                    </a:lnTo>
                    <a:lnTo>
                      <a:pt x="24" y="228"/>
                    </a:lnTo>
                    <a:lnTo>
                      <a:pt x="26" y="224"/>
                    </a:lnTo>
                    <a:lnTo>
                      <a:pt x="24" y="224"/>
                    </a:lnTo>
                    <a:lnTo>
                      <a:pt x="24" y="220"/>
                    </a:lnTo>
                    <a:lnTo>
                      <a:pt x="24" y="216"/>
                    </a:lnTo>
                    <a:lnTo>
                      <a:pt x="24" y="212"/>
                    </a:lnTo>
                    <a:lnTo>
                      <a:pt x="24" y="210"/>
                    </a:lnTo>
                    <a:lnTo>
                      <a:pt x="20" y="210"/>
                    </a:lnTo>
                    <a:lnTo>
                      <a:pt x="20" y="202"/>
                    </a:lnTo>
                    <a:lnTo>
                      <a:pt x="16" y="194"/>
                    </a:lnTo>
                    <a:lnTo>
                      <a:pt x="16" y="198"/>
                    </a:lnTo>
                    <a:lnTo>
                      <a:pt x="16" y="194"/>
                    </a:lnTo>
                    <a:lnTo>
                      <a:pt x="16" y="190"/>
                    </a:lnTo>
                    <a:lnTo>
                      <a:pt x="12" y="190"/>
                    </a:lnTo>
                    <a:lnTo>
                      <a:pt x="12" y="186"/>
                    </a:lnTo>
                    <a:lnTo>
                      <a:pt x="12" y="184"/>
                    </a:lnTo>
                    <a:lnTo>
                      <a:pt x="12" y="180"/>
                    </a:lnTo>
                    <a:lnTo>
                      <a:pt x="16" y="180"/>
                    </a:lnTo>
                    <a:lnTo>
                      <a:pt x="16" y="176"/>
                    </a:lnTo>
                    <a:lnTo>
                      <a:pt x="12" y="176"/>
                    </a:lnTo>
                    <a:lnTo>
                      <a:pt x="16" y="172"/>
                    </a:lnTo>
                    <a:lnTo>
                      <a:pt x="16" y="168"/>
                    </a:lnTo>
                    <a:lnTo>
                      <a:pt x="12" y="168"/>
                    </a:lnTo>
                    <a:lnTo>
                      <a:pt x="12" y="164"/>
                    </a:lnTo>
                    <a:lnTo>
                      <a:pt x="8" y="160"/>
                    </a:lnTo>
                    <a:lnTo>
                      <a:pt x="8" y="156"/>
                    </a:lnTo>
                    <a:lnTo>
                      <a:pt x="8" y="154"/>
                    </a:lnTo>
                    <a:lnTo>
                      <a:pt x="8" y="150"/>
                    </a:lnTo>
                    <a:lnTo>
                      <a:pt x="8" y="146"/>
                    </a:lnTo>
                    <a:lnTo>
                      <a:pt x="4" y="146"/>
                    </a:lnTo>
                    <a:lnTo>
                      <a:pt x="4" y="142"/>
                    </a:lnTo>
                    <a:lnTo>
                      <a:pt x="4" y="138"/>
                    </a:lnTo>
                    <a:lnTo>
                      <a:pt x="0" y="138"/>
                    </a:lnTo>
                    <a:lnTo>
                      <a:pt x="0" y="134"/>
                    </a:lnTo>
                    <a:lnTo>
                      <a:pt x="0" y="130"/>
                    </a:lnTo>
                    <a:lnTo>
                      <a:pt x="0" y="128"/>
                    </a:lnTo>
                    <a:lnTo>
                      <a:pt x="4" y="128"/>
                    </a:lnTo>
                    <a:lnTo>
                      <a:pt x="4" y="124"/>
                    </a:lnTo>
                    <a:lnTo>
                      <a:pt x="8" y="124"/>
                    </a:lnTo>
                    <a:lnTo>
                      <a:pt x="8" y="120"/>
                    </a:lnTo>
                    <a:lnTo>
                      <a:pt x="8" y="116"/>
                    </a:lnTo>
                    <a:lnTo>
                      <a:pt x="12" y="116"/>
                    </a:lnTo>
                    <a:lnTo>
                      <a:pt x="8" y="112"/>
                    </a:lnTo>
                    <a:lnTo>
                      <a:pt x="4" y="112"/>
                    </a:lnTo>
                    <a:lnTo>
                      <a:pt x="4" y="104"/>
                    </a:lnTo>
                    <a:lnTo>
                      <a:pt x="4" y="100"/>
                    </a:lnTo>
                    <a:lnTo>
                      <a:pt x="4" y="98"/>
                    </a:lnTo>
                    <a:lnTo>
                      <a:pt x="8" y="98"/>
                    </a:lnTo>
                    <a:lnTo>
                      <a:pt x="8" y="94"/>
                    </a:lnTo>
                    <a:lnTo>
                      <a:pt x="4" y="94"/>
                    </a:lnTo>
                    <a:lnTo>
                      <a:pt x="4" y="90"/>
                    </a:lnTo>
                    <a:lnTo>
                      <a:pt x="4" y="86"/>
                    </a:lnTo>
                    <a:lnTo>
                      <a:pt x="8" y="82"/>
                    </a:lnTo>
                    <a:lnTo>
                      <a:pt x="8" y="78"/>
                    </a:lnTo>
                    <a:lnTo>
                      <a:pt x="12" y="78"/>
                    </a:lnTo>
                    <a:lnTo>
                      <a:pt x="12" y="74"/>
                    </a:lnTo>
                    <a:lnTo>
                      <a:pt x="8" y="74"/>
                    </a:lnTo>
                    <a:lnTo>
                      <a:pt x="8" y="72"/>
                    </a:lnTo>
                    <a:lnTo>
                      <a:pt x="8" y="68"/>
                    </a:lnTo>
                    <a:lnTo>
                      <a:pt x="8" y="64"/>
                    </a:lnTo>
                    <a:lnTo>
                      <a:pt x="8" y="60"/>
                    </a:lnTo>
                    <a:lnTo>
                      <a:pt x="8" y="56"/>
                    </a:lnTo>
                    <a:lnTo>
                      <a:pt x="8" y="52"/>
                    </a:lnTo>
                    <a:lnTo>
                      <a:pt x="12" y="52"/>
                    </a:lnTo>
                    <a:lnTo>
                      <a:pt x="12" y="48"/>
                    </a:lnTo>
                    <a:lnTo>
                      <a:pt x="12" y="46"/>
                    </a:lnTo>
                    <a:lnTo>
                      <a:pt x="12" y="42"/>
                    </a:lnTo>
                    <a:lnTo>
                      <a:pt x="8" y="42"/>
                    </a:lnTo>
                    <a:lnTo>
                      <a:pt x="8" y="38"/>
                    </a:lnTo>
                    <a:lnTo>
                      <a:pt x="4" y="34"/>
                    </a:lnTo>
                    <a:lnTo>
                      <a:pt x="4" y="30"/>
                    </a:lnTo>
                    <a:lnTo>
                      <a:pt x="4" y="26"/>
                    </a:lnTo>
                    <a:lnTo>
                      <a:pt x="0" y="22"/>
                    </a:lnTo>
                    <a:lnTo>
                      <a:pt x="4" y="22"/>
                    </a:lnTo>
                    <a:lnTo>
                      <a:pt x="8" y="22"/>
                    </a:lnTo>
                    <a:lnTo>
                      <a:pt x="12" y="22"/>
                    </a:lnTo>
                    <a:lnTo>
                      <a:pt x="12" y="26"/>
                    </a:lnTo>
                    <a:lnTo>
                      <a:pt x="16" y="26"/>
                    </a:lnTo>
                    <a:lnTo>
                      <a:pt x="16" y="22"/>
                    </a:lnTo>
                    <a:lnTo>
                      <a:pt x="20" y="22"/>
                    </a:lnTo>
                    <a:lnTo>
                      <a:pt x="20" y="18"/>
                    </a:lnTo>
                    <a:lnTo>
                      <a:pt x="24" y="18"/>
                    </a:lnTo>
                    <a:lnTo>
                      <a:pt x="24" y="16"/>
                    </a:lnTo>
                    <a:lnTo>
                      <a:pt x="26" y="16"/>
                    </a:lnTo>
                    <a:lnTo>
                      <a:pt x="26" y="18"/>
                    </a:lnTo>
                    <a:lnTo>
                      <a:pt x="26" y="16"/>
                    </a:lnTo>
                    <a:lnTo>
                      <a:pt x="30" y="16"/>
                    </a:lnTo>
                    <a:lnTo>
                      <a:pt x="30" y="12"/>
                    </a:lnTo>
                    <a:lnTo>
                      <a:pt x="34" y="12"/>
                    </a:lnTo>
                    <a:lnTo>
                      <a:pt x="38" y="12"/>
                    </a:lnTo>
                    <a:lnTo>
                      <a:pt x="38" y="8"/>
                    </a:lnTo>
                    <a:lnTo>
                      <a:pt x="42" y="4"/>
                    </a:lnTo>
                    <a:lnTo>
                      <a:pt x="46" y="4"/>
                    </a:lnTo>
                    <a:lnTo>
                      <a:pt x="50" y="0"/>
                    </a:lnTo>
                    <a:lnTo>
                      <a:pt x="52" y="0"/>
                    </a:lnTo>
                    <a:lnTo>
                      <a:pt x="56" y="0"/>
                    </a:lnTo>
                    <a:lnTo>
                      <a:pt x="56" y="4"/>
                    </a:lnTo>
                    <a:lnTo>
                      <a:pt x="56" y="0"/>
                    </a:lnTo>
                    <a:lnTo>
                      <a:pt x="60" y="0"/>
                    </a:lnTo>
                    <a:lnTo>
                      <a:pt x="60" y="4"/>
                    </a:lnTo>
                    <a:lnTo>
                      <a:pt x="60" y="8"/>
                    </a:lnTo>
                    <a:lnTo>
                      <a:pt x="60" y="12"/>
                    </a:lnTo>
                    <a:lnTo>
                      <a:pt x="60" y="16"/>
                    </a:lnTo>
                    <a:lnTo>
                      <a:pt x="60" y="18"/>
                    </a:lnTo>
                    <a:lnTo>
                      <a:pt x="60" y="22"/>
                    </a:lnTo>
                    <a:lnTo>
                      <a:pt x="60" y="26"/>
                    </a:lnTo>
                    <a:lnTo>
                      <a:pt x="60" y="30"/>
                    </a:lnTo>
                    <a:lnTo>
                      <a:pt x="64" y="34"/>
                    </a:lnTo>
                    <a:lnTo>
                      <a:pt x="64" y="38"/>
                    </a:lnTo>
                    <a:lnTo>
                      <a:pt x="64" y="34"/>
                    </a:lnTo>
                    <a:lnTo>
                      <a:pt x="64" y="38"/>
                    </a:lnTo>
                    <a:lnTo>
                      <a:pt x="64" y="42"/>
                    </a:lnTo>
                    <a:lnTo>
                      <a:pt x="66" y="42"/>
                    </a:lnTo>
                    <a:lnTo>
                      <a:pt x="70" y="46"/>
                    </a:lnTo>
                    <a:lnTo>
                      <a:pt x="74" y="48"/>
                    </a:lnTo>
                    <a:lnTo>
                      <a:pt x="78" y="48"/>
                    </a:lnTo>
                    <a:lnTo>
                      <a:pt x="82" y="48"/>
                    </a:lnTo>
                    <a:lnTo>
                      <a:pt x="86" y="48"/>
                    </a:lnTo>
                    <a:lnTo>
                      <a:pt x="86" y="52"/>
                    </a:lnTo>
                    <a:lnTo>
                      <a:pt x="90" y="52"/>
                    </a:lnTo>
                    <a:lnTo>
                      <a:pt x="94" y="52"/>
                    </a:lnTo>
                    <a:lnTo>
                      <a:pt x="94" y="56"/>
                    </a:lnTo>
                    <a:lnTo>
                      <a:pt x="96" y="56"/>
                    </a:lnTo>
                    <a:lnTo>
                      <a:pt x="100" y="60"/>
                    </a:lnTo>
                    <a:lnTo>
                      <a:pt x="104" y="60"/>
                    </a:lnTo>
                    <a:lnTo>
                      <a:pt x="104" y="64"/>
                    </a:lnTo>
                    <a:lnTo>
                      <a:pt x="108" y="64"/>
                    </a:lnTo>
                    <a:lnTo>
                      <a:pt x="108" y="68"/>
                    </a:lnTo>
                    <a:lnTo>
                      <a:pt x="112" y="68"/>
                    </a:lnTo>
                    <a:lnTo>
                      <a:pt x="116" y="68"/>
                    </a:lnTo>
                    <a:lnTo>
                      <a:pt x="120" y="68"/>
                    </a:lnTo>
                    <a:lnTo>
                      <a:pt x="122" y="68"/>
                    </a:lnTo>
                    <a:lnTo>
                      <a:pt x="126" y="72"/>
                    </a:lnTo>
                    <a:lnTo>
                      <a:pt x="130" y="72"/>
                    </a:lnTo>
                    <a:lnTo>
                      <a:pt x="130" y="74"/>
                    </a:lnTo>
                    <a:lnTo>
                      <a:pt x="126" y="78"/>
                    </a:lnTo>
                    <a:lnTo>
                      <a:pt x="130" y="78"/>
                    </a:lnTo>
                    <a:lnTo>
                      <a:pt x="130" y="82"/>
                    </a:lnTo>
                    <a:lnTo>
                      <a:pt x="130" y="86"/>
                    </a:lnTo>
                    <a:lnTo>
                      <a:pt x="130" y="90"/>
                    </a:lnTo>
                    <a:lnTo>
                      <a:pt x="130" y="94"/>
                    </a:lnTo>
                    <a:lnTo>
                      <a:pt x="126" y="94"/>
                    </a:lnTo>
                    <a:lnTo>
                      <a:pt x="130" y="98"/>
                    </a:lnTo>
                    <a:lnTo>
                      <a:pt x="130" y="100"/>
                    </a:lnTo>
                    <a:lnTo>
                      <a:pt x="134" y="108"/>
                    </a:lnTo>
                    <a:lnTo>
                      <a:pt x="134" y="116"/>
                    </a:lnTo>
                    <a:lnTo>
                      <a:pt x="142" y="116"/>
                    </a:lnTo>
                    <a:lnTo>
                      <a:pt x="150" y="116"/>
                    </a:lnTo>
                    <a:lnTo>
                      <a:pt x="156" y="116"/>
                    </a:lnTo>
                    <a:lnTo>
                      <a:pt x="160" y="116"/>
                    </a:lnTo>
                    <a:lnTo>
                      <a:pt x="160" y="120"/>
                    </a:lnTo>
                    <a:lnTo>
                      <a:pt x="156" y="120"/>
                    </a:lnTo>
                    <a:lnTo>
                      <a:pt x="156" y="124"/>
                    </a:lnTo>
                    <a:lnTo>
                      <a:pt x="156" y="128"/>
                    </a:lnTo>
                    <a:lnTo>
                      <a:pt x="156" y="130"/>
                    </a:lnTo>
                    <a:lnTo>
                      <a:pt x="160" y="130"/>
                    </a:lnTo>
                    <a:lnTo>
                      <a:pt x="160" y="134"/>
                    </a:lnTo>
                    <a:lnTo>
                      <a:pt x="164" y="134"/>
                    </a:lnTo>
                    <a:lnTo>
                      <a:pt x="168" y="138"/>
                    </a:lnTo>
                    <a:lnTo>
                      <a:pt x="168" y="142"/>
                    </a:lnTo>
                    <a:lnTo>
                      <a:pt x="168" y="146"/>
                    </a:lnTo>
                    <a:lnTo>
                      <a:pt x="172" y="150"/>
                    </a:lnTo>
                    <a:lnTo>
                      <a:pt x="168" y="154"/>
                    </a:lnTo>
                    <a:lnTo>
                      <a:pt x="168" y="160"/>
                    </a:lnTo>
                    <a:lnTo>
                      <a:pt x="168" y="164"/>
                    </a:lnTo>
                    <a:lnTo>
                      <a:pt x="164" y="164"/>
                    </a:lnTo>
                    <a:lnTo>
                      <a:pt x="164" y="168"/>
                    </a:lnTo>
                    <a:lnTo>
                      <a:pt x="164" y="176"/>
                    </a:lnTo>
                    <a:lnTo>
                      <a:pt x="160" y="176"/>
                    </a:lnTo>
                    <a:lnTo>
                      <a:pt x="164" y="176"/>
                    </a:lnTo>
                    <a:lnTo>
                      <a:pt x="164" y="180"/>
                    </a:lnTo>
                    <a:lnTo>
                      <a:pt x="160" y="184"/>
                    </a:lnTo>
                    <a:lnTo>
                      <a:pt x="160" y="180"/>
                    </a:lnTo>
                    <a:lnTo>
                      <a:pt x="160" y="176"/>
                    </a:lnTo>
                    <a:lnTo>
                      <a:pt x="156" y="172"/>
                    </a:lnTo>
                    <a:lnTo>
                      <a:pt x="152" y="172"/>
                    </a:lnTo>
                    <a:lnTo>
                      <a:pt x="150" y="168"/>
                    </a:lnTo>
                    <a:lnTo>
                      <a:pt x="142" y="168"/>
                    </a:lnTo>
                    <a:lnTo>
                      <a:pt x="134" y="168"/>
                    </a:lnTo>
                    <a:lnTo>
                      <a:pt x="130" y="168"/>
                    </a:lnTo>
                    <a:lnTo>
                      <a:pt x="126" y="168"/>
                    </a:lnTo>
                    <a:lnTo>
                      <a:pt x="126" y="172"/>
                    </a:lnTo>
                    <a:lnTo>
                      <a:pt x="122" y="172"/>
                    </a:lnTo>
                    <a:lnTo>
                      <a:pt x="116" y="172"/>
                    </a:lnTo>
                    <a:lnTo>
                      <a:pt x="112" y="172"/>
                    </a:lnTo>
                    <a:lnTo>
                      <a:pt x="112" y="176"/>
                    </a:lnTo>
                    <a:lnTo>
                      <a:pt x="108" y="180"/>
                    </a:lnTo>
                    <a:lnTo>
                      <a:pt x="104" y="186"/>
                    </a:lnTo>
                    <a:lnTo>
                      <a:pt x="104" y="186"/>
                    </a:lnTo>
                    <a:lnTo>
                      <a:pt x="104" y="18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3" name="Freeform 180">
                <a:extLst>
                  <a:ext uri="{FF2B5EF4-FFF2-40B4-BE49-F238E27FC236}">
                    <a16:creationId xmlns:a16="http://schemas.microsoft.com/office/drawing/2014/main" id="{7FFDC38A-60E0-ECB9-7832-C7D223716F3A}"/>
                  </a:ext>
                </a:extLst>
              </p:cNvPr>
              <p:cNvSpPr>
                <a:spLocks noEditPoints="1"/>
              </p:cNvSpPr>
              <p:nvPr/>
            </p:nvSpPr>
            <p:spPr bwMode="auto">
              <a:xfrm>
                <a:off x="2733675" y="4413318"/>
                <a:ext cx="879475" cy="1089025"/>
              </a:xfrm>
              <a:custGeom>
                <a:avLst/>
                <a:gdLst>
                  <a:gd name="T0" fmla="*/ 424 w 554"/>
                  <a:gd name="T1" fmla="*/ 140 h 686"/>
                  <a:gd name="T2" fmla="*/ 460 w 554"/>
                  <a:gd name="T3" fmla="*/ 142 h 686"/>
                  <a:gd name="T4" fmla="*/ 520 w 554"/>
                  <a:gd name="T5" fmla="*/ 172 h 686"/>
                  <a:gd name="T6" fmla="*/ 554 w 554"/>
                  <a:gd name="T7" fmla="*/ 224 h 686"/>
                  <a:gd name="T8" fmla="*/ 520 w 554"/>
                  <a:gd name="T9" fmla="*/ 280 h 686"/>
                  <a:gd name="T10" fmla="*/ 498 w 554"/>
                  <a:gd name="T11" fmla="*/ 310 h 686"/>
                  <a:gd name="T12" fmla="*/ 494 w 554"/>
                  <a:gd name="T13" fmla="*/ 358 h 686"/>
                  <a:gd name="T14" fmla="*/ 484 w 554"/>
                  <a:gd name="T15" fmla="*/ 418 h 686"/>
                  <a:gd name="T16" fmla="*/ 454 w 554"/>
                  <a:gd name="T17" fmla="*/ 482 h 686"/>
                  <a:gd name="T18" fmla="*/ 420 w 554"/>
                  <a:gd name="T19" fmla="*/ 490 h 686"/>
                  <a:gd name="T20" fmla="*/ 384 w 554"/>
                  <a:gd name="T21" fmla="*/ 512 h 686"/>
                  <a:gd name="T22" fmla="*/ 358 w 554"/>
                  <a:gd name="T23" fmla="*/ 546 h 686"/>
                  <a:gd name="T24" fmla="*/ 350 w 554"/>
                  <a:gd name="T25" fmla="*/ 594 h 686"/>
                  <a:gd name="T26" fmla="*/ 316 w 554"/>
                  <a:gd name="T27" fmla="*/ 650 h 686"/>
                  <a:gd name="T28" fmla="*/ 330 w 554"/>
                  <a:gd name="T29" fmla="*/ 622 h 686"/>
                  <a:gd name="T30" fmla="*/ 312 w 554"/>
                  <a:gd name="T31" fmla="*/ 646 h 686"/>
                  <a:gd name="T32" fmla="*/ 294 w 554"/>
                  <a:gd name="T33" fmla="*/ 664 h 686"/>
                  <a:gd name="T34" fmla="*/ 256 w 554"/>
                  <a:gd name="T35" fmla="*/ 630 h 686"/>
                  <a:gd name="T36" fmla="*/ 248 w 554"/>
                  <a:gd name="T37" fmla="*/ 600 h 686"/>
                  <a:gd name="T38" fmla="*/ 286 w 554"/>
                  <a:gd name="T39" fmla="*/ 564 h 686"/>
                  <a:gd name="T40" fmla="*/ 272 w 554"/>
                  <a:gd name="T41" fmla="*/ 508 h 686"/>
                  <a:gd name="T42" fmla="*/ 230 w 554"/>
                  <a:gd name="T43" fmla="*/ 474 h 686"/>
                  <a:gd name="T44" fmla="*/ 230 w 554"/>
                  <a:gd name="T45" fmla="*/ 404 h 686"/>
                  <a:gd name="T46" fmla="*/ 192 w 554"/>
                  <a:gd name="T47" fmla="*/ 348 h 686"/>
                  <a:gd name="T48" fmla="*/ 148 w 554"/>
                  <a:gd name="T49" fmla="*/ 310 h 686"/>
                  <a:gd name="T50" fmla="*/ 118 w 554"/>
                  <a:gd name="T51" fmla="*/ 258 h 686"/>
                  <a:gd name="T52" fmla="*/ 74 w 554"/>
                  <a:gd name="T53" fmla="*/ 284 h 686"/>
                  <a:gd name="T54" fmla="*/ 30 w 554"/>
                  <a:gd name="T55" fmla="*/ 262 h 686"/>
                  <a:gd name="T56" fmla="*/ 4 w 554"/>
                  <a:gd name="T57" fmla="*/ 216 h 686"/>
                  <a:gd name="T58" fmla="*/ 36 w 554"/>
                  <a:gd name="T59" fmla="*/ 168 h 686"/>
                  <a:gd name="T60" fmla="*/ 66 w 554"/>
                  <a:gd name="T61" fmla="*/ 110 h 686"/>
                  <a:gd name="T62" fmla="*/ 66 w 554"/>
                  <a:gd name="T63" fmla="*/ 64 h 686"/>
                  <a:gd name="T64" fmla="*/ 108 w 554"/>
                  <a:gd name="T65" fmla="*/ 80 h 686"/>
                  <a:gd name="T66" fmla="*/ 152 w 554"/>
                  <a:gd name="T67" fmla="*/ 54 h 686"/>
                  <a:gd name="T68" fmla="*/ 140 w 554"/>
                  <a:gd name="T69" fmla="*/ 28 h 686"/>
                  <a:gd name="T70" fmla="*/ 186 w 554"/>
                  <a:gd name="T71" fmla="*/ 16 h 686"/>
                  <a:gd name="T72" fmla="*/ 196 w 554"/>
                  <a:gd name="T73" fmla="*/ 46 h 686"/>
                  <a:gd name="T74" fmla="*/ 234 w 554"/>
                  <a:gd name="T75" fmla="*/ 60 h 686"/>
                  <a:gd name="T76" fmla="*/ 282 w 554"/>
                  <a:gd name="T77" fmla="*/ 56 h 686"/>
                  <a:gd name="T78" fmla="*/ 320 w 554"/>
                  <a:gd name="T79" fmla="*/ 24 h 686"/>
                  <a:gd name="T80" fmla="*/ 338 w 554"/>
                  <a:gd name="T81" fmla="*/ 72 h 686"/>
                  <a:gd name="T82" fmla="*/ 302 w 554"/>
                  <a:gd name="T83" fmla="*/ 120 h 686"/>
                  <a:gd name="T84" fmla="*/ 316 w 554"/>
                  <a:gd name="T85" fmla="*/ 128 h 686"/>
                  <a:gd name="T86" fmla="*/ 346 w 554"/>
                  <a:gd name="T87" fmla="*/ 120 h 686"/>
                  <a:gd name="T88" fmla="*/ 364 w 554"/>
                  <a:gd name="T89" fmla="*/ 116 h 686"/>
                  <a:gd name="T90" fmla="*/ 390 w 554"/>
                  <a:gd name="T91" fmla="*/ 114 h 686"/>
                  <a:gd name="T92" fmla="*/ 414 w 554"/>
                  <a:gd name="T93" fmla="*/ 124 h 686"/>
                  <a:gd name="T94" fmla="*/ 328 w 554"/>
                  <a:gd name="T95" fmla="*/ 110 h 686"/>
                  <a:gd name="T96" fmla="*/ 360 w 554"/>
                  <a:gd name="T97" fmla="*/ 110 h 686"/>
                  <a:gd name="T98" fmla="*/ 338 w 554"/>
                  <a:gd name="T99" fmla="*/ 76 h 686"/>
                  <a:gd name="T100" fmla="*/ 330 w 554"/>
                  <a:gd name="T101" fmla="*/ 86 h 686"/>
                  <a:gd name="T102" fmla="*/ 330 w 554"/>
                  <a:gd name="T103" fmla="*/ 90 h 686"/>
                  <a:gd name="T104" fmla="*/ 328 w 554"/>
                  <a:gd name="T105" fmla="*/ 90 h 686"/>
                  <a:gd name="T106" fmla="*/ 324 w 554"/>
                  <a:gd name="T107" fmla="*/ 98 h 686"/>
                  <a:gd name="T108" fmla="*/ 324 w 554"/>
                  <a:gd name="T109" fmla="*/ 110 h 686"/>
                  <a:gd name="T110" fmla="*/ 386 w 554"/>
                  <a:gd name="T111" fmla="*/ 110 h 686"/>
                  <a:gd name="T112" fmla="*/ 410 w 554"/>
                  <a:gd name="T113" fmla="*/ 116 h 686"/>
                  <a:gd name="T114" fmla="*/ 354 w 554"/>
                  <a:gd name="T115" fmla="*/ 120 h 686"/>
                  <a:gd name="T116" fmla="*/ 416 w 554"/>
                  <a:gd name="T117" fmla="*/ 142 h 686"/>
                  <a:gd name="T118" fmla="*/ 360 w 554"/>
                  <a:gd name="T119" fmla="*/ 546 h 686"/>
                  <a:gd name="T120" fmla="*/ 324 w 554"/>
                  <a:gd name="T121" fmla="*/ 10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4" h="686">
                    <a:moveTo>
                      <a:pt x="414" y="124"/>
                    </a:moveTo>
                    <a:lnTo>
                      <a:pt x="416" y="124"/>
                    </a:lnTo>
                    <a:lnTo>
                      <a:pt x="416" y="128"/>
                    </a:lnTo>
                    <a:lnTo>
                      <a:pt x="416" y="132"/>
                    </a:lnTo>
                    <a:lnTo>
                      <a:pt x="416" y="128"/>
                    </a:lnTo>
                    <a:lnTo>
                      <a:pt x="420" y="132"/>
                    </a:lnTo>
                    <a:lnTo>
                      <a:pt x="416" y="136"/>
                    </a:lnTo>
                    <a:lnTo>
                      <a:pt x="416" y="140"/>
                    </a:lnTo>
                    <a:lnTo>
                      <a:pt x="414" y="142"/>
                    </a:lnTo>
                    <a:lnTo>
                      <a:pt x="416" y="142"/>
                    </a:lnTo>
                    <a:lnTo>
                      <a:pt x="414" y="146"/>
                    </a:lnTo>
                    <a:lnTo>
                      <a:pt x="414" y="150"/>
                    </a:lnTo>
                    <a:lnTo>
                      <a:pt x="416" y="146"/>
                    </a:lnTo>
                    <a:lnTo>
                      <a:pt x="416" y="142"/>
                    </a:lnTo>
                    <a:lnTo>
                      <a:pt x="420" y="140"/>
                    </a:lnTo>
                    <a:lnTo>
                      <a:pt x="420" y="136"/>
                    </a:lnTo>
                    <a:lnTo>
                      <a:pt x="424" y="136"/>
                    </a:lnTo>
                    <a:lnTo>
                      <a:pt x="424" y="140"/>
                    </a:lnTo>
                    <a:lnTo>
                      <a:pt x="420" y="140"/>
                    </a:lnTo>
                    <a:lnTo>
                      <a:pt x="420" y="142"/>
                    </a:lnTo>
                    <a:lnTo>
                      <a:pt x="424" y="140"/>
                    </a:lnTo>
                    <a:lnTo>
                      <a:pt x="424" y="136"/>
                    </a:lnTo>
                    <a:lnTo>
                      <a:pt x="428" y="136"/>
                    </a:lnTo>
                    <a:lnTo>
                      <a:pt x="432" y="136"/>
                    </a:lnTo>
                    <a:lnTo>
                      <a:pt x="432" y="132"/>
                    </a:lnTo>
                    <a:lnTo>
                      <a:pt x="436" y="132"/>
                    </a:lnTo>
                    <a:lnTo>
                      <a:pt x="436" y="136"/>
                    </a:lnTo>
                    <a:lnTo>
                      <a:pt x="440" y="136"/>
                    </a:lnTo>
                    <a:lnTo>
                      <a:pt x="444" y="136"/>
                    </a:lnTo>
                    <a:lnTo>
                      <a:pt x="444" y="140"/>
                    </a:lnTo>
                    <a:lnTo>
                      <a:pt x="446" y="140"/>
                    </a:lnTo>
                    <a:lnTo>
                      <a:pt x="450" y="140"/>
                    </a:lnTo>
                    <a:lnTo>
                      <a:pt x="450" y="142"/>
                    </a:lnTo>
                    <a:lnTo>
                      <a:pt x="450" y="140"/>
                    </a:lnTo>
                    <a:lnTo>
                      <a:pt x="454" y="140"/>
                    </a:lnTo>
                    <a:lnTo>
                      <a:pt x="454" y="142"/>
                    </a:lnTo>
                    <a:lnTo>
                      <a:pt x="454" y="140"/>
                    </a:lnTo>
                    <a:lnTo>
                      <a:pt x="458" y="140"/>
                    </a:lnTo>
                    <a:lnTo>
                      <a:pt x="458" y="142"/>
                    </a:lnTo>
                    <a:lnTo>
                      <a:pt x="460" y="142"/>
                    </a:lnTo>
                    <a:lnTo>
                      <a:pt x="464" y="142"/>
                    </a:lnTo>
                    <a:lnTo>
                      <a:pt x="460" y="142"/>
                    </a:lnTo>
                    <a:lnTo>
                      <a:pt x="464" y="142"/>
                    </a:lnTo>
                    <a:lnTo>
                      <a:pt x="468" y="142"/>
                    </a:lnTo>
                    <a:lnTo>
                      <a:pt x="472" y="142"/>
                    </a:lnTo>
                    <a:lnTo>
                      <a:pt x="472" y="140"/>
                    </a:lnTo>
                    <a:lnTo>
                      <a:pt x="476" y="140"/>
                    </a:lnTo>
                    <a:lnTo>
                      <a:pt x="480" y="142"/>
                    </a:lnTo>
                    <a:lnTo>
                      <a:pt x="484" y="142"/>
                    </a:lnTo>
                    <a:lnTo>
                      <a:pt x="486" y="146"/>
                    </a:lnTo>
                    <a:lnTo>
                      <a:pt x="490" y="146"/>
                    </a:lnTo>
                    <a:lnTo>
                      <a:pt x="490" y="150"/>
                    </a:lnTo>
                    <a:lnTo>
                      <a:pt x="494" y="150"/>
                    </a:lnTo>
                    <a:lnTo>
                      <a:pt x="498" y="154"/>
                    </a:lnTo>
                    <a:lnTo>
                      <a:pt x="502" y="156"/>
                    </a:lnTo>
                    <a:lnTo>
                      <a:pt x="506" y="156"/>
                    </a:lnTo>
                    <a:lnTo>
                      <a:pt x="506" y="160"/>
                    </a:lnTo>
                    <a:lnTo>
                      <a:pt x="506" y="164"/>
                    </a:lnTo>
                    <a:lnTo>
                      <a:pt x="510" y="164"/>
                    </a:lnTo>
                    <a:lnTo>
                      <a:pt x="514" y="168"/>
                    </a:lnTo>
                    <a:lnTo>
                      <a:pt x="514" y="172"/>
                    </a:lnTo>
                    <a:lnTo>
                      <a:pt x="516" y="172"/>
                    </a:lnTo>
                    <a:lnTo>
                      <a:pt x="520" y="172"/>
                    </a:lnTo>
                    <a:lnTo>
                      <a:pt x="520" y="176"/>
                    </a:lnTo>
                    <a:lnTo>
                      <a:pt x="524" y="176"/>
                    </a:lnTo>
                    <a:lnTo>
                      <a:pt x="524" y="180"/>
                    </a:lnTo>
                    <a:lnTo>
                      <a:pt x="528" y="180"/>
                    </a:lnTo>
                    <a:lnTo>
                      <a:pt x="532" y="180"/>
                    </a:lnTo>
                    <a:lnTo>
                      <a:pt x="536" y="180"/>
                    </a:lnTo>
                    <a:lnTo>
                      <a:pt x="540" y="180"/>
                    </a:lnTo>
                    <a:lnTo>
                      <a:pt x="542" y="180"/>
                    </a:lnTo>
                    <a:lnTo>
                      <a:pt x="546" y="180"/>
                    </a:lnTo>
                    <a:lnTo>
                      <a:pt x="546" y="184"/>
                    </a:lnTo>
                    <a:lnTo>
                      <a:pt x="546" y="186"/>
                    </a:lnTo>
                    <a:lnTo>
                      <a:pt x="546" y="190"/>
                    </a:lnTo>
                    <a:lnTo>
                      <a:pt x="550" y="194"/>
                    </a:lnTo>
                    <a:lnTo>
                      <a:pt x="550" y="198"/>
                    </a:lnTo>
                    <a:lnTo>
                      <a:pt x="550" y="202"/>
                    </a:lnTo>
                    <a:lnTo>
                      <a:pt x="550" y="206"/>
                    </a:lnTo>
                    <a:lnTo>
                      <a:pt x="554" y="210"/>
                    </a:lnTo>
                    <a:lnTo>
                      <a:pt x="554" y="212"/>
                    </a:lnTo>
                    <a:lnTo>
                      <a:pt x="554" y="216"/>
                    </a:lnTo>
                    <a:lnTo>
                      <a:pt x="554" y="220"/>
                    </a:lnTo>
                    <a:lnTo>
                      <a:pt x="554" y="224"/>
                    </a:lnTo>
                    <a:lnTo>
                      <a:pt x="554" y="228"/>
                    </a:lnTo>
                    <a:lnTo>
                      <a:pt x="554" y="232"/>
                    </a:lnTo>
                    <a:lnTo>
                      <a:pt x="550" y="236"/>
                    </a:lnTo>
                    <a:lnTo>
                      <a:pt x="550" y="240"/>
                    </a:lnTo>
                    <a:lnTo>
                      <a:pt x="550" y="242"/>
                    </a:lnTo>
                    <a:lnTo>
                      <a:pt x="550" y="246"/>
                    </a:lnTo>
                    <a:lnTo>
                      <a:pt x="546" y="246"/>
                    </a:lnTo>
                    <a:lnTo>
                      <a:pt x="546" y="250"/>
                    </a:lnTo>
                    <a:lnTo>
                      <a:pt x="542" y="254"/>
                    </a:lnTo>
                    <a:lnTo>
                      <a:pt x="542" y="258"/>
                    </a:lnTo>
                    <a:lnTo>
                      <a:pt x="540" y="258"/>
                    </a:lnTo>
                    <a:lnTo>
                      <a:pt x="540" y="262"/>
                    </a:lnTo>
                    <a:lnTo>
                      <a:pt x="536" y="266"/>
                    </a:lnTo>
                    <a:lnTo>
                      <a:pt x="532" y="268"/>
                    </a:lnTo>
                    <a:lnTo>
                      <a:pt x="532" y="272"/>
                    </a:lnTo>
                    <a:lnTo>
                      <a:pt x="528" y="272"/>
                    </a:lnTo>
                    <a:lnTo>
                      <a:pt x="524" y="276"/>
                    </a:lnTo>
                    <a:lnTo>
                      <a:pt x="524" y="280"/>
                    </a:lnTo>
                    <a:lnTo>
                      <a:pt x="520" y="280"/>
                    </a:lnTo>
                    <a:lnTo>
                      <a:pt x="520" y="276"/>
                    </a:lnTo>
                    <a:lnTo>
                      <a:pt x="520" y="280"/>
                    </a:lnTo>
                    <a:lnTo>
                      <a:pt x="520" y="284"/>
                    </a:lnTo>
                    <a:lnTo>
                      <a:pt x="520" y="280"/>
                    </a:lnTo>
                    <a:lnTo>
                      <a:pt x="520" y="284"/>
                    </a:lnTo>
                    <a:lnTo>
                      <a:pt x="516" y="288"/>
                    </a:lnTo>
                    <a:lnTo>
                      <a:pt x="516" y="284"/>
                    </a:lnTo>
                    <a:lnTo>
                      <a:pt x="516" y="288"/>
                    </a:lnTo>
                    <a:lnTo>
                      <a:pt x="516" y="292"/>
                    </a:lnTo>
                    <a:lnTo>
                      <a:pt x="514" y="296"/>
                    </a:lnTo>
                    <a:lnTo>
                      <a:pt x="514" y="298"/>
                    </a:lnTo>
                    <a:lnTo>
                      <a:pt x="514" y="302"/>
                    </a:lnTo>
                    <a:lnTo>
                      <a:pt x="510" y="302"/>
                    </a:lnTo>
                    <a:lnTo>
                      <a:pt x="510" y="306"/>
                    </a:lnTo>
                    <a:lnTo>
                      <a:pt x="510" y="310"/>
                    </a:lnTo>
                    <a:lnTo>
                      <a:pt x="506" y="314"/>
                    </a:lnTo>
                    <a:lnTo>
                      <a:pt x="502" y="314"/>
                    </a:lnTo>
                    <a:lnTo>
                      <a:pt x="502" y="310"/>
                    </a:lnTo>
                    <a:lnTo>
                      <a:pt x="498" y="310"/>
                    </a:lnTo>
                    <a:lnTo>
                      <a:pt x="498" y="306"/>
                    </a:lnTo>
                    <a:lnTo>
                      <a:pt x="498" y="310"/>
                    </a:lnTo>
                    <a:lnTo>
                      <a:pt x="498" y="314"/>
                    </a:lnTo>
                    <a:lnTo>
                      <a:pt x="498" y="310"/>
                    </a:lnTo>
                    <a:lnTo>
                      <a:pt x="494" y="310"/>
                    </a:lnTo>
                    <a:lnTo>
                      <a:pt x="498" y="310"/>
                    </a:lnTo>
                    <a:lnTo>
                      <a:pt x="494" y="310"/>
                    </a:lnTo>
                    <a:lnTo>
                      <a:pt x="498" y="314"/>
                    </a:lnTo>
                    <a:lnTo>
                      <a:pt x="498" y="318"/>
                    </a:lnTo>
                    <a:lnTo>
                      <a:pt x="494" y="318"/>
                    </a:lnTo>
                    <a:lnTo>
                      <a:pt x="494" y="322"/>
                    </a:lnTo>
                    <a:lnTo>
                      <a:pt x="494" y="326"/>
                    </a:lnTo>
                    <a:lnTo>
                      <a:pt x="494" y="328"/>
                    </a:lnTo>
                    <a:lnTo>
                      <a:pt x="494" y="332"/>
                    </a:lnTo>
                    <a:lnTo>
                      <a:pt x="494" y="336"/>
                    </a:lnTo>
                    <a:lnTo>
                      <a:pt x="494" y="332"/>
                    </a:lnTo>
                    <a:lnTo>
                      <a:pt x="494" y="328"/>
                    </a:lnTo>
                    <a:lnTo>
                      <a:pt x="494" y="332"/>
                    </a:lnTo>
                    <a:lnTo>
                      <a:pt x="494" y="336"/>
                    </a:lnTo>
                    <a:lnTo>
                      <a:pt x="494" y="340"/>
                    </a:lnTo>
                    <a:lnTo>
                      <a:pt x="494" y="344"/>
                    </a:lnTo>
                    <a:lnTo>
                      <a:pt x="494" y="348"/>
                    </a:lnTo>
                    <a:lnTo>
                      <a:pt x="494" y="352"/>
                    </a:lnTo>
                    <a:lnTo>
                      <a:pt x="494" y="354"/>
                    </a:lnTo>
                    <a:lnTo>
                      <a:pt x="494" y="358"/>
                    </a:lnTo>
                    <a:lnTo>
                      <a:pt x="494" y="362"/>
                    </a:lnTo>
                    <a:lnTo>
                      <a:pt x="494" y="366"/>
                    </a:lnTo>
                    <a:lnTo>
                      <a:pt x="494" y="370"/>
                    </a:lnTo>
                    <a:lnTo>
                      <a:pt x="494" y="374"/>
                    </a:lnTo>
                    <a:lnTo>
                      <a:pt x="494" y="378"/>
                    </a:lnTo>
                    <a:lnTo>
                      <a:pt x="494" y="382"/>
                    </a:lnTo>
                    <a:lnTo>
                      <a:pt x="490" y="382"/>
                    </a:lnTo>
                    <a:lnTo>
                      <a:pt x="494" y="382"/>
                    </a:lnTo>
                    <a:lnTo>
                      <a:pt x="490" y="384"/>
                    </a:lnTo>
                    <a:lnTo>
                      <a:pt x="490" y="388"/>
                    </a:lnTo>
                    <a:lnTo>
                      <a:pt x="490" y="392"/>
                    </a:lnTo>
                    <a:lnTo>
                      <a:pt x="490" y="396"/>
                    </a:lnTo>
                    <a:lnTo>
                      <a:pt x="494" y="396"/>
                    </a:lnTo>
                    <a:lnTo>
                      <a:pt x="490" y="400"/>
                    </a:lnTo>
                    <a:lnTo>
                      <a:pt x="486" y="400"/>
                    </a:lnTo>
                    <a:lnTo>
                      <a:pt x="486" y="404"/>
                    </a:lnTo>
                    <a:lnTo>
                      <a:pt x="486" y="408"/>
                    </a:lnTo>
                    <a:lnTo>
                      <a:pt x="484" y="408"/>
                    </a:lnTo>
                    <a:lnTo>
                      <a:pt x="484" y="410"/>
                    </a:lnTo>
                    <a:lnTo>
                      <a:pt x="484" y="414"/>
                    </a:lnTo>
                    <a:lnTo>
                      <a:pt x="484" y="418"/>
                    </a:lnTo>
                    <a:lnTo>
                      <a:pt x="484" y="422"/>
                    </a:lnTo>
                    <a:lnTo>
                      <a:pt x="484" y="426"/>
                    </a:lnTo>
                    <a:lnTo>
                      <a:pt x="484" y="430"/>
                    </a:lnTo>
                    <a:lnTo>
                      <a:pt x="484" y="434"/>
                    </a:lnTo>
                    <a:lnTo>
                      <a:pt x="480" y="434"/>
                    </a:lnTo>
                    <a:lnTo>
                      <a:pt x="480" y="438"/>
                    </a:lnTo>
                    <a:lnTo>
                      <a:pt x="480" y="440"/>
                    </a:lnTo>
                    <a:lnTo>
                      <a:pt x="476" y="440"/>
                    </a:lnTo>
                    <a:lnTo>
                      <a:pt x="476" y="444"/>
                    </a:lnTo>
                    <a:lnTo>
                      <a:pt x="476" y="448"/>
                    </a:lnTo>
                    <a:lnTo>
                      <a:pt x="472" y="452"/>
                    </a:lnTo>
                    <a:lnTo>
                      <a:pt x="468" y="452"/>
                    </a:lnTo>
                    <a:lnTo>
                      <a:pt x="468" y="456"/>
                    </a:lnTo>
                    <a:lnTo>
                      <a:pt x="468" y="460"/>
                    </a:lnTo>
                    <a:lnTo>
                      <a:pt x="464" y="464"/>
                    </a:lnTo>
                    <a:lnTo>
                      <a:pt x="464" y="466"/>
                    </a:lnTo>
                    <a:lnTo>
                      <a:pt x="468" y="470"/>
                    </a:lnTo>
                    <a:lnTo>
                      <a:pt x="464" y="474"/>
                    </a:lnTo>
                    <a:lnTo>
                      <a:pt x="460" y="474"/>
                    </a:lnTo>
                    <a:lnTo>
                      <a:pt x="458" y="478"/>
                    </a:lnTo>
                    <a:lnTo>
                      <a:pt x="454" y="482"/>
                    </a:lnTo>
                    <a:lnTo>
                      <a:pt x="454" y="486"/>
                    </a:lnTo>
                    <a:lnTo>
                      <a:pt x="450" y="490"/>
                    </a:lnTo>
                    <a:lnTo>
                      <a:pt x="446" y="490"/>
                    </a:lnTo>
                    <a:lnTo>
                      <a:pt x="444" y="490"/>
                    </a:lnTo>
                    <a:lnTo>
                      <a:pt x="440" y="490"/>
                    </a:lnTo>
                    <a:lnTo>
                      <a:pt x="436" y="490"/>
                    </a:lnTo>
                    <a:lnTo>
                      <a:pt x="436" y="486"/>
                    </a:lnTo>
                    <a:lnTo>
                      <a:pt x="440" y="486"/>
                    </a:lnTo>
                    <a:lnTo>
                      <a:pt x="436" y="486"/>
                    </a:lnTo>
                    <a:lnTo>
                      <a:pt x="436" y="490"/>
                    </a:lnTo>
                    <a:lnTo>
                      <a:pt x="432" y="490"/>
                    </a:lnTo>
                    <a:lnTo>
                      <a:pt x="428" y="494"/>
                    </a:lnTo>
                    <a:lnTo>
                      <a:pt x="424" y="494"/>
                    </a:lnTo>
                    <a:lnTo>
                      <a:pt x="424" y="490"/>
                    </a:lnTo>
                    <a:lnTo>
                      <a:pt x="424" y="494"/>
                    </a:lnTo>
                    <a:lnTo>
                      <a:pt x="428" y="494"/>
                    </a:lnTo>
                    <a:lnTo>
                      <a:pt x="432" y="490"/>
                    </a:lnTo>
                    <a:lnTo>
                      <a:pt x="428" y="490"/>
                    </a:lnTo>
                    <a:lnTo>
                      <a:pt x="424" y="490"/>
                    </a:lnTo>
                    <a:lnTo>
                      <a:pt x="420" y="494"/>
                    </a:lnTo>
                    <a:lnTo>
                      <a:pt x="420" y="490"/>
                    </a:lnTo>
                    <a:lnTo>
                      <a:pt x="416" y="490"/>
                    </a:lnTo>
                    <a:lnTo>
                      <a:pt x="416" y="494"/>
                    </a:lnTo>
                    <a:lnTo>
                      <a:pt x="414" y="494"/>
                    </a:lnTo>
                    <a:lnTo>
                      <a:pt x="416" y="494"/>
                    </a:lnTo>
                    <a:lnTo>
                      <a:pt x="416" y="496"/>
                    </a:lnTo>
                    <a:lnTo>
                      <a:pt x="414" y="496"/>
                    </a:lnTo>
                    <a:lnTo>
                      <a:pt x="410" y="496"/>
                    </a:lnTo>
                    <a:lnTo>
                      <a:pt x="410" y="500"/>
                    </a:lnTo>
                    <a:lnTo>
                      <a:pt x="406" y="500"/>
                    </a:lnTo>
                    <a:lnTo>
                      <a:pt x="406" y="504"/>
                    </a:lnTo>
                    <a:lnTo>
                      <a:pt x="402" y="504"/>
                    </a:lnTo>
                    <a:lnTo>
                      <a:pt x="398" y="504"/>
                    </a:lnTo>
                    <a:lnTo>
                      <a:pt x="394" y="504"/>
                    </a:lnTo>
                    <a:lnTo>
                      <a:pt x="394" y="508"/>
                    </a:lnTo>
                    <a:lnTo>
                      <a:pt x="394" y="504"/>
                    </a:lnTo>
                    <a:lnTo>
                      <a:pt x="394" y="508"/>
                    </a:lnTo>
                    <a:lnTo>
                      <a:pt x="390" y="508"/>
                    </a:lnTo>
                    <a:lnTo>
                      <a:pt x="390" y="504"/>
                    </a:lnTo>
                    <a:lnTo>
                      <a:pt x="390" y="508"/>
                    </a:lnTo>
                    <a:lnTo>
                      <a:pt x="386" y="512"/>
                    </a:lnTo>
                    <a:lnTo>
                      <a:pt x="384" y="512"/>
                    </a:lnTo>
                    <a:lnTo>
                      <a:pt x="384" y="516"/>
                    </a:lnTo>
                    <a:lnTo>
                      <a:pt x="380" y="520"/>
                    </a:lnTo>
                    <a:lnTo>
                      <a:pt x="376" y="520"/>
                    </a:lnTo>
                    <a:lnTo>
                      <a:pt x="372" y="522"/>
                    </a:lnTo>
                    <a:lnTo>
                      <a:pt x="368" y="522"/>
                    </a:lnTo>
                    <a:lnTo>
                      <a:pt x="368" y="526"/>
                    </a:lnTo>
                    <a:lnTo>
                      <a:pt x="368" y="530"/>
                    </a:lnTo>
                    <a:lnTo>
                      <a:pt x="364" y="534"/>
                    </a:lnTo>
                    <a:lnTo>
                      <a:pt x="364" y="530"/>
                    </a:lnTo>
                    <a:lnTo>
                      <a:pt x="360" y="530"/>
                    </a:lnTo>
                    <a:lnTo>
                      <a:pt x="360" y="534"/>
                    </a:lnTo>
                    <a:lnTo>
                      <a:pt x="358" y="534"/>
                    </a:lnTo>
                    <a:lnTo>
                      <a:pt x="360" y="534"/>
                    </a:lnTo>
                    <a:lnTo>
                      <a:pt x="360" y="538"/>
                    </a:lnTo>
                    <a:lnTo>
                      <a:pt x="360" y="542"/>
                    </a:lnTo>
                    <a:lnTo>
                      <a:pt x="358" y="542"/>
                    </a:lnTo>
                    <a:lnTo>
                      <a:pt x="360" y="542"/>
                    </a:lnTo>
                    <a:lnTo>
                      <a:pt x="360" y="546"/>
                    </a:lnTo>
                    <a:lnTo>
                      <a:pt x="360" y="550"/>
                    </a:lnTo>
                    <a:lnTo>
                      <a:pt x="358" y="550"/>
                    </a:lnTo>
                    <a:lnTo>
                      <a:pt x="358" y="546"/>
                    </a:lnTo>
                    <a:lnTo>
                      <a:pt x="358" y="550"/>
                    </a:lnTo>
                    <a:lnTo>
                      <a:pt x="358" y="552"/>
                    </a:lnTo>
                    <a:lnTo>
                      <a:pt x="360" y="552"/>
                    </a:lnTo>
                    <a:lnTo>
                      <a:pt x="358" y="552"/>
                    </a:lnTo>
                    <a:lnTo>
                      <a:pt x="358" y="556"/>
                    </a:lnTo>
                    <a:lnTo>
                      <a:pt x="358" y="560"/>
                    </a:lnTo>
                    <a:lnTo>
                      <a:pt x="360" y="564"/>
                    </a:lnTo>
                    <a:lnTo>
                      <a:pt x="360" y="566"/>
                    </a:lnTo>
                    <a:lnTo>
                      <a:pt x="360" y="564"/>
                    </a:lnTo>
                    <a:lnTo>
                      <a:pt x="358" y="566"/>
                    </a:lnTo>
                    <a:lnTo>
                      <a:pt x="358" y="570"/>
                    </a:lnTo>
                    <a:lnTo>
                      <a:pt x="360" y="570"/>
                    </a:lnTo>
                    <a:lnTo>
                      <a:pt x="358" y="574"/>
                    </a:lnTo>
                    <a:lnTo>
                      <a:pt x="360" y="574"/>
                    </a:lnTo>
                    <a:lnTo>
                      <a:pt x="360" y="578"/>
                    </a:lnTo>
                    <a:lnTo>
                      <a:pt x="358" y="582"/>
                    </a:lnTo>
                    <a:lnTo>
                      <a:pt x="358" y="590"/>
                    </a:lnTo>
                    <a:lnTo>
                      <a:pt x="358" y="586"/>
                    </a:lnTo>
                    <a:lnTo>
                      <a:pt x="358" y="590"/>
                    </a:lnTo>
                    <a:lnTo>
                      <a:pt x="354" y="594"/>
                    </a:lnTo>
                    <a:lnTo>
                      <a:pt x="350" y="594"/>
                    </a:lnTo>
                    <a:lnTo>
                      <a:pt x="350" y="596"/>
                    </a:lnTo>
                    <a:lnTo>
                      <a:pt x="346" y="596"/>
                    </a:lnTo>
                    <a:lnTo>
                      <a:pt x="346" y="600"/>
                    </a:lnTo>
                    <a:lnTo>
                      <a:pt x="346" y="604"/>
                    </a:lnTo>
                    <a:lnTo>
                      <a:pt x="342" y="604"/>
                    </a:lnTo>
                    <a:lnTo>
                      <a:pt x="342" y="608"/>
                    </a:lnTo>
                    <a:lnTo>
                      <a:pt x="338" y="608"/>
                    </a:lnTo>
                    <a:lnTo>
                      <a:pt x="338" y="612"/>
                    </a:lnTo>
                    <a:lnTo>
                      <a:pt x="338" y="616"/>
                    </a:lnTo>
                    <a:lnTo>
                      <a:pt x="338" y="620"/>
                    </a:lnTo>
                    <a:lnTo>
                      <a:pt x="334" y="620"/>
                    </a:lnTo>
                    <a:lnTo>
                      <a:pt x="334" y="622"/>
                    </a:lnTo>
                    <a:lnTo>
                      <a:pt x="334" y="626"/>
                    </a:lnTo>
                    <a:lnTo>
                      <a:pt x="330" y="630"/>
                    </a:lnTo>
                    <a:lnTo>
                      <a:pt x="330" y="634"/>
                    </a:lnTo>
                    <a:lnTo>
                      <a:pt x="328" y="634"/>
                    </a:lnTo>
                    <a:lnTo>
                      <a:pt x="328" y="638"/>
                    </a:lnTo>
                    <a:lnTo>
                      <a:pt x="324" y="642"/>
                    </a:lnTo>
                    <a:lnTo>
                      <a:pt x="324" y="646"/>
                    </a:lnTo>
                    <a:lnTo>
                      <a:pt x="320" y="650"/>
                    </a:lnTo>
                    <a:lnTo>
                      <a:pt x="316" y="650"/>
                    </a:lnTo>
                    <a:lnTo>
                      <a:pt x="312" y="652"/>
                    </a:lnTo>
                    <a:lnTo>
                      <a:pt x="308" y="656"/>
                    </a:lnTo>
                    <a:lnTo>
                      <a:pt x="308" y="652"/>
                    </a:lnTo>
                    <a:lnTo>
                      <a:pt x="312" y="652"/>
                    </a:lnTo>
                    <a:lnTo>
                      <a:pt x="308" y="652"/>
                    </a:lnTo>
                    <a:lnTo>
                      <a:pt x="308" y="650"/>
                    </a:lnTo>
                    <a:lnTo>
                      <a:pt x="312" y="650"/>
                    </a:lnTo>
                    <a:lnTo>
                      <a:pt x="316" y="650"/>
                    </a:lnTo>
                    <a:lnTo>
                      <a:pt x="316" y="646"/>
                    </a:lnTo>
                    <a:lnTo>
                      <a:pt x="320" y="646"/>
                    </a:lnTo>
                    <a:lnTo>
                      <a:pt x="320" y="642"/>
                    </a:lnTo>
                    <a:lnTo>
                      <a:pt x="324" y="642"/>
                    </a:lnTo>
                    <a:lnTo>
                      <a:pt x="324" y="638"/>
                    </a:lnTo>
                    <a:lnTo>
                      <a:pt x="324" y="634"/>
                    </a:lnTo>
                    <a:lnTo>
                      <a:pt x="324" y="638"/>
                    </a:lnTo>
                    <a:lnTo>
                      <a:pt x="328" y="638"/>
                    </a:lnTo>
                    <a:lnTo>
                      <a:pt x="328" y="634"/>
                    </a:lnTo>
                    <a:lnTo>
                      <a:pt x="328" y="630"/>
                    </a:lnTo>
                    <a:lnTo>
                      <a:pt x="330" y="630"/>
                    </a:lnTo>
                    <a:lnTo>
                      <a:pt x="330" y="626"/>
                    </a:lnTo>
                    <a:lnTo>
                      <a:pt x="330" y="622"/>
                    </a:lnTo>
                    <a:lnTo>
                      <a:pt x="330" y="626"/>
                    </a:lnTo>
                    <a:lnTo>
                      <a:pt x="330" y="622"/>
                    </a:lnTo>
                    <a:lnTo>
                      <a:pt x="330" y="620"/>
                    </a:lnTo>
                    <a:lnTo>
                      <a:pt x="330" y="622"/>
                    </a:lnTo>
                    <a:lnTo>
                      <a:pt x="328" y="622"/>
                    </a:lnTo>
                    <a:lnTo>
                      <a:pt x="324" y="622"/>
                    </a:lnTo>
                    <a:lnTo>
                      <a:pt x="324" y="620"/>
                    </a:lnTo>
                    <a:lnTo>
                      <a:pt x="324" y="616"/>
                    </a:lnTo>
                    <a:lnTo>
                      <a:pt x="320" y="616"/>
                    </a:lnTo>
                    <a:lnTo>
                      <a:pt x="320" y="620"/>
                    </a:lnTo>
                    <a:lnTo>
                      <a:pt x="320" y="622"/>
                    </a:lnTo>
                    <a:lnTo>
                      <a:pt x="324" y="622"/>
                    </a:lnTo>
                    <a:lnTo>
                      <a:pt x="320" y="626"/>
                    </a:lnTo>
                    <a:lnTo>
                      <a:pt x="320" y="630"/>
                    </a:lnTo>
                    <a:lnTo>
                      <a:pt x="320" y="626"/>
                    </a:lnTo>
                    <a:lnTo>
                      <a:pt x="320" y="630"/>
                    </a:lnTo>
                    <a:lnTo>
                      <a:pt x="320" y="634"/>
                    </a:lnTo>
                    <a:lnTo>
                      <a:pt x="320" y="638"/>
                    </a:lnTo>
                    <a:lnTo>
                      <a:pt x="316" y="638"/>
                    </a:lnTo>
                    <a:lnTo>
                      <a:pt x="312" y="642"/>
                    </a:lnTo>
                    <a:lnTo>
                      <a:pt x="312" y="646"/>
                    </a:lnTo>
                    <a:lnTo>
                      <a:pt x="308" y="646"/>
                    </a:lnTo>
                    <a:lnTo>
                      <a:pt x="308" y="650"/>
                    </a:lnTo>
                    <a:lnTo>
                      <a:pt x="308" y="652"/>
                    </a:lnTo>
                    <a:lnTo>
                      <a:pt x="308" y="656"/>
                    </a:lnTo>
                    <a:lnTo>
                      <a:pt x="308" y="660"/>
                    </a:lnTo>
                    <a:lnTo>
                      <a:pt x="304" y="664"/>
                    </a:lnTo>
                    <a:lnTo>
                      <a:pt x="304" y="668"/>
                    </a:lnTo>
                    <a:lnTo>
                      <a:pt x="304" y="672"/>
                    </a:lnTo>
                    <a:lnTo>
                      <a:pt x="302" y="676"/>
                    </a:lnTo>
                    <a:lnTo>
                      <a:pt x="298" y="678"/>
                    </a:lnTo>
                    <a:lnTo>
                      <a:pt x="294" y="682"/>
                    </a:lnTo>
                    <a:lnTo>
                      <a:pt x="294" y="686"/>
                    </a:lnTo>
                    <a:lnTo>
                      <a:pt x="290" y="686"/>
                    </a:lnTo>
                    <a:lnTo>
                      <a:pt x="290" y="682"/>
                    </a:lnTo>
                    <a:lnTo>
                      <a:pt x="290" y="678"/>
                    </a:lnTo>
                    <a:lnTo>
                      <a:pt x="290" y="676"/>
                    </a:lnTo>
                    <a:lnTo>
                      <a:pt x="290" y="672"/>
                    </a:lnTo>
                    <a:lnTo>
                      <a:pt x="294" y="672"/>
                    </a:lnTo>
                    <a:lnTo>
                      <a:pt x="294" y="668"/>
                    </a:lnTo>
                    <a:lnTo>
                      <a:pt x="298" y="668"/>
                    </a:lnTo>
                    <a:lnTo>
                      <a:pt x="294" y="664"/>
                    </a:lnTo>
                    <a:lnTo>
                      <a:pt x="290" y="664"/>
                    </a:lnTo>
                    <a:lnTo>
                      <a:pt x="290" y="660"/>
                    </a:lnTo>
                    <a:lnTo>
                      <a:pt x="286" y="660"/>
                    </a:lnTo>
                    <a:lnTo>
                      <a:pt x="286" y="656"/>
                    </a:lnTo>
                    <a:lnTo>
                      <a:pt x="286" y="652"/>
                    </a:lnTo>
                    <a:lnTo>
                      <a:pt x="282" y="652"/>
                    </a:lnTo>
                    <a:lnTo>
                      <a:pt x="282" y="650"/>
                    </a:lnTo>
                    <a:lnTo>
                      <a:pt x="278" y="650"/>
                    </a:lnTo>
                    <a:lnTo>
                      <a:pt x="274" y="646"/>
                    </a:lnTo>
                    <a:lnTo>
                      <a:pt x="274" y="642"/>
                    </a:lnTo>
                    <a:lnTo>
                      <a:pt x="272" y="642"/>
                    </a:lnTo>
                    <a:lnTo>
                      <a:pt x="268" y="642"/>
                    </a:lnTo>
                    <a:lnTo>
                      <a:pt x="264" y="638"/>
                    </a:lnTo>
                    <a:lnTo>
                      <a:pt x="264" y="634"/>
                    </a:lnTo>
                    <a:lnTo>
                      <a:pt x="260" y="634"/>
                    </a:lnTo>
                    <a:lnTo>
                      <a:pt x="260" y="630"/>
                    </a:lnTo>
                    <a:lnTo>
                      <a:pt x="260" y="634"/>
                    </a:lnTo>
                    <a:lnTo>
                      <a:pt x="256" y="634"/>
                    </a:lnTo>
                    <a:lnTo>
                      <a:pt x="252" y="634"/>
                    </a:lnTo>
                    <a:lnTo>
                      <a:pt x="256" y="634"/>
                    </a:lnTo>
                    <a:lnTo>
                      <a:pt x="256" y="630"/>
                    </a:lnTo>
                    <a:lnTo>
                      <a:pt x="252" y="630"/>
                    </a:lnTo>
                    <a:lnTo>
                      <a:pt x="252" y="626"/>
                    </a:lnTo>
                    <a:lnTo>
                      <a:pt x="248" y="626"/>
                    </a:lnTo>
                    <a:lnTo>
                      <a:pt x="248" y="622"/>
                    </a:lnTo>
                    <a:lnTo>
                      <a:pt x="244" y="622"/>
                    </a:lnTo>
                    <a:lnTo>
                      <a:pt x="244" y="620"/>
                    </a:lnTo>
                    <a:lnTo>
                      <a:pt x="242" y="620"/>
                    </a:lnTo>
                    <a:lnTo>
                      <a:pt x="238" y="620"/>
                    </a:lnTo>
                    <a:lnTo>
                      <a:pt x="238" y="622"/>
                    </a:lnTo>
                    <a:lnTo>
                      <a:pt x="234" y="620"/>
                    </a:lnTo>
                    <a:lnTo>
                      <a:pt x="234" y="622"/>
                    </a:lnTo>
                    <a:lnTo>
                      <a:pt x="234" y="620"/>
                    </a:lnTo>
                    <a:lnTo>
                      <a:pt x="230" y="620"/>
                    </a:lnTo>
                    <a:lnTo>
                      <a:pt x="234" y="620"/>
                    </a:lnTo>
                    <a:lnTo>
                      <a:pt x="234" y="616"/>
                    </a:lnTo>
                    <a:lnTo>
                      <a:pt x="238" y="612"/>
                    </a:lnTo>
                    <a:lnTo>
                      <a:pt x="242" y="612"/>
                    </a:lnTo>
                    <a:lnTo>
                      <a:pt x="242" y="608"/>
                    </a:lnTo>
                    <a:lnTo>
                      <a:pt x="244" y="604"/>
                    </a:lnTo>
                    <a:lnTo>
                      <a:pt x="244" y="600"/>
                    </a:lnTo>
                    <a:lnTo>
                      <a:pt x="248" y="600"/>
                    </a:lnTo>
                    <a:lnTo>
                      <a:pt x="248" y="596"/>
                    </a:lnTo>
                    <a:lnTo>
                      <a:pt x="248" y="594"/>
                    </a:lnTo>
                    <a:lnTo>
                      <a:pt x="252" y="594"/>
                    </a:lnTo>
                    <a:lnTo>
                      <a:pt x="252" y="590"/>
                    </a:lnTo>
                    <a:lnTo>
                      <a:pt x="256" y="590"/>
                    </a:lnTo>
                    <a:lnTo>
                      <a:pt x="256" y="586"/>
                    </a:lnTo>
                    <a:lnTo>
                      <a:pt x="260" y="586"/>
                    </a:lnTo>
                    <a:lnTo>
                      <a:pt x="256" y="586"/>
                    </a:lnTo>
                    <a:lnTo>
                      <a:pt x="256" y="582"/>
                    </a:lnTo>
                    <a:lnTo>
                      <a:pt x="260" y="582"/>
                    </a:lnTo>
                    <a:lnTo>
                      <a:pt x="264" y="582"/>
                    </a:lnTo>
                    <a:lnTo>
                      <a:pt x="264" y="578"/>
                    </a:lnTo>
                    <a:lnTo>
                      <a:pt x="268" y="578"/>
                    </a:lnTo>
                    <a:lnTo>
                      <a:pt x="272" y="574"/>
                    </a:lnTo>
                    <a:lnTo>
                      <a:pt x="272" y="570"/>
                    </a:lnTo>
                    <a:lnTo>
                      <a:pt x="274" y="570"/>
                    </a:lnTo>
                    <a:lnTo>
                      <a:pt x="278" y="570"/>
                    </a:lnTo>
                    <a:lnTo>
                      <a:pt x="278" y="566"/>
                    </a:lnTo>
                    <a:lnTo>
                      <a:pt x="282" y="566"/>
                    </a:lnTo>
                    <a:lnTo>
                      <a:pt x="282" y="564"/>
                    </a:lnTo>
                    <a:lnTo>
                      <a:pt x="286" y="564"/>
                    </a:lnTo>
                    <a:lnTo>
                      <a:pt x="286" y="560"/>
                    </a:lnTo>
                    <a:lnTo>
                      <a:pt x="286" y="556"/>
                    </a:lnTo>
                    <a:lnTo>
                      <a:pt x="286" y="552"/>
                    </a:lnTo>
                    <a:lnTo>
                      <a:pt x="286" y="550"/>
                    </a:lnTo>
                    <a:lnTo>
                      <a:pt x="286" y="546"/>
                    </a:lnTo>
                    <a:lnTo>
                      <a:pt x="286" y="542"/>
                    </a:lnTo>
                    <a:lnTo>
                      <a:pt x="286" y="538"/>
                    </a:lnTo>
                    <a:lnTo>
                      <a:pt x="282" y="534"/>
                    </a:lnTo>
                    <a:lnTo>
                      <a:pt x="278" y="534"/>
                    </a:lnTo>
                    <a:lnTo>
                      <a:pt x="278" y="538"/>
                    </a:lnTo>
                    <a:lnTo>
                      <a:pt x="274" y="538"/>
                    </a:lnTo>
                    <a:lnTo>
                      <a:pt x="274" y="534"/>
                    </a:lnTo>
                    <a:lnTo>
                      <a:pt x="274" y="530"/>
                    </a:lnTo>
                    <a:lnTo>
                      <a:pt x="274" y="526"/>
                    </a:lnTo>
                    <a:lnTo>
                      <a:pt x="278" y="522"/>
                    </a:lnTo>
                    <a:lnTo>
                      <a:pt x="278" y="520"/>
                    </a:lnTo>
                    <a:lnTo>
                      <a:pt x="278" y="516"/>
                    </a:lnTo>
                    <a:lnTo>
                      <a:pt x="278" y="512"/>
                    </a:lnTo>
                    <a:lnTo>
                      <a:pt x="278" y="508"/>
                    </a:lnTo>
                    <a:lnTo>
                      <a:pt x="274" y="504"/>
                    </a:lnTo>
                    <a:lnTo>
                      <a:pt x="272" y="508"/>
                    </a:lnTo>
                    <a:lnTo>
                      <a:pt x="268" y="508"/>
                    </a:lnTo>
                    <a:lnTo>
                      <a:pt x="264" y="508"/>
                    </a:lnTo>
                    <a:lnTo>
                      <a:pt x="264" y="504"/>
                    </a:lnTo>
                    <a:lnTo>
                      <a:pt x="264" y="500"/>
                    </a:lnTo>
                    <a:lnTo>
                      <a:pt x="260" y="500"/>
                    </a:lnTo>
                    <a:lnTo>
                      <a:pt x="260" y="496"/>
                    </a:lnTo>
                    <a:lnTo>
                      <a:pt x="260" y="494"/>
                    </a:lnTo>
                    <a:lnTo>
                      <a:pt x="260" y="490"/>
                    </a:lnTo>
                    <a:lnTo>
                      <a:pt x="260" y="486"/>
                    </a:lnTo>
                    <a:lnTo>
                      <a:pt x="260" y="482"/>
                    </a:lnTo>
                    <a:lnTo>
                      <a:pt x="256" y="482"/>
                    </a:lnTo>
                    <a:lnTo>
                      <a:pt x="256" y="478"/>
                    </a:lnTo>
                    <a:lnTo>
                      <a:pt x="252" y="478"/>
                    </a:lnTo>
                    <a:lnTo>
                      <a:pt x="248" y="478"/>
                    </a:lnTo>
                    <a:lnTo>
                      <a:pt x="248" y="474"/>
                    </a:lnTo>
                    <a:lnTo>
                      <a:pt x="244" y="474"/>
                    </a:lnTo>
                    <a:lnTo>
                      <a:pt x="244" y="478"/>
                    </a:lnTo>
                    <a:lnTo>
                      <a:pt x="242" y="478"/>
                    </a:lnTo>
                    <a:lnTo>
                      <a:pt x="238" y="478"/>
                    </a:lnTo>
                    <a:lnTo>
                      <a:pt x="234" y="478"/>
                    </a:lnTo>
                    <a:lnTo>
                      <a:pt x="230" y="474"/>
                    </a:lnTo>
                    <a:lnTo>
                      <a:pt x="226" y="474"/>
                    </a:lnTo>
                    <a:lnTo>
                      <a:pt x="226" y="470"/>
                    </a:lnTo>
                    <a:lnTo>
                      <a:pt x="226" y="466"/>
                    </a:lnTo>
                    <a:lnTo>
                      <a:pt x="226" y="464"/>
                    </a:lnTo>
                    <a:lnTo>
                      <a:pt x="226" y="460"/>
                    </a:lnTo>
                    <a:lnTo>
                      <a:pt x="230" y="456"/>
                    </a:lnTo>
                    <a:lnTo>
                      <a:pt x="226" y="452"/>
                    </a:lnTo>
                    <a:lnTo>
                      <a:pt x="226" y="448"/>
                    </a:lnTo>
                    <a:lnTo>
                      <a:pt x="226" y="444"/>
                    </a:lnTo>
                    <a:lnTo>
                      <a:pt x="222" y="440"/>
                    </a:lnTo>
                    <a:lnTo>
                      <a:pt x="226" y="438"/>
                    </a:lnTo>
                    <a:lnTo>
                      <a:pt x="226" y="434"/>
                    </a:lnTo>
                    <a:lnTo>
                      <a:pt x="222" y="434"/>
                    </a:lnTo>
                    <a:lnTo>
                      <a:pt x="226" y="434"/>
                    </a:lnTo>
                    <a:lnTo>
                      <a:pt x="226" y="426"/>
                    </a:lnTo>
                    <a:lnTo>
                      <a:pt x="226" y="422"/>
                    </a:lnTo>
                    <a:lnTo>
                      <a:pt x="230" y="422"/>
                    </a:lnTo>
                    <a:lnTo>
                      <a:pt x="230" y="418"/>
                    </a:lnTo>
                    <a:lnTo>
                      <a:pt x="230" y="410"/>
                    </a:lnTo>
                    <a:lnTo>
                      <a:pt x="234" y="408"/>
                    </a:lnTo>
                    <a:lnTo>
                      <a:pt x="230" y="404"/>
                    </a:lnTo>
                    <a:lnTo>
                      <a:pt x="230" y="400"/>
                    </a:lnTo>
                    <a:lnTo>
                      <a:pt x="230" y="396"/>
                    </a:lnTo>
                    <a:lnTo>
                      <a:pt x="226" y="392"/>
                    </a:lnTo>
                    <a:lnTo>
                      <a:pt x="222" y="392"/>
                    </a:lnTo>
                    <a:lnTo>
                      <a:pt x="222" y="388"/>
                    </a:lnTo>
                    <a:lnTo>
                      <a:pt x="218" y="388"/>
                    </a:lnTo>
                    <a:lnTo>
                      <a:pt x="218" y="384"/>
                    </a:lnTo>
                    <a:lnTo>
                      <a:pt x="218" y="382"/>
                    </a:lnTo>
                    <a:lnTo>
                      <a:pt x="218" y="378"/>
                    </a:lnTo>
                    <a:lnTo>
                      <a:pt x="222" y="378"/>
                    </a:lnTo>
                    <a:lnTo>
                      <a:pt x="222" y="374"/>
                    </a:lnTo>
                    <a:lnTo>
                      <a:pt x="218" y="374"/>
                    </a:lnTo>
                    <a:lnTo>
                      <a:pt x="212" y="374"/>
                    </a:lnTo>
                    <a:lnTo>
                      <a:pt x="204" y="374"/>
                    </a:lnTo>
                    <a:lnTo>
                      <a:pt x="196" y="374"/>
                    </a:lnTo>
                    <a:lnTo>
                      <a:pt x="196" y="366"/>
                    </a:lnTo>
                    <a:lnTo>
                      <a:pt x="192" y="358"/>
                    </a:lnTo>
                    <a:lnTo>
                      <a:pt x="192" y="354"/>
                    </a:lnTo>
                    <a:lnTo>
                      <a:pt x="188" y="352"/>
                    </a:lnTo>
                    <a:lnTo>
                      <a:pt x="192" y="352"/>
                    </a:lnTo>
                    <a:lnTo>
                      <a:pt x="192" y="348"/>
                    </a:lnTo>
                    <a:lnTo>
                      <a:pt x="192" y="344"/>
                    </a:lnTo>
                    <a:lnTo>
                      <a:pt x="192" y="340"/>
                    </a:lnTo>
                    <a:lnTo>
                      <a:pt x="192" y="336"/>
                    </a:lnTo>
                    <a:lnTo>
                      <a:pt x="188" y="336"/>
                    </a:lnTo>
                    <a:lnTo>
                      <a:pt x="192" y="332"/>
                    </a:lnTo>
                    <a:lnTo>
                      <a:pt x="192" y="328"/>
                    </a:lnTo>
                    <a:lnTo>
                      <a:pt x="188" y="328"/>
                    </a:lnTo>
                    <a:lnTo>
                      <a:pt x="186" y="326"/>
                    </a:lnTo>
                    <a:lnTo>
                      <a:pt x="182" y="326"/>
                    </a:lnTo>
                    <a:lnTo>
                      <a:pt x="178" y="326"/>
                    </a:lnTo>
                    <a:lnTo>
                      <a:pt x="174" y="326"/>
                    </a:lnTo>
                    <a:lnTo>
                      <a:pt x="170" y="326"/>
                    </a:lnTo>
                    <a:lnTo>
                      <a:pt x="170" y="322"/>
                    </a:lnTo>
                    <a:lnTo>
                      <a:pt x="166" y="322"/>
                    </a:lnTo>
                    <a:lnTo>
                      <a:pt x="166" y="318"/>
                    </a:lnTo>
                    <a:lnTo>
                      <a:pt x="162" y="318"/>
                    </a:lnTo>
                    <a:lnTo>
                      <a:pt x="160" y="314"/>
                    </a:lnTo>
                    <a:lnTo>
                      <a:pt x="156" y="314"/>
                    </a:lnTo>
                    <a:lnTo>
                      <a:pt x="156" y="310"/>
                    </a:lnTo>
                    <a:lnTo>
                      <a:pt x="152" y="310"/>
                    </a:lnTo>
                    <a:lnTo>
                      <a:pt x="148" y="310"/>
                    </a:lnTo>
                    <a:lnTo>
                      <a:pt x="148" y="306"/>
                    </a:lnTo>
                    <a:lnTo>
                      <a:pt x="144" y="306"/>
                    </a:lnTo>
                    <a:lnTo>
                      <a:pt x="140" y="306"/>
                    </a:lnTo>
                    <a:lnTo>
                      <a:pt x="136" y="306"/>
                    </a:lnTo>
                    <a:lnTo>
                      <a:pt x="132" y="302"/>
                    </a:lnTo>
                    <a:lnTo>
                      <a:pt x="130" y="298"/>
                    </a:lnTo>
                    <a:lnTo>
                      <a:pt x="126" y="298"/>
                    </a:lnTo>
                    <a:lnTo>
                      <a:pt x="126" y="296"/>
                    </a:lnTo>
                    <a:lnTo>
                      <a:pt x="126" y="292"/>
                    </a:lnTo>
                    <a:lnTo>
                      <a:pt x="126" y="296"/>
                    </a:lnTo>
                    <a:lnTo>
                      <a:pt x="126" y="292"/>
                    </a:lnTo>
                    <a:lnTo>
                      <a:pt x="122" y="288"/>
                    </a:lnTo>
                    <a:lnTo>
                      <a:pt x="122" y="284"/>
                    </a:lnTo>
                    <a:lnTo>
                      <a:pt x="122" y="280"/>
                    </a:lnTo>
                    <a:lnTo>
                      <a:pt x="122" y="276"/>
                    </a:lnTo>
                    <a:lnTo>
                      <a:pt x="122" y="272"/>
                    </a:lnTo>
                    <a:lnTo>
                      <a:pt x="122" y="268"/>
                    </a:lnTo>
                    <a:lnTo>
                      <a:pt x="122" y="266"/>
                    </a:lnTo>
                    <a:lnTo>
                      <a:pt x="122" y="262"/>
                    </a:lnTo>
                    <a:lnTo>
                      <a:pt x="122" y="258"/>
                    </a:lnTo>
                    <a:lnTo>
                      <a:pt x="118" y="258"/>
                    </a:lnTo>
                    <a:lnTo>
                      <a:pt x="118" y="262"/>
                    </a:lnTo>
                    <a:lnTo>
                      <a:pt x="118" y="258"/>
                    </a:lnTo>
                    <a:lnTo>
                      <a:pt x="116" y="258"/>
                    </a:lnTo>
                    <a:lnTo>
                      <a:pt x="112" y="258"/>
                    </a:lnTo>
                    <a:lnTo>
                      <a:pt x="108" y="262"/>
                    </a:lnTo>
                    <a:lnTo>
                      <a:pt x="104" y="262"/>
                    </a:lnTo>
                    <a:lnTo>
                      <a:pt x="100" y="266"/>
                    </a:lnTo>
                    <a:lnTo>
                      <a:pt x="100" y="268"/>
                    </a:lnTo>
                    <a:lnTo>
                      <a:pt x="96" y="268"/>
                    </a:lnTo>
                    <a:lnTo>
                      <a:pt x="92" y="268"/>
                    </a:lnTo>
                    <a:lnTo>
                      <a:pt x="92" y="272"/>
                    </a:lnTo>
                    <a:lnTo>
                      <a:pt x="88" y="272"/>
                    </a:lnTo>
                    <a:lnTo>
                      <a:pt x="88" y="276"/>
                    </a:lnTo>
                    <a:lnTo>
                      <a:pt x="88" y="272"/>
                    </a:lnTo>
                    <a:lnTo>
                      <a:pt x="86" y="272"/>
                    </a:lnTo>
                    <a:lnTo>
                      <a:pt x="86" y="276"/>
                    </a:lnTo>
                    <a:lnTo>
                      <a:pt x="82" y="276"/>
                    </a:lnTo>
                    <a:lnTo>
                      <a:pt x="82" y="280"/>
                    </a:lnTo>
                    <a:lnTo>
                      <a:pt x="78" y="280"/>
                    </a:lnTo>
                    <a:lnTo>
                      <a:pt x="78" y="284"/>
                    </a:lnTo>
                    <a:lnTo>
                      <a:pt x="74" y="284"/>
                    </a:lnTo>
                    <a:lnTo>
                      <a:pt x="74" y="280"/>
                    </a:lnTo>
                    <a:lnTo>
                      <a:pt x="70" y="280"/>
                    </a:lnTo>
                    <a:lnTo>
                      <a:pt x="66" y="280"/>
                    </a:lnTo>
                    <a:lnTo>
                      <a:pt x="62" y="280"/>
                    </a:lnTo>
                    <a:lnTo>
                      <a:pt x="60" y="280"/>
                    </a:lnTo>
                    <a:lnTo>
                      <a:pt x="56" y="280"/>
                    </a:lnTo>
                    <a:lnTo>
                      <a:pt x="52" y="280"/>
                    </a:lnTo>
                    <a:lnTo>
                      <a:pt x="48" y="280"/>
                    </a:lnTo>
                    <a:lnTo>
                      <a:pt x="48" y="276"/>
                    </a:lnTo>
                    <a:lnTo>
                      <a:pt x="48" y="272"/>
                    </a:lnTo>
                    <a:lnTo>
                      <a:pt x="48" y="268"/>
                    </a:lnTo>
                    <a:lnTo>
                      <a:pt x="48" y="266"/>
                    </a:lnTo>
                    <a:lnTo>
                      <a:pt x="48" y="262"/>
                    </a:lnTo>
                    <a:lnTo>
                      <a:pt x="48" y="258"/>
                    </a:lnTo>
                    <a:lnTo>
                      <a:pt x="48" y="254"/>
                    </a:lnTo>
                    <a:lnTo>
                      <a:pt x="44" y="258"/>
                    </a:lnTo>
                    <a:lnTo>
                      <a:pt x="44" y="262"/>
                    </a:lnTo>
                    <a:lnTo>
                      <a:pt x="40" y="262"/>
                    </a:lnTo>
                    <a:lnTo>
                      <a:pt x="36" y="262"/>
                    </a:lnTo>
                    <a:lnTo>
                      <a:pt x="32" y="262"/>
                    </a:lnTo>
                    <a:lnTo>
                      <a:pt x="30" y="262"/>
                    </a:lnTo>
                    <a:lnTo>
                      <a:pt x="26" y="262"/>
                    </a:lnTo>
                    <a:lnTo>
                      <a:pt x="26" y="258"/>
                    </a:lnTo>
                    <a:lnTo>
                      <a:pt x="26" y="254"/>
                    </a:lnTo>
                    <a:lnTo>
                      <a:pt x="22" y="254"/>
                    </a:lnTo>
                    <a:lnTo>
                      <a:pt x="18" y="254"/>
                    </a:lnTo>
                    <a:lnTo>
                      <a:pt x="14" y="254"/>
                    </a:lnTo>
                    <a:lnTo>
                      <a:pt x="10" y="254"/>
                    </a:lnTo>
                    <a:lnTo>
                      <a:pt x="10" y="250"/>
                    </a:lnTo>
                    <a:lnTo>
                      <a:pt x="14" y="250"/>
                    </a:lnTo>
                    <a:lnTo>
                      <a:pt x="14" y="246"/>
                    </a:lnTo>
                    <a:lnTo>
                      <a:pt x="14" y="242"/>
                    </a:lnTo>
                    <a:lnTo>
                      <a:pt x="10" y="242"/>
                    </a:lnTo>
                    <a:lnTo>
                      <a:pt x="10" y="240"/>
                    </a:lnTo>
                    <a:lnTo>
                      <a:pt x="6" y="236"/>
                    </a:lnTo>
                    <a:lnTo>
                      <a:pt x="6" y="232"/>
                    </a:lnTo>
                    <a:lnTo>
                      <a:pt x="6" y="228"/>
                    </a:lnTo>
                    <a:lnTo>
                      <a:pt x="4" y="228"/>
                    </a:lnTo>
                    <a:lnTo>
                      <a:pt x="4" y="224"/>
                    </a:lnTo>
                    <a:lnTo>
                      <a:pt x="0" y="220"/>
                    </a:lnTo>
                    <a:lnTo>
                      <a:pt x="0" y="216"/>
                    </a:lnTo>
                    <a:lnTo>
                      <a:pt x="4" y="216"/>
                    </a:lnTo>
                    <a:lnTo>
                      <a:pt x="4" y="212"/>
                    </a:lnTo>
                    <a:lnTo>
                      <a:pt x="4" y="210"/>
                    </a:lnTo>
                    <a:lnTo>
                      <a:pt x="6" y="206"/>
                    </a:lnTo>
                    <a:lnTo>
                      <a:pt x="10" y="206"/>
                    </a:lnTo>
                    <a:lnTo>
                      <a:pt x="10" y="202"/>
                    </a:lnTo>
                    <a:lnTo>
                      <a:pt x="14" y="202"/>
                    </a:lnTo>
                    <a:lnTo>
                      <a:pt x="10" y="198"/>
                    </a:lnTo>
                    <a:lnTo>
                      <a:pt x="10" y="194"/>
                    </a:lnTo>
                    <a:lnTo>
                      <a:pt x="10" y="190"/>
                    </a:lnTo>
                    <a:lnTo>
                      <a:pt x="14" y="190"/>
                    </a:lnTo>
                    <a:lnTo>
                      <a:pt x="14" y="186"/>
                    </a:lnTo>
                    <a:lnTo>
                      <a:pt x="14" y="184"/>
                    </a:lnTo>
                    <a:lnTo>
                      <a:pt x="14" y="180"/>
                    </a:lnTo>
                    <a:lnTo>
                      <a:pt x="18" y="180"/>
                    </a:lnTo>
                    <a:lnTo>
                      <a:pt x="22" y="176"/>
                    </a:lnTo>
                    <a:lnTo>
                      <a:pt x="22" y="172"/>
                    </a:lnTo>
                    <a:lnTo>
                      <a:pt x="26" y="172"/>
                    </a:lnTo>
                    <a:lnTo>
                      <a:pt x="30" y="172"/>
                    </a:lnTo>
                    <a:lnTo>
                      <a:pt x="30" y="168"/>
                    </a:lnTo>
                    <a:lnTo>
                      <a:pt x="32" y="168"/>
                    </a:lnTo>
                    <a:lnTo>
                      <a:pt x="36" y="168"/>
                    </a:lnTo>
                    <a:lnTo>
                      <a:pt x="40" y="164"/>
                    </a:lnTo>
                    <a:lnTo>
                      <a:pt x="40" y="168"/>
                    </a:lnTo>
                    <a:lnTo>
                      <a:pt x="44" y="168"/>
                    </a:lnTo>
                    <a:lnTo>
                      <a:pt x="44" y="164"/>
                    </a:lnTo>
                    <a:lnTo>
                      <a:pt x="48" y="164"/>
                    </a:lnTo>
                    <a:lnTo>
                      <a:pt x="52" y="164"/>
                    </a:lnTo>
                    <a:lnTo>
                      <a:pt x="52" y="160"/>
                    </a:lnTo>
                    <a:lnTo>
                      <a:pt x="52" y="164"/>
                    </a:lnTo>
                    <a:lnTo>
                      <a:pt x="56" y="164"/>
                    </a:lnTo>
                    <a:lnTo>
                      <a:pt x="60" y="164"/>
                    </a:lnTo>
                    <a:lnTo>
                      <a:pt x="60" y="156"/>
                    </a:lnTo>
                    <a:lnTo>
                      <a:pt x="60" y="150"/>
                    </a:lnTo>
                    <a:lnTo>
                      <a:pt x="62" y="136"/>
                    </a:lnTo>
                    <a:lnTo>
                      <a:pt x="62" y="132"/>
                    </a:lnTo>
                    <a:lnTo>
                      <a:pt x="62" y="124"/>
                    </a:lnTo>
                    <a:lnTo>
                      <a:pt x="62" y="116"/>
                    </a:lnTo>
                    <a:lnTo>
                      <a:pt x="66" y="116"/>
                    </a:lnTo>
                    <a:lnTo>
                      <a:pt x="66" y="114"/>
                    </a:lnTo>
                    <a:lnTo>
                      <a:pt x="66" y="110"/>
                    </a:lnTo>
                    <a:lnTo>
                      <a:pt x="62" y="110"/>
                    </a:lnTo>
                    <a:lnTo>
                      <a:pt x="66" y="110"/>
                    </a:lnTo>
                    <a:lnTo>
                      <a:pt x="62" y="110"/>
                    </a:lnTo>
                    <a:lnTo>
                      <a:pt x="62" y="106"/>
                    </a:lnTo>
                    <a:lnTo>
                      <a:pt x="62" y="102"/>
                    </a:lnTo>
                    <a:lnTo>
                      <a:pt x="60" y="102"/>
                    </a:lnTo>
                    <a:lnTo>
                      <a:pt x="60" y="98"/>
                    </a:lnTo>
                    <a:lnTo>
                      <a:pt x="56" y="94"/>
                    </a:lnTo>
                    <a:lnTo>
                      <a:pt x="56" y="90"/>
                    </a:lnTo>
                    <a:lnTo>
                      <a:pt x="56" y="86"/>
                    </a:lnTo>
                    <a:lnTo>
                      <a:pt x="56" y="84"/>
                    </a:lnTo>
                    <a:lnTo>
                      <a:pt x="60" y="84"/>
                    </a:lnTo>
                    <a:lnTo>
                      <a:pt x="62" y="80"/>
                    </a:lnTo>
                    <a:lnTo>
                      <a:pt x="66" y="80"/>
                    </a:lnTo>
                    <a:lnTo>
                      <a:pt x="66" y="84"/>
                    </a:lnTo>
                    <a:lnTo>
                      <a:pt x="70" y="84"/>
                    </a:lnTo>
                    <a:lnTo>
                      <a:pt x="70" y="80"/>
                    </a:lnTo>
                    <a:lnTo>
                      <a:pt x="66" y="76"/>
                    </a:lnTo>
                    <a:lnTo>
                      <a:pt x="62" y="76"/>
                    </a:lnTo>
                    <a:lnTo>
                      <a:pt x="60" y="76"/>
                    </a:lnTo>
                    <a:lnTo>
                      <a:pt x="60" y="64"/>
                    </a:lnTo>
                    <a:lnTo>
                      <a:pt x="62" y="60"/>
                    </a:lnTo>
                    <a:lnTo>
                      <a:pt x="66" y="64"/>
                    </a:lnTo>
                    <a:lnTo>
                      <a:pt x="70" y="64"/>
                    </a:lnTo>
                    <a:lnTo>
                      <a:pt x="74" y="64"/>
                    </a:lnTo>
                    <a:lnTo>
                      <a:pt x="82" y="64"/>
                    </a:lnTo>
                    <a:lnTo>
                      <a:pt x="82" y="60"/>
                    </a:lnTo>
                    <a:lnTo>
                      <a:pt x="82" y="56"/>
                    </a:lnTo>
                    <a:lnTo>
                      <a:pt x="82" y="60"/>
                    </a:lnTo>
                    <a:lnTo>
                      <a:pt x="86" y="60"/>
                    </a:lnTo>
                    <a:lnTo>
                      <a:pt x="86" y="64"/>
                    </a:lnTo>
                    <a:lnTo>
                      <a:pt x="86" y="60"/>
                    </a:lnTo>
                    <a:lnTo>
                      <a:pt x="88" y="60"/>
                    </a:lnTo>
                    <a:lnTo>
                      <a:pt x="88" y="56"/>
                    </a:lnTo>
                    <a:lnTo>
                      <a:pt x="92" y="56"/>
                    </a:lnTo>
                    <a:lnTo>
                      <a:pt x="96" y="56"/>
                    </a:lnTo>
                    <a:lnTo>
                      <a:pt x="96" y="60"/>
                    </a:lnTo>
                    <a:lnTo>
                      <a:pt x="96" y="64"/>
                    </a:lnTo>
                    <a:lnTo>
                      <a:pt x="100" y="68"/>
                    </a:lnTo>
                    <a:lnTo>
                      <a:pt x="96" y="68"/>
                    </a:lnTo>
                    <a:lnTo>
                      <a:pt x="96" y="72"/>
                    </a:lnTo>
                    <a:lnTo>
                      <a:pt x="100" y="72"/>
                    </a:lnTo>
                    <a:lnTo>
                      <a:pt x="104" y="72"/>
                    </a:lnTo>
                    <a:lnTo>
                      <a:pt x="108" y="80"/>
                    </a:lnTo>
                    <a:lnTo>
                      <a:pt x="112" y="80"/>
                    </a:lnTo>
                    <a:lnTo>
                      <a:pt x="116" y="80"/>
                    </a:lnTo>
                    <a:lnTo>
                      <a:pt x="116" y="76"/>
                    </a:lnTo>
                    <a:lnTo>
                      <a:pt x="118" y="76"/>
                    </a:lnTo>
                    <a:lnTo>
                      <a:pt x="118" y="80"/>
                    </a:lnTo>
                    <a:lnTo>
                      <a:pt x="118" y="84"/>
                    </a:lnTo>
                    <a:lnTo>
                      <a:pt x="118" y="80"/>
                    </a:lnTo>
                    <a:lnTo>
                      <a:pt x="122" y="80"/>
                    </a:lnTo>
                    <a:lnTo>
                      <a:pt x="122" y="76"/>
                    </a:lnTo>
                    <a:lnTo>
                      <a:pt x="126" y="76"/>
                    </a:lnTo>
                    <a:lnTo>
                      <a:pt x="126" y="72"/>
                    </a:lnTo>
                    <a:lnTo>
                      <a:pt x="130" y="72"/>
                    </a:lnTo>
                    <a:lnTo>
                      <a:pt x="132" y="68"/>
                    </a:lnTo>
                    <a:lnTo>
                      <a:pt x="136" y="68"/>
                    </a:lnTo>
                    <a:lnTo>
                      <a:pt x="140" y="64"/>
                    </a:lnTo>
                    <a:lnTo>
                      <a:pt x="140" y="60"/>
                    </a:lnTo>
                    <a:lnTo>
                      <a:pt x="140" y="56"/>
                    </a:lnTo>
                    <a:lnTo>
                      <a:pt x="144" y="56"/>
                    </a:lnTo>
                    <a:lnTo>
                      <a:pt x="148" y="56"/>
                    </a:lnTo>
                    <a:lnTo>
                      <a:pt x="148" y="54"/>
                    </a:lnTo>
                    <a:lnTo>
                      <a:pt x="152" y="54"/>
                    </a:lnTo>
                    <a:lnTo>
                      <a:pt x="152" y="50"/>
                    </a:lnTo>
                    <a:lnTo>
                      <a:pt x="148" y="50"/>
                    </a:lnTo>
                    <a:lnTo>
                      <a:pt x="144" y="50"/>
                    </a:lnTo>
                    <a:lnTo>
                      <a:pt x="140" y="50"/>
                    </a:lnTo>
                    <a:lnTo>
                      <a:pt x="140" y="46"/>
                    </a:lnTo>
                    <a:lnTo>
                      <a:pt x="140" y="42"/>
                    </a:lnTo>
                    <a:lnTo>
                      <a:pt x="140" y="38"/>
                    </a:lnTo>
                    <a:lnTo>
                      <a:pt x="136" y="38"/>
                    </a:lnTo>
                    <a:lnTo>
                      <a:pt x="136" y="34"/>
                    </a:lnTo>
                    <a:lnTo>
                      <a:pt x="136" y="30"/>
                    </a:lnTo>
                    <a:lnTo>
                      <a:pt x="136" y="28"/>
                    </a:lnTo>
                    <a:lnTo>
                      <a:pt x="132" y="28"/>
                    </a:lnTo>
                    <a:lnTo>
                      <a:pt x="132" y="24"/>
                    </a:lnTo>
                    <a:lnTo>
                      <a:pt x="130" y="24"/>
                    </a:lnTo>
                    <a:lnTo>
                      <a:pt x="130" y="20"/>
                    </a:lnTo>
                    <a:lnTo>
                      <a:pt x="132" y="20"/>
                    </a:lnTo>
                    <a:lnTo>
                      <a:pt x="132" y="24"/>
                    </a:lnTo>
                    <a:lnTo>
                      <a:pt x="136" y="20"/>
                    </a:lnTo>
                    <a:lnTo>
                      <a:pt x="136" y="24"/>
                    </a:lnTo>
                    <a:lnTo>
                      <a:pt x="140" y="24"/>
                    </a:lnTo>
                    <a:lnTo>
                      <a:pt x="140" y="28"/>
                    </a:lnTo>
                    <a:lnTo>
                      <a:pt x="140" y="24"/>
                    </a:lnTo>
                    <a:lnTo>
                      <a:pt x="144" y="24"/>
                    </a:lnTo>
                    <a:lnTo>
                      <a:pt x="148" y="24"/>
                    </a:lnTo>
                    <a:lnTo>
                      <a:pt x="148" y="28"/>
                    </a:lnTo>
                    <a:lnTo>
                      <a:pt x="148" y="24"/>
                    </a:lnTo>
                    <a:lnTo>
                      <a:pt x="152" y="24"/>
                    </a:lnTo>
                    <a:lnTo>
                      <a:pt x="152" y="28"/>
                    </a:lnTo>
                    <a:lnTo>
                      <a:pt x="156" y="30"/>
                    </a:lnTo>
                    <a:lnTo>
                      <a:pt x="160" y="30"/>
                    </a:lnTo>
                    <a:lnTo>
                      <a:pt x="160" y="28"/>
                    </a:lnTo>
                    <a:lnTo>
                      <a:pt x="160" y="24"/>
                    </a:lnTo>
                    <a:lnTo>
                      <a:pt x="162" y="24"/>
                    </a:lnTo>
                    <a:lnTo>
                      <a:pt x="162" y="20"/>
                    </a:lnTo>
                    <a:lnTo>
                      <a:pt x="166" y="20"/>
                    </a:lnTo>
                    <a:lnTo>
                      <a:pt x="166" y="24"/>
                    </a:lnTo>
                    <a:lnTo>
                      <a:pt x="170" y="20"/>
                    </a:lnTo>
                    <a:lnTo>
                      <a:pt x="174" y="20"/>
                    </a:lnTo>
                    <a:lnTo>
                      <a:pt x="178" y="20"/>
                    </a:lnTo>
                    <a:lnTo>
                      <a:pt x="178" y="16"/>
                    </a:lnTo>
                    <a:lnTo>
                      <a:pt x="182" y="16"/>
                    </a:lnTo>
                    <a:lnTo>
                      <a:pt x="186" y="16"/>
                    </a:lnTo>
                    <a:lnTo>
                      <a:pt x="186" y="12"/>
                    </a:lnTo>
                    <a:lnTo>
                      <a:pt x="188" y="12"/>
                    </a:lnTo>
                    <a:lnTo>
                      <a:pt x="188" y="8"/>
                    </a:lnTo>
                    <a:lnTo>
                      <a:pt x="188" y="4"/>
                    </a:lnTo>
                    <a:lnTo>
                      <a:pt x="192" y="4"/>
                    </a:lnTo>
                    <a:lnTo>
                      <a:pt x="192" y="0"/>
                    </a:lnTo>
                    <a:lnTo>
                      <a:pt x="196" y="0"/>
                    </a:lnTo>
                    <a:lnTo>
                      <a:pt x="196" y="4"/>
                    </a:lnTo>
                    <a:lnTo>
                      <a:pt x="196" y="8"/>
                    </a:lnTo>
                    <a:lnTo>
                      <a:pt x="196" y="12"/>
                    </a:lnTo>
                    <a:lnTo>
                      <a:pt x="196" y="16"/>
                    </a:lnTo>
                    <a:lnTo>
                      <a:pt x="200" y="16"/>
                    </a:lnTo>
                    <a:lnTo>
                      <a:pt x="204" y="16"/>
                    </a:lnTo>
                    <a:lnTo>
                      <a:pt x="200" y="20"/>
                    </a:lnTo>
                    <a:lnTo>
                      <a:pt x="204" y="24"/>
                    </a:lnTo>
                    <a:lnTo>
                      <a:pt x="204" y="28"/>
                    </a:lnTo>
                    <a:lnTo>
                      <a:pt x="200" y="30"/>
                    </a:lnTo>
                    <a:lnTo>
                      <a:pt x="200" y="34"/>
                    </a:lnTo>
                    <a:lnTo>
                      <a:pt x="200" y="38"/>
                    </a:lnTo>
                    <a:lnTo>
                      <a:pt x="196" y="42"/>
                    </a:lnTo>
                    <a:lnTo>
                      <a:pt x="196" y="46"/>
                    </a:lnTo>
                    <a:lnTo>
                      <a:pt x="196" y="50"/>
                    </a:lnTo>
                    <a:lnTo>
                      <a:pt x="200" y="50"/>
                    </a:lnTo>
                    <a:lnTo>
                      <a:pt x="200" y="54"/>
                    </a:lnTo>
                    <a:lnTo>
                      <a:pt x="200" y="56"/>
                    </a:lnTo>
                    <a:lnTo>
                      <a:pt x="200" y="60"/>
                    </a:lnTo>
                    <a:lnTo>
                      <a:pt x="204" y="60"/>
                    </a:lnTo>
                    <a:lnTo>
                      <a:pt x="204" y="64"/>
                    </a:lnTo>
                    <a:lnTo>
                      <a:pt x="208" y="64"/>
                    </a:lnTo>
                    <a:lnTo>
                      <a:pt x="208" y="68"/>
                    </a:lnTo>
                    <a:lnTo>
                      <a:pt x="212" y="68"/>
                    </a:lnTo>
                    <a:lnTo>
                      <a:pt x="212" y="72"/>
                    </a:lnTo>
                    <a:lnTo>
                      <a:pt x="216" y="72"/>
                    </a:lnTo>
                    <a:lnTo>
                      <a:pt x="218" y="72"/>
                    </a:lnTo>
                    <a:lnTo>
                      <a:pt x="218" y="68"/>
                    </a:lnTo>
                    <a:lnTo>
                      <a:pt x="222" y="64"/>
                    </a:lnTo>
                    <a:lnTo>
                      <a:pt x="222" y="68"/>
                    </a:lnTo>
                    <a:lnTo>
                      <a:pt x="226" y="68"/>
                    </a:lnTo>
                    <a:lnTo>
                      <a:pt x="226" y="64"/>
                    </a:lnTo>
                    <a:lnTo>
                      <a:pt x="230" y="64"/>
                    </a:lnTo>
                    <a:lnTo>
                      <a:pt x="234" y="64"/>
                    </a:lnTo>
                    <a:lnTo>
                      <a:pt x="234" y="60"/>
                    </a:lnTo>
                    <a:lnTo>
                      <a:pt x="234" y="56"/>
                    </a:lnTo>
                    <a:lnTo>
                      <a:pt x="238" y="56"/>
                    </a:lnTo>
                    <a:lnTo>
                      <a:pt x="238" y="60"/>
                    </a:lnTo>
                    <a:lnTo>
                      <a:pt x="238" y="56"/>
                    </a:lnTo>
                    <a:lnTo>
                      <a:pt x="242" y="60"/>
                    </a:lnTo>
                    <a:lnTo>
                      <a:pt x="244" y="60"/>
                    </a:lnTo>
                    <a:lnTo>
                      <a:pt x="248" y="60"/>
                    </a:lnTo>
                    <a:lnTo>
                      <a:pt x="252" y="60"/>
                    </a:lnTo>
                    <a:lnTo>
                      <a:pt x="256" y="60"/>
                    </a:lnTo>
                    <a:lnTo>
                      <a:pt x="256" y="56"/>
                    </a:lnTo>
                    <a:lnTo>
                      <a:pt x="252" y="54"/>
                    </a:lnTo>
                    <a:lnTo>
                      <a:pt x="252" y="50"/>
                    </a:lnTo>
                    <a:lnTo>
                      <a:pt x="256" y="50"/>
                    </a:lnTo>
                    <a:lnTo>
                      <a:pt x="260" y="54"/>
                    </a:lnTo>
                    <a:lnTo>
                      <a:pt x="260" y="50"/>
                    </a:lnTo>
                    <a:lnTo>
                      <a:pt x="268" y="50"/>
                    </a:lnTo>
                    <a:lnTo>
                      <a:pt x="272" y="50"/>
                    </a:lnTo>
                    <a:lnTo>
                      <a:pt x="272" y="54"/>
                    </a:lnTo>
                    <a:lnTo>
                      <a:pt x="274" y="54"/>
                    </a:lnTo>
                    <a:lnTo>
                      <a:pt x="278" y="56"/>
                    </a:lnTo>
                    <a:lnTo>
                      <a:pt x="282" y="56"/>
                    </a:lnTo>
                    <a:lnTo>
                      <a:pt x="282" y="54"/>
                    </a:lnTo>
                    <a:lnTo>
                      <a:pt x="286" y="54"/>
                    </a:lnTo>
                    <a:lnTo>
                      <a:pt x="290" y="54"/>
                    </a:lnTo>
                    <a:lnTo>
                      <a:pt x="294" y="54"/>
                    </a:lnTo>
                    <a:lnTo>
                      <a:pt x="298" y="54"/>
                    </a:lnTo>
                    <a:lnTo>
                      <a:pt x="298" y="56"/>
                    </a:lnTo>
                    <a:lnTo>
                      <a:pt x="298" y="54"/>
                    </a:lnTo>
                    <a:lnTo>
                      <a:pt x="302" y="54"/>
                    </a:lnTo>
                    <a:lnTo>
                      <a:pt x="302" y="50"/>
                    </a:lnTo>
                    <a:lnTo>
                      <a:pt x="304" y="50"/>
                    </a:lnTo>
                    <a:lnTo>
                      <a:pt x="304" y="46"/>
                    </a:lnTo>
                    <a:lnTo>
                      <a:pt x="304" y="42"/>
                    </a:lnTo>
                    <a:lnTo>
                      <a:pt x="304" y="38"/>
                    </a:lnTo>
                    <a:lnTo>
                      <a:pt x="308" y="38"/>
                    </a:lnTo>
                    <a:lnTo>
                      <a:pt x="308" y="34"/>
                    </a:lnTo>
                    <a:lnTo>
                      <a:pt x="312" y="30"/>
                    </a:lnTo>
                    <a:lnTo>
                      <a:pt x="312" y="28"/>
                    </a:lnTo>
                    <a:lnTo>
                      <a:pt x="312" y="24"/>
                    </a:lnTo>
                    <a:lnTo>
                      <a:pt x="316" y="24"/>
                    </a:lnTo>
                    <a:lnTo>
                      <a:pt x="316" y="20"/>
                    </a:lnTo>
                    <a:lnTo>
                      <a:pt x="320" y="24"/>
                    </a:lnTo>
                    <a:lnTo>
                      <a:pt x="316" y="20"/>
                    </a:lnTo>
                    <a:lnTo>
                      <a:pt x="316" y="16"/>
                    </a:lnTo>
                    <a:lnTo>
                      <a:pt x="320" y="20"/>
                    </a:lnTo>
                    <a:lnTo>
                      <a:pt x="324" y="24"/>
                    </a:lnTo>
                    <a:lnTo>
                      <a:pt x="324" y="28"/>
                    </a:lnTo>
                    <a:lnTo>
                      <a:pt x="324" y="30"/>
                    </a:lnTo>
                    <a:lnTo>
                      <a:pt x="324" y="34"/>
                    </a:lnTo>
                    <a:lnTo>
                      <a:pt x="324" y="38"/>
                    </a:lnTo>
                    <a:lnTo>
                      <a:pt x="324" y="42"/>
                    </a:lnTo>
                    <a:lnTo>
                      <a:pt x="328" y="42"/>
                    </a:lnTo>
                    <a:lnTo>
                      <a:pt x="328" y="46"/>
                    </a:lnTo>
                    <a:lnTo>
                      <a:pt x="328" y="50"/>
                    </a:lnTo>
                    <a:lnTo>
                      <a:pt x="330" y="56"/>
                    </a:lnTo>
                    <a:lnTo>
                      <a:pt x="330" y="60"/>
                    </a:lnTo>
                    <a:lnTo>
                      <a:pt x="334" y="60"/>
                    </a:lnTo>
                    <a:lnTo>
                      <a:pt x="338" y="60"/>
                    </a:lnTo>
                    <a:lnTo>
                      <a:pt x="342" y="64"/>
                    </a:lnTo>
                    <a:lnTo>
                      <a:pt x="342" y="68"/>
                    </a:lnTo>
                    <a:lnTo>
                      <a:pt x="338" y="72"/>
                    </a:lnTo>
                    <a:lnTo>
                      <a:pt x="342" y="72"/>
                    </a:lnTo>
                    <a:lnTo>
                      <a:pt x="338" y="72"/>
                    </a:lnTo>
                    <a:lnTo>
                      <a:pt x="338" y="76"/>
                    </a:lnTo>
                    <a:lnTo>
                      <a:pt x="334" y="76"/>
                    </a:lnTo>
                    <a:lnTo>
                      <a:pt x="334" y="80"/>
                    </a:lnTo>
                    <a:lnTo>
                      <a:pt x="330" y="84"/>
                    </a:lnTo>
                    <a:lnTo>
                      <a:pt x="330" y="86"/>
                    </a:lnTo>
                    <a:lnTo>
                      <a:pt x="328" y="90"/>
                    </a:lnTo>
                    <a:lnTo>
                      <a:pt x="324" y="90"/>
                    </a:lnTo>
                    <a:lnTo>
                      <a:pt x="324" y="94"/>
                    </a:lnTo>
                    <a:lnTo>
                      <a:pt x="320" y="94"/>
                    </a:lnTo>
                    <a:lnTo>
                      <a:pt x="320" y="98"/>
                    </a:lnTo>
                    <a:lnTo>
                      <a:pt x="320" y="102"/>
                    </a:lnTo>
                    <a:lnTo>
                      <a:pt x="316" y="102"/>
                    </a:lnTo>
                    <a:lnTo>
                      <a:pt x="316" y="106"/>
                    </a:lnTo>
                    <a:lnTo>
                      <a:pt x="316" y="110"/>
                    </a:lnTo>
                    <a:lnTo>
                      <a:pt x="312" y="114"/>
                    </a:lnTo>
                    <a:lnTo>
                      <a:pt x="312" y="116"/>
                    </a:lnTo>
                    <a:lnTo>
                      <a:pt x="308" y="116"/>
                    </a:lnTo>
                    <a:lnTo>
                      <a:pt x="304" y="116"/>
                    </a:lnTo>
                    <a:lnTo>
                      <a:pt x="304" y="120"/>
                    </a:lnTo>
                    <a:lnTo>
                      <a:pt x="302" y="116"/>
                    </a:lnTo>
                    <a:lnTo>
                      <a:pt x="302" y="120"/>
                    </a:lnTo>
                    <a:lnTo>
                      <a:pt x="304" y="120"/>
                    </a:lnTo>
                    <a:lnTo>
                      <a:pt x="308" y="120"/>
                    </a:lnTo>
                    <a:lnTo>
                      <a:pt x="312" y="120"/>
                    </a:lnTo>
                    <a:lnTo>
                      <a:pt x="312" y="116"/>
                    </a:lnTo>
                    <a:lnTo>
                      <a:pt x="316" y="116"/>
                    </a:lnTo>
                    <a:lnTo>
                      <a:pt x="320" y="116"/>
                    </a:lnTo>
                    <a:lnTo>
                      <a:pt x="324" y="114"/>
                    </a:lnTo>
                    <a:lnTo>
                      <a:pt x="324" y="110"/>
                    </a:lnTo>
                    <a:lnTo>
                      <a:pt x="328" y="110"/>
                    </a:lnTo>
                    <a:lnTo>
                      <a:pt x="328" y="114"/>
                    </a:lnTo>
                    <a:lnTo>
                      <a:pt x="328" y="116"/>
                    </a:lnTo>
                    <a:lnTo>
                      <a:pt x="328" y="120"/>
                    </a:lnTo>
                    <a:lnTo>
                      <a:pt x="330" y="120"/>
                    </a:lnTo>
                    <a:lnTo>
                      <a:pt x="330" y="124"/>
                    </a:lnTo>
                    <a:lnTo>
                      <a:pt x="328" y="124"/>
                    </a:lnTo>
                    <a:lnTo>
                      <a:pt x="324" y="124"/>
                    </a:lnTo>
                    <a:lnTo>
                      <a:pt x="320" y="124"/>
                    </a:lnTo>
                    <a:lnTo>
                      <a:pt x="320" y="120"/>
                    </a:lnTo>
                    <a:lnTo>
                      <a:pt x="320" y="124"/>
                    </a:lnTo>
                    <a:lnTo>
                      <a:pt x="320" y="128"/>
                    </a:lnTo>
                    <a:lnTo>
                      <a:pt x="316" y="128"/>
                    </a:lnTo>
                    <a:lnTo>
                      <a:pt x="320" y="132"/>
                    </a:lnTo>
                    <a:lnTo>
                      <a:pt x="320" y="128"/>
                    </a:lnTo>
                    <a:lnTo>
                      <a:pt x="320" y="124"/>
                    </a:lnTo>
                    <a:lnTo>
                      <a:pt x="324" y="124"/>
                    </a:lnTo>
                    <a:lnTo>
                      <a:pt x="324" y="128"/>
                    </a:lnTo>
                    <a:lnTo>
                      <a:pt x="324" y="132"/>
                    </a:lnTo>
                    <a:lnTo>
                      <a:pt x="324" y="136"/>
                    </a:lnTo>
                    <a:lnTo>
                      <a:pt x="328" y="136"/>
                    </a:lnTo>
                    <a:lnTo>
                      <a:pt x="324" y="132"/>
                    </a:lnTo>
                    <a:lnTo>
                      <a:pt x="328" y="128"/>
                    </a:lnTo>
                    <a:lnTo>
                      <a:pt x="330" y="132"/>
                    </a:lnTo>
                    <a:lnTo>
                      <a:pt x="328" y="128"/>
                    </a:lnTo>
                    <a:lnTo>
                      <a:pt x="328" y="124"/>
                    </a:lnTo>
                    <a:lnTo>
                      <a:pt x="330" y="124"/>
                    </a:lnTo>
                    <a:lnTo>
                      <a:pt x="334" y="124"/>
                    </a:lnTo>
                    <a:lnTo>
                      <a:pt x="330" y="124"/>
                    </a:lnTo>
                    <a:lnTo>
                      <a:pt x="334" y="124"/>
                    </a:lnTo>
                    <a:lnTo>
                      <a:pt x="338" y="124"/>
                    </a:lnTo>
                    <a:lnTo>
                      <a:pt x="342" y="124"/>
                    </a:lnTo>
                    <a:lnTo>
                      <a:pt x="346" y="124"/>
                    </a:lnTo>
                    <a:lnTo>
                      <a:pt x="346" y="120"/>
                    </a:lnTo>
                    <a:lnTo>
                      <a:pt x="350" y="120"/>
                    </a:lnTo>
                    <a:lnTo>
                      <a:pt x="350" y="124"/>
                    </a:lnTo>
                    <a:lnTo>
                      <a:pt x="350" y="128"/>
                    </a:lnTo>
                    <a:lnTo>
                      <a:pt x="346" y="128"/>
                    </a:lnTo>
                    <a:lnTo>
                      <a:pt x="346" y="132"/>
                    </a:lnTo>
                    <a:lnTo>
                      <a:pt x="346" y="136"/>
                    </a:lnTo>
                    <a:lnTo>
                      <a:pt x="346" y="132"/>
                    </a:lnTo>
                    <a:lnTo>
                      <a:pt x="350" y="132"/>
                    </a:lnTo>
                    <a:lnTo>
                      <a:pt x="350" y="128"/>
                    </a:lnTo>
                    <a:lnTo>
                      <a:pt x="350" y="124"/>
                    </a:lnTo>
                    <a:lnTo>
                      <a:pt x="354" y="124"/>
                    </a:lnTo>
                    <a:lnTo>
                      <a:pt x="358" y="120"/>
                    </a:lnTo>
                    <a:lnTo>
                      <a:pt x="358" y="116"/>
                    </a:lnTo>
                    <a:lnTo>
                      <a:pt x="360" y="116"/>
                    </a:lnTo>
                    <a:lnTo>
                      <a:pt x="360" y="120"/>
                    </a:lnTo>
                    <a:lnTo>
                      <a:pt x="360" y="116"/>
                    </a:lnTo>
                    <a:lnTo>
                      <a:pt x="364" y="116"/>
                    </a:lnTo>
                    <a:lnTo>
                      <a:pt x="360" y="116"/>
                    </a:lnTo>
                    <a:lnTo>
                      <a:pt x="360" y="114"/>
                    </a:lnTo>
                    <a:lnTo>
                      <a:pt x="360" y="116"/>
                    </a:lnTo>
                    <a:lnTo>
                      <a:pt x="364" y="116"/>
                    </a:lnTo>
                    <a:lnTo>
                      <a:pt x="364" y="114"/>
                    </a:lnTo>
                    <a:lnTo>
                      <a:pt x="364" y="110"/>
                    </a:lnTo>
                    <a:lnTo>
                      <a:pt x="364" y="106"/>
                    </a:lnTo>
                    <a:lnTo>
                      <a:pt x="368" y="106"/>
                    </a:lnTo>
                    <a:lnTo>
                      <a:pt x="372" y="102"/>
                    </a:lnTo>
                    <a:lnTo>
                      <a:pt x="372" y="106"/>
                    </a:lnTo>
                    <a:lnTo>
                      <a:pt x="372" y="102"/>
                    </a:lnTo>
                    <a:lnTo>
                      <a:pt x="376" y="102"/>
                    </a:lnTo>
                    <a:lnTo>
                      <a:pt x="376" y="106"/>
                    </a:lnTo>
                    <a:lnTo>
                      <a:pt x="376" y="102"/>
                    </a:lnTo>
                    <a:lnTo>
                      <a:pt x="380" y="102"/>
                    </a:lnTo>
                    <a:lnTo>
                      <a:pt x="380" y="106"/>
                    </a:lnTo>
                    <a:lnTo>
                      <a:pt x="384" y="106"/>
                    </a:lnTo>
                    <a:lnTo>
                      <a:pt x="384" y="110"/>
                    </a:lnTo>
                    <a:lnTo>
                      <a:pt x="384" y="106"/>
                    </a:lnTo>
                    <a:lnTo>
                      <a:pt x="386" y="106"/>
                    </a:lnTo>
                    <a:lnTo>
                      <a:pt x="386" y="110"/>
                    </a:lnTo>
                    <a:lnTo>
                      <a:pt x="390" y="110"/>
                    </a:lnTo>
                    <a:lnTo>
                      <a:pt x="394" y="110"/>
                    </a:lnTo>
                    <a:lnTo>
                      <a:pt x="394" y="114"/>
                    </a:lnTo>
                    <a:lnTo>
                      <a:pt x="390" y="114"/>
                    </a:lnTo>
                    <a:lnTo>
                      <a:pt x="394" y="114"/>
                    </a:lnTo>
                    <a:lnTo>
                      <a:pt x="398" y="110"/>
                    </a:lnTo>
                    <a:lnTo>
                      <a:pt x="398" y="114"/>
                    </a:lnTo>
                    <a:lnTo>
                      <a:pt x="402" y="114"/>
                    </a:lnTo>
                    <a:lnTo>
                      <a:pt x="402" y="116"/>
                    </a:lnTo>
                    <a:lnTo>
                      <a:pt x="402" y="114"/>
                    </a:lnTo>
                    <a:lnTo>
                      <a:pt x="406" y="116"/>
                    </a:lnTo>
                    <a:lnTo>
                      <a:pt x="402" y="116"/>
                    </a:lnTo>
                    <a:lnTo>
                      <a:pt x="402" y="120"/>
                    </a:lnTo>
                    <a:lnTo>
                      <a:pt x="406" y="120"/>
                    </a:lnTo>
                    <a:lnTo>
                      <a:pt x="406" y="116"/>
                    </a:lnTo>
                    <a:lnTo>
                      <a:pt x="406" y="120"/>
                    </a:lnTo>
                    <a:lnTo>
                      <a:pt x="406" y="116"/>
                    </a:lnTo>
                    <a:lnTo>
                      <a:pt x="410" y="116"/>
                    </a:lnTo>
                    <a:lnTo>
                      <a:pt x="414" y="116"/>
                    </a:lnTo>
                    <a:lnTo>
                      <a:pt x="414" y="120"/>
                    </a:lnTo>
                    <a:lnTo>
                      <a:pt x="410" y="120"/>
                    </a:lnTo>
                    <a:lnTo>
                      <a:pt x="414" y="120"/>
                    </a:lnTo>
                    <a:lnTo>
                      <a:pt x="414" y="124"/>
                    </a:lnTo>
                    <a:lnTo>
                      <a:pt x="414" y="124"/>
                    </a:lnTo>
                    <a:lnTo>
                      <a:pt x="414" y="124"/>
                    </a:lnTo>
                    <a:close/>
                    <a:moveTo>
                      <a:pt x="358" y="116"/>
                    </a:moveTo>
                    <a:lnTo>
                      <a:pt x="354" y="116"/>
                    </a:lnTo>
                    <a:lnTo>
                      <a:pt x="350" y="120"/>
                    </a:lnTo>
                    <a:lnTo>
                      <a:pt x="346" y="120"/>
                    </a:lnTo>
                    <a:lnTo>
                      <a:pt x="346" y="124"/>
                    </a:lnTo>
                    <a:lnTo>
                      <a:pt x="342" y="120"/>
                    </a:lnTo>
                    <a:lnTo>
                      <a:pt x="342" y="124"/>
                    </a:lnTo>
                    <a:lnTo>
                      <a:pt x="338" y="124"/>
                    </a:lnTo>
                    <a:lnTo>
                      <a:pt x="338" y="120"/>
                    </a:lnTo>
                    <a:lnTo>
                      <a:pt x="338" y="124"/>
                    </a:lnTo>
                    <a:lnTo>
                      <a:pt x="334" y="124"/>
                    </a:lnTo>
                    <a:lnTo>
                      <a:pt x="330" y="124"/>
                    </a:lnTo>
                    <a:lnTo>
                      <a:pt x="330" y="120"/>
                    </a:lnTo>
                    <a:lnTo>
                      <a:pt x="328" y="120"/>
                    </a:lnTo>
                    <a:lnTo>
                      <a:pt x="328" y="116"/>
                    </a:lnTo>
                    <a:lnTo>
                      <a:pt x="328" y="114"/>
                    </a:lnTo>
                    <a:lnTo>
                      <a:pt x="330" y="114"/>
                    </a:lnTo>
                    <a:lnTo>
                      <a:pt x="330" y="110"/>
                    </a:lnTo>
                    <a:lnTo>
                      <a:pt x="330" y="114"/>
                    </a:lnTo>
                    <a:lnTo>
                      <a:pt x="330" y="110"/>
                    </a:lnTo>
                    <a:lnTo>
                      <a:pt x="328" y="110"/>
                    </a:lnTo>
                    <a:lnTo>
                      <a:pt x="328" y="106"/>
                    </a:lnTo>
                    <a:lnTo>
                      <a:pt x="328" y="102"/>
                    </a:lnTo>
                    <a:lnTo>
                      <a:pt x="330" y="102"/>
                    </a:lnTo>
                    <a:lnTo>
                      <a:pt x="330" y="106"/>
                    </a:lnTo>
                    <a:lnTo>
                      <a:pt x="330" y="102"/>
                    </a:lnTo>
                    <a:lnTo>
                      <a:pt x="330" y="98"/>
                    </a:lnTo>
                    <a:lnTo>
                      <a:pt x="330" y="94"/>
                    </a:lnTo>
                    <a:lnTo>
                      <a:pt x="334" y="94"/>
                    </a:lnTo>
                    <a:lnTo>
                      <a:pt x="338" y="94"/>
                    </a:lnTo>
                    <a:lnTo>
                      <a:pt x="342" y="94"/>
                    </a:lnTo>
                    <a:lnTo>
                      <a:pt x="342" y="98"/>
                    </a:lnTo>
                    <a:lnTo>
                      <a:pt x="346" y="98"/>
                    </a:lnTo>
                    <a:lnTo>
                      <a:pt x="350" y="98"/>
                    </a:lnTo>
                    <a:lnTo>
                      <a:pt x="350" y="94"/>
                    </a:lnTo>
                    <a:lnTo>
                      <a:pt x="354" y="94"/>
                    </a:lnTo>
                    <a:lnTo>
                      <a:pt x="358" y="94"/>
                    </a:lnTo>
                    <a:lnTo>
                      <a:pt x="358" y="98"/>
                    </a:lnTo>
                    <a:lnTo>
                      <a:pt x="360" y="98"/>
                    </a:lnTo>
                    <a:lnTo>
                      <a:pt x="360" y="102"/>
                    </a:lnTo>
                    <a:lnTo>
                      <a:pt x="360" y="106"/>
                    </a:lnTo>
                    <a:lnTo>
                      <a:pt x="360" y="110"/>
                    </a:lnTo>
                    <a:lnTo>
                      <a:pt x="358" y="110"/>
                    </a:lnTo>
                    <a:lnTo>
                      <a:pt x="358" y="114"/>
                    </a:lnTo>
                    <a:lnTo>
                      <a:pt x="358" y="116"/>
                    </a:lnTo>
                    <a:lnTo>
                      <a:pt x="358" y="116"/>
                    </a:lnTo>
                    <a:lnTo>
                      <a:pt x="358" y="116"/>
                    </a:lnTo>
                    <a:close/>
                    <a:moveTo>
                      <a:pt x="330" y="56"/>
                    </a:moveTo>
                    <a:lnTo>
                      <a:pt x="330" y="54"/>
                    </a:lnTo>
                    <a:lnTo>
                      <a:pt x="334" y="54"/>
                    </a:lnTo>
                    <a:lnTo>
                      <a:pt x="334" y="56"/>
                    </a:lnTo>
                    <a:lnTo>
                      <a:pt x="330" y="56"/>
                    </a:lnTo>
                    <a:lnTo>
                      <a:pt x="330" y="56"/>
                    </a:lnTo>
                    <a:lnTo>
                      <a:pt x="330" y="56"/>
                    </a:lnTo>
                    <a:close/>
                    <a:moveTo>
                      <a:pt x="334" y="60"/>
                    </a:moveTo>
                    <a:lnTo>
                      <a:pt x="330" y="56"/>
                    </a:lnTo>
                    <a:lnTo>
                      <a:pt x="334" y="56"/>
                    </a:lnTo>
                    <a:lnTo>
                      <a:pt x="334" y="60"/>
                    </a:lnTo>
                    <a:lnTo>
                      <a:pt x="334" y="60"/>
                    </a:lnTo>
                    <a:lnTo>
                      <a:pt x="334" y="60"/>
                    </a:lnTo>
                    <a:close/>
                    <a:moveTo>
                      <a:pt x="338" y="76"/>
                    </a:moveTo>
                    <a:lnTo>
                      <a:pt x="342" y="76"/>
                    </a:lnTo>
                    <a:lnTo>
                      <a:pt x="338" y="76"/>
                    </a:lnTo>
                    <a:lnTo>
                      <a:pt x="338" y="76"/>
                    </a:lnTo>
                    <a:lnTo>
                      <a:pt x="338" y="76"/>
                    </a:lnTo>
                    <a:close/>
                    <a:moveTo>
                      <a:pt x="334" y="80"/>
                    </a:moveTo>
                    <a:lnTo>
                      <a:pt x="334" y="76"/>
                    </a:lnTo>
                    <a:lnTo>
                      <a:pt x="338" y="76"/>
                    </a:lnTo>
                    <a:lnTo>
                      <a:pt x="338" y="80"/>
                    </a:lnTo>
                    <a:lnTo>
                      <a:pt x="338" y="76"/>
                    </a:lnTo>
                    <a:lnTo>
                      <a:pt x="338" y="80"/>
                    </a:lnTo>
                    <a:lnTo>
                      <a:pt x="334" y="80"/>
                    </a:lnTo>
                    <a:lnTo>
                      <a:pt x="334" y="80"/>
                    </a:lnTo>
                    <a:lnTo>
                      <a:pt x="334" y="80"/>
                    </a:lnTo>
                    <a:close/>
                    <a:moveTo>
                      <a:pt x="334" y="86"/>
                    </a:moveTo>
                    <a:lnTo>
                      <a:pt x="334" y="84"/>
                    </a:lnTo>
                    <a:lnTo>
                      <a:pt x="338" y="84"/>
                    </a:lnTo>
                    <a:lnTo>
                      <a:pt x="338" y="86"/>
                    </a:lnTo>
                    <a:lnTo>
                      <a:pt x="334" y="86"/>
                    </a:lnTo>
                    <a:lnTo>
                      <a:pt x="334" y="86"/>
                    </a:lnTo>
                    <a:lnTo>
                      <a:pt x="334" y="86"/>
                    </a:lnTo>
                    <a:close/>
                    <a:moveTo>
                      <a:pt x="334" y="90"/>
                    </a:moveTo>
                    <a:lnTo>
                      <a:pt x="330" y="90"/>
                    </a:lnTo>
                    <a:lnTo>
                      <a:pt x="330" y="86"/>
                    </a:lnTo>
                    <a:lnTo>
                      <a:pt x="334" y="86"/>
                    </a:lnTo>
                    <a:lnTo>
                      <a:pt x="334" y="84"/>
                    </a:lnTo>
                    <a:lnTo>
                      <a:pt x="334" y="86"/>
                    </a:lnTo>
                    <a:lnTo>
                      <a:pt x="334" y="90"/>
                    </a:lnTo>
                    <a:lnTo>
                      <a:pt x="334" y="90"/>
                    </a:lnTo>
                    <a:lnTo>
                      <a:pt x="334" y="90"/>
                    </a:lnTo>
                    <a:close/>
                    <a:moveTo>
                      <a:pt x="338" y="90"/>
                    </a:moveTo>
                    <a:lnTo>
                      <a:pt x="334" y="90"/>
                    </a:lnTo>
                    <a:lnTo>
                      <a:pt x="338" y="90"/>
                    </a:lnTo>
                    <a:lnTo>
                      <a:pt x="338" y="86"/>
                    </a:lnTo>
                    <a:lnTo>
                      <a:pt x="342" y="86"/>
                    </a:lnTo>
                    <a:lnTo>
                      <a:pt x="346" y="86"/>
                    </a:lnTo>
                    <a:lnTo>
                      <a:pt x="346" y="90"/>
                    </a:lnTo>
                    <a:lnTo>
                      <a:pt x="342" y="90"/>
                    </a:lnTo>
                    <a:lnTo>
                      <a:pt x="342" y="94"/>
                    </a:lnTo>
                    <a:lnTo>
                      <a:pt x="338" y="94"/>
                    </a:lnTo>
                    <a:lnTo>
                      <a:pt x="338" y="90"/>
                    </a:lnTo>
                    <a:lnTo>
                      <a:pt x="338" y="90"/>
                    </a:lnTo>
                    <a:lnTo>
                      <a:pt x="338" y="90"/>
                    </a:lnTo>
                    <a:close/>
                    <a:moveTo>
                      <a:pt x="330" y="94"/>
                    </a:moveTo>
                    <a:lnTo>
                      <a:pt x="330" y="90"/>
                    </a:lnTo>
                    <a:lnTo>
                      <a:pt x="334" y="90"/>
                    </a:lnTo>
                    <a:lnTo>
                      <a:pt x="334" y="94"/>
                    </a:lnTo>
                    <a:lnTo>
                      <a:pt x="330" y="94"/>
                    </a:lnTo>
                    <a:lnTo>
                      <a:pt x="330" y="94"/>
                    </a:lnTo>
                    <a:lnTo>
                      <a:pt x="330" y="94"/>
                    </a:lnTo>
                    <a:close/>
                    <a:moveTo>
                      <a:pt x="342" y="90"/>
                    </a:moveTo>
                    <a:lnTo>
                      <a:pt x="346" y="90"/>
                    </a:lnTo>
                    <a:lnTo>
                      <a:pt x="350" y="90"/>
                    </a:lnTo>
                    <a:lnTo>
                      <a:pt x="350" y="94"/>
                    </a:lnTo>
                    <a:lnTo>
                      <a:pt x="346" y="94"/>
                    </a:lnTo>
                    <a:lnTo>
                      <a:pt x="342" y="94"/>
                    </a:lnTo>
                    <a:lnTo>
                      <a:pt x="342" y="90"/>
                    </a:lnTo>
                    <a:lnTo>
                      <a:pt x="342" y="90"/>
                    </a:lnTo>
                    <a:lnTo>
                      <a:pt x="342" y="90"/>
                    </a:lnTo>
                    <a:close/>
                    <a:moveTo>
                      <a:pt x="328" y="90"/>
                    </a:moveTo>
                    <a:lnTo>
                      <a:pt x="330" y="90"/>
                    </a:lnTo>
                    <a:lnTo>
                      <a:pt x="328" y="90"/>
                    </a:lnTo>
                    <a:lnTo>
                      <a:pt x="328" y="94"/>
                    </a:lnTo>
                    <a:lnTo>
                      <a:pt x="328" y="90"/>
                    </a:lnTo>
                    <a:lnTo>
                      <a:pt x="328" y="90"/>
                    </a:lnTo>
                    <a:lnTo>
                      <a:pt x="328" y="90"/>
                    </a:lnTo>
                    <a:close/>
                    <a:moveTo>
                      <a:pt x="328" y="98"/>
                    </a:moveTo>
                    <a:lnTo>
                      <a:pt x="324" y="98"/>
                    </a:lnTo>
                    <a:lnTo>
                      <a:pt x="324" y="94"/>
                    </a:lnTo>
                    <a:lnTo>
                      <a:pt x="328" y="94"/>
                    </a:lnTo>
                    <a:lnTo>
                      <a:pt x="330" y="94"/>
                    </a:lnTo>
                    <a:lnTo>
                      <a:pt x="328" y="94"/>
                    </a:lnTo>
                    <a:lnTo>
                      <a:pt x="328" y="98"/>
                    </a:lnTo>
                    <a:lnTo>
                      <a:pt x="328" y="98"/>
                    </a:lnTo>
                    <a:lnTo>
                      <a:pt x="328" y="98"/>
                    </a:lnTo>
                    <a:close/>
                    <a:moveTo>
                      <a:pt x="320" y="102"/>
                    </a:moveTo>
                    <a:lnTo>
                      <a:pt x="320" y="98"/>
                    </a:lnTo>
                    <a:lnTo>
                      <a:pt x="324" y="98"/>
                    </a:lnTo>
                    <a:lnTo>
                      <a:pt x="324" y="94"/>
                    </a:lnTo>
                    <a:lnTo>
                      <a:pt x="324" y="98"/>
                    </a:lnTo>
                    <a:lnTo>
                      <a:pt x="320" y="102"/>
                    </a:lnTo>
                    <a:lnTo>
                      <a:pt x="320" y="102"/>
                    </a:lnTo>
                    <a:lnTo>
                      <a:pt x="320" y="102"/>
                    </a:lnTo>
                    <a:close/>
                    <a:moveTo>
                      <a:pt x="324" y="102"/>
                    </a:moveTo>
                    <a:lnTo>
                      <a:pt x="324" y="98"/>
                    </a:lnTo>
                    <a:lnTo>
                      <a:pt x="328" y="98"/>
                    </a:lnTo>
                    <a:lnTo>
                      <a:pt x="324" y="98"/>
                    </a:lnTo>
                    <a:lnTo>
                      <a:pt x="324" y="102"/>
                    </a:lnTo>
                    <a:lnTo>
                      <a:pt x="324" y="102"/>
                    </a:lnTo>
                    <a:lnTo>
                      <a:pt x="324" y="102"/>
                    </a:lnTo>
                    <a:close/>
                    <a:moveTo>
                      <a:pt x="328" y="102"/>
                    </a:moveTo>
                    <a:lnTo>
                      <a:pt x="328" y="98"/>
                    </a:lnTo>
                    <a:lnTo>
                      <a:pt x="328" y="102"/>
                    </a:lnTo>
                    <a:lnTo>
                      <a:pt x="328" y="102"/>
                    </a:lnTo>
                    <a:lnTo>
                      <a:pt x="328" y="102"/>
                    </a:lnTo>
                    <a:close/>
                    <a:moveTo>
                      <a:pt x="324" y="102"/>
                    </a:moveTo>
                    <a:lnTo>
                      <a:pt x="324" y="98"/>
                    </a:lnTo>
                    <a:lnTo>
                      <a:pt x="328" y="98"/>
                    </a:lnTo>
                    <a:lnTo>
                      <a:pt x="328" y="102"/>
                    </a:lnTo>
                    <a:lnTo>
                      <a:pt x="324" y="102"/>
                    </a:lnTo>
                    <a:lnTo>
                      <a:pt x="324" y="102"/>
                    </a:lnTo>
                    <a:lnTo>
                      <a:pt x="324" y="102"/>
                    </a:lnTo>
                    <a:close/>
                    <a:moveTo>
                      <a:pt x="324" y="110"/>
                    </a:moveTo>
                    <a:lnTo>
                      <a:pt x="324" y="106"/>
                    </a:lnTo>
                    <a:lnTo>
                      <a:pt x="328" y="102"/>
                    </a:lnTo>
                    <a:lnTo>
                      <a:pt x="328" y="106"/>
                    </a:lnTo>
                    <a:lnTo>
                      <a:pt x="324" y="106"/>
                    </a:lnTo>
                    <a:lnTo>
                      <a:pt x="324" y="110"/>
                    </a:lnTo>
                    <a:lnTo>
                      <a:pt x="324" y="110"/>
                    </a:lnTo>
                    <a:lnTo>
                      <a:pt x="324" y="110"/>
                    </a:lnTo>
                    <a:close/>
                    <a:moveTo>
                      <a:pt x="320" y="114"/>
                    </a:moveTo>
                    <a:lnTo>
                      <a:pt x="320" y="110"/>
                    </a:lnTo>
                    <a:lnTo>
                      <a:pt x="324" y="110"/>
                    </a:lnTo>
                    <a:lnTo>
                      <a:pt x="324" y="106"/>
                    </a:lnTo>
                    <a:lnTo>
                      <a:pt x="324" y="110"/>
                    </a:lnTo>
                    <a:lnTo>
                      <a:pt x="324" y="114"/>
                    </a:lnTo>
                    <a:lnTo>
                      <a:pt x="320" y="114"/>
                    </a:lnTo>
                    <a:lnTo>
                      <a:pt x="320" y="114"/>
                    </a:lnTo>
                    <a:lnTo>
                      <a:pt x="320" y="114"/>
                    </a:lnTo>
                    <a:close/>
                    <a:moveTo>
                      <a:pt x="328" y="106"/>
                    </a:moveTo>
                    <a:lnTo>
                      <a:pt x="328" y="110"/>
                    </a:lnTo>
                    <a:lnTo>
                      <a:pt x="324" y="110"/>
                    </a:lnTo>
                    <a:lnTo>
                      <a:pt x="324" y="114"/>
                    </a:lnTo>
                    <a:lnTo>
                      <a:pt x="324" y="110"/>
                    </a:lnTo>
                    <a:lnTo>
                      <a:pt x="324" y="106"/>
                    </a:lnTo>
                    <a:lnTo>
                      <a:pt x="328" y="106"/>
                    </a:lnTo>
                    <a:lnTo>
                      <a:pt x="328" y="106"/>
                    </a:lnTo>
                    <a:lnTo>
                      <a:pt x="328" y="106"/>
                    </a:lnTo>
                    <a:close/>
                    <a:moveTo>
                      <a:pt x="386" y="110"/>
                    </a:moveTo>
                    <a:lnTo>
                      <a:pt x="390" y="110"/>
                    </a:lnTo>
                    <a:lnTo>
                      <a:pt x="386" y="110"/>
                    </a:lnTo>
                    <a:lnTo>
                      <a:pt x="386" y="110"/>
                    </a:lnTo>
                    <a:lnTo>
                      <a:pt x="386" y="110"/>
                    </a:lnTo>
                    <a:close/>
                    <a:moveTo>
                      <a:pt x="364" y="114"/>
                    </a:moveTo>
                    <a:lnTo>
                      <a:pt x="360" y="114"/>
                    </a:lnTo>
                    <a:lnTo>
                      <a:pt x="360" y="110"/>
                    </a:lnTo>
                    <a:lnTo>
                      <a:pt x="364" y="110"/>
                    </a:lnTo>
                    <a:lnTo>
                      <a:pt x="364" y="114"/>
                    </a:lnTo>
                    <a:lnTo>
                      <a:pt x="364" y="114"/>
                    </a:lnTo>
                    <a:lnTo>
                      <a:pt x="364" y="114"/>
                    </a:lnTo>
                    <a:close/>
                    <a:moveTo>
                      <a:pt x="402" y="116"/>
                    </a:moveTo>
                    <a:lnTo>
                      <a:pt x="402" y="114"/>
                    </a:lnTo>
                    <a:lnTo>
                      <a:pt x="402" y="116"/>
                    </a:lnTo>
                    <a:lnTo>
                      <a:pt x="402" y="116"/>
                    </a:lnTo>
                    <a:lnTo>
                      <a:pt x="402" y="116"/>
                    </a:lnTo>
                    <a:close/>
                    <a:moveTo>
                      <a:pt x="410" y="116"/>
                    </a:moveTo>
                    <a:lnTo>
                      <a:pt x="410" y="114"/>
                    </a:lnTo>
                    <a:lnTo>
                      <a:pt x="414" y="114"/>
                    </a:lnTo>
                    <a:lnTo>
                      <a:pt x="414" y="116"/>
                    </a:lnTo>
                    <a:lnTo>
                      <a:pt x="410" y="116"/>
                    </a:lnTo>
                    <a:lnTo>
                      <a:pt x="410" y="116"/>
                    </a:lnTo>
                    <a:lnTo>
                      <a:pt x="410" y="116"/>
                    </a:lnTo>
                    <a:close/>
                    <a:moveTo>
                      <a:pt x="304" y="116"/>
                    </a:moveTo>
                    <a:lnTo>
                      <a:pt x="308" y="116"/>
                    </a:lnTo>
                    <a:lnTo>
                      <a:pt x="304" y="116"/>
                    </a:lnTo>
                    <a:lnTo>
                      <a:pt x="304" y="116"/>
                    </a:lnTo>
                    <a:lnTo>
                      <a:pt x="304" y="116"/>
                    </a:lnTo>
                    <a:close/>
                    <a:moveTo>
                      <a:pt x="308" y="120"/>
                    </a:moveTo>
                    <a:lnTo>
                      <a:pt x="308" y="116"/>
                    </a:lnTo>
                    <a:lnTo>
                      <a:pt x="312" y="116"/>
                    </a:lnTo>
                    <a:lnTo>
                      <a:pt x="312" y="120"/>
                    </a:lnTo>
                    <a:lnTo>
                      <a:pt x="308" y="120"/>
                    </a:lnTo>
                    <a:lnTo>
                      <a:pt x="308" y="120"/>
                    </a:lnTo>
                    <a:lnTo>
                      <a:pt x="308" y="120"/>
                    </a:lnTo>
                    <a:close/>
                    <a:moveTo>
                      <a:pt x="414" y="120"/>
                    </a:moveTo>
                    <a:lnTo>
                      <a:pt x="416" y="120"/>
                    </a:lnTo>
                    <a:lnTo>
                      <a:pt x="414" y="120"/>
                    </a:lnTo>
                    <a:lnTo>
                      <a:pt x="414" y="120"/>
                    </a:lnTo>
                    <a:lnTo>
                      <a:pt x="414" y="120"/>
                    </a:lnTo>
                    <a:close/>
                    <a:moveTo>
                      <a:pt x="354" y="124"/>
                    </a:moveTo>
                    <a:lnTo>
                      <a:pt x="354" y="120"/>
                    </a:lnTo>
                    <a:lnTo>
                      <a:pt x="354" y="124"/>
                    </a:lnTo>
                    <a:lnTo>
                      <a:pt x="354" y="124"/>
                    </a:lnTo>
                    <a:lnTo>
                      <a:pt x="354" y="124"/>
                    </a:lnTo>
                    <a:close/>
                    <a:moveTo>
                      <a:pt x="354" y="124"/>
                    </a:moveTo>
                    <a:lnTo>
                      <a:pt x="350" y="124"/>
                    </a:lnTo>
                    <a:lnTo>
                      <a:pt x="354" y="124"/>
                    </a:lnTo>
                    <a:lnTo>
                      <a:pt x="354" y="120"/>
                    </a:lnTo>
                    <a:lnTo>
                      <a:pt x="354" y="124"/>
                    </a:lnTo>
                    <a:lnTo>
                      <a:pt x="354" y="124"/>
                    </a:lnTo>
                    <a:lnTo>
                      <a:pt x="354" y="124"/>
                    </a:lnTo>
                    <a:close/>
                    <a:moveTo>
                      <a:pt x="328" y="128"/>
                    </a:moveTo>
                    <a:lnTo>
                      <a:pt x="328" y="124"/>
                    </a:lnTo>
                    <a:lnTo>
                      <a:pt x="328" y="128"/>
                    </a:lnTo>
                    <a:lnTo>
                      <a:pt x="324" y="128"/>
                    </a:lnTo>
                    <a:lnTo>
                      <a:pt x="324" y="124"/>
                    </a:lnTo>
                    <a:lnTo>
                      <a:pt x="328" y="124"/>
                    </a:lnTo>
                    <a:lnTo>
                      <a:pt x="328" y="128"/>
                    </a:lnTo>
                    <a:lnTo>
                      <a:pt x="328" y="128"/>
                    </a:lnTo>
                    <a:lnTo>
                      <a:pt x="328" y="128"/>
                    </a:lnTo>
                    <a:close/>
                    <a:moveTo>
                      <a:pt x="416" y="146"/>
                    </a:moveTo>
                    <a:lnTo>
                      <a:pt x="416" y="142"/>
                    </a:lnTo>
                    <a:lnTo>
                      <a:pt x="416" y="140"/>
                    </a:lnTo>
                    <a:lnTo>
                      <a:pt x="416" y="142"/>
                    </a:lnTo>
                    <a:lnTo>
                      <a:pt x="416" y="146"/>
                    </a:lnTo>
                    <a:lnTo>
                      <a:pt x="416" y="146"/>
                    </a:lnTo>
                    <a:lnTo>
                      <a:pt x="416" y="146"/>
                    </a:lnTo>
                    <a:close/>
                    <a:moveTo>
                      <a:pt x="498" y="318"/>
                    </a:moveTo>
                    <a:lnTo>
                      <a:pt x="498" y="314"/>
                    </a:lnTo>
                    <a:lnTo>
                      <a:pt x="502" y="314"/>
                    </a:lnTo>
                    <a:lnTo>
                      <a:pt x="498" y="314"/>
                    </a:lnTo>
                    <a:lnTo>
                      <a:pt x="498" y="318"/>
                    </a:lnTo>
                    <a:lnTo>
                      <a:pt x="498" y="318"/>
                    </a:lnTo>
                    <a:lnTo>
                      <a:pt x="498" y="318"/>
                    </a:lnTo>
                    <a:close/>
                    <a:moveTo>
                      <a:pt x="494" y="326"/>
                    </a:moveTo>
                    <a:lnTo>
                      <a:pt x="494" y="322"/>
                    </a:lnTo>
                    <a:lnTo>
                      <a:pt x="494" y="326"/>
                    </a:lnTo>
                    <a:lnTo>
                      <a:pt x="494" y="326"/>
                    </a:lnTo>
                    <a:lnTo>
                      <a:pt x="494" y="326"/>
                    </a:lnTo>
                    <a:close/>
                    <a:moveTo>
                      <a:pt x="360" y="552"/>
                    </a:moveTo>
                    <a:lnTo>
                      <a:pt x="358" y="552"/>
                    </a:lnTo>
                    <a:lnTo>
                      <a:pt x="358" y="550"/>
                    </a:lnTo>
                    <a:lnTo>
                      <a:pt x="360" y="546"/>
                    </a:lnTo>
                    <a:lnTo>
                      <a:pt x="360" y="550"/>
                    </a:lnTo>
                    <a:lnTo>
                      <a:pt x="360" y="552"/>
                    </a:lnTo>
                    <a:lnTo>
                      <a:pt x="360" y="552"/>
                    </a:lnTo>
                    <a:lnTo>
                      <a:pt x="360" y="552"/>
                    </a:lnTo>
                    <a:close/>
                    <a:moveTo>
                      <a:pt x="360" y="578"/>
                    </a:moveTo>
                    <a:lnTo>
                      <a:pt x="360" y="574"/>
                    </a:lnTo>
                    <a:lnTo>
                      <a:pt x="360" y="570"/>
                    </a:lnTo>
                    <a:lnTo>
                      <a:pt x="360" y="566"/>
                    </a:lnTo>
                    <a:lnTo>
                      <a:pt x="360" y="570"/>
                    </a:lnTo>
                    <a:lnTo>
                      <a:pt x="360" y="574"/>
                    </a:lnTo>
                    <a:lnTo>
                      <a:pt x="360" y="578"/>
                    </a:lnTo>
                    <a:lnTo>
                      <a:pt x="360" y="578"/>
                    </a:lnTo>
                    <a:lnTo>
                      <a:pt x="360" y="578"/>
                    </a:lnTo>
                    <a:close/>
                    <a:moveTo>
                      <a:pt x="312" y="116"/>
                    </a:moveTo>
                    <a:lnTo>
                      <a:pt x="312" y="114"/>
                    </a:lnTo>
                    <a:lnTo>
                      <a:pt x="316" y="114"/>
                    </a:lnTo>
                    <a:lnTo>
                      <a:pt x="316" y="110"/>
                    </a:lnTo>
                    <a:lnTo>
                      <a:pt x="316" y="106"/>
                    </a:lnTo>
                    <a:lnTo>
                      <a:pt x="316" y="102"/>
                    </a:lnTo>
                    <a:lnTo>
                      <a:pt x="320" y="102"/>
                    </a:lnTo>
                    <a:lnTo>
                      <a:pt x="324" y="102"/>
                    </a:lnTo>
                    <a:lnTo>
                      <a:pt x="324" y="106"/>
                    </a:lnTo>
                    <a:lnTo>
                      <a:pt x="324" y="110"/>
                    </a:lnTo>
                    <a:lnTo>
                      <a:pt x="320" y="110"/>
                    </a:lnTo>
                    <a:lnTo>
                      <a:pt x="320" y="114"/>
                    </a:lnTo>
                    <a:lnTo>
                      <a:pt x="316" y="114"/>
                    </a:lnTo>
                    <a:lnTo>
                      <a:pt x="316" y="116"/>
                    </a:lnTo>
                    <a:lnTo>
                      <a:pt x="312" y="116"/>
                    </a:lnTo>
                    <a:lnTo>
                      <a:pt x="312" y="116"/>
                    </a:lnTo>
                    <a:lnTo>
                      <a:pt x="312" y="116"/>
                    </a:lnTo>
                    <a:close/>
                    <a:moveTo>
                      <a:pt x="420" y="494"/>
                    </a:moveTo>
                    <a:lnTo>
                      <a:pt x="424" y="494"/>
                    </a:lnTo>
                    <a:lnTo>
                      <a:pt x="420" y="494"/>
                    </a:lnTo>
                    <a:lnTo>
                      <a:pt x="420" y="494"/>
                    </a:lnTo>
                    <a:lnTo>
                      <a:pt x="420" y="494"/>
                    </a:lnTo>
                    <a:close/>
                    <a:moveTo>
                      <a:pt x="406" y="508"/>
                    </a:moveTo>
                    <a:lnTo>
                      <a:pt x="406" y="504"/>
                    </a:lnTo>
                    <a:lnTo>
                      <a:pt x="406" y="508"/>
                    </a:lnTo>
                    <a:lnTo>
                      <a:pt x="406" y="508"/>
                    </a:lnTo>
                    <a:lnTo>
                      <a:pt x="406" y="50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4" name="Freeform 181">
                <a:extLst>
                  <a:ext uri="{FF2B5EF4-FFF2-40B4-BE49-F238E27FC236}">
                    <a16:creationId xmlns:a16="http://schemas.microsoft.com/office/drawing/2014/main" id="{D210CDDB-CE89-07DC-8098-06C403585C3B}"/>
                  </a:ext>
                </a:extLst>
              </p:cNvPr>
              <p:cNvSpPr>
                <a:spLocks noEditPoints="1"/>
              </p:cNvSpPr>
              <p:nvPr/>
            </p:nvSpPr>
            <p:spPr bwMode="auto">
              <a:xfrm>
                <a:off x="2619375" y="4219643"/>
                <a:ext cx="273050" cy="454025"/>
              </a:xfrm>
              <a:custGeom>
                <a:avLst/>
                <a:gdLst>
                  <a:gd name="T0" fmla="*/ 68 w 172"/>
                  <a:gd name="T1" fmla="*/ 30 h 286"/>
                  <a:gd name="T2" fmla="*/ 82 w 172"/>
                  <a:gd name="T3" fmla="*/ 22 h 286"/>
                  <a:gd name="T4" fmla="*/ 98 w 172"/>
                  <a:gd name="T5" fmla="*/ 8 h 286"/>
                  <a:gd name="T6" fmla="*/ 104 w 172"/>
                  <a:gd name="T7" fmla="*/ 0 h 286"/>
                  <a:gd name="T8" fmla="*/ 104 w 172"/>
                  <a:gd name="T9" fmla="*/ 12 h 286"/>
                  <a:gd name="T10" fmla="*/ 94 w 172"/>
                  <a:gd name="T11" fmla="*/ 26 h 286"/>
                  <a:gd name="T12" fmla="*/ 86 w 172"/>
                  <a:gd name="T13" fmla="*/ 44 h 286"/>
                  <a:gd name="T14" fmla="*/ 86 w 172"/>
                  <a:gd name="T15" fmla="*/ 60 h 286"/>
                  <a:gd name="T16" fmla="*/ 98 w 172"/>
                  <a:gd name="T17" fmla="*/ 74 h 286"/>
                  <a:gd name="T18" fmla="*/ 98 w 172"/>
                  <a:gd name="T19" fmla="*/ 90 h 286"/>
                  <a:gd name="T20" fmla="*/ 112 w 172"/>
                  <a:gd name="T21" fmla="*/ 96 h 286"/>
                  <a:gd name="T22" fmla="*/ 128 w 172"/>
                  <a:gd name="T23" fmla="*/ 96 h 286"/>
                  <a:gd name="T24" fmla="*/ 142 w 172"/>
                  <a:gd name="T25" fmla="*/ 108 h 286"/>
                  <a:gd name="T26" fmla="*/ 164 w 172"/>
                  <a:gd name="T27" fmla="*/ 108 h 286"/>
                  <a:gd name="T28" fmla="*/ 160 w 172"/>
                  <a:gd name="T29" fmla="*/ 130 h 286"/>
                  <a:gd name="T30" fmla="*/ 164 w 172"/>
                  <a:gd name="T31" fmla="*/ 150 h 286"/>
                  <a:gd name="T32" fmla="*/ 160 w 172"/>
                  <a:gd name="T33" fmla="*/ 164 h 286"/>
                  <a:gd name="T34" fmla="*/ 172 w 172"/>
                  <a:gd name="T35" fmla="*/ 186 h 286"/>
                  <a:gd name="T36" fmla="*/ 168 w 172"/>
                  <a:gd name="T37" fmla="*/ 186 h 286"/>
                  <a:gd name="T38" fmla="*/ 158 w 172"/>
                  <a:gd name="T39" fmla="*/ 182 h 286"/>
                  <a:gd name="T40" fmla="*/ 154 w 172"/>
                  <a:gd name="T41" fmla="*/ 186 h 286"/>
                  <a:gd name="T42" fmla="*/ 132 w 172"/>
                  <a:gd name="T43" fmla="*/ 198 h 286"/>
                  <a:gd name="T44" fmla="*/ 138 w 172"/>
                  <a:gd name="T45" fmla="*/ 202 h 286"/>
                  <a:gd name="T46" fmla="*/ 128 w 172"/>
                  <a:gd name="T47" fmla="*/ 216 h 286"/>
                  <a:gd name="T48" fmla="*/ 138 w 172"/>
                  <a:gd name="T49" fmla="*/ 232 h 286"/>
                  <a:gd name="T50" fmla="*/ 134 w 172"/>
                  <a:gd name="T51" fmla="*/ 246 h 286"/>
                  <a:gd name="T52" fmla="*/ 128 w 172"/>
                  <a:gd name="T53" fmla="*/ 286 h 286"/>
                  <a:gd name="T54" fmla="*/ 128 w 172"/>
                  <a:gd name="T55" fmla="*/ 260 h 286"/>
                  <a:gd name="T56" fmla="*/ 112 w 172"/>
                  <a:gd name="T57" fmla="*/ 254 h 286"/>
                  <a:gd name="T58" fmla="*/ 98 w 172"/>
                  <a:gd name="T59" fmla="*/ 258 h 286"/>
                  <a:gd name="T60" fmla="*/ 86 w 172"/>
                  <a:gd name="T61" fmla="*/ 254 h 286"/>
                  <a:gd name="T62" fmla="*/ 78 w 172"/>
                  <a:gd name="T63" fmla="*/ 246 h 286"/>
                  <a:gd name="T64" fmla="*/ 68 w 172"/>
                  <a:gd name="T65" fmla="*/ 228 h 286"/>
                  <a:gd name="T66" fmla="*/ 60 w 172"/>
                  <a:gd name="T67" fmla="*/ 216 h 286"/>
                  <a:gd name="T68" fmla="*/ 46 w 172"/>
                  <a:gd name="T69" fmla="*/ 208 h 286"/>
                  <a:gd name="T70" fmla="*/ 22 w 172"/>
                  <a:gd name="T71" fmla="*/ 208 h 286"/>
                  <a:gd name="T72" fmla="*/ 12 w 172"/>
                  <a:gd name="T73" fmla="*/ 198 h 286"/>
                  <a:gd name="T74" fmla="*/ 0 w 172"/>
                  <a:gd name="T75" fmla="*/ 182 h 286"/>
                  <a:gd name="T76" fmla="*/ 8 w 172"/>
                  <a:gd name="T77" fmla="*/ 176 h 286"/>
                  <a:gd name="T78" fmla="*/ 16 w 172"/>
                  <a:gd name="T79" fmla="*/ 168 h 286"/>
                  <a:gd name="T80" fmla="*/ 22 w 172"/>
                  <a:gd name="T81" fmla="*/ 160 h 286"/>
                  <a:gd name="T82" fmla="*/ 26 w 172"/>
                  <a:gd name="T83" fmla="*/ 146 h 286"/>
                  <a:gd name="T84" fmla="*/ 22 w 172"/>
                  <a:gd name="T85" fmla="*/ 142 h 286"/>
                  <a:gd name="T86" fmla="*/ 22 w 172"/>
                  <a:gd name="T87" fmla="*/ 126 h 286"/>
                  <a:gd name="T88" fmla="*/ 22 w 172"/>
                  <a:gd name="T89" fmla="*/ 112 h 286"/>
                  <a:gd name="T90" fmla="*/ 18 w 172"/>
                  <a:gd name="T91" fmla="*/ 94 h 286"/>
                  <a:gd name="T92" fmla="*/ 26 w 172"/>
                  <a:gd name="T93" fmla="*/ 82 h 286"/>
                  <a:gd name="T94" fmla="*/ 22 w 172"/>
                  <a:gd name="T95" fmla="*/ 68 h 286"/>
                  <a:gd name="T96" fmla="*/ 34 w 172"/>
                  <a:gd name="T97" fmla="*/ 74 h 286"/>
                  <a:gd name="T98" fmla="*/ 38 w 172"/>
                  <a:gd name="T99" fmla="*/ 60 h 286"/>
                  <a:gd name="T100" fmla="*/ 48 w 172"/>
                  <a:gd name="T101" fmla="*/ 44 h 286"/>
                  <a:gd name="T102" fmla="*/ 52 w 172"/>
                  <a:gd name="T103" fmla="*/ 34 h 286"/>
                  <a:gd name="T104" fmla="*/ 60 w 172"/>
                  <a:gd name="T105" fmla="*/ 26 h 286"/>
                  <a:gd name="T106" fmla="*/ 22 w 172"/>
                  <a:gd name="T107" fmla="*/ 142 h 286"/>
                  <a:gd name="T108" fmla="*/ 16 w 172"/>
                  <a:gd name="T109" fmla="*/ 1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286">
                    <a:moveTo>
                      <a:pt x="60" y="22"/>
                    </a:moveTo>
                    <a:lnTo>
                      <a:pt x="64" y="26"/>
                    </a:lnTo>
                    <a:lnTo>
                      <a:pt x="68" y="26"/>
                    </a:lnTo>
                    <a:lnTo>
                      <a:pt x="64" y="26"/>
                    </a:lnTo>
                    <a:lnTo>
                      <a:pt x="64" y="30"/>
                    </a:lnTo>
                    <a:lnTo>
                      <a:pt x="68" y="30"/>
                    </a:lnTo>
                    <a:lnTo>
                      <a:pt x="68" y="26"/>
                    </a:lnTo>
                    <a:lnTo>
                      <a:pt x="68" y="22"/>
                    </a:lnTo>
                    <a:lnTo>
                      <a:pt x="72" y="18"/>
                    </a:lnTo>
                    <a:lnTo>
                      <a:pt x="74" y="22"/>
                    </a:lnTo>
                    <a:lnTo>
                      <a:pt x="78" y="22"/>
                    </a:lnTo>
                    <a:lnTo>
                      <a:pt x="82" y="22"/>
                    </a:lnTo>
                    <a:lnTo>
                      <a:pt x="82" y="18"/>
                    </a:lnTo>
                    <a:lnTo>
                      <a:pt x="86" y="18"/>
                    </a:lnTo>
                    <a:lnTo>
                      <a:pt x="90" y="14"/>
                    </a:lnTo>
                    <a:lnTo>
                      <a:pt x="94" y="12"/>
                    </a:lnTo>
                    <a:lnTo>
                      <a:pt x="98" y="12"/>
                    </a:lnTo>
                    <a:lnTo>
                      <a:pt x="98" y="8"/>
                    </a:lnTo>
                    <a:lnTo>
                      <a:pt x="98" y="4"/>
                    </a:lnTo>
                    <a:lnTo>
                      <a:pt x="102" y="4"/>
                    </a:lnTo>
                    <a:lnTo>
                      <a:pt x="102" y="8"/>
                    </a:lnTo>
                    <a:lnTo>
                      <a:pt x="102" y="4"/>
                    </a:lnTo>
                    <a:lnTo>
                      <a:pt x="104" y="4"/>
                    </a:lnTo>
                    <a:lnTo>
                      <a:pt x="104" y="0"/>
                    </a:lnTo>
                    <a:lnTo>
                      <a:pt x="108" y="0"/>
                    </a:lnTo>
                    <a:lnTo>
                      <a:pt x="112" y="4"/>
                    </a:lnTo>
                    <a:lnTo>
                      <a:pt x="112" y="8"/>
                    </a:lnTo>
                    <a:lnTo>
                      <a:pt x="112" y="12"/>
                    </a:lnTo>
                    <a:lnTo>
                      <a:pt x="108" y="12"/>
                    </a:lnTo>
                    <a:lnTo>
                      <a:pt x="104" y="12"/>
                    </a:lnTo>
                    <a:lnTo>
                      <a:pt x="104" y="14"/>
                    </a:lnTo>
                    <a:lnTo>
                      <a:pt x="102" y="14"/>
                    </a:lnTo>
                    <a:lnTo>
                      <a:pt x="98" y="18"/>
                    </a:lnTo>
                    <a:lnTo>
                      <a:pt x="98" y="22"/>
                    </a:lnTo>
                    <a:lnTo>
                      <a:pt x="94" y="22"/>
                    </a:lnTo>
                    <a:lnTo>
                      <a:pt x="94" y="26"/>
                    </a:lnTo>
                    <a:lnTo>
                      <a:pt x="90" y="26"/>
                    </a:lnTo>
                    <a:lnTo>
                      <a:pt x="90" y="30"/>
                    </a:lnTo>
                    <a:lnTo>
                      <a:pt x="90" y="34"/>
                    </a:lnTo>
                    <a:lnTo>
                      <a:pt x="86" y="38"/>
                    </a:lnTo>
                    <a:lnTo>
                      <a:pt x="86" y="42"/>
                    </a:lnTo>
                    <a:lnTo>
                      <a:pt x="86" y="44"/>
                    </a:lnTo>
                    <a:lnTo>
                      <a:pt x="86" y="48"/>
                    </a:lnTo>
                    <a:lnTo>
                      <a:pt x="86" y="52"/>
                    </a:lnTo>
                    <a:lnTo>
                      <a:pt x="82" y="52"/>
                    </a:lnTo>
                    <a:lnTo>
                      <a:pt x="82" y="56"/>
                    </a:lnTo>
                    <a:lnTo>
                      <a:pt x="86" y="56"/>
                    </a:lnTo>
                    <a:lnTo>
                      <a:pt x="86" y="60"/>
                    </a:lnTo>
                    <a:lnTo>
                      <a:pt x="90" y="60"/>
                    </a:lnTo>
                    <a:lnTo>
                      <a:pt x="90" y="64"/>
                    </a:lnTo>
                    <a:lnTo>
                      <a:pt x="90" y="68"/>
                    </a:lnTo>
                    <a:lnTo>
                      <a:pt x="94" y="70"/>
                    </a:lnTo>
                    <a:lnTo>
                      <a:pt x="94" y="74"/>
                    </a:lnTo>
                    <a:lnTo>
                      <a:pt x="98" y="74"/>
                    </a:lnTo>
                    <a:lnTo>
                      <a:pt x="98" y="78"/>
                    </a:lnTo>
                    <a:lnTo>
                      <a:pt x="94" y="78"/>
                    </a:lnTo>
                    <a:lnTo>
                      <a:pt x="94" y="82"/>
                    </a:lnTo>
                    <a:lnTo>
                      <a:pt x="94" y="86"/>
                    </a:lnTo>
                    <a:lnTo>
                      <a:pt x="94" y="90"/>
                    </a:lnTo>
                    <a:lnTo>
                      <a:pt x="98" y="90"/>
                    </a:lnTo>
                    <a:lnTo>
                      <a:pt x="98" y="94"/>
                    </a:lnTo>
                    <a:lnTo>
                      <a:pt x="102" y="94"/>
                    </a:lnTo>
                    <a:lnTo>
                      <a:pt x="104" y="94"/>
                    </a:lnTo>
                    <a:lnTo>
                      <a:pt x="108" y="94"/>
                    </a:lnTo>
                    <a:lnTo>
                      <a:pt x="112" y="94"/>
                    </a:lnTo>
                    <a:lnTo>
                      <a:pt x="112" y="96"/>
                    </a:lnTo>
                    <a:lnTo>
                      <a:pt x="112" y="94"/>
                    </a:lnTo>
                    <a:lnTo>
                      <a:pt x="116" y="94"/>
                    </a:lnTo>
                    <a:lnTo>
                      <a:pt x="120" y="94"/>
                    </a:lnTo>
                    <a:lnTo>
                      <a:pt x="124" y="94"/>
                    </a:lnTo>
                    <a:lnTo>
                      <a:pt x="124" y="96"/>
                    </a:lnTo>
                    <a:lnTo>
                      <a:pt x="128" y="96"/>
                    </a:lnTo>
                    <a:lnTo>
                      <a:pt x="128" y="94"/>
                    </a:lnTo>
                    <a:lnTo>
                      <a:pt x="128" y="96"/>
                    </a:lnTo>
                    <a:lnTo>
                      <a:pt x="132" y="104"/>
                    </a:lnTo>
                    <a:lnTo>
                      <a:pt x="138" y="108"/>
                    </a:lnTo>
                    <a:lnTo>
                      <a:pt x="138" y="112"/>
                    </a:lnTo>
                    <a:lnTo>
                      <a:pt x="142" y="108"/>
                    </a:lnTo>
                    <a:lnTo>
                      <a:pt x="146" y="108"/>
                    </a:lnTo>
                    <a:lnTo>
                      <a:pt x="150" y="108"/>
                    </a:lnTo>
                    <a:lnTo>
                      <a:pt x="154" y="108"/>
                    </a:lnTo>
                    <a:lnTo>
                      <a:pt x="158" y="108"/>
                    </a:lnTo>
                    <a:lnTo>
                      <a:pt x="160" y="108"/>
                    </a:lnTo>
                    <a:lnTo>
                      <a:pt x="164" y="108"/>
                    </a:lnTo>
                    <a:lnTo>
                      <a:pt x="164" y="112"/>
                    </a:lnTo>
                    <a:lnTo>
                      <a:pt x="160" y="116"/>
                    </a:lnTo>
                    <a:lnTo>
                      <a:pt x="160" y="120"/>
                    </a:lnTo>
                    <a:lnTo>
                      <a:pt x="160" y="124"/>
                    </a:lnTo>
                    <a:lnTo>
                      <a:pt x="160" y="126"/>
                    </a:lnTo>
                    <a:lnTo>
                      <a:pt x="160" y="130"/>
                    </a:lnTo>
                    <a:lnTo>
                      <a:pt x="160" y="134"/>
                    </a:lnTo>
                    <a:lnTo>
                      <a:pt x="158" y="138"/>
                    </a:lnTo>
                    <a:lnTo>
                      <a:pt x="160" y="142"/>
                    </a:lnTo>
                    <a:lnTo>
                      <a:pt x="160" y="146"/>
                    </a:lnTo>
                    <a:lnTo>
                      <a:pt x="160" y="150"/>
                    </a:lnTo>
                    <a:lnTo>
                      <a:pt x="164" y="150"/>
                    </a:lnTo>
                    <a:lnTo>
                      <a:pt x="164" y="152"/>
                    </a:lnTo>
                    <a:lnTo>
                      <a:pt x="164" y="156"/>
                    </a:lnTo>
                    <a:lnTo>
                      <a:pt x="168" y="156"/>
                    </a:lnTo>
                    <a:lnTo>
                      <a:pt x="164" y="156"/>
                    </a:lnTo>
                    <a:lnTo>
                      <a:pt x="164" y="160"/>
                    </a:lnTo>
                    <a:lnTo>
                      <a:pt x="160" y="164"/>
                    </a:lnTo>
                    <a:lnTo>
                      <a:pt x="160" y="168"/>
                    </a:lnTo>
                    <a:lnTo>
                      <a:pt x="164" y="168"/>
                    </a:lnTo>
                    <a:lnTo>
                      <a:pt x="168" y="172"/>
                    </a:lnTo>
                    <a:lnTo>
                      <a:pt x="168" y="176"/>
                    </a:lnTo>
                    <a:lnTo>
                      <a:pt x="168" y="178"/>
                    </a:lnTo>
                    <a:lnTo>
                      <a:pt x="172" y="186"/>
                    </a:lnTo>
                    <a:lnTo>
                      <a:pt x="172" y="190"/>
                    </a:lnTo>
                    <a:lnTo>
                      <a:pt x="172" y="194"/>
                    </a:lnTo>
                    <a:lnTo>
                      <a:pt x="168" y="194"/>
                    </a:lnTo>
                    <a:lnTo>
                      <a:pt x="168" y="190"/>
                    </a:lnTo>
                    <a:lnTo>
                      <a:pt x="172" y="190"/>
                    </a:lnTo>
                    <a:lnTo>
                      <a:pt x="168" y="186"/>
                    </a:lnTo>
                    <a:lnTo>
                      <a:pt x="168" y="182"/>
                    </a:lnTo>
                    <a:lnTo>
                      <a:pt x="168" y="178"/>
                    </a:lnTo>
                    <a:lnTo>
                      <a:pt x="164" y="178"/>
                    </a:lnTo>
                    <a:lnTo>
                      <a:pt x="160" y="178"/>
                    </a:lnTo>
                    <a:lnTo>
                      <a:pt x="160" y="182"/>
                    </a:lnTo>
                    <a:lnTo>
                      <a:pt x="158" y="182"/>
                    </a:lnTo>
                    <a:lnTo>
                      <a:pt x="158" y="186"/>
                    </a:lnTo>
                    <a:lnTo>
                      <a:pt x="158" y="182"/>
                    </a:lnTo>
                    <a:lnTo>
                      <a:pt x="154" y="182"/>
                    </a:lnTo>
                    <a:lnTo>
                      <a:pt x="154" y="178"/>
                    </a:lnTo>
                    <a:lnTo>
                      <a:pt x="154" y="182"/>
                    </a:lnTo>
                    <a:lnTo>
                      <a:pt x="154" y="186"/>
                    </a:lnTo>
                    <a:lnTo>
                      <a:pt x="146" y="186"/>
                    </a:lnTo>
                    <a:lnTo>
                      <a:pt x="142" y="186"/>
                    </a:lnTo>
                    <a:lnTo>
                      <a:pt x="138" y="186"/>
                    </a:lnTo>
                    <a:lnTo>
                      <a:pt x="134" y="182"/>
                    </a:lnTo>
                    <a:lnTo>
                      <a:pt x="132" y="186"/>
                    </a:lnTo>
                    <a:lnTo>
                      <a:pt x="132" y="198"/>
                    </a:lnTo>
                    <a:lnTo>
                      <a:pt x="134" y="198"/>
                    </a:lnTo>
                    <a:lnTo>
                      <a:pt x="138" y="198"/>
                    </a:lnTo>
                    <a:lnTo>
                      <a:pt x="142" y="202"/>
                    </a:lnTo>
                    <a:lnTo>
                      <a:pt x="142" y="206"/>
                    </a:lnTo>
                    <a:lnTo>
                      <a:pt x="138" y="206"/>
                    </a:lnTo>
                    <a:lnTo>
                      <a:pt x="138" y="202"/>
                    </a:lnTo>
                    <a:lnTo>
                      <a:pt x="134" y="202"/>
                    </a:lnTo>
                    <a:lnTo>
                      <a:pt x="132" y="206"/>
                    </a:lnTo>
                    <a:lnTo>
                      <a:pt x="128" y="206"/>
                    </a:lnTo>
                    <a:lnTo>
                      <a:pt x="128" y="208"/>
                    </a:lnTo>
                    <a:lnTo>
                      <a:pt x="128" y="212"/>
                    </a:lnTo>
                    <a:lnTo>
                      <a:pt x="128" y="216"/>
                    </a:lnTo>
                    <a:lnTo>
                      <a:pt x="132" y="220"/>
                    </a:lnTo>
                    <a:lnTo>
                      <a:pt x="132" y="224"/>
                    </a:lnTo>
                    <a:lnTo>
                      <a:pt x="134" y="224"/>
                    </a:lnTo>
                    <a:lnTo>
                      <a:pt x="134" y="228"/>
                    </a:lnTo>
                    <a:lnTo>
                      <a:pt x="134" y="232"/>
                    </a:lnTo>
                    <a:lnTo>
                      <a:pt x="138" y="232"/>
                    </a:lnTo>
                    <a:lnTo>
                      <a:pt x="134" y="232"/>
                    </a:lnTo>
                    <a:lnTo>
                      <a:pt x="138" y="232"/>
                    </a:lnTo>
                    <a:lnTo>
                      <a:pt x="138" y="234"/>
                    </a:lnTo>
                    <a:lnTo>
                      <a:pt x="138" y="238"/>
                    </a:lnTo>
                    <a:lnTo>
                      <a:pt x="134" y="238"/>
                    </a:lnTo>
                    <a:lnTo>
                      <a:pt x="134" y="246"/>
                    </a:lnTo>
                    <a:lnTo>
                      <a:pt x="134" y="254"/>
                    </a:lnTo>
                    <a:lnTo>
                      <a:pt x="134" y="258"/>
                    </a:lnTo>
                    <a:lnTo>
                      <a:pt x="132" y="272"/>
                    </a:lnTo>
                    <a:lnTo>
                      <a:pt x="132" y="278"/>
                    </a:lnTo>
                    <a:lnTo>
                      <a:pt x="132" y="286"/>
                    </a:lnTo>
                    <a:lnTo>
                      <a:pt x="128" y="286"/>
                    </a:lnTo>
                    <a:lnTo>
                      <a:pt x="128" y="282"/>
                    </a:lnTo>
                    <a:lnTo>
                      <a:pt x="124" y="278"/>
                    </a:lnTo>
                    <a:lnTo>
                      <a:pt x="120" y="278"/>
                    </a:lnTo>
                    <a:lnTo>
                      <a:pt x="120" y="274"/>
                    </a:lnTo>
                    <a:lnTo>
                      <a:pt x="124" y="272"/>
                    </a:lnTo>
                    <a:lnTo>
                      <a:pt x="128" y="260"/>
                    </a:lnTo>
                    <a:lnTo>
                      <a:pt x="128" y="258"/>
                    </a:lnTo>
                    <a:lnTo>
                      <a:pt x="124" y="258"/>
                    </a:lnTo>
                    <a:lnTo>
                      <a:pt x="120" y="258"/>
                    </a:lnTo>
                    <a:lnTo>
                      <a:pt x="120" y="254"/>
                    </a:lnTo>
                    <a:lnTo>
                      <a:pt x="116" y="254"/>
                    </a:lnTo>
                    <a:lnTo>
                      <a:pt x="112" y="254"/>
                    </a:lnTo>
                    <a:lnTo>
                      <a:pt x="108" y="254"/>
                    </a:lnTo>
                    <a:lnTo>
                      <a:pt x="104" y="254"/>
                    </a:lnTo>
                    <a:lnTo>
                      <a:pt x="104" y="250"/>
                    </a:lnTo>
                    <a:lnTo>
                      <a:pt x="102" y="254"/>
                    </a:lnTo>
                    <a:lnTo>
                      <a:pt x="102" y="258"/>
                    </a:lnTo>
                    <a:lnTo>
                      <a:pt x="98" y="258"/>
                    </a:lnTo>
                    <a:lnTo>
                      <a:pt x="94" y="258"/>
                    </a:lnTo>
                    <a:lnTo>
                      <a:pt x="90" y="258"/>
                    </a:lnTo>
                    <a:lnTo>
                      <a:pt x="86" y="258"/>
                    </a:lnTo>
                    <a:lnTo>
                      <a:pt x="86" y="254"/>
                    </a:lnTo>
                    <a:lnTo>
                      <a:pt x="86" y="258"/>
                    </a:lnTo>
                    <a:lnTo>
                      <a:pt x="86" y="254"/>
                    </a:lnTo>
                    <a:lnTo>
                      <a:pt x="82" y="254"/>
                    </a:lnTo>
                    <a:lnTo>
                      <a:pt x="86" y="254"/>
                    </a:lnTo>
                    <a:lnTo>
                      <a:pt x="86" y="250"/>
                    </a:lnTo>
                    <a:lnTo>
                      <a:pt x="86" y="246"/>
                    </a:lnTo>
                    <a:lnTo>
                      <a:pt x="82" y="246"/>
                    </a:lnTo>
                    <a:lnTo>
                      <a:pt x="78" y="246"/>
                    </a:lnTo>
                    <a:lnTo>
                      <a:pt x="78" y="242"/>
                    </a:lnTo>
                    <a:lnTo>
                      <a:pt x="78" y="238"/>
                    </a:lnTo>
                    <a:lnTo>
                      <a:pt x="74" y="234"/>
                    </a:lnTo>
                    <a:lnTo>
                      <a:pt x="72" y="232"/>
                    </a:lnTo>
                    <a:lnTo>
                      <a:pt x="68" y="232"/>
                    </a:lnTo>
                    <a:lnTo>
                      <a:pt x="68" y="228"/>
                    </a:lnTo>
                    <a:lnTo>
                      <a:pt x="68" y="224"/>
                    </a:lnTo>
                    <a:lnTo>
                      <a:pt x="64" y="220"/>
                    </a:lnTo>
                    <a:lnTo>
                      <a:pt x="60" y="220"/>
                    </a:lnTo>
                    <a:lnTo>
                      <a:pt x="60" y="216"/>
                    </a:lnTo>
                    <a:lnTo>
                      <a:pt x="60" y="220"/>
                    </a:lnTo>
                    <a:lnTo>
                      <a:pt x="60" y="216"/>
                    </a:lnTo>
                    <a:lnTo>
                      <a:pt x="56" y="216"/>
                    </a:lnTo>
                    <a:lnTo>
                      <a:pt x="52" y="216"/>
                    </a:lnTo>
                    <a:lnTo>
                      <a:pt x="48" y="216"/>
                    </a:lnTo>
                    <a:lnTo>
                      <a:pt x="48" y="212"/>
                    </a:lnTo>
                    <a:lnTo>
                      <a:pt x="46" y="212"/>
                    </a:lnTo>
                    <a:lnTo>
                      <a:pt x="46" y="208"/>
                    </a:lnTo>
                    <a:lnTo>
                      <a:pt x="42" y="208"/>
                    </a:lnTo>
                    <a:lnTo>
                      <a:pt x="38" y="208"/>
                    </a:lnTo>
                    <a:lnTo>
                      <a:pt x="34" y="208"/>
                    </a:lnTo>
                    <a:lnTo>
                      <a:pt x="30" y="208"/>
                    </a:lnTo>
                    <a:lnTo>
                      <a:pt x="26" y="208"/>
                    </a:lnTo>
                    <a:lnTo>
                      <a:pt x="22" y="208"/>
                    </a:lnTo>
                    <a:lnTo>
                      <a:pt x="22" y="206"/>
                    </a:lnTo>
                    <a:lnTo>
                      <a:pt x="22" y="202"/>
                    </a:lnTo>
                    <a:lnTo>
                      <a:pt x="18" y="202"/>
                    </a:lnTo>
                    <a:lnTo>
                      <a:pt x="16" y="202"/>
                    </a:lnTo>
                    <a:lnTo>
                      <a:pt x="16" y="198"/>
                    </a:lnTo>
                    <a:lnTo>
                      <a:pt x="12" y="198"/>
                    </a:lnTo>
                    <a:lnTo>
                      <a:pt x="8" y="194"/>
                    </a:lnTo>
                    <a:lnTo>
                      <a:pt x="4" y="194"/>
                    </a:lnTo>
                    <a:lnTo>
                      <a:pt x="4" y="190"/>
                    </a:lnTo>
                    <a:lnTo>
                      <a:pt x="4" y="186"/>
                    </a:lnTo>
                    <a:lnTo>
                      <a:pt x="0" y="186"/>
                    </a:lnTo>
                    <a:lnTo>
                      <a:pt x="0" y="182"/>
                    </a:lnTo>
                    <a:lnTo>
                      <a:pt x="4" y="182"/>
                    </a:lnTo>
                    <a:lnTo>
                      <a:pt x="8" y="182"/>
                    </a:lnTo>
                    <a:lnTo>
                      <a:pt x="8" y="178"/>
                    </a:lnTo>
                    <a:lnTo>
                      <a:pt x="4" y="178"/>
                    </a:lnTo>
                    <a:lnTo>
                      <a:pt x="4" y="176"/>
                    </a:lnTo>
                    <a:lnTo>
                      <a:pt x="8" y="176"/>
                    </a:lnTo>
                    <a:lnTo>
                      <a:pt x="8" y="172"/>
                    </a:lnTo>
                    <a:lnTo>
                      <a:pt x="8" y="176"/>
                    </a:lnTo>
                    <a:lnTo>
                      <a:pt x="8" y="172"/>
                    </a:lnTo>
                    <a:lnTo>
                      <a:pt x="12" y="172"/>
                    </a:lnTo>
                    <a:lnTo>
                      <a:pt x="16" y="172"/>
                    </a:lnTo>
                    <a:lnTo>
                      <a:pt x="16" y="168"/>
                    </a:lnTo>
                    <a:lnTo>
                      <a:pt x="16" y="172"/>
                    </a:lnTo>
                    <a:lnTo>
                      <a:pt x="18" y="172"/>
                    </a:lnTo>
                    <a:lnTo>
                      <a:pt x="18" y="168"/>
                    </a:lnTo>
                    <a:lnTo>
                      <a:pt x="18" y="164"/>
                    </a:lnTo>
                    <a:lnTo>
                      <a:pt x="22" y="164"/>
                    </a:lnTo>
                    <a:lnTo>
                      <a:pt x="22" y="160"/>
                    </a:lnTo>
                    <a:lnTo>
                      <a:pt x="22" y="156"/>
                    </a:lnTo>
                    <a:lnTo>
                      <a:pt x="26" y="152"/>
                    </a:lnTo>
                    <a:lnTo>
                      <a:pt x="26" y="150"/>
                    </a:lnTo>
                    <a:lnTo>
                      <a:pt x="30" y="150"/>
                    </a:lnTo>
                    <a:lnTo>
                      <a:pt x="26" y="150"/>
                    </a:lnTo>
                    <a:lnTo>
                      <a:pt x="26" y="146"/>
                    </a:lnTo>
                    <a:lnTo>
                      <a:pt x="22" y="146"/>
                    </a:lnTo>
                    <a:lnTo>
                      <a:pt x="22" y="150"/>
                    </a:lnTo>
                    <a:lnTo>
                      <a:pt x="22" y="146"/>
                    </a:lnTo>
                    <a:lnTo>
                      <a:pt x="22" y="142"/>
                    </a:lnTo>
                    <a:lnTo>
                      <a:pt x="26" y="142"/>
                    </a:lnTo>
                    <a:lnTo>
                      <a:pt x="22" y="142"/>
                    </a:lnTo>
                    <a:lnTo>
                      <a:pt x="22" y="138"/>
                    </a:lnTo>
                    <a:lnTo>
                      <a:pt x="26" y="138"/>
                    </a:lnTo>
                    <a:lnTo>
                      <a:pt x="26" y="134"/>
                    </a:lnTo>
                    <a:lnTo>
                      <a:pt x="26" y="130"/>
                    </a:lnTo>
                    <a:lnTo>
                      <a:pt x="22" y="130"/>
                    </a:lnTo>
                    <a:lnTo>
                      <a:pt x="22" y="126"/>
                    </a:lnTo>
                    <a:lnTo>
                      <a:pt x="22" y="124"/>
                    </a:lnTo>
                    <a:lnTo>
                      <a:pt x="22" y="120"/>
                    </a:lnTo>
                    <a:lnTo>
                      <a:pt x="26" y="120"/>
                    </a:lnTo>
                    <a:lnTo>
                      <a:pt x="26" y="116"/>
                    </a:lnTo>
                    <a:lnTo>
                      <a:pt x="26" y="112"/>
                    </a:lnTo>
                    <a:lnTo>
                      <a:pt x="22" y="112"/>
                    </a:lnTo>
                    <a:lnTo>
                      <a:pt x="22" y="108"/>
                    </a:lnTo>
                    <a:lnTo>
                      <a:pt x="22" y="104"/>
                    </a:lnTo>
                    <a:lnTo>
                      <a:pt x="26" y="100"/>
                    </a:lnTo>
                    <a:lnTo>
                      <a:pt x="22" y="100"/>
                    </a:lnTo>
                    <a:lnTo>
                      <a:pt x="18" y="96"/>
                    </a:lnTo>
                    <a:lnTo>
                      <a:pt x="18" y="94"/>
                    </a:lnTo>
                    <a:lnTo>
                      <a:pt x="16" y="90"/>
                    </a:lnTo>
                    <a:lnTo>
                      <a:pt x="18" y="86"/>
                    </a:lnTo>
                    <a:lnTo>
                      <a:pt x="18" y="82"/>
                    </a:lnTo>
                    <a:lnTo>
                      <a:pt x="18" y="86"/>
                    </a:lnTo>
                    <a:lnTo>
                      <a:pt x="22" y="86"/>
                    </a:lnTo>
                    <a:lnTo>
                      <a:pt x="26" y="82"/>
                    </a:lnTo>
                    <a:lnTo>
                      <a:pt x="22" y="82"/>
                    </a:lnTo>
                    <a:lnTo>
                      <a:pt x="26" y="78"/>
                    </a:lnTo>
                    <a:lnTo>
                      <a:pt x="26" y="74"/>
                    </a:lnTo>
                    <a:lnTo>
                      <a:pt x="22" y="74"/>
                    </a:lnTo>
                    <a:lnTo>
                      <a:pt x="22" y="70"/>
                    </a:lnTo>
                    <a:lnTo>
                      <a:pt x="22" y="68"/>
                    </a:lnTo>
                    <a:lnTo>
                      <a:pt x="26" y="68"/>
                    </a:lnTo>
                    <a:lnTo>
                      <a:pt x="26" y="70"/>
                    </a:lnTo>
                    <a:lnTo>
                      <a:pt x="30" y="74"/>
                    </a:lnTo>
                    <a:lnTo>
                      <a:pt x="30" y="78"/>
                    </a:lnTo>
                    <a:lnTo>
                      <a:pt x="34" y="78"/>
                    </a:lnTo>
                    <a:lnTo>
                      <a:pt x="34" y="74"/>
                    </a:lnTo>
                    <a:lnTo>
                      <a:pt x="34" y="70"/>
                    </a:lnTo>
                    <a:lnTo>
                      <a:pt x="30" y="70"/>
                    </a:lnTo>
                    <a:lnTo>
                      <a:pt x="30" y="68"/>
                    </a:lnTo>
                    <a:lnTo>
                      <a:pt x="34" y="68"/>
                    </a:lnTo>
                    <a:lnTo>
                      <a:pt x="38" y="64"/>
                    </a:lnTo>
                    <a:lnTo>
                      <a:pt x="38" y="60"/>
                    </a:lnTo>
                    <a:lnTo>
                      <a:pt x="42" y="60"/>
                    </a:lnTo>
                    <a:lnTo>
                      <a:pt x="42" y="56"/>
                    </a:lnTo>
                    <a:lnTo>
                      <a:pt x="46" y="52"/>
                    </a:lnTo>
                    <a:lnTo>
                      <a:pt x="48" y="52"/>
                    </a:lnTo>
                    <a:lnTo>
                      <a:pt x="48" y="48"/>
                    </a:lnTo>
                    <a:lnTo>
                      <a:pt x="48" y="44"/>
                    </a:lnTo>
                    <a:lnTo>
                      <a:pt x="48" y="42"/>
                    </a:lnTo>
                    <a:lnTo>
                      <a:pt x="48" y="38"/>
                    </a:lnTo>
                    <a:lnTo>
                      <a:pt x="52" y="38"/>
                    </a:lnTo>
                    <a:lnTo>
                      <a:pt x="52" y="34"/>
                    </a:lnTo>
                    <a:lnTo>
                      <a:pt x="48" y="34"/>
                    </a:lnTo>
                    <a:lnTo>
                      <a:pt x="52" y="34"/>
                    </a:lnTo>
                    <a:lnTo>
                      <a:pt x="52" y="30"/>
                    </a:lnTo>
                    <a:lnTo>
                      <a:pt x="56" y="30"/>
                    </a:lnTo>
                    <a:lnTo>
                      <a:pt x="52" y="30"/>
                    </a:lnTo>
                    <a:lnTo>
                      <a:pt x="56" y="30"/>
                    </a:lnTo>
                    <a:lnTo>
                      <a:pt x="56" y="26"/>
                    </a:lnTo>
                    <a:lnTo>
                      <a:pt x="60" y="26"/>
                    </a:lnTo>
                    <a:lnTo>
                      <a:pt x="60" y="22"/>
                    </a:lnTo>
                    <a:lnTo>
                      <a:pt x="60" y="22"/>
                    </a:lnTo>
                    <a:lnTo>
                      <a:pt x="60" y="22"/>
                    </a:lnTo>
                    <a:close/>
                    <a:moveTo>
                      <a:pt x="22" y="142"/>
                    </a:moveTo>
                    <a:lnTo>
                      <a:pt x="26" y="142"/>
                    </a:lnTo>
                    <a:lnTo>
                      <a:pt x="22" y="142"/>
                    </a:lnTo>
                    <a:lnTo>
                      <a:pt x="22" y="142"/>
                    </a:lnTo>
                    <a:lnTo>
                      <a:pt x="22" y="142"/>
                    </a:lnTo>
                    <a:close/>
                    <a:moveTo>
                      <a:pt x="16" y="172"/>
                    </a:moveTo>
                    <a:lnTo>
                      <a:pt x="12" y="172"/>
                    </a:lnTo>
                    <a:lnTo>
                      <a:pt x="12" y="168"/>
                    </a:lnTo>
                    <a:lnTo>
                      <a:pt x="16" y="172"/>
                    </a:lnTo>
                    <a:lnTo>
                      <a:pt x="16" y="172"/>
                    </a:lnTo>
                    <a:lnTo>
                      <a:pt x="16" y="17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5" name="Freeform 182">
                <a:extLst>
                  <a:ext uri="{FF2B5EF4-FFF2-40B4-BE49-F238E27FC236}">
                    <a16:creationId xmlns:a16="http://schemas.microsoft.com/office/drawing/2014/main" id="{A58665A8-9B9C-2B14-BB39-CD51A1004993}"/>
                  </a:ext>
                </a:extLst>
              </p:cNvPr>
              <p:cNvSpPr>
                <a:spLocks noEditPoints="1"/>
              </p:cNvSpPr>
              <p:nvPr/>
            </p:nvSpPr>
            <p:spPr bwMode="auto">
              <a:xfrm>
                <a:off x="2336800" y="4521268"/>
                <a:ext cx="371475" cy="171450"/>
              </a:xfrm>
              <a:custGeom>
                <a:avLst/>
                <a:gdLst>
                  <a:gd name="T0" fmla="*/ 166 w 234"/>
                  <a:gd name="T1" fmla="*/ 100 h 108"/>
                  <a:gd name="T2" fmla="*/ 164 w 234"/>
                  <a:gd name="T3" fmla="*/ 100 h 108"/>
                  <a:gd name="T4" fmla="*/ 160 w 234"/>
                  <a:gd name="T5" fmla="*/ 92 h 108"/>
                  <a:gd name="T6" fmla="*/ 160 w 234"/>
                  <a:gd name="T7" fmla="*/ 82 h 108"/>
                  <a:gd name="T8" fmla="*/ 166 w 234"/>
                  <a:gd name="T9" fmla="*/ 78 h 108"/>
                  <a:gd name="T10" fmla="*/ 166 w 234"/>
                  <a:gd name="T11" fmla="*/ 68 h 108"/>
                  <a:gd name="T12" fmla="*/ 166 w 234"/>
                  <a:gd name="T13" fmla="*/ 64 h 108"/>
                  <a:gd name="T14" fmla="*/ 164 w 234"/>
                  <a:gd name="T15" fmla="*/ 64 h 108"/>
                  <a:gd name="T16" fmla="*/ 164 w 234"/>
                  <a:gd name="T17" fmla="*/ 68 h 108"/>
                  <a:gd name="T18" fmla="*/ 156 w 234"/>
                  <a:gd name="T19" fmla="*/ 68 h 108"/>
                  <a:gd name="T20" fmla="*/ 152 w 234"/>
                  <a:gd name="T21" fmla="*/ 60 h 108"/>
                  <a:gd name="T22" fmla="*/ 152 w 234"/>
                  <a:gd name="T23" fmla="*/ 56 h 108"/>
                  <a:gd name="T24" fmla="*/ 156 w 234"/>
                  <a:gd name="T25" fmla="*/ 48 h 108"/>
                  <a:gd name="T26" fmla="*/ 156 w 234"/>
                  <a:gd name="T27" fmla="*/ 42 h 108"/>
                  <a:gd name="T28" fmla="*/ 160 w 234"/>
                  <a:gd name="T29" fmla="*/ 34 h 108"/>
                  <a:gd name="T30" fmla="*/ 164 w 234"/>
                  <a:gd name="T31" fmla="*/ 26 h 108"/>
                  <a:gd name="T32" fmla="*/ 164 w 234"/>
                  <a:gd name="T33" fmla="*/ 16 h 108"/>
                  <a:gd name="T34" fmla="*/ 166 w 234"/>
                  <a:gd name="T35" fmla="*/ 8 h 108"/>
                  <a:gd name="T36" fmla="*/ 178 w 234"/>
                  <a:gd name="T37" fmla="*/ 4 h 108"/>
                  <a:gd name="T38" fmla="*/ 182 w 234"/>
                  <a:gd name="T39" fmla="*/ 4 h 108"/>
                  <a:gd name="T40" fmla="*/ 192 w 234"/>
                  <a:gd name="T41" fmla="*/ 8 h 108"/>
                  <a:gd name="T42" fmla="*/ 200 w 234"/>
                  <a:gd name="T43" fmla="*/ 12 h 108"/>
                  <a:gd name="T44" fmla="*/ 204 w 234"/>
                  <a:gd name="T45" fmla="*/ 18 h 108"/>
                  <a:gd name="T46" fmla="*/ 216 w 234"/>
                  <a:gd name="T47" fmla="*/ 18 h 108"/>
                  <a:gd name="T48" fmla="*/ 222 w 234"/>
                  <a:gd name="T49" fmla="*/ 22 h 108"/>
                  <a:gd name="T50" fmla="*/ 230 w 234"/>
                  <a:gd name="T51" fmla="*/ 26 h 108"/>
                  <a:gd name="T52" fmla="*/ 230 w 234"/>
                  <a:gd name="T53" fmla="*/ 34 h 108"/>
                  <a:gd name="T54" fmla="*/ 230 w 234"/>
                  <a:gd name="T55" fmla="*/ 42 h 108"/>
                  <a:gd name="T56" fmla="*/ 226 w 234"/>
                  <a:gd name="T57" fmla="*/ 52 h 108"/>
                  <a:gd name="T58" fmla="*/ 220 w 234"/>
                  <a:gd name="T59" fmla="*/ 60 h 108"/>
                  <a:gd name="T60" fmla="*/ 208 w 234"/>
                  <a:gd name="T61" fmla="*/ 72 h 108"/>
                  <a:gd name="T62" fmla="*/ 196 w 234"/>
                  <a:gd name="T63" fmla="*/ 74 h 108"/>
                  <a:gd name="T64" fmla="*/ 192 w 234"/>
                  <a:gd name="T65" fmla="*/ 82 h 108"/>
                  <a:gd name="T66" fmla="*/ 190 w 234"/>
                  <a:gd name="T67" fmla="*/ 82 h 108"/>
                  <a:gd name="T68" fmla="*/ 186 w 234"/>
                  <a:gd name="T69" fmla="*/ 88 h 108"/>
                  <a:gd name="T70" fmla="*/ 182 w 234"/>
                  <a:gd name="T71" fmla="*/ 96 h 108"/>
                  <a:gd name="T72" fmla="*/ 182 w 234"/>
                  <a:gd name="T73" fmla="*/ 100 h 108"/>
                  <a:gd name="T74" fmla="*/ 174 w 234"/>
                  <a:gd name="T75" fmla="*/ 108 h 108"/>
                  <a:gd name="T76" fmla="*/ 170 w 234"/>
                  <a:gd name="T77" fmla="*/ 104 h 108"/>
                  <a:gd name="T78" fmla="*/ 14 w 234"/>
                  <a:gd name="T79" fmla="*/ 38 h 108"/>
                  <a:gd name="T80" fmla="*/ 22 w 234"/>
                  <a:gd name="T81" fmla="*/ 34 h 108"/>
                  <a:gd name="T82" fmla="*/ 18 w 234"/>
                  <a:gd name="T83" fmla="*/ 38 h 108"/>
                  <a:gd name="T84" fmla="*/ 4 w 234"/>
                  <a:gd name="T85" fmla="*/ 42 h 108"/>
                  <a:gd name="T86" fmla="*/ 8 w 234"/>
                  <a:gd name="T87" fmla="*/ 34 h 108"/>
                  <a:gd name="T88" fmla="*/ 0 w 234"/>
                  <a:gd name="T89" fmla="*/ 26 h 108"/>
                  <a:gd name="T90" fmla="*/ 8 w 234"/>
                  <a:gd name="T91" fmla="*/ 22 h 108"/>
                  <a:gd name="T92" fmla="*/ 10 w 234"/>
                  <a:gd name="T93" fmla="*/ 30 h 108"/>
                  <a:gd name="T94" fmla="*/ 10 w 234"/>
                  <a:gd name="T95" fmla="*/ 42 h 108"/>
                  <a:gd name="T96" fmla="*/ 8 w 234"/>
                  <a:gd name="T97" fmla="*/ 42 h 108"/>
                  <a:gd name="T98" fmla="*/ 10 w 234"/>
                  <a:gd name="T99" fmla="*/ 26 h 108"/>
                  <a:gd name="T100" fmla="*/ 14 w 234"/>
                  <a:gd name="T101" fmla="*/ 30 h 108"/>
                  <a:gd name="T102" fmla="*/ 0 w 234"/>
                  <a:gd name="T103" fmla="*/ 34 h 108"/>
                  <a:gd name="T104" fmla="*/ 4 w 234"/>
                  <a:gd name="T105" fmla="*/ 34 h 108"/>
                  <a:gd name="T106" fmla="*/ 30 w 234"/>
                  <a:gd name="T107" fmla="*/ 42 h 108"/>
                  <a:gd name="T108" fmla="*/ 34 w 234"/>
                  <a:gd name="T109" fmla="*/ 42 h 108"/>
                  <a:gd name="T110" fmla="*/ 30 w 234"/>
                  <a:gd name="T111" fmla="*/ 42 h 108"/>
                  <a:gd name="T112" fmla="*/ 18 w 234"/>
                  <a:gd name="T113" fmla="*/ 46 h 108"/>
                  <a:gd name="T114" fmla="*/ 18 w 234"/>
                  <a:gd name="T115" fmla="*/ 48 h 108"/>
                  <a:gd name="T116" fmla="*/ 160 w 234"/>
                  <a:gd name="T117" fmla="*/ 72 h 108"/>
                  <a:gd name="T118" fmla="*/ 164 w 234"/>
                  <a:gd name="T119"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8">
                    <a:moveTo>
                      <a:pt x="170" y="104"/>
                    </a:moveTo>
                    <a:lnTo>
                      <a:pt x="170" y="100"/>
                    </a:lnTo>
                    <a:lnTo>
                      <a:pt x="166" y="100"/>
                    </a:lnTo>
                    <a:lnTo>
                      <a:pt x="164" y="100"/>
                    </a:lnTo>
                    <a:lnTo>
                      <a:pt x="164" y="96"/>
                    </a:lnTo>
                    <a:lnTo>
                      <a:pt x="164" y="100"/>
                    </a:lnTo>
                    <a:lnTo>
                      <a:pt x="160" y="100"/>
                    </a:lnTo>
                    <a:lnTo>
                      <a:pt x="160" y="96"/>
                    </a:lnTo>
                    <a:lnTo>
                      <a:pt x="160" y="92"/>
                    </a:lnTo>
                    <a:lnTo>
                      <a:pt x="164" y="88"/>
                    </a:lnTo>
                    <a:lnTo>
                      <a:pt x="164" y="86"/>
                    </a:lnTo>
                    <a:lnTo>
                      <a:pt x="160" y="82"/>
                    </a:lnTo>
                    <a:lnTo>
                      <a:pt x="164" y="82"/>
                    </a:lnTo>
                    <a:lnTo>
                      <a:pt x="164" y="78"/>
                    </a:lnTo>
                    <a:lnTo>
                      <a:pt x="166" y="78"/>
                    </a:lnTo>
                    <a:lnTo>
                      <a:pt x="166" y="74"/>
                    </a:lnTo>
                    <a:lnTo>
                      <a:pt x="166" y="72"/>
                    </a:lnTo>
                    <a:lnTo>
                      <a:pt x="166" y="68"/>
                    </a:lnTo>
                    <a:lnTo>
                      <a:pt x="166" y="64"/>
                    </a:lnTo>
                    <a:lnTo>
                      <a:pt x="166" y="60"/>
                    </a:lnTo>
                    <a:lnTo>
                      <a:pt x="166" y="64"/>
                    </a:lnTo>
                    <a:lnTo>
                      <a:pt x="166" y="68"/>
                    </a:lnTo>
                    <a:lnTo>
                      <a:pt x="164" y="68"/>
                    </a:lnTo>
                    <a:lnTo>
                      <a:pt x="164" y="64"/>
                    </a:lnTo>
                    <a:lnTo>
                      <a:pt x="166" y="64"/>
                    </a:lnTo>
                    <a:lnTo>
                      <a:pt x="164" y="64"/>
                    </a:lnTo>
                    <a:lnTo>
                      <a:pt x="164" y="68"/>
                    </a:lnTo>
                    <a:lnTo>
                      <a:pt x="164" y="72"/>
                    </a:lnTo>
                    <a:lnTo>
                      <a:pt x="160" y="72"/>
                    </a:lnTo>
                    <a:lnTo>
                      <a:pt x="156" y="68"/>
                    </a:lnTo>
                    <a:lnTo>
                      <a:pt x="156" y="64"/>
                    </a:lnTo>
                    <a:lnTo>
                      <a:pt x="152" y="64"/>
                    </a:lnTo>
                    <a:lnTo>
                      <a:pt x="152" y="60"/>
                    </a:lnTo>
                    <a:lnTo>
                      <a:pt x="156" y="60"/>
                    </a:lnTo>
                    <a:lnTo>
                      <a:pt x="156" y="56"/>
                    </a:lnTo>
                    <a:lnTo>
                      <a:pt x="152" y="56"/>
                    </a:lnTo>
                    <a:lnTo>
                      <a:pt x="152" y="52"/>
                    </a:lnTo>
                    <a:lnTo>
                      <a:pt x="152" y="48"/>
                    </a:lnTo>
                    <a:lnTo>
                      <a:pt x="156" y="48"/>
                    </a:lnTo>
                    <a:lnTo>
                      <a:pt x="152" y="46"/>
                    </a:lnTo>
                    <a:lnTo>
                      <a:pt x="152" y="42"/>
                    </a:lnTo>
                    <a:lnTo>
                      <a:pt x="156" y="42"/>
                    </a:lnTo>
                    <a:lnTo>
                      <a:pt x="156" y="38"/>
                    </a:lnTo>
                    <a:lnTo>
                      <a:pt x="160" y="38"/>
                    </a:lnTo>
                    <a:lnTo>
                      <a:pt x="160" y="34"/>
                    </a:lnTo>
                    <a:lnTo>
                      <a:pt x="160" y="30"/>
                    </a:lnTo>
                    <a:lnTo>
                      <a:pt x="160" y="26"/>
                    </a:lnTo>
                    <a:lnTo>
                      <a:pt x="164" y="26"/>
                    </a:lnTo>
                    <a:lnTo>
                      <a:pt x="164" y="22"/>
                    </a:lnTo>
                    <a:lnTo>
                      <a:pt x="164" y="18"/>
                    </a:lnTo>
                    <a:lnTo>
                      <a:pt x="164" y="16"/>
                    </a:lnTo>
                    <a:lnTo>
                      <a:pt x="164" y="12"/>
                    </a:lnTo>
                    <a:lnTo>
                      <a:pt x="166" y="12"/>
                    </a:lnTo>
                    <a:lnTo>
                      <a:pt x="166" y="8"/>
                    </a:lnTo>
                    <a:lnTo>
                      <a:pt x="170" y="8"/>
                    </a:lnTo>
                    <a:lnTo>
                      <a:pt x="174" y="8"/>
                    </a:lnTo>
                    <a:lnTo>
                      <a:pt x="178" y="4"/>
                    </a:lnTo>
                    <a:lnTo>
                      <a:pt x="182" y="4"/>
                    </a:lnTo>
                    <a:lnTo>
                      <a:pt x="182" y="0"/>
                    </a:lnTo>
                    <a:lnTo>
                      <a:pt x="182" y="4"/>
                    </a:lnTo>
                    <a:lnTo>
                      <a:pt x="186" y="4"/>
                    </a:lnTo>
                    <a:lnTo>
                      <a:pt x="190" y="8"/>
                    </a:lnTo>
                    <a:lnTo>
                      <a:pt x="192" y="8"/>
                    </a:lnTo>
                    <a:lnTo>
                      <a:pt x="192" y="12"/>
                    </a:lnTo>
                    <a:lnTo>
                      <a:pt x="196" y="12"/>
                    </a:lnTo>
                    <a:lnTo>
                      <a:pt x="200" y="12"/>
                    </a:lnTo>
                    <a:lnTo>
                      <a:pt x="200" y="16"/>
                    </a:lnTo>
                    <a:lnTo>
                      <a:pt x="200" y="18"/>
                    </a:lnTo>
                    <a:lnTo>
                      <a:pt x="204" y="18"/>
                    </a:lnTo>
                    <a:lnTo>
                      <a:pt x="208" y="18"/>
                    </a:lnTo>
                    <a:lnTo>
                      <a:pt x="212" y="18"/>
                    </a:lnTo>
                    <a:lnTo>
                      <a:pt x="216" y="18"/>
                    </a:lnTo>
                    <a:lnTo>
                      <a:pt x="220" y="18"/>
                    </a:lnTo>
                    <a:lnTo>
                      <a:pt x="222" y="18"/>
                    </a:lnTo>
                    <a:lnTo>
                      <a:pt x="222" y="22"/>
                    </a:lnTo>
                    <a:lnTo>
                      <a:pt x="226" y="22"/>
                    </a:lnTo>
                    <a:lnTo>
                      <a:pt x="226" y="26"/>
                    </a:lnTo>
                    <a:lnTo>
                      <a:pt x="230" y="26"/>
                    </a:lnTo>
                    <a:lnTo>
                      <a:pt x="226" y="26"/>
                    </a:lnTo>
                    <a:lnTo>
                      <a:pt x="230" y="30"/>
                    </a:lnTo>
                    <a:lnTo>
                      <a:pt x="230" y="34"/>
                    </a:lnTo>
                    <a:lnTo>
                      <a:pt x="230" y="38"/>
                    </a:lnTo>
                    <a:lnTo>
                      <a:pt x="234" y="42"/>
                    </a:lnTo>
                    <a:lnTo>
                      <a:pt x="230" y="42"/>
                    </a:lnTo>
                    <a:lnTo>
                      <a:pt x="230" y="46"/>
                    </a:lnTo>
                    <a:lnTo>
                      <a:pt x="226" y="48"/>
                    </a:lnTo>
                    <a:lnTo>
                      <a:pt x="226" y="52"/>
                    </a:lnTo>
                    <a:lnTo>
                      <a:pt x="222" y="56"/>
                    </a:lnTo>
                    <a:lnTo>
                      <a:pt x="222" y="60"/>
                    </a:lnTo>
                    <a:lnTo>
                      <a:pt x="220" y="60"/>
                    </a:lnTo>
                    <a:lnTo>
                      <a:pt x="216" y="64"/>
                    </a:lnTo>
                    <a:lnTo>
                      <a:pt x="212" y="68"/>
                    </a:lnTo>
                    <a:lnTo>
                      <a:pt x="208" y="72"/>
                    </a:lnTo>
                    <a:lnTo>
                      <a:pt x="204" y="72"/>
                    </a:lnTo>
                    <a:lnTo>
                      <a:pt x="200" y="74"/>
                    </a:lnTo>
                    <a:lnTo>
                      <a:pt x="196" y="74"/>
                    </a:lnTo>
                    <a:lnTo>
                      <a:pt x="192" y="74"/>
                    </a:lnTo>
                    <a:lnTo>
                      <a:pt x="192" y="78"/>
                    </a:lnTo>
                    <a:lnTo>
                      <a:pt x="192" y="82"/>
                    </a:lnTo>
                    <a:lnTo>
                      <a:pt x="190" y="82"/>
                    </a:lnTo>
                    <a:lnTo>
                      <a:pt x="190" y="86"/>
                    </a:lnTo>
                    <a:lnTo>
                      <a:pt x="190" y="82"/>
                    </a:lnTo>
                    <a:lnTo>
                      <a:pt x="190" y="86"/>
                    </a:lnTo>
                    <a:lnTo>
                      <a:pt x="190" y="88"/>
                    </a:lnTo>
                    <a:lnTo>
                      <a:pt x="186" y="88"/>
                    </a:lnTo>
                    <a:lnTo>
                      <a:pt x="186" y="92"/>
                    </a:lnTo>
                    <a:lnTo>
                      <a:pt x="186" y="96"/>
                    </a:lnTo>
                    <a:lnTo>
                      <a:pt x="182" y="96"/>
                    </a:lnTo>
                    <a:lnTo>
                      <a:pt x="182" y="100"/>
                    </a:lnTo>
                    <a:lnTo>
                      <a:pt x="186" y="100"/>
                    </a:lnTo>
                    <a:lnTo>
                      <a:pt x="182" y="100"/>
                    </a:lnTo>
                    <a:lnTo>
                      <a:pt x="182" y="104"/>
                    </a:lnTo>
                    <a:lnTo>
                      <a:pt x="178" y="108"/>
                    </a:lnTo>
                    <a:lnTo>
                      <a:pt x="174" y="108"/>
                    </a:lnTo>
                    <a:lnTo>
                      <a:pt x="174" y="104"/>
                    </a:lnTo>
                    <a:lnTo>
                      <a:pt x="170" y="104"/>
                    </a:lnTo>
                    <a:lnTo>
                      <a:pt x="170" y="104"/>
                    </a:lnTo>
                    <a:lnTo>
                      <a:pt x="170" y="104"/>
                    </a:lnTo>
                    <a:close/>
                    <a:moveTo>
                      <a:pt x="18" y="38"/>
                    </a:moveTo>
                    <a:lnTo>
                      <a:pt x="14" y="38"/>
                    </a:lnTo>
                    <a:lnTo>
                      <a:pt x="14" y="34"/>
                    </a:lnTo>
                    <a:lnTo>
                      <a:pt x="18" y="34"/>
                    </a:lnTo>
                    <a:lnTo>
                      <a:pt x="22" y="34"/>
                    </a:lnTo>
                    <a:lnTo>
                      <a:pt x="22" y="38"/>
                    </a:lnTo>
                    <a:lnTo>
                      <a:pt x="18" y="38"/>
                    </a:lnTo>
                    <a:lnTo>
                      <a:pt x="18" y="38"/>
                    </a:lnTo>
                    <a:lnTo>
                      <a:pt x="18" y="38"/>
                    </a:lnTo>
                    <a:close/>
                    <a:moveTo>
                      <a:pt x="8" y="42"/>
                    </a:moveTo>
                    <a:lnTo>
                      <a:pt x="4" y="42"/>
                    </a:lnTo>
                    <a:lnTo>
                      <a:pt x="4" y="38"/>
                    </a:lnTo>
                    <a:lnTo>
                      <a:pt x="8" y="38"/>
                    </a:lnTo>
                    <a:lnTo>
                      <a:pt x="8" y="34"/>
                    </a:lnTo>
                    <a:lnTo>
                      <a:pt x="4" y="30"/>
                    </a:lnTo>
                    <a:lnTo>
                      <a:pt x="4" y="26"/>
                    </a:lnTo>
                    <a:lnTo>
                      <a:pt x="0" y="26"/>
                    </a:lnTo>
                    <a:lnTo>
                      <a:pt x="0" y="22"/>
                    </a:lnTo>
                    <a:lnTo>
                      <a:pt x="4" y="22"/>
                    </a:lnTo>
                    <a:lnTo>
                      <a:pt x="8" y="22"/>
                    </a:lnTo>
                    <a:lnTo>
                      <a:pt x="8" y="26"/>
                    </a:lnTo>
                    <a:lnTo>
                      <a:pt x="8" y="30"/>
                    </a:lnTo>
                    <a:lnTo>
                      <a:pt x="10" y="30"/>
                    </a:lnTo>
                    <a:lnTo>
                      <a:pt x="10" y="34"/>
                    </a:lnTo>
                    <a:lnTo>
                      <a:pt x="10" y="38"/>
                    </a:lnTo>
                    <a:lnTo>
                      <a:pt x="10" y="42"/>
                    </a:lnTo>
                    <a:lnTo>
                      <a:pt x="8" y="42"/>
                    </a:lnTo>
                    <a:lnTo>
                      <a:pt x="8" y="42"/>
                    </a:lnTo>
                    <a:lnTo>
                      <a:pt x="8" y="42"/>
                    </a:lnTo>
                    <a:close/>
                    <a:moveTo>
                      <a:pt x="14" y="30"/>
                    </a:moveTo>
                    <a:lnTo>
                      <a:pt x="10" y="30"/>
                    </a:lnTo>
                    <a:lnTo>
                      <a:pt x="10" y="26"/>
                    </a:lnTo>
                    <a:lnTo>
                      <a:pt x="14" y="26"/>
                    </a:lnTo>
                    <a:lnTo>
                      <a:pt x="14" y="30"/>
                    </a:lnTo>
                    <a:lnTo>
                      <a:pt x="14" y="30"/>
                    </a:lnTo>
                    <a:lnTo>
                      <a:pt x="14" y="30"/>
                    </a:lnTo>
                    <a:close/>
                    <a:moveTo>
                      <a:pt x="4" y="34"/>
                    </a:moveTo>
                    <a:lnTo>
                      <a:pt x="0" y="34"/>
                    </a:lnTo>
                    <a:lnTo>
                      <a:pt x="0" y="30"/>
                    </a:lnTo>
                    <a:lnTo>
                      <a:pt x="4" y="30"/>
                    </a:lnTo>
                    <a:lnTo>
                      <a:pt x="4" y="34"/>
                    </a:lnTo>
                    <a:lnTo>
                      <a:pt x="4" y="34"/>
                    </a:lnTo>
                    <a:lnTo>
                      <a:pt x="4" y="34"/>
                    </a:lnTo>
                    <a:close/>
                    <a:moveTo>
                      <a:pt x="30" y="42"/>
                    </a:moveTo>
                    <a:lnTo>
                      <a:pt x="30" y="38"/>
                    </a:lnTo>
                    <a:lnTo>
                      <a:pt x="34" y="38"/>
                    </a:lnTo>
                    <a:lnTo>
                      <a:pt x="34" y="42"/>
                    </a:lnTo>
                    <a:lnTo>
                      <a:pt x="30" y="42"/>
                    </a:lnTo>
                    <a:lnTo>
                      <a:pt x="30" y="42"/>
                    </a:lnTo>
                    <a:lnTo>
                      <a:pt x="30" y="42"/>
                    </a:lnTo>
                    <a:close/>
                    <a:moveTo>
                      <a:pt x="18" y="48"/>
                    </a:moveTo>
                    <a:lnTo>
                      <a:pt x="14" y="46"/>
                    </a:lnTo>
                    <a:lnTo>
                      <a:pt x="18" y="46"/>
                    </a:lnTo>
                    <a:lnTo>
                      <a:pt x="18" y="48"/>
                    </a:lnTo>
                    <a:lnTo>
                      <a:pt x="18" y="48"/>
                    </a:lnTo>
                    <a:lnTo>
                      <a:pt x="18" y="48"/>
                    </a:lnTo>
                    <a:close/>
                    <a:moveTo>
                      <a:pt x="164" y="74"/>
                    </a:moveTo>
                    <a:lnTo>
                      <a:pt x="160" y="74"/>
                    </a:lnTo>
                    <a:lnTo>
                      <a:pt x="160" y="72"/>
                    </a:lnTo>
                    <a:lnTo>
                      <a:pt x="164" y="72"/>
                    </a:lnTo>
                    <a:lnTo>
                      <a:pt x="166" y="72"/>
                    </a:lnTo>
                    <a:lnTo>
                      <a:pt x="164" y="74"/>
                    </a:lnTo>
                    <a:lnTo>
                      <a:pt x="164" y="74"/>
                    </a:lnTo>
                    <a:lnTo>
                      <a:pt x="164" y="7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6" name="Freeform 183">
                <a:extLst>
                  <a:ext uri="{FF2B5EF4-FFF2-40B4-BE49-F238E27FC236}">
                    <a16:creationId xmlns:a16="http://schemas.microsoft.com/office/drawing/2014/main" id="{77279696-9D15-5AB6-E8BF-EE676FB4BDE1}"/>
                  </a:ext>
                </a:extLst>
              </p:cNvPr>
              <p:cNvSpPr>
                <a:spLocks/>
              </p:cNvSpPr>
              <p:nvPr/>
            </p:nvSpPr>
            <p:spPr bwMode="auto">
              <a:xfrm>
                <a:off x="3168650" y="4403793"/>
                <a:ext cx="66675" cy="98425"/>
              </a:xfrm>
              <a:custGeom>
                <a:avLst/>
                <a:gdLst>
                  <a:gd name="T0" fmla="*/ 4 w 42"/>
                  <a:gd name="T1" fmla="*/ 56 h 62"/>
                  <a:gd name="T2" fmla="*/ 4 w 42"/>
                  <a:gd name="T3" fmla="*/ 52 h 62"/>
                  <a:gd name="T4" fmla="*/ 4 w 42"/>
                  <a:gd name="T5" fmla="*/ 48 h 62"/>
                  <a:gd name="T6" fmla="*/ 4 w 42"/>
                  <a:gd name="T7" fmla="*/ 44 h 62"/>
                  <a:gd name="T8" fmla="*/ 8 w 42"/>
                  <a:gd name="T9" fmla="*/ 40 h 62"/>
                  <a:gd name="T10" fmla="*/ 8 w 42"/>
                  <a:gd name="T11" fmla="*/ 32 h 62"/>
                  <a:gd name="T12" fmla="*/ 4 w 42"/>
                  <a:gd name="T13" fmla="*/ 30 h 62"/>
                  <a:gd name="T14" fmla="*/ 0 w 42"/>
                  <a:gd name="T15" fmla="*/ 22 h 62"/>
                  <a:gd name="T16" fmla="*/ 0 w 42"/>
                  <a:gd name="T17" fmla="*/ 18 h 62"/>
                  <a:gd name="T18" fmla="*/ 0 w 42"/>
                  <a:gd name="T19" fmla="*/ 14 h 62"/>
                  <a:gd name="T20" fmla="*/ 4 w 42"/>
                  <a:gd name="T21" fmla="*/ 10 h 62"/>
                  <a:gd name="T22" fmla="*/ 4 w 42"/>
                  <a:gd name="T23" fmla="*/ 6 h 62"/>
                  <a:gd name="T24" fmla="*/ 8 w 42"/>
                  <a:gd name="T25" fmla="*/ 6 h 62"/>
                  <a:gd name="T26" fmla="*/ 8 w 42"/>
                  <a:gd name="T27" fmla="*/ 4 h 62"/>
                  <a:gd name="T28" fmla="*/ 8 w 42"/>
                  <a:gd name="T29" fmla="*/ 0 h 62"/>
                  <a:gd name="T30" fmla="*/ 12 w 42"/>
                  <a:gd name="T31" fmla="*/ 0 h 62"/>
                  <a:gd name="T32" fmla="*/ 16 w 42"/>
                  <a:gd name="T33" fmla="*/ 4 h 62"/>
                  <a:gd name="T34" fmla="*/ 20 w 42"/>
                  <a:gd name="T35" fmla="*/ 4 h 62"/>
                  <a:gd name="T36" fmla="*/ 24 w 42"/>
                  <a:gd name="T37" fmla="*/ 4 h 62"/>
                  <a:gd name="T38" fmla="*/ 28 w 42"/>
                  <a:gd name="T39" fmla="*/ 6 h 62"/>
                  <a:gd name="T40" fmla="*/ 30 w 42"/>
                  <a:gd name="T41" fmla="*/ 14 h 62"/>
                  <a:gd name="T42" fmla="*/ 38 w 42"/>
                  <a:gd name="T43" fmla="*/ 18 h 62"/>
                  <a:gd name="T44" fmla="*/ 38 w 42"/>
                  <a:gd name="T45" fmla="*/ 22 h 62"/>
                  <a:gd name="T46" fmla="*/ 38 w 42"/>
                  <a:gd name="T47" fmla="*/ 26 h 62"/>
                  <a:gd name="T48" fmla="*/ 38 w 42"/>
                  <a:gd name="T49" fmla="*/ 22 h 62"/>
                  <a:gd name="T50" fmla="*/ 38 w 42"/>
                  <a:gd name="T51" fmla="*/ 22 h 62"/>
                  <a:gd name="T52" fmla="*/ 38 w 42"/>
                  <a:gd name="T53" fmla="*/ 18 h 62"/>
                  <a:gd name="T54" fmla="*/ 42 w 42"/>
                  <a:gd name="T55" fmla="*/ 22 h 62"/>
                  <a:gd name="T56" fmla="*/ 42 w 42"/>
                  <a:gd name="T57" fmla="*/ 26 h 62"/>
                  <a:gd name="T58" fmla="*/ 42 w 42"/>
                  <a:gd name="T59" fmla="*/ 26 h 62"/>
                  <a:gd name="T60" fmla="*/ 42 w 42"/>
                  <a:gd name="T61" fmla="*/ 30 h 62"/>
                  <a:gd name="T62" fmla="*/ 42 w 42"/>
                  <a:gd name="T63" fmla="*/ 30 h 62"/>
                  <a:gd name="T64" fmla="*/ 38 w 42"/>
                  <a:gd name="T65" fmla="*/ 32 h 62"/>
                  <a:gd name="T66" fmla="*/ 38 w 42"/>
                  <a:gd name="T67" fmla="*/ 36 h 62"/>
                  <a:gd name="T68" fmla="*/ 34 w 42"/>
                  <a:gd name="T69" fmla="*/ 44 h 62"/>
                  <a:gd name="T70" fmla="*/ 30 w 42"/>
                  <a:gd name="T71" fmla="*/ 44 h 62"/>
                  <a:gd name="T72" fmla="*/ 30 w 42"/>
                  <a:gd name="T73" fmla="*/ 48 h 62"/>
                  <a:gd name="T74" fmla="*/ 30 w 42"/>
                  <a:gd name="T75" fmla="*/ 56 h 62"/>
                  <a:gd name="T76" fmla="*/ 28 w 42"/>
                  <a:gd name="T77" fmla="*/ 58 h 62"/>
                  <a:gd name="T78" fmla="*/ 24 w 42"/>
                  <a:gd name="T79" fmla="*/ 62 h 62"/>
                  <a:gd name="T80" fmla="*/ 24 w 42"/>
                  <a:gd name="T81" fmla="*/ 58 h 62"/>
                  <a:gd name="T82" fmla="*/ 20 w 42"/>
                  <a:gd name="T83" fmla="*/ 58 h 62"/>
                  <a:gd name="T84" fmla="*/ 20 w 42"/>
                  <a:gd name="T85" fmla="*/ 58 h 62"/>
                  <a:gd name="T86" fmla="*/ 12 w 42"/>
                  <a:gd name="T87" fmla="*/ 58 h 62"/>
                  <a:gd name="T88" fmla="*/ 8 w 42"/>
                  <a:gd name="T89" fmla="*/ 58 h 62"/>
                  <a:gd name="T90" fmla="*/ 4 w 42"/>
                  <a:gd name="T91" fmla="*/ 62 h 62"/>
                  <a:gd name="T92" fmla="*/ 0 w 42"/>
                  <a:gd name="T93" fmla="*/ 58 h 62"/>
                  <a:gd name="T94" fmla="*/ 0 w 42"/>
                  <a:gd name="T95"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62">
                    <a:moveTo>
                      <a:pt x="0" y="58"/>
                    </a:moveTo>
                    <a:lnTo>
                      <a:pt x="0" y="58"/>
                    </a:lnTo>
                    <a:lnTo>
                      <a:pt x="0" y="56"/>
                    </a:lnTo>
                    <a:lnTo>
                      <a:pt x="4" y="56"/>
                    </a:lnTo>
                    <a:lnTo>
                      <a:pt x="4" y="56"/>
                    </a:lnTo>
                    <a:lnTo>
                      <a:pt x="4" y="56"/>
                    </a:lnTo>
                    <a:lnTo>
                      <a:pt x="4" y="52"/>
                    </a:lnTo>
                    <a:lnTo>
                      <a:pt x="4" y="52"/>
                    </a:lnTo>
                    <a:lnTo>
                      <a:pt x="4" y="52"/>
                    </a:lnTo>
                    <a:lnTo>
                      <a:pt x="4" y="52"/>
                    </a:lnTo>
                    <a:lnTo>
                      <a:pt x="4" y="52"/>
                    </a:lnTo>
                    <a:lnTo>
                      <a:pt x="4" y="48"/>
                    </a:lnTo>
                    <a:lnTo>
                      <a:pt x="4" y="48"/>
                    </a:lnTo>
                    <a:lnTo>
                      <a:pt x="4" y="44"/>
                    </a:lnTo>
                    <a:lnTo>
                      <a:pt x="4" y="44"/>
                    </a:lnTo>
                    <a:lnTo>
                      <a:pt x="4" y="44"/>
                    </a:lnTo>
                    <a:lnTo>
                      <a:pt x="4" y="44"/>
                    </a:lnTo>
                    <a:lnTo>
                      <a:pt x="8" y="40"/>
                    </a:lnTo>
                    <a:lnTo>
                      <a:pt x="8" y="40"/>
                    </a:lnTo>
                    <a:lnTo>
                      <a:pt x="8" y="40"/>
                    </a:lnTo>
                    <a:lnTo>
                      <a:pt x="8" y="40"/>
                    </a:lnTo>
                    <a:lnTo>
                      <a:pt x="8" y="36"/>
                    </a:lnTo>
                    <a:lnTo>
                      <a:pt x="8" y="36"/>
                    </a:lnTo>
                    <a:lnTo>
                      <a:pt x="8" y="32"/>
                    </a:lnTo>
                    <a:lnTo>
                      <a:pt x="8" y="32"/>
                    </a:lnTo>
                    <a:lnTo>
                      <a:pt x="4" y="32"/>
                    </a:lnTo>
                    <a:lnTo>
                      <a:pt x="4" y="30"/>
                    </a:lnTo>
                    <a:lnTo>
                      <a:pt x="4" y="30"/>
                    </a:lnTo>
                    <a:lnTo>
                      <a:pt x="4" y="26"/>
                    </a:lnTo>
                    <a:lnTo>
                      <a:pt x="4" y="26"/>
                    </a:lnTo>
                    <a:lnTo>
                      <a:pt x="0" y="22"/>
                    </a:lnTo>
                    <a:lnTo>
                      <a:pt x="0" y="22"/>
                    </a:lnTo>
                    <a:lnTo>
                      <a:pt x="0" y="22"/>
                    </a:lnTo>
                    <a:lnTo>
                      <a:pt x="0" y="22"/>
                    </a:lnTo>
                    <a:lnTo>
                      <a:pt x="0" y="22"/>
                    </a:lnTo>
                    <a:lnTo>
                      <a:pt x="0" y="18"/>
                    </a:lnTo>
                    <a:lnTo>
                      <a:pt x="0" y="18"/>
                    </a:lnTo>
                    <a:lnTo>
                      <a:pt x="0" y="18"/>
                    </a:lnTo>
                    <a:lnTo>
                      <a:pt x="0" y="18"/>
                    </a:lnTo>
                    <a:lnTo>
                      <a:pt x="0" y="14"/>
                    </a:lnTo>
                    <a:lnTo>
                      <a:pt x="0" y="14"/>
                    </a:lnTo>
                    <a:lnTo>
                      <a:pt x="0" y="10"/>
                    </a:lnTo>
                    <a:lnTo>
                      <a:pt x="4" y="10"/>
                    </a:lnTo>
                    <a:lnTo>
                      <a:pt x="4" y="10"/>
                    </a:lnTo>
                    <a:lnTo>
                      <a:pt x="4" y="10"/>
                    </a:lnTo>
                    <a:lnTo>
                      <a:pt x="4" y="10"/>
                    </a:lnTo>
                    <a:lnTo>
                      <a:pt x="4" y="6"/>
                    </a:lnTo>
                    <a:lnTo>
                      <a:pt x="4" y="6"/>
                    </a:lnTo>
                    <a:lnTo>
                      <a:pt x="4" y="6"/>
                    </a:lnTo>
                    <a:lnTo>
                      <a:pt x="4" y="6"/>
                    </a:lnTo>
                    <a:lnTo>
                      <a:pt x="4" y="6"/>
                    </a:lnTo>
                    <a:lnTo>
                      <a:pt x="8" y="6"/>
                    </a:lnTo>
                    <a:lnTo>
                      <a:pt x="8" y="6"/>
                    </a:lnTo>
                    <a:lnTo>
                      <a:pt x="8" y="6"/>
                    </a:lnTo>
                    <a:lnTo>
                      <a:pt x="8" y="6"/>
                    </a:lnTo>
                    <a:lnTo>
                      <a:pt x="8" y="4"/>
                    </a:lnTo>
                    <a:lnTo>
                      <a:pt x="8" y="4"/>
                    </a:lnTo>
                    <a:lnTo>
                      <a:pt x="8" y="4"/>
                    </a:lnTo>
                    <a:lnTo>
                      <a:pt x="8" y="4"/>
                    </a:lnTo>
                    <a:lnTo>
                      <a:pt x="8" y="0"/>
                    </a:lnTo>
                    <a:lnTo>
                      <a:pt x="8" y="0"/>
                    </a:lnTo>
                    <a:lnTo>
                      <a:pt x="8" y="0"/>
                    </a:lnTo>
                    <a:lnTo>
                      <a:pt x="8" y="0"/>
                    </a:lnTo>
                    <a:lnTo>
                      <a:pt x="12" y="0"/>
                    </a:lnTo>
                    <a:lnTo>
                      <a:pt x="12" y="0"/>
                    </a:lnTo>
                    <a:lnTo>
                      <a:pt x="12" y="0"/>
                    </a:lnTo>
                    <a:lnTo>
                      <a:pt x="16" y="4"/>
                    </a:lnTo>
                    <a:lnTo>
                      <a:pt x="16" y="4"/>
                    </a:lnTo>
                    <a:lnTo>
                      <a:pt x="16" y="4"/>
                    </a:lnTo>
                    <a:lnTo>
                      <a:pt x="16" y="4"/>
                    </a:lnTo>
                    <a:lnTo>
                      <a:pt x="16" y="4"/>
                    </a:lnTo>
                    <a:lnTo>
                      <a:pt x="20" y="4"/>
                    </a:lnTo>
                    <a:lnTo>
                      <a:pt x="20" y="4"/>
                    </a:lnTo>
                    <a:lnTo>
                      <a:pt x="24" y="4"/>
                    </a:lnTo>
                    <a:lnTo>
                      <a:pt x="24" y="4"/>
                    </a:lnTo>
                    <a:lnTo>
                      <a:pt x="24" y="4"/>
                    </a:lnTo>
                    <a:lnTo>
                      <a:pt x="24" y="6"/>
                    </a:lnTo>
                    <a:lnTo>
                      <a:pt x="28" y="6"/>
                    </a:lnTo>
                    <a:lnTo>
                      <a:pt x="28" y="6"/>
                    </a:lnTo>
                    <a:lnTo>
                      <a:pt x="28" y="6"/>
                    </a:lnTo>
                    <a:lnTo>
                      <a:pt x="28" y="10"/>
                    </a:lnTo>
                    <a:lnTo>
                      <a:pt x="30" y="10"/>
                    </a:lnTo>
                    <a:lnTo>
                      <a:pt x="30" y="14"/>
                    </a:lnTo>
                    <a:lnTo>
                      <a:pt x="30" y="14"/>
                    </a:lnTo>
                    <a:lnTo>
                      <a:pt x="34" y="14"/>
                    </a:lnTo>
                    <a:lnTo>
                      <a:pt x="34" y="18"/>
                    </a:lnTo>
                    <a:lnTo>
                      <a:pt x="38" y="18"/>
                    </a:lnTo>
                    <a:lnTo>
                      <a:pt x="38" y="18"/>
                    </a:lnTo>
                    <a:lnTo>
                      <a:pt x="38" y="18"/>
                    </a:lnTo>
                    <a:lnTo>
                      <a:pt x="38" y="18"/>
                    </a:lnTo>
                    <a:lnTo>
                      <a:pt x="38" y="22"/>
                    </a:lnTo>
                    <a:lnTo>
                      <a:pt x="38" y="22"/>
                    </a:lnTo>
                    <a:lnTo>
                      <a:pt x="38" y="22"/>
                    </a:lnTo>
                    <a:lnTo>
                      <a:pt x="38" y="22"/>
                    </a:lnTo>
                    <a:lnTo>
                      <a:pt x="38" y="22"/>
                    </a:lnTo>
                    <a:lnTo>
                      <a:pt x="38" y="26"/>
                    </a:lnTo>
                    <a:lnTo>
                      <a:pt x="38" y="26"/>
                    </a:lnTo>
                    <a:lnTo>
                      <a:pt x="38" y="26"/>
                    </a:lnTo>
                    <a:lnTo>
                      <a:pt x="38" y="22"/>
                    </a:lnTo>
                    <a:lnTo>
                      <a:pt x="38" y="22"/>
                    </a:lnTo>
                    <a:lnTo>
                      <a:pt x="38" y="22"/>
                    </a:lnTo>
                    <a:lnTo>
                      <a:pt x="38" y="22"/>
                    </a:lnTo>
                    <a:lnTo>
                      <a:pt x="38" y="22"/>
                    </a:lnTo>
                    <a:lnTo>
                      <a:pt x="38" y="22"/>
                    </a:lnTo>
                    <a:lnTo>
                      <a:pt x="38" y="22"/>
                    </a:lnTo>
                    <a:lnTo>
                      <a:pt x="38" y="18"/>
                    </a:lnTo>
                    <a:lnTo>
                      <a:pt x="38" y="18"/>
                    </a:lnTo>
                    <a:lnTo>
                      <a:pt x="38" y="18"/>
                    </a:lnTo>
                    <a:lnTo>
                      <a:pt x="38" y="18"/>
                    </a:lnTo>
                    <a:lnTo>
                      <a:pt x="38" y="18"/>
                    </a:lnTo>
                    <a:lnTo>
                      <a:pt x="42" y="22"/>
                    </a:lnTo>
                    <a:lnTo>
                      <a:pt x="42" y="22"/>
                    </a:lnTo>
                    <a:lnTo>
                      <a:pt x="42" y="22"/>
                    </a:lnTo>
                    <a:lnTo>
                      <a:pt x="42" y="22"/>
                    </a:lnTo>
                    <a:lnTo>
                      <a:pt x="42" y="22"/>
                    </a:lnTo>
                    <a:lnTo>
                      <a:pt x="42" y="26"/>
                    </a:lnTo>
                    <a:lnTo>
                      <a:pt x="42" y="26"/>
                    </a:lnTo>
                    <a:lnTo>
                      <a:pt x="42" y="26"/>
                    </a:lnTo>
                    <a:lnTo>
                      <a:pt x="42" y="26"/>
                    </a:lnTo>
                    <a:lnTo>
                      <a:pt x="42" y="26"/>
                    </a:lnTo>
                    <a:lnTo>
                      <a:pt x="42" y="26"/>
                    </a:lnTo>
                    <a:lnTo>
                      <a:pt x="42" y="30"/>
                    </a:lnTo>
                    <a:lnTo>
                      <a:pt x="42" y="30"/>
                    </a:lnTo>
                    <a:lnTo>
                      <a:pt x="42" y="30"/>
                    </a:lnTo>
                    <a:lnTo>
                      <a:pt x="42" y="30"/>
                    </a:lnTo>
                    <a:lnTo>
                      <a:pt x="42" y="30"/>
                    </a:lnTo>
                    <a:lnTo>
                      <a:pt x="42" y="30"/>
                    </a:lnTo>
                    <a:lnTo>
                      <a:pt x="42" y="30"/>
                    </a:lnTo>
                    <a:lnTo>
                      <a:pt x="42" y="30"/>
                    </a:lnTo>
                    <a:lnTo>
                      <a:pt x="38" y="30"/>
                    </a:lnTo>
                    <a:lnTo>
                      <a:pt x="38" y="32"/>
                    </a:lnTo>
                    <a:lnTo>
                      <a:pt x="38" y="32"/>
                    </a:lnTo>
                    <a:lnTo>
                      <a:pt x="38" y="32"/>
                    </a:lnTo>
                    <a:lnTo>
                      <a:pt x="38" y="32"/>
                    </a:lnTo>
                    <a:lnTo>
                      <a:pt x="38" y="36"/>
                    </a:lnTo>
                    <a:lnTo>
                      <a:pt x="38" y="36"/>
                    </a:lnTo>
                    <a:lnTo>
                      <a:pt x="38" y="36"/>
                    </a:lnTo>
                    <a:lnTo>
                      <a:pt x="34" y="40"/>
                    </a:lnTo>
                    <a:lnTo>
                      <a:pt x="34" y="40"/>
                    </a:lnTo>
                    <a:lnTo>
                      <a:pt x="34" y="44"/>
                    </a:lnTo>
                    <a:lnTo>
                      <a:pt x="34" y="44"/>
                    </a:lnTo>
                    <a:lnTo>
                      <a:pt x="34" y="44"/>
                    </a:lnTo>
                    <a:lnTo>
                      <a:pt x="30" y="44"/>
                    </a:lnTo>
                    <a:lnTo>
                      <a:pt x="30" y="44"/>
                    </a:lnTo>
                    <a:lnTo>
                      <a:pt x="30" y="44"/>
                    </a:lnTo>
                    <a:lnTo>
                      <a:pt x="30" y="48"/>
                    </a:lnTo>
                    <a:lnTo>
                      <a:pt x="30" y="48"/>
                    </a:lnTo>
                    <a:lnTo>
                      <a:pt x="30" y="48"/>
                    </a:lnTo>
                    <a:lnTo>
                      <a:pt x="30" y="52"/>
                    </a:lnTo>
                    <a:lnTo>
                      <a:pt x="30" y="52"/>
                    </a:lnTo>
                    <a:lnTo>
                      <a:pt x="30" y="52"/>
                    </a:lnTo>
                    <a:lnTo>
                      <a:pt x="30" y="56"/>
                    </a:lnTo>
                    <a:lnTo>
                      <a:pt x="30" y="56"/>
                    </a:lnTo>
                    <a:lnTo>
                      <a:pt x="30" y="56"/>
                    </a:lnTo>
                    <a:lnTo>
                      <a:pt x="28" y="56"/>
                    </a:lnTo>
                    <a:lnTo>
                      <a:pt x="28" y="58"/>
                    </a:lnTo>
                    <a:lnTo>
                      <a:pt x="28" y="58"/>
                    </a:lnTo>
                    <a:lnTo>
                      <a:pt x="24" y="58"/>
                    </a:lnTo>
                    <a:lnTo>
                      <a:pt x="24" y="58"/>
                    </a:lnTo>
                    <a:lnTo>
                      <a:pt x="24" y="62"/>
                    </a:lnTo>
                    <a:lnTo>
                      <a:pt x="24" y="62"/>
                    </a:lnTo>
                    <a:lnTo>
                      <a:pt x="24" y="58"/>
                    </a:lnTo>
                    <a:lnTo>
                      <a:pt x="24" y="58"/>
                    </a:lnTo>
                    <a:lnTo>
                      <a:pt x="24" y="58"/>
                    </a:lnTo>
                    <a:lnTo>
                      <a:pt x="20" y="58"/>
                    </a:lnTo>
                    <a:lnTo>
                      <a:pt x="20" y="58"/>
                    </a:lnTo>
                    <a:lnTo>
                      <a:pt x="20" y="58"/>
                    </a:lnTo>
                    <a:lnTo>
                      <a:pt x="20" y="58"/>
                    </a:lnTo>
                    <a:lnTo>
                      <a:pt x="20" y="58"/>
                    </a:lnTo>
                    <a:lnTo>
                      <a:pt x="20" y="58"/>
                    </a:lnTo>
                    <a:lnTo>
                      <a:pt x="20" y="58"/>
                    </a:lnTo>
                    <a:lnTo>
                      <a:pt x="20" y="58"/>
                    </a:lnTo>
                    <a:lnTo>
                      <a:pt x="16" y="58"/>
                    </a:lnTo>
                    <a:lnTo>
                      <a:pt x="16" y="58"/>
                    </a:lnTo>
                    <a:lnTo>
                      <a:pt x="12" y="58"/>
                    </a:lnTo>
                    <a:lnTo>
                      <a:pt x="12" y="58"/>
                    </a:lnTo>
                    <a:lnTo>
                      <a:pt x="12" y="58"/>
                    </a:lnTo>
                    <a:lnTo>
                      <a:pt x="12" y="58"/>
                    </a:lnTo>
                    <a:lnTo>
                      <a:pt x="12" y="58"/>
                    </a:lnTo>
                    <a:lnTo>
                      <a:pt x="8" y="58"/>
                    </a:lnTo>
                    <a:lnTo>
                      <a:pt x="8" y="58"/>
                    </a:lnTo>
                    <a:lnTo>
                      <a:pt x="8" y="58"/>
                    </a:lnTo>
                    <a:lnTo>
                      <a:pt x="8" y="62"/>
                    </a:lnTo>
                    <a:lnTo>
                      <a:pt x="4" y="62"/>
                    </a:lnTo>
                    <a:lnTo>
                      <a:pt x="0" y="58"/>
                    </a:lnTo>
                    <a:lnTo>
                      <a:pt x="0" y="58"/>
                    </a:lnTo>
                    <a:lnTo>
                      <a:pt x="0" y="58"/>
                    </a:lnTo>
                    <a:lnTo>
                      <a:pt x="0" y="58"/>
                    </a:lnTo>
                    <a:lnTo>
                      <a:pt x="0" y="58"/>
                    </a:lnTo>
                    <a:lnTo>
                      <a:pt x="0" y="58"/>
                    </a:lnTo>
                    <a:lnTo>
                      <a:pt x="0" y="58"/>
                    </a:lnTo>
                    <a:lnTo>
                      <a:pt x="0" y="58"/>
                    </a:lnTo>
                    <a:lnTo>
                      <a:pt x="0" y="5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7" name="Freeform 184">
                <a:extLst>
                  <a:ext uri="{FF2B5EF4-FFF2-40B4-BE49-F238E27FC236}">
                    <a16:creationId xmlns:a16="http://schemas.microsoft.com/office/drawing/2014/main" id="{76EE2433-F80E-9BA6-2B03-B9DAD4D2DA34}"/>
                  </a:ext>
                </a:extLst>
              </p:cNvPr>
              <p:cNvSpPr>
                <a:spLocks/>
              </p:cNvSpPr>
              <p:nvPr/>
            </p:nvSpPr>
            <p:spPr bwMode="auto">
              <a:xfrm>
                <a:off x="3016250" y="4327593"/>
                <a:ext cx="111125" cy="200025"/>
              </a:xfrm>
              <a:custGeom>
                <a:avLst/>
                <a:gdLst>
                  <a:gd name="T0" fmla="*/ 48 w 70"/>
                  <a:gd name="T1" fmla="*/ 32 h 126"/>
                  <a:gd name="T2" fmla="*/ 52 w 70"/>
                  <a:gd name="T3" fmla="*/ 36 h 126"/>
                  <a:gd name="T4" fmla="*/ 56 w 70"/>
                  <a:gd name="T5" fmla="*/ 40 h 126"/>
                  <a:gd name="T6" fmla="*/ 60 w 70"/>
                  <a:gd name="T7" fmla="*/ 44 h 126"/>
                  <a:gd name="T8" fmla="*/ 60 w 70"/>
                  <a:gd name="T9" fmla="*/ 56 h 126"/>
                  <a:gd name="T10" fmla="*/ 60 w 70"/>
                  <a:gd name="T11" fmla="*/ 58 h 126"/>
                  <a:gd name="T12" fmla="*/ 56 w 70"/>
                  <a:gd name="T13" fmla="*/ 58 h 126"/>
                  <a:gd name="T14" fmla="*/ 52 w 70"/>
                  <a:gd name="T15" fmla="*/ 62 h 126"/>
                  <a:gd name="T16" fmla="*/ 48 w 70"/>
                  <a:gd name="T17" fmla="*/ 66 h 126"/>
                  <a:gd name="T18" fmla="*/ 48 w 70"/>
                  <a:gd name="T19" fmla="*/ 74 h 126"/>
                  <a:gd name="T20" fmla="*/ 48 w 70"/>
                  <a:gd name="T21" fmla="*/ 78 h 126"/>
                  <a:gd name="T22" fmla="*/ 48 w 70"/>
                  <a:gd name="T23" fmla="*/ 82 h 126"/>
                  <a:gd name="T24" fmla="*/ 52 w 70"/>
                  <a:gd name="T25" fmla="*/ 86 h 126"/>
                  <a:gd name="T26" fmla="*/ 52 w 70"/>
                  <a:gd name="T27" fmla="*/ 88 h 126"/>
                  <a:gd name="T28" fmla="*/ 60 w 70"/>
                  <a:gd name="T29" fmla="*/ 92 h 126"/>
                  <a:gd name="T30" fmla="*/ 60 w 70"/>
                  <a:gd name="T31" fmla="*/ 96 h 126"/>
                  <a:gd name="T32" fmla="*/ 64 w 70"/>
                  <a:gd name="T33" fmla="*/ 108 h 126"/>
                  <a:gd name="T34" fmla="*/ 70 w 70"/>
                  <a:gd name="T35" fmla="*/ 114 h 126"/>
                  <a:gd name="T36" fmla="*/ 68 w 70"/>
                  <a:gd name="T37" fmla="*/ 114 h 126"/>
                  <a:gd name="T38" fmla="*/ 60 w 70"/>
                  <a:gd name="T39" fmla="*/ 112 h 126"/>
                  <a:gd name="T40" fmla="*/ 60 w 70"/>
                  <a:gd name="T41" fmla="*/ 112 h 126"/>
                  <a:gd name="T42" fmla="*/ 56 w 70"/>
                  <a:gd name="T43" fmla="*/ 118 h 126"/>
                  <a:gd name="T44" fmla="*/ 52 w 70"/>
                  <a:gd name="T45" fmla="*/ 118 h 126"/>
                  <a:gd name="T46" fmla="*/ 44 w 70"/>
                  <a:gd name="T47" fmla="*/ 122 h 126"/>
                  <a:gd name="T48" fmla="*/ 40 w 70"/>
                  <a:gd name="T49" fmla="*/ 122 h 126"/>
                  <a:gd name="T50" fmla="*/ 38 w 70"/>
                  <a:gd name="T51" fmla="*/ 126 h 126"/>
                  <a:gd name="T52" fmla="*/ 34 w 70"/>
                  <a:gd name="T53" fmla="*/ 126 h 126"/>
                  <a:gd name="T54" fmla="*/ 30 w 70"/>
                  <a:gd name="T55" fmla="*/ 118 h 126"/>
                  <a:gd name="T56" fmla="*/ 26 w 70"/>
                  <a:gd name="T57" fmla="*/ 114 h 126"/>
                  <a:gd name="T58" fmla="*/ 22 w 70"/>
                  <a:gd name="T59" fmla="*/ 108 h 126"/>
                  <a:gd name="T60" fmla="*/ 22 w 70"/>
                  <a:gd name="T61" fmla="*/ 104 h 126"/>
                  <a:gd name="T62" fmla="*/ 18 w 70"/>
                  <a:gd name="T63" fmla="*/ 96 h 126"/>
                  <a:gd name="T64" fmla="*/ 22 w 70"/>
                  <a:gd name="T65" fmla="*/ 88 h 126"/>
                  <a:gd name="T66" fmla="*/ 26 w 70"/>
                  <a:gd name="T67" fmla="*/ 82 h 126"/>
                  <a:gd name="T68" fmla="*/ 26 w 70"/>
                  <a:gd name="T69" fmla="*/ 70 h 126"/>
                  <a:gd name="T70" fmla="*/ 18 w 70"/>
                  <a:gd name="T71" fmla="*/ 70 h 126"/>
                  <a:gd name="T72" fmla="*/ 18 w 70"/>
                  <a:gd name="T73" fmla="*/ 66 h 126"/>
                  <a:gd name="T74" fmla="*/ 18 w 70"/>
                  <a:gd name="T75" fmla="*/ 58 h 126"/>
                  <a:gd name="T76" fmla="*/ 14 w 70"/>
                  <a:gd name="T77" fmla="*/ 58 h 126"/>
                  <a:gd name="T78" fmla="*/ 12 w 70"/>
                  <a:gd name="T79" fmla="*/ 58 h 126"/>
                  <a:gd name="T80" fmla="*/ 0 w 70"/>
                  <a:gd name="T81" fmla="*/ 44 h 126"/>
                  <a:gd name="T82" fmla="*/ 4 w 70"/>
                  <a:gd name="T83" fmla="*/ 40 h 126"/>
                  <a:gd name="T84" fmla="*/ 4 w 70"/>
                  <a:gd name="T85" fmla="*/ 32 h 126"/>
                  <a:gd name="T86" fmla="*/ 12 w 70"/>
                  <a:gd name="T87" fmla="*/ 32 h 126"/>
                  <a:gd name="T88" fmla="*/ 12 w 70"/>
                  <a:gd name="T89" fmla="*/ 30 h 126"/>
                  <a:gd name="T90" fmla="*/ 14 w 70"/>
                  <a:gd name="T91" fmla="*/ 26 h 126"/>
                  <a:gd name="T92" fmla="*/ 12 w 70"/>
                  <a:gd name="T93" fmla="*/ 26 h 126"/>
                  <a:gd name="T94" fmla="*/ 12 w 70"/>
                  <a:gd name="T95" fmla="*/ 22 h 126"/>
                  <a:gd name="T96" fmla="*/ 12 w 70"/>
                  <a:gd name="T97" fmla="*/ 18 h 126"/>
                  <a:gd name="T98" fmla="*/ 12 w 70"/>
                  <a:gd name="T99" fmla="*/ 14 h 126"/>
                  <a:gd name="T100" fmla="*/ 18 w 70"/>
                  <a:gd name="T101" fmla="*/ 10 h 126"/>
                  <a:gd name="T102" fmla="*/ 22 w 70"/>
                  <a:gd name="T103" fmla="*/ 6 h 126"/>
                  <a:gd name="T104" fmla="*/ 18 w 70"/>
                  <a:gd name="T105" fmla="*/ 0 h 126"/>
                  <a:gd name="T106" fmla="*/ 22 w 70"/>
                  <a:gd name="T107" fmla="*/ 4 h 126"/>
                  <a:gd name="T108" fmla="*/ 26 w 70"/>
                  <a:gd name="T109" fmla="*/ 4 h 126"/>
                  <a:gd name="T110" fmla="*/ 34 w 70"/>
                  <a:gd name="T111" fmla="*/ 10 h 126"/>
                  <a:gd name="T112" fmla="*/ 38 w 70"/>
                  <a:gd name="T113" fmla="*/ 18 h 126"/>
                  <a:gd name="T114" fmla="*/ 40 w 70"/>
                  <a:gd name="T115" fmla="*/ 26 h 126"/>
                  <a:gd name="T116" fmla="*/ 40 w 70"/>
                  <a:gd name="T117" fmla="*/ 30 h 126"/>
                  <a:gd name="T118" fmla="*/ 40 w 70"/>
                  <a:gd name="T119" fmla="*/ 36 h 126"/>
                  <a:gd name="T120" fmla="*/ 40 w 70"/>
                  <a:gd name="T121" fmla="*/ 32 h 126"/>
                  <a:gd name="T122" fmla="*/ 44 w 70"/>
                  <a:gd name="T123" fmla="*/ 3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0" h="126">
                    <a:moveTo>
                      <a:pt x="44" y="30"/>
                    </a:moveTo>
                    <a:lnTo>
                      <a:pt x="44" y="30"/>
                    </a:lnTo>
                    <a:lnTo>
                      <a:pt x="48" y="30"/>
                    </a:lnTo>
                    <a:lnTo>
                      <a:pt x="48" y="30"/>
                    </a:lnTo>
                    <a:lnTo>
                      <a:pt x="48" y="30"/>
                    </a:lnTo>
                    <a:lnTo>
                      <a:pt x="48" y="32"/>
                    </a:lnTo>
                    <a:lnTo>
                      <a:pt x="48" y="32"/>
                    </a:lnTo>
                    <a:lnTo>
                      <a:pt x="48" y="32"/>
                    </a:lnTo>
                    <a:lnTo>
                      <a:pt x="48" y="32"/>
                    </a:lnTo>
                    <a:lnTo>
                      <a:pt x="48" y="32"/>
                    </a:lnTo>
                    <a:lnTo>
                      <a:pt x="52" y="32"/>
                    </a:lnTo>
                    <a:lnTo>
                      <a:pt x="52" y="36"/>
                    </a:lnTo>
                    <a:lnTo>
                      <a:pt x="52" y="36"/>
                    </a:lnTo>
                    <a:lnTo>
                      <a:pt x="56" y="40"/>
                    </a:lnTo>
                    <a:lnTo>
                      <a:pt x="56" y="40"/>
                    </a:lnTo>
                    <a:lnTo>
                      <a:pt x="56" y="36"/>
                    </a:lnTo>
                    <a:lnTo>
                      <a:pt x="56" y="36"/>
                    </a:lnTo>
                    <a:lnTo>
                      <a:pt x="56" y="40"/>
                    </a:lnTo>
                    <a:lnTo>
                      <a:pt x="56" y="40"/>
                    </a:lnTo>
                    <a:lnTo>
                      <a:pt x="60" y="40"/>
                    </a:lnTo>
                    <a:lnTo>
                      <a:pt x="60" y="40"/>
                    </a:lnTo>
                    <a:lnTo>
                      <a:pt x="60" y="40"/>
                    </a:lnTo>
                    <a:lnTo>
                      <a:pt x="60" y="40"/>
                    </a:lnTo>
                    <a:lnTo>
                      <a:pt x="60" y="44"/>
                    </a:lnTo>
                    <a:lnTo>
                      <a:pt x="60" y="44"/>
                    </a:lnTo>
                    <a:lnTo>
                      <a:pt x="60" y="52"/>
                    </a:lnTo>
                    <a:lnTo>
                      <a:pt x="60" y="52"/>
                    </a:lnTo>
                    <a:lnTo>
                      <a:pt x="60" y="52"/>
                    </a:lnTo>
                    <a:lnTo>
                      <a:pt x="60" y="52"/>
                    </a:lnTo>
                    <a:lnTo>
                      <a:pt x="60" y="56"/>
                    </a:lnTo>
                    <a:lnTo>
                      <a:pt x="60" y="56"/>
                    </a:lnTo>
                    <a:lnTo>
                      <a:pt x="56" y="56"/>
                    </a:lnTo>
                    <a:lnTo>
                      <a:pt x="60" y="58"/>
                    </a:lnTo>
                    <a:lnTo>
                      <a:pt x="60" y="58"/>
                    </a:lnTo>
                    <a:lnTo>
                      <a:pt x="60" y="56"/>
                    </a:lnTo>
                    <a:lnTo>
                      <a:pt x="60" y="58"/>
                    </a:lnTo>
                    <a:lnTo>
                      <a:pt x="60" y="58"/>
                    </a:lnTo>
                    <a:lnTo>
                      <a:pt x="60" y="58"/>
                    </a:lnTo>
                    <a:lnTo>
                      <a:pt x="60" y="58"/>
                    </a:lnTo>
                    <a:lnTo>
                      <a:pt x="60" y="58"/>
                    </a:lnTo>
                    <a:lnTo>
                      <a:pt x="60" y="58"/>
                    </a:lnTo>
                    <a:lnTo>
                      <a:pt x="56" y="58"/>
                    </a:lnTo>
                    <a:lnTo>
                      <a:pt x="56" y="58"/>
                    </a:lnTo>
                    <a:lnTo>
                      <a:pt x="56" y="62"/>
                    </a:lnTo>
                    <a:lnTo>
                      <a:pt x="56" y="62"/>
                    </a:lnTo>
                    <a:lnTo>
                      <a:pt x="52" y="62"/>
                    </a:lnTo>
                    <a:lnTo>
                      <a:pt x="52" y="62"/>
                    </a:lnTo>
                    <a:lnTo>
                      <a:pt x="52" y="62"/>
                    </a:lnTo>
                    <a:lnTo>
                      <a:pt x="52" y="62"/>
                    </a:lnTo>
                    <a:lnTo>
                      <a:pt x="48" y="62"/>
                    </a:lnTo>
                    <a:lnTo>
                      <a:pt x="48" y="62"/>
                    </a:lnTo>
                    <a:lnTo>
                      <a:pt x="48" y="66"/>
                    </a:lnTo>
                    <a:lnTo>
                      <a:pt x="48" y="66"/>
                    </a:lnTo>
                    <a:lnTo>
                      <a:pt x="48" y="66"/>
                    </a:lnTo>
                    <a:lnTo>
                      <a:pt x="52" y="66"/>
                    </a:lnTo>
                    <a:lnTo>
                      <a:pt x="48" y="66"/>
                    </a:lnTo>
                    <a:lnTo>
                      <a:pt x="48" y="70"/>
                    </a:lnTo>
                    <a:lnTo>
                      <a:pt x="48" y="74"/>
                    </a:lnTo>
                    <a:lnTo>
                      <a:pt x="48" y="74"/>
                    </a:lnTo>
                    <a:lnTo>
                      <a:pt x="48" y="74"/>
                    </a:lnTo>
                    <a:lnTo>
                      <a:pt x="48" y="74"/>
                    </a:lnTo>
                    <a:lnTo>
                      <a:pt x="48" y="74"/>
                    </a:lnTo>
                    <a:lnTo>
                      <a:pt x="48" y="74"/>
                    </a:lnTo>
                    <a:lnTo>
                      <a:pt x="48" y="74"/>
                    </a:lnTo>
                    <a:lnTo>
                      <a:pt x="48" y="78"/>
                    </a:lnTo>
                    <a:lnTo>
                      <a:pt x="48" y="78"/>
                    </a:lnTo>
                    <a:lnTo>
                      <a:pt x="48" y="78"/>
                    </a:lnTo>
                    <a:lnTo>
                      <a:pt x="48" y="82"/>
                    </a:lnTo>
                    <a:lnTo>
                      <a:pt x="48" y="82"/>
                    </a:lnTo>
                    <a:lnTo>
                      <a:pt x="48" y="82"/>
                    </a:lnTo>
                    <a:lnTo>
                      <a:pt x="48" y="82"/>
                    </a:lnTo>
                    <a:lnTo>
                      <a:pt x="48" y="82"/>
                    </a:lnTo>
                    <a:lnTo>
                      <a:pt x="48" y="82"/>
                    </a:lnTo>
                    <a:lnTo>
                      <a:pt x="48" y="86"/>
                    </a:lnTo>
                    <a:lnTo>
                      <a:pt x="52" y="86"/>
                    </a:lnTo>
                    <a:lnTo>
                      <a:pt x="52" y="86"/>
                    </a:lnTo>
                    <a:lnTo>
                      <a:pt x="52" y="86"/>
                    </a:lnTo>
                    <a:lnTo>
                      <a:pt x="52" y="86"/>
                    </a:lnTo>
                    <a:lnTo>
                      <a:pt x="52" y="86"/>
                    </a:lnTo>
                    <a:lnTo>
                      <a:pt x="52" y="86"/>
                    </a:lnTo>
                    <a:lnTo>
                      <a:pt x="52" y="88"/>
                    </a:lnTo>
                    <a:lnTo>
                      <a:pt x="52" y="88"/>
                    </a:lnTo>
                    <a:lnTo>
                      <a:pt x="52" y="88"/>
                    </a:lnTo>
                    <a:lnTo>
                      <a:pt x="52" y="88"/>
                    </a:lnTo>
                    <a:lnTo>
                      <a:pt x="56" y="88"/>
                    </a:lnTo>
                    <a:lnTo>
                      <a:pt x="56" y="88"/>
                    </a:lnTo>
                    <a:lnTo>
                      <a:pt x="60" y="88"/>
                    </a:lnTo>
                    <a:lnTo>
                      <a:pt x="60" y="88"/>
                    </a:lnTo>
                    <a:lnTo>
                      <a:pt x="60" y="92"/>
                    </a:lnTo>
                    <a:lnTo>
                      <a:pt x="60" y="92"/>
                    </a:lnTo>
                    <a:lnTo>
                      <a:pt x="60" y="92"/>
                    </a:lnTo>
                    <a:lnTo>
                      <a:pt x="60" y="92"/>
                    </a:lnTo>
                    <a:lnTo>
                      <a:pt x="60" y="92"/>
                    </a:lnTo>
                    <a:lnTo>
                      <a:pt x="60" y="96"/>
                    </a:lnTo>
                    <a:lnTo>
                      <a:pt x="60" y="96"/>
                    </a:lnTo>
                    <a:lnTo>
                      <a:pt x="60" y="96"/>
                    </a:lnTo>
                    <a:lnTo>
                      <a:pt x="60" y="100"/>
                    </a:lnTo>
                    <a:lnTo>
                      <a:pt x="60" y="100"/>
                    </a:lnTo>
                    <a:lnTo>
                      <a:pt x="64" y="104"/>
                    </a:lnTo>
                    <a:lnTo>
                      <a:pt x="64" y="104"/>
                    </a:lnTo>
                    <a:lnTo>
                      <a:pt x="64" y="108"/>
                    </a:lnTo>
                    <a:lnTo>
                      <a:pt x="64" y="108"/>
                    </a:lnTo>
                    <a:lnTo>
                      <a:pt x="68" y="112"/>
                    </a:lnTo>
                    <a:lnTo>
                      <a:pt x="68" y="112"/>
                    </a:lnTo>
                    <a:lnTo>
                      <a:pt x="68" y="112"/>
                    </a:lnTo>
                    <a:lnTo>
                      <a:pt x="68" y="112"/>
                    </a:lnTo>
                    <a:lnTo>
                      <a:pt x="68" y="112"/>
                    </a:lnTo>
                    <a:lnTo>
                      <a:pt x="70" y="114"/>
                    </a:lnTo>
                    <a:lnTo>
                      <a:pt x="70" y="114"/>
                    </a:lnTo>
                    <a:lnTo>
                      <a:pt x="68" y="114"/>
                    </a:lnTo>
                    <a:lnTo>
                      <a:pt x="68" y="114"/>
                    </a:lnTo>
                    <a:lnTo>
                      <a:pt x="68" y="114"/>
                    </a:lnTo>
                    <a:lnTo>
                      <a:pt x="68" y="114"/>
                    </a:lnTo>
                    <a:lnTo>
                      <a:pt x="68" y="114"/>
                    </a:lnTo>
                    <a:lnTo>
                      <a:pt x="68" y="114"/>
                    </a:lnTo>
                    <a:lnTo>
                      <a:pt x="68" y="114"/>
                    </a:lnTo>
                    <a:lnTo>
                      <a:pt x="64" y="114"/>
                    </a:lnTo>
                    <a:lnTo>
                      <a:pt x="64" y="114"/>
                    </a:lnTo>
                    <a:lnTo>
                      <a:pt x="64" y="114"/>
                    </a:lnTo>
                    <a:lnTo>
                      <a:pt x="60" y="112"/>
                    </a:lnTo>
                    <a:lnTo>
                      <a:pt x="60" y="112"/>
                    </a:lnTo>
                    <a:lnTo>
                      <a:pt x="60" y="112"/>
                    </a:lnTo>
                    <a:lnTo>
                      <a:pt x="60" y="112"/>
                    </a:lnTo>
                    <a:lnTo>
                      <a:pt x="60" y="112"/>
                    </a:lnTo>
                    <a:lnTo>
                      <a:pt x="60" y="114"/>
                    </a:lnTo>
                    <a:lnTo>
                      <a:pt x="60" y="112"/>
                    </a:lnTo>
                    <a:lnTo>
                      <a:pt x="60" y="112"/>
                    </a:lnTo>
                    <a:lnTo>
                      <a:pt x="56" y="112"/>
                    </a:lnTo>
                    <a:lnTo>
                      <a:pt x="56" y="114"/>
                    </a:lnTo>
                    <a:lnTo>
                      <a:pt x="56" y="114"/>
                    </a:lnTo>
                    <a:lnTo>
                      <a:pt x="56" y="114"/>
                    </a:lnTo>
                    <a:lnTo>
                      <a:pt x="56" y="118"/>
                    </a:lnTo>
                    <a:lnTo>
                      <a:pt x="56" y="118"/>
                    </a:lnTo>
                    <a:lnTo>
                      <a:pt x="56" y="118"/>
                    </a:lnTo>
                    <a:lnTo>
                      <a:pt x="52" y="118"/>
                    </a:lnTo>
                    <a:lnTo>
                      <a:pt x="52" y="118"/>
                    </a:lnTo>
                    <a:lnTo>
                      <a:pt x="52" y="118"/>
                    </a:lnTo>
                    <a:lnTo>
                      <a:pt x="52" y="118"/>
                    </a:lnTo>
                    <a:lnTo>
                      <a:pt x="52" y="118"/>
                    </a:lnTo>
                    <a:lnTo>
                      <a:pt x="48" y="118"/>
                    </a:lnTo>
                    <a:lnTo>
                      <a:pt x="48" y="118"/>
                    </a:lnTo>
                    <a:lnTo>
                      <a:pt x="48" y="118"/>
                    </a:lnTo>
                    <a:lnTo>
                      <a:pt x="48" y="122"/>
                    </a:lnTo>
                    <a:lnTo>
                      <a:pt x="44" y="122"/>
                    </a:lnTo>
                    <a:lnTo>
                      <a:pt x="44" y="118"/>
                    </a:lnTo>
                    <a:lnTo>
                      <a:pt x="44" y="118"/>
                    </a:lnTo>
                    <a:lnTo>
                      <a:pt x="40" y="122"/>
                    </a:lnTo>
                    <a:lnTo>
                      <a:pt x="40" y="122"/>
                    </a:lnTo>
                    <a:lnTo>
                      <a:pt x="40" y="122"/>
                    </a:lnTo>
                    <a:lnTo>
                      <a:pt x="40" y="122"/>
                    </a:lnTo>
                    <a:lnTo>
                      <a:pt x="40" y="122"/>
                    </a:lnTo>
                    <a:lnTo>
                      <a:pt x="40" y="126"/>
                    </a:lnTo>
                    <a:lnTo>
                      <a:pt x="40" y="126"/>
                    </a:lnTo>
                    <a:lnTo>
                      <a:pt x="38" y="126"/>
                    </a:lnTo>
                    <a:lnTo>
                      <a:pt x="38" y="126"/>
                    </a:lnTo>
                    <a:lnTo>
                      <a:pt x="38" y="126"/>
                    </a:lnTo>
                    <a:lnTo>
                      <a:pt x="38" y="126"/>
                    </a:lnTo>
                    <a:lnTo>
                      <a:pt x="38" y="126"/>
                    </a:lnTo>
                    <a:lnTo>
                      <a:pt x="38" y="126"/>
                    </a:lnTo>
                    <a:lnTo>
                      <a:pt x="38" y="126"/>
                    </a:lnTo>
                    <a:lnTo>
                      <a:pt x="34" y="126"/>
                    </a:lnTo>
                    <a:lnTo>
                      <a:pt x="34" y="126"/>
                    </a:lnTo>
                    <a:lnTo>
                      <a:pt x="34" y="126"/>
                    </a:lnTo>
                    <a:lnTo>
                      <a:pt x="34" y="122"/>
                    </a:lnTo>
                    <a:lnTo>
                      <a:pt x="34" y="122"/>
                    </a:lnTo>
                    <a:lnTo>
                      <a:pt x="34" y="122"/>
                    </a:lnTo>
                    <a:lnTo>
                      <a:pt x="30" y="122"/>
                    </a:lnTo>
                    <a:lnTo>
                      <a:pt x="30" y="118"/>
                    </a:lnTo>
                    <a:lnTo>
                      <a:pt x="26" y="118"/>
                    </a:lnTo>
                    <a:lnTo>
                      <a:pt x="26" y="118"/>
                    </a:lnTo>
                    <a:lnTo>
                      <a:pt x="26" y="118"/>
                    </a:lnTo>
                    <a:lnTo>
                      <a:pt x="26" y="118"/>
                    </a:lnTo>
                    <a:lnTo>
                      <a:pt x="26" y="114"/>
                    </a:lnTo>
                    <a:lnTo>
                      <a:pt x="26" y="114"/>
                    </a:lnTo>
                    <a:lnTo>
                      <a:pt x="26" y="114"/>
                    </a:lnTo>
                    <a:lnTo>
                      <a:pt x="22" y="114"/>
                    </a:lnTo>
                    <a:lnTo>
                      <a:pt x="22" y="114"/>
                    </a:lnTo>
                    <a:lnTo>
                      <a:pt x="22" y="114"/>
                    </a:lnTo>
                    <a:lnTo>
                      <a:pt x="22" y="112"/>
                    </a:lnTo>
                    <a:lnTo>
                      <a:pt x="22" y="108"/>
                    </a:lnTo>
                    <a:lnTo>
                      <a:pt x="22" y="108"/>
                    </a:lnTo>
                    <a:lnTo>
                      <a:pt x="22" y="108"/>
                    </a:lnTo>
                    <a:lnTo>
                      <a:pt x="22" y="108"/>
                    </a:lnTo>
                    <a:lnTo>
                      <a:pt x="22" y="108"/>
                    </a:lnTo>
                    <a:lnTo>
                      <a:pt x="22" y="108"/>
                    </a:lnTo>
                    <a:lnTo>
                      <a:pt x="22" y="104"/>
                    </a:lnTo>
                    <a:lnTo>
                      <a:pt x="22" y="104"/>
                    </a:lnTo>
                    <a:lnTo>
                      <a:pt x="22" y="104"/>
                    </a:lnTo>
                    <a:lnTo>
                      <a:pt x="18" y="104"/>
                    </a:lnTo>
                    <a:lnTo>
                      <a:pt x="18" y="100"/>
                    </a:lnTo>
                    <a:lnTo>
                      <a:pt x="18" y="96"/>
                    </a:lnTo>
                    <a:lnTo>
                      <a:pt x="18" y="96"/>
                    </a:lnTo>
                    <a:lnTo>
                      <a:pt x="18" y="96"/>
                    </a:lnTo>
                    <a:lnTo>
                      <a:pt x="22" y="92"/>
                    </a:lnTo>
                    <a:lnTo>
                      <a:pt x="22" y="92"/>
                    </a:lnTo>
                    <a:lnTo>
                      <a:pt x="22" y="88"/>
                    </a:lnTo>
                    <a:lnTo>
                      <a:pt x="22" y="88"/>
                    </a:lnTo>
                    <a:lnTo>
                      <a:pt x="22" y="88"/>
                    </a:lnTo>
                    <a:lnTo>
                      <a:pt x="22" y="88"/>
                    </a:lnTo>
                    <a:lnTo>
                      <a:pt x="22" y="86"/>
                    </a:lnTo>
                    <a:lnTo>
                      <a:pt x="22" y="86"/>
                    </a:lnTo>
                    <a:lnTo>
                      <a:pt x="22" y="86"/>
                    </a:lnTo>
                    <a:lnTo>
                      <a:pt x="26" y="82"/>
                    </a:lnTo>
                    <a:lnTo>
                      <a:pt x="26" y="82"/>
                    </a:lnTo>
                    <a:lnTo>
                      <a:pt x="26" y="78"/>
                    </a:lnTo>
                    <a:lnTo>
                      <a:pt x="22" y="74"/>
                    </a:lnTo>
                    <a:lnTo>
                      <a:pt x="22" y="74"/>
                    </a:lnTo>
                    <a:lnTo>
                      <a:pt x="22" y="74"/>
                    </a:lnTo>
                    <a:lnTo>
                      <a:pt x="22" y="74"/>
                    </a:lnTo>
                    <a:lnTo>
                      <a:pt x="26" y="70"/>
                    </a:lnTo>
                    <a:lnTo>
                      <a:pt x="26" y="70"/>
                    </a:lnTo>
                    <a:lnTo>
                      <a:pt x="22" y="70"/>
                    </a:lnTo>
                    <a:lnTo>
                      <a:pt x="22" y="70"/>
                    </a:lnTo>
                    <a:lnTo>
                      <a:pt x="22" y="70"/>
                    </a:lnTo>
                    <a:lnTo>
                      <a:pt x="18" y="70"/>
                    </a:lnTo>
                    <a:lnTo>
                      <a:pt x="18" y="70"/>
                    </a:lnTo>
                    <a:lnTo>
                      <a:pt x="18" y="70"/>
                    </a:lnTo>
                    <a:lnTo>
                      <a:pt x="18" y="70"/>
                    </a:lnTo>
                    <a:lnTo>
                      <a:pt x="18" y="70"/>
                    </a:lnTo>
                    <a:lnTo>
                      <a:pt x="18" y="66"/>
                    </a:lnTo>
                    <a:lnTo>
                      <a:pt x="18" y="66"/>
                    </a:lnTo>
                    <a:lnTo>
                      <a:pt x="18" y="66"/>
                    </a:lnTo>
                    <a:lnTo>
                      <a:pt x="18" y="66"/>
                    </a:lnTo>
                    <a:lnTo>
                      <a:pt x="18" y="66"/>
                    </a:lnTo>
                    <a:lnTo>
                      <a:pt x="18" y="62"/>
                    </a:lnTo>
                    <a:lnTo>
                      <a:pt x="18" y="58"/>
                    </a:lnTo>
                    <a:lnTo>
                      <a:pt x="18" y="58"/>
                    </a:lnTo>
                    <a:lnTo>
                      <a:pt x="18" y="58"/>
                    </a:lnTo>
                    <a:lnTo>
                      <a:pt x="18" y="58"/>
                    </a:lnTo>
                    <a:lnTo>
                      <a:pt x="18" y="58"/>
                    </a:lnTo>
                    <a:lnTo>
                      <a:pt x="18" y="56"/>
                    </a:lnTo>
                    <a:lnTo>
                      <a:pt x="18" y="56"/>
                    </a:lnTo>
                    <a:lnTo>
                      <a:pt x="14" y="56"/>
                    </a:lnTo>
                    <a:lnTo>
                      <a:pt x="14" y="58"/>
                    </a:lnTo>
                    <a:lnTo>
                      <a:pt x="14" y="58"/>
                    </a:lnTo>
                    <a:lnTo>
                      <a:pt x="12" y="58"/>
                    </a:lnTo>
                    <a:lnTo>
                      <a:pt x="12" y="58"/>
                    </a:lnTo>
                    <a:lnTo>
                      <a:pt x="12" y="58"/>
                    </a:lnTo>
                    <a:lnTo>
                      <a:pt x="12" y="58"/>
                    </a:lnTo>
                    <a:lnTo>
                      <a:pt x="12" y="58"/>
                    </a:lnTo>
                    <a:lnTo>
                      <a:pt x="8" y="58"/>
                    </a:lnTo>
                    <a:lnTo>
                      <a:pt x="8" y="56"/>
                    </a:lnTo>
                    <a:lnTo>
                      <a:pt x="8" y="56"/>
                    </a:lnTo>
                    <a:lnTo>
                      <a:pt x="4" y="52"/>
                    </a:lnTo>
                    <a:lnTo>
                      <a:pt x="0" y="44"/>
                    </a:lnTo>
                    <a:lnTo>
                      <a:pt x="0" y="44"/>
                    </a:lnTo>
                    <a:lnTo>
                      <a:pt x="0" y="44"/>
                    </a:lnTo>
                    <a:lnTo>
                      <a:pt x="0" y="44"/>
                    </a:lnTo>
                    <a:lnTo>
                      <a:pt x="0" y="44"/>
                    </a:lnTo>
                    <a:lnTo>
                      <a:pt x="0" y="44"/>
                    </a:lnTo>
                    <a:lnTo>
                      <a:pt x="4" y="40"/>
                    </a:lnTo>
                    <a:lnTo>
                      <a:pt x="4" y="40"/>
                    </a:lnTo>
                    <a:lnTo>
                      <a:pt x="4" y="40"/>
                    </a:lnTo>
                    <a:lnTo>
                      <a:pt x="4" y="36"/>
                    </a:lnTo>
                    <a:lnTo>
                      <a:pt x="4" y="36"/>
                    </a:lnTo>
                    <a:lnTo>
                      <a:pt x="4" y="32"/>
                    </a:lnTo>
                    <a:lnTo>
                      <a:pt x="4" y="32"/>
                    </a:lnTo>
                    <a:lnTo>
                      <a:pt x="4" y="32"/>
                    </a:lnTo>
                    <a:lnTo>
                      <a:pt x="4" y="32"/>
                    </a:lnTo>
                    <a:lnTo>
                      <a:pt x="4" y="32"/>
                    </a:lnTo>
                    <a:lnTo>
                      <a:pt x="8" y="32"/>
                    </a:lnTo>
                    <a:lnTo>
                      <a:pt x="8" y="30"/>
                    </a:lnTo>
                    <a:lnTo>
                      <a:pt x="8" y="30"/>
                    </a:lnTo>
                    <a:lnTo>
                      <a:pt x="12" y="32"/>
                    </a:lnTo>
                    <a:lnTo>
                      <a:pt x="12" y="30"/>
                    </a:lnTo>
                    <a:lnTo>
                      <a:pt x="12" y="30"/>
                    </a:lnTo>
                    <a:lnTo>
                      <a:pt x="12" y="30"/>
                    </a:lnTo>
                    <a:lnTo>
                      <a:pt x="12" y="30"/>
                    </a:lnTo>
                    <a:lnTo>
                      <a:pt x="12" y="30"/>
                    </a:lnTo>
                    <a:lnTo>
                      <a:pt x="12" y="30"/>
                    </a:lnTo>
                    <a:lnTo>
                      <a:pt x="12" y="30"/>
                    </a:lnTo>
                    <a:lnTo>
                      <a:pt x="14" y="30"/>
                    </a:lnTo>
                    <a:lnTo>
                      <a:pt x="14" y="30"/>
                    </a:lnTo>
                    <a:lnTo>
                      <a:pt x="14" y="26"/>
                    </a:lnTo>
                    <a:lnTo>
                      <a:pt x="14" y="26"/>
                    </a:lnTo>
                    <a:lnTo>
                      <a:pt x="14" y="26"/>
                    </a:lnTo>
                    <a:lnTo>
                      <a:pt x="14" y="26"/>
                    </a:lnTo>
                    <a:lnTo>
                      <a:pt x="14" y="26"/>
                    </a:lnTo>
                    <a:lnTo>
                      <a:pt x="14" y="26"/>
                    </a:lnTo>
                    <a:lnTo>
                      <a:pt x="14" y="22"/>
                    </a:lnTo>
                    <a:lnTo>
                      <a:pt x="12" y="26"/>
                    </a:lnTo>
                    <a:lnTo>
                      <a:pt x="12" y="26"/>
                    </a:lnTo>
                    <a:lnTo>
                      <a:pt x="12" y="26"/>
                    </a:lnTo>
                    <a:lnTo>
                      <a:pt x="12" y="26"/>
                    </a:lnTo>
                    <a:lnTo>
                      <a:pt x="12" y="22"/>
                    </a:lnTo>
                    <a:lnTo>
                      <a:pt x="12" y="22"/>
                    </a:lnTo>
                    <a:lnTo>
                      <a:pt x="12" y="22"/>
                    </a:lnTo>
                    <a:lnTo>
                      <a:pt x="12" y="22"/>
                    </a:lnTo>
                    <a:lnTo>
                      <a:pt x="12" y="22"/>
                    </a:lnTo>
                    <a:lnTo>
                      <a:pt x="12" y="22"/>
                    </a:lnTo>
                    <a:lnTo>
                      <a:pt x="12" y="18"/>
                    </a:lnTo>
                    <a:lnTo>
                      <a:pt x="12" y="18"/>
                    </a:lnTo>
                    <a:lnTo>
                      <a:pt x="12" y="18"/>
                    </a:lnTo>
                    <a:lnTo>
                      <a:pt x="12" y="18"/>
                    </a:lnTo>
                    <a:lnTo>
                      <a:pt x="12" y="18"/>
                    </a:lnTo>
                    <a:lnTo>
                      <a:pt x="12" y="18"/>
                    </a:lnTo>
                    <a:lnTo>
                      <a:pt x="12" y="14"/>
                    </a:lnTo>
                    <a:lnTo>
                      <a:pt x="12" y="14"/>
                    </a:lnTo>
                    <a:lnTo>
                      <a:pt x="12" y="14"/>
                    </a:lnTo>
                    <a:lnTo>
                      <a:pt x="12" y="14"/>
                    </a:lnTo>
                    <a:lnTo>
                      <a:pt x="14" y="10"/>
                    </a:lnTo>
                    <a:lnTo>
                      <a:pt x="14" y="10"/>
                    </a:lnTo>
                    <a:lnTo>
                      <a:pt x="14" y="10"/>
                    </a:lnTo>
                    <a:lnTo>
                      <a:pt x="18" y="10"/>
                    </a:lnTo>
                    <a:lnTo>
                      <a:pt x="18" y="10"/>
                    </a:lnTo>
                    <a:lnTo>
                      <a:pt x="18" y="10"/>
                    </a:lnTo>
                    <a:lnTo>
                      <a:pt x="18" y="10"/>
                    </a:lnTo>
                    <a:lnTo>
                      <a:pt x="18" y="6"/>
                    </a:lnTo>
                    <a:lnTo>
                      <a:pt x="18" y="6"/>
                    </a:lnTo>
                    <a:lnTo>
                      <a:pt x="22" y="6"/>
                    </a:lnTo>
                    <a:lnTo>
                      <a:pt x="22" y="6"/>
                    </a:lnTo>
                    <a:lnTo>
                      <a:pt x="22" y="6"/>
                    </a:lnTo>
                    <a:lnTo>
                      <a:pt x="22" y="6"/>
                    </a:lnTo>
                    <a:lnTo>
                      <a:pt x="22" y="4"/>
                    </a:lnTo>
                    <a:lnTo>
                      <a:pt x="22" y="4"/>
                    </a:lnTo>
                    <a:lnTo>
                      <a:pt x="22" y="4"/>
                    </a:lnTo>
                    <a:lnTo>
                      <a:pt x="18" y="0"/>
                    </a:lnTo>
                    <a:lnTo>
                      <a:pt x="18" y="0"/>
                    </a:lnTo>
                    <a:lnTo>
                      <a:pt x="18" y="0"/>
                    </a:lnTo>
                    <a:lnTo>
                      <a:pt x="22" y="4"/>
                    </a:lnTo>
                    <a:lnTo>
                      <a:pt x="22" y="4"/>
                    </a:lnTo>
                    <a:lnTo>
                      <a:pt x="22" y="4"/>
                    </a:lnTo>
                    <a:lnTo>
                      <a:pt x="22" y="4"/>
                    </a:lnTo>
                    <a:lnTo>
                      <a:pt x="22" y="4"/>
                    </a:lnTo>
                    <a:lnTo>
                      <a:pt x="22" y="4"/>
                    </a:lnTo>
                    <a:lnTo>
                      <a:pt x="22" y="4"/>
                    </a:lnTo>
                    <a:lnTo>
                      <a:pt x="22" y="4"/>
                    </a:lnTo>
                    <a:lnTo>
                      <a:pt x="22" y="4"/>
                    </a:lnTo>
                    <a:lnTo>
                      <a:pt x="22" y="4"/>
                    </a:lnTo>
                    <a:lnTo>
                      <a:pt x="26" y="4"/>
                    </a:lnTo>
                    <a:lnTo>
                      <a:pt x="26" y="4"/>
                    </a:lnTo>
                    <a:lnTo>
                      <a:pt x="30" y="6"/>
                    </a:lnTo>
                    <a:lnTo>
                      <a:pt x="34" y="10"/>
                    </a:lnTo>
                    <a:lnTo>
                      <a:pt x="34" y="10"/>
                    </a:lnTo>
                    <a:lnTo>
                      <a:pt x="34" y="10"/>
                    </a:lnTo>
                    <a:lnTo>
                      <a:pt x="34" y="10"/>
                    </a:lnTo>
                    <a:lnTo>
                      <a:pt x="34" y="10"/>
                    </a:lnTo>
                    <a:lnTo>
                      <a:pt x="34" y="10"/>
                    </a:lnTo>
                    <a:lnTo>
                      <a:pt x="38" y="14"/>
                    </a:lnTo>
                    <a:lnTo>
                      <a:pt x="38" y="14"/>
                    </a:lnTo>
                    <a:lnTo>
                      <a:pt x="38" y="14"/>
                    </a:lnTo>
                    <a:lnTo>
                      <a:pt x="38" y="18"/>
                    </a:lnTo>
                    <a:lnTo>
                      <a:pt x="38" y="18"/>
                    </a:lnTo>
                    <a:lnTo>
                      <a:pt x="40" y="22"/>
                    </a:lnTo>
                    <a:lnTo>
                      <a:pt x="40" y="22"/>
                    </a:lnTo>
                    <a:lnTo>
                      <a:pt x="40" y="26"/>
                    </a:lnTo>
                    <a:lnTo>
                      <a:pt x="40" y="26"/>
                    </a:lnTo>
                    <a:lnTo>
                      <a:pt x="40" y="26"/>
                    </a:lnTo>
                    <a:lnTo>
                      <a:pt x="40" y="26"/>
                    </a:lnTo>
                    <a:lnTo>
                      <a:pt x="40" y="26"/>
                    </a:lnTo>
                    <a:lnTo>
                      <a:pt x="40" y="30"/>
                    </a:lnTo>
                    <a:lnTo>
                      <a:pt x="40" y="30"/>
                    </a:lnTo>
                    <a:lnTo>
                      <a:pt x="40" y="30"/>
                    </a:lnTo>
                    <a:lnTo>
                      <a:pt x="40" y="30"/>
                    </a:lnTo>
                    <a:lnTo>
                      <a:pt x="40" y="30"/>
                    </a:lnTo>
                    <a:lnTo>
                      <a:pt x="40" y="32"/>
                    </a:lnTo>
                    <a:lnTo>
                      <a:pt x="40" y="36"/>
                    </a:lnTo>
                    <a:lnTo>
                      <a:pt x="38" y="36"/>
                    </a:lnTo>
                    <a:lnTo>
                      <a:pt x="40" y="36"/>
                    </a:lnTo>
                    <a:lnTo>
                      <a:pt x="40" y="36"/>
                    </a:lnTo>
                    <a:lnTo>
                      <a:pt x="40" y="36"/>
                    </a:lnTo>
                    <a:lnTo>
                      <a:pt x="40" y="36"/>
                    </a:lnTo>
                    <a:lnTo>
                      <a:pt x="40" y="36"/>
                    </a:lnTo>
                    <a:lnTo>
                      <a:pt x="40" y="32"/>
                    </a:lnTo>
                    <a:lnTo>
                      <a:pt x="40" y="32"/>
                    </a:lnTo>
                    <a:lnTo>
                      <a:pt x="40" y="32"/>
                    </a:lnTo>
                    <a:lnTo>
                      <a:pt x="40" y="30"/>
                    </a:lnTo>
                    <a:lnTo>
                      <a:pt x="40" y="30"/>
                    </a:lnTo>
                    <a:lnTo>
                      <a:pt x="40" y="30"/>
                    </a:lnTo>
                    <a:lnTo>
                      <a:pt x="40" y="30"/>
                    </a:lnTo>
                    <a:lnTo>
                      <a:pt x="44" y="30"/>
                    </a:lnTo>
                    <a:lnTo>
                      <a:pt x="44" y="30"/>
                    </a:lnTo>
                    <a:lnTo>
                      <a:pt x="44" y="30"/>
                    </a:lnTo>
                    <a:lnTo>
                      <a:pt x="44" y="30"/>
                    </a:lnTo>
                    <a:lnTo>
                      <a:pt x="44" y="30"/>
                    </a:lnTo>
                    <a:lnTo>
                      <a:pt x="44" y="3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8" name="Freeform 185">
                <a:extLst>
                  <a:ext uri="{FF2B5EF4-FFF2-40B4-BE49-F238E27FC236}">
                    <a16:creationId xmlns:a16="http://schemas.microsoft.com/office/drawing/2014/main" id="{58AB51A2-1C4C-DC90-19B7-314BE03FE5E3}"/>
                  </a:ext>
                </a:extLst>
              </p:cNvPr>
              <p:cNvSpPr>
                <a:spLocks/>
              </p:cNvSpPr>
              <p:nvPr/>
            </p:nvSpPr>
            <p:spPr bwMode="auto">
              <a:xfrm>
                <a:off x="2984500" y="5089593"/>
                <a:ext cx="190500" cy="231775"/>
              </a:xfrm>
              <a:custGeom>
                <a:avLst/>
                <a:gdLst>
                  <a:gd name="T0" fmla="*/ 68 w 120"/>
                  <a:gd name="T1" fmla="*/ 102 h 146"/>
                  <a:gd name="T2" fmla="*/ 64 w 120"/>
                  <a:gd name="T3" fmla="*/ 102 h 146"/>
                  <a:gd name="T4" fmla="*/ 56 w 120"/>
                  <a:gd name="T5" fmla="*/ 98 h 146"/>
                  <a:gd name="T6" fmla="*/ 50 w 120"/>
                  <a:gd name="T7" fmla="*/ 90 h 146"/>
                  <a:gd name="T8" fmla="*/ 38 w 120"/>
                  <a:gd name="T9" fmla="*/ 82 h 146"/>
                  <a:gd name="T10" fmla="*/ 34 w 120"/>
                  <a:gd name="T11" fmla="*/ 82 h 146"/>
                  <a:gd name="T12" fmla="*/ 26 w 120"/>
                  <a:gd name="T13" fmla="*/ 78 h 146"/>
                  <a:gd name="T14" fmla="*/ 20 w 120"/>
                  <a:gd name="T15" fmla="*/ 72 h 146"/>
                  <a:gd name="T16" fmla="*/ 16 w 120"/>
                  <a:gd name="T17" fmla="*/ 68 h 146"/>
                  <a:gd name="T18" fmla="*/ 12 w 120"/>
                  <a:gd name="T19" fmla="*/ 64 h 146"/>
                  <a:gd name="T20" fmla="*/ 8 w 120"/>
                  <a:gd name="T21" fmla="*/ 56 h 146"/>
                  <a:gd name="T22" fmla="*/ 0 w 120"/>
                  <a:gd name="T23" fmla="*/ 52 h 146"/>
                  <a:gd name="T24" fmla="*/ 4 w 120"/>
                  <a:gd name="T25" fmla="*/ 38 h 146"/>
                  <a:gd name="T26" fmla="*/ 8 w 120"/>
                  <a:gd name="T27" fmla="*/ 18 h 146"/>
                  <a:gd name="T28" fmla="*/ 20 w 120"/>
                  <a:gd name="T29" fmla="*/ 4 h 146"/>
                  <a:gd name="T30" fmla="*/ 38 w 120"/>
                  <a:gd name="T31" fmla="*/ 0 h 146"/>
                  <a:gd name="T32" fmla="*/ 64 w 120"/>
                  <a:gd name="T33" fmla="*/ 8 h 146"/>
                  <a:gd name="T34" fmla="*/ 64 w 120"/>
                  <a:gd name="T35" fmla="*/ 16 h 146"/>
                  <a:gd name="T36" fmla="*/ 68 w 120"/>
                  <a:gd name="T37" fmla="*/ 22 h 146"/>
                  <a:gd name="T38" fmla="*/ 68 w 120"/>
                  <a:gd name="T39" fmla="*/ 38 h 146"/>
                  <a:gd name="T40" fmla="*/ 68 w 120"/>
                  <a:gd name="T41" fmla="*/ 48 h 146"/>
                  <a:gd name="T42" fmla="*/ 72 w 120"/>
                  <a:gd name="T43" fmla="*/ 48 h 146"/>
                  <a:gd name="T44" fmla="*/ 80 w 120"/>
                  <a:gd name="T45" fmla="*/ 52 h 146"/>
                  <a:gd name="T46" fmla="*/ 86 w 120"/>
                  <a:gd name="T47" fmla="*/ 52 h 146"/>
                  <a:gd name="T48" fmla="*/ 90 w 120"/>
                  <a:gd name="T49" fmla="*/ 48 h 146"/>
                  <a:gd name="T50" fmla="*/ 94 w 120"/>
                  <a:gd name="T51" fmla="*/ 52 h 146"/>
                  <a:gd name="T52" fmla="*/ 98 w 120"/>
                  <a:gd name="T53" fmla="*/ 56 h 146"/>
                  <a:gd name="T54" fmla="*/ 102 w 120"/>
                  <a:gd name="T55" fmla="*/ 56 h 146"/>
                  <a:gd name="T56" fmla="*/ 102 w 120"/>
                  <a:gd name="T57" fmla="*/ 68 h 146"/>
                  <a:gd name="T58" fmla="*/ 102 w 120"/>
                  <a:gd name="T59" fmla="*/ 76 h 146"/>
                  <a:gd name="T60" fmla="*/ 106 w 120"/>
                  <a:gd name="T61" fmla="*/ 82 h 146"/>
                  <a:gd name="T62" fmla="*/ 110 w 120"/>
                  <a:gd name="T63" fmla="*/ 82 h 146"/>
                  <a:gd name="T64" fmla="*/ 120 w 120"/>
                  <a:gd name="T65" fmla="*/ 82 h 146"/>
                  <a:gd name="T66" fmla="*/ 120 w 120"/>
                  <a:gd name="T67" fmla="*/ 86 h 146"/>
                  <a:gd name="T68" fmla="*/ 120 w 120"/>
                  <a:gd name="T69" fmla="*/ 90 h 146"/>
                  <a:gd name="T70" fmla="*/ 120 w 120"/>
                  <a:gd name="T71" fmla="*/ 94 h 146"/>
                  <a:gd name="T72" fmla="*/ 116 w 120"/>
                  <a:gd name="T73" fmla="*/ 104 h 146"/>
                  <a:gd name="T74" fmla="*/ 116 w 120"/>
                  <a:gd name="T75" fmla="*/ 108 h 146"/>
                  <a:gd name="T76" fmla="*/ 116 w 120"/>
                  <a:gd name="T77" fmla="*/ 124 h 146"/>
                  <a:gd name="T78" fmla="*/ 114 w 120"/>
                  <a:gd name="T79" fmla="*/ 130 h 146"/>
                  <a:gd name="T80" fmla="*/ 110 w 120"/>
                  <a:gd name="T81" fmla="*/ 134 h 146"/>
                  <a:gd name="T82" fmla="*/ 102 w 120"/>
                  <a:gd name="T83" fmla="*/ 138 h 146"/>
                  <a:gd name="T84" fmla="*/ 102 w 120"/>
                  <a:gd name="T85" fmla="*/ 146 h 146"/>
                  <a:gd name="T86" fmla="*/ 98 w 120"/>
                  <a:gd name="T87" fmla="*/ 142 h 146"/>
                  <a:gd name="T88" fmla="*/ 90 w 120"/>
                  <a:gd name="T89" fmla="*/ 146 h 146"/>
                  <a:gd name="T90" fmla="*/ 90 w 120"/>
                  <a:gd name="T91" fmla="*/ 146 h 146"/>
                  <a:gd name="T92" fmla="*/ 86 w 120"/>
                  <a:gd name="T93" fmla="*/ 146 h 146"/>
                  <a:gd name="T94" fmla="*/ 84 w 120"/>
                  <a:gd name="T95" fmla="*/ 146 h 146"/>
                  <a:gd name="T96" fmla="*/ 80 w 120"/>
                  <a:gd name="T97" fmla="*/ 146 h 146"/>
                  <a:gd name="T98" fmla="*/ 76 w 120"/>
                  <a:gd name="T99" fmla="*/ 146 h 146"/>
                  <a:gd name="T100" fmla="*/ 72 w 120"/>
                  <a:gd name="T101" fmla="*/ 142 h 146"/>
                  <a:gd name="T102" fmla="*/ 60 w 120"/>
                  <a:gd name="T103" fmla="*/ 142 h 146"/>
                  <a:gd name="T104" fmla="*/ 56 w 120"/>
                  <a:gd name="T105" fmla="*/ 138 h 146"/>
                  <a:gd name="T106" fmla="*/ 64 w 120"/>
                  <a:gd name="T107" fmla="*/ 134 h 146"/>
                  <a:gd name="T108" fmla="*/ 64 w 120"/>
                  <a:gd name="T109" fmla="*/ 124 h 146"/>
                  <a:gd name="T110" fmla="*/ 68 w 120"/>
                  <a:gd name="T111" fmla="*/ 116 h 146"/>
                  <a:gd name="T112" fmla="*/ 76 w 120"/>
                  <a:gd name="T113" fmla="*/ 10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 h="146">
                    <a:moveTo>
                      <a:pt x="72" y="104"/>
                    </a:moveTo>
                    <a:lnTo>
                      <a:pt x="72" y="104"/>
                    </a:lnTo>
                    <a:lnTo>
                      <a:pt x="72" y="104"/>
                    </a:lnTo>
                    <a:lnTo>
                      <a:pt x="72" y="104"/>
                    </a:lnTo>
                    <a:lnTo>
                      <a:pt x="72" y="104"/>
                    </a:lnTo>
                    <a:lnTo>
                      <a:pt x="68" y="102"/>
                    </a:lnTo>
                    <a:lnTo>
                      <a:pt x="68" y="102"/>
                    </a:lnTo>
                    <a:lnTo>
                      <a:pt x="68" y="102"/>
                    </a:lnTo>
                    <a:lnTo>
                      <a:pt x="68" y="102"/>
                    </a:lnTo>
                    <a:lnTo>
                      <a:pt x="68" y="102"/>
                    </a:lnTo>
                    <a:lnTo>
                      <a:pt x="64" y="102"/>
                    </a:lnTo>
                    <a:lnTo>
                      <a:pt x="64" y="102"/>
                    </a:lnTo>
                    <a:lnTo>
                      <a:pt x="64" y="102"/>
                    </a:lnTo>
                    <a:lnTo>
                      <a:pt x="64" y="102"/>
                    </a:lnTo>
                    <a:lnTo>
                      <a:pt x="60" y="98"/>
                    </a:lnTo>
                    <a:lnTo>
                      <a:pt x="60" y="98"/>
                    </a:lnTo>
                    <a:lnTo>
                      <a:pt x="60" y="98"/>
                    </a:lnTo>
                    <a:lnTo>
                      <a:pt x="60" y="98"/>
                    </a:lnTo>
                    <a:lnTo>
                      <a:pt x="56" y="98"/>
                    </a:lnTo>
                    <a:lnTo>
                      <a:pt x="56" y="98"/>
                    </a:lnTo>
                    <a:lnTo>
                      <a:pt x="56" y="98"/>
                    </a:lnTo>
                    <a:lnTo>
                      <a:pt x="54" y="94"/>
                    </a:lnTo>
                    <a:lnTo>
                      <a:pt x="54" y="94"/>
                    </a:lnTo>
                    <a:lnTo>
                      <a:pt x="54" y="94"/>
                    </a:lnTo>
                    <a:lnTo>
                      <a:pt x="54" y="94"/>
                    </a:lnTo>
                    <a:lnTo>
                      <a:pt x="54" y="94"/>
                    </a:lnTo>
                    <a:lnTo>
                      <a:pt x="50" y="94"/>
                    </a:lnTo>
                    <a:lnTo>
                      <a:pt x="50" y="90"/>
                    </a:lnTo>
                    <a:lnTo>
                      <a:pt x="50" y="90"/>
                    </a:lnTo>
                    <a:lnTo>
                      <a:pt x="50" y="90"/>
                    </a:lnTo>
                    <a:lnTo>
                      <a:pt x="46" y="90"/>
                    </a:lnTo>
                    <a:lnTo>
                      <a:pt x="46" y="90"/>
                    </a:lnTo>
                    <a:lnTo>
                      <a:pt x="46" y="86"/>
                    </a:lnTo>
                    <a:lnTo>
                      <a:pt x="38" y="82"/>
                    </a:lnTo>
                    <a:lnTo>
                      <a:pt x="38" y="82"/>
                    </a:lnTo>
                    <a:lnTo>
                      <a:pt x="38" y="82"/>
                    </a:lnTo>
                    <a:lnTo>
                      <a:pt x="38" y="82"/>
                    </a:lnTo>
                    <a:lnTo>
                      <a:pt x="38" y="82"/>
                    </a:lnTo>
                    <a:lnTo>
                      <a:pt x="38" y="82"/>
                    </a:lnTo>
                    <a:lnTo>
                      <a:pt x="38" y="82"/>
                    </a:lnTo>
                    <a:lnTo>
                      <a:pt x="34" y="82"/>
                    </a:lnTo>
                    <a:lnTo>
                      <a:pt x="34" y="82"/>
                    </a:lnTo>
                    <a:lnTo>
                      <a:pt x="30" y="82"/>
                    </a:lnTo>
                    <a:lnTo>
                      <a:pt x="30" y="82"/>
                    </a:lnTo>
                    <a:lnTo>
                      <a:pt x="30" y="82"/>
                    </a:lnTo>
                    <a:lnTo>
                      <a:pt x="30" y="78"/>
                    </a:lnTo>
                    <a:lnTo>
                      <a:pt x="26" y="78"/>
                    </a:lnTo>
                    <a:lnTo>
                      <a:pt x="26" y="78"/>
                    </a:lnTo>
                    <a:lnTo>
                      <a:pt x="26" y="78"/>
                    </a:lnTo>
                    <a:lnTo>
                      <a:pt x="24" y="78"/>
                    </a:lnTo>
                    <a:lnTo>
                      <a:pt x="24" y="78"/>
                    </a:lnTo>
                    <a:lnTo>
                      <a:pt x="24" y="78"/>
                    </a:lnTo>
                    <a:lnTo>
                      <a:pt x="24" y="76"/>
                    </a:lnTo>
                    <a:lnTo>
                      <a:pt x="24" y="76"/>
                    </a:lnTo>
                    <a:lnTo>
                      <a:pt x="20" y="76"/>
                    </a:lnTo>
                    <a:lnTo>
                      <a:pt x="20" y="72"/>
                    </a:lnTo>
                    <a:lnTo>
                      <a:pt x="20" y="72"/>
                    </a:lnTo>
                    <a:lnTo>
                      <a:pt x="16" y="72"/>
                    </a:lnTo>
                    <a:lnTo>
                      <a:pt x="16" y="72"/>
                    </a:lnTo>
                    <a:lnTo>
                      <a:pt x="16" y="72"/>
                    </a:lnTo>
                    <a:lnTo>
                      <a:pt x="16" y="68"/>
                    </a:lnTo>
                    <a:lnTo>
                      <a:pt x="16" y="68"/>
                    </a:lnTo>
                    <a:lnTo>
                      <a:pt x="16" y="68"/>
                    </a:lnTo>
                    <a:lnTo>
                      <a:pt x="12" y="68"/>
                    </a:lnTo>
                    <a:lnTo>
                      <a:pt x="12" y="68"/>
                    </a:lnTo>
                    <a:lnTo>
                      <a:pt x="12" y="68"/>
                    </a:lnTo>
                    <a:lnTo>
                      <a:pt x="12" y="64"/>
                    </a:lnTo>
                    <a:lnTo>
                      <a:pt x="12" y="64"/>
                    </a:lnTo>
                    <a:lnTo>
                      <a:pt x="12" y="64"/>
                    </a:lnTo>
                    <a:lnTo>
                      <a:pt x="12" y="64"/>
                    </a:lnTo>
                    <a:lnTo>
                      <a:pt x="12" y="64"/>
                    </a:lnTo>
                    <a:lnTo>
                      <a:pt x="8" y="60"/>
                    </a:lnTo>
                    <a:lnTo>
                      <a:pt x="8" y="60"/>
                    </a:lnTo>
                    <a:lnTo>
                      <a:pt x="8" y="56"/>
                    </a:lnTo>
                    <a:lnTo>
                      <a:pt x="8" y="56"/>
                    </a:lnTo>
                    <a:lnTo>
                      <a:pt x="8" y="56"/>
                    </a:lnTo>
                    <a:lnTo>
                      <a:pt x="8" y="56"/>
                    </a:lnTo>
                    <a:lnTo>
                      <a:pt x="8" y="56"/>
                    </a:lnTo>
                    <a:lnTo>
                      <a:pt x="4" y="56"/>
                    </a:lnTo>
                    <a:lnTo>
                      <a:pt x="4" y="56"/>
                    </a:lnTo>
                    <a:lnTo>
                      <a:pt x="4" y="56"/>
                    </a:lnTo>
                    <a:lnTo>
                      <a:pt x="4" y="52"/>
                    </a:lnTo>
                    <a:lnTo>
                      <a:pt x="0" y="52"/>
                    </a:lnTo>
                    <a:lnTo>
                      <a:pt x="0" y="52"/>
                    </a:lnTo>
                    <a:lnTo>
                      <a:pt x="0" y="52"/>
                    </a:lnTo>
                    <a:lnTo>
                      <a:pt x="0" y="48"/>
                    </a:lnTo>
                    <a:lnTo>
                      <a:pt x="4" y="46"/>
                    </a:lnTo>
                    <a:lnTo>
                      <a:pt x="4" y="42"/>
                    </a:lnTo>
                    <a:lnTo>
                      <a:pt x="4" y="42"/>
                    </a:lnTo>
                    <a:lnTo>
                      <a:pt x="4" y="42"/>
                    </a:lnTo>
                    <a:lnTo>
                      <a:pt x="4" y="38"/>
                    </a:lnTo>
                    <a:lnTo>
                      <a:pt x="8" y="30"/>
                    </a:lnTo>
                    <a:lnTo>
                      <a:pt x="8" y="30"/>
                    </a:lnTo>
                    <a:lnTo>
                      <a:pt x="8" y="26"/>
                    </a:lnTo>
                    <a:lnTo>
                      <a:pt x="8" y="26"/>
                    </a:lnTo>
                    <a:lnTo>
                      <a:pt x="8" y="22"/>
                    </a:lnTo>
                    <a:lnTo>
                      <a:pt x="8" y="22"/>
                    </a:lnTo>
                    <a:lnTo>
                      <a:pt x="8" y="18"/>
                    </a:lnTo>
                    <a:lnTo>
                      <a:pt x="8" y="18"/>
                    </a:lnTo>
                    <a:lnTo>
                      <a:pt x="12" y="12"/>
                    </a:lnTo>
                    <a:lnTo>
                      <a:pt x="12" y="12"/>
                    </a:lnTo>
                    <a:lnTo>
                      <a:pt x="16" y="8"/>
                    </a:lnTo>
                    <a:lnTo>
                      <a:pt x="16" y="4"/>
                    </a:lnTo>
                    <a:lnTo>
                      <a:pt x="16" y="4"/>
                    </a:lnTo>
                    <a:lnTo>
                      <a:pt x="20" y="4"/>
                    </a:lnTo>
                    <a:lnTo>
                      <a:pt x="26" y="4"/>
                    </a:lnTo>
                    <a:lnTo>
                      <a:pt x="30" y="4"/>
                    </a:lnTo>
                    <a:lnTo>
                      <a:pt x="30" y="0"/>
                    </a:lnTo>
                    <a:lnTo>
                      <a:pt x="34" y="0"/>
                    </a:lnTo>
                    <a:lnTo>
                      <a:pt x="38" y="0"/>
                    </a:lnTo>
                    <a:lnTo>
                      <a:pt x="38" y="0"/>
                    </a:lnTo>
                    <a:lnTo>
                      <a:pt x="38" y="0"/>
                    </a:lnTo>
                    <a:lnTo>
                      <a:pt x="46" y="0"/>
                    </a:lnTo>
                    <a:lnTo>
                      <a:pt x="46" y="0"/>
                    </a:lnTo>
                    <a:lnTo>
                      <a:pt x="54" y="0"/>
                    </a:lnTo>
                    <a:lnTo>
                      <a:pt x="54" y="0"/>
                    </a:lnTo>
                    <a:lnTo>
                      <a:pt x="56" y="4"/>
                    </a:lnTo>
                    <a:lnTo>
                      <a:pt x="60" y="4"/>
                    </a:lnTo>
                    <a:lnTo>
                      <a:pt x="64" y="8"/>
                    </a:lnTo>
                    <a:lnTo>
                      <a:pt x="64" y="8"/>
                    </a:lnTo>
                    <a:lnTo>
                      <a:pt x="64" y="8"/>
                    </a:lnTo>
                    <a:lnTo>
                      <a:pt x="64" y="12"/>
                    </a:lnTo>
                    <a:lnTo>
                      <a:pt x="64" y="12"/>
                    </a:lnTo>
                    <a:lnTo>
                      <a:pt x="64" y="16"/>
                    </a:lnTo>
                    <a:lnTo>
                      <a:pt x="64" y="16"/>
                    </a:lnTo>
                    <a:lnTo>
                      <a:pt x="64" y="16"/>
                    </a:lnTo>
                    <a:lnTo>
                      <a:pt x="64" y="16"/>
                    </a:lnTo>
                    <a:lnTo>
                      <a:pt x="68" y="18"/>
                    </a:lnTo>
                    <a:lnTo>
                      <a:pt x="68" y="18"/>
                    </a:lnTo>
                    <a:lnTo>
                      <a:pt x="68" y="18"/>
                    </a:lnTo>
                    <a:lnTo>
                      <a:pt x="68" y="22"/>
                    </a:lnTo>
                    <a:lnTo>
                      <a:pt x="68" y="22"/>
                    </a:lnTo>
                    <a:lnTo>
                      <a:pt x="68" y="22"/>
                    </a:lnTo>
                    <a:lnTo>
                      <a:pt x="68" y="22"/>
                    </a:lnTo>
                    <a:lnTo>
                      <a:pt x="68" y="26"/>
                    </a:lnTo>
                    <a:lnTo>
                      <a:pt x="68" y="26"/>
                    </a:lnTo>
                    <a:lnTo>
                      <a:pt x="72" y="30"/>
                    </a:lnTo>
                    <a:lnTo>
                      <a:pt x="68" y="34"/>
                    </a:lnTo>
                    <a:lnTo>
                      <a:pt x="68" y="38"/>
                    </a:lnTo>
                    <a:lnTo>
                      <a:pt x="68" y="38"/>
                    </a:lnTo>
                    <a:lnTo>
                      <a:pt x="68" y="38"/>
                    </a:lnTo>
                    <a:lnTo>
                      <a:pt x="68" y="38"/>
                    </a:lnTo>
                    <a:lnTo>
                      <a:pt x="68" y="42"/>
                    </a:lnTo>
                    <a:lnTo>
                      <a:pt x="68" y="42"/>
                    </a:lnTo>
                    <a:lnTo>
                      <a:pt x="68" y="42"/>
                    </a:lnTo>
                    <a:lnTo>
                      <a:pt x="68" y="46"/>
                    </a:lnTo>
                    <a:lnTo>
                      <a:pt x="68" y="48"/>
                    </a:lnTo>
                    <a:lnTo>
                      <a:pt x="68" y="48"/>
                    </a:lnTo>
                    <a:lnTo>
                      <a:pt x="68" y="48"/>
                    </a:lnTo>
                    <a:lnTo>
                      <a:pt x="68" y="48"/>
                    </a:lnTo>
                    <a:lnTo>
                      <a:pt x="68" y="48"/>
                    </a:lnTo>
                    <a:lnTo>
                      <a:pt x="72" y="48"/>
                    </a:lnTo>
                    <a:lnTo>
                      <a:pt x="72" y="48"/>
                    </a:lnTo>
                    <a:lnTo>
                      <a:pt x="72" y="48"/>
                    </a:lnTo>
                    <a:lnTo>
                      <a:pt x="72" y="48"/>
                    </a:lnTo>
                    <a:lnTo>
                      <a:pt x="72" y="48"/>
                    </a:lnTo>
                    <a:lnTo>
                      <a:pt x="76" y="52"/>
                    </a:lnTo>
                    <a:lnTo>
                      <a:pt x="76" y="52"/>
                    </a:lnTo>
                    <a:lnTo>
                      <a:pt x="80" y="52"/>
                    </a:lnTo>
                    <a:lnTo>
                      <a:pt x="80" y="52"/>
                    </a:lnTo>
                    <a:lnTo>
                      <a:pt x="80" y="52"/>
                    </a:lnTo>
                    <a:lnTo>
                      <a:pt x="84" y="52"/>
                    </a:lnTo>
                    <a:lnTo>
                      <a:pt x="84" y="52"/>
                    </a:lnTo>
                    <a:lnTo>
                      <a:pt x="84" y="52"/>
                    </a:lnTo>
                    <a:lnTo>
                      <a:pt x="86" y="52"/>
                    </a:lnTo>
                    <a:lnTo>
                      <a:pt x="86" y="52"/>
                    </a:lnTo>
                    <a:lnTo>
                      <a:pt x="86" y="52"/>
                    </a:lnTo>
                    <a:lnTo>
                      <a:pt x="86" y="52"/>
                    </a:lnTo>
                    <a:lnTo>
                      <a:pt x="86" y="52"/>
                    </a:lnTo>
                    <a:lnTo>
                      <a:pt x="86" y="48"/>
                    </a:lnTo>
                    <a:lnTo>
                      <a:pt x="86" y="48"/>
                    </a:lnTo>
                    <a:lnTo>
                      <a:pt x="86" y="48"/>
                    </a:lnTo>
                    <a:lnTo>
                      <a:pt x="86" y="48"/>
                    </a:lnTo>
                    <a:lnTo>
                      <a:pt x="90" y="48"/>
                    </a:lnTo>
                    <a:lnTo>
                      <a:pt x="90" y="48"/>
                    </a:lnTo>
                    <a:lnTo>
                      <a:pt x="90" y="48"/>
                    </a:lnTo>
                    <a:lnTo>
                      <a:pt x="90" y="48"/>
                    </a:lnTo>
                    <a:lnTo>
                      <a:pt x="90" y="48"/>
                    </a:lnTo>
                    <a:lnTo>
                      <a:pt x="90" y="48"/>
                    </a:lnTo>
                    <a:lnTo>
                      <a:pt x="90" y="52"/>
                    </a:lnTo>
                    <a:lnTo>
                      <a:pt x="94" y="52"/>
                    </a:lnTo>
                    <a:lnTo>
                      <a:pt x="94" y="52"/>
                    </a:lnTo>
                    <a:lnTo>
                      <a:pt x="94" y="52"/>
                    </a:lnTo>
                    <a:lnTo>
                      <a:pt x="94" y="52"/>
                    </a:lnTo>
                    <a:lnTo>
                      <a:pt x="98" y="52"/>
                    </a:lnTo>
                    <a:lnTo>
                      <a:pt x="98" y="52"/>
                    </a:lnTo>
                    <a:lnTo>
                      <a:pt x="98" y="52"/>
                    </a:lnTo>
                    <a:lnTo>
                      <a:pt x="98" y="56"/>
                    </a:lnTo>
                    <a:lnTo>
                      <a:pt x="98" y="56"/>
                    </a:lnTo>
                    <a:lnTo>
                      <a:pt x="98" y="56"/>
                    </a:lnTo>
                    <a:lnTo>
                      <a:pt x="98" y="56"/>
                    </a:lnTo>
                    <a:lnTo>
                      <a:pt x="102" y="56"/>
                    </a:lnTo>
                    <a:lnTo>
                      <a:pt x="102" y="56"/>
                    </a:lnTo>
                    <a:lnTo>
                      <a:pt x="102" y="56"/>
                    </a:lnTo>
                    <a:lnTo>
                      <a:pt x="102" y="56"/>
                    </a:lnTo>
                    <a:lnTo>
                      <a:pt x="102" y="56"/>
                    </a:lnTo>
                    <a:lnTo>
                      <a:pt x="102" y="60"/>
                    </a:lnTo>
                    <a:lnTo>
                      <a:pt x="102" y="60"/>
                    </a:lnTo>
                    <a:lnTo>
                      <a:pt x="102" y="60"/>
                    </a:lnTo>
                    <a:lnTo>
                      <a:pt x="102" y="60"/>
                    </a:lnTo>
                    <a:lnTo>
                      <a:pt x="102" y="64"/>
                    </a:lnTo>
                    <a:lnTo>
                      <a:pt x="102" y="64"/>
                    </a:lnTo>
                    <a:lnTo>
                      <a:pt x="102" y="68"/>
                    </a:lnTo>
                    <a:lnTo>
                      <a:pt x="102" y="68"/>
                    </a:lnTo>
                    <a:lnTo>
                      <a:pt x="102" y="72"/>
                    </a:lnTo>
                    <a:lnTo>
                      <a:pt x="102" y="72"/>
                    </a:lnTo>
                    <a:lnTo>
                      <a:pt x="102" y="72"/>
                    </a:lnTo>
                    <a:lnTo>
                      <a:pt x="102" y="72"/>
                    </a:lnTo>
                    <a:lnTo>
                      <a:pt x="102" y="76"/>
                    </a:lnTo>
                    <a:lnTo>
                      <a:pt x="102" y="76"/>
                    </a:lnTo>
                    <a:lnTo>
                      <a:pt x="102" y="76"/>
                    </a:lnTo>
                    <a:lnTo>
                      <a:pt x="106" y="76"/>
                    </a:lnTo>
                    <a:lnTo>
                      <a:pt x="106" y="78"/>
                    </a:lnTo>
                    <a:lnTo>
                      <a:pt x="106" y="78"/>
                    </a:lnTo>
                    <a:lnTo>
                      <a:pt x="106" y="78"/>
                    </a:lnTo>
                    <a:lnTo>
                      <a:pt x="106" y="78"/>
                    </a:lnTo>
                    <a:lnTo>
                      <a:pt x="106" y="82"/>
                    </a:lnTo>
                    <a:lnTo>
                      <a:pt x="106" y="82"/>
                    </a:lnTo>
                    <a:lnTo>
                      <a:pt x="106" y="82"/>
                    </a:lnTo>
                    <a:lnTo>
                      <a:pt x="106" y="82"/>
                    </a:lnTo>
                    <a:lnTo>
                      <a:pt x="106" y="82"/>
                    </a:lnTo>
                    <a:lnTo>
                      <a:pt x="110" y="82"/>
                    </a:lnTo>
                    <a:lnTo>
                      <a:pt x="110" y="82"/>
                    </a:lnTo>
                    <a:lnTo>
                      <a:pt x="110" y="82"/>
                    </a:lnTo>
                    <a:lnTo>
                      <a:pt x="110" y="82"/>
                    </a:lnTo>
                    <a:lnTo>
                      <a:pt x="114" y="82"/>
                    </a:lnTo>
                    <a:lnTo>
                      <a:pt x="114" y="82"/>
                    </a:lnTo>
                    <a:lnTo>
                      <a:pt x="114" y="82"/>
                    </a:lnTo>
                    <a:lnTo>
                      <a:pt x="116" y="78"/>
                    </a:lnTo>
                    <a:lnTo>
                      <a:pt x="116" y="78"/>
                    </a:lnTo>
                    <a:lnTo>
                      <a:pt x="120" y="82"/>
                    </a:lnTo>
                    <a:lnTo>
                      <a:pt x="120" y="82"/>
                    </a:lnTo>
                    <a:lnTo>
                      <a:pt x="120" y="82"/>
                    </a:lnTo>
                    <a:lnTo>
                      <a:pt x="120" y="82"/>
                    </a:lnTo>
                    <a:lnTo>
                      <a:pt x="120" y="82"/>
                    </a:lnTo>
                    <a:lnTo>
                      <a:pt x="120" y="86"/>
                    </a:lnTo>
                    <a:lnTo>
                      <a:pt x="120" y="86"/>
                    </a:lnTo>
                    <a:lnTo>
                      <a:pt x="120" y="86"/>
                    </a:lnTo>
                    <a:lnTo>
                      <a:pt x="120" y="86"/>
                    </a:lnTo>
                    <a:lnTo>
                      <a:pt x="120" y="86"/>
                    </a:lnTo>
                    <a:lnTo>
                      <a:pt x="120" y="86"/>
                    </a:lnTo>
                    <a:lnTo>
                      <a:pt x="120" y="90"/>
                    </a:lnTo>
                    <a:lnTo>
                      <a:pt x="120" y="90"/>
                    </a:lnTo>
                    <a:lnTo>
                      <a:pt x="120" y="90"/>
                    </a:lnTo>
                    <a:lnTo>
                      <a:pt x="120" y="90"/>
                    </a:lnTo>
                    <a:lnTo>
                      <a:pt x="120" y="90"/>
                    </a:lnTo>
                    <a:lnTo>
                      <a:pt x="120" y="90"/>
                    </a:lnTo>
                    <a:lnTo>
                      <a:pt x="120" y="94"/>
                    </a:lnTo>
                    <a:lnTo>
                      <a:pt x="120" y="94"/>
                    </a:lnTo>
                    <a:lnTo>
                      <a:pt x="120" y="94"/>
                    </a:lnTo>
                    <a:lnTo>
                      <a:pt x="120" y="94"/>
                    </a:lnTo>
                    <a:lnTo>
                      <a:pt x="120" y="94"/>
                    </a:lnTo>
                    <a:lnTo>
                      <a:pt x="120" y="94"/>
                    </a:lnTo>
                    <a:lnTo>
                      <a:pt x="120" y="98"/>
                    </a:lnTo>
                    <a:lnTo>
                      <a:pt x="120" y="98"/>
                    </a:lnTo>
                    <a:lnTo>
                      <a:pt x="116" y="102"/>
                    </a:lnTo>
                    <a:lnTo>
                      <a:pt x="116" y="102"/>
                    </a:lnTo>
                    <a:lnTo>
                      <a:pt x="116" y="102"/>
                    </a:lnTo>
                    <a:lnTo>
                      <a:pt x="116" y="104"/>
                    </a:lnTo>
                    <a:lnTo>
                      <a:pt x="116" y="104"/>
                    </a:lnTo>
                    <a:lnTo>
                      <a:pt x="116" y="104"/>
                    </a:lnTo>
                    <a:lnTo>
                      <a:pt x="116" y="104"/>
                    </a:lnTo>
                    <a:lnTo>
                      <a:pt x="116" y="104"/>
                    </a:lnTo>
                    <a:lnTo>
                      <a:pt x="116" y="108"/>
                    </a:lnTo>
                    <a:lnTo>
                      <a:pt x="116" y="108"/>
                    </a:lnTo>
                    <a:lnTo>
                      <a:pt x="116" y="108"/>
                    </a:lnTo>
                    <a:lnTo>
                      <a:pt x="116" y="112"/>
                    </a:lnTo>
                    <a:lnTo>
                      <a:pt x="116" y="112"/>
                    </a:lnTo>
                    <a:lnTo>
                      <a:pt x="116" y="116"/>
                    </a:lnTo>
                    <a:lnTo>
                      <a:pt x="116" y="116"/>
                    </a:lnTo>
                    <a:lnTo>
                      <a:pt x="116" y="120"/>
                    </a:lnTo>
                    <a:lnTo>
                      <a:pt x="116" y="120"/>
                    </a:lnTo>
                    <a:lnTo>
                      <a:pt x="116" y="124"/>
                    </a:lnTo>
                    <a:lnTo>
                      <a:pt x="116" y="124"/>
                    </a:lnTo>
                    <a:lnTo>
                      <a:pt x="116" y="124"/>
                    </a:lnTo>
                    <a:lnTo>
                      <a:pt x="116" y="124"/>
                    </a:lnTo>
                    <a:lnTo>
                      <a:pt x="114" y="126"/>
                    </a:lnTo>
                    <a:lnTo>
                      <a:pt x="114" y="130"/>
                    </a:lnTo>
                    <a:lnTo>
                      <a:pt x="114" y="130"/>
                    </a:lnTo>
                    <a:lnTo>
                      <a:pt x="114" y="130"/>
                    </a:lnTo>
                    <a:lnTo>
                      <a:pt x="114" y="130"/>
                    </a:lnTo>
                    <a:lnTo>
                      <a:pt x="114" y="130"/>
                    </a:lnTo>
                    <a:lnTo>
                      <a:pt x="110" y="130"/>
                    </a:lnTo>
                    <a:lnTo>
                      <a:pt x="110" y="130"/>
                    </a:lnTo>
                    <a:lnTo>
                      <a:pt x="110" y="134"/>
                    </a:lnTo>
                    <a:lnTo>
                      <a:pt x="110" y="134"/>
                    </a:lnTo>
                    <a:lnTo>
                      <a:pt x="110" y="134"/>
                    </a:lnTo>
                    <a:lnTo>
                      <a:pt x="110" y="134"/>
                    </a:lnTo>
                    <a:lnTo>
                      <a:pt x="106" y="134"/>
                    </a:lnTo>
                    <a:lnTo>
                      <a:pt x="106" y="134"/>
                    </a:lnTo>
                    <a:lnTo>
                      <a:pt x="106" y="134"/>
                    </a:lnTo>
                    <a:lnTo>
                      <a:pt x="106" y="134"/>
                    </a:lnTo>
                    <a:lnTo>
                      <a:pt x="106" y="134"/>
                    </a:lnTo>
                    <a:lnTo>
                      <a:pt x="102" y="138"/>
                    </a:lnTo>
                    <a:lnTo>
                      <a:pt x="102" y="138"/>
                    </a:lnTo>
                    <a:lnTo>
                      <a:pt x="102" y="142"/>
                    </a:lnTo>
                    <a:lnTo>
                      <a:pt x="102" y="142"/>
                    </a:lnTo>
                    <a:lnTo>
                      <a:pt x="102" y="142"/>
                    </a:lnTo>
                    <a:lnTo>
                      <a:pt x="102" y="142"/>
                    </a:lnTo>
                    <a:lnTo>
                      <a:pt x="102" y="142"/>
                    </a:lnTo>
                    <a:lnTo>
                      <a:pt x="102" y="146"/>
                    </a:lnTo>
                    <a:lnTo>
                      <a:pt x="98" y="146"/>
                    </a:lnTo>
                    <a:lnTo>
                      <a:pt x="98" y="142"/>
                    </a:lnTo>
                    <a:lnTo>
                      <a:pt x="98" y="142"/>
                    </a:lnTo>
                    <a:lnTo>
                      <a:pt x="98" y="142"/>
                    </a:lnTo>
                    <a:lnTo>
                      <a:pt x="98" y="142"/>
                    </a:lnTo>
                    <a:lnTo>
                      <a:pt x="98" y="142"/>
                    </a:lnTo>
                    <a:lnTo>
                      <a:pt x="98" y="142"/>
                    </a:lnTo>
                    <a:lnTo>
                      <a:pt x="94" y="142"/>
                    </a:lnTo>
                    <a:lnTo>
                      <a:pt x="94" y="142"/>
                    </a:lnTo>
                    <a:lnTo>
                      <a:pt x="94" y="142"/>
                    </a:lnTo>
                    <a:lnTo>
                      <a:pt x="94" y="142"/>
                    </a:lnTo>
                    <a:lnTo>
                      <a:pt x="90" y="142"/>
                    </a:lnTo>
                    <a:lnTo>
                      <a:pt x="90" y="146"/>
                    </a:lnTo>
                    <a:lnTo>
                      <a:pt x="90" y="146"/>
                    </a:lnTo>
                    <a:lnTo>
                      <a:pt x="90" y="146"/>
                    </a:lnTo>
                    <a:lnTo>
                      <a:pt x="90" y="146"/>
                    </a:lnTo>
                    <a:lnTo>
                      <a:pt x="90" y="146"/>
                    </a:lnTo>
                    <a:lnTo>
                      <a:pt x="90" y="146"/>
                    </a:lnTo>
                    <a:lnTo>
                      <a:pt x="90" y="146"/>
                    </a:lnTo>
                    <a:lnTo>
                      <a:pt x="90" y="146"/>
                    </a:lnTo>
                    <a:lnTo>
                      <a:pt x="90" y="146"/>
                    </a:lnTo>
                    <a:lnTo>
                      <a:pt x="90" y="146"/>
                    </a:lnTo>
                    <a:lnTo>
                      <a:pt x="90" y="146"/>
                    </a:lnTo>
                    <a:lnTo>
                      <a:pt x="86" y="146"/>
                    </a:lnTo>
                    <a:lnTo>
                      <a:pt x="86" y="146"/>
                    </a:lnTo>
                    <a:lnTo>
                      <a:pt x="86" y="146"/>
                    </a:lnTo>
                    <a:lnTo>
                      <a:pt x="86" y="146"/>
                    </a:lnTo>
                    <a:lnTo>
                      <a:pt x="86" y="146"/>
                    </a:lnTo>
                    <a:lnTo>
                      <a:pt x="86" y="146"/>
                    </a:lnTo>
                    <a:lnTo>
                      <a:pt x="86" y="146"/>
                    </a:lnTo>
                    <a:lnTo>
                      <a:pt x="86" y="146"/>
                    </a:lnTo>
                    <a:lnTo>
                      <a:pt x="86" y="146"/>
                    </a:lnTo>
                    <a:lnTo>
                      <a:pt x="84" y="146"/>
                    </a:lnTo>
                    <a:lnTo>
                      <a:pt x="84" y="146"/>
                    </a:lnTo>
                    <a:lnTo>
                      <a:pt x="84" y="146"/>
                    </a:lnTo>
                    <a:lnTo>
                      <a:pt x="84" y="146"/>
                    </a:lnTo>
                    <a:lnTo>
                      <a:pt x="84" y="146"/>
                    </a:lnTo>
                    <a:lnTo>
                      <a:pt x="84" y="146"/>
                    </a:lnTo>
                    <a:lnTo>
                      <a:pt x="84" y="146"/>
                    </a:lnTo>
                    <a:lnTo>
                      <a:pt x="84" y="146"/>
                    </a:lnTo>
                    <a:lnTo>
                      <a:pt x="84" y="146"/>
                    </a:lnTo>
                    <a:lnTo>
                      <a:pt x="80" y="146"/>
                    </a:lnTo>
                    <a:lnTo>
                      <a:pt x="80" y="146"/>
                    </a:lnTo>
                    <a:lnTo>
                      <a:pt x="80" y="146"/>
                    </a:lnTo>
                    <a:lnTo>
                      <a:pt x="80" y="146"/>
                    </a:lnTo>
                    <a:lnTo>
                      <a:pt x="80" y="146"/>
                    </a:lnTo>
                    <a:lnTo>
                      <a:pt x="80" y="146"/>
                    </a:lnTo>
                    <a:lnTo>
                      <a:pt x="80" y="146"/>
                    </a:lnTo>
                    <a:lnTo>
                      <a:pt x="76" y="146"/>
                    </a:lnTo>
                    <a:lnTo>
                      <a:pt x="76" y="146"/>
                    </a:lnTo>
                    <a:lnTo>
                      <a:pt x="76" y="146"/>
                    </a:lnTo>
                    <a:lnTo>
                      <a:pt x="72" y="142"/>
                    </a:lnTo>
                    <a:lnTo>
                      <a:pt x="72" y="142"/>
                    </a:lnTo>
                    <a:lnTo>
                      <a:pt x="72" y="142"/>
                    </a:lnTo>
                    <a:lnTo>
                      <a:pt x="72" y="142"/>
                    </a:lnTo>
                    <a:lnTo>
                      <a:pt x="72" y="142"/>
                    </a:lnTo>
                    <a:lnTo>
                      <a:pt x="72" y="142"/>
                    </a:lnTo>
                    <a:lnTo>
                      <a:pt x="68" y="142"/>
                    </a:lnTo>
                    <a:lnTo>
                      <a:pt x="68" y="142"/>
                    </a:lnTo>
                    <a:lnTo>
                      <a:pt x="64" y="142"/>
                    </a:lnTo>
                    <a:lnTo>
                      <a:pt x="64" y="142"/>
                    </a:lnTo>
                    <a:lnTo>
                      <a:pt x="60" y="142"/>
                    </a:lnTo>
                    <a:lnTo>
                      <a:pt x="60" y="142"/>
                    </a:lnTo>
                    <a:lnTo>
                      <a:pt x="60" y="142"/>
                    </a:lnTo>
                    <a:lnTo>
                      <a:pt x="60" y="142"/>
                    </a:lnTo>
                    <a:lnTo>
                      <a:pt x="60" y="142"/>
                    </a:lnTo>
                    <a:lnTo>
                      <a:pt x="60" y="142"/>
                    </a:lnTo>
                    <a:lnTo>
                      <a:pt x="60" y="142"/>
                    </a:lnTo>
                    <a:lnTo>
                      <a:pt x="56" y="138"/>
                    </a:lnTo>
                    <a:lnTo>
                      <a:pt x="56" y="138"/>
                    </a:lnTo>
                    <a:lnTo>
                      <a:pt x="60" y="138"/>
                    </a:lnTo>
                    <a:lnTo>
                      <a:pt x="60" y="138"/>
                    </a:lnTo>
                    <a:lnTo>
                      <a:pt x="60" y="138"/>
                    </a:lnTo>
                    <a:lnTo>
                      <a:pt x="60" y="134"/>
                    </a:lnTo>
                    <a:lnTo>
                      <a:pt x="60" y="134"/>
                    </a:lnTo>
                    <a:lnTo>
                      <a:pt x="64" y="134"/>
                    </a:lnTo>
                    <a:lnTo>
                      <a:pt x="64" y="134"/>
                    </a:lnTo>
                    <a:lnTo>
                      <a:pt x="64" y="130"/>
                    </a:lnTo>
                    <a:lnTo>
                      <a:pt x="64" y="130"/>
                    </a:lnTo>
                    <a:lnTo>
                      <a:pt x="64" y="126"/>
                    </a:lnTo>
                    <a:lnTo>
                      <a:pt x="64" y="126"/>
                    </a:lnTo>
                    <a:lnTo>
                      <a:pt x="64" y="126"/>
                    </a:lnTo>
                    <a:lnTo>
                      <a:pt x="64" y="124"/>
                    </a:lnTo>
                    <a:lnTo>
                      <a:pt x="64" y="124"/>
                    </a:lnTo>
                    <a:lnTo>
                      <a:pt x="64" y="124"/>
                    </a:lnTo>
                    <a:lnTo>
                      <a:pt x="68" y="120"/>
                    </a:lnTo>
                    <a:lnTo>
                      <a:pt x="68" y="120"/>
                    </a:lnTo>
                    <a:lnTo>
                      <a:pt x="68" y="120"/>
                    </a:lnTo>
                    <a:lnTo>
                      <a:pt x="68" y="120"/>
                    </a:lnTo>
                    <a:lnTo>
                      <a:pt x="68" y="116"/>
                    </a:lnTo>
                    <a:lnTo>
                      <a:pt x="68" y="116"/>
                    </a:lnTo>
                    <a:lnTo>
                      <a:pt x="72" y="116"/>
                    </a:lnTo>
                    <a:lnTo>
                      <a:pt x="72" y="116"/>
                    </a:lnTo>
                    <a:lnTo>
                      <a:pt x="72" y="116"/>
                    </a:lnTo>
                    <a:lnTo>
                      <a:pt x="72" y="112"/>
                    </a:lnTo>
                    <a:lnTo>
                      <a:pt x="76" y="112"/>
                    </a:lnTo>
                    <a:lnTo>
                      <a:pt x="76" y="108"/>
                    </a:lnTo>
                    <a:lnTo>
                      <a:pt x="76" y="108"/>
                    </a:lnTo>
                    <a:lnTo>
                      <a:pt x="72" y="108"/>
                    </a:lnTo>
                    <a:lnTo>
                      <a:pt x="72" y="108"/>
                    </a:lnTo>
                    <a:lnTo>
                      <a:pt x="72" y="104"/>
                    </a:lnTo>
                    <a:lnTo>
                      <a:pt x="72" y="104"/>
                    </a:lnTo>
                    <a:lnTo>
                      <a:pt x="72" y="104"/>
                    </a:lnTo>
                    <a:lnTo>
                      <a:pt x="72" y="10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89" name="Freeform 186">
                <a:extLst>
                  <a:ext uri="{FF2B5EF4-FFF2-40B4-BE49-F238E27FC236}">
                    <a16:creationId xmlns:a16="http://schemas.microsoft.com/office/drawing/2014/main" id="{DFCBA459-EFB2-4C1A-A956-862D4636926A}"/>
                  </a:ext>
                </a:extLst>
              </p:cNvPr>
              <p:cNvSpPr>
                <a:spLocks/>
              </p:cNvSpPr>
              <p:nvPr/>
            </p:nvSpPr>
            <p:spPr bwMode="auto">
              <a:xfrm>
                <a:off x="2565400" y="4562543"/>
                <a:ext cx="285750" cy="498475"/>
              </a:xfrm>
              <a:custGeom>
                <a:avLst/>
                <a:gdLst>
                  <a:gd name="T0" fmla="*/ 166 w 180"/>
                  <a:gd name="T1" fmla="*/ 310 h 314"/>
                  <a:gd name="T2" fmla="*/ 154 w 180"/>
                  <a:gd name="T3" fmla="*/ 310 h 314"/>
                  <a:gd name="T4" fmla="*/ 142 w 180"/>
                  <a:gd name="T5" fmla="*/ 298 h 314"/>
                  <a:gd name="T6" fmla="*/ 132 w 180"/>
                  <a:gd name="T7" fmla="*/ 290 h 314"/>
                  <a:gd name="T8" fmla="*/ 120 w 180"/>
                  <a:gd name="T9" fmla="*/ 284 h 314"/>
                  <a:gd name="T10" fmla="*/ 106 w 180"/>
                  <a:gd name="T11" fmla="*/ 276 h 314"/>
                  <a:gd name="T12" fmla="*/ 94 w 180"/>
                  <a:gd name="T13" fmla="*/ 264 h 314"/>
                  <a:gd name="T14" fmla="*/ 82 w 180"/>
                  <a:gd name="T15" fmla="*/ 254 h 314"/>
                  <a:gd name="T16" fmla="*/ 76 w 180"/>
                  <a:gd name="T17" fmla="*/ 238 h 314"/>
                  <a:gd name="T18" fmla="*/ 76 w 180"/>
                  <a:gd name="T19" fmla="*/ 230 h 314"/>
                  <a:gd name="T20" fmla="*/ 68 w 180"/>
                  <a:gd name="T21" fmla="*/ 212 h 314"/>
                  <a:gd name="T22" fmla="*/ 60 w 180"/>
                  <a:gd name="T23" fmla="*/ 200 h 314"/>
                  <a:gd name="T24" fmla="*/ 54 w 180"/>
                  <a:gd name="T25" fmla="*/ 186 h 314"/>
                  <a:gd name="T26" fmla="*/ 46 w 180"/>
                  <a:gd name="T27" fmla="*/ 168 h 314"/>
                  <a:gd name="T28" fmla="*/ 38 w 180"/>
                  <a:gd name="T29" fmla="*/ 152 h 314"/>
                  <a:gd name="T30" fmla="*/ 34 w 180"/>
                  <a:gd name="T31" fmla="*/ 138 h 314"/>
                  <a:gd name="T32" fmla="*/ 26 w 180"/>
                  <a:gd name="T33" fmla="*/ 126 h 314"/>
                  <a:gd name="T34" fmla="*/ 20 w 180"/>
                  <a:gd name="T35" fmla="*/ 114 h 314"/>
                  <a:gd name="T36" fmla="*/ 12 w 180"/>
                  <a:gd name="T37" fmla="*/ 104 h 314"/>
                  <a:gd name="T38" fmla="*/ 8 w 180"/>
                  <a:gd name="T39" fmla="*/ 96 h 314"/>
                  <a:gd name="T40" fmla="*/ 4 w 180"/>
                  <a:gd name="T41" fmla="*/ 82 h 314"/>
                  <a:gd name="T42" fmla="*/ 4 w 180"/>
                  <a:gd name="T43" fmla="*/ 66 h 314"/>
                  <a:gd name="T44" fmla="*/ 16 w 180"/>
                  <a:gd name="T45" fmla="*/ 56 h 314"/>
                  <a:gd name="T46" fmla="*/ 16 w 180"/>
                  <a:gd name="T47" fmla="*/ 74 h 314"/>
                  <a:gd name="T48" fmla="*/ 26 w 180"/>
                  <a:gd name="T49" fmla="*/ 74 h 314"/>
                  <a:gd name="T50" fmla="*/ 38 w 180"/>
                  <a:gd name="T51" fmla="*/ 78 h 314"/>
                  <a:gd name="T52" fmla="*/ 42 w 180"/>
                  <a:gd name="T53" fmla="*/ 70 h 314"/>
                  <a:gd name="T54" fmla="*/ 46 w 180"/>
                  <a:gd name="T55" fmla="*/ 56 h 314"/>
                  <a:gd name="T56" fmla="*/ 50 w 180"/>
                  <a:gd name="T57" fmla="*/ 48 h 314"/>
                  <a:gd name="T58" fmla="*/ 68 w 180"/>
                  <a:gd name="T59" fmla="*/ 42 h 314"/>
                  <a:gd name="T60" fmla="*/ 82 w 180"/>
                  <a:gd name="T61" fmla="*/ 26 h 314"/>
                  <a:gd name="T62" fmla="*/ 86 w 180"/>
                  <a:gd name="T63" fmla="*/ 12 h 314"/>
                  <a:gd name="T64" fmla="*/ 90 w 180"/>
                  <a:gd name="T65" fmla="*/ 0 h 314"/>
                  <a:gd name="T66" fmla="*/ 98 w 180"/>
                  <a:gd name="T67" fmla="*/ 4 h 314"/>
                  <a:gd name="T68" fmla="*/ 110 w 180"/>
                  <a:gd name="T69" fmla="*/ 18 h 314"/>
                  <a:gd name="T70" fmla="*/ 120 w 180"/>
                  <a:gd name="T71" fmla="*/ 30 h 314"/>
                  <a:gd name="T72" fmla="*/ 120 w 180"/>
                  <a:gd name="T73" fmla="*/ 42 h 314"/>
                  <a:gd name="T74" fmla="*/ 132 w 180"/>
                  <a:gd name="T75" fmla="*/ 42 h 314"/>
                  <a:gd name="T76" fmla="*/ 142 w 180"/>
                  <a:gd name="T77" fmla="*/ 38 h 314"/>
                  <a:gd name="T78" fmla="*/ 158 w 180"/>
                  <a:gd name="T79" fmla="*/ 42 h 314"/>
                  <a:gd name="T80" fmla="*/ 154 w 180"/>
                  <a:gd name="T81" fmla="*/ 62 h 314"/>
                  <a:gd name="T82" fmla="*/ 162 w 180"/>
                  <a:gd name="T83" fmla="*/ 70 h 314"/>
                  <a:gd name="T84" fmla="*/ 150 w 180"/>
                  <a:gd name="T85" fmla="*/ 70 h 314"/>
                  <a:gd name="T86" fmla="*/ 140 w 180"/>
                  <a:gd name="T87" fmla="*/ 74 h 314"/>
                  <a:gd name="T88" fmla="*/ 128 w 180"/>
                  <a:gd name="T89" fmla="*/ 82 h 314"/>
                  <a:gd name="T90" fmla="*/ 120 w 180"/>
                  <a:gd name="T91" fmla="*/ 96 h 314"/>
                  <a:gd name="T92" fmla="*/ 116 w 180"/>
                  <a:gd name="T93" fmla="*/ 108 h 314"/>
                  <a:gd name="T94" fmla="*/ 110 w 180"/>
                  <a:gd name="T95" fmla="*/ 122 h 314"/>
                  <a:gd name="T96" fmla="*/ 112 w 180"/>
                  <a:gd name="T97" fmla="*/ 134 h 314"/>
                  <a:gd name="T98" fmla="*/ 120 w 180"/>
                  <a:gd name="T99" fmla="*/ 148 h 314"/>
                  <a:gd name="T100" fmla="*/ 120 w 180"/>
                  <a:gd name="T101" fmla="*/ 160 h 314"/>
                  <a:gd name="T102" fmla="*/ 132 w 180"/>
                  <a:gd name="T103" fmla="*/ 168 h 314"/>
                  <a:gd name="T104" fmla="*/ 150 w 180"/>
                  <a:gd name="T105" fmla="*/ 168 h 314"/>
                  <a:gd name="T106" fmla="*/ 154 w 180"/>
                  <a:gd name="T107" fmla="*/ 172 h 314"/>
                  <a:gd name="T108" fmla="*/ 158 w 180"/>
                  <a:gd name="T109" fmla="*/ 186 h 314"/>
                  <a:gd name="T110" fmla="*/ 172 w 180"/>
                  <a:gd name="T111" fmla="*/ 194 h 314"/>
                  <a:gd name="T112" fmla="*/ 180 w 180"/>
                  <a:gd name="T113" fmla="*/ 208 h 314"/>
                  <a:gd name="T114" fmla="*/ 176 w 180"/>
                  <a:gd name="T115" fmla="*/ 224 h 314"/>
                  <a:gd name="T116" fmla="*/ 180 w 180"/>
                  <a:gd name="T117" fmla="*/ 238 h 314"/>
                  <a:gd name="T118" fmla="*/ 172 w 180"/>
                  <a:gd name="T119" fmla="*/ 254 h 314"/>
                  <a:gd name="T120" fmla="*/ 172 w 180"/>
                  <a:gd name="T121" fmla="*/ 264 h 314"/>
                  <a:gd name="T122" fmla="*/ 176 w 180"/>
                  <a:gd name="T123" fmla="*/ 280 h 314"/>
                  <a:gd name="T124" fmla="*/ 168 w 180"/>
                  <a:gd name="T125" fmla="*/ 29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14">
                    <a:moveTo>
                      <a:pt x="168" y="298"/>
                    </a:moveTo>
                    <a:lnTo>
                      <a:pt x="168" y="302"/>
                    </a:lnTo>
                    <a:lnTo>
                      <a:pt x="166" y="302"/>
                    </a:lnTo>
                    <a:lnTo>
                      <a:pt x="166" y="306"/>
                    </a:lnTo>
                    <a:lnTo>
                      <a:pt x="166" y="310"/>
                    </a:lnTo>
                    <a:lnTo>
                      <a:pt x="166" y="314"/>
                    </a:lnTo>
                    <a:lnTo>
                      <a:pt x="162" y="314"/>
                    </a:lnTo>
                    <a:lnTo>
                      <a:pt x="158" y="314"/>
                    </a:lnTo>
                    <a:lnTo>
                      <a:pt x="154" y="314"/>
                    </a:lnTo>
                    <a:lnTo>
                      <a:pt x="154" y="310"/>
                    </a:lnTo>
                    <a:lnTo>
                      <a:pt x="150" y="310"/>
                    </a:lnTo>
                    <a:lnTo>
                      <a:pt x="150" y="306"/>
                    </a:lnTo>
                    <a:lnTo>
                      <a:pt x="146" y="306"/>
                    </a:lnTo>
                    <a:lnTo>
                      <a:pt x="142" y="302"/>
                    </a:lnTo>
                    <a:lnTo>
                      <a:pt x="142" y="298"/>
                    </a:lnTo>
                    <a:lnTo>
                      <a:pt x="142" y="294"/>
                    </a:lnTo>
                    <a:lnTo>
                      <a:pt x="140" y="294"/>
                    </a:lnTo>
                    <a:lnTo>
                      <a:pt x="136" y="294"/>
                    </a:lnTo>
                    <a:lnTo>
                      <a:pt x="136" y="290"/>
                    </a:lnTo>
                    <a:lnTo>
                      <a:pt x="132" y="290"/>
                    </a:lnTo>
                    <a:lnTo>
                      <a:pt x="132" y="286"/>
                    </a:lnTo>
                    <a:lnTo>
                      <a:pt x="128" y="286"/>
                    </a:lnTo>
                    <a:lnTo>
                      <a:pt x="128" y="284"/>
                    </a:lnTo>
                    <a:lnTo>
                      <a:pt x="124" y="284"/>
                    </a:lnTo>
                    <a:lnTo>
                      <a:pt x="120" y="284"/>
                    </a:lnTo>
                    <a:lnTo>
                      <a:pt x="116" y="280"/>
                    </a:lnTo>
                    <a:lnTo>
                      <a:pt x="112" y="280"/>
                    </a:lnTo>
                    <a:lnTo>
                      <a:pt x="112" y="276"/>
                    </a:lnTo>
                    <a:lnTo>
                      <a:pt x="110" y="276"/>
                    </a:lnTo>
                    <a:lnTo>
                      <a:pt x="106" y="276"/>
                    </a:lnTo>
                    <a:lnTo>
                      <a:pt x="106" y="272"/>
                    </a:lnTo>
                    <a:lnTo>
                      <a:pt x="102" y="272"/>
                    </a:lnTo>
                    <a:lnTo>
                      <a:pt x="102" y="268"/>
                    </a:lnTo>
                    <a:lnTo>
                      <a:pt x="98" y="268"/>
                    </a:lnTo>
                    <a:lnTo>
                      <a:pt x="94" y="264"/>
                    </a:lnTo>
                    <a:lnTo>
                      <a:pt x="90" y="264"/>
                    </a:lnTo>
                    <a:lnTo>
                      <a:pt x="90" y="260"/>
                    </a:lnTo>
                    <a:lnTo>
                      <a:pt x="86" y="260"/>
                    </a:lnTo>
                    <a:lnTo>
                      <a:pt x="86" y="256"/>
                    </a:lnTo>
                    <a:lnTo>
                      <a:pt x="82" y="254"/>
                    </a:lnTo>
                    <a:lnTo>
                      <a:pt x="80" y="250"/>
                    </a:lnTo>
                    <a:lnTo>
                      <a:pt x="80" y="246"/>
                    </a:lnTo>
                    <a:lnTo>
                      <a:pt x="76" y="246"/>
                    </a:lnTo>
                    <a:lnTo>
                      <a:pt x="76" y="242"/>
                    </a:lnTo>
                    <a:lnTo>
                      <a:pt x="76" y="238"/>
                    </a:lnTo>
                    <a:lnTo>
                      <a:pt x="72" y="234"/>
                    </a:lnTo>
                    <a:lnTo>
                      <a:pt x="72" y="238"/>
                    </a:lnTo>
                    <a:lnTo>
                      <a:pt x="72" y="234"/>
                    </a:lnTo>
                    <a:lnTo>
                      <a:pt x="76" y="234"/>
                    </a:lnTo>
                    <a:lnTo>
                      <a:pt x="76" y="230"/>
                    </a:lnTo>
                    <a:lnTo>
                      <a:pt x="76" y="228"/>
                    </a:lnTo>
                    <a:lnTo>
                      <a:pt x="72" y="224"/>
                    </a:lnTo>
                    <a:lnTo>
                      <a:pt x="72" y="220"/>
                    </a:lnTo>
                    <a:lnTo>
                      <a:pt x="68" y="216"/>
                    </a:lnTo>
                    <a:lnTo>
                      <a:pt x="68" y="212"/>
                    </a:lnTo>
                    <a:lnTo>
                      <a:pt x="68" y="208"/>
                    </a:lnTo>
                    <a:lnTo>
                      <a:pt x="64" y="208"/>
                    </a:lnTo>
                    <a:lnTo>
                      <a:pt x="64" y="204"/>
                    </a:lnTo>
                    <a:lnTo>
                      <a:pt x="60" y="204"/>
                    </a:lnTo>
                    <a:lnTo>
                      <a:pt x="60" y="200"/>
                    </a:lnTo>
                    <a:lnTo>
                      <a:pt x="60" y="198"/>
                    </a:lnTo>
                    <a:lnTo>
                      <a:pt x="60" y="194"/>
                    </a:lnTo>
                    <a:lnTo>
                      <a:pt x="56" y="194"/>
                    </a:lnTo>
                    <a:lnTo>
                      <a:pt x="54" y="190"/>
                    </a:lnTo>
                    <a:lnTo>
                      <a:pt x="54" y="186"/>
                    </a:lnTo>
                    <a:lnTo>
                      <a:pt x="54" y="182"/>
                    </a:lnTo>
                    <a:lnTo>
                      <a:pt x="50" y="178"/>
                    </a:lnTo>
                    <a:lnTo>
                      <a:pt x="50" y="174"/>
                    </a:lnTo>
                    <a:lnTo>
                      <a:pt x="46" y="172"/>
                    </a:lnTo>
                    <a:lnTo>
                      <a:pt x="46" y="168"/>
                    </a:lnTo>
                    <a:lnTo>
                      <a:pt x="46" y="164"/>
                    </a:lnTo>
                    <a:lnTo>
                      <a:pt x="42" y="160"/>
                    </a:lnTo>
                    <a:lnTo>
                      <a:pt x="42" y="156"/>
                    </a:lnTo>
                    <a:lnTo>
                      <a:pt x="42" y="152"/>
                    </a:lnTo>
                    <a:lnTo>
                      <a:pt x="38" y="152"/>
                    </a:lnTo>
                    <a:lnTo>
                      <a:pt x="38" y="148"/>
                    </a:lnTo>
                    <a:lnTo>
                      <a:pt x="38" y="144"/>
                    </a:lnTo>
                    <a:lnTo>
                      <a:pt x="34" y="142"/>
                    </a:lnTo>
                    <a:lnTo>
                      <a:pt x="38" y="142"/>
                    </a:lnTo>
                    <a:lnTo>
                      <a:pt x="34" y="138"/>
                    </a:lnTo>
                    <a:lnTo>
                      <a:pt x="34" y="134"/>
                    </a:lnTo>
                    <a:lnTo>
                      <a:pt x="30" y="134"/>
                    </a:lnTo>
                    <a:lnTo>
                      <a:pt x="30" y="130"/>
                    </a:lnTo>
                    <a:lnTo>
                      <a:pt x="26" y="130"/>
                    </a:lnTo>
                    <a:lnTo>
                      <a:pt x="26" y="126"/>
                    </a:lnTo>
                    <a:lnTo>
                      <a:pt x="26" y="122"/>
                    </a:lnTo>
                    <a:lnTo>
                      <a:pt x="26" y="118"/>
                    </a:lnTo>
                    <a:lnTo>
                      <a:pt x="24" y="118"/>
                    </a:lnTo>
                    <a:lnTo>
                      <a:pt x="24" y="114"/>
                    </a:lnTo>
                    <a:lnTo>
                      <a:pt x="20" y="114"/>
                    </a:lnTo>
                    <a:lnTo>
                      <a:pt x="20" y="112"/>
                    </a:lnTo>
                    <a:lnTo>
                      <a:pt x="16" y="112"/>
                    </a:lnTo>
                    <a:lnTo>
                      <a:pt x="16" y="108"/>
                    </a:lnTo>
                    <a:lnTo>
                      <a:pt x="12" y="108"/>
                    </a:lnTo>
                    <a:lnTo>
                      <a:pt x="12" y="104"/>
                    </a:lnTo>
                    <a:lnTo>
                      <a:pt x="8" y="104"/>
                    </a:lnTo>
                    <a:lnTo>
                      <a:pt x="4" y="104"/>
                    </a:lnTo>
                    <a:lnTo>
                      <a:pt x="4" y="100"/>
                    </a:lnTo>
                    <a:lnTo>
                      <a:pt x="4" y="96"/>
                    </a:lnTo>
                    <a:lnTo>
                      <a:pt x="8" y="96"/>
                    </a:lnTo>
                    <a:lnTo>
                      <a:pt x="8" y="92"/>
                    </a:lnTo>
                    <a:lnTo>
                      <a:pt x="8" y="88"/>
                    </a:lnTo>
                    <a:lnTo>
                      <a:pt x="4" y="88"/>
                    </a:lnTo>
                    <a:lnTo>
                      <a:pt x="4" y="86"/>
                    </a:lnTo>
                    <a:lnTo>
                      <a:pt x="4" y="82"/>
                    </a:lnTo>
                    <a:lnTo>
                      <a:pt x="0" y="78"/>
                    </a:lnTo>
                    <a:lnTo>
                      <a:pt x="0" y="74"/>
                    </a:lnTo>
                    <a:lnTo>
                      <a:pt x="4" y="74"/>
                    </a:lnTo>
                    <a:lnTo>
                      <a:pt x="4" y="70"/>
                    </a:lnTo>
                    <a:lnTo>
                      <a:pt x="4" y="66"/>
                    </a:lnTo>
                    <a:lnTo>
                      <a:pt x="8" y="66"/>
                    </a:lnTo>
                    <a:lnTo>
                      <a:pt x="8" y="62"/>
                    </a:lnTo>
                    <a:lnTo>
                      <a:pt x="12" y="58"/>
                    </a:lnTo>
                    <a:lnTo>
                      <a:pt x="16" y="58"/>
                    </a:lnTo>
                    <a:lnTo>
                      <a:pt x="16" y="56"/>
                    </a:lnTo>
                    <a:lnTo>
                      <a:pt x="20" y="58"/>
                    </a:lnTo>
                    <a:lnTo>
                      <a:pt x="20" y="62"/>
                    </a:lnTo>
                    <a:lnTo>
                      <a:pt x="16" y="66"/>
                    </a:lnTo>
                    <a:lnTo>
                      <a:pt x="16" y="70"/>
                    </a:lnTo>
                    <a:lnTo>
                      <a:pt x="16" y="74"/>
                    </a:lnTo>
                    <a:lnTo>
                      <a:pt x="20" y="74"/>
                    </a:lnTo>
                    <a:lnTo>
                      <a:pt x="20" y="70"/>
                    </a:lnTo>
                    <a:lnTo>
                      <a:pt x="20" y="74"/>
                    </a:lnTo>
                    <a:lnTo>
                      <a:pt x="24" y="74"/>
                    </a:lnTo>
                    <a:lnTo>
                      <a:pt x="26" y="74"/>
                    </a:lnTo>
                    <a:lnTo>
                      <a:pt x="26" y="78"/>
                    </a:lnTo>
                    <a:lnTo>
                      <a:pt x="30" y="78"/>
                    </a:lnTo>
                    <a:lnTo>
                      <a:pt x="30" y="82"/>
                    </a:lnTo>
                    <a:lnTo>
                      <a:pt x="34" y="82"/>
                    </a:lnTo>
                    <a:lnTo>
                      <a:pt x="38" y="78"/>
                    </a:lnTo>
                    <a:lnTo>
                      <a:pt x="38" y="74"/>
                    </a:lnTo>
                    <a:lnTo>
                      <a:pt x="42" y="74"/>
                    </a:lnTo>
                    <a:lnTo>
                      <a:pt x="38" y="74"/>
                    </a:lnTo>
                    <a:lnTo>
                      <a:pt x="38" y="70"/>
                    </a:lnTo>
                    <a:lnTo>
                      <a:pt x="42" y="70"/>
                    </a:lnTo>
                    <a:lnTo>
                      <a:pt x="42" y="66"/>
                    </a:lnTo>
                    <a:lnTo>
                      <a:pt x="42" y="62"/>
                    </a:lnTo>
                    <a:lnTo>
                      <a:pt x="46" y="62"/>
                    </a:lnTo>
                    <a:lnTo>
                      <a:pt x="46" y="58"/>
                    </a:lnTo>
                    <a:lnTo>
                      <a:pt x="46" y="56"/>
                    </a:lnTo>
                    <a:lnTo>
                      <a:pt x="46" y="58"/>
                    </a:lnTo>
                    <a:lnTo>
                      <a:pt x="46" y="56"/>
                    </a:lnTo>
                    <a:lnTo>
                      <a:pt x="50" y="56"/>
                    </a:lnTo>
                    <a:lnTo>
                      <a:pt x="50" y="52"/>
                    </a:lnTo>
                    <a:lnTo>
                      <a:pt x="50" y="48"/>
                    </a:lnTo>
                    <a:lnTo>
                      <a:pt x="54" y="48"/>
                    </a:lnTo>
                    <a:lnTo>
                      <a:pt x="56" y="48"/>
                    </a:lnTo>
                    <a:lnTo>
                      <a:pt x="60" y="44"/>
                    </a:lnTo>
                    <a:lnTo>
                      <a:pt x="64" y="44"/>
                    </a:lnTo>
                    <a:lnTo>
                      <a:pt x="68" y="42"/>
                    </a:lnTo>
                    <a:lnTo>
                      <a:pt x="72" y="38"/>
                    </a:lnTo>
                    <a:lnTo>
                      <a:pt x="76" y="34"/>
                    </a:lnTo>
                    <a:lnTo>
                      <a:pt x="80" y="34"/>
                    </a:lnTo>
                    <a:lnTo>
                      <a:pt x="80" y="30"/>
                    </a:lnTo>
                    <a:lnTo>
                      <a:pt x="82" y="26"/>
                    </a:lnTo>
                    <a:lnTo>
                      <a:pt x="82" y="22"/>
                    </a:lnTo>
                    <a:lnTo>
                      <a:pt x="86" y="18"/>
                    </a:lnTo>
                    <a:lnTo>
                      <a:pt x="86" y="16"/>
                    </a:lnTo>
                    <a:lnTo>
                      <a:pt x="90" y="16"/>
                    </a:lnTo>
                    <a:lnTo>
                      <a:pt x="86" y="12"/>
                    </a:lnTo>
                    <a:lnTo>
                      <a:pt x="86" y="8"/>
                    </a:lnTo>
                    <a:lnTo>
                      <a:pt x="86" y="4"/>
                    </a:lnTo>
                    <a:lnTo>
                      <a:pt x="82" y="0"/>
                    </a:lnTo>
                    <a:lnTo>
                      <a:pt x="86" y="0"/>
                    </a:lnTo>
                    <a:lnTo>
                      <a:pt x="90" y="0"/>
                    </a:lnTo>
                    <a:lnTo>
                      <a:pt x="94" y="0"/>
                    </a:lnTo>
                    <a:lnTo>
                      <a:pt x="94" y="4"/>
                    </a:lnTo>
                    <a:lnTo>
                      <a:pt x="94" y="0"/>
                    </a:lnTo>
                    <a:lnTo>
                      <a:pt x="94" y="4"/>
                    </a:lnTo>
                    <a:lnTo>
                      <a:pt x="98" y="4"/>
                    </a:lnTo>
                    <a:lnTo>
                      <a:pt x="102" y="8"/>
                    </a:lnTo>
                    <a:lnTo>
                      <a:pt x="102" y="12"/>
                    </a:lnTo>
                    <a:lnTo>
                      <a:pt x="102" y="16"/>
                    </a:lnTo>
                    <a:lnTo>
                      <a:pt x="106" y="16"/>
                    </a:lnTo>
                    <a:lnTo>
                      <a:pt x="110" y="18"/>
                    </a:lnTo>
                    <a:lnTo>
                      <a:pt x="112" y="22"/>
                    </a:lnTo>
                    <a:lnTo>
                      <a:pt x="112" y="26"/>
                    </a:lnTo>
                    <a:lnTo>
                      <a:pt x="112" y="30"/>
                    </a:lnTo>
                    <a:lnTo>
                      <a:pt x="116" y="30"/>
                    </a:lnTo>
                    <a:lnTo>
                      <a:pt x="120" y="30"/>
                    </a:lnTo>
                    <a:lnTo>
                      <a:pt x="120" y="34"/>
                    </a:lnTo>
                    <a:lnTo>
                      <a:pt x="120" y="38"/>
                    </a:lnTo>
                    <a:lnTo>
                      <a:pt x="116" y="38"/>
                    </a:lnTo>
                    <a:lnTo>
                      <a:pt x="120" y="38"/>
                    </a:lnTo>
                    <a:lnTo>
                      <a:pt x="120" y="42"/>
                    </a:lnTo>
                    <a:lnTo>
                      <a:pt x="120" y="38"/>
                    </a:lnTo>
                    <a:lnTo>
                      <a:pt x="120" y="42"/>
                    </a:lnTo>
                    <a:lnTo>
                      <a:pt x="124" y="42"/>
                    </a:lnTo>
                    <a:lnTo>
                      <a:pt x="128" y="42"/>
                    </a:lnTo>
                    <a:lnTo>
                      <a:pt x="132" y="42"/>
                    </a:lnTo>
                    <a:lnTo>
                      <a:pt x="136" y="42"/>
                    </a:lnTo>
                    <a:lnTo>
                      <a:pt x="136" y="38"/>
                    </a:lnTo>
                    <a:lnTo>
                      <a:pt x="140" y="34"/>
                    </a:lnTo>
                    <a:lnTo>
                      <a:pt x="140" y="38"/>
                    </a:lnTo>
                    <a:lnTo>
                      <a:pt x="142" y="38"/>
                    </a:lnTo>
                    <a:lnTo>
                      <a:pt x="146" y="38"/>
                    </a:lnTo>
                    <a:lnTo>
                      <a:pt x="150" y="38"/>
                    </a:lnTo>
                    <a:lnTo>
                      <a:pt x="154" y="38"/>
                    </a:lnTo>
                    <a:lnTo>
                      <a:pt x="154" y="42"/>
                    </a:lnTo>
                    <a:lnTo>
                      <a:pt x="158" y="42"/>
                    </a:lnTo>
                    <a:lnTo>
                      <a:pt x="162" y="42"/>
                    </a:lnTo>
                    <a:lnTo>
                      <a:pt x="162" y="44"/>
                    </a:lnTo>
                    <a:lnTo>
                      <a:pt x="158" y="56"/>
                    </a:lnTo>
                    <a:lnTo>
                      <a:pt x="154" y="58"/>
                    </a:lnTo>
                    <a:lnTo>
                      <a:pt x="154" y="62"/>
                    </a:lnTo>
                    <a:lnTo>
                      <a:pt x="158" y="62"/>
                    </a:lnTo>
                    <a:lnTo>
                      <a:pt x="162" y="66"/>
                    </a:lnTo>
                    <a:lnTo>
                      <a:pt x="162" y="70"/>
                    </a:lnTo>
                    <a:lnTo>
                      <a:pt x="166" y="70"/>
                    </a:lnTo>
                    <a:lnTo>
                      <a:pt x="162" y="70"/>
                    </a:lnTo>
                    <a:lnTo>
                      <a:pt x="158" y="70"/>
                    </a:lnTo>
                    <a:lnTo>
                      <a:pt x="158" y="66"/>
                    </a:lnTo>
                    <a:lnTo>
                      <a:pt x="158" y="70"/>
                    </a:lnTo>
                    <a:lnTo>
                      <a:pt x="154" y="70"/>
                    </a:lnTo>
                    <a:lnTo>
                      <a:pt x="150" y="70"/>
                    </a:lnTo>
                    <a:lnTo>
                      <a:pt x="150" y="74"/>
                    </a:lnTo>
                    <a:lnTo>
                      <a:pt x="146" y="74"/>
                    </a:lnTo>
                    <a:lnTo>
                      <a:pt x="146" y="70"/>
                    </a:lnTo>
                    <a:lnTo>
                      <a:pt x="142" y="74"/>
                    </a:lnTo>
                    <a:lnTo>
                      <a:pt x="140" y="74"/>
                    </a:lnTo>
                    <a:lnTo>
                      <a:pt x="136" y="74"/>
                    </a:lnTo>
                    <a:lnTo>
                      <a:pt x="136" y="78"/>
                    </a:lnTo>
                    <a:lnTo>
                      <a:pt x="132" y="78"/>
                    </a:lnTo>
                    <a:lnTo>
                      <a:pt x="128" y="78"/>
                    </a:lnTo>
                    <a:lnTo>
                      <a:pt x="128" y="82"/>
                    </a:lnTo>
                    <a:lnTo>
                      <a:pt x="124" y="86"/>
                    </a:lnTo>
                    <a:lnTo>
                      <a:pt x="120" y="86"/>
                    </a:lnTo>
                    <a:lnTo>
                      <a:pt x="120" y="88"/>
                    </a:lnTo>
                    <a:lnTo>
                      <a:pt x="120" y="92"/>
                    </a:lnTo>
                    <a:lnTo>
                      <a:pt x="120" y="96"/>
                    </a:lnTo>
                    <a:lnTo>
                      <a:pt x="116" y="96"/>
                    </a:lnTo>
                    <a:lnTo>
                      <a:pt x="116" y="100"/>
                    </a:lnTo>
                    <a:lnTo>
                      <a:pt x="116" y="104"/>
                    </a:lnTo>
                    <a:lnTo>
                      <a:pt x="120" y="108"/>
                    </a:lnTo>
                    <a:lnTo>
                      <a:pt x="116" y="108"/>
                    </a:lnTo>
                    <a:lnTo>
                      <a:pt x="116" y="112"/>
                    </a:lnTo>
                    <a:lnTo>
                      <a:pt x="112" y="112"/>
                    </a:lnTo>
                    <a:lnTo>
                      <a:pt x="110" y="114"/>
                    </a:lnTo>
                    <a:lnTo>
                      <a:pt x="110" y="118"/>
                    </a:lnTo>
                    <a:lnTo>
                      <a:pt x="110" y="122"/>
                    </a:lnTo>
                    <a:lnTo>
                      <a:pt x="106" y="122"/>
                    </a:lnTo>
                    <a:lnTo>
                      <a:pt x="106" y="126"/>
                    </a:lnTo>
                    <a:lnTo>
                      <a:pt x="110" y="130"/>
                    </a:lnTo>
                    <a:lnTo>
                      <a:pt x="110" y="134"/>
                    </a:lnTo>
                    <a:lnTo>
                      <a:pt x="112" y="134"/>
                    </a:lnTo>
                    <a:lnTo>
                      <a:pt x="112" y="138"/>
                    </a:lnTo>
                    <a:lnTo>
                      <a:pt x="112" y="142"/>
                    </a:lnTo>
                    <a:lnTo>
                      <a:pt x="116" y="144"/>
                    </a:lnTo>
                    <a:lnTo>
                      <a:pt x="116" y="148"/>
                    </a:lnTo>
                    <a:lnTo>
                      <a:pt x="120" y="148"/>
                    </a:lnTo>
                    <a:lnTo>
                      <a:pt x="120" y="152"/>
                    </a:lnTo>
                    <a:lnTo>
                      <a:pt x="120" y="156"/>
                    </a:lnTo>
                    <a:lnTo>
                      <a:pt x="116" y="156"/>
                    </a:lnTo>
                    <a:lnTo>
                      <a:pt x="116" y="160"/>
                    </a:lnTo>
                    <a:lnTo>
                      <a:pt x="120" y="160"/>
                    </a:lnTo>
                    <a:lnTo>
                      <a:pt x="124" y="160"/>
                    </a:lnTo>
                    <a:lnTo>
                      <a:pt x="128" y="160"/>
                    </a:lnTo>
                    <a:lnTo>
                      <a:pt x="132" y="160"/>
                    </a:lnTo>
                    <a:lnTo>
                      <a:pt x="132" y="164"/>
                    </a:lnTo>
                    <a:lnTo>
                      <a:pt x="132" y="168"/>
                    </a:lnTo>
                    <a:lnTo>
                      <a:pt x="136" y="168"/>
                    </a:lnTo>
                    <a:lnTo>
                      <a:pt x="140" y="168"/>
                    </a:lnTo>
                    <a:lnTo>
                      <a:pt x="142" y="168"/>
                    </a:lnTo>
                    <a:lnTo>
                      <a:pt x="146" y="168"/>
                    </a:lnTo>
                    <a:lnTo>
                      <a:pt x="150" y="168"/>
                    </a:lnTo>
                    <a:lnTo>
                      <a:pt x="150" y="164"/>
                    </a:lnTo>
                    <a:lnTo>
                      <a:pt x="154" y="160"/>
                    </a:lnTo>
                    <a:lnTo>
                      <a:pt x="154" y="164"/>
                    </a:lnTo>
                    <a:lnTo>
                      <a:pt x="154" y="168"/>
                    </a:lnTo>
                    <a:lnTo>
                      <a:pt x="154" y="172"/>
                    </a:lnTo>
                    <a:lnTo>
                      <a:pt x="154" y="174"/>
                    </a:lnTo>
                    <a:lnTo>
                      <a:pt x="154" y="178"/>
                    </a:lnTo>
                    <a:lnTo>
                      <a:pt x="154" y="182"/>
                    </a:lnTo>
                    <a:lnTo>
                      <a:pt x="154" y="186"/>
                    </a:lnTo>
                    <a:lnTo>
                      <a:pt x="158" y="186"/>
                    </a:lnTo>
                    <a:lnTo>
                      <a:pt x="162" y="186"/>
                    </a:lnTo>
                    <a:lnTo>
                      <a:pt x="166" y="186"/>
                    </a:lnTo>
                    <a:lnTo>
                      <a:pt x="168" y="186"/>
                    </a:lnTo>
                    <a:lnTo>
                      <a:pt x="172" y="190"/>
                    </a:lnTo>
                    <a:lnTo>
                      <a:pt x="172" y="194"/>
                    </a:lnTo>
                    <a:lnTo>
                      <a:pt x="172" y="198"/>
                    </a:lnTo>
                    <a:lnTo>
                      <a:pt x="176" y="200"/>
                    </a:lnTo>
                    <a:lnTo>
                      <a:pt x="176" y="204"/>
                    </a:lnTo>
                    <a:lnTo>
                      <a:pt x="180" y="204"/>
                    </a:lnTo>
                    <a:lnTo>
                      <a:pt x="180" y="208"/>
                    </a:lnTo>
                    <a:lnTo>
                      <a:pt x="180" y="212"/>
                    </a:lnTo>
                    <a:lnTo>
                      <a:pt x="180" y="216"/>
                    </a:lnTo>
                    <a:lnTo>
                      <a:pt x="176" y="216"/>
                    </a:lnTo>
                    <a:lnTo>
                      <a:pt x="176" y="220"/>
                    </a:lnTo>
                    <a:lnTo>
                      <a:pt x="176" y="224"/>
                    </a:lnTo>
                    <a:lnTo>
                      <a:pt x="176" y="228"/>
                    </a:lnTo>
                    <a:lnTo>
                      <a:pt x="176" y="230"/>
                    </a:lnTo>
                    <a:lnTo>
                      <a:pt x="176" y="234"/>
                    </a:lnTo>
                    <a:lnTo>
                      <a:pt x="176" y="238"/>
                    </a:lnTo>
                    <a:lnTo>
                      <a:pt x="180" y="238"/>
                    </a:lnTo>
                    <a:lnTo>
                      <a:pt x="180" y="242"/>
                    </a:lnTo>
                    <a:lnTo>
                      <a:pt x="176" y="242"/>
                    </a:lnTo>
                    <a:lnTo>
                      <a:pt x="176" y="246"/>
                    </a:lnTo>
                    <a:lnTo>
                      <a:pt x="172" y="250"/>
                    </a:lnTo>
                    <a:lnTo>
                      <a:pt x="172" y="254"/>
                    </a:lnTo>
                    <a:lnTo>
                      <a:pt x="172" y="256"/>
                    </a:lnTo>
                    <a:lnTo>
                      <a:pt x="176" y="256"/>
                    </a:lnTo>
                    <a:lnTo>
                      <a:pt x="176" y="260"/>
                    </a:lnTo>
                    <a:lnTo>
                      <a:pt x="172" y="260"/>
                    </a:lnTo>
                    <a:lnTo>
                      <a:pt x="172" y="264"/>
                    </a:lnTo>
                    <a:lnTo>
                      <a:pt x="172" y="268"/>
                    </a:lnTo>
                    <a:lnTo>
                      <a:pt x="172" y="276"/>
                    </a:lnTo>
                    <a:lnTo>
                      <a:pt x="176" y="276"/>
                    </a:lnTo>
                    <a:lnTo>
                      <a:pt x="180" y="280"/>
                    </a:lnTo>
                    <a:lnTo>
                      <a:pt x="176" y="280"/>
                    </a:lnTo>
                    <a:lnTo>
                      <a:pt x="176" y="284"/>
                    </a:lnTo>
                    <a:lnTo>
                      <a:pt x="176" y="286"/>
                    </a:lnTo>
                    <a:lnTo>
                      <a:pt x="172" y="286"/>
                    </a:lnTo>
                    <a:lnTo>
                      <a:pt x="172" y="290"/>
                    </a:lnTo>
                    <a:lnTo>
                      <a:pt x="168" y="290"/>
                    </a:lnTo>
                    <a:lnTo>
                      <a:pt x="168" y="294"/>
                    </a:lnTo>
                    <a:lnTo>
                      <a:pt x="168" y="298"/>
                    </a:lnTo>
                    <a:lnTo>
                      <a:pt x="168" y="298"/>
                    </a:lnTo>
                    <a:lnTo>
                      <a:pt x="168" y="29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0" name="Freeform 187">
                <a:extLst>
                  <a:ext uri="{FF2B5EF4-FFF2-40B4-BE49-F238E27FC236}">
                    <a16:creationId xmlns:a16="http://schemas.microsoft.com/office/drawing/2014/main" id="{8E9FFBF5-E33B-5F7A-A261-A16DA8EF8F21}"/>
                  </a:ext>
                </a:extLst>
              </p:cNvPr>
              <p:cNvSpPr>
                <a:spLocks/>
              </p:cNvSpPr>
              <p:nvPr/>
            </p:nvSpPr>
            <p:spPr bwMode="auto">
              <a:xfrm>
                <a:off x="3092450" y="4397443"/>
                <a:ext cx="88900" cy="111125"/>
              </a:xfrm>
              <a:custGeom>
                <a:avLst/>
                <a:gdLst>
                  <a:gd name="T0" fmla="*/ 42 w 56"/>
                  <a:gd name="T1" fmla="*/ 4 h 70"/>
                  <a:gd name="T2" fmla="*/ 42 w 56"/>
                  <a:gd name="T3" fmla="*/ 4 h 70"/>
                  <a:gd name="T4" fmla="*/ 42 w 56"/>
                  <a:gd name="T5" fmla="*/ 0 h 70"/>
                  <a:gd name="T6" fmla="*/ 46 w 56"/>
                  <a:gd name="T7" fmla="*/ 0 h 70"/>
                  <a:gd name="T8" fmla="*/ 52 w 56"/>
                  <a:gd name="T9" fmla="*/ 4 h 70"/>
                  <a:gd name="T10" fmla="*/ 56 w 56"/>
                  <a:gd name="T11" fmla="*/ 4 h 70"/>
                  <a:gd name="T12" fmla="*/ 56 w 56"/>
                  <a:gd name="T13" fmla="*/ 6 h 70"/>
                  <a:gd name="T14" fmla="*/ 52 w 56"/>
                  <a:gd name="T15" fmla="*/ 10 h 70"/>
                  <a:gd name="T16" fmla="*/ 52 w 56"/>
                  <a:gd name="T17" fmla="*/ 10 h 70"/>
                  <a:gd name="T18" fmla="*/ 52 w 56"/>
                  <a:gd name="T19" fmla="*/ 14 h 70"/>
                  <a:gd name="T20" fmla="*/ 48 w 56"/>
                  <a:gd name="T21" fmla="*/ 22 h 70"/>
                  <a:gd name="T22" fmla="*/ 48 w 56"/>
                  <a:gd name="T23" fmla="*/ 26 h 70"/>
                  <a:gd name="T24" fmla="*/ 48 w 56"/>
                  <a:gd name="T25" fmla="*/ 26 h 70"/>
                  <a:gd name="T26" fmla="*/ 52 w 56"/>
                  <a:gd name="T27" fmla="*/ 34 h 70"/>
                  <a:gd name="T28" fmla="*/ 56 w 56"/>
                  <a:gd name="T29" fmla="*/ 40 h 70"/>
                  <a:gd name="T30" fmla="*/ 56 w 56"/>
                  <a:gd name="T31" fmla="*/ 44 h 70"/>
                  <a:gd name="T32" fmla="*/ 52 w 56"/>
                  <a:gd name="T33" fmla="*/ 48 h 70"/>
                  <a:gd name="T34" fmla="*/ 52 w 56"/>
                  <a:gd name="T35" fmla="*/ 56 h 70"/>
                  <a:gd name="T36" fmla="*/ 52 w 56"/>
                  <a:gd name="T37" fmla="*/ 56 h 70"/>
                  <a:gd name="T38" fmla="*/ 48 w 56"/>
                  <a:gd name="T39" fmla="*/ 60 h 70"/>
                  <a:gd name="T40" fmla="*/ 46 w 56"/>
                  <a:gd name="T41" fmla="*/ 64 h 70"/>
                  <a:gd name="T42" fmla="*/ 46 w 56"/>
                  <a:gd name="T43" fmla="*/ 60 h 70"/>
                  <a:gd name="T44" fmla="*/ 46 w 56"/>
                  <a:gd name="T45" fmla="*/ 60 h 70"/>
                  <a:gd name="T46" fmla="*/ 34 w 56"/>
                  <a:gd name="T47" fmla="*/ 60 h 70"/>
                  <a:gd name="T48" fmla="*/ 30 w 56"/>
                  <a:gd name="T49" fmla="*/ 60 h 70"/>
                  <a:gd name="T50" fmla="*/ 26 w 56"/>
                  <a:gd name="T51" fmla="*/ 60 h 70"/>
                  <a:gd name="T52" fmla="*/ 30 w 56"/>
                  <a:gd name="T53" fmla="*/ 66 h 70"/>
                  <a:gd name="T54" fmla="*/ 30 w 56"/>
                  <a:gd name="T55" fmla="*/ 70 h 70"/>
                  <a:gd name="T56" fmla="*/ 26 w 56"/>
                  <a:gd name="T57" fmla="*/ 70 h 70"/>
                  <a:gd name="T58" fmla="*/ 22 w 56"/>
                  <a:gd name="T59" fmla="*/ 70 h 70"/>
                  <a:gd name="T60" fmla="*/ 18 w 56"/>
                  <a:gd name="T61" fmla="*/ 66 h 70"/>
                  <a:gd name="T62" fmla="*/ 14 w 56"/>
                  <a:gd name="T63" fmla="*/ 60 h 70"/>
                  <a:gd name="T64" fmla="*/ 12 w 56"/>
                  <a:gd name="T65" fmla="*/ 52 h 70"/>
                  <a:gd name="T66" fmla="*/ 12 w 56"/>
                  <a:gd name="T67" fmla="*/ 48 h 70"/>
                  <a:gd name="T68" fmla="*/ 12 w 56"/>
                  <a:gd name="T69" fmla="*/ 44 h 70"/>
                  <a:gd name="T70" fmla="*/ 4 w 56"/>
                  <a:gd name="T71" fmla="*/ 44 h 70"/>
                  <a:gd name="T72" fmla="*/ 4 w 56"/>
                  <a:gd name="T73" fmla="*/ 40 h 70"/>
                  <a:gd name="T74" fmla="*/ 4 w 56"/>
                  <a:gd name="T75" fmla="*/ 40 h 70"/>
                  <a:gd name="T76" fmla="*/ 0 w 56"/>
                  <a:gd name="T77" fmla="*/ 36 h 70"/>
                  <a:gd name="T78" fmla="*/ 0 w 56"/>
                  <a:gd name="T79" fmla="*/ 36 h 70"/>
                  <a:gd name="T80" fmla="*/ 0 w 56"/>
                  <a:gd name="T81" fmla="*/ 30 h 70"/>
                  <a:gd name="T82" fmla="*/ 0 w 56"/>
                  <a:gd name="T83" fmla="*/ 30 h 70"/>
                  <a:gd name="T84" fmla="*/ 0 w 56"/>
                  <a:gd name="T85" fmla="*/ 22 h 70"/>
                  <a:gd name="T86" fmla="*/ 0 w 56"/>
                  <a:gd name="T87" fmla="*/ 22 h 70"/>
                  <a:gd name="T88" fmla="*/ 4 w 56"/>
                  <a:gd name="T89" fmla="*/ 18 h 70"/>
                  <a:gd name="T90" fmla="*/ 8 w 56"/>
                  <a:gd name="T91" fmla="*/ 18 h 70"/>
                  <a:gd name="T92" fmla="*/ 12 w 56"/>
                  <a:gd name="T93" fmla="*/ 14 h 70"/>
                  <a:gd name="T94" fmla="*/ 12 w 56"/>
                  <a:gd name="T95" fmla="*/ 14 h 70"/>
                  <a:gd name="T96" fmla="*/ 8 w 56"/>
                  <a:gd name="T97" fmla="*/ 10 h 70"/>
                  <a:gd name="T98" fmla="*/ 12 w 56"/>
                  <a:gd name="T99" fmla="*/ 6 h 70"/>
                  <a:gd name="T100" fmla="*/ 12 w 56"/>
                  <a:gd name="T101" fmla="*/ 4 h 70"/>
                  <a:gd name="T102" fmla="*/ 18 w 56"/>
                  <a:gd name="T103" fmla="*/ 0 h 70"/>
                  <a:gd name="T104" fmla="*/ 26 w 56"/>
                  <a:gd name="T105" fmla="*/ 0 h 70"/>
                  <a:gd name="T106" fmla="*/ 30 w 56"/>
                  <a:gd name="T107" fmla="*/ 4 h 70"/>
                  <a:gd name="T108" fmla="*/ 30 w 56"/>
                  <a:gd name="T109" fmla="*/ 4 h 70"/>
                  <a:gd name="T110" fmla="*/ 30 w 56"/>
                  <a:gd name="T111" fmla="*/ 0 h 70"/>
                  <a:gd name="T112" fmla="*/ 38 w 56"/>
                  <a:gd name="T113" fmla="*/ 0 h 70"/>
                  <a:gd name="T114" fmla="*/ 38 w 56"/>
                  <a:gd name="T115" fmla="*/ 0 h 70"/>
                  <a:gd name="T116" fmla="*/ 42 w 56"/>
                  <a:gd name="T117"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70">
                    <a:moveTo>
                      <a:pt x="42" y="4"/>
                    </a:moveTo>
                    <a:lnTo>
                      <a:pt x="42" y="4"/>
                    </a:lnTo>
                    <a:lnTo>
                      <a:pt x="42" y="4"/>
                    </a:lnTo>
                    <a:lnTo>
                      <a:pt x="42" y="4"/>
                    </a:lnTo>
                    <a:lnTo>
                      <a:pt x="46" y="4"/>
                    </a:lnTo>
                    <a:lnTo>
                      <a:pt x="46" y="4"/>
                    </a:lnTo>
                    <a:lnTo>
                      <a:pt x="42" y="4"/>
                    </a:lnTo>
                    <a:lnTo>
                      <a:pt x="42" y="4"/>
                    </a:lnTo>
                    <a:lnTo>
                      <a:pt x="42" y="0"/>
                    </a:lnTo>
                    <a:lnTo>
                      <a:pt x="42" y="0"/>
                    </a:lnTo>
                    <a:lnTo>
                      <a:pt x="42" y="0"/>
                    </a:lnTo>
                    <a:lnTo>
                      <a:pt x="42" y="0"/>
                    </a:lnTo>
                    <a:lnTo>
                      <a:pt x="42" y="0"/>
                    </a:lnTo>
                    <a:lnTo>
                      <a:pt x="46" y="0"/>
                    </a:lnTo>
                    <a:lnTo>
                      <a:pt x="46" y="0"/>
                    </a:lnTo>
                    <a:lnTo>
                      <a:pt x="46" y="0"/>
                    </a:lnTo>
                    <a:lnTo>
                      <a:pt x="48" y="0"/>
                    </a:lnTo>
                    <a:lnTo>
                      <a:pt x="52" y="0"/>
                    </a:lnTo>
                    <a:lnTo>
                      <a:pt x="52" y="0"/>
                    </a:lnTo>
                    <a:lnTo>
                      <a:pt x="52" y="4"/>
                    </a:lnTo>
                    <a:lnTo>
                      <a:pt x="52" y="4"/>
                    </a:lnTo>
                    <a:lnTo>
                      <a:pt x="56" y="4"/>
                    </a:lnTo>
                    <a:lnTo>
                      <a:pt x="56" y="4"/>
                    </a:lnTo>
                    <a:lnTo>
                      <a:pt x="56" y="4"/>
                    </a:lnTo>
                    <a:lnTo>
                      <a:pt x="56" y="6"/>
                    </a:lnTo>
                    <a:lnTo>
                      <a:pt x="56" y="6"/>
                    </a:lnTo>
                    <a:lnTo>
                      <a:pt x="56" y="6"/>
                    </a:lnTo>
                    <a:lnTo>
                      <a:pt x="56" y="6"/>
                    </a:lnTo>
                    <a:lnTo>
                      <a:pt x="56" y="6"/>
                    </a:lnTo>
                    <a:lnTo>
                      <a:pt x="56" y="10"/>
                    </a:lnTo>
                    <a:lnTo>
                      <a:pt x="56" y="10"/>
                    </a:lnTo>
                    <a:lnTo>
                      <a:pt x="52" y="10"/>
                    </a:lnTo>
                    <a:lnTo>
                      <a:pt x="52" y="10"/>
                    </a:lnTo>
                    <a:lnTo>
                      <a:pt x="52" y="10"/>
                    </a:lnTo>
                    <a:lnTo>
                      <a:pt x="52" y="10"/>
                    </a:lnTo>
                    <a:lnTo>
                      <a:pt x="52" y="10"/>
                    </a:lnTo>
                    <a:lnTo>
                      <a:pt x="52" y="14"/>
                    </a:lnTo>
                    <a:lnTo>
                      <a:pt x="52" y="14"/>
                    </a:lnTo>
                    <a:lnTo>
                      <a:pt x="52" y="14"/>
                    </a:lnTo>
                    <a:lnTo>
                      <a:pt x="52" y="14"/>
                    </a:lnTo>
                    <a:lnTo>
                      <a:pt x="48" y="14"/>
                    </a:lnTo>
                    <a:lnTo>
                      <a:pt x="48" y="18"/>
                    </a:lnTo>
                    <a:lnTo>
                      <a:pt x="48" y="18"/>
                    </a:lnTo>
                    <a:lnTo>
                      <a:pt x="48" y="22"/>
                    </a:lnTo>
                    <a:lnTo>
                      <a:pt x="48" y="22"/>
                    </a:lnTo>
                    <a:lnTo>
                      <a:pt x="48" y="22"/>
                    </a:lnTo>
                    <a:lnTo>
                      <a:pt x="48" y="22"/>
                    </a:lnTo>
                    <a:lnTo>
                      <a:pt x="48" y="26"/>
                    </a:lnTo>
                    <a:lnTo>
                      <a:pt x="48" y="26"/>
                    </a:lnTo>
                    <a:lnTo>
                      <a:pt x="48" y="26"/>
                    </a:lnTo>
                    <a:lnTo>
                      <a:pt x="48" y="26"/>
                    </a:lnTo>
                    <a:lnTo>
                      <a:pt x="48" y="26"/>
                    </a:lnTo>
                    <a:lnTo>
                      <a:pt x="52" y="30"/>
                    </a:lnTo>
                    <a:lnTo>
                      <a:pt x="52" y="30"/>
                    </a:lnTo>
                    <a:lnTo>
                      <a:pt x="52" y="34"/>
                    </a:lnTo>
                    <a:lnTo>
                      <a:pt x="52" y="34"/>
                    </a:lnTo>
                    <a:lnTo>
                      <a:pt x="52" y="36"/>
                    </a:lnTo>
                    <a:lnTo>
                      <a:pt x="56" y="36"/>
                    </a:lnTo>
                    <a:lnTo>
                      <a:pt x="56" y="36"/>
                    </a:lnTo>
                    <a:lnTo>
                      <a:pt x="56" y="40"/>
                    </a:lnTo>
                    <a:lnTo>
                      <a:pt x="56" y="40"/>
                    </a:lnTo>
                    <a:lnTo>
                      <a:pt x="56" y="44"/>
                    </a:lnTo>
                    <a:lnTo>
                      <a:pt x="56" y="44"/>
                    </a:lnTo>
                    <a:lnTo>
                      <a:pt x="56" y="44"/>
                    </a:lnTo>
                    <a:lnTo>
                      <a:pt x="56" y="44"/>
                    </a:lnTo>
                    <a:lnTo>
                      <a:pt x="52" y="48"/>
                    </a:lnTo>
                    <a:lnTo>
                      <a:pt x="52" y="48"/>
                    </a:lnTo>
                    <a:lnTo>
                      <a:pt x="52" y="48"/>
                    </a:lnTo>
                    <a:lnTo>
                      <a:pt x="52" y="48"/>
                    </a:lnTo>
                    <a:lnTo>
                      <a:pt x="52" y="52"/>
                    </a:lnTo>
                    <a:lnTo>
                      <a:pt x="52" y="52"/>
                    </a:lnTo>
                    <a:lnTo>
                      <a:pt x="52" y="56"/>
                    </a:lnTo>
                    <a:lnTo>
                      <a:pt x="52" y="56"/>
                    </a:lnTo>
                    <a:lnTo>
                      <a:pt x="52" y="56"/>
                    </a:lnTo>
                    <a:lnTo>
                      <a:pt x="52" y="56"/>
                    </a:lnTo>
                    <a:lnTo>
                      <a:pt x="52" y="56"/>
                    </a:lnTo>
                    <a:lnTo>
                      <a:pt x="52" y="60"/>
                    </a:lnTo>
                    <a:lnTo>
                      <a:pt x="52" y="60"/>
                    </a:lnTo>
                    <a:lnTo>
                      <a:pt x="52" y="60"/>
                    </a:lnTo>
                    <a:lnTo>
                      <a:pt x="48" y="60"/>
                    </a:lnTo>
                    <a:lnTo>
                      <a:pt x="48" y="64"/>
                    </a:lnTo>
                    <a:lnTo>
                      <a:pt x="48" y="64"/>
                    </a:lnTo>
                    <a:lnTo>
                      <a:pt x="48" y="64"/>
                    </a:lnTo>
                    <a:lnTo>
                      <a:pt x="46" y="64"/>
                    </a:lnTo>
                    <a:lnTo>
                      <a:pt x="46" y="64"/>
                    </a:lnTo>
                    <a:lnTo>
                      <a:pt x="46" y="64"/>
                    </a:lnTo>
                    <a:lnTo>
                      <a:pt x="46" y="60"/>
                    </a:lnTo>
                    <a:lnTo>
                      <a:pt x="46" y="60"/>
                    </a:lnTo>
                    <a:lnTo>
                      <a:pt x="46" y="60"/>
                    </a:lnTo>
                    <a:lnTo>
                      <a:pt x="46" y="60"/>
                    </a:lnTo>
                    <a:lnTo>
                      <a:pt x="46" y="60"/>
                    </a:lnTo>
                    <a:lnTo>
                      <a:pt x="46" y="60"/>
                    </a:lnTo>
                    <a:lnTo>
                      <a:pt x="42" y="60"/>
                    </a:lnTo>
                    <a:lnTo>
                      <a:pt x="42" y="60"/>
                    </a:lnTo>
                    <a:lnTo>
                      <a:pt x="42" y="60"/>
                    </a:lnTo>
                    <a:lnTo>
                      <a:pt x="34" y="60"/>
                    </a:lnTo>
                    <a:lnTo>
                      <a:pt x="34" y="64"/>
                    </a:lnTo>
                    <a:lnTo>
                      <a:pt x="30" y="60"/>
                    </a:lnTo>
                    <a:lnTo>
                      <a:pt x="30" y="60"/>
                    </a:lnTo>
                    <a:lnTo>
                      <a:pt x="30" y="60"/>
                    </a:lnTo>
                    <a:lnTo>
                      <a:pt x="30" y="60"/>
                    </a:lnTo>
                    <a:lnTo>
                      <a:pt x="30" y="60"/>
                    </a:lnTo>
                    <a:lnTo>
                      <a:pt x="30" y="60"/>
                    </a:lnTo>
                    <a:lnTo>
                      <a:pt x="26" y="60"/>
                    </a:lnTo>
                    <a:lnTo>
                      <a:pt x="26" y="64"/>
                    </a:lnTo>
                    <a:lnTo>
                      <a:pt x="26" y="64"/>
                    </a:lnTo>
                    <a:lnTo>
                      <a:pt x="26" y="64"/>
                    </a:lnTo>
                    <a:lnTo>
                      <a:pt x="30" y="66"/>
                    </a:lnTo>
                    <a:lnTo>
                      <a:pt x="30" y="70"/>
                    </a:lnTo>
                    <a:lnTo>
                      <a:pt x="30" y="70"/>
                    </a:lnTo>
                    <a:lnTo>
                      <a:pt x="30" y="70"/>
                    </a:lnTo>
                    <a:lnTo>
                      <a:pt x="30" y="70"/>
                    </a:lnTo>
                    <a:lnTo>
                      <a:pt x="26" y="70"/>
                    </a:lnTo>
                    <a:lnTo>
                      <a:pt x="26" y="70"/>
                    </a:lnTo>
                    <a:lnTo>
                      <a:pt x="26" y="70"/>
                    </a:lnTo>
                    <a:lnTo>
                      <a:pt x="26" y="70"/>
                    </a:lnTo>
                    <a:lnTo>
                      <a:pt x="22" y="70"/>
                    </a:lnTo>
                    <a:lnTo>
                      <a:pt x="22" y="70"/>
                    </a:lnTo>
                    <a:lnTo>
                      <a:pt x="22" y="70"/>
                    </a:lnTo>
                    <a:lnTo>
                      <a:pt x="22" y="70"/>
                    </a:lnTo>
                    <a:lnTo>
                      <a:pt x="18" y="66"/>
                    </a:lnTo>
                    <a:lnTo>
                      <a:pt x="18" y="66"/>
                    </a:lnTo>
                    <a:lnTo>
                      <a:pt x="18" y="66"/>
                    </a:lnTo>
                    <a:lnTo>
                      <a:pt x="18" y="66"/>
                    </a:lnTo>
                    <a:lnTo>
                      <a:pt x="18" y="66"/>
                    </a:lnTo>
                    <a:lnTo>
                      <a:pt x="14" y="64"/>
                    </a:lnTo>
                    <a:lnTo>
                      <a:pt x="14" y="64"/>
                    </a:lnTo>
                    <a:lnTo>
                      <a:pt x="14" y="60"/>
                    </a:lnTo>
                    <a:lnTo>
                      <a:pt x="14" y="60"/>
                    </a:lnTo>
                    <a:lnTo>
                      <a:pt x="12" y="56"/>
                    </a:lnTo>
                    <a:lnTo>
                      <a:pt x="12" y="56"/>
                    </a:lnTo>
                    <a:lnTo>
                      <a:pt x="12" y="52"/>
                    </a:lnTo>
                    <a:lnTo>
                      <a:pt x="12" y="52"/>
                    </a:lnTo>
                    <a:lnTo>
                      <a:pt x="12" y="52"/>
                    </a:lnTo>
                    <a:lnTo>
                      <a:pt x="12" y="48"/>
                    </a:lnTo>
                    <a:lnTo>
                      <a:pt x="12" y="48"/>
                    </a:lnTo>
                    <a:lnTo>
                      <a:pt x="12" y="48"/>
                    </a:lnTo>
                    <a:lnTo>
                      <a:pt x="12" y="48"/>
                    </a:lnTo>
                    <a:lnTo>
                      <a:pt x="12" y="48"/>
                    </a:lnTo>
                    <a:lnTo>
                      <a:pt x="12" y="44"/>
                    </a:lnTo>
                    <a:lnTo>
                      <a:pt x="12" y="44"/>
                    </a:lnTo>
                    <a:lnTo>
                      <a:pt x="8" y="44"/>
                    </a:lnTo>
                    <a:lnTo>
                      <a:pt x="8" y="44"/>
                    </a:lnTo>
                    <a:lnTo>
                      <a:pt x="4" y="44"/>
                    </a:lnTo>
                    <a:lnTo>
                      <a:pt x="4" y="44"/>
                    </a:lnTo>
                    <a:lnTo>
                      <a:pt x="4" y="44"/>
                    </a:lnTo>
                    <a:lnTo>
                      <a:pt x="4" y="44"/>
                    </a:lnTo>
                    <a:lnTo>
                      <a:pt x="4" y="40"/>
                    </a:lnTo>
                    <a:lnTo>
                      <a:pt x="4" y="40"/>
                    </a:lnTo>
                    <a:lnTo>
                      <a:pt x="4" y="40"/>
                    </a:lnTo>
                    <a:lnTo>
                      <a:pt x="4" y="40"/>
                    </a:lnTo>
                    <a:lnTo>
                      <a:pt x="4" y="40"/>
                    </a:lnTo>
                    <a:lnTo>
                      <a:pt x="4" y="40"/>
                    </a:lnTo>
                    <a:lnTo>
                      <a:pt x="0" y="40"/>
                    </a:lnTo>
                    <a:lnTo>
                      <a:pt x="0" y="36"/>
                    </a:lnTo>
                    <a:lnTo>
                      <a:pt x="0" y="36"/>
                    </a:lnTo>
                    <a:lnTo>
                      <a:pt x="0" y="36"/>
                    </a:lnTo>
                    <a:lnTo>
                      <a:pt x="0" y="36"/>
                    </a:lnTo>
                    <a:lnTo>
                      <a:pt x="0" y="36"/>
                    </a:lnTo>
                    <a:lnTo>
                      <a:pt x="0" y="36"/>
                    </a:lnTo>
                    <a:lnTo>
                      <a:pt x="0" y="34"/>
                    </a:lnTo>
                    <a:lnTo>
                      <a:pt x="0" y="34"/>
                    </a:lnTo>
                    <a:lnTo>
                      <a:pt x="0" y="34"/>
                    </a:lnTo>
                    <a:lnTo>
                      <a:pt x="0" y="30"/>
                    </a:lnTo>
                    <a:lnTo>
                      <a:pt x="0" y="30"/>
                    </a:lnTo>
                    <a:lnTo>
                      <a:pt x="0" y="30"/>
                    </a:lnTo>
                    <a:lnTo>
                      <a:pt x="0" y="30"/>
                    </a:lnTo>
                    <a:lnTo>
                      <a:pt x="0" y="30"/>
                    </a:lnTo>
                    <a:lnTo>
                      <a:pt x="0" y="30"/>
                    </a:lnTo>
                    <a:lnTo>
                      <a:pt x="0" y="30"/>
                    </a:lnTo>
                    <a:lnTo>
                      <a:pt x="0" y="26"/>
                    </a:lnTo>
                    <a:lnTo>
                      <a:pt x="0" y="22"/>
                    </a:lnTo>
                    <a:lnTo>
                      <a:pt x="4" y="22"/>
                    </a:lnTo>
                    <a:lnTo>
                      <a:pt x="0" y="22"/>
                    </a:lnTo>
                    <a:lnTo>
                      <a:pt x="0" y="22"/>
                    </a:lnTo>
                    <a:lnTo>
                      <a:pt x="0" y="22"/>
                    </a:lnTo>
                    <a:lnTo>
                      <a:pt x="0" y="18"/>
                    </a:lnTo>
                    <a:lnTo>
                      <a:pt x="0" y="18"/>
                    </a:lnTo>
                    <a:lnTo>
                      <a:pt x="4" y="18"/>
                    </a:lnTo>
                    <a:lnTo>
                      <a:pt x="4" y="18"/>
                    </a:lnTo>
                    <a:lnTo>
                      <a:pt x="4" y="18"/>
                    </a:lnTo>
                    <a:lnTo>
                      <a:pt x="4" y="18"/>
                    </a:lnTo>
                    <a:lnTo>
                      <a:pt x="8" y="18"/>
                    </a:lnTo>
                    <a:lnTo>
                      <a:pt x="8" y="18"/>
                    </a:lnTo>
                    <a:lnTo>
                      <a:pt x="8" y="14"/>
                    </a:lnTo>
                    <a:lnTo>
                      <a:pt x="8" y="14"/>
                    </a:lnTo>
                    <a:lnTo>
                      <a:pt x="12" y="14"/>
                    </a:lnTo>
                    <a:lnTo>
                      <a:pt x="12" y="14"/>
                    </a:lnTo>
                    <a:lnTo>
                      <a:pt x="12" y="14"/>
                    </a:lnTo>
                    <a:lnTo>
                      <a:pt x="12" y="14"/>
                    </a:lnTo>
                    <a:lnTo>
                      <a:pt x="12" y="14"/>
                    </a:lnTo>
                    <a:lnTo>
                      <a:pt x="12" y="14"/>
                    </a:lnTo>
                    <a:lnTo>
                      <a:pt x="12" y="10"/>
                    </a:lnTo>
                    <a:lnTo>
                      <a:pt x="12" y="14"/>
                    </a:lnTo>
                    <a:lnTo>
                      <a:pt x="12" y="14"/>
                    </a:lnTo>
                    <a:lnTo>
                      <a:pt x="8" y="10"/>
                    </a:lnTo>
                    <a:lnTo>
                      <a:pt x="12" y="10"/>
                    </a:lnTo>
                    <a:lnTo>
                      <a:pt x="12" y="10"/>
                    </a:lnTo>
                    <a:lnTo>
                      <a:pt x="12" y="6"/>
                    </a:lnTo>
                    <a:lnTo>
                      <a:pt x="12" y="6"/>
                    </a:lnTo>
                    <a:lnTo>
                      <a:pt x="12" y="6"/>
                    </a:lnTo>
                    <a:lnTo>
                      <a:pt x="12" y="4"/>
                    </a:lnTo>
                    <a:lnTo>
                      <a:pt x="12" y="4"/>
                    </a:lnTo>
                    <a:lnTo>
                      <a:pt x="12" y="4"/>
                    </a:lnTo>
                    <a:lnTo>
                      <a:pt x="12" y="0"/>
                    </a:lnTo>
                    <a:lnTo>
                      <a:pt x="14" y="0"/>
                    </a:lnTo>
                    <a:lnTo>
                      <a:pt x="14" y="0"/>
                    </a:lnTo>
                    <a:lnTo>
                      <a:pt x="18" y="0"/>
                    </a:lnTo>
                    <a:lnTo>
                      <a:pt x="18" y="0"/>
                    </a:lnTo>
                    <a:lnTo>
                      <a:pt x="18" y="0"/>
                    </a:lnTo>
                    <a:lnTo>
                      <a:pt x="22" y="0"/>
                    </a:lnTo>
                    <a:lnTo>
                      <a:pt x="26" y="0"/>
                    </a:lnTo>
                    <a:lnTo>
                      <a:pt x="26" y="4"/>
                    </a:lnTo>
                    <a:lnTo>
                      <a:pt x="30" y="4"/>
                    </a:lnTo>
                    <a:lnTo>
                      <a:pt x="30" y="4"/>
                    </a:lnTo>
                    <a:lnTo>
                      <a:pt x="30" y="4"/>
                    </a:lnTo>
                    <a:lnTo>
                      <a:pt x="30" y="4"/>
                    </a:lnTo>
                    <a:lnTo>
                      <a:pt x="30" y="4"/>
                    </a:lnTo>
                    <a:lnTo>
                      <a:pt x="30" y="4"/>
                    </a:lnTo>
                    <a:lnTo>
                      <a:pt x="30" y="4"/>
                    </a:lnTo>
                    <a:lnTo>
                      <a:pt x="30" y="4"/>
                    </a:lnTo>
                    <a:lnTo>
                      <a:pt x="30" y="0"/>
                    </a:lnTo>
                    <a:lnTo>
                      <a:pt x="30" y="0"/>
                    </a:lnTo>
                    <a:lnTo>
                      <a:pt x="30" y="0"/>
                    </a:lnTo>
                    <a:lnTo>
                      <a:pt x="34" y="0"/>
                    </a:lnTo>
                    <a:lnTo>
                      <a:pt x="34" y="0"/>
                    </a:lnTo>
                    <a:lnTo>
                      <a:pt x="38" y="0"/>
                    </a:lnTo>
                    <a:lnTo>
                      <a:pt x="38" y="0"/>
                    </a:lnTo>
                    <a:lnTo>
                      <a:pt x="38" y="0"/>
                    </a:lnTo>
                    <a:lnTo>
                      <a:pt x="38" y="0"/>
                    </a:lnTo>
                    <a:lnTo>
                      <a:pt x="38" y="0"/>
                    </a:lnTo>
                    <a:lnTo>
                      <a:pt x="38" y="0"/>
                    </a:lnTo>
                    <a:lnTo>
                      <a:pt x="42" y="0"/>
                    </a:lnTo>
                    <a:lnTo>
                      <a:pt x="42" y="4"/>
                    </a:lnTo>
                    <a:lnTo>
                      <a:pt x="42" y="4"/>
                    </a:lnTo>
                    <a:lnTo>
                      <a:pt x="42" y="4"/>
                    </a:lnTo>
                    <a:lnTo>
                      <a:pt x="42" y="4"/>
                    </a:lnTo>
                    <a:lnTo>
                      <a:pt x="42"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1" name="Freeform 188">
                <a:extLst>
                  <a:ext uri="{FF2B5EF4-FFF2-40B4-BE49-F238E27FC236}">
                    <a16:creationId xmlns:a16="http://schemas.microsoft.com/office/drawing/2014/main" id="{6A83FB45-F3A3-0E36-451E-6FC16DA3555F}"/>
                  </a:ext>
                </a:extLst>
              </p:cNvPr>
              <p:cNvSpPr>
                <a:spLocks/>
              </p:cNvSpPr>
              <p:nvPr/>
            </p:nvSpPr>
            <p:spPr bwMode="auto">
              <a:xfrm>
                <a:off x="3079750" y="5397568"/>
                <a:ext cx="123825" cy="142875"/>
              </a:xfrm>
              <a:custGeom>
                <a:avLst/>
                <a:gdLst>
                  <a:gd name="T0" fmla="*/ 4 w 78"/>
                  <a:gd name="T1" fmla="*/ 60 h 90"/>
                  <a:gd name="T2" fmla="*/ 4 w 78"/>
                  <a:gd name="T3" fmla="*/ 56 h 90"/>
                  <a:gd name="T4" fmla="*/ 4 w 78"/>
                  <a:gd name="T5" fmla="*/ 56 h 90"/>
                  <a:gd name="T6" fmla="*/ 8 w 78"/>
                  <a:gd name="T7" fmla="*/ 48 h 90"/>
                  <a:gd name="T8" fmla="*/ 4 w 78"/>
                  <a:gd name="T9" fmla="*/ 48 h 90"/>
                  <a:gd name="T10" fmla="*/ 4 w 78"/>
                  <a:gd name="T11" fmla="*/ 40 h 90"/>
                  <a:gd name="T12" fmla="*/ 4 w 78"/>
                  <a:gd name="T13" fmla="*/ 40 h 90"/>
                  <a:gd name="T14" fmla="*/ 4 w 78"/>
                  <a:gd name="T15" fmla="*/ 36 h 90"/>
                  <a:gd name="T16" fmla="*/ 4 w 78"/>
                  <a:gd name="T17" fmla="*/ 34 h 90"/>
                  <a:gd name="T18" fmla="*/ 4 w 78"/>
                  <a:gd name="T19" fmla="*/ 30 h 90"/>
                  <a:gd name="T20" fmla="*/ 8 w 78"/>
                  <a:gd name="T21" fmla="*/ 26 h 90"/>
                  <a:gd name="T22" fmla="*/ 8 w 78"/>
                  <a:gd name="T23" fmla="*/ 22 h 90"/>
                  <a:gd name="T24" fmla="*/ 8 w 78"/>
                  <a:gd name="T25" fmla="*/ 14 h 90"/>
                  <a:gd name="T26" fmla="*/ 12 w 78"/>
                  <a:gd name="T27" fmla="*/ 10 h 90"/>
                  <a:gd name="T28" fmla="*/ 8 w 78"/>
                  <a:gd name="T29" fmla="*/ 6 h 90"/>
                  <a:gd name="T30" fmla="*/ 12 w 78"/>
                  <a:gd name="T31" fmla="*/ 2 h 90"/>
                  <a:gd name="T32" fmla="*/ 16 w 78"/>
                  <a:gd name="T33" fmla="*/ 0 h 90"/>
                  <a:gd name="T34" fmla="*/ 16 w 78"/>
                  <a:gd name="T35" fmla="*/ 2 h 90"/>
                  <a:gd name="T36" fmla="*/ 18 w 78"/>
                  <a:gd name="T37" fmla="*/ 2 h 90"/>
                  <a:gd name="T38" fmla="*/ 18 w 78"/>
                  <a:gd name="T39" fmla="*/ 0 h 90"/>
                  <a:gd name="T40" fmla="*/ 22 w 78"/>
                  <a:gd name="T41" fmla="*/ 0 h 90"/>
                  <a:gd name="T42" fmla="*/ 26 w 78"/>
                  <a:gd name="T43" fmla="*/ 2 h 90"/>
                  <a:gd name="T44" fmla="*/ 34 w 78"/>
                  <a:gd name="T45" fmla="*/ 6 h 90"/>
                  <a:gd name="T46" fmla="*/ 38 w 78"/>
                  <a:gd name="T47" fmla="*/ 14 h 90"/>
                  <a:gd name="T48" fmla="*/ 38 w 78"/>
                  <a:gd name="T49" fmla="*/ 14 h 90"/>
                  <a:gd name="T50" fmla="*/ 42 w 78"/>
                  <a:gd name="T51" fmla="*/ 14 h 90"/>
                  <a:gd name="T52" fmla="*/ 46 w 78"/>
                  <a:gd name="T53" fmla="*/ 14 h 90"/>
                  <a:gd name="T54" fmla="*/ 48 w 78"/>
                  <a:gd name="T55" fmla="*/ 22 h 90"/>
                  <a:gd name="T56" fmla="*/ 52 w 78"/>
                  <a:gd name="T57" fmla="*/ 22 h 90"/>
                  <a:gd name="T58" fmla="*/ 52 w 78"/>
                  <a:gd name="T59" fmla="*/ 22 h 90"/>
                  <a:gd name="T60" fmla="*/ 60 w 78"/>
                  <a:gd name="T61" fmla="*/ 30 h 90"/>
                  <a:gd name="T62" fmla="*/ 64 w 78"/>
                  <a:gd name="T63" fmla="*/ 30 h 90"/>
                  <a:gd name="T64" fmla="*/ 68 w 78"/>
                  <a:gd name="T65" fmla="*/ 36 h 90"/>
                  <a:gd name="T66" fmla="*/ 72 w 78"/>
                  <a:gd name="T67" fmla="*/ 40 h 90"/>
                  <a:gd name="T68" fmla="*/ 76 w 78"/>
                  <a:gd name="T69" fmla="*/ 44 h 90"/>
                  <a:gd name="T70" fmla="*/ 76 w 78"/>
                  <a:gd name="T71" fmla="*/ 48 h 90"/>
                  <a:gd name="T72" fmla="*/ 72 w 78"/>
                  <a:gd name="T73" fmla="*/ 52 h 90"/>
                  <a:gd name="T74" fmla="*/ 72 w 78"/>
                  <a:gd name="T75" fmla="*/ 56 h 90"/>
                  <a:gd name="T76" fmla="*/ 72 w 78"/>
                  <a:gd name="T77" fmla="*/ 60 h 90"/>
                  <a:gd name="T78" fmla="*/ 72 w 78"/>
                  <a:gd name="T79" fmla="*/ 64 h 90"/>
                  <a:gd name="T80" fmla="*/ 72 w 78"/>
                  <a:gd name="T81" fmla="*/ 66 h 90"/>
                  <a:gd name="T82" fmla="*/ 72 w 78"/>
                  <a:gd name="T83" fmla="*/ 66 h 90"/>
                  <a:gd name="T84" fmla="*/ 72 w 78"/>
                  <a:gd name="T85" fmla="*/ 70 h 90"/>
                  <a:gd name="T86" fmla="*/ 68 w 78"/>
                  <a:gd name="T87" fmla="*/ 78 h 90"/>
                  <a:gd name="T88" fmla="*/ 64 w 78"/>
                  <a:gd name="T89" fmla="*/ 82 h 90"/>
                  <a:gd name="T90" fmla="*/ 60 w 78"/>
                  <a:gd name="T91" fmla="*/ 82 h 90"/>
                  <a:gd name="T92" fmla="*/ 60 w 78"/>
                  <a:gd name="T93" fmla="*/ 82 h 90"/>
                  <a:gd name="T94" fmla="*/ 52 w 78"/>
                  <a:gd name="T95" fmla="*/ 86 h 90"/>
                  <a:gd name="T96" fmla="*/ 48 w 78"/>
                  <a:gd name="T97" fmla="*/ 86 h 90"/>
                  <a:gd name="T98" fmla="*/ 46 w 78"/>
                  <a:gd name="T99" fmla="*/ 90 h 90"/>
                  <a:gd name="T100" fmla="*/ 46 w 78"/>
                  <a:gd name="T101" fmla="*/ 86 h 90"/>
                  <a:gd name="T102" fmla="*/ 38 w 78"/>
                  <a:gd name="T103" fmla="*/ 86 h 90"/>
                  <a:gd name="T104" fmla="*/ 34 w 78"/>
                  <a:gd name="T105" fmla="*/ 86 h 90"/>
                  <a:gd name="T106" fmla="*/ 30 w 78"/>
                  <a:gd name="T107" fmla="*/ 86 h 90"/>
                  <a:gd name="T108" fmla="*/ 22 w 78"/>
                  <a:gd name="T109" fmla="*/ 82 h 90"/>
                  <a:gd name="T110" fmla="*/ 16 w 78"/>
                  <a:gd name="T111" fmla="*/ 78 h 90"/>
                  <a:gd name="T112" fmla="*/ 8 w 78"/>
                  <a:gd name="T113" fmla="*/ 78 h 90"/>
                  <a:gd name="T114" fmla="*/ 4 w 78"/>
                  <a:gd name="T115" fmla="*/ 74 h 90"/>
                  <a:gd name="T116" fmla="*/ 4 w 78"/>
                  <a:gd name="T117" fmla="*/ 70 h 90"/>
                  <a:gd name="T118" fmla="*/ 0 w 78"/>
                  <a:gd name="T119" fmla="*/ 64 h 90"/>
                  <a:gd name="T120" fmla="*/ 0 w 78"/>
                  <a:gd name="T121" fmla="*/ 6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90">
                    <a:moveTo>
                      <a:pt x="0" y="60"/>
                    </a:moveTo>
                    <a:lnTo>
                      <a:pt x="0" y="60"/>
                    </a:lnTo>
                    <a:lnTo>
                      <a:pt x="0" y="60"/>
                    </a:lnTo>
                    <a:lnTo>
                      <a:pt x="0" y="60"/>
                    </a:lnTo>
                    <a:lnTo>
                      <a:pt x="4" y="60"/>
                    </a:lnTo>
                    <a:lnTo>
                      <a:pt x="4" y="56"/>
                    </a:lnTo>
                    <a:lnTo>
                      <a:pt x="4" y="56"/>
                    </a:lnTo>
                    <a:lnTo>
                      <a:pt x="4" y="56"/>
                    </a:lnTo>
                    <a:lnTo>
                      <a:pt x="4" y="56"/>
                    </a:lnTo>
                    <a:lnTo>
                      <a:pt x="4" y="56"/>
                    </a:lnTo>
                    <a:lnTo>
                      <a:pt x="4" y="56"/>
                    </a:lnTo>
                    <a:lnTo>
                      <a:pt x="4" y="56"/>
                    </a:lnTo>
                    <a:lnTo>
                      <a:pt x="4" y="56"/>
                    </a:lnTo>
                    <a:lnTo>
                      <a:pt x="4" y="56"/>
                    </a:lnTo>
                    <a:lnTo>
                      <a:pt x="4" y="56"/>
                    </a:lnTo>
                    <a:lnTo>
                      <a:pt x="4" y="56"/>
                    </a:lnTo>
                    <a:lnTo>
                      <a:pt x="4" y="52"/>
                    </a:lnTo>
                    <a:lnTo>
                      <a:pt x="8" y="52"/>
                    </a:lnTo>
                    <a:lnTo>
                      <a:pt x="8" y="52"/>
                    </a:lnTo>
                    <a:lnTo>
                      <a:pt x="8" y="48"/>
                    </a:lnTo>
                    <a:lnTo>
                      <a:pt x="8" y="48"/>
                    </a:lnTo>
                    <a:lnTo>
                      <a:pt x="8" y="48"/>
                    </a:lnTo>
                    <a:lnTo>
                      <a:pt x="4" y="48"/>
                    </a:lnTo>
                    <a:lnTo>
                      <a:pt x="4" y="48"/>
                    </a:lnTo>
                    <a:lnTo>
                      <a:pt x="4" y="48"/>
                    </a:lnTo>
                    <a:lnTo>
                      <a:pt x="4" y="48"/>
                    </a:lnTo>
                    <a:lnTo>
                      <a:pt x="4" y="48"/>
                    </a:lnTo>
                    <a:lnTo>
                      <a:pt x="4" y="44"/>
                    </a:lnTo>
                    <a:lnTo>
                      <a:pt x="4" y="44"/>
                    </a:lnTo>
                    <a:lnTo>
                      <a:pt x="4" y="40"/>
                    </a:lnTo>
                    <a:lnTo>
                      <a:pt x="4" y="40"/>
                    </a:lnTo>
                    <a:lnTo>
                      <a:pt x="4" y="40"/>
                    </a:lnTo>
                    <a:lnTo>
                      <a:pt x="4" y="40"/>
                    </a:lnTo>
                    <a:lnTo>
                      <a:pt x="4" y="40"/>
                    </a:lnTo>
                    <a:lnTo>
                      <a:pt x="4" y="40"/>
                    </a:lnTo>
                    <a:lnTo>
                      <a:pt x="8" y="40"/>
                    </a:lnTo>
                    <a:lnTo>
                      <a:pt x="8" y="36"/>
                    </a:lnTo>
                    <a:lnTo>
                      <a:pt x="8" y="36"/>
                    </a:lnTo>
                    <a:lnTo>
                      <a:pt x="4" y="36"/>
                    </a:lnTo>
                    <a:lnTo>
                      <a:pt x="4" y="36"/>
                    </a:lnTo>
                    <a:lnTo>
                      <a:pt x="4" y="36"/>
                    </a:lnTo>
                    <a:lnTo>
                      <a:pt x="4" y="36"/>
                    </a:lnTo>
                    <a:lnTo>
                      <a:pt x="4" y="36"/>
                    </a:lnTo>
                    <a:lnTo>
                      <a:pt x="4" y="34"/>
                    </a:lnTo>
                    <a:lnTo>
                      <a:pt x="4" y="34"/>
                    </a:lnTo>
                    <a:lnTo>
                      <a:pt x="4" y="34"/>
                    </a:lnTo>
                    <a:lnTo>
                      <a:pt x="4" y="30"/>
                    </a:lnTo>
                    <a:lnTo>
                      <a:pt x="4" y="30"/>
                    </a:lnTo>
                    <a:lnTo>
                      <a:pt x="4" y="30"/>
                    </a:lnTo>
                    <a:lnTo>
                      <a:pt x="4" y="30"/>
                    </a:lnTo>
                    <a:lnTo>
                      <a:pt x="8" y="30"/>
                    </a:lnTo>
                    <a:lnTo>
                      <a:pt x="8" y="30"/>
                    </a:lnTo>
                    <a:lnTo>
                      <a:pt x="8" y="30"/>
                    </a:lnTo>
                    <a:lnTo>
                      <a:pt x="8" y="26"/>
                    </a:lnTo>
                    <a:lnTo>
                      <a:pt x="8" y="26"/>
                    </a:lnTo>
                    <a:lnTo>
                      <a:pt x="8" y="26"/>
                    </a:lnTo>
                    <a:lnTo>
                      <a:pt x="8" y="26"/>
                    </a:lnTo>
                    <a:lnTo>
                      <a:pt x="8" y="26"/>
                    </a:lnTo>
                    <a:lnTo>
                      <a:pt x="8" y="26"/>
                    </a:lnTo>
                    <a:lnTo>
                      <a:pt x="8" y="22"/>
                    </a:lnTo>
                    <a:lnTo>
                      <a:pt x="8" y="22"/>
                    </a:lnTo>
                    <a:lnTo>
                      <a:pt x="8" y="22"/>
                    </a:lnTo>
                    <a:lnTo>
                      <a:pt x="8" y="22"/>
                    </a:lnTo>
                    <a:lnTo>
                      <a:pt x="8" y="18"/>
                    </a:lnTo>
                    <a:lnTo>
                      <a:pt x="8" y="14"/>
                    </a:lnTo>
                    <a:lnTo>
                      <a:pt x="12" y="10"/>
                    </a:lnTo>
                    <a:lnTo>
                      <a:pt x="12" y="10"/>
                    </a:lnTo>
                    <a:lnTo>
                      <a:pt x="12" y="10"/>
                    </a:lnTo>
                    <a:lnTo>
                      <a:pt x="12" y="10"/>
                    </a:lnTo>
                    <a:lnTo>
                      <a:pt x="12" y="10"/>
                    </a:lnTo>
                    <a:lnTo>
                      <a:pt x="12" y="10"/>
                    </a:lnTo>
                    <a:lnTo>
                      <a:pt x="8" y="6"/>
                    </a:lnTo>
                    <a:lnTo>
                      <a:pt x="8" y="6"/>
                    </a:lnTo>
                    <a:lnTo>
                      <a:pt x="8" y="6"/>
                    </a:lnTo>
                    <a:lnTo>
                      <a:pt x="8" y="6"/>
                    </a:lnTo>
                    <a:lnTo>
                      <a:pt x="8" y="6"/>
                    </a:lnTo>
                    <a:lnTo>
                      <a:pt x="8" y="6"/>
                    </a:lnTo>
                    <a:lnTo>
                      <a:pt x="12" y="2"/>
                    </a:lnTo>
                    <a:lnTo>
                      <a:pt x="12" y="2"/>
                    </a:lnTo>
                    <a:lnTo>
                      <a:pt x="12" y="2"/>
                    </a:lnTo>
                    <a:lnTo>
                      <a:pt x="12" y="2"/>
                    </a:lnTo>
                    <a:lnTo>
                      <a:pt x="12" y="2"/>
                    </a:lnTo>
                    <a:lnTo>
                      <a:pt x="12" y="0"/>
                    </a:lnTo>
                    <a:lnTo>
                      <a:pt x="12" y="0"/>
                    </a:lnTo>
                    <a:lnTo>
                      <a:pt x="16" y="0"/>
                    </a:lnTo>
                    <a:lnTo>
                      <a:pt x="16" y="0"/>
                    </a:lnTo>
                    <a:lnTo>
                      <a:pt x="16" y="0"/>
                    </a:lnTo>
                    <a:lnTo>
                      <a:pt x="16" y="0"/>
                    </a:lnTo>
                    <a:lnTo>
                      <a:pt x="16" y="2"/>
                    </a:lnTo>
                    <a:lnTo>
                      <a:pt x="16" y="2"/>
                    </a:lnTo>
                    <a:lnTo>
                      <a:pt x="16" y="0"/>
                    </a:lnTo>
                    <a:lnTo>
                      <a:pt x="16" y="0"/>
                    </a:lnTo>
                    <a:lnTo>
                      <a:pt x="18" y="2"/>
                    </a:lnTo>
                    <a:lnTo>
                      <a:pt x="18" y="2"/>
                    </a:lnTo>
                    <a:lnTo>
                      <a:pt x="18" y="2"/>
                    </a:lnTo>
                    <a:lnTo>
                      <a:pt x="18" y="2"/>
                    </a:lnTo>
                    <a:lnTo>
                      <a:pt x="18" y="2"/>
                    </a:lnTo>
                    <a:lnTo>
                      <a:pt x="18" y="0"/>
                    </a:lnTo>
                    <a:lnTo>
                      <a:pt x="18" y="0"/>
                    </a:lnTo>
                    <a:lnTo>
                      <a:pt x="18" y="0"/>
                    </a:lnTo>
                    <a:lnTo>
                      <a:pt x="18" y="0"/>
                    </a:lnTo>
                    <a:lnTo>
                      <a:pt x="18" y="0"/>
                    </a:lnTo>
                    <a:lnTo>
                      <a:pt x="22" y="0"/>
                    </a:lnTo>
                    <a:lnTo>
                      <a:pt x="22" y="0"/>
                    </a:lnTo>
                    <a:lnTo>
                      <a:pt x="22" y="0"/>
                    </a:lnTo>
                    <a:lnTo>
                      <a:pt x="22" y="0"/>
                    </a:lnTo>
                    <a:lnTo>
                      <a:pt x="26" y="0"/>
                    </a:lnTo>
                    <a:lnTo>
                      <a:pt x="26" y="2"/>
                    </a:lnTo>
                    <a:lnTo>
                      <a:pt x="26" y="2"/>
                    </a:lnTo>
                    <a:lnTo>
                      <a:pt x="26" y="2"/>
                    </a:lnTo>
                    <a:lnTo>
                      <a:pt x="30" y="2"/>
                    </a:lnTo>
                    <a:lnTo>
                      <a:pt x="30" y="2"/>
                    </a:lnTo>
                    <a:lnTo>
                      <a:pt x="30" y="6"/>
                    </a:lnTo>
                    <a:lnTo>
                      <a:pt x="30" y="6"/>
                    </a:lnTo>
                    <a:lnTo>
                      <a:pt x="34" y="6"/>
                    </a:lnTo>
                    <a:lnTo>
                      <a:pt x="34" y="6"/>
                    </a:lnTo>
                    <a:lnTo>
                      <a:pt x="34" y="10"/>
                    </a:lnTo>
                    <a:lnTo>
                      <a:pt x="38" y="10"/>
                    </a:lnTo>
                    <a:lnTo>
                      <a:pt x="38" y="10"/>
                    </a:lnTo>
                    <a:lnTo>
                      <a:pt x="38" y="14"/>
                    </a:lnTo>
                    <a:lnTo>
                      <a:pt x="34" y="14"/>
                    </a:lnTo>
                    <a:lnTo>
                      <a:pt x="34" y="14"/>
                    </a:lnTo>
                    <a:lnTo>
                      <a:pt x="34" y="14"/>
                    </a:lnTo>
                    <a:lnTo>
                      <a:pt x="34" y="14"/>
                    </a:lnTo>
                    <a:lnTo>
                      <a:pt x="38" y="14"/>
                    </a:lnTo>
                    <a:lnTo>
                      <a:pt x="38" y="14"/>
                    </a:lnTo>
                    <a:lnTo>
                      <a:pt x="38" y="14"/>
                    </a:lnTo>
                    <a:lnTo>
                      <a:pt x="38" y="14"/>
                    </a:lnTo>
                    <a:lnTo>
                      <a:pt x="38" y="14"/>
                    </a:lnTo>
                    <a:lnTo>
                      <a:pt x="42" y="14"/>
                    </a:lnTo>
                    <a:lnTo>
                      <a:pt x="42" y="10"/>
                    </a:lnTo>
                    <a:lnTo>
                      <a:pt x="42" y="10"/>
                    </a:lnTo>
                    <a:lnTo>
                      <a:pt x="42" y="10"/>
                    </a:lnTo>
                    <a:lnTo>
                      <a:pt x="42" y="14"/>
                    </a:lnTo>
                    <a:lnTo>
                      <a:pt x="46" y="14"/>
                    </a:lnTo>
                    <a:lnTo>
                      <a:pt x="46" y="14"/>
                    </a:lnTo>
                    <a:lnTo>
                      <a:pt x="46" y="14"/>
                    </a:lnTo>
                    <a:lnTo>
                      <a:pt x="46" y="18"/>
                    </a:lnTo>
                    <a:lnTo>
                      <a:pt x="46" y="18"/>
                    </a:lnTo>
                    <a:lnTo>
                      <a:pt x="48" y="22"/>
                    </a:lnTo>
                    <a:lnTo>
                      <a:pt x="48" y="22"/>
                    </a:lnTo>
                    <a:lnTo>
                      <a:pt x="48" y="22"/>
                    </a:lnTo>
                    <a:lnTo>
                      <a:pt x="52" y="22"/>
                    </a:lnTo>
                    <a:lnTo>
                      <a:pt x="52" y="22"/>
                    </a:lnTo>
                    <a:lnTo>
                      <a:pt x="52" y="22"/>
                    </a:lnTo>
                    <a:lnTo>
                      <a:pt x="52" y="22"/>
                    </a:lnTo>
                    <a:lnTo>
                      <a:pt x="52" y="22"/>
                    </a:lnTo>
                    <a:lnTo>
                      <a:pt x="52" y="22"/>
                    </a:lnTo>
                    <a:lnTo>
                      <a:pt x="52" y="22"/>
                    </a:lnTo>
                    <a:lnTo>
                      <a:pt x="52" y="22"/>
                    </a:lnTo>
                    <a:lnTo>
                      <a:pt x="56" y="22"/>
                    </a:lnTo>
                    <a:lnTo>
                      <a:pt x="56" y="26"/>
                    </a:lnTo>
                    <a:lnTo>
                      <a:pt x="56" y="26"/>
                    </a:lnTo>
                    <a:lnTo>
                      <a:pt x="56" y="26"/>
                    </a:lnTo>
                    <a:lnTo>
                      <a:pt x="60" y="30"/>
                    </a:lnTo>
                    <a:lnTo>
                      <a:pt x="60" y="30"/>
                    </a:lnTo>
                    <a:lnTo>
                      <a:pt x="60" y="30"/>
                    </a:lnTo>
                    <a:lnTo>
                      <a:pt x="60" y="30"/>
                    </a:lnTo>
                    <a:lnTo>
                      <a:pt x="60" y="30"/>
                    </a:lnTo>
                    <a:lnTo>
                      <a:pt x="64" y="30"/>
                    </a:lnTo>
                    <a:lnTo>
                      <a:pt x="64" y="30"/>
                    </a:lnTo>
                    <a:lnTo>
                      <a:pt x="64" y="34"/>
                    </a:lnTo>
                    <a:lnTo>
                      <a:pt x="68" y="34"/>
                    </a:lnTo>
                    <a:lnTo>
                      <a:pt x="68" y="34"/>
                    </a:lnTo>
                    <a:lnTo>
                      <a:pt x="68" y="36"/>
                    </a:lnTo>
                    <a:lnTo>
                      <a:pt x="68" y="36"/>
                    </a:lnTo>
                    <a:lnTo>
                      <a:pt x="68" y="40"/>
                    </a:lnTo>
                    <a:lnTo>
                      <a:pt x="68" y="40"/>
                    </a:lnTo>
                    <a:lnTo>
                      <a:pt x="72" y="40"/>
                    </a:lnTo>
                    <a:lnTo>
                      <a:pt x="72" y="40"/>
                    </a:lnTo>
                    <a:lnTo>
                      <a:pt x="72" y="40"/>
                    </a:lnTo>
                    <a:lnTo>
                      <a:pt x="72" y="40"/>
                    </a:lnTo>
                    <a:lnTo>
                      <a:pt x="72" y="44"/>
                    </a:lnTo>
                    <a:lnTo>
                      <a:pt x="72" y="44"/>
                    </a:lnTo>
                    <a:lnTo>
                      <a:pt x="76" y="44"/>
                    </a:lnTo>
                    <a:lnTo>
                      <a:pt x="76" y="44"/>
                    </a:lnTo>
                    <a:lnTo>
                      <a:pt x="76" y="44"/>
                    </a:lnTo>
                    <a:lnTo>
                      <a:pt x="76" y="44"/>
                    </a:lnTo>
                    <a:lnTo>
                      <a:pt x="78" y="48"/>
                    </a:lnTo>
                    <a:lnTo>
                      <a:pt x="76" y="48"/>
                    </a:lnTo>
                    <a:lnTo>
                      <a:pt x="76" y="48"/>
                    </a:lnTo>
                    <a:lnTo>
                      <a:pt x="76" y="52"/>
                    </a:lnTo>
                    <a:lnTo>
                      <a:pt x="72" y="52"/>
                    </a:lnTo>
                    <a:lnTo>
                      <a:pt x="72" y="52"/>
                    </a:lnTo>
                    <a:lnTo>
                      <a:pt x="72" y="52"/>
                    </a:lnTo>
                    <a:lnTo>
                      <a:pt x="72" y="52"/>
                    </a:lnTo>
                    <a:lnTo>
                      <a:pt x="72" y="56"/>
                    </a:lnTo>
                    <a:lnTo>
                      <a:pt x="72" y="56"/>
                    </a:lnTo>
                    <a:lnTo>
                      <a:pt x="72" y="56"/>
                    </a:lnTo>
                    <a:lnTo>
                      <a:pt x="72" y="56"/>
                    </a:lnTo>
                    <a:lnTo>
                      <a:pt x="72" y="56"/>
                    </a:lnTo>
                    <a:lnTo>
                      <a:pt x="72" y="56"/>
                    </a:lnTo>
                    <a:lnTo>
                      <a:pt x="72" y="56"/>
                    </a:lnTo>
                    <a:lnTo>
                      <a:pt x="72" y="60"/>
                    </a:lnTo>
                    <a:lnTo>
                      <a:pt x="72" y="60"/>
                    </a:lnTo>
                    <a:lnTo>
                      <a:pt x="72" y="60"/>
                    </a:lnTo>
                    <a:lnTo>
                      <a:pt x="72" y="60"/>
                    </a:lnTo>
                    <a:lnTo>
                      <a:pt x="72" y="60"/>
                    </a:lnTo>
                    <a:lnTo>
                      <a:pt x="72" y="64"/>
                    </a:lnTo>
                    <a:lnTo>
                      <a:pt x="72" y="64"/>
                    </a:lnTo>
                    <a:lnTo>
                      <a:pt x="72" y="64"/>
                    </a:lnTo>
                    <a:lnTo>
                      <a:pt x="72" y="64"/>
                    </a:lnTo>
                    <a:lnTo>
                      <a:pt x="72" y="64"/>
                    </a:lnTo>
                    <a:lnTo>
                      <a:pt x="72" y="66"/>
                    </a:lnTo>
                    <a:lnTo>
                      <a:pt x="72" y="66"/>
                    </a:lnTo>
                    <a:lnTo>
                      <a:pt x="72" y="66"/>
                    </a:lnTo>
                    <a:lnTo>
                      <a:pt x="72" y="66"/>
                    </a:lnTo>
                    <a:lnTo>
                      <a:pt x="72" y="66"/>
                    </a:lnTo>
                    <a:lnTo>
                      <a:pt x="72" y="66"/>
                    </a:lnTo>
                    <a:lnTo>
                      <a:pt x="72" y="66"/>
                    </a:lnTo>
                    <a:lnTo>
                      <a:pt x="72" y="66"/>
                    </a:lnTo>
                    <a:lnTo>
                      <a:pt x="72" y="70"/>
                    </a:lnTo>
                    <a:lnTo>
                      <a:pt x="72" y="70"/>
                    </a:lnTo>
                    <a:lnTo>
                      <a:pt x="72" y="70"/>
                    </a:lnTo>
                    <a:lnTo>
                      <a:pt x="72" y="70"/>
                    </a:lnTo>
                    <a:lnTo>
                      <a:pt x="72" y="74"/>
                    </a:lnTo>
                    <a:lnTo>
                      <a:pt x="68" y="74"/>
                    </a:lnTo>
                    <a:lnTo>
                      <a:pt x="68" y="74"/>
                    </a:lnTo>
                    <a:lnTo>
                      <a:pt x="68" y="74"/>
                    </a:lnTo>
                    <a:lnTo>
                      <a:pt x="68" y="78"/>
                    </a:lnTo>
                    <a:lnTo>
                      <a:pt x="68" y="78"/>
                    </a:lnTo>
                    <a:lnTo>
                      <a:pt x="64" y="78"/>
                    </a:lnTo>
                    <a:lnTo>
                      <a:pt x="64" y="78"/>
                    </a:lnTo>
                    <a:lnTo>
                      <a:pt x="64" y="82"/>
                    </a:lnTo>
                    <a:lnTo>
                      <a:pt x="64" y="82"/>
                    </a:lnTo>
                    <a:lnTo>
                      <a:pt x="64" y="82"/>
                    </a:lnTo>
                    <a:lnTo>
                      <a:pt x="64" y="82"/>
                    </a:lnTo>
                    <a:lnTo>
                      <a:pt x="60" y="82"/>
                    </a:lnTo>
                    <a:lnTo>
                      <a:pt x="60" y="82"/>
                    </a:lnTo>
                    <a:lnTo>
                      <a:pt x="60" y="82"/>
                    </a:lnTo>
                    <a:lnTo>
                      <a:pt x="60" y="82"/>
                    </a:lnTo>
                    <a:lnTo>
                      <a:pt x="60" y="82"/>
                    </a:lnTo>
                    <a:lnTo>
                      <a:pt x="60" y="82"/>
                    </a:lnTo>
                    <a:lnTo>
                      <a:pt x="60" y="82"/>
                    </a:lnTo>
                    <a:lnTo>
                      <a:pt x="60" y="82"/>
                    </a:lnTo>
                    <a:lnTo>
                      <a:pt x="60" y="86"/>
                    </a:lnTo>
                    <a:lnTo>
                      <a:pt x="56" y="86"/>
                    </a:lnTo>
                    <a:lnTo>
                      <a:pt x="56" y="86"/>
                    </a:lnTo>
                    <a:lnTo>
                      <a:pt x="56" y="86"/>
                    </a:lnTo>
                    <a:lnTo>
                      <a:pt x="52" y="86"/>
                    </a:lnTo>
                    <a:lnTo>
                      <a:pt x="52" y="86"/>
                    </a:lnTo>
                    <a:lnTo>
                      <a:pt x="52" y="90"/>
                    </a:lnTo>
                    <a:lnTo>
                      <a:pt x="52" y="90"/>
                    </a:lnTo>
                    <a:lnTo>
                      <a:pt x="48" y="90"/>
                    </a:lnTo>
                    <a:lnTo>
                      <a:pt x="48" y="86"/>
                    </a:lnTo>
                    <a:lnTo>
                      <a:pt x="48" y="86"/>
                    </a:lnTo>
                    <a:lnTo>
                      <a:pt x="48" y="86"/>
                    </a:lnTo>
                    <a:lnTo>
                      <a:pt x="48" y="86"/>
                    </a:lnTo>
                    <a:lnTo>
                      <a:pt x="46" y="90"/>
                    </a:lnTo>
                    <a:lnTo>
                      <a:pt x="46" y="90"/>
                    </a:lnTo>
                    <a:lnTo>
                      <a:pt x="46" y="86"/>
                    </a:lnTo>
                    <a:lnTo>
                      <a:pt x="46" y="86"/>
                    </a:lnTo>
                    <a:lnTo>
                      <a:pt x="46" y="86"/>
                    </a:lnTo>
                    <a:lnTo>
                      <a:pt x="46" y="86"/>
                    </a:lnTo>
                    <a:lnTo>
                      <a:pt x="46" y="86"/>
                    </a:lnTo>
                    <a:lnTo>
                      <a:pt x="46" y="86"/>
                    </a:lnTo>
                    <a:lnTo>
                      <a:pt x="42" y="86"/>
                    </a:lnTo>
                    <a:lnTo>
                      <a:pt x="42" y="86"/>
                    </a:lnTo>
                    <a:lnTo>
                      <a:pt x="38" y="86"/>
                    </a:lnTo>
                    <a:lnTo>
                      <a:pt x="38" y="86"/>
                    </a:lnTo>
                    <a:lnTo>
                      <a:pt x="38" y="86"/>
                    </a:lnTo>
                    <a:lnTo>
                      <a:pt x="38" y="86"/>
                    </a:lnTo>
                    <a:lnTo>
                      <a:pt x="38" y="86"/>
                    </a:lnTo>
                    <a:lnTo>
                      <a:pt x="34" y="86"/>
                    </a:lnTo>
                    <a:lnTo>
                      <a:pt x="34" y="86"/>
                    </a:lnTo>
                    <a:lnTo>
                      <a:pt x="34" y="86"/>
                    </a:lnTo>
                    <a:lnTo>
                      <a:pt x="34" y="90"/>
                    </a:lnTo>
                    <a:lnTo>
                      <a:pt x="30" y="90"/>
                    </a:lnTo>
                    <a:lnTo>
                      <a:pt x="30" y="86"/>
                    </a:lnTo>
                    <a:lnTo>
                      <a:pt x="30" y="86"/>
                    </a:lnTo>
                    <a:lnTo>
                      <a:pt x="30" y="86"/>
                    </a:lnTo>
                    <a:lnTo>
                      <a:pt x="30" y="86"/>
                    </a:lnTo>
                    <a:lnTo>
                      <a:pt x="26" y="86"/>
                    </a:lnTo>
                    <a:lnTo>
                      <a:pt x="22" y="82"/>
                    </a:lnTo>
                    <a:lnTo>
                      <a:pt x="22" y="82"/>
                    </a:lnTo>
                    <a:lnTo>
                      <a:pt x="18" y="78"/>
                    </a:lnTo>
                    <a:lnTo>
                      <a:pt x="18" y="78"/>
                    </a:lnTo>
                    <a:lnTo>
                      <a:pt x="18" y="78"/>
                    </a:lnTo>
                    <a:lnTo>
                      <a:pt x="16" y="78"/>
                    </a:lnTo>
                    <a:lnTo>
                      <a:pt x="16" y="78"/>
                    </a:lnTo>
                    <a:lnTo>
                      <a:pt x="12" y="78"/>
                    </a:lnTo>
                    <a:lnTo>
                      <a:pt x="12" y="78"/>
                    </a:lnTo>
                    <a:lnTo>
                      <a:pt x="8" y="78"/>
                    </a:lnTo>
                    <a:lnTo>
                      <a:pt x="8" y="78"/>
                    </a:lnTo>
                    <a:lnTo>
                      <a:pt x="8" y="78"/>
                    </a:lnTo>
                    <a:lnTo>
                      <a:pt x="8" y="78"/>
                    </a:lnTo>
                    <a:lnTo>
                      <a:pt x="8" y="74"/>
                    </a:lnTo>
                    <a:lnTo>
                      <a:pt x="8" y="74"/>
                    </a:lnTo>
                    <a:lnTo>
                      <a:pt x="4" y="74"/>
                    </a:lnTo>
                    <a:lnTo>
                      <a:pt x="4" y="74"/>
                    </a:lnTo>
                    <a:lnTo>
                      <a:pt x="4" y="70"/>
                    </a:lnTo>
                    <a:lnTo>
                      <a:pt x="4" y="70"/>
                    </a:lnTo>
                    <a:lnTo>
                      <a:pt x="4" y="70"/>
                    </a:lnTo>
                    <a:lnTo>
                      <a:pt x="4" y="70"/>
                    </a:lnTo>
                    <a:lnTo>
                      <a:pt x="4" y="70"/>
                    </a:lnTo>
                    <a:lnTo>
                      <a:pt x="0" y="70"/>
                    </a:lnTo>
                    <a:lnTo>
                      <a:pt x="0" y="66"/>
                    </a:lnTo>
                    <a:lnTo>
                      <a:pt x="0" y="66"/>
                    </a:lnTo>
                    <a:lnTo>
                      <a:pt x="0" y="66"/>
                    </a:lnTo>
                    <a:lnTo>
                      <a:pt x="0" y="64"/>
                    </a:lnTo>
                    <a:lnTo>
                      <a:pt x="0" y="64"/>
                    </a:lnTo>
                    <a:lnTo>
                      <a:pt x="0" y="64"/>
                    </a:lnTo>
                    <a:lnTo>
                      <a:pt x="0" y="64"/>
                    </a:lnTo>
                    <a:lnTo>
                      <a:pt x="0" y="60"/>
                    </a:lnTo>
                    <a:lnTo>
                      <a:pt x="0" y="60"/>
                    </a:lnTo>
                    <a:lnTo>
                      <a:pt x="0" y="60"/>
                    </a:lnTo>
                    <a:lnTo>
                      <a:pt x="0" y="60"/>
                    </a:lnTo>
                    <a:lnTo>
                      <a:pt x="0" y="6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2" name="Freeform 189">
                <a:extLst>
                  <a:ext uri="{FF2B5EF4-FFF2-40B4-BE49-F238E27FC236}">
                    <a16:creationId xmlns:a16="http://schemas.microsoft.com/office/drawing/2014/main" id="{C0216B17-3D44-1EB3-BC04-1C68E5894397}"/>
                  </a:ext>
                </a:extLst>
              </p:cNvPr>
              <p:cNvSpPr>
                <a:spLocks noEditPoints="1"/>
              </p:cNvSpPr>
              <p:nvPr/>
            </p:nvSpPr>
            <p:spPr bwMode="auto">
              <a:xfrm>
                <a:off x="2749550" y="4222818"/>
                <a:ext cx="301625" cy="323850"/>
              </a:xfrm>
              <a:custGeom>
                <a:avLst/>
                <a:gdLst>
                  <a:gd name="T0" fmla="*/ 108 w 190"/>
                  <a:gd name="T1" fmla="*/ 38 h 204"/>
                  <a:gd name="T2" fmla="*/ 126 w 190"/>
                  <a:gd name="T3" fmla="*/ 30 h 204"/>
                  <a:gd name="T4" fmla="*/ 126 w 190"/>
                  <a:gd name="T5" fmla="*/ 30 h 204"/>
                  <a:gd name="T6" fmla="*/ 148 w 190"/>
                  <a:gd name="T7" fmla="*/ 28 h 204"/>
                  <a:gd name="T8" fmla="*/ 152 w 190"/>
                  <a:gd name="T9" fmla="*/ 30 h 204"/>
                  <a:gd name="T10" fmla="*/ 148 w 190"/>
                  <a:gd name="T11" fmla="*/ 34 h 204"/>
                  <a:gd name="T12" fmla="*/ 152 w 190"/>
                  <a:gd name="T13" fmla="*/ 42 h 204"/>
                  <a:gd name="T14" fmla="*/ 156 w 190"/>
                  <a:gd name="T15" fmla="*/ 42 h 204"/>
                  <a:gd name="T16" fmla="*/ 160 w 190"/>
                  <a:gd name="T17" fmla="*/ 42 h 204"/>
                  <a:gd name="T18" fmla="*/ 172 w 190"/>
                  <a:gd name="T19" fmla="*/ 46 h 204"/>
                  <a:gd name="T20" fmla="*/ 172 w 190"/>
                  <a:gd name="T21" fmla="*/ 58 h 204"/>
                  <a:gd name="T22" fmla="*/ 168 w 190"/>
                  <a:gd name="T23" fmla="*/ 68 h 204"/>
                  <a:gd name="T24" fmla="*/ 190 w 190"/>
                  <a:gd name="T25" fmla="*/ 68 h 204"/>
                  <a:gd name="T26" fmla="*/ 178 w 190"/>
                  <a:gd name="T27" fmla="*/ 84 h 204"/>
                  <a:gd name="T28" fmla="*/ 178 w 190"/>
                  <a:gd name="T29" fmla="*/ 94 h 204"/>
                  <a:gd name="T30" fmla="*/ 172 w 190"/>
                  <a:gd name="T31" fmla="*/ 106 h 204"/>
                  <a:gd name="T32" fmla="*/ 178 w 190"/>
                  <a:gd name="T33" fmla="*/ 128 h 204"/>
                  <a:gd name="T34" fmla="*/ 168 w 190"/>
                  <a:gd name="T35" fmla="*/ 140 h 204"/>
                  <a:gd name="T36" fmla="*/ 152 w 190"/>
                  <a:gd name="T37" fmla="*/ 144 h 204"/>
                  <a:gd name="T38" fmla="*/ 142 w 190"/>
                  <a:gd name="T39" fmla="*/ 144 h 204"/>
                  <a:gd name="T40" fmla="*/ 130 w 190"/>
                  <a:gd name="T41" fmla="*/ 148 h 204"/>
                  <a:gd name="T42" fmla="*/ 118 w 190"/>
                  <a:gd name="T43" fmla="*/ 140 h 204"/>
                  <a:gd name="T44" fmla="*/ 126 w 190"/>
                  <a:gd name="T45" fmla="*/ 154 h 204"/>
                  <a:gd name="T46" fmla="*/ 134 w 190"/>
                  <a:gd name="T47" fmla="*/ 170 h 204"/>
                  <a:gd name="T48" fmla="*/ 134 w 190"/>
                  <a:gd name="T49" fmla="*/ 178 h 204"/>
                  <a:gd name="T50" fmla="*/ 118 w 190"/>
                  <a:gd name="T51" fmla="*/ 192 h 204"/>
                  <a:gd name="T52" fmla="*/ 108 w 190"/>
                  <a:gd name="T53" fmla="*/ 204 h 204"/>
                  <a:gd name="T54" fmla="*/ 98 w 190"/>
                  <a:gd name="T55" fmla="*/ 200 h 204"/>
                  <a:gd name="T56" fmla="*/ 86 w 190"/>
                  <a:gd name="T57" fmla="*/ 174 h 204"/>
                  <a:gd name="T58" fmla="*/ 82 w 190"/>
                  <a:gd name="T59" fmla="*/ 154 h 204"/>
                  <a:gd name="T60" fmla="*/ 78 w 190"/>
                  <a:gd name="T61" fmla="*/ 144 h 204"/>
                  <a:gd name="T62" fmla="*/ 78 w 190"/>
                  <a:gd name="T63" fmla="*/ 120 h 204"/>
                  <a:gd name="T64" fmla="*/ 74 w 190"/>
                  <a:gd name="T65" fmla="*/ 106 h 204"/>
                  <a:gd name="T66" fmla="*/ 56 w 190"/>
                  <a:gd name="T67" fmla="*/ 106 h 204"/>
                  <a:gd name="T68" fmla="*/ 42 w 190"/>
                  <a:gd name="T69" fmla="*/ 90 h 204"/>
                  <a:gd name="T70" fmla="*/ 26 w 190"/>
                  <a:gd name="T71" fmla="*/ 90 h 204"/>
                  <a:gd name="T72" fmla="*/ 12 w 190"/>
                  <a:gd name="T73" fmla="*/ 84 h 204"/>
                  <a:gd name="T74" fmla="*/ 12 w 190"/>
                  <a:gd name="T75" fmla="*/ 68 h 204"/>
                  <a:gd name="T76" fmla="*/ 0 w 190"/>
                  <a:gd name="T77" fmla="*/ 54 h 204"/>
                  <a:gd name="T78" fmla="*/ 4 w 190"/>
                  <a:gd name="T79" fmla="*/ 34 h 204"/>
                  <a:gd name="T80" fmla="*/ 14 w 190"/>
                  <a:gd name="T81" fmla="*/ 20 h 204"/>
                  <a:gd name="T82" fmla="*/ 26 w 190"/>
                  <a:gd name="T83" fmla="*/ 12 h 204"/>
                  <a:gd name="T84" fmla="*/ 22 w 190"/>
                  <a:gd name="T85" fmla="*/ 24 h 204"/>
                  <a:gd name="T86" fmla="*/ 14 w 190"/>
                  <a:gd name="T87" fmla="*/ 42 h 204"/>
                  <a:gd name="T88" fmla="*/ 22 w 190"/>
                  <a:gd name="T89" fmla="*/ 58 h 204"/>
                  <a:gd name="T90" fmla="*/ 30 w 190"/>
                  <a:gd name="T91" fmla="*/ 38 h 204"/>
                  <a:gd name="T92" fmla="*/ 26 w 190"/>
                  <a:gd name="T93" fmla="*/ 24 h 204"/>
                  <a:gd name="T94" fmla="*/ 42 w 190"/>
                  <a:gd name="T95" fmla="*/ 16 h 204"/>
                  <a:gd name="T96" fmla="*/ 44 w 190"/>
                  <a:gd name="T97" fmla="*/ 12 h 204"/>
                  <a:gd name="T98" fmla="*/ 48 w 190"/>
                  <a:gd name="T99" fmla="*/ 8 h 204"/>
                  <a:gd name="T100" fmla="*/ 64 w 190"/>
                  <a:gd name="T101" fmla="*/ 16 h 204"/>
                  <a:gd name="T102" fmla="*/ 78 w 190"/>
                  <a:gd name="T103" fmla="*/ 30 h 204"/>
                  <a:gd name="T104" fmla="*/ 98 w 190"/>
                  <a:gd name="T105" fmla="*/ 30 h 204"/>
                  <a:gd name="T106" fmla="*/ 174 w 190"/>
                  <a:gd name="T107" fmla="*/ 58 h 204"/>
                  <a:gd name="T108" fmla="*/ 174 w 190"/>
                  <a:gd name="T109" fmla="*/ 60 h 204"/>
                  <a:gd name="T110" fmla="*/ 172 w 190"/>
                  <a:gd name="T111" fmla="*/ 64 h 204"/>
                  <a:gd name="T112" fmla="*/ 172 w 190"/>
                  <a:gd name="T113" fmla="*/ 64 h 204"/>
                  <a:gd name="T114" fmla="*/ 172 w 190"/>
                  <a:gd name="T115" fmla="*/ 64 h 204"/>
                  <a:gd name="T116" fmla="*/ 168 w 190"/>
                  <a:gd name="T117" fmla="*/ 68 h 204"/>
                  <a:gd name="T118" fmla="*/ 172 w 190"/>
                  <a:gd name="T119" fmla="*/ 64 h 204"/>
                  <a:gd name="T120" fmla="*/ 126 w 190"/>
                  <a:gd name="T121" fmla="*/ 24 h 204"/>
                  <a:gd name="T122" fmla="*/ 130 w 190"/>
                  <a:gd name="T123" fmla="*/ 28 h 204"/>
                  <a:gd name="T124" fmla="*/ 112 w 190"/>
                  <a:gd name="T125" fmla="*/ 2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0" h="204">
                    <a:moveTo>
                      <a:pt x="98" y="30"/>
                    </a:moveTo>
                    <a:lnTo>
                      <a:pt x="100" y="30"/>
                    </a:lnTo>
                    <a:lnTo>
                      <a:pt x="100" y="34"/>
                    </a:lnTo>
                    <a:lnTo>
                      <a:pt x="104" y="34"/>
                    </a:lnTo>
                    <a:lnTo>
                      <a:pt x="104" y="38"/>
                    </a:lnTo>
                    <a:lnTo>
                      <a:pt x="108" y="38"/>
                    </a:lnTo>
                    <a:lnTo>
                      <a:pt x="112" y="38"/>
                    </a:lnTo>
                    <a:lnTo>
                      <a:pt x="116" y="38"/>
                    </a:lnTo>
                    <a:lnTo>
                      <a:pt x="118" y="38"/>
                    </a:lnTo>
                    <a:lnTo>
                      <a:pt x="122" y="34"/>
                    </a:lnTo>
                    <a:lnTo>
                      <a:pt x="126" y="34"/>
                    </a:lnTo>
                    <a:lnTo>
                      <a:pt x="126" y="30"/>
                    </a:lnTo>
                    <a:lnTo>
                      <a:pt x="130" y="30"/>
                    </a:lnTo>
                    <a:lnTo>
                      <a:pt x="130" y="34"/>
                    </a:lnTo>
                    <a:lnTo>
                      <a:pt x="134" y="34"/>
                    </a:lnTo>
                    <a:lnTo>
                      <a:pt x="134" y="30"/>
                    </a:lnTo>
                    <a:lnTo>
                      <a:pt x="130" y="30"/>
                    </a:lnTo>
                    <a:lnTo>
                      <a:pt x="126" y="30"/>
                    </a:lnTo>
                    <a:lnTo>
                      <a:pt x="130" y="30"/>
                    </a:lnTo>
                    <a:lnTo>
                      <a:pt x="134" y="30"/>
                    </a:lnTo>
                    <a:lnTo>
                      <a:pt x="138" y="30"/>
                    </a:lnTo>
                    <a:lnTo>
                      <a:pt x="142" y="28"/>
                    </a:lnTo>
                    <a:lnTo>
                      <a:pt x="144" y="28"/>
                    </a:lnTo>
                    <a:lnTo>
                      <a:pt x="148" y="28"/>
                    </a:lnTo>
                    <a:lnTo>
                      <a:pt x="152" y="28"/>
                    </a:lnTo>
                    <a:lnTo>
                      <a:pt x="156" y="28"/>
                    </a:lnTo>
                    <a:lnTo>
                      <a:pt x="160" y="28"/>
                    </a:lnTo>
                    <a:lnTo>
                      <a:pt x="160" y="30"/>
                    </a:lnTo>
                    <a:lnTo>
                      <a:pt x="156" y="30"/>
                    </a:lnTo>
                    <a:lnTo>
                      <a:pt x="152" y="30"/>
                    </a:lnTo>
                    <a:lnTo>
                      <a:pt x="148" y="30"/>
                    </a:lnTo>
                    <a:lnTo>
                      <a:pt x="144" y="30"/>
                    </a:lnTo>
                    <a:lnTo>
                      <a:pt x="148" y="30"/>
                    </a:lnTo>
                    <a:lnTo>
                      <a:pt x="148" y="34"/>
                    </a:lnTo>
                    <a:lnTo>
                      <a:pt x="144" y="34"/>
                    </a:lnTo>
                    <a:lnTo>
                      <a:pt x="148" y="34"/>
                    </a:lnTo>
                    <a:lnTo>
                      <a:pt x="148" y="38"/>
                    </a:lnTo>
                    <a:lnTo>
                      <a:pt x="144" y="38"/>
                    </a:lnTo>
                    <a:lnTo>
                      <a:pt x="148" y="42"/>
                    </a:lnTo>
                    <a:lnTo>
                      <a:pt x="148" y="38"/>
                    </a:lnTo>
                    <a:lnTo>
                      <a:pt x="152" y="38"/>
                    </a:lnTo>
                    <a:lnTo>
                      <a:pt x="152" y="42"/>
                    </a:lnTo>
                    <a:lnTo>
                      <a:pt x="156" y="46"/>
                    </a:lnTo>
                    <a:lnTo>
                      <a:pt x="152" y="46"/>
                    </a:lnTo>
                    <a:lnTo>
                      <a:pt x="156" y="46"/>
                    </a:lnTo>
                    <a:lnTo>
                      <a:pt x="156" y="42"/>
                    </a:lnTo>
                    <a:lnTo>
                      <a:pt x="156" y="46"/>
                    </a:lnTo>
                    <a:lnTo>
                      <a:pt x="156" y="42"/>
                    </a:lnTo>
                    <a:lnTo>
                      <a:pt x="160" y="42"/>
                    </a:lnTo>
                    <a:lnTo>
                      <a:pt x="156" y="42"/>
                    </a:lnTo>
                    <a:lnTo>
                      <a:pt x="160" y="42"/>
                    </a:lnTo>
                    <a:lnTo>
                      <a:pt x="160" y="46"/>
                    </a:lnTo>
                    <a:lnTo>
                      <a:pt x="164" y="46"/>
                    </a:lnTo>
                    <a:lnTo>
                      <a:pt x="160" y="42"/>
                    </a:lnTo>
                    <a:lnTo>
                      <a:pt x="164" y="42"/>
                    </a:lnTo>
                    <a:lnTo>
                      <a:pt x="164" y="46"/>
                    </a:lnTo>
                    <a:lnTo>
                      <a:pt x="164" y="42"/>
                    </a:lnTo>
                    <a:lnTo>
                      <a:pt x="168" y="42"/>
                    </a:lnTo>
                    <a:lnTo>
                      <a:pt x="168" y="46"/>
                    </a:lnTo>
                    <a:lnTo>
                      <a:pt x="172" y="46"/>
                    </a:lnTo>
                    <a:lnTo>
                      <a:pt x="172" y="50"/>
                    </a:lnTo>
                    <a:lnTo>
                      <a:pt x="174" y="50"/>
                    </a:lnTo>
                    <a:lnTo>
                      <a:pt x="174" y="54"/>
                    </a:lnTo>
                    <a:lnTo>
                      <a:pt x="172" y="58"/>
                    </a:lnTo>
                    <a:lnTo>
                      <a:pt x="174" y="54"/>
                    </a:lnTo>
                    <a:lnTo>
                      <a:pt x="172" y="58"/>
                    </a:lnTo>
                    <a:lnTo>
                      <a:pt x="172" y="60"/>
                    </a:lnTo>
                    <a:lnTo>
                      <a:pt x="172" y="64"/>
                    </a:lnTo>
                    <a:lnTo>
                      <a:pt x="168" y="64"/>
                    </a:lnTo>
                    <a:lnTo>
                      <a:pt x="164" y="64"/>
                    </a:lnTo>
                    <a:lnTo>
                      <a:pt x="168" y="64"/>
                    </a:lnTo>
                    <a:lnTo>
                      <a:pt x="168" y="68"/>
                    </a:lnTo>
                    <a:lnTo>
                      <a:pt x="172" y="68"/>
                    </a:lnTo>
                    <a:lnTo>
                      <a:pt x="174" y="64"/>
                    </a:lnTo>
                    <a:lnTo>
                      <a:pt x="178" y="64"/>
                    </a:lnTo>
                    <a:lnTo>
                      <a:pt x="182" y="64"/>
                    </a:lnTo>
                    <a:lnTo>
                      <a:pt x="186" y="64"/>
                    </a:lnTo>
                    <a:lnTo>
                      <a:pt x="190" y="68"/>
                    </a:lnTo>
                    <a:lnTo>
                      <a:pt x="190" y="72"/>
                    </a:lnTo>
                    <a:lnTo>
                      <a:pt x="186" y="72"/>
                    </a:lnTo>
                    <a:lnTo>
                      <a:pt x="186" y="76"/>
                    </a:lnTo>
                    <a:lnTo>
                      <a:pt x="182" y="76"/>
                    </a:lnTo>
                    <a:lnTo>
                      <a:pt x="178" y="80"/>
                    </a:lnTo>
                    <a:lnTo>
                      <a:pt x="178" y="84"/>
                    </a:lnTo>
                    <a:lnTo>
                      <a:pt x="178" y="88"/>
                    </a:lnTo>
                    <a:lnTo>
                      <a:pt x="178" y="90"/>
                    </a:lnTo>
                    <a:lnTo>
                      <a:pt x="182" y="88"/>
                    </a:lnTo>
                    <a:lnTo>
                      <a:pt x="182" y="90"/>
                    </a:lnTo>
                    <a:lnTo>
                      <a:pt x="182" y="94"/>
                    </a:lnTo>
                    <a:lnTo>
                      <a:pt x="178" y="94"/>
                    </a:lnTo>
                    <a:lnTo>
                      <a:pt x="178" y="98"/>
                    </a:lnTo>
                    <a:lnTo>
                      <a:pt x="174" y="94"/>
                    </a:lnTo>
                    <a:lnTo>
                      <a:pt x="174" y="98"/>
                    </a:lnTo>
                    <a:lnTo>
                      <a:pt x="172" y="98"/>
                    </a:lnTo>
                    <a:lnTo>
                      <a:pt x="172" y="102"/>
                    </a:lnTo>
                    <a:lnTo>
                      <a:pt x="172" y="106"/>
                    </a:lnTo>
                    <a:lnTo>
                      <a:pt x="168" y="110"/>
                    </a:lnTo>
                    <a:lnTo>
                      <a:pt x="172" y="118"/>
                    </a:lnTo>
                    <a:lnTo>
                      <a:pt x="174" y="120"/>
                    </a:lnTo>
                    <a:lnTo>
                      <a:pt x="174" y="124"/>
                    </a:lnTo>
                    <a:lnTo>
                      <a:pt x="178" y="124"/>
                    </a:lnTo>
                    <a:lnTo>
                      <a:pt x="178" y="128"/>
                    </a:lnTo>
                    <a:lnTo>
                      <a:pt x="178" y="132"/>
                    </a:lnTo>
                    <a:lnTo>
                      <a:pt x="174" y="132"/>
                    </a:lnTo>
                    <a:lnTo>
                      <a:pt x="174" y="136"/>
                    </a:lnTo>
                    <a:lnTo>
                      <a:pt x="172" y="136"/>
                    </a:lnTo>
                    <a:lnTo>
                      <a:pt x="168" y="136"/>
                    </a:lnTo>
                    <a:lnTo>
                      <a:pt x="168" y="140"/>
                    </a:lnTo>
                    <a:lnTo>
                      <a:pt x="164" y="140"/>
                    </a:lnTo>
                    <a:lnTo>
                      <a:pt x="160" y="140"/>
                    </a:lnTo>
                    <a:lnTo>
                      <a:pt x="156" y="144"/>
                    </a:lnTo>
                    <a:lnTo>
                      <a:pt x="156" y="140"/>
                    </a:lnTo>
                    <a:lnTo>
                      <a:pt x="152" y="140"/>
                    </a:lnTo>
                    <a:lnTo>
                      <a:pt x="152" y="144"/>
                    </a:lnTo>
                    <a:lnTo>
                      <a:pt x="148" y="144"/>
                    </a:lnTo>
                    <a:lnTo>
                      <a:pt x="148" y="148"/>
                    </a:lnTo>
                    <a:lnTo>
                      <a:pt x="148" y="152"/>
                    </a:lnTo>
                    <a:lnTo>
                      <a:pt x="144" y="152"/>
                    </a:lnTo>
                    <a:lnTo>
                      <a:pt x="142" y="148"/>
                    </a:lnTo>
                    <a:lnTo>
                      <a:pt x="142" y="144"/>
                    </a:lnTo>
                    <a:lnTo>
                      <a:pt x="138" y="144"/>
                    </a:lnTo>
                    <a:lnTo>
                      <a:pt x="138" y="148"/>
                    </a:lnTo>
                    <a:lnTo>
                      <a:pt x="138" y="144"/>
                    </a:lnTo>
                    <a:lnTo>
                      <a:pt x="134" y="144"/>
                    </a:lnTo>
                    <a:lnTo>
                      <a:pt x="130" y="144"/>
                    </a:lnTo>
                    <a:lnTo>
                      <a:pt x="130" y="148"/>
                    </a:lnTo>
                    <a:lnTo>
                      <a:pt x="130" y="144"/>
                    </a:lnTo>
                    <a:lnTo>
                      <a:pt x="126" y="144"/>
                    </a:lnTo>
                    <a:lnTo>
                      <a:pt x="126" y="140"/>
                    </a:lnTo>
                    <a:lnTo>
                      <a:pt x="122" y="144"/>
                    </a:lnTo>
                    <a:lnTo>
                      <a:pt x="122" y="140"/>
                    </a:lnTo>
                    <a:lnTo>
                      <a:pt x="118" y="140"/>
                    </a:lnTo>
                    <a:lnTo>
                      <a:pt x="118" y="144"/>
                    </a:lnTo>
                    <a:lnTo>
                      <a:pt x="122" y="144"/>
                    </a:lnTo>
                    <a:lnTo>
                      <a:pt x="122" y="148"/>
                    </a:lnTo>
                    <a:lnTo>
                      <a:pt x="126" y="148"/>
                    </a:lnTo>
                    <a:lnTo>
                      <a:pt x="126" y="152"/>
                    </a:lnTo>
                    <a:lnTo>
                      <a:pt x="126" y="154"/>
                    </a:lnTo>
                    <a:lnTo>
                      <a:pt x="126" y="158"/>
                    </a:lnTo>
                    <a:lnTo>
                      <a:pt x="130" y="158"/>
                    </a:lnTo>
                    <a:lnTo>
                      <a:pt x="130" y="162"/>
                    </a:lnTo>
                    <a:lnTo>
                      <a:pt x="130" y="166"/>
                    </a:lnTo>
                    <a:lnTo>
                      <a:pt x="130" y="170"/>
                    </a:lnTo>
                    <a:lnTo>
                      <a:pt x="134" y="170"/>
                    </a:lnTo>
                    <a:lnTo>
                      <a:pt x="138" y="170"/>
                    </a:lnTo>
                    <a:lnTo>
                      <a:pt x="142" y="170"/>
                    </a:lnTo>
                    <a:lnTo>
                      <a:pt x="142" y="174"/>
                    </a:lnTo>
                    <a:lnTo>
                      <a:pt x="138" y="174"/>
                    </a:lnTo>
                    <a:lnTo>
                      <a:pt x="138" y="178"/>
                    </a:lnTo>
                    <a:lnTo>
                      <a:pt x="134" y="178"/>
                    </a:lnTo>
                    <a:lnTo>
                      <a:pt x="130" y="178"/>
                    </a:lnTo>
                    <a:lnTo>
                      <a:pt x="130" y="182"/>
                    </a:lnTo>
                    <a:lnTo>
                      <a:pt x="130" y="184"/>
                    </a:lnTo>
                    <a:lnTo>
                      <a:pt x="126" y="188"/>
                    </a:lnTo>
                    <a:lnTo>
                      <a:pt x="122" y="188"/>
                    </a:lnTo>
                    <a:lnTo>
                      <a:pt x="118" y="192"/>
                    </a:lnTo>
                    <a:lnTo>
                      <a:pt x="116" y="192"/>
                    </a:lnTo>
                    <a:lnTo>
                      <a:pt x="116" y="196"/>
                    </a:lnTo>
                    <a:lnTo>
                      <a:pt x="112" y="196"/>
                    </a:lnTo>
                    <a:lnTo>
                      <a:pt x="112" y="200"/>
                    </a:lnTo>
                    <a:lnTo>
                      <a:pt x="108" y="200"/>
                    </a:lnTo>
                    <a:lnTo>
                      <a:pt x="108" y="204"/>
                    </a:lnTo>
                    <a:lnTo>
                      <a:pt x="108" y="200"/>
                    </a:lnTo>
                    <a:lnTo>
                      <a:pt x="108" y="196"/>
                    </a:lnTo>
                    <a:lnTo>
                      <a:pt x="104" y="196"/>
                    </a:lnTo>
                    <a:lnTo>
                      <a:pt x="104" y="200"/>
                    </a:lnTo>
                    <a:lnTo>
                      <a:pt x="100" y="200"/>
                    </a:lnTo>
                    <a:lnTo>
                      <a:pt x="98" y="200"/>
                    </a:lnTo>
                    <a:lnTo>
                      <a:pt x="94" y="192"/>
                    </a:lnTo>
                    <a:lnTo>
                      <a:pt x="90" y="192"/>
                    </a:lnTo>
                    <a:lnTo>
                      <a:pt x="90" y="188"/>
                    </a:lnTo>
                    <a:lnTo>
                      <a:pt x="90" y="184"/>
                    </a:lnTo>
                    <a:lnTo>
                      <a:pt x="86" y="178"/>
                    </a:lnTo>
                    <a:lnTo>
                      <a:pt x="86" y="174"/>
                    </a:lnTo>
                    <a:lnTo>
                      <a:pt x="86" y="170"/>
                    </a:lnTo>
                    <a:lnTo>
                      <a:pt x="82" y="166"/>
                    </a:lnTo>
                    <a:lnTo>
                      <a:pt x="78" y="166"/>
                    </a:lnTo>
                    <a:lnTo>
                      <a:pt x="78" y="162"/>
                    </a:lnTo>
                    <a:lnTo>
                      <a:pt x="82" y="158"/>
                    </a:lnTo>
                    <a:lnTo>
                      <a:pt x="82" y="154"/>
                    </a:lnTo>
                    <a:lnTo>
                      <a:pt x="86" y="154"/>
                    </a:lnTo>
                    <a:lnTo>
                      <a:pt x="82" y="154"/>
                    </a:lnTo>
                    <a:lnTo>
                      <a:pt x="82" y="152"/>
                    </a:lnTo>
                    <a:lnTo>
                      <a:pt x="82" y="148"/>
                    </a:lnTo>
                    <a:lnTo>
                      <a:pt x="78" y="148"/>
                    </a:lnTo>
                    <a:lnTo>
                      <a:pt x="78" y="144"/>
                    </a:lnTo>
                    <a:lnTo>
                      <a:pt x="78" y="140"/>
                    </a:lnTo>
                    <a:lnTo>
                      <a:pt x="74" y="136"/>
                    </a:lnTo>
                    <a:lnTo>
                      <a:pt x="78" y="132"/>
                    </a:lnTo>
                    <a:lnTo>
                      <a:pt x="78" y="128"/>
                    </a:lnTo>
                    <a:lnTo>
                      <a:pt x="78" y="124"/>
                    </a:lnTo>
                    <a:lnTo>
                      <a:pt x="78" y="120"/>
                    </a:lnTo>
                    <a:lnTo>
                      <a:pt x="78" y="118"/>
                    </a:lnTo>
                    <a:lnTo>
                      <a:pt x="78" y="114"/>
                    </a:lnTo>
                    <a:lnTo>
                      <a:pt x="82" y="110"/>
                    </a:lnTo>
                    <a:lnTo>
                      <a:pt x="82" y="106"/>
                    </a:lnTo>
                    <a:lnTo>
                      <a:pt x="78" y="106"/>
                    </a:lnTo>
                    <a:lnTo>
                      <a:pt x="74" y="106"/>
                    </a:lnTo>
                    <a:lnTo>
                      <a:pt x="72" y="106"/>
                    </a:lnTo>
                    <a:lnTo>
                      <a:pt x="68" y="106"/>
                    </a:lnTo>
                    <a:lnTo>
                      <a:pt x="64" y="106"/>
                    </a:lnTo>
                    <a:lnTo>
                      <a:pt x="60" y="106"/>
                    </a:lnTo>
                    <a:lnTo>
                      <a:pt x="56" y="110"/>
                    </a:lnTo>
                    <a:lnTo>
                      <a:pt x="56" y="106"/>
                    </a:lnTo>
                    <a:lnTo>
                      <a:pt x="48" y="102"/>
                    </a:lnTo>
                    <a:lnTo>
                      <a:pt x="44" y="94"/>
                    </a:lnTo>
                    <a:lnTo>
                      <a:pt x="44" y="90"/>
                    </a:lnTo>
                    <a:lnTo>
                      <a:pt x="44" y="94"/>
                    </a:lnTo>
                    <a:lnTo>
                      <a:pt x="42" y="94"/>
                    </a:lnTo>
                    <a:lnTo>
                      <a:pt x="42" y="90"/>
                    </a:lnTo>
                    <a:lnTo>
                      <a:pt x="38" y="90"/>
                    </a:lnTo>
                    <a:lnTo>
                      <a:pt x="34" y="90"/>
                    </a:lnTo>
                    <a:lnTo>
                      <a:pt x="30" y="90"/>
                    </a:lnTo>
                    <a:lnTo>
                      <a:pt x="30" y="94"/>
                    </a:lnTo>
                    <a:lnTo>
                      <a:pt x="30" y="90"/>
                    </a:lnTo>
                    <a:lnTo>
                      <a:pt x="26" y="90"/>
                    </a:lnTo>
                    <a:lnTo>
                      <a:pt x="22" y="90"/>
                    </a:lnTo>
                    <a:lnTo>
                      <a:pt x="18" y="90"/>
                    </a:lnTo>
                    <a:lnTo>
                      <a:pt x="14" y="90"/>
                    </a:lnTo>
                    <a:lnTo>
                      <a:pt x="14" y="88"/>
                    </a:lnTo>
                    <a:lnTo>
                      <a:pt x="12" y="88"/>
                    </a:lnTo>
                    <a:lnTo>
                      <a:pt x="12" y="84"/>
                    </a:lnTo>
                    <a:lnTo>
                      <a:pt x="12" y="80"/>
                    </a:lnTo>
                    <a:lnTo>
                      <a:pt x="12" y="76"/>
                    </a:lnTo>
                    <a:lnTo>
                      <a:pt x="14" y="76"/>
                    </a:lnTo>
                    <a:lnTo>
                      <a:pt x="14" y="72"/>
                    </a:lnTo>
                    <a:lnTo>
                      <a:pt x="12" y="72"/>
                    </a:lnTo>
                    <a:lnTo>
                      <a:pt x="12" y="68"/>
                    </a:lnTo>
                    <a:lnTo>
                      <a:pt x="8" y="64"/>
                    </a:lnTo>
                    <a:lnTo>
                      <a:pt x="8" y="60"/>
                    </a:lnTo>
                    <a:lnTo>
                      <a:pt x="8" y="58"/>
                    </a:lnTo>
                    <a:lnTo>
                      <a:pt x="4" y="58"/>
                    </a:lnTo>
                    <a:lnTo>
                      <a:pt x="4" y="54"/>
                    </a:lnTo>
                    <a:lnTo>
                      <a:pt x="0" y="54"/>
                    </a:lnTo>
                    <a:lnTo>
                      <a:pt x="0" y="50"/>
                    </a:lnTo>
                    <a:lnTo>
                      <a:pt x="4" y="50"/>
                    </a:lnTo>
                    <a:lnTo>
                      <a:pt x="4" y="46"/>
                    </a:lnTo>
                    <a:lnTo>
                      <a:pt x="4" y="42"/>
                    </a:lnTo>
                    <a:lnTo>
                      <a:pt x="4" y="38"/>
                    </a:lnTo>
                    <a:lnTo>
                      <a:pt x="4" y="34"/>
                    </a:lnTo>
                    <a:lnTo>
                      <a:pt x="8" y="30"/>
                    </a:lnTo>
                    <a:lnTo>
                      <a:pt x="8" y="28"/>
                    </a:lnTo>
                    <a:lnTo>
                      <a:pt x="8" y="24"/>
                    </a:lnTo>
                    <a:lnTo>
                      <a:pt x="12" y="24"/>
                    </a:lnTo>
                    <a:lnTo>
                      <a:pt x="12" y="20"/>
                    </a:lnTo>
                    <a:lnTo>
                      <a:pt x="14" y="20"/>
                    </a:lnTo>
                    <a:lnTo>
                      <a:pt x="14" y="16"/>
                    </a:lnTo>
                    <a:lnTo>
                      <a:pt x="18" y="12"/>
                    </a:lnTo>
                    <a:lnTo>
                      <a:pt x="22" y="12"/>
                    </a:lnTo>
                    <a:lnTo>
                      <a:pt x="22" y="8"/>
                    </a:lnTo>
                    <a:lnTo>
                      <a:pt x="26" y="8"/>
                    </a:lnTo>
                    <a:lnTo>
                      <a:pt x="26" y="12"/>
                    </a:lnTo>
                    <a:lnTo>
                      <a:pt x="22" y="12"/>
                    </a:lnTo>
                    <a:lnTo>
                      <a:pt x="18" y="12"/>
                    </a:lnTo>
                    <a:lnTo>
                      <a:pt x="18" y="16"/>
                    </a:lnTo>
                    <a:lnTo>
                      <a:pt x="18" y="20"/>
                    </a:lnTo>
                    <a:lnTo>
                      <a:pt x="22" y="20"/>
                    </a:lnTo>
                    <a:lnTo>
                      <a:pt x="22" y="24"/>
                    </a:lnTo>
                    <a:lnTo>
                      <a:pt x="22" y="28"/>
                    </a:lnTo>
                    <a:lnTo>
                      <a:pt x="22" y="30"/>
                    </a:lnTo>
                    <a:lnTo>
                      <a:pt x="22" y="34"/>
                    </a:lnTo>
                    <a:lnTo>
                      <a:pt x="18" y="34"/>
                    </a:lnTo>
                    <a:lnTo>
                      <a:pt x="18" y="38"/>
                    </a:lnTo>
                    <a:lnTo>
                      <a:pt x="14" y="42"/>
                    </a:lnTo>
                    <a:lnTo>
                      <a:pt x="14" y="46"/>
                    </a:lnTo>
                    <a:lnTo>
                      <a:pt x="18" y="46"/>
                    </a:lnTo>
                    <a:lnTo>
                      <a:pt x="18" y="50"/>
                    </a:lnTo>
                    <a:lnTo>
                      <a:pt x="22" y="50"/>
                    </a:lnTo>
                    <a:lnTo>
                      <a:pt x="22" y="54"/>
                    </a:lnTo>
                    <a:lnTo>
                      <a:pt x="22" y="58"/>
                    </a:lnTo>
                    <a:lnTo>
                      <a:pt x="26" y="58"/>
                    </a:lnTo>
                    <a:lnTo>
                      <a:pt x="30" y="54"/>
                    </a:lnTo>
                    <a:lnTo>
                      <a:pt x="30" y="50"/>
                    </a:lnTo>
                    <a:lnTo>
                      <a:pt x="30" y="46"/>
                    </a:lnTo>
                    <a:lnTo>
                      <a:pt x="30" y="42"/>
                    </a:lnTo>
                    <a:lnTo>
                      <a:pt x="30" y="38"/>
                    </a:lnTo>
                    <a:lnTo>
                      <a:pt x="26" y="38"/>
                    </a:lnTo>
                    <a:lnTo>
                      <a:pt x="26" y="34"/>
                    </a:lnTo>
                    <a:lnTo>
                      <a:pt x="26" y="30"/>
                    </a:lnTo>
                    <a:lnTo>
                      <a:pt x="22" y="30"/>
                    </a:lnTo>
                    <a:lnTo>
                      <a:pt x="26" y="28"/>
                    </a:lnTo>
                    <a:lnTo>
                      <a:pt x="26" y="24"/>
                    </a:lnTo>
                    <a:lnTo>
                      <a:pt x="30" y="24"/>
                    </a:lnTo>
                    <a:lnTo>
                      <a:pt x="30" y="20"/>
                    </a:lnTo>
                    <a:lnTo>
                      <a:pt x="34" y="20"/>
                    </a:lnTo>
                    <a:lnTo>
                      <a:pt x="38" y="20"/>
                    </a:lnTo>
                    <a:lnTo>
                      <a:pt x="42" y="20"/>
                    </a:lnTo>
                    <a:lnTo>
                      <a:pt x="42" y="16"/>
                    </a:lnTo>
                    <a:lnTo>
                      <a:pt x="44" y="16"/>
                    </a:lnTo>
                    <a:lnTo>
                      <a:pt x="48" y="16"/>
                    </a:lnTo>
                    <a:lnTo>
                      <a:pt x="48" y="12"/>
                    </a:lnTo>
                    <a:lnTo>
                      <a:pt x="44" y="12"/>
                    </a:lnTo>
                    <a:lnTo>
                      <a:pt x="42" y="12"/>
                    </a:lnTo>
                    <a:lnTo>
                      <a:pt x="44" y="12"/>
                    </a:lnTo>
                    <a:lnTo>
                      <a:pt x="42" y="8"/>
                    </a:lnTo>
                    <a:lnTo>
                      <a:pt x="42" y="4"/>
                    </a:lnTo>
                    <a:lnTo>
                      <a:pt x="44" y="4"/>
                    </a:lnTo>
                    <a:lnTo>
                      <a:pt x="44" y="0"/>
                    </a:lnTo>
                    <a:lnTo>
                      <a:pt x="48" y="4"/>
                    </a:lnTo>
                    <a:lnTo>
                      <a:pt x="48" y="8"/>
                    </a:lnTo>
                    <a:lnTo>
                      <a:pt x="48" y="12"/>
                    </a:lnTo>
                    <a:lnTo>
                      <a:pt x="52" y="16"/>
                    </a:lnTo>
                    <a:lnTo>
                      <a:pt x="56" y="16"/>
                    </a:lnTo>
                    <a:lnTo>
                      <a:pt x="56" y="12"/>
                    </a:lnTo>
                    <a:lnTo>
                      <a:pt x="60" y="16"/>
                    </a:lnTo>
                    <a:lnTo>
                      <a:pt x="64" y="16"/>
                    </a:lnTo>
                    <a:lnTo>
                      <a:pt x="68" y="20"/>
                    </a:lnTo>
                    <a:lnTo>
                      <a:pt x="72" y="24"/>
                    </a:lnTo>
                    <a:lnTo>
                      <a:pt x="72" y="28"/>
                    </a:lnTo>
                    <a:lnTo>
                      <a:pt x="72" y="30"/>
                    </a:lnTo>
                    <a:lnTo>
                      <a:pt x="74" y="30"/>
                    </a:lnTo>
                    <a:lnTo>
                      <a:pt x="78" y="30"/>
                    </a:lnTo>
                    <a:lnTo>
                      <a:pt x="82" y="30"/>
                    </a:lnTo>
                    <a:lnTo>
                      <a:pt x="86" y="30"/>
                    </a:lnTo>
                    <a:lnTo>
                      <a:pt x="90" y="30"/>
                    </a:lnTo>
                    <a:lnTo>
                      <a:pt x="98" y="30"/>
                    </a:lnTo>
                    <a:lnTo>
                      <a:pt x="98" y="30"/>
                    </a:lnTo>
                    <a:lnTo>
                      <a:pt x="98" y="30"/>
                    </a:lnTo>
                    <a:close/>
                    <a:moveTo>
                      <a:pt x="174" y="58"/>
                    </a:moveTo>
                    <a:lnTo>
                      <a:pt x="172" y="60"/>
                    </a:lnTo>
                    <a:lnTo>
                      <a:pt x="172" y="58"/>
                    </a:lnTo>
                    <a:lnTo>
                      <a:pt x="174" y="58"/>
                    </a:lnTo>
                    <a:lnTo>
                      <a:pt x="174" y="58"/>
                    </a:lnTo>
                    <a:lnTo>
                      <a:pt x="174" y="58"/>
                    </a:lnTo>
                    <a:close/>
                    <a:moveTo>
                      <a:pt x="174" y="60"/>
                    </a:moveTo>
                    <a:lnTo>
                      <a:pt x="172" y="60"/>
                    </a:lnTo>
                    <a:lnTo>
                      <a:pt x="174" y="58"/>
                    </a:lnTo>
                    <a:lnTo>
                      <a:pt x="174" y="60"/>
                    </a:lnTo>
                    <a:lnTo>
                      <a:pt x="174" y="60"/>
                    </a:lnTo>
                    <a:lnTo>
                      <a:pt x="174" y="60"/>
                    </a:lnTo>
                    <a:close/>
                    <a:moveTo>
                      <a:pt x="172" y="64"/>
                    </a:moveTo>
                    <a:lnTo>
                      <a:pt x="172" y="60"/>
                    </a:lnTo>
                    <a:lnTo>
                      <a:pt x="174" y="60"/>
                    </a:lnTo>
                    <a:lnTo>
                      <a:pt x="172" y="64"/>
                    </a:lnTo>
                    <a:lnTo>
                      <a:pt x="172" y="64"/>
                    </a:lnTo>
                    <a:lnTo>
                      <a:pt x="172" y="64"/>
                    </a:lnTo>
                    <a:close/>
                    <a:moveTo>
                      <a:pt x="174" y="64"/>
                    </a:moveTo>
                    <a:lnTo>
                      <a:pt x="174" y="60"/>
                    </a:lnTo>
                    <a:lnTo>
                      <a:pt x="174" y="64"/>
                    </a:lnTo>
                    <a:lnTo>
                      <a:pt x="174" y="64"/>
                    </a:lnTo>
                    <a:lnTo>
                      <a:pt x="174" y="64"/>
                    </a:lnTo>
                    <a:close/>
                    <a:moveTo>
                      <a:pt x="172" y="64"/>
                    </a:moveTo>
                    <a:lnTo>
                      <a:pt x="174" y="60"/>
                    </a:lnTo>
                    <a:lnTo>
                      <a:pt x="174" y="64"/>
                    </a:lnTo>
                    <a:lnTo>
                      <a:pt x="172" y="64"/>
                    </a:lnTo>
                    <a:lnTo>
                      <a:pt x="172" y="64"/>
                    </a:lnTo>
                    <a:lnTo>
                      <a:pt x="172" y="64"/>
                    </a:lnTo>
                    <a:close/>
                    <a:moveTo>
                      <a:pt x="172" y="64"/>
                    </a:moveTo>
                    <a:lnTo>
                      <a:pt x="174" y="64"/>
                    </a:lnTo>
                    <a:lnTo>
                      <a:pt x="172" y="64"/>
                    </a:lnTo>
                    <a:lnTo>
                      <a:pt x="172" y="64"/>
                    </a:lnTo>
                    <a:lnTo>
                      <a:pt x="172" y="64"/>
                    </a:lnTo>
                    <a:close/>
                    <a:moveTo>
                      <a:pt x="172" y="68"/>
                    </a:moveTo>
                    <a:lnTo>
                      <a:pt x="168" y="68"/>
                    </a:lnTo>
                    <a:lnTo>
                      <a:pt x="168" y="64"/>
                    </a:lnTo>
                    <a:lnTo>
                      <a:pt x="164" y="64"/>
                    </a:lnTo>
                    <a:lnTo>
                      <a:pt x="168" y="64"/>
                    </a:lnTo>
                    <a:lnTo>
                      <a:pt x="172" y="64"/>
                    </a:lnTo>
                    <a:lnTo>
                      <a:pt x="168" y="64"/>
                    </a:lnTo>
                    <a:lnTo>
                      <a:pt x="172" y="64"/>
                    </a:lnTo>
                    <a:lnTo>
                      <a:pt x="172" y="68"/>
                    </a:lnTo>
                    <a:lnTo>
                      <a:pt x="172" y="68"/>
                    </a:lnTo>
                    <a:lnTo>
                      <a:pt x="172" y="68"/>
                    </a:lnTo>
                    <a:close/>
                    <a:moveTo>
                      <a:pt x="130" y="28"/>
                    </a:moveTo>
                    <a:lnTo>
                      <a:pt x="130" y="24"/>
                    </a:lnTo>
                    <a:lnTo>
                      <a:pt x="126" y="24"/>
                    </a:lnTo>
                    <a:lnTo>
                      <a:pt x="130" y="24"/>
                    </a:lnTo>
                    <a:lnTo>
                      <a:pt x="130" y="20"/>
                    </a:lnTo>
                    <a:lnTo>
                      <a:pt x="134" y="20"/>
                    </a:lnTo>
                    <a:lnTo>
                      <a:pt x="134" y="24"/>
                    </a:lnTo>
                    <a:lnTo>
                      <a:pt x="130" y="24"/>
                    </a:lnTo>
                    <a:lnTo>
                      <a:pt x="130" y="28"/>
                    </a:lnTo>
                    <a:lnTo>
                      <a:pt x="130" y="28"/>
                    </a:lnTo>
                    <a:lnTo>
                      <a:pt x="130" y="28"/>
                    </a:lnTo>
                    <a:close/>
                    <a:moveTo>
                      <a:pt x="112" y="28"/>
                    </a:moveTo>
                    <a:lnTo>
                      <a:pt x="112" y="24"/>
                    </a:lnTo>
                    <a:lnTo>
                      <a:pt x="116" y="24"/>
                    </a:lnTo>
                    <a:lnTo>
                      <a:pt x="112" y="28"/>
                    </a:lnTo>
                    <a:lnTo>
                      <a:pt x="112" y="28"/>
                    </a:lnTo>
                    <a:lnTo>
                      <a:pt x="112" y="2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3" name="Freeform 190">
                <a:extLst>
                  <a:ext uri="{FF2B5EF4-FFF2-40B4-BE49-F238E27FC236}">
                    <a16:creationId xmlns:a16="http://schemas.microsoft.com/office/drawing/2014/main" id="{4310B049-66E7-8119-361F-523BCFC59C53}"/>
                  </a:ext>
                </a:extLst>
              </p:cNvPr>
              <p:cNvSpPr>
                <a:spLocks noEditPoints="1"/>
              </p:cNvSpPr>
              <p:nvPr/>
            </p:nvSpPr>
            <p:spPr bwMode="auto">
              <a:xfrm>
                <a:off x="6924675" y="4832418"/>
                <a:ext cx="1035050" cy="1333500"/>
              </a:xfrm>
              <a:custGeom>
                <a:avLst/>
                <a:gdLst>
                  <a:gd name="T0" fmla="*/ 570 w 652"/>
                  <a:gd name="T1" fmla="*/ 288 h 840"/>
                  <a:gd name="T2" fmla="*/ 570 w 652"/>
                  <a:gd name="T3" fmla="*/ 362 h 840"/>
                  <a:gd name="T4" fmla="*/ 540 w 652"/>
                  <a:gd name="T5" fmla="*/ 426 h 840"/>
                  <a:gd name="T6" fmla="*/ 526 w 652"/>
                  <a:gd name="T7" fmla="*/ 482 h 840"/>
                  <a:gd name="T8" fmla="*/ 472 w 652"/>
                  <a:gd name="T9" fmla="*/ 516 h 840"/>
                  <a:gd name="T10" fmla="*/ 454 w 652"/>
                  <a:gd name="T11" fmla="*/ 500 h 840"/>
                  <a:gd name="T12" fmla="*/ 410 w 652"/>
                  <a:gd name="T13" fmla="*/ 508 h 840"/>
                  <a:gd name="T14" fmla="*/ 372 w 652"/>
                  <a:gd name="T15" fmla="*/ 456 h 840"/>
                  <a:gd name="T16" fmla="*/ 362 w 652"/>
                  <a:gd name="T17" fmla="*/ 448 h 840"/>
                  <a:gd name="T18" fmla="*/ 350 w 652"/>
                  <a:gd name="T19" fmla="*/ 442 h 840"/>
                  <a:gd name="T20" fmla="*/ 342 w 652"/>
                  <a:gd name="T21" fmla="*/ 418 h 840"/>
                  <a:gd name="T22" fmla="*/ 320 w 652"/>
                  <a:gd name="T23" fmla="*/ 438 h 840"/>
                  <a:gd name="T24" fmla="*/ 294 w 652"/>
                  <a:gd name="T25" fmla="*/ 392 h 840"/>
                  <a:gd name="T26" fmla="*/ 228 w 652"/>
                  <a:gd name="T27" fmla="*/ 384 h 840"/>
                  <a:gd name="T28" fmla="*/ 160 w 652"/>
                  <a:gd name="T29" fmla="*/ 408 h 840"/>
                  <a:gd name="T30" fmla="*/ 120 w 652"/>
                  <a:gd name="T31" fmla="*/ 422 h 840"/>
                  <a:gd name="T32" fmla="*/ 74 w 652"/>
                  <a:gd name="T33" fmla="*/ 448 h 840"/>
                  <a:gd name="T34" fmla="*/ 30 w 652"/>
                  <a:gd name="T35" fmla="*/ 422 h 840"/>
                  <a:gd name="T36" fmla="*/ 34 w 652"/>
                  <a:gd name="T37" fmla="*/ 366 h 840"/>
                  <a:gd name="T38" fmla="*/ 16 w 652"/>
                  <a:gd name="T39" fmla="*/ 296 h 840"/>
                  <a:gd name="T40" fmla="*/ 12 w 652"/>
                  <a:gd name="T41" fmla="*/ 278 h 840"/>
                  <a:gd name="T42" fmla="*/ 12 w 652"/>
                  <a:gd name="T43" fmla="*/ 244 h 840"/>
                  <a:gd name="T44" fmla="*/ 26 w 652"/>
                  <a:gd name="T45" fmla="*/ 210 h 840"/>
                  <a:gd name="T46" fmla="*/ 78 w 652"/>
                  <a:gd name="T47" fmla="*/ 180 h 840"/>
                  <a:gd name="T48" fmla="*/ 134 w 652"/>
                  <a:gd name="T49" fmla="*/ 132 h 840"/>
                  <a:gd name="T50" fmla="*/ 152 w 652"/>
                  <a:gd name="T51" fmla="*/ 120 h 840"/>
                  <a:gd name="T52" fmla="*/ 164 w 652"/>
                  <a:gd name="T53" fmla="*/ 106 h 840"/>
                  <a:gd name="T54" fmla="*/ 174 w 652"/>
                  <a:gd name="T55" fmla="*/ 86 h 840"/>
                  <a:gd name="T56" fmla="*/ 194 w 652"/>
                  <a:gd name="T57" fmla="*/ 72 h 840"/>
                  <a:gd name="T58" fmla="*/ 216 w 652"/>
                  <a:gd name="T59" fmla="*/ 86 h 840"/>
                  <a:gd name="T60" fmla="*/ 238 w 652"/>
                  <a:gd name="T61" fmla="*/ 80 h 840"/>
                  <a:gd name="T62" fmla="*/ 258 w 652"/>
                  <a:gd name="T63" fmla="*/ 46 h 840"/>
                  <a:gd name="T64" fmla="*/ 280 w 652"/>
                  <a:gd name="T65" fmla="*/ 24 h 840"/>
                  <a:gd name="T66" fmla="*/ 298 w 652"/>
                  <a:gd name="T67" fmla="*/ 30 h 840"/>
                  <a:gd name="T68" fmla="*/ 332 w 652"/>
                  <a:gd name="T69" fmla="*/ 34 h 840"/>
                  <a:gd name="T70" fmla="*/ 324 w 652"/>
                  <a:gd name="T71" fmla="*/ 76 h 840"/>
                  <a:gd name="T72" fmla="*/ 362 w 652"/>
                  <a:gd name="T73" fmla="*/ 116 h 840"/>
                  <a:gd name="T74" fmla="*/ 402 w 652"/>
                  <a:gd name="T75" fmla="*/ 110 h 840"/>
                  <a:gd name="T76" fmla="*/ 410 w 652"/>
                  <a:gd name="T77" fmla="*/ 46 h 840"/>
                  <a:gd name="T78" fmla="*/ 426 w 652"/>
                  <a:gd name="T79" fmla="*/ 20 h 840"/>
                  <a:gd name="T80" fmla="*/ 452 w 652"/>
                  <a:gd name="T81" fmla="*/ 72 h 840"/>
                  <a:gd name="T82" fmla="*/ 470 w 652"/>
                  <a:gd name="T83" fmla="*/ 132 h 840"/>
                  <a:gd name="T84" fmla="*/ 502 w 652"/>
                  <a:gd name="T85" fmla="*/ 172 h 840"/>
                  <a:gd name="T86" fmla="*/ 522 w 652"/>
                  <a:gd name="T87" fmla="*/ 218 h 840"/>
                  <a:gd name="T88" fmla="*/ 548 w 652"/>
                  <a:gd name="T89" fmla="*/ 244 h 840"/>
                  <a:gd name="T90" fmla="*/ 574 w 652"/>
                  <a:gd name="T91" fmla="*/ 266 h 840"/>
                  <a:gd name="T92" fmla="*/ 498 w 652"/>
                  <a:gd name="T93" fmla="*/ 594 h 840"/>
                  <a:gd name="T94" fmla="*/ 652 w 652"/>
                  <a:gd name="T95" fmla="*/ 840 h 840"/>
                  <a:gd name="T96" fmla="*/ 336 w 652"/>
                  <a:gd name="T97" fmla="*/ 24 h 840"/>
                  <a:gd name="T98" fmla="*/ 260 w 652"/>
                  <a:gd name="T99" fmla="*/ 24 h 840"/>
                  <a:gd name="T100" fmla="*/ 250 w 652"/>
                  <a:gd name="T101" fmla="*/ 30 h 840"/>
                  <a:gd name="T102" fmla="*/ 332 w 652"/>
                  <a:gd name="T103" fmla="*/ 64 h 840"/>
                  <a:gd name="T104" fmla="*/ 372 w 652"/>
                  <a:gd name="T105" fmla="*/ 114 h 840"/>
                  <a:gd name="T106" fmla="*/ 0 w 652"/>
                  <a:gd name="T107" fmla="*/ 274 h 840"/>
                  <a:gd name="T108" fmla="*/ 574 w 652"/>
                  <a:gd name="T109" fmla="*/ 310 h 840"/>
                  <a:gd name="T110" fmla="*/ 462 w 652"/>
                  <a:gd name="T111" fmla="*/ 508 h 840"/>
                  <a:gd name="T112" fmla="*/ 502 w 652"/>
                  <a:gd name="T113" fmla="*/ 550 h 840"/>
                  <a:gd name="T114" fmla="*/ 458 w 652"/>
                  <a:gd name="T115" fmla="*/ 586 h 840"/>
                  <a:gd name="T116" fmla="*/ 480 w 652"/>
                  <a:gd name="T117" fmla="*/ 560 h 840"/>
                  <a:gd name="T118" fmla="*/ 498 w 652"/>
                  <a:gd name="T119" fmla="*/ 580 h 840"/>
                  <a:gd name="T120" fmla="*/ 488 w 652"/>
                  <a:gd name="T121" fmla="*/ 598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2" h="840">
                    <a:moveTo>
                      <a:pt x="548" y="244"/>
                    </a:moveTo>
                    <a:lnTo>
                      <a:pt x="548" y="248"/>
                    </a:lnTo>
                    <a:lnTo>
                      <a:pt x="548" y="244"/>
                    </a:lnTo>
                    <a:lnTo>
                      <a:pt x="552" y="244"/>
                    </a:lnTo>
                    <a:lnTo>
                      <a:pt x="552" y="248"/>
                    </a:lnTo>
                    <a:lnTo>
                      <a:pt x="554" y="248"/>
                    </a:lnTo>
                    <a:lnTo>
                      <a:pt x="554" y="252"/>
                    </a:lnTo>
                    <a:lnTo>
                      <a:pt x="554" y="256"/>
                    </a:lnTo>
                    <a:lnTo>
                      <a:pt x="558" y="256"/>
                    </a:lnTo>
                    <a:lnTo>
                      <a:pt x="558" y="258"/>
                    </a:lnTo>
                    <a:lnTo>
                      <a:pt x="562" y="258"/>
                    </a:lnTo>
                    <a:lnTo>
                      <a:pt x="562" y="262"/>
                    </a:lnTo>
                    <a:lnTo>
                      <a:pt x="562" y="266"/>
                    </a:lnTo>
                    <a:lnTo>
                      <a:pt x="566" y="266"/>
                    </a:lnTo>
                    <a:lnTo>
                      <a:pt x="566" y="270"/>
                    </a:lnTo>
                    <a:lnTo>
                      <a:pt x="566" y="274"/>
                    </a:lnTo>
                    <a:lnTo>
                      <a:pt x="566" y="278"/>
                    </a:lnTo>
                    <a:lnTo>
                      <a:pt x="570" y="278"/>
                    </a:lnTo>
                    <a:lnTo>
                      <a:pt x="570" y="282"/>
                    </a:lnTo>
                    <a:lnTo>
                      <a:pt x="570" y="286"/>
                    </a:lnTo>
                    <a:lnTo>
                      <a:pt x="570" y="288"/>
                    </a:lnTo>
                    <a:lnTo>
                      <a:pt x="570" y="292"/>
                    </a:lnTo>
                    <a:lnTo>
                      <a:pt x="570" y="296"/>
                    </a:lnTo>
                    <a:lnTo>
                      <a:pt x="570" y="300"/>
                    </a:lnTo>
                    <a:lnTo>
                      <a:pt x="570" y="302"/>
                    </a:lnTo>
                    <a:lnTo>
                      <a:pt x="574" y="306"/>
                    </a:lnTo>
                    <a:lnTo>
                      <a:pt x="574" y="310"/>
                    </a:lnTo>
                    <a:lnTo>
                      <a:pt x="574" y="314"/>
                    </a:lnTo>
                    <a:lnTo>
                      <a:pt x="574" y="318"/>
                    </a:lnTo>
                    <a:lnTo>
                      <a:pt x="578" y="318"/>
                    </a:lnTo>
                    <a:lnTo>
                      <a:pt x="578" y="322"/>
                    </a:lnTo>
                    <a:lnTo>
                      <a:pt x="578" y="326"/>
                    </a:lnTo>
                    <a:lnTo>
                      <a:pt x="578" y="328"/>
                    </a:lnTo>
                    <a:lnTo>
                      <a:pt x="578" y="332"/>
                    </a:lnTo>
                    <a:lnTo>
                      <a:pt x="574" y="332"/>
                    </a:lnTo>
                    <a:lnTo>
                      <a:pt x="574" y="336"/>
                    </a:lnTo>
                    <a:lnTo>
                      <a:pt x="574" y="340"/>
                    </a:lnTo>
                    <a:lnTo>
                      <a:pt x="574" y="344"/>
                    </a:lnTo>
                    <a:lnTo>
                      <a:pt x="574" y="348"/>
                    </a:lnTo>
                    <a:lnTo>
                      <a:pt x="574" y="352"/>
                    </a:lnTo>
                    <a:lnTo>
                      <a:pt x="570" y="356"/>
                    </a:lnTo>
                    <a:lnTo>
                      <a:pt x="570" y="362"/>
                    </a:lnTo>
                    <a:lnTo>
                      <a:pt x="570" y="366"/>
                    </a:lnTo>
                    <a:lnTo>
                      <a:pt x="570" y="370"/>
                    </a:lnTo>
                    <a:lnTo>
                      <a:pt x="570" y="374"/>
                    </a:lnTo>
                    <a:lnTo>
                      <a:pt x="566" y="378"/>
                    </a:lnTo>
                    <a:lnTo>
                      <a:pt x="566" y="382"/>
                    </a:lnTo>
                    <a:lnTo>
                      <a:pt x="566" y="384"/>
                    </a:lnTo>
                    <a:lnTo>
                      <a:pt x="562" y="384"/>
                    </a:lnTo>
                    <a:lnTo>
                      <a:pt x="562" y="388"/>
                    </a:lnTo>
                    <a:lnTo>
                      <a:pt x="562" y="392"/>
                    </a:lnTo>
                    <a:lnTo>
                      <a:pt x="562" y="396"/>
                    </a:lnTo>
                    <a:lnTo>
                      <a:pt x="558" y="400"/>
                    </a:lnTo>
                    <a:lnTo>
                      <a:pt x="554" y="400"/>
                    </a:lnTo>
                    <a:lnTo>
                      <a:pt x="554" y="404"/>
                    </a:lnTo>
                    <a:lnTo>
                      <a:pt x="552" y="404"/>
                    </a:lnTo>
                    <a:lnTo>
                      <a:pt x="552" y="408"/>
                    </a:lnTo>
                    <a:lnTo>
                      <a:pt x="548" y="412"/>
                    </a:lnTo>
                    <a:lnTo>
                      <a:pt x="548" y="414"/>
                    </a:lnTo>
                    <a:lnTo>
                      <a:pt x="544" y="418"/>
                    </a:lnTo>
                    <a:lnTo>
                      <a:pt x="544" y="422"/>
                    </a:lnTo>
                    <a:lnTo>
                      <a:pt x="544" y="426"/>
                    </a:lnTo>
                    <a:lnTo>
                      <a:pt x="540" y="426"/>
                    </a:lnTo>
                    <a:lnTo>
                      <a:pt x="544" y="426"/>
                    </a:lnTo>
                    <a:lnTo>
                      <a:pt x="540" y="430"/>
                    </a:lnTo>
                    <a:lnTo>
                      <a:pt x="540" y="434"/>
                    </a:lnTo>
                    <a:lnTo>
                      <a:pt x="536" y="438"/>
                    </a:lnTo>
                    <a:lnTo>
                      <a:pt x="540" y="438"/>
                    </a:lnTo>
                    <a:lnTo>
                      <a:pt x="536" y="442"/>
                    </a:lnTo>
                    <a:lnTo>
                      <a:pt x="536" y="444"/>
                    </a:lnTo>
                    <a:lnTo>
                      <a:pt x="536" y="448"/>
                    </a:lnTo>
                    <a:lnTo>
                      <a:pt x="536" y="444"/>
                    </a:lnTo>
                    <a:lnTo>
                      <a:pt x="536" y="448"/>
                    </a:lnTo>
                    <a:lnTo>
                      <a:pt x="532" y="448"/>
                    </a:lnTo>
                    <a:lnTo>
                      <a:pt x="532" y="452"/>
                    </a:lnTo>
                    <a:lnTo>
                      <a:pt x="532" y="456"/>
                    </a:lnTo>
                    <a:lnTo>
                      <a:pt x="528" y="460"/>
                    </a:lnTo>
                    <a:lnTo>
                      <a:pt x="528" y="464"/>
                    </a:lnTo>
                    <a:lnTo>
                      <a:pt x="528" y="468"/>
                    </a:lnTo>
                    <a:lnTo>
                      <a:pt x="528" y="470"/>
                    </a:lnTo>
                    <a:lnTo>
                      <a:pt x="526" y="470"/>
                    </a:lnTo>
                    <a:lnTo>
                      <a:pt x="526" y="474"/>
                    </a:lnTo>
                    <a:lnTo>
                      <a:pt x="526" y="478"/>
                    </a:lnTo>
                    <a:lnTo>
                      <a:pt x="526" y="482"/>
                    </a:lnTo>
                    <a:lnTo>
                      <a:pt x="526" y="486"/>
                    </a:lnTo>
                    <a:lnTo>
                      <a:pt x="526" y="490"/>
                    </a:lnTo>
                    <a:lnTo>
                      <a:pt x="526" y="494"/>
                    </a:lnTo>
                    <a:lnTo>
                      <a:pt x="522" y="494"/>
                    </a:lnTo>
                    <a:lnTo>
                      <a:pt x="522" y="498"/>
                    </a:lnTo>
                    <a:lnTo>
                      <a:pt x="518" y="498"/>
                    </a:lnTo>
                    <a:lnTo>
                      <a:pt x="514" y="498"/>
                    </a:lnTo>
                    <a:lnTo>
                      <a:pt x="510" y="498"/>
                    </a:lnTo>
                    <a:lnTo>
                      <a:pt x="506" y="498"/>
                    </a:lnTo>
                    <a:lnTo>
                      <a:pt x="502" y="498"/>
                    </a:lnTo>
                    <a:lnTo>
                      <a:pt x="498" y="498"/>
                    </a:lnTo>
                    <a:lnTo>
                      <a:pt x="498" y="500"/>
                    </a:lnTo>
                    <a:lnTo>
                      <a:pt x="496" y="500"/>
                    </a:lnTo>
                    <a:lnTo>
                      <a:pt x="492" y="500"/>
                    </a:lnTo>
                    <a:lnTo>
                      <a:pt x="492" y="504"/>
                    </a:lnTo>
                    <a:lnTo>
                      <a:pt x="488" y="504"/>
                    </a:lnTo>
                    <a:lnTo>
                      <a:pt x="488" y="508"/>
                    </a:lnTo>
                    <a:lnTo>
                      <a:pt x="484" y="512"/>
                    </a:lnTo>
                    <a:lnTo>
                      <a:pt x="480" y="516"/>
                    </a:lnTo>
                    <a:lnTo>
                      <a:pt x="476" y="516"/>
                    </a:lnTo>
                    <a:lnTo>
                      <a:pt x="472" y="516"/>
                    </a:lnTo>
                    <a:lnTo>
                      <a:pt x="472" y="520"/>
                    </a:lnTo>
                    <a:lnTo>
                      <a:pt x="476" y="520"/>
                    </a:lnTo>
                    <a:lnTo>
                      <a:pt x="476" y="516"/>
                    </a:lnTo>
                    <a:lnTo>
                      <a:pt x="476" y="524"/>
                    </a:lnTo>
                    <a:lnTo>
                      <a:pt x="472" y="524"/>
                    </a:lnTo>
                    <a:lnTo>
                      <a:pt x="472" y="520"/>
                    </a:lnTo>
                    <a:lnTo>
                      <a:pt x="470" y="516"/>
                    </a:lnTo>
                    <a:lnTo>
                      <a:pt x="470" y="520"/>
                    </a:lnTo>
                    <a:lnTo>
                      <a:pt x="466" y="516"/>
                    </a:lnTo>
                    <a:lnTo>
                      <a:pt x="462" y="516"/>
                    </a:lnTo>
                    <a:lnTo>
                      <a:pt x="462" y="512"/>
                    </a:lnTo>
                    <a:lnTo>
                      <a:pt x="462" y="508"/>
                    </a:lnTo>
                    <a:lnTo>
                      <a:pt x="462" y="504"/>
                    </a:lnTo>
                    <a:lnTo>
                      <a:pt x="458" y="504"/>
                    </a:lnTo>
                    <a:lnTo>
                      <a:pt x="458" y="508"/>
                    </a:lnTo>
                    <a:lnTo>
                      <a:pt x="454" y="512"/>
                    </a:lnTo>
                    <a:lnTo>
                      <a:pt x="452" y="508"/>
                    </a:lnTo>
                    <a:lnTo>
                      <a:pt x="454" y="508"/>
                    </a:lnTo>
                    <a:lnTo>
                      <a:pt x="458" y="504"/>
                    </a:lnTo>
                    <a:lnTo>
                      <a:pt x="458" y="500"/>
                    </a:lnTo>
                    <a:lnTo>
                      <a:pt x="454" y="500"/>
                    </a:lnTo>
                    <a:lnTo>
                      <a:pt x="452" y="500"/>
                    </a:lnTo>
                    <a:lnTo>
                      <a:pt x="448" y="504"/>
                    </a:lnTo>
                    <a:lnTo>
                      <a:pt x="452" y="504"/>
                    </a:lnTo>
                    <a:lnTo>
                      <a:pt x="452" y="508"/>
                    </a:lnTo>
                    <a:lnTo>
                      <a:pt x="448" y="508"/>
                    </a:lnTo>
                    <a:lnTo>
                      <a:pt x="444" y="512"/>
                    </a:lnTo>
                    <a:lnTo>
                      <a:pt x="440" y="512"/>
                    </a:lnTo>
                    <a:lnTo>
                      <a:pt x="440" y="516"/>
                    </a:lnTo>
                    <a:lnTo>
                      <a:pt x="436" y="516"/>
                    </a:lnTo>
                    <a:lnTo>
                      <a:pt x="436" y="520"/>
                    </a:lnTo>
                    <a:lnTo>
                      <a:pt x="432" y="516"/>
                    </a:lnTo>
                    <a:lnTo>
                      <a:pt x="428" y="516"/>
                    </a:lnTo>
                    <a:lnTo>
                      <a:pt x="428" y="512"/>
                    </a:lnTo>
                    <a:lnTo>
                      <a:pt x="426" y="512"/>
                    </a:lnTo>
                    <a:lnTo>
                      <a:pt x="422" y="512"/>
                    </a:lnTo>
                    <a:lnTo>
                      <a:pt x="422" y="508"/>
                    </a:lnTo>
                    <a:lnTo>
                      <a:pt x="418" y="508"/>
                    </a:lnTo>
                    <a:lnTo>
                      <a:pt x="414" y="508"/>
                    </a:lnTo>
                    <a:lnTo>
                      <a:pt x="410" y="508"/>
                    </a:lnTo>
                    <a:lnTo>
                      <a:pt x="406" y="508"/>
                    </a:lnTo>
                    <a:lnTo>
                      <a:pt x="410" y="508"/>
                    </a:lnTo>
                    <a:lnTo>
                      <a:pt x="406" y="508"/>
                    </a:lnTo>
                    <a:lnTo>
                      <a:pt x="402" y="508"/>
                    </a:lnTo>
                    <a:lnTo>
                      <a:pt x="402" y="504"/>
                    </a:lnTo>
                    <a:lnTo>
                      <a:pt x="400" y="504"/>
                    </a:lnTo>
                    <a:lnTo>
                      <a:pt x="396" y="504"/>
                    </a:lnTo>
                    <a:lnTo>
                      <a:pt x="396" y="500"/>
                    </a:lnTo>
                    <a:lnTo>
                      <a:pt x="392" y="500"/>
                    </a:lnTo>
                    <a:lnTo>
                      <a:pt x="392" y="498"/>
                    </a:lnTo>
                    <a:lnTo>
                      <a:pt x="388" y="498"/>
                    </a:lnTo>
                    <a:lnTo>
                      <a:pt x="388" y="494"/>
                    </a:lnTo>
                    <a:lnTo>
                      <a:pt x="384" y="494"/>
                    </a:lnTo>
                    <a:lnTo>
                      <a:pt x="384" y="490"/>
                    </a:lnTo>
                    <a:lnTo>
                      <a:pt x="380" y="486"/>
                    </a:lnTo>
                    <a:lnTo>
                      <a:pt x="380" y="482"/>
                    </a:lnTo>
                    <a:lnTo>
                      <a:pt x="384" y="478"/>
                    </a:lnTo>
                    <a:lnTo>
                      <a:pt x="384" y="474"/>
                    </a:lnTo>
                    <a:lnTo>
                      <a:pt x="380" y="468"/>
                    </a:lnTo>
                    <a:lnTo>
                      <a:pt x="376" y="464"/>
                    </a:lnTo>
                    <a:lnTo>
                      <a:pt x="376" y="460"/>
                    </a:lnTo>
                    <a:lnTo>
                      <a:pt x="372" y="460"/>
                    </a:lnTo>
                    <a:lnTo>
                      <a:pt x="372" y="456"/>
                    </a:lnTo>
                    <a:lnTo>
                      <a:pt x="372" y="460"/>
                    </a:lnTo>
                    <a:lnTo>
                      <a:pt x="376" y="460"/>
                    </a:lnTo>
                    <a:lnTo>
                      <a:pt x="376" y="464"/>
                    </a:lnTo>
                    <a:lnTo>
                      <a:pt x="380" y="468"/>
                    </a:lnTo>
                    <a:lnTo>
                      <a:pt x="380" y="464"/>
                    </a:lnTo>
                    <a:lnTo>
                      <a:pt x="376" y="464"/>
                    </a:lnTo>
                    <a:lnTo>
                      <a:pt x="376" y="460"/>
                    </a:lnTo>
                    <a:lnTo>
                      <a:pt x="372" y="456"/>
                    </a:lnTo>
                    <a:lnTo>
                      <a:pt x="372" y="460"/>
                    </a:lnTo>
                    <a:lnTo>
                      <a:pt x="376" y="456"/>
                    </a:lnTo>
                    <a:lnTo>
                      <a:pt x="376" y="452"/>
                    </a:lnTo>
                    <a:lnTo>
                      <a:pt x="372" y="452"/>
                    </a:lnTo>
                    <a:lnTo>
                      <a:pt x="370" y="452"/>
                    </a:lnTo>
                    <a:lnTo>
                      <a:pt x="372" y="452"/>
                    </a:lnTo>
                    <a:lnTo>
                      <a:pt x="372" y="456"/>
                    </a:lnTo>
                    <a:lnTo>
                      <a:pt x="370" y="456"/>
                    </a:lnTo>
                    <a:lnTo>
                      <a:pt x="366" y="456"/>
                    </a:lnTo>
                    <a:lnTo>
                      <a:pt x="358" y="456"/>
                    </a:lnTo>
                    <a:lnTo>
                      <a:pt x="362" y="456"/>
                    </a:lnTo>
                    <a:lnTo>
                      <a:pt x="362" y="452"/>
                    </a:lnTo>
                    <a:lnTo>
                      <a:pt x="362" y="448"/>
                    </a:lnTo>
                    <a:lnTo>
                      <a:pt x="366" y="444"/>
                    </a:lnTo>
                    <a:lnTo>
                      <a:pt x="366" y="442"/>
                    </a:lnTo>
                    <a:lnTo>
                      <a:pt x="362" y="438"/>
                    </a:lnTo>
                    <a:lnTo>
                      <a:pt x="362" y="434"/>
                    </a:lnTo>
                    <a:lnTo>
                      <a:pt x="358" y="430"/>
                    </a:lnTo>
                    <a:lnTo>
                      <a:pt x="358" y="434"/>
                    </a:lnTo>
                    <a:lnTo>
                      <a:pt x="354" y="434"/>
                    </a:lnTo>
                    <a:lnTo>
                      <a:pt x="354" y="438"/>
                    </a:lnTo>
                    <a:lnTo>
                      <a:pt x="354" y="442"/>
                    </a:lnTo>
                    <a:lnTo>
                      <a:pt x="354" y="444"/>
                    </a:lnTo>
                    <a:lnTo>
                      <a:pt x="354" y="448"/>
                    </a:lnTo>
                    <a:lnTo>
                      <a:pt x="350" y="448"/>
                    </a:lnTo>
                    <a:lnTo>
                      <a:pt x="346" y="448"/>
                    </a:lnTo>
                    <a:lnTo>
                      <a:pt x="342" y="448"/>
                    </a:lnTo>
                    <a:lnTo>
                      <a:pt x="340" y="452"/>
                    </a:lnTo>
                    <a:lnTo>
                      <a:pt x="340" y="448"/>
                    </a:lnTo>
                    <a:lnTo>
                      <a:pt x="342" y="448"/>
                    </a:lnTo>
                    <a:lnTo>
                      <a:pt x="342" y="444"/>
                    </a:lnTo>
                    <a:lnTo>
                      <a:pt x="346" y="444"/>
                    </a:lnTo>
                    <a:lnTo>
                      <a:pt x="350" y="444"/>
                    </a:lnTo>
                    <a:lnTo>
                      <a:pt x="350" y="442"/>
                    </a:lnTo>
                    <a:lnTo>
                      <a:pt x="350" y="438"/>
                    </a:lnTo>
                    <a:lnTo>
                      <a:pt x="350" y="434"/>
                    </a:lnTo>
                    <a:lnTo>
                      <a:pt x="350" y="430"/>
                    </a:lnTo>
                    <a:lnTo>
                      <a:pt x="350" y="426"/>
                    </a:lnTo>
                    <a:lnTo>
                      <a:pt x="350" y="422"/>
                    </a:lnTo>
                    <a:lnTo>
                      <a:pt x="354" y="418"/>
                    </a:lnTo>
                    <a:lnTo>
                      <a:pt x="354" y="414"/>
                    </a:lnTo>
                    <a:lnTo>
                      <a:pt x="354" y="412"/>
                    </a:lnTo>
                    <a:lnTo>
                      <a:pt x="358" y="412"/>
                    </a:lnTo>
                    <a:lnTo>
                      <a:pt x="358" y="408"/>
                    </a:lnTo>
                    <a:lnTo>
                      <a:pt x="354" y="404"/>
                    </a:lnTo>
                    <a:lnTo>
                      <a:pt x="354" y="400"/>
                    </a:lnTo>
                    <a:lnTo>
                      <a:pt x="354" y="404"/>
                    </a:lnTo>
                    <a:lnTo>
                      <a:pt x="354" y="408"/>
                    </a:lnTo>
                    <a:lnTo>
                      <a:pt x="350" y="408"/>
                    </a:lnTo>
                    <a:lnTo>
                      <a:pt x="350" y="412"/>
                    </a:lnTo>
                    <a:lnTo>
                      <a:pt x="346" y="412"/>
                    </a:lnTo>
                    <a:lnTo>
                      <a:pt x="346" y="414"/>
                    </a:lnTo>
                    <a:lnTo>
                      <a:pt x="346" y="418"/>
                    </a:lnTo>
                    <a:lnTo>
                      <a:pt x="342" y="422"/>
                    </a:lnTo>
                    <a:lnTo>
                      <a:pt x="342" y="418"/>
                    </a:lnTo>
                    <a:lnTo>
                      <a:pt x="340" y="422"/>
                    </a:lnTo>
                    <a:lnTo>
                      <a:pt x="342" y="422"/>
                    </a:lnTo>
                    <a:lnTo>
                      <a:pt x="340" y="422"/>
                    </a:lnTo>
                    <a:lnTo>
                      <a:pt x="336" y="426"/>
                    </a:lnTo>
                    <a:lnTo>
                      <a:pt x="332" y="426"/>
                    </a:lnTo>
                    <a:lnTo>
                      <a:pt x="332" y="430"/>
                    </a:lnTo>
                    <a:lnTo>
                      <a:pt x="332" y="434"/>
                    </a:lnTo>
                    <a:lnTo>
                      <a:pt x="328" y="434"/>
                    </a:lnTo>
                    <a:lnTo>
                      <a:pt x="328" y="438"/>
                    </a:lnTo>
                    <a:lnTo>
                      <a:pt x="324" y="442"/>
                    </a:lnTo>
                    <a:lnTo>
                      <a:pt x="328" y="442"/>
                    </a:lnTo>
                    <a:lnTo>
                      <a:pt x="328" y="444"/>
                    </a:lnTo>
                    <a:lnTo>
                      <a:pt x="328" y="442"/>
                    </a:lnTo>
                    <a:lnTo>
                      <a:pt x="324" y="442"/>
                    </a:lnTo>
                    <a:lnTo>
                      <a:pt x="324" y="444"/>
                    </a:lnTo>
                    <a:lnTo>
                      <a:pt x="324" y="442"/>
                    </a:lnTo>
                    <a:lnTo>
                      <a:pt x="320" y="442"/>
                    </a:lnTo>
                    <a:lnTo>
                      <a:pt x="320" y="438"/>
                    </a:lnTo>
                    <a:lnTo>
                      <a:pt x="316" y="438"/>
                    </a:lnTo>
                    <a:lnTo>
                      <a:pt x="316" y="434"/>
                    </a:lnTo>
                    <a:lnTo>
                      <a:pt x="320" y="438"/>
                    </a:lnTo>
                    <a:lnTo>
                      <a:pt x="320" y="434"/>
                    </a:lnTo>
                    <a:lnTo>
                      <a:pt x="320" y="430"/>
                    </a:lnTo>
                    <a:lnTo>
                      <a:pt x="316" y="430"/>
                    </a:lnTo>
                    <a:lnTo>
                      <a:pt x="316" y="426"/>
                    </a:lnTo>
                    <a:lnTo>
                      <a:pt x="316" y="422"/>
                    </a:lnTo>
                    <a:lnTo>
                      <a:pt x="314" y="422"/>
                    </a:lnTo>
                    <a:lnTo>
                      <a:pt x="314" y="418"/>
                    </a:lnTo>
                    <a:lnTo>
                      <a:pt x="314" y="414"/>
                    </a:lnTo>
                    <a:lnTo>
                      <a:pt x="310" y="412"/>
                    </a:lnTo>
                    <a:lnTo>
                      <a:pt x="306" y="412"/>
                    </a:lnTo>
                    <a:lnTo>
                      <a:pt x="302" y="408"/>
                    </a:lnTo>
                    <a:lnTo>
                      <a:pt x="302" y="404"/>
                    </a:lnTo>
                    <a:lnTo>
                      <a:pt x="306" y="404"/>
                    </a:lnTo>
                    <a:lnTo>
                      <a:pt x="306" y="400"/>
                    </a:lnTo>
                    <a:lnTo>
                      <a:pt x="302" y="400"/>
                    </a:lnTo>
                    <a:lnTo>
                      <a:pt x="302" y="396"/>
                    </a:lnTo>
                    <a:lnTo>
                      <a:pt x="298" y="396"/>
                    </a:lnTo>
                    <a:lnTo>
                      <a:pt x="298" y="400"/>
                    </a:lnTo>
                    <a:lnTo>
                      <a:pt x="298" y="396"/>
                    </a:lnTo>
                    <a:lnTo>
                      <a:pt x="298" y="392"/>
                    </a:lnTo>
                    <a:lnTo>
                      <a:pt x="294" y="392"/>
                    </a:lnTo>
                    <a:lnTo>
                      <a:pt x="290" y="392"/>
                    </a:lnTo>
                    <a:lnTo>
                      <a:pt x="286" y="392"/>
                    </a:lnTo>
                    <a:lnTo>
                      <a:pt x="286" y="388"/>
                    </a:lnTo>
                    <a:lnTo>
                      <a:pt x="284" y="388"/>
                    </a:lnTo>
                    <a:lnTo>
                      <a:pt x="280" y="388"/>
                    </a:lnTo>
                    <a:lnTo>
                      <a:pt x="276" y="388"/>
                    </a:lnTo>
                    <a:lnTo>
                      <a:pt x="272" y="388"/>
                    </a:lnTo>
                    <a:lnTo>
                      <a:pt x="272" y="384"/>
                    </a:lnTo>
                    <a:lnTo>
                      <a:pt x="268" y="384"/>
                    </a:lnTo>
                    <a:lnTo>
                      <a:pt x="268" y="382"/>
                    </a:lnTo>
                    <a:lnTo>
                      <a:pt x="264" y="382"/>
                    </a:lnTo>
                    <a:lnTo>
                      <a:pt x="260" y="382"/>
                    </a:lnTo>
                    <a:lnTo>
                      <a:pt x="260" y="378"/>
                    </a:lnTo>
                    <a:lnTo>
                      <a:pt x="258" y="382"/>
                    </a:lnTo>
                    <a:lnTo>
                      <a:pt x="254" y="382"/>
                    </a:lnTo>
                    <a:lnTo>
                      <a:pt x="246" y="382"/>
                    </a:lnTo>
                    <a:lnTo>
                      <a:pt x="242" y="382"/>
                    </a:lnTo>
                    <a:lnTo>
                      <a:pt x="238" y="382"/>
                    </a:lnTo>
                    <a:lnTo>
                      <a:pt x="234" y="382"/>
                    </a:lnTo>
                    <a:lnTo>
                      <a:pt x="230" y="382"/>
                    </a:lnTo>
                    <a:lnTo>
                      <a:pt x="228" y="384"/>
                    </a:lnTo>
                    <a:lnTo>
                      <a:pt x="224" y="384"/>
                    </a:lnTo>
                    <a:lnTo>
                      <a:pt x="216" y="388"/>
                    </a:lnTo>
                    <a:lnTo>
                      <a:pt x="216" y="392"/>
                    </a:lnTo>
                    <a:lnTo>
                      <a:pt x="212" y="392"/>
                    </a:lnTo>
                    <a:lnTo>
                      <a:pt x="208" y="392"/>
                    </a:lnTo>
                    <a:lnTo>
                      <a:pt x="204" y="392"/>
                    </a:lnTo>
                    <a:lnTo>
                      <a:pt x="202" y="392"/>
                    </a:lnTo>
                    <a:lnTo>
                      <a:pt x="202" y="396"/>
                    </a:lnTo>
                    <a:lnTo>
                      <a:pt x="198" y="396"/>
                    </a:lnTo>
                    <a:lnTo>
                      <a:pt x="194" y="396"/>
                    </a:lnTo>
                    <a:lnTo>
                      <a:pt x="194" y="392"/>
                    </a:lnTo>
                    <a:lnTo>
                      <a:pt x="190" y="392"/>
                    </a:lnTo>
                    <a:lnTo>
                      <a:pt x="186" y="392"/>
                    </a:lnTo>
                    <a:lnTo>
                      <a:pt x="182" y="396"/>
                    </a:lnTo>
                    <a:lnTo>
                      <a:pt x="178" y="400"/>
                    </a:lnTo>
                    <a:lnTo>
                      <a:pt x="174" y="400"/>
                    </a:lnTo>
                    <a:lnTo>
                      <a:pt x="172" y="404"/>
                    </a:lnTo>
                    <a:lnTo>
                      <a:pt x="168" y="404"/>
                    </a:lnTo>
                    <a:lnTo>
                      <a:pt x="168" y="408"/>
                    </a:lnTo>
                    <a:lnTo>
                      <a:pt x="164" y="408"/>
                    </a:lnTo>
                    <a:lnTo>
                      <a:pt x="160" y="408"/>
                    </a:lnTo>
                    <a:lnTo>
                      <a:pt x="160" y="412"/>
                    </a:lnTo>
                    <a:lnTo>
                      <a:pt x="160" y="414"/>
                    </a:lnTo>
                    <a:lnTo>
                      <a:pt x="156" y="418"/>
                    </a:lnTo>
                    <a:lnTo>
                      <a:pt x="156" y="422"/>
                    </a:lnTo>
                    <a:lnTo>
                      <a:pt x="152" y="422"/>
                    </a:lnTo>
                    <a:lnTo>
                      <a:pt x="152" y="426"/>
                    </a:lnTo>
                    <a:lnTo>
                      <a:pt x="148" y="422"/>
                    </a:lnTo>
                    <a:lnTo>
                      <a:pt x="148" y="426"/>
                    </a:lnTo>
                    <a:lnTo>
                      <a:pt x="146" y="426"/>
                    </a:lnTo>
                    <a:lnTo>
                      <a:pt x="146" y="422"/>
                    </a:lnTo>
                    <a:lnTo>
                      <a:pt x="142" y="422"/>
                    </a:lnTo>
                    <a:lnTo>
                      <a:pt x="142" y="426"/>
                    </a:lnTo>
                    <a:lnTo>
                      <a:pt x="142" y="422"/>
                    </a:lnTo>
                    <a:lnTo>
                      <a:pt x="138" y="422"/>
                    </a:lnTo>
                    <a:lnTo>
                      <a:pt x="138" y="426"/>
                    </a:lnTo>
                    <a:lnTo>
                      <a:pt x="134" y="426"/>
                    </a:lnTo>
                    <a:lnTo>
                      <a:pt x="130" y="426"/>
                    </a:lnTo>
                    <a:lnTo>
                      <a:pt x="130" y="422"/>
                    </a:lnTo>
                    <a:lnTo>
                      <a:pt x="126" y="422"/>
                    </a:lnTo>
                    <a:lnTo>
                      <a:pt x="122" y="422"/>
                    </a:lnTo>
                    <a:lnTo>
                      <a:pt x="120" y="422"/>
                    </a:lnTo>
                    <a:lnTo>
                      <a:pt x="116" y="422"/>
                    </a:lnTo>
                    <a:lnTo>
                      <a:pt x="112" y="422"/>
                    </a:lnTo>
                    <a:lnTo>
                      <a:pt x="108" y="426"/>
                    </a:lnTo>
                    <a:lnTo>
                      <a:pt x="104" y="426"/>
                    </a:lnTo>
                    <a:lnTo>
                      <a:pt x="102" y="426"/>
                    </a:lnTo>
                    <a:lnTo>
                      <a:pt x="98" y="426"/>
                    </a:lnTo>
                    <a:lnTo>
                      <a:pt x="98" y="430"/>
                    </a:lnTo>
                    <a:lnTo>
                      <a:pt x="94" y="430"/>
                    </a:lnTo>
                    <a:lnTo>
                      <a:pt x="94" y="434"/>
                    </a:lnTo>
                    <a:lnTo>
                      <a:pt x="90" y="438"/>
                    </a:lnTo>
                    <a:lnTo>
                      <a:pt x="90" y="434"/>
                    </a:lnTo>
                    <a:lnTo>
                      <a:pt x="86" y="434"/>
                    </a:lnTo>
                    <a:lnTo>
                      <a:pt x="86" y="438"/>
                    </a:lnTo>
                    <a:lnTo>
                      <a:pt x="82" y="438"/>
                    </a:lnTo>
                    <a:lnTo>
                      <a:pt x="82" y="442"/>
                    </a:lnTo>
                    <a:lnTo>
                      <a:pt x="78" y="442"/>
                    </a:lnTo>
                    <a:lnTo>
                      <a:pt x="78" y="444"/>
                    </a:lnTo>
                    <a:lnTo>
                      <a:pt x="74" y="444"/>
                    </a:lnTo>
                    <a:lnTo>
                      <a:pt x="72" y="444"/>
                    </a:lnTo>
                    <a:lnTo>
                      <a:pt x="74" y="444"/>
                    </a:lnTo>
                    <a:lnTo>
                      <a:pt x="74" y="448"/>
                    </a:lnTo>
                    <a:lnTo>
                      <a:pt x="72" y="448"/>
                    </a:lnTo>
                    <a:lnTo>
                      <a:pt x="72" y="444"/>
                    </a:lnTo>
                    <a:lnTo>
                      <a:pt x="68" y="444"/>
                    </a:lnTo>
                    <a:lnTo>
                      <a:pt x="68" y="448"/>
                    </a:lnTo>
                    <a:lnTo>
                      <a:pt x="68" y="444"/>
                    </a:lnTo>
                    <a:lnTo>
                      <a:pt x="64" y="444"/>
                    </a:lnTo>
                    <a:lnTo>
                      <a:pt x="60" y="444"/>
                    </a:lnTo>
                    <a:lnTo>
                      <a:pt x="56" y="444"/>
                    </a:lnTo>
                    <a:lnTo>
                      <a:pt x="52" y="444"/>
                    </a:lnTo>
                    <a:lnTo>
                      <a:pt x="48" y="444"/>
                    </a:lnTo>
                    <a:lnTo>
                      <a:pt x="48" y="442"/>
                    </a:lnTo>
                    <a:lnTo>
                      <a:pt x="46" y="442"/>
                    </a:lnTo>
                    <a:lnTo>
                      <a:pt x="46" y="438"/>
                    </a:lnTo>
                    <a:lnTo>
                      <a:pt x="42" y="438"/>
                    </a:lnTo>
                    <a:lnTo>
                      <a:pt x="42" y="434"/>
                    </a:lnTo>
                    <a:lnTo>
                      <a:pt x="38" y="434"/>
                    </a:lnTo>
                    <a:lnTo>
                      <a:pt x="34" y="430"/>
                    </a:lnTo>
                    <a:lnTo>
                      <a:pt x="34" y="434"/>
                    </a:lnTo>
                    <a:lnTo>
                      <a:pt x="30" y="430"/>
                    </a:lnTo>
                    <a:lnTo>
                      <a:pt x="30" y="426"/>
                    </a:lnTo>
                    <a:lnTo>
                      <a:pt x="30" y="422"/>
                    </a:lnTo>
                    <a:lnTo>
                      <a:pt x="30" y="418"/>
                    </a:lnTo>
                    <a:lnTo>
                      <a:pt x="34" y="418"/>
                    </a:lnTo>
                    <a:lnTo>
                      <a:pt x="38" y="418"/>
                    </a:lnTo>
                    <a:lnTo>
                      <a:pt x="42" y="414"/>
                    </a:lnTo>
                    <a:lnTo>
                      <a:pt x="42" y="412"/>
                    </a:lnTo>
                    <a:lnTo>
                      <a:pt x="42" y="408"/>
                    </a:lnTo>
                    <a:lnTo>
                      <a:pt x="42" y="404"/>
                    </a:lnTo>
                    <a:lnTo>
                      <a:pt x="42" y="400"/>
                    </a:lnTo>
                    <a:lnTo>
                      <a:pt x="42" y="404"/>
                    </a:lnTo>
                    <a:lnTo>
                      <a:pt x="42" y="400"/>
                    </a:lnTo>
                    <a:lnTo>
                      <a:pt x="42" y="396"/>
                    </a:lnTo>
                    <a:lnTo>
                      <a:pt x="42" y="392"/>
                    </a:lnTo>
                    <a:lnTo>
                      <a:pt x="42" y="388"/>
                    </a:lnTo>
                    <a:lnTo>
                      <a:pt x="42" y="384"/>
                    </a:lnTo>
                    <a:lnTo>
                      <a:pt x="42" y="382"/>
                    </a:lnTo>
                    <a:lnTo>
                      <a:pt x="42" y="378"/>
                    </a:lnTo>
                    <a:lnTo>
                      <a:pt x="38" y="378"/>
                    </a:lnTo>
                    <a:lnTo>
                      <a:pt x="38" y="374"/>
                    </a:lnTo>
                    <a:lnTo>
                      <a:pt x="38" y="370"/>
                    </a:lnTo>
                    <a:lnTo>
                      <a:pt x="34" y="370"/>
                    </a:lnTo>
                    <a:lnTo>
                      <a:pt x="34" y="366"/>
                    </a:lnTo>
                    <a:lnTo>
                      <a:pt x="34" y="362"/>
                    </a:lnTo>
                    <a:lnTo>
                      <a:pt x="34" y="358"/>
                    </a:lnTo>
                    <a:lnTo>
                      <a:pt x="34" y="356"/>
                    </a:lnTo>
                    <a:lnTo>
                      <a:pt x="30" y="356"/>
                    </a:lnTo>
                    <a:lnTo>
                      <a:pt x="30" y="352"/>
                    </a:lnTo>
                    <a:lnTo>
                      <a:pt x="30" y="348"/>
                    </a:lnTo>
                    <a:lnTo>
                      <a:pt x="30" y="344"/>
                    </a:lnTo>
                    <a:lnTo>
                      <a:pt x="30" y="340"/>
                    </a:lnTo>
                    <a:lnTo>
                      <a:pt x="30" y="336"/>
                    </a:lnTo>
                    <a:lnTo>
                      <a:pt x="26" y="332"/>
                    </a:lnTo>
                    <a:lnTo>
                      <a:pt x="26" y="328"/>
                    </a:lnTo>
                    <a:lnTo>
                      <a:pt x="26" y="326"/>
                    </a:lnTo>
                    <a:lnTo>
                      <a:pt x="22" y="322"/>
                    </a:lnTo>
                    <a:lnTo>
                      <a:pt x="22" y="318"/>
                    </a:lnTo>
                    <a:lnTo>
                      <a:pt x="18" y="318"/>
                    </a:lnTo>
                    <a:lnTo>
                      <a:pt x="18" y="314"/>
                    </a:lnTo>
                    <a:lnTo>
                      <a:pt x="18" y="310"/>
                    </a:lnTo>
                    <a:lnTo>
                      <a:pt x="18" y="306"/>
                    </a:lnTo>
                    <a:lnTo>
                      <a:pt x="18" y="302"/>
                    </a:lnTo>
                    <a:lnTo>
                      <a:pt x="16" y="300"/>
                    </a:lnTo>
                    <a:lnTo>
                      <a:pt x="16" y="296"/>
                    </a:lnTo>
                    <a:lnTo>
                      <a:pt x="12" y="296"/>
                    </a:lnTo>
                    <a:lnTo>
                      <a:pt x="12" y="292"/>
                    </a:lnTo>
                    <a:lnTo>
                      <a:pt x="12" y="288"/>
                    </a:lnTo>
                    <a:lnTo>
                      <a:pt x="8" y="288"/>
                    </a:lnTo>
                    <a:lnTo>
                      <a:pt x="8" y="286"/>
                    </a:lnTo>
                    <a:lnTo>
                      <a:pt x="8" y="282"/>
                    </a:lnTo>
                    <a:lnTo>
                      <a:pt x="8" y="286"/>
                    </a:lnTo>
                    <a:lnTo>
                      <a:pt x="8" y="282"/>
                    </a:lnTo>
                    <a:lnTo>
                      <a:pt x="12" y="286"/>
                    </a:lnTo>
                    <a:lnTo>
                      <a:pt x="12" y="288"/>
                    </a:lnTo>
                    <a:lnTo>
                      <a:pt x="12" y="292"/>
                    </a:lnTo>
                    <a:lnTo>
                      <a:pt x="16" y="292"/>
                    </a:lnTo>
                    <a:lnTo>
                      <a:pt x="16" y="288"/>
                    </a:lnTo>
                    <a:lnTo>
                      <a:pt x="16" y="286"/>
                    </a:lnTo>
                    <a:lnTo>
                      <a:pt x="12" y="286"/>
                    </a:lnTo>
                    <a:lnTo>
                      <a:pt x="12" y="282"/>
                    </a:lnTo>
                    <a:lnTo>
                      <a:pt x="12" y="278"/>
                    </a:lnTo>
                    <a:lnTo>
                      <a:pt x="8" y="274"/>
                    </a:lnTo>
                    <a:lnTo>
                      <a:pt x="12" y="270"/>
                    </a:lnTo>
                    <a:lnTo>
                      <a:pt x="12" y="274"/>
                    </a:lnTo>
                    <a:lnTo>
                      <a:pt x="12" y="278"/>
                    </a:lnTo>
                    <a:lnTo>
                      <a:pt x="16" y="278"/>
                    </a:lnTo>
                    <a:lnTo>
                      <a:pt x="16" y="282"/>
                    </a:lnTo>
                    <a:lnTo>
                      <a:pt x="12" y="282"/>
                    </a:lnTo>
                    <a:lnTo>
                      <a:pt x="16" y="286"/>
                    </a:lnTo>
                    <a:lnTo>
                      <a:pt x="16" y="282"/>
                    </a:lnTo>
                    <a:lnTo>
                      <a:pt x="16" y="286"/>
                    </a:lnTo>
                    <a:lnTo>
                      <a:pt x="18" y="288"/>
                    </a:lnTo>
                    <a:lnTo>
                      <a:pt x="18" y="286"/>
                    </a:lnTo>
                    <a:lnTo>
                      <a:pt x="18" y="282"/>
                    </a:lnTo>
                    <a:lnTo>
                      <a:pt x="22" y="282"/>
                    </a:lnTo>
                    <a:lnTo>
                      <a:pt x="22" y="278"/>
                    </a:lnTo>
                    <a:lnTo>
                      <a:pt x="18" y="274"/>
                    </a:lnTo>
                    <a:lnTo>
                      <a:pt x="16" y="270"/>
                    </a:lnTo>
                    <a:lnTo>
                      <a:pt x="16" y="266"/>
                    </a:lnTo>
                    <a:lnTo>
                      <a:pt x="12" y="262"/>
                    </a:lnTo>
                    <a:lnTo>
                      <a:pt x="12" y="258"/>
                    </a:lnTo>
                    <a:lnTo>
                      <a:pt x="12" y="256"/>
                    </a:lnTo>
                    <a:lnTo>
                      <a:pt x="8" y="256"/>
                    </a:lnTo>
                    <a:lnTo>
                      <a:pt x="8" y="252"/>
                    </a:lnTo>
                    <a:lnTo>
                      <a:pt x="8" y="248"/>
                    </a:lnTo>
                    <a:lnTo>
                      <a:pt x="12" y="244"/>
                    </a:lnTo>
                    <a:lnTo>
                      <a:pt x="12" y="240"/>
                    </a:lnTo>
                    <a:lnTo>
                      <a:pt x="12" y="236"/>
                    </a:lnTo>
                    <a:lnTo>
                      <a:pt x="16" y="236"/>
                    </a:lnTo>
                    <a:lnTo>
                      <a:pt x="16" y="232"/>
                    </a:lnTo>
                    <a:lnTo>
                      <a:pt x="16" y="228"/>
                    </a:lnTo>
                    <a:lnTo>
                      <a:pt x="16" y="226"/>
                    </a:lnTo>
                    <a:lnTo>
                      <a:pt x="16" y="222"/>
                    </a:lnTo>
                    <a:lnTo>
                      <a:pt x="12" y="222"/>
                    </a:lnTo>
                    <a:lnTo>
                      <a:pt x="12" y="218"/>
                    </a:lnTo>
                    <a:lnTo>
                      <a:pt x="16" y="218"/>
                    </a:lnTo>
                    <a:lnTo>
                      <a:pt x="16" y="214"/>
                    </a:lnTo>
                    <a:lnTo>
                      <a:pt x="16" y="210"/>
                    </a:lnTo>
                    <a:lnTo>
                      <a:pt x="16" y="206"/>
                    </a:lnTo>
                    <a:lnTo>
                      <a:pt x="18" y="206"/>
                    </a:lnTo>
                    <a:lnTo>
                      <a:pt x="18" y="210"/>
                    </a:lnTo>
                    <a:lnTo>
                      <a:pt x="18" y="214"/>
                    </a:lnTo>
                    <a:lnTo>
                      <a:pt x="18" y="218"/>
                    </a:lnTo>
                    <a:lnTo>
                      <a:pt x="22" y="218"/>
                    </a:lnTo>
                    <a:lnTo>
                      <a:pt x="22" y="214"/>
                    </a:lnTo>
                    <a:lnTo>
                      <a:pt x="22" y="210"/>
                    </a:lnTo>
                    <a:lnTo>
                      <a:pt x="26" y="210"/>
                    </a:lnTo>
                    <a:lnTo>
                      <a:pt x="26" y="206"/>
                    </a:lnTo>
                    <a:lnTo>
                      <a:pt x="30" y="202"/>
                    </a:lnTo>
                    <a:lnTo>
                      <a:pt x="34" y="202"/>
                    </a:lnTo>
                    <a:lnTo>
                      <a:pt x="38" y="200"/>
                    </a:lnTo>
                    <a:lnTo>
                      <a:pt x="42" y="196"/>
                    </a:lnTo>
                    <a:lnTo>
                      <a:pt x="46" y="196"/>
                    </a:lnTo>
                    <a:lnTo>
                      <a:pt x="46" y="192"/>
                    </a:lnTo>
                    <a:lnTo>
                      <a:pt x="48" y="192"/>
                    </a:lnTo>
                    <a:lnTo>
                      <a:pt x="48" y="188"/>
                    </a:lnTo>
                    <a:lnTo>
                      <a:pt x="52" y="188"/>
                    </a:lnTo>
                    <a:lnTo>
                      <a:pt x="56" y="188"/>
                    </a:lnTo>
                    <a:lnTo>
                      <a:pt x="56" y="184"/>
                    </a:lnTo>
                    <a:lnTo>
                      <a:pt x="60" y="184"/>
                    </a:lnTo>
                    <a:lnTo>
                      <a:pt x="64" y="184"/>
                    </a:lnTo>
                    <a:lnTo>
                      <a:pt x="64" y="188"/>
                    </a:lnTo>
                    <a:lnTo>
                      <a:pt x="68" y="188"/>
                    </a:lnTo>
                    <a:lnTo>
                      <a:pt x="68" y="184"/>
                    </a:lnTo>
                    <a:lnTo>
                      <a:pt x="72" y="184"/>
                    </a:lnTo>
                    <a:lnTo>
                      <a:pt x="74" y="184"/>
                    </a:lnTo>
                    <a:lnTo>
                      <a:pt x="74" y="180"/>
                    </a:lnTo>
                    <a:lnTo>
                      <a:pt x="78" y="180"/>
                    </a:lnTo>
                    <a:lnTo>
                      <a:pt x="82" y="180"/>
                    </a:lnTo>
                    <a:lnTo>
                      <a:pt x="86" y="176"/>
                    </a:lnTo>
                    <a:lnTo>
                      <a:pt x="90" y="172"/>
                    </a:lnTo>
                    <a:lnTo>
                      <a:pt x="94" y="172"/>
                    </a:lnTo>
                    <a:lnTo>
                      <a:pt x="98" y="172"/>
                    </a:lnTo>
                    <a:lnTo>
                      <a:pt x="102" y="172"/>
                    </a:lnTo>
                    <a:lnTo>
                      <a:pt x="104" y="172"/>
                    </a:lnTo>
                    <a:lnTo>
                      <a:pt x="108" y="170"/>
                    </a:lnTo>
                    <a:lnTo>
                      <a:pt x="112" y="170"/>
                    </a:lnTo>
                    <a:lnTo>
                      <a:pt x="116" y="166"/>
                    </a:lnTo>
                    <a:lnTo>
                      <a:pt x="120" y="166"/>
                    </a:lnTo>
                    <a:lnTo>
                      <a:pt x="120" y="162"/>
                    </a:lnTo>
                    <a:lnTo>
                      <a:pt x="122" y="158"/>
                    </a:lnTo>
                    <a:lnTo>
                      <a:pt x="122" y="154"/>
                    </a:lnTo>
                    <a:lnTo>
                      <a:pt x="126" y="150"/>
                    </a:lnTo>
                    <a:lnTo>
                      <a:pt x="126" y="146"/>
                    </a:lnTo>
                    <a:lnTo>
                      <a:pt x="130" y="146"/>
                    </a:lnTo>
                    <a:lnTo>
                      <a:pt x="130" y="142"/>
                    </a:lnTo>
                    <a:lnTo>
                      <a:pt x="134" y="140"/>
                    </a:lnTo>
                    <a:lnTo>
                      <a:pt x="134" y="136"/>
                    </a:lnTo>
                    <a:lnTo>
                      <a:pt x="134" y="132"/>
                    </a:lnTo>
                    <a:lnTo>
                      <a:pt x="134" y="128"/>
                    </a:lnTo>
                    <a:lnTo>
                      <a:pt x="134" y="124"/>
                    </a:lnTo>
                    <a:lnTo>
                      <a:pt x="134" y="120"/>
                    </a:lnTo>
                    <a:lnTo>
                      <a:pt x="138" y="120"/>
                    </a:lnTo>
                    <a:lnTo>
                      <a:pt x="138" y="116"/>
                    </a:lnTo>
                    <a:lnTo>
                      <a:pt x="142" y="116"/>
                    </a:lnTo>
                    <a:lnTo>
                      <a:pt x="142" y="114"/>
                    </a:lnTo>
                    <a:lnTo>
                      <a:pt x="142" y="110"/>
                    </a:lnTo>
                    <a:lnTo>
                      <a:pt x="146" y="110"/>
                    </a:lnTo>
                    <a:lnTo>
                      <a:pt x="146" y="114"/>
                    </a:lnTo>
                    <a:lnTo>
                      <a:pt x="146" y="110"/>
                    </a:lnTo>
                    <a:lnTo>
                      <a:pt x="146" y="114"/>
                    </a:lnTo>
                    <a:lnTo>
                      <a:pt x="146" y="116"/>
                    </a:lnTo>
                    <a:lnTo>
                      <a:pt x="148" y="120"/>
                    </a:lnTo>
                    <a:lnTo>
                      <a:pt x="148" y="124"/>
                    </a:lnTo>
                    <a:lnTo>
                      <a:pt x="148" y="128"/>
                    </a:lnTo>
                    <a:lnTo>
                      <a:pt x="152" y="128"/>
                    </a:lnTo>
                    <a:lnTo>
                      <a:pt x="152" y="132"/>
                    </a:lnTo>
                    <a:lnTo>
                      <a:pt x="152" y="128"/>
                    </a:lnTo>
                    <a:lnTo>
                      <a:pt x="152" y="124"/>
                    </a:lnTo>
                    <a:lnTo>
                      <a:pt x="152" y="120"/>
                    </a:lnTo>
                    <a:lnTo>
                      <a:pt x="156" y="120"/>
                    </a:lnTo>
                    <a:lnTo>
                      <a:pt x="156" y="124"/>
                    </a:lnTo>
                    <a:lnTo>
                      <a:pt x="156" y="120"/>
                    </a:lnTo>
                    <a:lnTo>
                      <a:pt x="156" y="116"/>
                    </a:lnTo>
                    <a:lnTo>
                      <a:pt x="152" y="116"/>
                    </a:lnTo>
                    <a:lnTo>
                      <a:pt x="152" y="114"/>
                    </a:lnTo>
                    <a:lnTo>
                      <a:pt x="148" y="114"/>
                    </a:lnTo>
                    <a:lnTo>
                      <a:pt x="152" y="114"/>
                    </a:lnTo>
                    <a:lnTo>
                      <a:pt x="152" y="110"/>
                    </a:lnTo>
                    <a:lnTo>
                      <a:pt x="152" y="106"/>
                    </a:lnTo>
                    <a:lnTo>
                      <a:pt x="156" y="106"/>
                    </a:lnTo>
                    <a:lnTo>
                      <a:pt x="156" y="110"/>
                    </a:lnTo>
                    <a:lnTo>
                      <a:pt x="156" y="106"/>
                    </a:lnTo>
                    <a:lnTo>
                      <a:pt x="160" y="106"/>
                    </a:lnTo>
                    <a:lnTo>
                      <a:pt x="160" y="110"/>
                    </a:lnTo>
                    <a:lnTo>
                      <a:pt x="164" y="110"/>
                    </a:lnTo>
                    <a:lnTo>
                      <a:pt x="168" y="110"/>
                    </a:lnTo>
                    <a:lnTo>
                      <a:pt x="172" y="110"/>
                    </a:lnTo>
                    <a:lnTo>
                      <a:pt x="168" y="110"/>
                    </a:lnTo>
                    <a:lnTo>
                      <a:pt x="164" y="110"/>
                    </a:lnTo>
                    <a:lnTo>
                      <a:pt x="164" y="106"/>
                    </a:lnTo>
                    <a:lnTo>
                      <a:pt x="168" y="106"/>
                    </a:lnTo>
                    <a:lnTo>
                      <a:pt x="168" y="102"/>
                    </a:lnTo>
                    <a:lnTo>
                      <a:pt x="168" y="98"/>
                    </a:lnTo>
                    <a:lnTo>
                      <a:pt x="168" y="102"/>
                    </a:lnTo>
                    <a:lnTo>
                      <a:pt x="164" y="102"/>
                    </a:lnTo>
                    <a:lnTo>
                      <a:pt x="164" y="98"/>
                    </a:lnTo>
                    <a:lnTo>
                      <a:pt x="164" y="94"/>
                    </a:lnTo>
                    <a:lnTo>
                      <a:pt x="168" y="94"/>
                    </a:lnTo>
                    <a:lnTo>
                      <a:pt x="168" y="90"/>
                    </a:lnTo>
                    <a:lnTo>
                      <a:pt x="172" y="90"/>
                    </a:lnTo>
                    <a:lnTo>
                      <a:pt x="172" y="94"/>
                    </a:lnTo>
                    <a:lnTo>
                      <a:pt x="174" y="94"/>
                    </a:lnTo>
                    <a:lnTo>
                      <a:pt x="174" y="90"/>
                    </a:lnTo>
                    <a:lnTo>
                      <a:pt x="172" y="90"/>
                    </a:lnTo>
                    <a:lnTo>
                      <a:pt x="174" y="86"/>
                    </a:lnTo>
                    <a:lnTo>
                      <a:pt x="172" y="86"/>
                    </a:lnTo>
                    <a:lnTo>
                      <a:pt x="172" y="90"/>
                    </a:lnTo>
                    <a:lnTo>
                      <a:pt x="172" y="86"/>
                    </a:lnTo>
                    <a:lnTo>
                      <a:pt x="174" y="86"/>
                    </a:lnTo>
                    <a:lnTo>
                      <a:pt x="178" y="86"/>
                    </a:lnTo>
                    <a:lnTo>
                      <a:pt x="174" y="86"/>
                    </a:lnTo>
                    <a:lnTo>
                      <a:pt x="174" y="84"/>
                    </a:lnTo>
                    <a:lnTo>
                      <a:pt x="174" y="80"/>
                    </a:lnTo>
                    <a:lnTo>
                      <a:pt x="178" y="76"/>
                    </a:lnTo>
                    <a:lnTo>
                      <a:pt x="178" y="80"/>
                    </a:lnTo>
                    <a:lnTo>
                      <a:pt x="182" y="80"/>
                    </a:lnTo>
                    <a:lnTo>
                      <a:pt x="182" y="76"/>
                    </a:lnTo>
                    <a:lnTo>
                      <a:pt x="182" y="72"/>
                    </a:lnTo>
                    <a:lnTo>
                      <a:pt x="182" y="76"/>
                    </a:lnTo>
                    <a:lnTo>
                      <a:pt x="182" y="80"/>
                    </a:lnTo>
                    <a:lnTo>
                      <a:pt x="182" y="76"/>
                    </a:lnTo>
                    <a:lnTo>
                      <a:pt x="186" y="76"/>
                    </a:lnTo>
                    <a:lnTo>
                      <a:pt x="182" y="80"/>
                    </a:lnTo>
                    <a:lnTo>
                      <a:pt x="186" y="80"/>
                    </a:lnTo>
                    <a:lnTo>
                      <a:pt x="186" y="76"/>
                    </a:lnTo>
                    <a:lnTo>
                      <a:pt x="190" y="72"/>
                    </a:lnTo>
                    <a:lnTo>
                      <a:pt x="186" y="68"/>
                    </a:lnTo>
                    <a:lnTo>
                      <a:pt x="190" y="68"/>
                    </a:lnTo>
                    <a:lnTo>
                      <a:pt x="190" y="72"/>
                    </a:lnTo>
                    <a:lnTo>
                      <a:pt x="190" y="68"/>
                    </a:lnTo>
                    <a:lnTo>
                      <a:pt x="194" y="68"/>
                    </a:lnTo>
                    <a:lnTo>
                      <a:pt x="194" y="72"/>
                    </a:lnTo>
                    <a:lnTo>
                      <a:pt x="198" y="72"/>
                    </a:lnTo>
                    <a:lnTo>
                      <a:pt x="198" y="68"/>
                    </a:lnTo>
                    <a:lnTo>
                      <a:pt x="198" y="64"/>
                    </a:lnTo>
                    <a:lnTo>
                      <a:pt x="202" y="64"/>
                    </a:lnTo>
                    <a:lnTo>
                      <a:pt x="202" y="68"/>
                    </a:lnTo>
                    <a:lnTo>
                      <a:pt x="204" y="68"/>
                    </a:lnTo>
                    <a:lnTo>
                      <a:pt x="204" y="64"/>
                    </a:lnTo>
                    <a:lnTo>
                      <a:pt x="204" y="68"/>
                    </a:lnTo>
                    <a:lnTo>
                      <a:pt x="208" y="68"/>
                    </a:lnTo>
                    <a:lnTo>
                      <a:pt x="208" y="72"/>
                    </a:lnTo>
                    <a:lnTo>
                      <a:pt x="212" y="72"/>
                    </a:lnTo>
                    <a:lnTo>
                      <a:pt x="212" y="76"/>
                    </a:lnTo>
                    <a:lnTo>
                      <a:pt x="216" y="80"/>
                    </a:lnTo>
                    <a:lnTo>
                      <a:pt x="216" y="84"/>
                    </a:lnTo>
                    <a:lnTo>
                      <a:pt x="216" y="86"/>
                    </a:lnTo>
                    <a:lnTo>
                      <a:pt x="216" y="90"/>
                    </a:lnTo>
                    <a:lnTo>
                      <a:pt x="216" y="94"/>
                    </a:lnTo>
                    <a:lnTo>
                      <a:pt x="216" y="90"/>
                    </a:lnTo>
                    <a:lnTo>
                      <a:pt x="220" y="90"/>
                    </a:lnTo>
                    <a:lnTo>
                      <a:pt x="220" y="86"/>
                    </a:lnTo>
                    <a:lnTo>
                      <a:pt x="216" y="86"/>
                    </a:lnTo>
                    <a:lnTo>
                      <a:pt x="220" y="86"/>
                    </a:lnTo>
                    <a:lnTo>
                      <a:pt x="220" y="84"/>
                    </a:lnTo>
                    <a:lnTo>
                      <a:pt x="220" y="86"/>
                    </a:lnTo>
                    <a:lnTo>
                      <a:pt x="220" y="84"/>
                    </a:lnTo>
                    <a:lnTo>
                      <a:pt x="224" y="84"/>
                    </a:lnTo>
                    <a:lnTo>
                      <a:pt x="224" y="80"/>
                    </a:lnTo>
                    <a:lnTo>
                      <a:pt x="224" y="84"/>
                    </a:lnTo>
                    <a:lnTo>
                      <a:pt x="228" y="84"/>
                    </a:lnTo>
                    <a:lnTo>
                      <a:pt x="230" y="84"/>
                    </a:lnTo>
                    <a:lnTo>
                      <a:pt x="230" y="86"/>
                    </a:lnTo>
                    <a:lnTo>
                      <a:pt x="234" y="86"/>
                    </a:lnTo>
                    <a:lnTo>
                      <a:pt x="230" y="86"/>
                    </a:lnTo>
                    <a:lnTo>
                      <a:pt x="230" y="84"/>
                    </a:lnTo>
                    <a:lnTo>
                      <a:pt x="234" y="84"/>
                    </a:lnTo>
                    <a:lnTo>
                      <a:pt x="238" y="86"/>
                    </a:lnTo>
                    <a:lnTo>
                      <a:pt x="238" y="90"/>
                    </a:lnTo>
                    <a:lnTo>
                      <a:pt x="238" y="86"/>
                    </a:lnTo>
                    <a:lnTo>
                      <a:pt x="238" y="84"/>
                    </a:lnTo>
                    <a:lnTo>
                      <a:pt x="242" y="84"/>
                    </a:lnTo>
                    <a:lnTo>
                      <a:pt x="238" y="84"/>
                    </a:lnTo>
                    <a:lnTo>
                      <a:pt x="238" y="80"/>
                    </a:lnTo>
                    <a:lnTo>
                      <a:pt x="238" y="76"/>
                    </a:lnTo>
                    <a:lnTo>
                      <a:pt x="238" y="80"/>
                    </a:lnTo>
                    <a:lnTo>
                      <a:pt x="234" y="76"/>
                    </a:lnTo>
                    <a:lnTo>
                      <a:pt x="234" y="72"/>
                    </a:lnTo>
                    <a:lnTo>
                      <a:pt x="238" y="68"/>
                    </a:lnTo>
                    <a:lnTo>
                      <a:pt x="242" y="64"/>
                    </a:lnTo>
                    <a:lnTo>
                      <a:pt x="242" y="60"/>
                    </a:lnTo>
                    <a:lnTo>
                      <a:pt x="242" y="58"/>
                    </a:lnTo>
                    <a:lnTo>
                      <a:pt x="242" y="60"/>
                    </a:lnTo>
                    <a:lnTo>
                      <a:pt x="246" y="58"/>
                    </a:lnTo>
                    <a:lnTo>
                      <a:pt x="246" y="54"/>
                    </a:lnTo>
                    <a:lnTo>
                      <a:pt x="246" y="50"/>
                    </a:lnTo>
                    <a:lnTo>
                      <a:pt x="250" y="50"/>
                    </a:lnTo>
                    <a:lnTo>
                      <a:pt x="250" y="46"/>
                    </a:lnTo>
                    <a:lnTo>
                      <a:pt x="250" y="42"/>
                    </a:lnTo>
                    <a:lnTo>
                      <a:pt x="250" y="46"/>
                    </a:lnTo>
                    <a:lnTo>
                      <a:pt x="254" y="46"/>
                    </a:lnTo>
                    <a:lnTo>
                      <a:pt x="254" y="42"/>
                    </a:lnTo>
                    <a:lnTo>
                      <a:pt x="254" y="38"/>
                    </a:lnTo>
                    <a:lnTo>
                      <a:pt x="254" y="42"/>
                    </a:lnTo>
                    <a:lnTo>
                      <a:pt x="258" y="46"/>
                    </a:lnTo>
                    <a:lnTo>
                      <a:pt x="258" y="42"/>
                    </a:lnTo>
                    <a:lnTo>
                      <a:pt x="254" y="42"/>
                    </a:lnTo>
                    <a:lnTo>
                      <a:pt x="258" y="38"/>
                    </a:lnTo>
                    <a:lnTo>
                      <a:pt x="258" y="34"/>
                    </a:lnTo>
                    <a:lnTo>
                      <a:pt x="260" y="34"/>
                    </a:lnTo>
                    <a:lnTo>
                      <a:pt x="260" y="38"/>
                    </a:lnTo>
                    <a:lnTo>
                      <a:pt x="264" y="38"/>
                    </a:lnTo>
                    <a:lnTo>
                      <a:pt x="268" y="38"/>
                    </a:lnTo>
                    <a:lnTo>
                      <a:pt x="272" y="38"/>
                    </a:lnTo>
                    <a:lnTo>
                      <a:pt x="276" y="38"/>
                    </a:lnTo>
                    <a:lnTo>
                      <a:pt x="280" y="38"/>
                    </a:lnTo>
                    <a:lnTo>
                      <a:pt x="276" y="38"/>
                    </a:lnTo>
                    <a:lnTo>
                      <a:pt x="280" y="38"/>
                    </a:lnTo>
                    <a:lnTo>
                      <a:pt x="280" y="34"/>
                    </a:lnTo>
                    <a:lnTo>
                      <a:pt x="284" y="34"/>
                    </a:lnTo>
                    <a:lnTo>
                      <a:pt x="280" y="34"/>
                    </a:lnTo>
                    <a:lnTo>
                      <a:pt x="280" y="30"/>
                    </a:lnTo>
                    <a:lnTo>
                      <a:pt x="280" y="28"/>
                    </a:lnTo>
                    <a:lnTo>
                      <a:pt x="284" y="28"/>
                    </a:lnTo>
                    <a:lnTo>
                      <a:pt x="280" y="28"/>
                    </a:lnTo>
                    <a:lnTo>
                      <a:pt x="280" y="24"/>
                    </a:lnTo>
                    <a:lnTo>
                      <a:pt x="276" y="24"/>
                    </a:lnTo>
                    <a:lnTo>
                      <a:pt x="272" y="24"/>
                    </a:lnTo>
                    <a:lnTo>
                      <a:pt x="268" y="20"/>
                    </a:lnTo>
                    <a:lnTo>
                      <a:pt x="268" y="24"/>
                    </a:lnTo>
                    <a:lnTo>
                      <a:pt x="268" y="20"/>
                    </a:lnTo>
                    <a:lnTo>
                      <a:pt x="272" y="20"/>
                    </a:lnTo>
                    <a:lnTo>
                      <a:pt x="276" y="24"/>
                    </a:lnTo>
                    <a:lnTo>
                      <a:pt x="276" y="20"/>
                    </a:lnTo>
                    <a:lnTo>
                      <a:pt x="272" y="20"/>
                    </a:lnTo>
                    <a:lnTo>
                      <a:pt x="276" y="20"/>
                    </a:lnTo>
                    <a:lnTo>
                      <a:pt x="280" y="20"/>
                    </a:lnTo>
                    <a:lnTo>
                      <a:pt x="280" y="24"/>
                    </a:lnTo>
                    <a:lnTo>
                      <a:pt x="284" y="24"/>
                    </a:lnTo>
                    <a:lnTo>
                      <a:pt x="286" y="24"/>
                    </a:lnTo>
                    <a:lnTo>
                      <a:pt x="286" y="28"/>
                    </a:lnTo>
                    <a:lnTo>
                      <a:pt x="290" y="28"/>
                    </a:lnTo>
                    <a:lnTo>
                      <a:pt x="290" y="30"/>
                    </a:lnTo>
                    <a:lnTo>
                      <a:pt x="294" y="30"/>
                    </a:lnTo>
                    <a:lnTo>
                      <a:pt x="298" y="30"/>
                    </a:lnTo>
                    <a:lnTo>
                      <a:pt x="298" y="28"/>
                    </a:lnTo>
                    <a:lnTo>
                      <a:pt x="298" y="30"/>
                    </a:lnTo>
                    <a:lnTo>
                      <a:pt x="302" y="30"/>
                    </a:lnTo>
                    <a:lnTo>
                      <a:pt x="302" y="34"/>
                    </a:lnTo>
                    <a:lnTo>
                      <a:pt x="306" y="34"/>
                    </a:lnTo>
                    <a:lnTo>
                      <a:pt x="310" y="34"/>
                    </a:lnTo>
                    <a:lnTo>
                      <a:pt x="314" y="34"/>
                    </a:lnTo>
                    <a:lnTo>
                      <a:pt x="314" y="38"/>
                    </a:lnTo>
                    <a:lnTo>
                      <a:pt x="316" y="38"/>
                    </a:lnTo>
                    <a:lnTo>
                      <a:pt x="316" y="34"/>
                    </a:lnTo>
                    <a:lnTo>
                      <a:pt x="320" y="34"/>
                    </a:lnTo>
                    <a:lnTo>
                      <a:pt x="324" y="34"/>
                    </a:lnTo>
                    <a:lnTo>
                      <a:pt x="320" y="34"/>
                    </a:lnTo>
                    <a:lnTo>
                      <a:pt x="324" y="30"/>
                    </a:lnTo>
                    <a:lnTo>
                      <a:pt x="328" y="30"/>
                    </a:lnTo>
                    <a:lnTo>
                      <a:pt x="324" y="34"/>
                    </a:lnTo>
                    <a:lnTo>
                      <a:pt x="324" y="38"/>
                    </a:lnTo>
                    <a:lnTo>
                      <a:pt x="328" y="34"/>
                    </a:lnTo>
                    <a:lnTo>
                      <a:pt x="328" y="38"/>
                    </a:lnTo>
                    <a:lnTo>
                      <a:pt x="328" y="42"/>
                    </a:lnTo>
                    <a:lnTo>
                      <a:pt x="332" y="42"/>
                    </a:lnTo>
                    <a:lnTo>
                      <a:pt x="332" y="38"/>
                    </a:lnTo>
                    <a:lnTo>
                      <a:pt x="332" y="34"/>
                    </a:lnTo>
                    <a:lnTo>
                      <a:pt x="336" y="30"/>
                    </a:lnTo>
                    <a:lnTo>
                      <a:pt x="336" y="34"/>
                    </a:lnTo>
                    <a:lnTo>
                      <a:pt x="336" y="38"/>
                    </a:lnTo>
                    <a:lnTo>
                      <a:pt x="340" y="38"/>
                    </a:lnTo>
                    <a:lnTo>
                      <a:pt x="340" y="34"/>
                    </a:lnTo>
                    <a:lnTo>
                      <a:pt x="340" y="38"/>
                    </a:lnTo>
                    <a:lnTo>
                      <a:pt x="342" y="38"/>
                    </a:lnTo>
                    <a:lnTo>
                      <a:pt x="340" y="42"/>
                    </a:lnTo>
                    <a:lnTo>
                      <a:pt x="340" y="46"/>
                    </a:lnTo>
                    <a:lnTo>
                      <a:pt x="336" y="46"/>
                    </a:lnTo>
                    <a:lnTo>
                      <a:pt x="336" y="50"/>
                    </a:lnTo>
                    <a:lnTo>
                      <a:pt x="336" y="54"/>
                    </a:lnTo>
                    <a:lnTo>
                      <a:pt x="332" y="54"/>
                    </a:lnTo>
                    <a:lnTo>
                      <a:pt x="328" y="54"/>
                    </a:lnTo>
                    <a:lnTo>
                      <a:pt x="328" y="58"/>
                    </a:lnTo>
                    <a:lnTo>
                      <a:pt x="328" y="60"/>
                    </a:lnTo>
                    <a:lnTo>
                      <a:pt x="328" y="64"/>
                    </a:lnTo>
                    <a:lnTo>
                      <a:pt x="328" y="68"/>
                    </a:lnTo>
                    <a:lnTo>
                      <a:pt x="328" y="72"/>
                    </a:lnTo>
                    <a:lnTo>
                      <a:pt x="324" y="72"/>
                    </a:lnTo>
                    <a:lnTo>
                      <a:pt x="324" y="76"/>
                    </a:lnTo>
                    <a:lnTo>
                      <a:pt x="320" y="76"/>
                    </a:lnTo>
                    <a:lnTo>
                      <a:pt x="320" y="80"/>
                    </a:lnTo>
                    <a:lnTo>
                      <a:pt x="320" y="84"/>
                    </a:lnTo>
                    <a:lnTo>
                      <a:pt x="320" y="86"/>
                    </a:lnTo>
                    <a:lnTo>
                      <a:pt x="324" y="86"/>
                    </a:lnTo>
                    <a:lnTo>
                      <a:pt x="328" y="86"/>
                    </a:lnTo>
                    <a:lnTo>
                      <a:pt x="328" y="90"/>
                    </a:lnTo>
                    <a:lnTo>
                      <a:pt x="332" y="90"/>
                    </a:lnTo>
                    <a:lnTo>
                      <a:pt x="332" y="94"/>
                    </a:lnTo>
                    <a:lnTo>
                      <a:pt x="336" y="98"/>
                    </a:lnTo>
                    <a:lnTo>
                      <a:pt x="340" y="98"/>
                    </a:lnTo>
                    <a:lnTo>
                      <a:pt x="340" y="102"/>
                    </a:lnTo>
                    <a:lnTo>
                      <a:pt x="342" y="102"/>
                    </a:lnTo>
                    <a:lnTo>
                      <a:pt x="346" y="106"/>
                    </a:lnTo>
                    <a:lnTo>
                      <a:pt x="350" y="106"/>
                    </a:lnTo>
                    <a:lnTo>
                      <a:pt x="354" y="106"/>
                    </a:lnTo>
                    <a:lnTo>
                      <a:pt x="354" y="110"/>
                    </a:lnTo>
                    <a:lnTo>
                      <a:pt x="354" y="114"/>
                    </a:lnTo>
                    <a:lnTo>
                      <a:pt x="358" y="114"/>
                    </a:lnTo>
                    <a:lnTo>
                      <a:pt x="358" y="116"/>
                    </a:lnTo>
                    <a:lnTo>
                      <a:pt x="362" y="116"/>
                    </a:lnTo>
                    <a:lnTo>
                      <a:pt x="366" y="116"/>
                    </a:lnTo>
                    <a:lnTo>
                      <a:pt x="370" y="116"/>
                    </a:lnTo>
                    <a:lnTo>
                      <a:pt x="372" y="116"/>
                    </a:lnTo>
                    <a:lnTo>
                      <a:pt x="372" y="120"/>
                    </a:lnTo>
                    <a:lnTo>
                      <a:pt x="372" y="124"/>
                    </a:lnTo>
                    <a:lnTo>
                      <a:pt x="372" y="128"/>
                    </a:lnTo>
                    <a:lnTo>
                      <a:pt x="376" y="128"/>
                    </a:lnTo>
                    <a:lnTo>
                      <a:pt x="380" y="128"/>
                    </a:lnTo>
                    <a:lnTo>
                      <a:pt x="380" y="132"/>
                    </a:lnTo>
                    <a:lnTo>
                      <a:pt x="384" y="132"/>
                    </a:lnTo>
                    <a:lnTo>
                      <a:pt x="388" y="132"/>
                    </a:lnTo>
                    <a:lnTo>
                      <a:pt x="392" y="132"/>
                    </a:lnTo>
                    <a:lnTo>
                      <a:pt x="396" y="132"/>
                    </a:lnTo>
                    <a:lnTo>
                      <a:pt x="396" y="128"/>
                    </a:lnTo>
                    <a:lnTo>
                      <a:pt x="400" y="128"/>
                    </a:lnTo>
                    <a:lnTo>
                      <a:pt x="400" y="124"/>
                    </a:lnTo>
                    <a:lnTo>
                      <a:pt x="400" y="120"/>
                    </a:lnTo>
                    <a:lnTo>
                      <a:pt x="400" y="116"/>
                    </a:lnTo>
                    <a:lnTo>
                      <a:pt x="402" y="116"/>
                    </a:lnTo>
                    <a:lnTo>
                      <a:pt x="402" y="114"/>
                    </a:lnTo>
                    <a:lnTo>
                      <a:pt x="402" y="110"/>
                    </a:lnTo>
                    <a:lnTo>
                      <a:pt x="402" y="106"/>
                    </a:lnTo>
                    <a:lnTo>
                      <a:pt x="406" y="106"/>
                    </a:lnTo>
                    <a:lnTo>
                      <a:pt x="406" y="102"/>
                    </a:lnTo>
                    <a:lnTo>
                      <a:pt x="406" y="98"/>
                    </a:lnTo>
                    <a:lnTo>
                      <a:pt x="406" y="94"/>
                    </a:lnTo>
                    <a:lnTo>
                      <a:pt x="406" y="90"/>
                    </a:lnTo>
                    <a:lnTo>
                      <a:pt x="406" y="86"/>
                    </a:lnTo>
                    <a:lnTo>
                      <a:pt x="410" y="86"/>
                    </a:lnTo>
                    <a:lnTo>
                      <a:pt x="406" y="84"/>
                    </a:lnTo>
                    <a:lnTo>
                      <a:pt x="406" y="76"/>
                    </a:lnTo>
                    <a:lnTo>
                      <a:pt x="406" y="72"/>
                    </a:lnTo>
                    <a:lnTo>
                      <a:pt x="406" y="68"/>
                    </a:lnTo>
                    <a:lnTo>
                      <a:pt x="406" y="64"/>
                    </a:lnTo>
                    <a:lnTo>
                      <a:pt x="406" y="60"/>
                    </a:lnTo>
                    <a:lnTo>
                      <a:pt x="406" y="58"/>
                    </a:lnTo>
                    <a:lnTo>
                      <a:pt x="410" y="58"/>
                    </a:lnTo>
                    <a:lnTo>
                      <a:pt x="410" y="54"/>
                    </a:lnTo>
                    <a:lnTo>
                      <a:pt x="406" y="54"/>
                    </a:lnTo>
                    <a:lnTo>
                      <a:pt x="406" y="50"/>
                    </a:lnTo>
                    <a:lnTo>
                      <a:pt x="410" y="50"/>
                    </a:lnTo>
                    <a:lnTo>
                      <a:pt x="410" y="46"/>
                    </a:lnTo>
                    <a:lnTo>
                      <a:pt x="410" y="50"/>
                    </a:lnTo>
                    <a:lnTo>
                      <a:pt x="414" y="50"/>
                    </a:lnTo>
                    <a:lnTo>
                      <a:pt x="410" y="46"/>
                    </a:lnTo>
                    <a:lnTo>
                      <a:pt x="410" y="42"/>
                    </a:lnTo>
                    <a:lnTo>
                      <a:pt x="406" y="42"/>
                    </a:lnTo>
                    <a:lnTo>
                      <a:pt x="410" y="42"/>
                    </a:lnTo>
                    <a:lnTo>
                      <a:pt x="410" y="38"/>
                    </a:lnTo>
                    <a:lnTo>
                      <a:pt x="410" y="34"/>
                    </a:lnTo>
                    <a:lnTo>
                      <a:pt x="414" y="34"/>
                    </a:lnTo>
                    <a:lnTo>
                      <a:pt x="414" y="30"/>
                    </a:lnTo>
                    <a:lnTo>
                      <a:pt x="414" y="28"/>
                    </a:lnTo>
                    <a:lnTo>
                      <a:pt x="414" y="24"/>
                    </a:lnTo>
                    <a:lnTo>
                      <a:pt x="414" y="20"/>
                    </a:lnTo>
                    <a:lnTo>
                      <a:pt x="414" y="16"/>
                    </a:lnTo>
                    <a:lnTo>
                      <a:pt x="418" y="16"/>
                    </a:lnTo>
                    <a:lnTo>
                      <a:pt x="418" y="12"/>
                    </a:lnTo>
                    <a:lnTo>
                      <a:pt x="422" y="12"/>
                    </a:lnTo>
                    <a:lnTo>
                      <a:pt x="422" y="16"/>
                    </a:lnTo>
                    <a:lnTo>
                      <a:pt x="422" y="12"/>
                    </a:lnTo>
                    <a:lnTo>
                      <a:pt x="426" y="16"/>
                    </a:lnTo>
                    <a:lnTo>
                      <a:pt x="426" y="20"/>
                    </a:lnTo>
                    <a:lnTo>
                      <a:pt x="426" y="24"/>
                    </a:lnTo>
                    <a:lnTo>
                      <a:pt x="426" y="28"/>
                    </a:lnTo>
                    <a:lnTo>
                      <a:pt x="426" y="30"/>
                    </a:lnTo>
                    <a:lnTo>
                      <a:pt x="428" y="30"/>
                    </a:lnTo>
                    <a:lnTo>
                      <a:pt x="428" y="34"/>
                    </a:lnTo>
                    <a:lnTo>
                      <a:pt x="428" y="38"/>
                    </a:lnTo>
                    <a:lnTo>
                      <a:pt x="432" y="38"/>
                    </a:lnTo>
                    <a:lnTo>
                      <a:pt x="432" y="42"/>
                    </a:lnTo>
                    <a:lnTo>
                      <a:pt x="432" y="46"/>
                    </a:lnTo>
                    <a:lnTo>
                      <a:pt x="432" y="50"/>
                    </a:lnTo>
                    <a:lnTo>
                      <a:pt x="436" y="50"/>
                    </a:lnTo>
                    <a:lnTo>
                      <a:pt x="436" y="54"/>
                    </a:lnTo>
                    <a:lnTo>
                      <a:pt x="436" y="58"/>
                    </a:lnTo>
                    <a:lnTo>
                      <a:pt x="436" y="60"/>
                    </a:lnTo>
                    <a:lnTo>
                      <a:pt x="436" y="64"/>
                    </a:lnTo>
                    <a:lnTo>
                      <a:pt x="436" y="68"/>
                    </a:lnTo>
                    <a:lnTo>
                      <a:pt x="436" y="72"/>
                    </a:lnTo>
                    <a:lnTo>
                      <a:pt x="440" y="76"/>
                    </a:lnTo>
                    <a:lnTo>
                      <a:pt x="444" y="76"/>
                    </a:lnTo>
                    <a:lnTo>
                      <a:pt x="448" y="72"/>
                    </a:lnTo>
                    <a:lnTo>
                      <a:pt x="452" y="72"/>
                    </a:lnTo>
                    <a:lnTo>
                      <a:pt x="452" y="76"/>
                    </a:lnTo>
                    <a:lnTo>
                      <a:pt x="452" y="80"/>
                    </a:lnTo>
                    <a:lnTo>
                      <a:pt x="454" y="80"/>
                    </a:lnTo>
                    <a:lnTo>
                      <a:pt x="454" y="84"/>
                    </a:lnTo>
                    <a:lnTo>
                      <a:pt x="458" y="84"/>
                    </a:lnTo>
                    <a:lnTo>
                      <a:pt x="458" y="86"/>
                    </a:lnTo>
                    <a:lnTo>
                      <a:pt x="458" y="90"/>
                    </a:lnTo>
                    <a:lnTo>
                      <a:pt x="458" y="94"/>
                    </a:lnTo>
                    <a:lnTo>
                      <a:pt x="462" y="98"/>
                    </a:lnTo>
                    <a:lnTo>
                      <a:pt x="462" y="102"/>
                    </a:lnTo>
                    <a:lnTo>
                      <a:pt x="462" y="106"/>
                    </a:lnTo>
                    <a:lnTo>
                      <a:pt x="462" y="110"/>
                    </a:lnTo>
                    <a:lnTo>
                      <a:pt x="462" y="114"/>
                    </a:lnTo>
                    <a:lnTo>
                      <a:pt x="466" y="116"/>
                    </a:lnTo>
                    <a:lnTo>
                      <a:pt x="466" y="120"/>
                    </a:lnTo>
                    <a:lnTo>
                      <a:pt x="466" y="116"/>
                    </a:lnTo>
                    <a:lnTo>
                      <a:pt x="470" y="116"/>
                    </a:lnTo>
                    <a:lnTo>
                      <a:pt x="470" y="120"/>
                    </a:lnTo>
                    <a:lnTo>
                      <a:pt x="470" y="124"/>
                    </a:lnTo>
                    <a:lnTo>
                      <a:pt x="470" y="128"/>
                    </a:lnTo>
                    <a:lnTo>
                      <a:pt x="470" y="132"/>
                    </a:lnTo>
                    <a:lnTo>
                      <a:pt x="470" y="136"/>
                    </a:lnTo>
                    <a:lnTo>
                      <a:pt x="470" y="140"/>
                    </a:lnTo>
                    <a:lnTo>
                      <a:pt x="470" y="142"/>
                    </a:lnTo>
                    <a:lnTo>
                      <a:pt x="472" y="146"/>
                    </a:lnTo>
                    <a:lnTo>
                      <a:pt x="472" y="150"/>
                    </a:lnTo>
                    <a:lnTo>
                      <a:pt x="472" y="154"/>
                    </a:lnTo>
                    <a:lnTo>
                      <a:pt x="476" y="154"/>
                    </a:lnTo>
                    <a:lnTo>
                      <a:pt x="476" y="158"/>
                    </a:lnTo>
                    <a:lnTo>
                      <a:pt x="480" y="158"/>
                    </a:lnTo>
                    <a:lnTo>
                      <a:pt x="480" y="162"/>
                    </a:lnTo>
                    <a:lnTo>
                      <a:pt x="484" y="162"/>
                    </a:lnTo>
                    <a:lnTo>
                      <a:pt x="488" y="162"/>
                    </a:lnTo>
                    <a:lnTo>
                      <a:pt x="492" y="162"/>
                    </a:lnTo>
                    <a:lnTo>
                      <a:pt x="488" y="162"/>
                    </a:lnTo>
                    <a:lnTo>
                      <a:pt x="492" y="162"/>
                    </a:lnTo>
                    <a:lnTo>
                      <a:pt x="492" y="166"/>
                    </a:lnTo>
                    <a:lnTo>
                      <a:pt x="492" y="170"/>
                    </a:lnTo>
                    <a:lnTo>
                      <a:pt x="496" y="170"/>
                    </a:lnTo>
                    <a:lnTo>
                      <a:pt x="496" y="172"/>
                    </a:lnTo>
                    <a:lnTo>
                      <a:pt x="498" y="172"/>
                    </a:lnTo>
                    <a:lnTo>
                      <a:pt x="502" y="172"/>
                    </a:lnTo>
                    <a:lnTo>
                      <a:pt x="502" y="176"/>
                    </a:lnTo>
                    <a:lnTo>
                      <a:pt x="502" y="172"/>
                    </a:lnTo>
                    <a:lnTo>
                      <a:pt x="506" y="172"/>
                    </a:lnTo>
                    <a:lnTo>
                      <a:pt x="506" y="176"/>
                    </a:lnTo>
                    <a:lnTo>
                      <a:pt x="510" y="176"/>
                    </a:lnTo>
                    <a:lnTo>
                      <a:pt x="510" y="180"/>
                    </a:lnTo>
                    <a:lnTo>
                      <a:pt x="510" y="184"/>
                    </a:lnTo>
                    <a:lnTo>
                      <a:pt x="510" y="180"/>
                    </a:lnTo>
                    <a:lnTo>
                      <a:pt x="506" y="180"/>
                    </a:lnTo>
                    <a:lnTo>
                      <a:pt x="506" y="184"/>
                    </a:lnTo>
                    <a:lnTo>
                      <a:pt x="510" y="188"/>
                    </a:lnTo>
                    <a:lnTo>
                      <a:pt x="514" y="188"/>
                    </a:lnTo>
                    <a:lnTo>
                      <a:pt x="514" y="192"/>
                    </a:lnTo>
                    <a:lnTo>
                      <a:pt x="514" y="196"/>
                    </a:lnTo>
                    <a:lnTo>
                      <a:pt x="518" y="196"/>
                    </a:lnTo>
                    <a:lnTo>
                      <a:pt x="518" y="200"/>
                    </a:lnTo>
                    <a:lnTo>
                      <a:pt x="518" y="202"/>
                    </a:lnTo>
                    <a:lnTo>
                      <a:pt x="518" y="206"/>
                    </a:lnTo>
                    <a:lnTo>
                      <a:pt x="518" y="210"/>
                    </a:lnTo>
                    <a:lnTo>
                      <a:pt x="522" y="214"/>
                    </a:lnTo>
                    <a:lnTo>
                      <a:pt x="522" y="218"/>
                    </a:lnTo>
                    <a:lnTo>
                      <a:pt x="526" y="214"/>
                    </a:lnTo>
                    <a:lnTo>
                      <a:pt x="526" y="218"/>
                    </a:lnTo>
                    <a:lnTo>
                      <a:pt x="526" y="222"/>
                    </a:lnTo>
                    <a:lnTo>
                      <a:pt x="526" y="218"/>
                    </a:lnTo>
                    <a:lnTo>
                      <a:pt x="526" y="214"/>
                    </a:lnTo>
                    <a:lnTo>
                      <a:pt x="526" y="210"/>
                    </a:lnTo>
                    <a:lnTo>
                      <a:pt x="528" y="210"/>
                    </a:lnTo>
                    <a:lnTo>
                      <a:pt x="528" y="214"/>
                    </a:lnTo>
                    <a:lnTo>
                      <a:pt x="528" y="218"/>
                    </a:lnTo>
                    <a:lnTo>
                      <a:pt x="532" y="218"/>
                    </a:lnTo>
                    <a:lnTo>
                      <a:pt x="532" y="214"/>
                    </a:lnTo>
                    <a:lnTo>
                      <a:pt x="536" y="214"/>
                    </a:lnTo>
                    <a:lnTo>
                      <a:pt x="536" y="218"/>
                    </a:lnTo>
                    <a:lnTo>
                      <a:pt x="536" y="222"/>
                    </a:lnTo>
                    <a:lnTo>
                      <a:pt x="536" y="226"/>
                    </a:lnTo>
                    <a:lnTo>
                      <a:pt x="536" y="228"/>
                    </a:lnTo>
                    <a:lnTo>
                      <a:pt x="536" y="232"/>
                    </a:lnTo>
                    <a:lnTo>
                      <a:pt x="540" y="236"/>
                    </a:lnTo>
                    <a:lnTo>
                      <a:pt x="544" y="240"/>
                    </a:lnTo>
                    <a:lnTo>
                      <a:pt x="548" y="244"/>
                    </a:lnTo>
                    <a:lnTo>
                      <a:pt x="548" y="244"/>
                    </a:lnTo>
                    <a:lnTo>
                      <a:pt x="548" y="244"/>
                    </a:lnTo>
                    <a:close/>
                    <a:moveTo>
                      <a:pt x="168" y="94"/>
                    </a:moveTo>
                    <a:lnTo>
                      <a:pt x="164" y="90"/>
                    </a:lnTo>
                    <a:lnTo>
                      <a:pt x="168" y="90"/>
                    </a:lnTo>
                    <a:lnTo>
                      <a:pt x="168" y="94"/>
                    </a:lnTo>
                    <a:lnTo>
                      <a:pt x="168" y="94"/>
                    </a:lnTo>
                    <a:lnTo>
                      <a:pt x="168" y="94"/>
                    </a:lnTo>
                    <a:close/>
                    <a:moveTo>
                      <a:pt x="570" y="278"/>
                    </a:moveTo>
                    <a:lnTo>
                      <a:pt x="570" y="274"/>
                    </a:lnTo>
                    <a:lnTo>
                      <a:pt x="566" y="274"/>
                    </a:lnTo>
                    <a:lnTo>
                      <a:pt x="570" y="270"/>
                    </a:lnTo>
                    <a:lnTo>
                      <a:pt x="570" y="266"/>
                    </a:lnTo>
                    <a:lnTo>
                      <a:pt x="570" y="262"/>
                    </a:lnTo>
                    <a:lnTo>
                      <a:pt x="574" y="262"/>
                    </a:lnTo>
                    <a:lnTo>
                      <a:pt x="574" y="258"/>
                    </a:lnTo>
                    <a:lnTo>
                      <a:pt x="570" y="258"/>
                    </a:lnTo>
                    <a:lnTo>
                      <a:pt x="574" y="258"/>
                    </a:lnTo>
                    <a:lnTo>
                      <a:pt x="574" y="256"/>
                    </a:lnTo>
                    <a:lnTo>
                      <a:pt x="574" y="258"/>
                    </a:lnTo>
                    <a:lnTo>
                      <a:pt x="574" y="262"/>
                    </a:lnTo>
                    <a:lnTo>
                      <a:pt x="574" y="266"/>
                    </a:lnTo>
                    <a:lnTo>
                      <a:pt x="570" y="270"/>
                    </a:lnTo>
                    <a:lnTo>
                      <a:pt x="570" y="274"/>
                    </a:lnTo>
                    <a:lnTo>
                      <a:pt x="570" y="278"/>
                    </a:lnTo>
                    <a:lnTo>
                      <a:pt x="570" y="278"/>
                    </a:lnTo>
                    <a:lnTo>
                      <a:pt x="570" y="278"/>
                    </a:lnTo>
                    <a:close/>
                    <a:moveTo>
                      <a:pt x="498" y="546"/>
                    </a:moveTo>
                    <a:lnTo>
                      <a:pt x="498" y="542"/>
                    </a:lnTo>
                    <a:lnTo>
                      <a:pt x="496" y="538"/>
                    </a:lnTo>
                    <a:lnTo>
                      <a:pt x="496" y="534"/>
                    </a:lnTo>
                    <a:lnTo>
                      <a:pt x="498" y="534"/>
                    </a:lnTo>
                    <a:lnTo>
                      <a:pt x="498" y="538"/>
                    </a:lnTo>
                    <a:lnTo>
                      <a:pt x="502" y="538"/>
                    </a:lnTo>
                    <a:lnTo>
                      <a:pt x="502" y="542"/>
                    </a:lnTo>
                    <a:lnTo>
                      <a:pt x="502" y="546"/>
                    </a:lnTo>
                    <a:lnTo>
                      <a:pt x="498" y="546"/>
                    </a:lnTo>
                    <a:lnTo>
                      <a:pt x="498" y="546"/>
                    </a:lnTo>
                    <a:lnTo>
                      <a:pt x="498" y="546"/>
                    </a:lnTo>
                    <a:close/>
                    <a:moveTo>
                      <a:pt x="498" y="594"/>
                    </a:moveTo>
                    <a:lnTo>
                      <a:pt x="498" y="590"/>
                    </a:lnTo>
                    <a:lnTo>
                      <a:pt x="498" y="594"/>
                    </a:lnTo>
                    <a:lnTo>
                      <a:pt x="498" y="594"/>
                    </a:lnTo>
                    <a:lnTo>
                      <a:pt x="498" y="594"/>
                    </a:lnTo>
                    <a:close/>
                    <a:moveTo>
                      <a:pt x="376" y="124"/>
                    </a:moveTo>
                    <a:lnTo>
                      <a:pt x="376" y="120"/>
                    </a:lnTo>
                    <a:lnTo>
                      <a:pt x="380" y="120"/>
                    </a:lnTo>
                    <a:lnTo>
                      <a:pt x="376" y="120"/>
                    </a:lnTo>
                    <a:lnTo>
                      <a:pt x="376" y="124"/>
                    </a:lnTo>
                    <a:lnTo>
                      <a:pt x="376" y="124"/>
                    </a:lnTo>
                    <a:lnTo>
                      <a:pt x="376" y="124"/>
                    </a:lnTo>
                    <a:close/>
                    <a:moveTo>
                      <a:pt x="472" y="146"/>
                    </a:moveTo>
                    <a:lnTo>
                      <a:pt x="472" y="142"/>
                    </a:lnTo>
                    <a:lnTo>
                      <a:pt x="470" y="142"/>
                    </a:lnTo>
                    <a:lnTo>
                      <a:pt x="472" y="142"/>
                    </a:lnTo>
                    <a:lnTo>
                      <a:pt x="472" y="146"/>
                    </a:lnTo>
                    <a:lnTo>
                      <a:pt x="472" y="146"/>
                    </a:lnTo>
                    <a:lnTo>
                      <a:pt x="472" y="146"/>
                    </a:lnTo>
                    <a:close/>
                    <a:moveTo>
                      <a:pt x="38" y="188"/>
                    </a:moveTo>
                    <a:lnTo>
                      <a:pt x="38" y="184"/>
                    </a:lnTo>
                    <a:lnTo>
                      <a:pt x="38" y="188"/>
                    </a:lnTo>
                    <a:lnTo>
                      <a:pt x="38" y="188"/>
                    </a:lnTo>
                    <a:lnTo>
                      <a:pt x="38" y="188"/>
                    </a:lnTo>
                    <a:close/>
                    <a:moveTo>
                      <a:pt x="652" y="840"/>
                    </a:moveTo>
                    <a:lnTo>
                      <a:pt x="652" y="836"/>
                    </a:lnTo>
                    <a:lnTo>
                      <a:pt x="652" y="840"/>
                    </a:lnTo>
                    <a:lnTo>
                      <a:pt x="652" y="840"/>
                    </a:lnTo>
                    <a:lnTo>
                      <a:pt x="652" y="840"/>
                    </a:lnTo>
                    <a:close/>
                    <a:moveTo>
                      <a:pt x="418" y="4"/>
                    </a:moveTo>
                    <a:lnTo>
                      <a:pt x="418" y="0"/>
                    </a:lnTo>
                    <a:lnTo>
                      <a:pt x="418" y="4"/>
                    </a:lnTo>
                    <a:lnTo>
                      <a:pt x="418" y="4"/>
                    </a:lnTo>
                    <a:lnTo>
                      <a:pt x="418" y="4"/>
                    </a:lnTo>
                    <a:close/>
                    <a:moveTo>
                      <a:pt x="418" y="12"/>
                    </a:moveTo>
                    <a:lnTo>
                      <a:pt x="414" y="12"/>
                    </a:lnTo>
                    <a:lnTo>
                      <a:pt x="414" y="8"/>
                    </a:lnTo>
                    <a:lnTo>
                      <a:pt x="418" y="8"/>
                    </a:lnTo>
                    <a:lnTo>
                      <a:pt x="418" y="12"/>
                    </a:lnTo>
                    <a:lnTo>
                      <a:pt x="418" y="12"/>
                    </a:lnTo>
                    <a:lnTo>
                      <a:pt x="418" y="12"/>
                    </a:lnTo>
                    <a:close/>
                    <a:moveTo>
                      <a:pt x="336" y="24"/>
                    </a:moveTo>
                    <a:lnTo>
                      <a:pt x="340" y="20"/>
                    </a:lnTo>
                    <a:lnTo>
                      <a:pt x="340" y="16"/>
                    </a:lnTo>
                    <a:lnTo>
                      <a:pt x="340" y="20"/>
                    </a:lnTo>
                    <a:lnTo>
                      <a:pt x="336" y="24"/>
                    </a:lnTo>
                    <a:lnTo>
                      <a:pt x="336" y="24"/>
                    </a:lnTo>
                    <a:lnTo>
                      <a:pt x="336" y="24"/>
                    </a:lnTo>
                    <a:close/>
                    <a:moveTo>
                      <a:pt x="280" y="24"/>
                    </a:moveTo>
                    <a:lnTo>
                      <a:pt x="280" y="20"/>
                    </a:lnTo>
                    <a:lnTo>
                      <a:pt x="280" y="16"/>
                    </a:lnTo>
                    <a:lnTo>
                      <a:pt x="280" y="20"/>
                    </a:lnTo>
                    <a:lnTo>
                      <a:pt x="280" y="24"/>
                    </a:lnTo>
                    <a:lnTo>
                      <a:pt x="280" y="24"/>
                    </a:lnTo>
                    <a:lnTo>
                      <a:pt x="280" y="24"/>
                    </a:lnTo>
                    <a:close/>
                    <a:moveTo>
                      <a:pt x="258" y="30"/>
                    </a:moveTo>
                    <a:lnTo>
                      <a:pt x="254" y="30"/>
                    </a:lnTo>
                    <a:lnTo>
                      <a:pt x="250" y="28"/>
                    </a:lnTo>
                    <a:lnTo>
                      <a:pt x="250" y="24"/>
                    </a:lnTo>
                    <a:lnTo>
                      <a:pt x="250" y="20"/>
                    </a:lnTo>
                    <a:lnTo>
                      <a:pt x="254" y="24"/>
                    </a:lnTo>
                    <a:lnTo>
                      <a:pt x="258" y="24"/>
                    </a:lnTo>
                    <a:lnTo>
                      <a:pt x="258" y="20"/>
                    </a:lnTo>
                    <a:lnTo>
                      <a:pt x="258" y="24"/>
                    </a:lnTo>
                    <a:lnTo>
                      <a:pt x="258" y="20"/>
                    </a:lnTo>
                    <a:lnTo>
                      <a:pt x="260" y="20"/>
                    </a:lnTo>
                    <a:lnTo>
                      <a:pt x="260" y="24"/>
                    </a:lnTo>
                    <a:lnTo>
                      <a:pt x="260" y="20"/>
                    </a:lnTo>
                    <a:lnTo>
                      <a:pt x="264" y="20"/>
                    </a:lnTo>
                    <a:lnTo>
                      <a:pt x="264" y="24"/>
                    </a:lnTo>
                    <a:lnTo>
                      <a:pt x="264" y="28"/>
                    </a:lnTo>
                    <a:lnTo>
                      <a:pt x="260" y="28"/>
                    </a:lnTo>
                    <a:lnTo>
                      <a:pt x="260" y="30"/>
                    </a:lnTo>
                    <a:lnTo>
                      <a:pt x="258" y="30"/>
                    </a:lnTo>
                    <a:lnTo>
                      <a:pt x="258" y="30"/>
                    </a:lnTo>
                    <a:lnTo>
                      <a:pt x="258" y="30"/>
                    </a:lnTo>
                    <a:close/>
                    <a:moveTo>
                      <a:pt x="250" y="30"/>
                    </a:moveTo>
                    <a:lnTo>
                      <a:pt x="246" y="30"/>
                    </a:lnTo>
                    <a:lnTo>
                      <a:pt x="242" y="30"/>
                    </a:lnTo>
                    <a:lnTo>
                      <a:pt x="246" y="28"/>
                    </a:lnTo>
                    <a:lnTo>
                      <a:pt x="246" y="24"/>
                    </a:lnTo>
                    <a:lnTo>
                      <a:pt x="250" y="24"/>
                    </a:lnTo>
                    <a:lnTo>
                      <a:pt x="250" y="28"/>
                    </a:lnTo>
                    <a:lnTo>
                      <a:pt x="254" y="28"/>
                    </a:lnTo>
                    <a:lnTo>
                      <a:pt x="254" y="30"/>
                    </a:lnTo>
                    <a:lnTo>
                      <a:pt x="250" y="30"/>
                    </a:lnTo>
                    <a:lnTo>
                      <a:pt x="250" y="30"/>
                    </a:lnTo>
                    <a:lnTo>
                      <a:pt x="250" y="30"/>
                    </a:lnTo>
                    <a:close/>
                    <a:moveTo>
                      <a:pt x="332" y="28"/>
                    </a:moveTo>
                    <a:lnTo>
                      <a:pt x="336" y="24"/>
                    </a:lnTo>
                    <a:lnTo>
                      <a:pt x="336" y="28"/>
                    </a:lnTo>
                    <a:lnTo>
                      <a:pt x="332" y="28"/>
                    </a:lnTo>
                    <a:lnTo>
                      <a:pt x="332" y="28"/>
                    </a:lnTo>
                    <a:lnTo>
                      <a:pt x="332" y="28"/>
                    </a:lnTo>
                    <a:close/>
                    <a:moveTo>
                      <a:pt x="342" y="72"/>
                    </a:moveTo>
                    <a:lnTo>
                      <a:pt x="340" y="72"/>
                    </a:lnTo>
                    <a:lnTo>
                      <a:pt x="336" y="72"/>
                    </a:lnTo>
                    <a:lnTo>
                      <a:pt x="336" y="68"/>
                    </a:lnTo>
                    <a:lnTo>
                      <a:pt x="336" y="64"/>
                    </a:lnTo>
                    <a:lnTo>
                      <a:pt x="340" y="60"/>
                    </a:lnTo>
                    <a:lnTo>
                      <a:pt x="340" y="64"/>
                    </a:lnTo>
                    <a:lnTo>
                      <a:pt x="342" y="64"/>
                    </a:lnTo>
                    <a:lnTo>
                      <a:pt x="340" y="64"/>
                    </a:lnTo>
                    <a:lnTo>
                      <a:pt x="340" y="68"/>
                    </a:lnTo>
                    <a:lnTo>
                      <a:pt x="340" y="72"/>
                    </a:lnTo>
                    <a:lnTo>
                      <a:pt x="342" y="72"/>
                    </a:lnTo>
                    <a:lnTo>
                      <a:pt x="342" y="72"/>
                    </a:lnTo>
                    <a:lnTo>
                      <a:pt x="342" y="72"/>
                    </a:lnTo>
                    <a:close/>
                    <a:moveTo>
                      <a:pt x="332" y="64"/>
                    </a:moveTo>
                    <a:lnTo>
                      <a:pt x="332" y="60"/>
                    </a:lnTo>
                    <a:lnTo>
                      <a:pt x="332" y="64"/>
                    </a:lnTo>
                    <a:lnTo>
                      <a:pt x="332" y="64"/>
                    </a:lnTo>
                    <a:lnTo>
                      <a:pt x="332" y="64"/>
                    </a:lnTo>
                    <a:close/>
                    <a:moveTo>
                      <a:pt x="174" y="80"/>
                    </a:moveTo>
                    <a:lnTo>
                      <a:pt x="174" y="76"/>
                    </a:lnTo>
                    <a:lnTo>
                      <a:pt x="174" y="80"/>
                    </a:lnTo>
                    <a:lnTo>
                      <a:pt x="174" y="80"/>
                    </a:lnTo>
                    <a:lnTo>
                      <a:pt x="174" y="80"/>
                    </a:lnTo>
                    <a:close/>
                    <a:moveTo>
                      <a:pt x="336" y="98"/>
                    </a:moveTo>
                    <a:lnTo>
                      <a:pt x="336" y="94"/>
                    </a:lnTo>
                    <a:lnTo>
                      <a:pt x="336" y="98"/>
                    </a:lnTo>
                    <a:lnTo>
                      <a:pt x="336" y="98"/>
                    </a:lnTo>
                    <a:lnTo>
                      <a:pt x="336" y="98"/>
                    </a:lnTo>
                    <a:close/>
                    <a:moveTo>
                      <a:pt x="342" y="98"/>
                    </a:moveTo>
                    <a:lnTo>
                      <a:pt x="342" y="94"/>
                    </a:lnTo>
                    <a:lnTo>
                      <a:pt x="342" y="98"/>
                    </a:lnTo>
                    <a:lnTo>
                      <a:pt x="342" y="98"/>
                    </a:lnTo>
                    <a:lnTo>
                      <a:pt x="342" y="98"/>
                    </a:lnTo>
                    <a:close/>
                    <a:moveTo>
                      <a:pt x="372" y="116"/>
                    </a:moveTo>
                    <a:lnTo>
                      <a:pt x="372" y="114"/>
                    </a:lnTo>
                    <a:lnTo>
                      <a:pt x="376" y="114"/>
                    </a:lnTo>
                    <a:lnTo>
                      <a:pt x="376" y="110"/>
                    </a:lnTo>
                    <a:lnTo>
                      <a:pt x="380" y="110"/>
                    </a:lnTo>
                    <a:lnTo>
                      <a:pt x="380" y="114"/>
                    </a:lnTo>
                    <a:lnTo>
                      <a:pt x="376" y="114"/>
                    </a:lnTo>
                    <a:lnTo>
                      <a:pt x="376" y="116"/>
                    </a:lnTo>
                    <a:lnTo>
                      <a:pt x="372" y="116"/>
                    </a:lnTo>
                    <a:lnTo>
                      <a:pt x="372" y="116"/>
                    </a:lnTo>
                    <a:lnTo>
                      <a:pt x="372" y="116"/>
                    </a:lnTo>
                    <a:close/>
                    <a:moveTo>
                      <a:pt x="544" y="240"/>
                    </a:moveTo>
                    <a:lnTo>
                      <a:pt x="544" y="236"/>
                    </a:lnTo>
                    <a:lnTo>
                      <a:pt x="540" y="236"/>
                    </a:lnTo>
                    <a:lnTo>
                      <a:pt x="540" y="232"/>
                    </a:lnTo>
                    <a:lnTo>
                      <a:pt x="544" y="236"/>
                    </a:lnTo>
                    <a:lnTo>
                      <a:pt x="544" y="240"/>
                    </a:lnTo>
                    <a:lnTo>
                      <a:pt x="544" y="240"/>
                    </a:lnTo>
                    <a:lnTo>
                      <a:pt x="544" y="240"/>
                    </a:lnTo>
                    <a:close/>
                    <a:moveTo>
                      <a:pt x="8" y="282"/>
                    </a:moveTo>
                    <a:lnTo>
                      <a:pt x="4" y="282"/>
                    </a:lnTo>
                    <a:lnTo>
                      <a:pt x="4" y="278"/>
                    </a:lnTo>
                    <a:lnTo>
                      <a:pt x="0" y="274"/>
                    </a:lnTo>
                    <a:lnTo>
                      <a:pt x="0" y="270"/>
                    </a:lnTo>
                    <a:lnTo>
                      <a:pt x="4" y="270"/>
                    </a:lnTo>
                    <a:lnTo>
                      <a:pt x="4" y="274"/>
                    </a:lnTo>
                    <a:lnTo>
                      <a:pt x="4" y="278"/>
                    </a:lnTo>
                    <a:lnTo>
                      <a:pt x="4" y="282"/>
                    </a:lnTo>
                    <a:lnTo>
                      <a:pt x="8" y="282"/>
                    </a:lnTo>
                    <a:lnTo>
                      <a:pt x="8" y="282"/>
                    </a:lnTo>
                    <a:lnTo>
                      <a:pt x="8" y="282"/>
                    </a:lnTo>
                    <a:close/>
                    <a:moveTo>
                      <a:pt x="574" y="302"/>
                    </a:moveTo>
                    <a:lnTo>
                      <a:pt x="574" y="300"/>
                    </a:lnTo>
                    <a:lnTo>
                      <a:pt x="574" y="302"/>
                    </a:lnTo>
                    <a:lnTo>
                      <a:pt x="574" y="302"/>
                    </a:lnTo>
                    <a:lnTo>
                      <a:pt x="574" y="302"/>
                    </a:lnTo>
                    <a:close/>
                    <a:moveTo>
                      <a:pt x="574" y="310"/>
                    </a:moveTo>
                    <a:lnTo>
                      <a:pt x="574" y="306"/>
                    </a:lnTo>
                    <a:lnTo>
                      <a:pt x="574" y="302"/>
                    </a:lnTo>
                    <a:lnTo>
                      <a:pt x="578" y="306"/>
                    </a:lnTo>
                    <a:lnTo>
                      <a:pt x="574" y="306"/>
                    </a:lnTo>
                    <a:lnTo>
                      <a:pt x="574" y="310"/>
                    </a:lnTo>
                    <a:lnTo>
                      <a:pt x="574" y="310"/>
                    </a:lnTo>
                    <a:lnTo>
                      <a:pt x="574" y="310"/>
                    </a:lnTo>
                    <a:close/>
                    <a:moveTo>
                      <a:pt x="354" y="460"/>
                    </a:moveTo>
                    <a:lnTo>
                      <a:pt x="358" y="460"/>
                    </a:lnTo>
                    <a:lnTo>
                      <a:pt x="358" y="464"/>
                    </a:lnTo>
                    <a:lnTo>
                      <a:pt x="354" y="460"/>
                    </a:lnTo>
                    <a:lnTo>
                      <a:pt x="350" y="464"/>
                    </a:lnTo>
                    <a:lnTo>
                      <a:pt x="346" y="464"/>
                    </a:lnTo>
                    <a:lnTo>
                      <a:pt x="342" y="464"/>
                    </a:lnTo>
                    <a:lnTo>
                      <a:pt x="340" y="464"/>
                    </a:lnTo>
                    <a:lnTo>
                      <a:pt x="336" y="464"/>
                    </a:lnTo>
                    <a:lnTo>
                      <a:pt x="336" y="460"/>
                    </a:lnTo>
                    <a:lnTo>
                      <a:pt x="342" y="456"/>
                    </a:lnTo>
                    <a:lnTo>
                      <a:pt x="346" y="456"/>
                    </a:lnTo>
                    <a:lnTo>
                      <a:pt x="350" y="456"/>
                    </a:lnTo>
                    <a:lnTo>
                      <a:pt x="350" y="460"/>
                    </a:lnTo>
                    <a:lnTo>
                      <a:pt x="354" y="460"/>
                    </a:lnTo>
                    <a:lnTo>
                      <a:pt x="354" y="460"/>
                    </a:lnTo>
                    <a:lnTo>
                      <a:pt x="354" y="460"/>
                    </a:lnTo>
                    <a:close/>
                    <a:moveTo>
                      <a:pt x="462" y="508"/>
                    </a:moveTo>
                    <a:lnTo>
                      <a:pt x="458" y="508"/>
                    </a:lnTo>
                    <a:lnTo>
                      <a:pt x="462" y="508"/>
                    </a:lnTo>
                    <a:lnTo>
                      <a:pt x="462" y="508"/>
                    </a:lnTo>
                    <a:lnTo>
                      <a:pt x="462" y="508"/>
                    </a:lnTo>
                    <a:close/>
                    <a:moveTo>
                      <a:pt x="462" y="512"/>
                    </a:moveTo>
                    <a:lnTo>
                      <a:pt x="458" y="512"/>
                    </a:lnTo>
                    <a:lnTo>
                      <a:pt x="462" y="512"/>
                    </a:lnTo>
                    <a:lnTo>
                      <a:pt x="462" y="512"/>
                    </a:lnTo>
                    <a:lnTo>
                      <a:pt x="462" y="512"/>
                    </a:lnTo>
                    <a:close/>
                    <a:moveTo>
                      <a:pt x="440" y="542"/>
                    </a:moveTo>
                    <a:lnTo>
                      <a:pt x="440" y="538"/>
                    </a:lnTo>
                    <a:lnTo>
                      <a:pt x="440" y="534"/>
                    </a:lnTo>
                    <a:lnTo>
                      <a:pt x="440" y="530"/>
                    </a:lnTo>
                    <a:lnTo>
                      <a:pt x="444" y="534"/>
                    </a:lnTo>
                    <a:lnTo>
                      <a:pt x="444" y="538"/>
                    </a:lnTo>
                    <a:lnTo>
                      <a:pt x="444" y="542"/>
                    </a:lnTo>
                    <a:lnTo>
                      <a:pt x="440" y="542"/>
                    </a:lnTo>
                    <a:lnTo>
                      <a:pt x="440" y="542"/>
                    </a:lnTo>
                    <a:lnTo>
                      <a:pt x="440" y="542"/>
                    </a:lnTo>
                    <a:close/>
                    <a:moveTo>
                      <a:pt x="502" y="550"/>
                    </a:moveTo>
                    <a:lnTo>
                      <a:pt x="498" y="550"/>
                    </a:lnTo>
                    <a:lnTo>
                      <a:pt x="498" y="546"/>
                    </a:lnTo>
                    <a:lnTo>
                      <a:pt x="502" y="546"/>
                    </a:lnTo>
                    <a:lnTo>
                      <a:pt x="502" y="550"/>
                    </a:lnTo>
                    <a:lnTo>
                      <a:pt x="502" y="550"/>
                    </a:lnTo>
                    <a:lnTo>
                      <a:pt x="502" y="550"/>
                    </a:lnTo>
                    <a:close/>
                    <a:moveTo>
                      <a:pt x="484" y="612"/>
                    </a:moveTo>
                    <a:lnTo>
                      <a:pt x="480" y="612"/>
                    </a:lnTo>
                    <a:lnTo>
                      <a:pt x="480" y="610"/>
                    </a:lnTo>
                    <a:lnTo>
                      <a:pt x="476" y="610"/>
                    </a:lnTo>
                    <a:lnTo>
                      <a:pt x="472" y="610"/>
                    </a:lnTo>
                    <a:lnTo>
                      <a:pt x="470" y="610"/>
                    </a:lnTo>
                    <a:lnTo>
                      <a:pt x="470" y="606"/>
                    </a:lnTo>
                    <a:lnTo>
                      <a:pt x="472" y="606"/>
                    </a:lnTo>
                    <a:lnTo>
                      <a:pt x="470" y="606"/>
                    </a:lnTo>
                    <a:lnTo>
                      <a:pt x="466" y="606"/>
                    </a:lnTo>
                    <a:lnTo>
                      <a:pt x="466" y="602"/>
                    </a:lnTo>
                    <a:lnTo>
                      <a:pt x="466" y="598"/>
                    </a:lnTo>
                    <a:lnTo>
                      <a:pt x="462" y="598"/>
                    </a:lnTo>
                    <a:lnTo>
                      <a:pt x="462" y="594"/>
                    </a:lnTo>
                    <a:lnTo>
                      <a:pt x="462" y="590"/>
                    </a:lnTo>
                    <a:lnTo>
                      <a:pt x="458" y="590"/>
                    </a:lnTo>
                    <a:lnTo>
                      <a:pt x="458" y="586"/>
                    </a:lnTo>
                    <a:lnTo>
                      <a:pt x="458" y="584"/>
                    </a:lnTo>
                    <a:lnTo>
                      <a:pt x="458" y="586"/>
                    </a:lnTo>
                    <a:lnTo>
                      <a:pt x="462" y="586"/>
                    </a:lnTo>
                    <a:lnTo>
                      <a:pt x="462" y="590"/>
                    </a:lnTo>
                    <a:lnTo>
                      <a:pt x="462" y="586"/>
                    </a:lnTo>
                    <a:lnTo>
                      <a:pt x="458" y="584"/>
                    </a:lnTo>
                    <a:lnTo>
                      <a:pt x="458" y="580"/>
                    </a:lnTo>
                    <a:lnTo>
                      <a:pt x="454" y="576"/>
                    </a:lnTo>
                    <a:lnTo>
                      <a:pt x="454" y="572"/>
                    </a:lnTo>
                    <a:lnTo>
                      <a:pt x="452" y="568"/>
                    </a:lnTo>
                    <a:lnTo>
                      <a:pt x="452" y="564"/>
                    </a:lnTo>
                    <a:lnTo>
                      <a:pt x="452" y="560"/>
                    </a:lnTo>
                    <a:lnTo>
                      <a:pt x="452" y="556"/>
                    </a:lnTo>
                    <a:lnTo>
                      <a:pt x="452" y="554"/>
                    </a:lnTo>
                    <a:lnTo>
                      <a:pt x="454" y="554"/>
                    </a:lnTo>
                    <a:lnTo>
                      <a:pt x="454" y="556"/>
                    </a:lnTo>
                    <a:lnTo>
                      <a:pt x="458" y="556"/>
                    </a:lnTo>
                    <a:lnTo>
                      <a:pt x="462" y="556"/>
                    </a:lnTo>
                    <a:lnTo>
                      <a:pt x="466" y="560"/>
                    </a:lnTo>
                    <a:lnTo>
                      <a:pt x="470" y="560"/>
                    </a:lnTo>
                    <a:lnTo>
                      <a:pt x="472" y="564"/>
                    </a:lnTo>
                    <a:lnTo>
                      <a:pt x="476" y="564"/>
                    </a:lnTo>
                    <a:lnTo>
                      <a:pt x="480" y="560"/>
                    </a:lnTo>
                    <a:lnTo>
                      <a:pt x="480" y="564"/>
                    </a:lnTo>
                    <a:lnTo>
                      <a:pt x="484" y="564"/>
                    </a:lnTo>
                    <a:lnTo>
                      <a:pt x="484" y="560"/>
                    </a:lnTo>
                    <a:lnTo>
                      <a:pt x="480" y="560"/>
                    </a:lnTo>
                    <a:lnTo>
                      <a:pt x="484" y="560"/>
                    </a:lnTo>
                    <a:lnTo>
                      <a:pt x="488" y="560"/>
                    </a:lnTo>
                    <a:lnTo>
                      <a:pt x="492" y="560"/>
                    </a:lnTo>
                    <a:lnTo>
                      <a:pt x="492" y="556"/>
                    </a:lnTo>
                    <a:lnTo>
                      <a:pt x="496" y="556"/>
                    </a:lnTo>
                    <a:lnTo>
                      <a:pt x="498" y="554"/>
                    </a:lnTo>
                    <a:lnTo>
                      <a:pt x="498" y="556"/>
                    </a:lnTo>
                    <a:lnTo>
                      <a:pt x="502" y="556"/>
                    </a:lnTo>
                    <a:lnTo>
                      <a:pt x="502" y="560"/>
                    </a:lnTo>
                    <a:lnTo>
                      <a:pt x="502" y="564"/>
                    </a:lnTo>
                    <a:lnTo>
                      <a:pt x="502" y="568"/>
                    </a:lnTo>
                    <a:lnTo>
                      <a:pt x="502" y="572"/>
                    </a:lnTo>
                    <a:lnTo>
                      <a:pt x="502" y="576"/>
                    </a:lnTo>
                    <a:lnTo>
                      <a:pt x="502" y="580"/>
                    </a:lnTo>
                    <a:lnTo>
                      <a:pt x="502" y="584"/>
                    </a:lnTo>
                    <a:lnTo>
                      <a:pt x="502" y="580"/>
                    </a:lnTo>
                    <a:lnTo>
                      <a:pt x="498" y="580"/>
                    </a:lnTo>
                    <a:lnTo>
                      <a:pt x="498" y="584"/>
                    </a:lnTo>
                    <a:lnTo>
                      <a:pt x="498" y="590"/>
                    </a:lnTo>
                    <a:lnTo>
                      <a:pt x="496" y="590"/>
                    </a:lnTo>
                    <a:lnTo>
                      <a:pt x="496" y="594"/>
                    </a:lnTo>
                    <a:lnTo>
                      <a:pt x="496" y="598"/>
                    </a:lnTo>
                    <a:lnTo>
                      <a:pt x="496" y="594"/>
                    </a:lnTo>
                    <a:lnTo>
                      <a:pt x="498" y="598"/>
                    </a:lnTo>
                    <a:lnTo>
                      <a:pt x="496" y="602"/>
                    </a:lnTo>
                    <a:lnTo>
                      <a:pt x="498" y="602"/>
                    </a:lnTo>
                    <a:lnTo>
                      <a:pt x="496" y="602"/>
                    </a:lnTo>
                    <a:lnTo>
                      <a:pt x="496" y="606"/>
                    </a:lnTo>
                    <a:lnTo>
                      <a:pt x="492" y="602"/>
                    </a:lnTo>
                    <a:lnTo>
                      <a:pt x="492" y="598"/>
                    </a:lnTo>
                    <a:lnTo>
                      <a:pt x="496" y="598"/>
                    </a:lnTo>
                    <a:lnTo>
                      <a:pt x="496" y="602"/>
                    </a:lnTo>
                    <a:lnTo>
                      <a:pt x="496" y="598"/>
                    </a:lnTo>
                    <a:lnTo>
                      <a:pt x="492" y="594"/>
                    </a:lnTo>
                    <a:lnTo>
                      <a:pt x="492" y="598"/>
                    </a:lnTo>
                    <a:lnTo>
                      <a:pt x="488" y="598"/>
                    </a:lnTo>
                    <a:lnTo>
                      <a:pt x="488" y="594"/>
                    </a:lnTo>
                    <a:lnTo>
                      <a:pt x="488" y="598"/>
                    </a:lnTo>
                    <a:lnTo>
                      <a:pt x="488" y="602"/>
                    </a:lnTo>
                    <a:lnTo>
                      <a:pt x="488" y="606"/>
                    </a:lnTo>
                    <a:lnTo>
                      <a:pt x="484" y="606"/>
                    </a:lnTo>
                    <a:lnTo>
                      <a:pt x="484" y="602"/>
                    </a:lnTo>
                    <a:lnTo>
                      <a:pt x="484" y="606"/>
                    </a:lnTo>
                    <a:lnTo>
                      <a:pt x="484" y="610"/>
                    </a:lnTo>
                    <a:lnTo>
                      <a:pt x="484" y="612"/>
                    </a:lnTo>
                    <a:lnTo>
                      <a:pt x="484" y="612"/>
                    </a:lnTo>
                    <a:lnTo>
                      <a:pt x="484" y="612"/>
                    </a:lnTo>
                    <a:close/>
                    <a:moveTo>
                      <a:pt x="488" y="606"/>
                    </a:moveTo>
                    <a:lnTo>
                      <a:pt x="488" y="602"/>
                    </a:lnTo>
                    <a:lnTo>
                      <a:pt x="488" y="606"/>
                    </a:lnTo>
                    <a:lnTo>
                      <a:pt x="488" y="606"/>
                    </a:lnTo>
                    <a:lnTo>
                      <a:pt x="488" y="606"/>
                    </a:lnTo>
                    <a:close/>
                    <a:moveTo>
                      <a:pt x="488" y="610"/>
                    </a:moveTo>
                    <a:lnTo>
                      <a:pt x="484" y="610"/>
                    </a:lnTo>
                    <a:lnTo>
                      <a:pt x="488" y="606"/>
                    </a:lnTo>
                    <a:lnTo>
                      <a:pt x="488" y="610"/>
                    </a:lnTo>
                    <a:lnTo>
                      <a:pt x="488" y="610"/>
                    </a:lnTo>
                    <a:lnTo>
                      <a:pt x="488" y="6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4" name="Freeform 191">
                <a:extLst>
                  <a:ext uri="{FF2B5EF4-FFF2-40B4-BE49-F238E27FC236}">
                    <a16:creationId xmlns:a16="http://schemas.microsoft.com/office/drawing/2014/main" id="{053D1B13-F863-D212-E77A-37FDDDF59084}"/>
                  </a:ext>
                </a:extLst>
              </p:cNvPr>
              <p:cNvSpPr>
                <a:spLocks noEditPoints="1"/>
              </p:cNvSpPr>
              <p:nvPr/>
            </p:nvSpPr>
            <p:spPr bwMode="auto">
              <a:xfrm>
                <a:off x="1939925" y="5035618"/>
                <a:ext cx="965200" cy="1171575"/>
              </a:xfrm>
              <a:custGeom>
                <a:avLst/>
                <a:gdLst>
                  <a:gd name="T0" fmla="*/ 514 w 608"/>
                  <a:gd name="T1" fmla="*/ 444 h 738"/>
                  <a:gd name="T2" fmla="*/ 504 w 608"/>
                  <a:gd name="T3" fmla="*/ 366 h 738"/>
                  <a:gd name="T4" fmla="*/ 532 w 608"/>
                  <a:gd name="T5" fmla="*/ 280 h 738"/>
                  <a:gd name="T6" fmla="*/ 544 w 608"/>
                  <a:gd name="T7" fmla="*/ 180 h 738"/>
                  <a:gd name="T8" fmla="*/ 552 w 608"/>
                  <a:gd name="T9" fmla="*/ 94 h 738"/>
                  <a:gd name="T10" fmla="*/ 570 w 608"/>
                  <a:gd name="T11" fmla="*/ 16 h 738"/>
                  <a:gd name="T12" fmla="*/ 600 w 608"/>
                  <a:gd name="T13" fmla="*/ 98 h 738"/>
                  <a:gd name="T14" fmla="*/ 566 w 608"/>
                  <a:gd name="T15" fmla="*/ 190 h 738"/>
                  <a:gd name="T16" fmla="*/ 556 w 608"/>
                  <a:gd name="T17" fmla="*/ 284 h 738"/>
                  <a:gd name="T18" fmla="*/ 540 w 608"/>
                  <a:gd name="T19" fmla="*/ 374 h 738"/>
                  <a:gd name="T20" fmla="*/ 526 w 608"/>
                  <a:gd name="T21" fmla="*/ 460 h 738"/>
                  <a:gd name="T22" fmla="*/ 536 w 608"/>
                  <a:gd name="T23" fmla="*/ 516 h 738"/>
                  <a:gd name="T24" fmla="*/ 514 w 608"/>
                  <a:gd name="T25" fmla="*/ 596 h 738"/>
                  <a:gd name="T26" fmla="*/ 560 w 608"/>
                  <a:gd name="T27" fmla="*/ 656 h 738"/>
                  <a:gd name="T28" fmla="*/ 526 w 608"/>
                  <a:gd name="T29" fmla="*/ 686 h 738"/>
                  <a:gd name="T30" fmla="*/ 518 w 608"/>
                  <a:gd name="T31" fmla="*/ 682 h 738"/>
                  <a:gd name="T32" fmla="*/ 510 w 608"/>
                  <a:gd name="T33" fmla="*/ 668 h 738"/>
                  <a:gd name="T34" fmla="*/ 518 w 608"/>
                  <a:gd name="T35" fmla="*/ 656 h 738"/>
                  <a:gd name="T36" fmla="*/ 506 w 608"/>
                  <a:gd name="T37" fmla="*/ 652 h 738"/>
                  <a:gd name="T38" fmla="*/ 492 w 608"/>
                  <a:gd name="T39" fmla="*/ 620 h 738"/>
                  <a:gd name="T40" fmla="*/ 500 w 608"/>
                  <a:gd name="T41" fmla="*/ 600 h 738"/>
                  <a:gd name="T42" fmla="*/ 506 w 608"/>
                  <a:gd name="T43" fmla="*/ 570 h 738"/>
                  <a:gd name="T44" fmla="*/ 488 w 608"/>
                  <a:gd name="T45" fmla="*/ 542 h 738"/>
                  <a:gd name="T46" fmla="*/ 496 w 608"/>
                  <a:gd name="T47" fmla="*/ 538 h 738"/>
                  <a:gd name="T48" fmla="*/ 510 w 608"/>
                  <a:gd name="T49" fmla="*/ 516 h 738"/>
                  <a:gd name="T50" fmla="*/ 476 w 608"/>
                  <a:gd name="T51" fmla="*/ 590 h 738"/>
                  <a:gd name="T52" fmla="*/ 484 w 608"/>
                  <a:gd name="T53" fmla="*/ 534 h 738"/>
                  <a:gd name="T54" fmla="*/ 500 w 608"/>
                  <a:gd name="T55" fmla="*/ 642 h 738"/>
                  <a:gd name="T56" fmla="*/ 506 w 608"/>
                  <a:gd name="T57" fmla="*/ 470 h 738"/>
                  <a:gd name="T58" fmla="*/ 506 w 608"/>
                  <a:gd name="T59" fmla="*/ 470 h 738"/>
                  <a:gd name="T60" fmla="*/ 504 w 608"/>
                  <a:gd name="T61" fmla="*/ 494 h 738"/>
                  <a:gd name="T62" fmla="*/ 514 w 608"/>
                  <a:gd name="T63" fmla="*/ 508 h 738"/>
                  <a:gd name="T64" fmla="*/ 500 w 608"/>
                  <a:gd name="T65" fmla="*/ 504 h 738"/>
                  <a:gd name="T66" fmla="*/ 496 w 608"/>
                  <a:gd name="T67" fmla="*/ 512 h 738"/>
                  <a:gd name="T68" fmla="*/ 504 w 608"/>
                  <a:gd name="T69" fmla="*/ 520 h 738"/>
                  <a:gd name="T70" fmla="*/ 500 w 608"/>
                  <a:gd name="T71" fmla="*/ 526 h 738"/>
                  <a:gd name="T72" fmla="*/ 492 w 608"/>
                  <a:gd name="T73" fmla="*/ 556 h 738"/>
                  <a:gd name="T74" fmla="*/ 488 w 608"/>
                  <a:gd name="T75" fmla="*/ 574 h 738"/>
                  <a:gd name="T76" fmla="*/ 496 w 608"/>
                  <a:gd name="T77" fmla="*/ 574 h 738"/>
                  <a:gd name="T78" fmla="*/ 500 w 608"/>
                  <a:gd name="T79" fmla="*/ 578 h 738"/>
                  <a:gd name="T80" fmla="*/ 488 w 608"/>
                  <a:gd name="T81" fmla="*/ 604 h 738"/>
                  <a:gd name="T82" fmla="*/ 484 w 608"/>
                  <a:gd name="T83" fmla="*/ 590 h 738"/>
                  <a:gd name="T84" fmla="*/ 480 w 608"/>
                  <a:gd name="T85" fmla="*/ 608 h 738"/>
                  <a:gd name="T86" fmla="*/ 488 w 608"/>
                  <a:gd name="T87" fmla="*/ 624 h 738"/>
                  <a:gd name="T88" fmla="*/ 492 w 608"/>
                  <a:gd name="T89" fmla="*/ 630 h 738"/>
                  <a:gd name="T90" fmla="*/ 492 w 608"/>
                  <a:gd name="T91" fmla="*/ 642 h 738"/>
                  <a:gd name="T92" fmla="*/ 484 w 608"/>
                  <a:gd name="T93" fmla="*/ 656 h 738"/>
                  <a:gd name="T94" fmla="*/ 500 w 608"/>
                  <a:gd name="T95" fmla="*/ 650 h 738"/>
                  <a:gd name="T96" fmla="*/ 496 w 608"/>
                  <a:gd name="T97" fmla="*/ 664 h 738"/>
                  <a:gd name="T98" fmla="*/ 552 w 608"/>
                  <a:gd name="T99" fmla="*/ 712 h 738"/>
                  <a:gd name="T100" fmla="*/ 540 w 608"/>
                  <a:gd name="T101" fmla="*/ 706 h 738"/>
                  <a:gd name="T102" fmla="*/ 562 w 608"/>
                  <a:gd name="T103" fmla="*/ 702 h 738"/>
                  <a:gd name="T104" fmla="*/ 578 w 608"/>
                  <a:gd name="T105" fmla="*/ 686 h 738"/>
                  <a:gd name="T106" fmla="*/ 504 w 608"/>
                  <a:gd name="T107" fmla="*/ 676 h 738"/>
                  <a:gd name="T108" fmla="*/ 522 w 608"/>
                  <a:gd name="T109" fmla="*/ 690 h 738"/>
                  <a:gd name="T110" fmla="*/ 548 w 608"/>
                  <a:gd name="T111" fmla="*/ 690 h 738"/>
                  <a:gd name="T112" fmla="*/ 544 w 608"/>
                  <a:gd name="T113" fmla="*/ 706 h 738"/>
                  <a:gd name="T114" fmla="*/ 522 w 608"/>
                  <a:gd name="T115" fmla="*/ 706 h 738"/>
                  <a:gd name="T116" fmla="*/ 548 w 608"/>
                  <a:gd name="T117" fmla="*/ 724 h 738"/>
                  <a:gd name="T118" fmla="*/ 556 w 608"/>
                  <a:gd name="T119" fmla="*/ 720 h 738"/>
                  <a:gd name="T120" fmla="*/ 578 w 608"/>
                  <a:gd name="T121" fmla="*/ 716 h 738"/>
                  <a:gd name="T122" fmla="*/ 596 w 608"/>
                  <a:gd name="T123" fmla="*/ 724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8" h="738">
                    <a:moveTo>
                      <a:pt x="514" y="486"/>
                    </a:moveTo>
                    <a:lnTo>
                      <a:pt x="514" y="482"/>
                    </a:lnTo>
                    <a:lnTo>
                      <a:pt x="514" y="478"/>
                    </a:lnTo>
                    <a:lnTo>
                      <a:pt x="514" y="474"/>
                    </a:lnTo>
                    <a:lnTo>
                      <a:pt x="514" y="470"/>
                    </a:lnTo>
                    <a:lnTo>
                      <a:pt x="518" y="470"/>
                    </a:lnTo>
                    <a:lnTo>
                      <a:pt x="518" y="474"/>
                    </a:lnTo>
                    <a:lnTo>
                      <a:pt x="518" y="470"/>
                    </a:lnTo>
                    <a:lnTo>
                      <a:pt x="518" y="466"/>
                    </a:lnTo>
                    <a:lnTo>
                      <a:pt x="518" y="464"/>
                    </a:lnTo>
                    <a:lnTo>
                      <a:pt x="522" y="464"/>
                    </a:lnTo>
                    <a:lnTo>
                      <a:pt x="518" y="464"/>
                    </a:lnTo>
                    <a:lnTo>
                      <a:pt x="518" y="460"/>
                    </a:lnTo>
                    <a:lnTo>
                      <a:pt x="518" y="456"/>
                    </a:lnTo>
                    <a:lnTo>
                      <a:pt x="522" y="456"/>
                    </a:lnTo>
                    <a:lnTo>
                      <a:pt x="522" y="460"/>
                    </a:lnTo>
                    <a:lnTo>
                      <a:pt x="522" y="456"/>
                    </a:lnTo>
                    <a:lnTo>
                      <a:pt x="522" y="452"/>
                    </a:lnTo>
                    <a:lnTo>
                      <a:pt x="518" y="452"/>
                    </a:lnTo>
                    <a:lnTo>
                      <a:pt x="514" y="452"/>
                    </a:lnTo>
                    <a:lnTo>
                      <a:pt x="518" y="452"/>
                    </a:lnTo>
                    <a:lnTo>
                      <a:pt x="518" y="448"/>
                    </a:lnTo>
                    <a:lnTo>
                      <a:pt x="522" y="448"/>
                    </a:lnTo>
                    <a:lnTo>
                      <a:pt x="522" y="444"/>
                    </a:lnTo>
                    <a:lnTo>
                      <a:pt x="526" y="444"/>
                    </a:lnTo>
                    <a:lnTo>
                      <a:pt x="526" y="440"/>
                    </a:lnTo>
                    <a:lnTo>
                      <a:pt x="522" y="440"/>
                    </a:lnTo>
                    <a:lnTo>
                      <a:pt x="522" y="444"/>
                    </a:lnTo>
                    <a:lnTo>
                      <a:pt x="518" y="444"/>
                    </a:lnTo>
                    <a:lnTo>
                      <a:pt x="518" y="440"/>
                    </a:lnTo>
                    <a:lnTo>
                      <a:pt x="514" y="440"/>
                    </a:lnTo>
                    <a:lnTo>
                      <a:pt x="514" y="444"/>
                    </a:lnTo>
                    <a:lnTo>
                      <a:pt x="510" y="448"/>
                    </a:lnTo>
                    <a:lnTo>
                      <a:pt x="506" y="448"/>
                    </a:lnTo>
                    <a:lnTo>
                      <a:pt x="504" y="448"/>
                    </a:lnTo>
                    <a:lnTo>
                      <a:pt x="504" y="444"/>
                    </a:lnTo>
                    <a:lnTo>
                      <a:pt x="506" y="444"/>
                    </a:lnTo>
                    <a:lnTo>
                      <a:pt x="506" y="440"/>
                    </a:lnTo>
                    <a:lnTo>
                      <a:pt x="506" y="444"/>
                    </a:lnTo>
                    <a:lnTo>
                      <a:pt x="504" y="444"/>
                    </a:lnTo>
                    <a:lnTo>
                      <a:pt x="504" y="440"/>
                    </a:lnTo>
                    <a:lnTo>
                      <a:pt x="504" y="438"/>
                    </a:lnTo>
                    <a:lnTo>
                      <a:pt x="500" y="438"/>
                    </a:lnTo>
                    <a:lnTo>
                      <a:pt x="500" y="434"/>
                    </a:lnTo>
                    <a:lnTo>
                      <a:pt x="500" y="430"/>
                    </a:lnTo>
                    <a:lnTo>
                      <a:pt x="504" y="426"/>
                    </a:lnTo>
                    <a:lnTo>
                      <a:pt x="504" y="422"/>
                    </a:lnTo>
                    <a:lnTo>
                      <a:pt x="504" y="414"/>
                    </a:lnTo>
                    <a:lnTo>
                      <a:pt x="504" y="410"/>
                    </a:lnTo>
                    <a:lnTo>
                      <a:pt x="506" y="410"/>
                    </a:lnTo>
                    <a:lnTo>
                      <a:pt x="510" y="410"/>
                    </a:lnTo>
                    <a:lnTo>
                      <a:pt x="510" y="408"/>
                    </a:lnTo>
                    <a:lnTo>
                      <a:pt x="510" y="404"/>
                    </a:lnTo>
                    <a:lnTo>
                      <a:pt x="510" y="400"/>
                    </a:lnTo>
                    <a:lnTo>
                      <a:pt x="510" y="396"/>
                    </a:lnTo>
                    <a:lnTo>
                      <a:pt x="510" y="392"/>
                    </a:lnTo>
                    <a:lnTo>
                      <a:pt x="506" y="388"/>
                    </a:lnTo>
                    <a:lnTo>
                      <a:pt x="506" y="384"/>
                    </a:lnTo>
                    <a:lnTo>
                      <a:pt x="506" y="380"/>
                    </a:lnTo>
                    <a:lnTo>
                      <a:pt x="506" y="378"/>
                    </a:lnTo>
                    <a:lnTo>
                      <a:pt x="506" y="374"/>
                    </a:lnTo>
                    <a:lnTo>
                      <a:pt x="506" y="370"/>
                    </a:lnTo>
                    <a:lnTo>
                      <a:pt x="504" y="370"/>
                    </a:lnTo>
                    <a:lnTo>
                      <a:pt x="504" y="366"/>
                    </a:lnTo>
                    <a:lnTo>
                      <a:pt x="506" y="366"/>
                    </a:lnTo>
                    <a:lnTo>
                      <a:pt x="506" y="362"/>
                    </a:lnTo>
                    <a:lnTo>
                      <a:pt x="504" y="362"/>
                    </a:lnTo>
                    <a:lnTo>
                      <a:pt x="506" y="358"/>
                    </a:lnTo>
                    <a:lnTo>
                      <a:pt x="510" y="358"/>
                    </a:lnTo>
                    <a:lnTo>
                      <a:pt x="510" y="354"/>
                    </a:lnTo>
                    <a:lnTo>
                      <a:pt x="510" y="352"/>
                    </a:lnTo>
                    <a:lnTo>
                      <a:pt x="514" y="352"/>
                    </a:lnTo>
                    <a:lnTo>
                      <a:pt x="514" y="348"/>
                    </a:lnTo>
                    <a:lnTo>
                      <a:pt x="514" y="344"/>
                    </a:lnTo>
                    <a:lnTo>
                      <a:pt x="518" y="344"/>
                    </a:lnTo>
                    <a:lnTo>
                      <a:pt x="518" y="340"/>
                    </a:lnTo>
                    <a:lnTo>
                      <a:pt x="518" y="336"/>
                    </a:lnTo>
                    <a:lnTo>
                      <a:pt x="518" y="332"/>
                    </a:lnTo>
                    <a:lnTo>
                      <a:pt x="522" y="332"/>
                    </a:lnTo>
                    <a:lnTo>
                      <a:pt x="518" y="328"/>
                    </a:lnTo>
                    <a:lnTo>
                      <a:pt x="522" y="328"/>
                    </a:lnTo>
                    <a:lnTo>
                      <a:pt x="522" y="324"/>
                    </a:lnTo>
                    <a:lnTo>
                      <a:pt x="522" y="322"/>
                    </a:lnTo>
                    <a:lnTo>
                      <a:pt x="526" y="322"/>
                    </a:lnTo>
                    <a:lnTo>
                      <a:pt x="526" y="318"/>
                    </a:lnTo>
                    <a:lnTo>
                      <a:pt x="526" y="314"/>
                    </a:lnTo>
                    <a:lnTo>
                      <a:pt x="530" y="310"/>
                    </a:lnTo>
                    <a:lnTo>
                      <a:pt x="530" y="306"/>
                    </a:lnTo>
                    <a:lnTo>
                      <a:pt x="530" y="302"/>
                    </a:lnTo>
                    <a:lnTo>
                      <a:pt x="530" y="298"/>
                    </a:lnTo>
                    <a:lnTo>
                      <a:pt x="530" y="296"/>
                    </a:lnTo>
                    <a:lnTo>
                      <a:pt x="532" y="296"/>
                    </a:lnTo>
                    <a:lnTo>
                      <a:pt x="532" y="292"/>
                    </a:lnTo>
                    <a:lnTo>
                      <a:pt x="532" y="288"/>
                    </a:lnTo>
                    <a:lnTo>
                      <a:pt x="532" y="284"/>
                    </a:lnTo>
                    <a:lnTo>
                      <a:pt x="532" y="280"/>
                    </a:lnTo>
                    <a:lnTo>
                      <a:pt x="536" y="276"/>
                    </a:lnTo>
                    <a:lnTo>
                      <a:pt x="536" y="272"/>
                    </a:lnTo>
                    <a:lnTo>
                      <a:pt x="536" y="268"/>
                    </a:lnTo>
                    <a:lnTo>
                      <a:pt x="536" y="266"/>
                    </a:lnTo>
                    <a:lnTo>
                      <a:pt x="536" y="262"/>
                    </a:lnTo>
                    <a:lnTo>
                      <a:pt x="536" y="258"/>
                    </a:lnTo>
                    <a:lnTo>
                      <a:pt x="532" y="254"/>
                    </a:lnTo>
                    <a:lnTo>
                      <a:pt x="532" y="250"/>
                    </a:lnTo>
                    <a:lnTo>
                      <a:pt x="532" y="246"/>
                    </a:lnTo>
                    <a:lnTo>
                      <a:pt x="532" y="242"/>
                    </a:lnTo>
                    <a:lnTo>
                      <a:pt x="532" y="238"/>
                    </a:lnTo>
                    <a:lnTo>
                      <a:pt x="532" y="236"/>
                    </a:lnTo>
                    <a:lnTo>
                      <a:pt x="532" y="232"/>
                    </a:lnTo>
                    <a:lnTo>
                      <a:pt x="532" y="228"/>
                    </a:lnTo>
                    <a:lnTo>
                      <a:pt x="532" y="232"/>
                    </a:lnTo>
                    <a:lnTo>
                      <a:pt x="536" y="232"/>
                    </a:lnTo>
                    <a:lnTo>
                      <a:pt x="536" y="228"/>
                    </a:lnTo>
                    <a:lnTo>
                      <a:pt x="536" y="224"/>
                    </a:lnTo>
                    <a:lnTo>
                      <a:pt x="536" y="220"/>
                    </a:lnTo>
                    <a:lnTo>
                      <a:pt x="536" y="216"/>
                    </a:lnTo>
                    <a:lnTo>
                      <a:pt x="536" y="212"/>
                    </a:lnTo>
                    <a:lnTo>
                      <a:pt x="536" y="210"/>
                    </a:lnTo>
                    <a:lnTo>
                      <a:pt x="536" y="206"/>
                    </a:lnTo>
                    <a:lnTo>
                      <a:pt x="536" y="202"/>
                    </a:lnTo>
                    <a:lnTo>
                      <a:pt x="536" y="198"/>
                    </a:lnTo>
                    <a:lnTo>
                      <a:pt x="540" y="198"/>
                    </a:lnTo>
                    <a:lnTo>
                      <a:pt x="540" y="194"/>
                    </a:lnTo>
                    <a:lnTo>
                      <a:pt x="540" y="190"/>
                    </a:lnTo>
                    <a:lnTo>
                      <a:pt x="540" y="186"/>
                    </a:lnTo>
                    <a:lnTo>
                      <a:pt x="540" y="182"/>
                    </a:lnTo>
                    <a:lnTo>
                      <a:pt x="544" y="182"/>
                    </a:lnTo>
                    <a:lnTo>
                      <a:pt x="544" y="180"/>
                    </a:lnTo>
                    <a:lnTo>
                      <a:pt x="544" y="176"/>
                    </a:lnTo>
                    <a:lnTo>
                      <a:pt x="544" y="172"/>
                    </a:lnTo>
                    <a:lnTo>
                      <a:pt x="544" y="168"/>
                    </a:lnTo>
                    <a:lnTo>
                      <a:pt x="544" y="164"/>
                    </a:lnTo>
                    <a:lnTo>
                      <a:pt x="548" y="164"/>
                    </a:lnTo>
                    <a:lnTo>
                      <a:pt x="548" y="160"/>
                    </a:lnTo>
                    <a:lnTo>
                      <a:pt x="548" y="158"/>
                    </a:lnTo>
                    <a:lnTo>
                      <a:pt x="548" y="154"/>
                    </a:lnTo>
                    <a:lnTo>
                      <a:pt x="548" y="150"/>
                    </a:lnTo>
                    <a:lnTo>
                      <a:pt x="548" y="146"/>
                    </a:lnTo>
                    <a:lnTo>
                      <a:pt x="548" y="142"/>
                    </a:lnTo>
                    <a:lnTo>
                      <a:pt x="552" y="142"/>
                    </a:lnTo>
                    <a:lnTo>
                      <a:pt x="552" y="138"/>
                    </a:lnTo>
                    <a:lnTo>
                      <a:pt x="548" y="136"/>
                    </a:lnTo>
                    <a:lnTo>
                      <a:pt x="548" y="132"/>
                    </a:lnTo>
                    <a:lnTo>
                      <a:pt x="548" y="128"/>
                    </a:lnTo>
                    <a:lnTo>
                      <a:pt x="548" y="124"/>
                    </a:lnTo>
                    <a:lnTo>
                      <a:pt x="548" y="120"/>
                    </a:lnTo>
                    <a:lnTo>
                      <a:pt x="548" y="116"/>
                    </a:lnTo>
                    <a:lnTo>
                      <a:pt x="548" y="112"/>
                    </a:lnTo>
                    <a:lnTo>
                      <a:pt x="552" y="112"/>
                    </a:lnTo>
                    <a:lnTo>
                      <a:pt x="552" y="110"/>
                    </a:lnTo>
                    <a:lnTo>
                      <a:pt x="552" y="106"/>
                    </a:lnTo>
                    <a:lnTo>
                      <a:pt x="548" y="106"/>
                    </a:lnTo>
                    <a:lnTo>
                      <a:pt x="548" y="110"/>
                    </a:lnTo>
                    <a:lnTo>
                      <a:pt x="548" y="106"/>
                    </a:lnTo>
                    <a:lnTo>
                      <a:pt x="548" y="102"/>
                    </a:lnTo>
                    <a:lnTo>
                      <a:pt x="548" y="98"/>
                    </a:lnTo>
                    <a:lnTo>
                      <a:pt x="548" y="102"/>
                    </a:lnTo>
                    <a:lnTo>
                      <a:pt x="552" y="102"/>
                    </a:lnTo>
                    <a:lnTo>
                      <a:pt x="552" y="98"/>
                    </a:lnTo>
                    <a:lnTo>
                      <a:pt x="552" y="94"/>
                    </a:lnTo>
                    <a:lnTo>
                      <a:pt x="552" y="90"/>
                    </a:lnTo>
                    <a:lnTo>
                      <a:pt x="552" y="86"/>
                    </a:lnTo>
                    <a:lnTo>
                      <a:pt x="556" y="82"/>
                    </a:lnTo>
                    <a:lnTo>
                      <a:pt x="556" y="76"/>
                    </a:lnTo>
                    <a:lnTo>
                      <a:pt x="556" y="72"/>
                    </a:lnTo>
                    <a:lnTo>
                      <a:pt x="556" y="68"/>
                    </a:lnTo>
                    <a:lnTo>
                      <a:pt x="556" y="64"/>
                    </a:lnTo>
                    <a:lnTo>
                      <a:pt x="556" y="60"/>
                    </a:lnTo>
                    <a:lnTo>
                      <a:pt x="556" y="52"/>
                    </a:lnTo>
                    <a:lnTo>
                      <a:pt x="556" y="50"/>
                    </a:lnTo>
                    <a:lnTo>
                      <a:pt x="556" y="46"/>
                    </a:lnTo>
                    <a:lnTo>
                      <a:pt x="556" y="42"/>
                    </a:lnTo>
                    <a:lnTo>
                      <a:pt x="556" y="38"/>
                    </a:lnTo>
                    <a:lnTo>
                      <a:pt x="552" y="34"/>
                    </a:lnTo>
                    <a:lnTo>
                      <a:pt x="552" y="30"/>
                    </a:lnTo>
                    <a:lnTo>
                      <a:pt x="552" y="26"/>
                    </a:lnTo>
                    <a:lnTo>
                      <a:pt x="552" y="24"/>
                    </a:lnTo>
                    <a:lnTo>
                      <a:pt x="552" y="20"/>
                    </a:lnTo>
                    <a:lnTo>
                      <a:pt x="552" y="16"/>
                    </a:lnTo>
                    <a:lnTo>
                      <a:pt x="556" y="16"/>
                    </a:lnTo>
                    <a:lnTo>
                      <a:pt x="560" y="16"/>
                    </a:lnTo>
                    <a:lnTo>
                      <a:pt x="560" y="12"/>
                    </a:lnTo>
                    <a:lnTo>
                      <a:pt x="560" y="8"/>
                    </a:lnTo>
                    <a:lnTo>
                      <a:pt x="560" y="4"/>
                    </a:lnTo>
                    <a:lnTo>
                      <a:pt x="562" y="4"/>
                    </a:lnTo>
                    <a:lnTo>
                      <a:pt x="562" y="0"/>
                    </a:lnTo>
                    <a:lnTo>
                      <a:pt x="562" y="4"/>
                    </a:lnTo>
                    <a:lnTo>
                      <a:pt x="566" y="4"/>
                    </a:lnTo>
                    <a:lnTo>
                      <a:pt x="566" y="8"/>
                    </a:lnTo>
                    <a:lnTo>
                      <a:pt x="566" y="12"/>
                    </a:lnTo>
                    <a:lnTo>
                      <a:pt x="570" y="12"/>
                    </a:lnTo>
                    <a:lnTo>
                      <a:pt x="570" y="16"/>
                    </a:lnTo>
                    <a:lnTo>
                      <a:pt x="570" y="20"/>
                    </a:lnTo>
                    <a:lnTo>
                      <a:pt x="570" y="24"/>
                    </a:lnTo>
                    <a:lnTo>
                      <a:pt x="570" y="26"/>
                    </a:lnTo>
                    <a:lnTo>
                      <a:pt x="574" y="30"/>
                    </a:lnTo>
                    <a:lnTo>
                      <a:pt x="574" y="34"/>
                    </a:lnTo>
                    <a:lnTo>
                      <a:pt x="578" y="34"/>
                    </a:lnTo>
                    <a:lnTo>
                      <a:pt x="578" y="38"/>
                    </a:lnTo>
                    <a:lnTo>
                      <a:pt x="574" y="42"/>
                    </a:lnTo>
                    <a:lnTo>
                      <a:pt x="578" y="42"/>
                    </a:lnTo>
                    <a:lnTo>
                      <a:pt x="578" y="46"/>
                    </a:lnTo>
                    <a:lnTo>
                      <a:pt x="574" y="46"/>
                    </a:lnTo>
                    <a:lnTo>
                      <a:pt x="574" y="50"/>
                    </a:lnTo>
                    <a:lnTo>
                      <a:pt x="574" y="52"/>
                    </a:lnTo>
                    <a:lnTo>
                      <a:pt x="574" y="56"/>
                    </a:lnTo>
                    <a:lnTo>
                      <a:pt x="578" y="56"/>
                    </a:lnTo>
                    <a:lnTo>
                      <a:pt x="578" y="60"/>
                    </a:lnTo>
                    <a:lnTo>
                      <a:pt x="578" y="64"/>
                    </a:lnTo>
                    <a:lnTo>
                      <a:pt x="578" y="60"/>
                    </a:lnTo>
                    <a:lnTo>
                      <a:pt x="582" y="68"/>
                    </a:lnTo>
                    <a:lnTo>
                      <a:pt x="582" y="76"/>
                    </a:lnTo>
                    <a:lnTo>
                      <a:pt x="586" y="76"/>
                    </a:lnTo>
                    <a:lnTo>
                      <a:pt x="586" y="80"/>
                    </a:lnTo>
                    <a:lnTo>
                      <a:pt x="586" y="82"/>
                    </a:lnTo>
                    <a:lnTo>
                      <a:pt x="586" y="86"/>
                    </a:lnTo>
                    <a:lnTo>
                      <a:pt x="586" y="90"/>
                    </a:lnTo>
                    <a:lnTo>
                      <a:pt x="590" y="90"/>
                    </a:lnTo>
                    <a:lnTo>
                      <a:pt x="586" y="94"/>
                    </a:lnTo>
                    <a:lnTo>
                      <a:pt x="590" y="98"/>
                    </a:lnTo>
                    <a:lnTo>
                      <a:pt x="592" y="98"/>
                    </a:lnTo>
                    <a:lnTo>
                      <a:pt x="596" y="94"/>
                    </a:lnTo>
                    <a:lnTo>
                      <a:pt x="596" y="98"/>
                    </a:lnTo>
                    <a:lnTo>
                      <a:pt x="600" y="98"/>
                    </a:lnTo>
                    <a:lnTo>
                      <a:pt x="600" y="102"/>
                    </a:lnTo>
                    <a:lnTo>
                      <a:pt x="596" y="102"/>
                    </a:lnTo>
                    <a:lnTo>
                      <a:pt x="596" y="106"/>
                    </a:lnTo>
                    <a:lnTo>
                      <a:pt x="596" y="110"/>
                    </a:lnTo>
                    <a:lnTo>
                      <a:pt x="596" y="112"/>
                    </a:lnTo>
                    <a:lnTo>
                      <a:pt x="592" y="116"/>
                    </a:lnTo>
                    <a:lnTo>
                      <a:pt x="592" y="120"/>
                    </a:lnTo>
                    <a:lnTo>
                      <a:pt x="590" y="120"/>
                    </a:lnTo>
                    <a:lnTo>
                      <a:pt x="586" y="120"/>
                    </a:lnTo>
                    <a:lnTo>
                      <a:pt x="582" y="124"/>
                    </a:lnTo>
                    <a:lnTo>
                      <a:pt x="578" y="124"/>
                    </a:lnTo>
                    <a:lnTo>
                      <a:pt x="578" y="128"/>
                    </a:lnTo>
                    <a:lnTo>
                      <a:pt x="578" y="132"/>
                    </a:lnTo>
                    <a:lnTo>
                      <a:pt x="582" y="136"/>
                    </a:lnTo>
                    <a:lnTo>
                      <a:pt x="578" y="138"/>
                    </a:lnTo>
                    <a:lnTo>
                      <a:pt x="578" y="142"/>
                    </a:lnTo>
                    <a:lnTo>
                      <a:pt x="578" y="146"/>
                    </a:lnTo>
                    <a:lnTo>
                      <a:pt x="578" y="150"/>
                    </a:lnTo>
                    <a:lnTo>
                      <a:pt x="578" y="154"/>
                    </a:lnTo>
                    <a:lnTo>
                      <a:pt x="578" y="158"/>
                    </a:lnTo>
                    <a:lnTo>
                      <a:pt x="578" y="160"/>
                    </a:lnTo>
                    <a:lnTo>
                      <a:pt x="578" y="164"/>
                    </a:lnTo>
                    <a:lnTo>
                      <a:pt x="582" y="168"/>
                    </a:lnTo>
                    <a:lnTo>
                      <a:pt x="582" y="172"/>
                    </a:lnTo>
                    <a:lnTo>
                      <a:pt x="578" y="172"/>
                    </a:lnTo>
                    <a:lnTo>
                      <a:pt x="574" y="172"/>
                    </a:lnTo>
                    <a:lnTo>
                      <a:pt x="574" y="176"/>
                    </a:lnTo>
                    <a:lnTo>
                      <a:pt x="570" y="180"/>
                    </a:lnTo>
                    <a:lnTo>
                      <a:pt x="570" y="182"/>
                    </a:lnTo>
                    <a:lnTo>
                      <a:pt x="570" y="186"/>
                    </a:lnTo>
                    <a:lnTo>
                      <a:pt x="566" y="186"/>
                    </a:lnTo>
                    <a:lnTo>
                      <a:pt x="566" y="190"/>
                    </a:lnTo>
                    <a:lnTo>
                      <a:pt x="562" y="194"/>
                    </a:lnTo>
                    <a:lnTo>
                      <a:pt x="562" y="198"/>
                    </a:lnTo>
                    <a:lnTo>
                      <a:pt x="560" y="198"/>
                    </a:lnTo>
                    <a:lnTo>
                      <a:pt x="560" y="202"/>
                    </a:lnTo>
                    <a:lnTo>
                      <a:pt x="560" y="206"/>
                    </a:lnTo>
                    <a:lnTo>
                      <a:pt x="560" y="210"/>
                    </a:lnTo>
                    <a:lnTo>
                      <a:pt x="556" y="212"/>
                    </a:lnTo>
                    <a:lnTo>
                      <a:pt x="556" y="216"/>
                    </a:lnTo>
                    <a:lnTo>
                      <a:pt x="560" y="216"/>
                    </a:lnTo>
                    <a:lnTo>
                      <a:pt x="556" y="216"/>
                    </a:lnTo>
                    <a:lnTo>
                      <a:pt x="560" y="220"/>
                    </a:lnTo>
                    <a:lnTo>
                      <a:pt x="560" y="224"/>
                    </a:lnTo>
                    <a:lnTo>
                      <a:pt x="560" y="228"/>
                    </a:lnTo>
                    <a:lnTo>
                      <a:pt x="560" y="232"/>
                    </a:lnTo>
                    <a:lnTo>
                      <a:pt x="556" y="232"/>
                    </a:lnTo>
                    <a:lnTo>
                      <a:pt x="556" y="236"/>
                    </a:lnTo>
                    <a:lnTo>
                      <a:pt x="552" y="236"/>
                    </a:lnTo>
                    <a:lnTo>
                      <a:pt x="552" y="238"/>
                    </a:lnTo>
                    <a:lnTo>
                      <a:pt x="552" y="242"/>
                    </a:lnTo>
                    <a:lnTo>
                      <a:pt x="552" y="246"/>
                    </a:lnTo>
                    <a:lnTo>
                      <a:pt x="548" y="246"/>
                    </a:lnTo>
                    <a:lnTo>
                      <a:pt x="548" y="250"/>
                    </a:lnTo>
                    <a:lnTo>
                      <a:pt x="548" y="254"/>
                    </a:lnTo>
                    <a:lnTo>
                      <a:pt x="552" y="258"/>
                    </a:lnTo>
                    <a:lnTo>
                      <a:pt x="552" y="262"/>
                    </a:lnTo>
                    <a:lnTo>
                      <a:pt x="552" y="266"/>
                    </a:lnTo>
                    <a:lnTo>
                      <a:pt x="552" y="268"/>
                    </a:lnTo>
                    <a:lnTo>
                      <a:pt x="556" y="268"/>
                    </a:lnTo>
                    <a:lnTo>
                      <a:pt x="556" y="272"/>
                    </a:lnTo>
                    <a:lnTo>
                      <a:pt x="556" y="276"/>
                    </a:lnTo>
                    <a:lnTo>
                      <a:pt x="556" y="280"/>
                    </a:lnTo>
                    <a:lnTo>
                      <a:pt x="556" y="284"/>
                    </a:lnTo>
                    <a:lnTo>
                      <a:pt x="560" y="284"/>
                    </a:lnTo>
                    <a:lnTo>
                      <a:pt x="560" y="288"/>
                    </a:lnTo>
                    <a:lnTo>
                      <a:pt x="560" y="292"/>
                    </a:lnTo>
                    <a:lnTo>
                      <a:pt x="560" y="296"/>
                    </a:lnTo>
                    <a:lnTo>
                      <a:pt x="560" y="298"/>
                    </a:lnTo>
                    <a:lnTo>
                      <a:pt x="560" y="302"/>
                    </a:lnTo>
                    <a:lnTo>
                      <a:pt x="556" y="302"/>
                    </a:lnTo>
                    <a:lnTo>
                      <a:pt x="556" y="306"/>
                    </a:lnTo>
                    <a:lnTo>
                      <a:pt x="556" y="310"/>
                    </a:lnTo>
                    <a:lnTo>
                      <a:pt x="552" y="310"/>
                    </a:lnTo>
                    <a:lnTo>
                      <a:pt x="552" y="314"/>
                    </a:lnTo>
                    <a:lnTo>
                      <a:pt x="552" y="318"/>
                    </a:lnTo>
                    <a:lnTo>
                      <a:pt x="552" y="322"/>
                    </a:lnTo>
                    <a:lnTo>
                      <a:pt x="548" y="322"/>
                    </a:lnTo>
                    <a:lnTo>
                      <a:pt x="548" y="324"/>
                    </a:lnTo>
                    <a:lnTo>
                      <a:pt x="552" y="324"/>
                    </a:lnTo>
                    <a:lnTo>
                      <a:pt x="552" y="328"/>
                    </a:lnTo>
                    <a:lnTo>
                      <a:pt x="552" y="332"/>
                    </a:lnTo>
                    <a:lnTo>
                      <a:pt x="552" y="336"/>
                    </a:lnTo>
                    <a:lnTo>
                      <a:pt x="552" y="340"/>
                    </a:lnTo>
                    <a:lnTo>
                      <a:pt x="548" y="340"/>
                    </a:lnTo>
                    <a:lnTo>
                      <a:pt x="548" y="344"/>
                    </a:lnTo>
                    <a:lnTo>
                      <a:pt x="544" y="348"/>
                    </a:lnTo>
                    <a:lnTo>
                      <a:pt x="544" y="344"/>
                    </a:lnTo>
                    <a:lnTo>
                      <a:pt x="540" y="348"/>
                    </a:lnTo>
                    <a:lnTo>
                      <a:pt x="540" y="352"/>
                    </a:lnTo>
                    <a:lnTo>
                      <a:pt x="540" y="354"/>
                    </a:lnTo>
                    <a:lnTo>
                      <a:pt x="540" y="358"/>
                    </a:lnTo>
                    <a:lnTo>
                      <a:pt x="540" y="362"/>
                    </a:lnTo>
                    <a:lnTo>
                      <a:pt x="540" y="366"/>
                    </a:lnTo>
                    <a:lnTo>
                      <a:pt x="540" y="370"/>
                    </a:lnTo>
                    <a:lnTo>
                      <a:pt x="540" y="374"/>
                    </a:lnTo>
                    <a:lnTo>
                      <a:pt x="544" y="378"/>
                    </a:lnTo>
                    <a:lnTo>
                      <a:pt x="544" y="380"/>
                    </a:lnTo>
                    <a:lnTo>
                      <a:pt x="544" y="384"/>
                    </a:lnTo>
                    <a:lnTo>
                      <a:pt x="544" y="388"/>
                    </a:lnTo>
                    <a:lnTo>
                      <a:pt x="540" y="388"/>
                    </a:lnTo>
                    <a:lnTo>
                      <a:pt x="540" y="392"/>
                    </a:lnTo>
                    <a:lnTo>
                      <a:pt x="536" y="392"/>
                    </a:lnTo>
                    <a:lnTo>
                      <a:pt x="536" y="396"/>
                    </a:lnTo>
                    <a:lnTo>
                      <a:pt x="536" y="400"/>
                    </a:lnTo>
                    <a:lnTo>
                      <a:pt x="536" y="404"/>
                    </a:lnTo>
                    <a:lnTo>
                      <a:pt x="536" y="408"/>
                    </a:lnTo>
                    <a:lnTo>
                      <a:pt x="532" y="408"/>
                    </a:lnTo>
                    <a:lnTo>
                      <a:pt x="532" y="404"/>
                    </a:lnTo>
                    <a:lnTo>
                      <a:pt x="532" y="408"/>
                    </a:lnTo>
                    <a:lnTo>
                      <a:pt x="532" y="410"/>
                    </a:lnTo>
                    <a:lnTo>
                      <a:pt x="532" y="414"/>
                    </a:lnTo>
                    <a:lnTo>
                      <a:pt x="530" y="418"/>
                    </a:lnTo>
                    <a:lnTo>
                      <a:pt x="532" y="418"/>
                    </a:lnTo>
                    <a:lnTo>
                      <a:pt x="532" y="422"/>
                    </a:lnTo>
                    <a:lnTo>
                      <a:pt x="530" y="422"/>
                    </a:lnTo>
                    <a:lnTo>
                      <a:pt x="530" y="426"/>
                    </a:lnTo>
                    <a:lnTo>
                      <a:pt x="530" y="430"/>
                    </a:lnTo>
                    <a:lnTo>
                      <a:pt x="530" y="434"/>
                    </a:lnTo>
                    <a:lnTo>
                      <a:pt x="530" y="438"/>
                    </a:lnTo>
                    <a:lnTo>
                      <a:pt x="530" y="440"/>
                    </a:lnTo>
                    <a:lnTo>
                      <a:pt x="530" y="444"/>
                    </a:lnTo>
                    <a:lnTo>
                      <a:pt x="530" y="448"/>
                    </a:lnTo>
                    <a:lnTo>
                      <a:pt x="532" y="448"/>
                    </a:lnTo>
                    <a:lnTo>
                      <a:pt x="532" y="452"/>
                    </a:lnTo>
                    <a:lnTo>
                      <a:pt x="532" y="456"/>
                    </a:lnTo>
                    <a:lnTo>
                      <a:pt x="530" y="456"/>
                    </a:lnTo>
                    <a:lnTo>
                      <a:pt x="526" y="460"/>
                    </a:lnTo>
                    <a:lnTo>
                      <a:pt x="530" y="460"/>
                    </a:lnTo>
                    <a:lnTo>
                      <a:pt x="526" y="464"/>
                    </a:lnTo>
                    <a:lnTo>
                      <a:pt x="526" y="466"/>
                    </a:lnTo>
                    <a:lnTo>
                      <a:pt x="526" y="470"/>
                    </a:lnTo>
                    <a:lnTo>
                      <a:pt x="526" y="474"/>
                    </a:lnTo>
                    <a:lnTo>
                      <a:pt x="530" y="474"/>
                    </a:lnTo>
                    <a:lnTo>
                      <a:pt x="532" y="474"/>
                    </a:lnTo>
                    <a:lnTo>
                      <a:pt x="532" y="478"/>
                    </a:lnTo>
                    <a:lnTo>
                      <a:pt x="530" y="478"/>
                    </a:lnTo>
                    <a:lnTo>
                      <a:pt x="530" y="482"/>
                    </a:lnTo>
                    <a:lnTo>
                      <a:pt x="532" y="482"/>
                    </a:lnTo>
                    <a:lnTo>
                      <a:pt x="532" y="486"/>
                    </a:lnTo>
                    <a:lnTo>
                      <a:pt x="532" y="490"/>
                    </a:lnTo>
                    <a:lnTo>
                      <a:pt x="532" y="494"/>
                    </a:lnTo>
                    <a:lnTo>
                      <a:pt x="530" y="494"/>
                    </a:lnTo>
                    <a:lnTo>
                      <a:pt x="532" y="496"/>
                    </a:lnTo>
                    <a:lnTo>
                      <a:pt x="530" y="496"/>
                    </a:lnTo>
                    <a:lnTo>
                      <a:pt x="530" y="500"/>
                    </a:lnTo>
                    <a:lnTo>
                      <a:pt x="532" y="500"/>
                    </a:lnTo>
                    <a:lnTo>
                      <a:pt x="536" y="500"/>
                    </a:lnTo>
                    <a:lnTo>
                      <a:pt x="540" y="500"/>
                    </a:lnTo>
                    <a:lnTo>
                      <a:pt x="540" y="504"/>
                    </a:lnTo>
                    <a:lnTo>
                      <a:pt x="540" y="508"/>
                    </a:lnTo>
                    <a:lnTo>
                      <a:pt x="536" y="508"/>
                    </a:lnTo>
                    <a:lnTo>
                      <a:pt x="532" y="508"/>
                    </a:lnTo>
                    <a:lnTo>
                      <a:pt x="530" y="508"/>
                    </a:lnTo>
                    <a:lnTo>
                      <a:pt x="526" y="508"/>
                    </a:lnTo>
                    <a:lnTo>
                      <a:pt x="530" y="508"/>
                    </a:lnTo>
                    <a:lnTo>
                      <a:pt x="530" y="512"/>
                    </a:lnTo>
                    <a:lnTo>
                      <a:pt x="532" y="512"/>
                    </a:lnTo>
                    <a:lnTo>
                      <a:pt x="536" y="512"/>
                    </a:lnTo>
                    <a:lnTo>
                      <a:pt x="536" y="516"/>
                    </a:lnTo>
                    <a:lnTo>
                      <a:pt x="536" y="520"/>
                    </a:lnTo>
                    <a:lnTo>
                      <a:pt x="532" y="524"/>
                    </a:lnTo>
                    <a:lnTo>
                      <a:pt x="532" y="526"/>
                    </a:lnTo>
                    <a:lnTo>
                      <a:pt x="532" y="530"/>
                    </a:lnTo>
                    <a:lnTo>
                      <a:pt x="532" y="534"/>
                    </a:lnTo>
                    <a:lnTo>
                      <a:pt x="530" y="534"/>
                    </a:lnTo>
                    <a:lnTo>
                      <a:pt x="532" y="534"/>
                    </a:lnTo>
                    <a:lnTo>
                      <a:pt x="532" y="538"/>
                    </a:lnTo>
                    <a:lnTo>
                      <a:pt x="532" y="542"/>
                    </a:lnTo>
                    <a:lnTo>
                      <a:pt x="532" y="546"/>
                    </a:lnTo>
                    <a:lnTo>
                      <a:pt x="530" y="550"/>
                    </a:lnTo>
                    <a:lnTo>
                      <a:pt x="530" y="552"/>
                    </a:lnTo>
                    <a:lnTo>
                      <a:pt x="530" y="556"/>
                    </a:lnTo>
                    <a:lnTo>
                      <a:pt x="526" y="560"/>
                    </a:lnTo>
                    <a:lnTo>
                      <a:pt x="522" y="560"/>
                    </a:lnTo>
                    <a:lnTo>
                      <a:pt x="526" y="564"/>
                    </a:lnTo>
                    <a:lnTo>
                      <a:pt x="522" y="564"/>
                    </a:lnTo>
                    <a:lnTo>
                      <a:pt x="522" y="566"/>
                    </a:lnTo>
                    <a:lnTo>
                      <a:pt x="522" y="570"/>
                    </a:lnTo>
                    <a:lnTo>
                      <a:pt x="526" y="574"/>
                    </a:lnTo>
                    <a:lnTo>
                      <a:pt x="526" y="578"/>
                    </a:lnTo>
                    <a:lnTo>
                      <a:pt x="522" y="578"/>
                    </a:lnTo>
                    <a:lnTo>
                      <a:pt x="522" y="582"/>
                    </a:lnTo>
                    <a:lnTo>
                      <a:pt x="518" y="582"/>
                    </a:lnTo>
                    <a:lnTo>
                      <a:pt x="522" y="582"/>
                    </a:lnTo>
                    <a:lnTo>
                      <a:pt x="522" y="586"/>
                    </a:lnTo>
                    <a:lnTo>
                      <a:pt x="522" y="590"/>
                    </a:lnTo>
                    <a:lnTo>
                      <a:pt x="518" y="590"/>
                    </a:lnTo>
                    <a:lnTo>
                      <a:pt x="514" y="590"/>
                    </a:lnTo>
                    <a:lnTo>
                      <a:pt x="514" y="594"/>
                    </a:lnTo>
                    <a:lnTo>
                      <a:pt x="510" y="596"/>
                    </a:lnTo>
                    <a:lnTo>
                      <a:pt x="514" y="596"/>
                    </a:lnTo>
                    <a:lnTo>
                      <a:pt x="510" y="596"/>
                    </a:lnTo>
                    <a:lnTo>
                      <a:pt x="506" y="596"/>
                    </a:lnTo>
                    <a:lnTo>
                      <a:pt x="506" y="600"/>
                    </a:lnTo>
                    <a:lnTo>
                      <a:pt x="506" y="604"/>
                    </a:lnTo>
                    <a:lnTo>
                      <a:pt x="506" y="608"/>
                    </a:lnTo>
                    <a:lnTo>
                      <a:pt x="506" y="612"/>
                    </a:lnTo>
                    <a:lnTo>
                      <a:pt x="506" y="616"/>
                    </a:lnTo>
                    <a:lnTo>
                      <a:pt x="510" y="620"/>
                    </a:lnTo>
                    <a:lnTo>
                      <a:pt x="510" y="624"/>
                    </a:lnTo>
                    <a:lnTo>
                      <a:pt x="510" y="626"/>
                    </a:lnTo>
                    <a:lnTo>
                      <a:pt x="510" y="630"/>
                    </a:lnTo>
                    <a:lnTo>
                      <a:pt x="514" y="630"/>
                    </a:lnTo>
                    <a:lnTo>
                      <a:pt x="514" y="626"/>
                    </a:lnTo>
                    <a:lnTo>
                      <a:pt x="518" y="626"/>
                    </a:lnTo>
                    <a:lnTo>
                      <a:pt x="522" y="626"/>
                    </a:lnTo>
                    <a:lnTo>
                      <a:pt x="526" y="626"/>
                    </a:lnTo>
                    <a:lnTo>
                      <a:pt x="522" y="626"/>
                    </a:lnTo>
                    <a:lnTo>
                      <a:pt x="526" y="630"/>
                    </a:lnTo>
                    <a:lnTo>
                      <a:pt x="526" y="634"/>
                    </a:lnTo>
                    <a:lnTo>
                      <a:pt x="522" y="634"/>
                    </a:lnTo>
                    <a:lnTo>
                      <a:pt x="522" y="638"/>
                    </a:lnTo>
                    <a:lnTo>
                      <a:pt x="526" y="638"/>
                    </a:lnTo>
                    <a:lnTo>
                      <a:pt x="526" y="642"/>
                    </a:lnTo>
                    <a:lnTo>
                      <a:pt x="522" y="646"/>
                    </a:lnTo>
                    <a:lnTo>
                      <a:pt x="526" y="650"/>
                    </a:lnTo>
                    <a:lnTo>
                      <a:pt x="530" y="652"/>
                    </a:lnTo>
                    <a:lnTo>
                      <a:pt x="532" y="656"/>
                    </a:lnTo>
                    <a:lnTo>
                      <a:pt x="540" y="656"/>
                    </a:lnTo>
                    <a:lnTo>
                      <a:pt x="548" y="656"/>
                    </a:lnTo>
                    <a:lnTo>
                      <a:pt x="552" y="656"/>
                    </a:lnTo>
                    <a:lnTo>
                      <a:pt x="556" y="656"/>
                    </a:lnTo>
                    <a:lnTo>
                      <a:pt x="560" y="656"/>
                    </a:lnTo>
                    <a:lnTo>
                      <a:pt x="562" y="656"/>
                    </a:lnTo>
                    <a:lnTo>
                      <a:pt x="566" y="656"/>
                    </a:lnTo>
                    <a:lnTo>
                      <a:pt x="570" y="660"/>
                    </a:lnTo>
                    <a:lnTo>
                      <a:pt x="574" y="660"/>
                    </a:lnTo>
                    <a:lnTo>
                      <a:pt x="578" y="660"/>
                    </a:lnTo>
                    <a:lnTo>
                      <a:pt x="578" y="664"/>
                    </a:lnTo>
                    <a:lnTo>
                      <a:pt x="578" y="660"/>
                    </a:lnTo>
                    <a:lnTo>
                      <a:pt x="574" y="660"/>
                    </a:lnTo>
                    <a:lnTo>
                      <a:pt x="570" y="660"/>
                    </a:lnTo>
                    <a:lnTo>
                      <a:pt x="566" y="660"/>
                    </a:lnTo>
                    <a:lnTo>
                      <a:pt x="562" y="660"/>
                    </a:lnTo>
                    <a:lnTo>
                      <a:pt x="562" y="664"/>
                    </a:lnTo>
                    <a:lnTo>
                      <a:pt x="562" y="668"/>
                    </a:lnTo>
                    <a:lnTo>
                      <a:pt x="560" y="664"/>
                    </a:lnTo>
                    <a:lnTo>
                      <a:pt x="556" y="668"/>
                    </a:lnTo>
                    <a:lnTo>
                      <a:pt x="548" y="672"/>
                    </a:lnTo>
                    <a:lnTo>
                      <a:pt x="544" y="672"/>
                    </a:lnTo>
                    <a:lnTo>
                      <a:pt x="544" y="676"/>
                    </a:lnTo>
                    <a:lnTo>
                      <a:pt x="544" y="680"/>
                    </a:lnTo>
                    <a:lnTo>
                      <a:pt x="544" y="682"/>
                    </a:lnTo>
                    <a:lnTo>
                      <a:pt x="544" y="686"/>
                    </a:lnTo>
                    <a:lnTo>
                      <a:pt x="544" y="690"/>
                    </a:lnTo>
                    <a:lnTo>
                      <a:pt x="544" y="694"/>
                    </a:lnTo>
                    <a:lnTo>
                      <a:pt x="540" y="694"/>
                    </a:lnTo>
                    <a:lnTo>
                      <a:pt x="536" y="694"/>
                    </a:lnTo>
                    <a:lnTo>
                      <a:pt x="532" y="694"/>
                    </a:lnTo>
                    <a:lnTo>
                      <a:pt x="530" y="690"/>
                    </a:lnTo>
                    <a:lnTo>
                      <a:pt x="526" y="690"/>
                    </a:lnTo>
                    <a:lnTo>
                      <a:pt x="522" y="686"/>
                    </a:lnTo>
                    <a:lnTo>
                      <a:pt x="522" y="682"/>
                    </a:lnTo>
                    <a:lnTo>
                      <a:pt x="526" y="682"/>
                    </a:lnTo>
                    <a:lnTo>
                      <a:pt x="526" y="686"/>
                    </a:lnTo>
                    <a:lnTo>
                      <a:pt x="530" y="686"/>
                    </a:lnTo>
                    <a:lnTo>
                      <a:pt x="530" y="682"/>
                    </a:lnTo>
                    <a:lnTo>
                      <a:pt x="530" y="680"/>
                    </a:lnTo>
                    <a:lnTo>
                      <a:pt x="530" y="682"/>
                    </a:lnTo>
                    <a:lnTo>
                      <a:pt x="532" y="686"/>
                    </a:lnTo>
                    <a:lnTo>
                      <a:pt x="530" y="686"/>
                    </a:lnTo>
                    <a:lnTo>
                      <a:pt x="532" y="686"/>
                    </a:lnTo>
                    <a:lnTo>
                      <a:pt x="532" y="682"/>
                    </a:lnTo>
                    <a:lnTo>
                      <a:pt x="532" y="680"/>
                    </a:lnTo>
                    <a:lnTo>
                      <a:pt x="536" y="680"/>
                    </a:lnTo>
                    <a:lnTo>
                      <a:pt x="540" y="676"/>
                    </a:lnTo>
                    <a:lnTo>
                      <a:pt x="540" y="672"/>
                    </a:lnTo>
                    <a:lnTo>
                      <a:pt x="536" y="672"/>
                    </a:lnTo>
                    <a:lnTo>
                      <a:pt x="532" y="676"/>
                    </a:lnTo>
                    <a:lnTo>
                      <a:pt x="530" y="676"/>
                    </a:lnTo>
                    <a:lnTo>
                      <a:pt x="530" y="680"/>
                    </a:lnTo>
                    <a:lnTo>
                      <a:pt x="526" y="680"/>
                    </a:lnTo>
                    <a:lnTo>
                      <a:pt x="526" y="676"/>
                    </a:lnTo>
                    <a:lnTo>
                      <a:pt x="522" y="680"/>
                    </a:lnTo>
                    <a:lnTo>
                      <a:pt x="526" y="680"/>
                    </a:lnTo>
                    <a:lnTo>
                      <a:pt x="522" y="682"/>
                    </a:lnTo>
                    <a:lnTo>
                      <a:pt x="522" y="680"/>
                    </a:lnTo>
                    <a:lnTo>
                      <a:pt x="522" y="682"/>
                    </a:lnTo>
                    <a:lnTo>
                      <a:pt x="518" y="682"/>
                    </a:lnTo>
                    <a:lnTo>
                      <a:pt x="522" y="686"/>
                    </a:lnTo>
                    <a:lnTo>
                      <a:pt x="518" y="686"/>
                    </a:lnTo>
                    <a:lnTo>
                      <a:pt x="514" y="682"/>
                    </a:lnTo>
                    <a:lnTo>
                      <a:pt x="510" y="682"/>
                    </a:lnTo>
                    <a:lnTo>
                      <a:pt x="510" y="680"/>
                    </a:lnTo>
                    <a:lnTo>
                      <a:pt x="514" y="680"/>
                    </a:lnTo>
                    <a:lnTo>
                      <a:pt x="518" y="680"/>
                    </a:lnTo>
                    <a:lnTo>
                      <a:pt x="518" y="682"/>
                    </a:lnTo>
                    <a:lnTo>
                      <a:pt x="518" y="680"/>
                    </a:lnTo>
                    <a:lnTo>
                      <a:pt x="514" y="680"/>
                    </a:lnTo>
                    <a:lnTo>
                      <a:pt x="514" y="676"/>
                    </a:lnTo>
                    <a:lnTo>
                      <a:pt x="514" y="672"/>
                    </a:lnTo>
                    <a:lnTo>
                      <a:pt x="518" y="672"/>
                    </a:lnTo>
                    <a:lnTo>
                      <a:pt x="522" y="672"/>
                    </a:lnTo>
                    <a:lnTo>
                      <a:pt x="526" y="672"/>
                    </a:lnTo>
                    <a:lnTo>
                      <a:pt x="526" y="668"/>
                    </a:lnTo>
                    <a:lnTo>
                      <a:pt x="530" y="668"/>
                    </a:lnTo>
                    <a:lnTo>
                      <a:pt x="532" y="668"/>
                    </a:lnTo>
                    <a:lnTo>
                      <a:pt x="536" y="668"/>
                    </a:lnTo>
                    <a:lnTo>
                      <a:pt x="532" y="668"/>
                    </a:lnTo>
                    <a:lnTo>
                      <a:pt x="530" y="668"/>
                    </a:lnTo>
                    <a:lnTo>
                      <a:pt x="526" y="664"/>
                    </a:lnTo>
                    <a:lnTo>
                      <a:pt x="522" y="668"/>
                    </a:lnTo>
                    <a:lnTo>
                      <a:pt x="522" y="664"/>
                    </a:lnTo>
                    <a:lnTo>
                      <a:pt x="522" y="668"/>
                    </a:lnTo>
                    <a:lnTo>
                      <a:pt x="518" y="668"/>
                    </a:lnTo>
                    <a:lnTo>
                      <a:pt x="514" y="668"/>
                    </a:lnTo>
                    <a:lnTo>
                      <a:pt x="518" y="668"/>
                    </a:lnTo>
                    <a:lnTo>
                      <a:pt x="518" y="672"/>
                    </a:lnTo>
                    <a:lnTo>
                      <a:pt x="514" y="672"/>
                    </a:lnTo>
                    <a:lnTo>
                      <a:pt x="514" y="676"/>
                    </a:lnTo>
                    <a:lnTo>
                      <a:pt x="514" y="680"/>
                    </a:lnTo>
                    <a:lnTo>
                      <a:pt x="510" y="680"/>
                    </a:lnTo>
                    <a:lnTo>
                      <a:pt x="506" y="676"/>
                    </a:lnTo>
                    <a:lnTo>
                      <a:pt x="510" y="676"/>
                    </a:lnTo>
                    <a:lnTo>
                      <a:pt x="506" y="672"/>
                    </a:lnTo>
                    <a:lnTo>
                      <a:pt x="510" y="672"/>
                    </a:lnTo>
                    <a:lnTo>
                      <a:pt x="514" y="664"/>
                    </a:lnTo>
                    <a:lnTo>
                      <a:pt x="510" y="664"/>
                    </a:lnTo>
                    <a:lnTo>
                      <a:pt x="510" y="668"/>
                    </a:lnTo>
                    <a:lnTo>
                      <a:pt x="506" y="668"/>
                    </a:lnTo>
                    <a:lnTo>
                      <a:pt x="506" y="672"/>
                    </a:lnTo>
                    <a:lnTo>
                      <a:pt x="504" y="672"/>
                    </a:lnTo>
                    <a:lnTo>
                      <a:pt x="504" y="668"/>
                    </a:lnTo>
                    <a:lnTo>
                      <a:pt x="506" y="668"/>
                    </a:lnTo>
                    <a:lnTo>
                      <a:pt x="506" y="664"/>
                    </a:lnTo>
                    <a:lnTo>
                      <a:pt x="504" y="664"/>
                    </a:lnTo>
                    <a:lnTo>
                      <a:pt x="506" y="664"/>
                    </a:lnTo>
                    <a:lnTo>
                      <a:pt x="506" y="660"/>
                    </a:lnTo>
                    <a:lnTo>
                      <a:pt x="506" y="656"/>
                    </a:lnTo>
                    <a:lnTo>
                      <a:pt x="504" y="656"/>
                    </a:lnTo>
                    <a:lnTo>
                      <a:pt x="506" y="660"/>
                    </a:lnTo>
                    <a:lnTo>
                      <a:pt x="510" y="660"/>
                    </a:lnTo>
                    <a:lnTo>
                      <a:pt x="510" y="656"/>
                    </a:lnTo>
                    <a:lnTo>
                      <a:pt x="514" y="656"/>
                    </a:lnTo>
                    <a:lnTo>
                      <a:pt x="514" y="660"/>
                    </a:lnTo>
                    <a:lnTo>
                      <a:pt x="518" y="660"/>
                    </a:lnTo>
                    <a:lnTo>
                      <a:pt x="518" y="656"/>
                    </a:lnTo>
                    <a:lnTo>
                      <a:pt x="514" y="660"/>
                    </a:lnTo>
                    <a:lnTo>
                      <a:pt x="514" y="656"/>
                    </a:lnTo>
                    <a:lnTo>
                      <a:pt x="518" y="652"/>
                    </a:lnTo>
                    <a:lnTo>
                      <a:pt x="518" y="656"/>
                    </a:lnTo>
                    <a:lnTo>
                      <a:pt x="522" y="656"/>
                    </a:lnTo>
                    <a:lnTo>
                      <a:pt x="522" y="660"/>
                    </a:lnTo>
                    <a:lnTo>
                      <a:pt x="518" y="660"/>
                    </a:lnTo>
                    <a:lnTo>
                      <a:pt x="518" y="664"/>
                    </a:lnTo>
                    <a:lnTo>
                      <a:pt x="514" y="664"/>
                    </a:lnTo>
                    <a:lnTo>
                      <a:pt x="518" y="664"/>
                    </a:lnTo>
                    <a:lnTo>
                      <a:pt x="522" y="664"/>
                    </a:lnTo>
                    <a:lnTo>
                      <a:pt x="522" y="660"/>
                    </a:lnTo>
                    <a:lnTo>
                      <a:pt x="522" y="656"/>
                    </a:lnTo>
                    <a:lnTo>
                      <a:pt x="518" y="656"/>
                    </a:lnTo>
                    <a:lnTo>
                      <a:pt x="518" y="652"/>
                    </a:lnTo>
                    <a:lnTo>
                      <a:pt x="522" y="652"/>
                    </a:lnTo>
                    <a:lnTo>
                      <a:pt x="522" y="650"/>
                    </a:lnTo>
                    <a:lnTo>
                      <a:pt x="518" y="646"/>
                    </a:lnTo>
                    <a:lnTo>
                      <a:pt x="514" y="646"/>
                    </a:lnTo>
                    <a:lnTo>
                      <a:pt x="514" y="642"/>
                    </a:lnTo>
                    <a:lnTo>
                      <a:pt x="510" y="642"/>
                    </a:lnTo>
                    <a:lnTo>
                      <a:pt x="510" y="646"/>
                    </a:lnTo>
                    <a:lnTo>
                      <a:pt x="514" y="646"/>
                    </a:lnTo>
                    <a:lnTo>
                      <a:pt x="518" y="646"/>
                    </a:lnTo>
                    <a:lnTo>
                      <a:pt x="518" y="650"/>
                    </a:lnTo>
                    <a:lnTo>
                      <a:pt x="522" y="650"/>
                    </a:lnTo>
                    <a:lnTo>
                      <a:pt x="518" y="652"/>
                    </a:lnTo>
                    <a:lnTo>
                      <a:pt x="518" y="650"/>
                    </a:lnTo>
                    <a:lnTo>
                      <a:pt x="514" y="650"/>
                    </a:lnTo>
                    <a:lnTo>
                      <a:pt x="510" y="646"/>
                    </a:lnTo>
                    <a:lnTo>
                      <a:pt x="510" y="650"/>
                    </a:lnTo>
                    <a:lnTo>
                      <a:pt x="514" y="650"/>
                    </a:lnTo>
                    <a:lnTo>
                      <a:pt x="514" y="652"/>
                    </a:lnTo>
                    <a:lnTo>
                      <a:pt x="510" y="652"/>
                    </a:lnTo>
                    <a:lnTo>
                      <a:pt x="514" y="652"/>
                    </a:lnTo>
                    <a:lnTo>
                      <a:pt x="510" y="652"/>
                    </a:lnTo>
                    <a:lnTo>
                      <a:pt x="510" y="656"/>
                    </a:lnTo>
                    <a:lnTo>
                      <a:pt x="510" y="652"/>
                    </a:lnTo>
                    <a:lnTo>
                      <a:pt x="510" y="650"/>
                    </a:lnTo>
                    <a:lnTo>
                      <a:pt x="510" y="656"/>
                    </a:lnTo>
                    <a:lnTo>
                      <a:pt x="506" y="656"/>
                    </a:lnTo>
                    <a:lnTo>
                      <a:pt x="506" y="652"/>
                    </a:lnTo>
                    <a:lnTo>
                      <a:pt x="506" y="650"/>
                    </a:lnTo>
                    <a:lnTo>
                      <a:pt x="506" y="652"/>
                    </a:lnTo>
                    <a:lnTo>
                      <a:pt x="506" y="656"/>
                    </a:lnTo>
                    <a:lnTo>
                      <a:pt x="506" y="652"/>
                    </a:lnTo>
                    <a:lnTo>
                      <a:pt x="506" y="650"/>
                    </a:lnTo>
                    <a:lnTo>
                      <a:pt x="504" y="650"/>
                    </a:lnTo>
                    <a:lnTo>
                      <a:pt x="504" y="646"/>
                    </a:lnTo>
                    <a:lnTo>
                      <a:pt x="500" y="642"/>
                    </a:lnTo>
                    <a:lnTo>
                      <a:pt x="504" y="642"/>
                    </a:lnTo>
                    <a:lnTo>
                      <a:pt x="504" y="646"/>
                    </a:lnTo>
                    <a:lnTo>
                      <a:pt x="506" y="646"/>
                    </a:lnTo>
                    <a:lnTo>
                      <a:pt x="504" y="642"/>
                    </a:lnTo>
                    <a:lnTo>
                      <a:pt x="504" y="638"/>
                    </a:lnTo>
                    <a:lnTo>
                      <a:pt x="500" y="638"/>
                    </a:lnTo>
                    <a:lnTo>
                      <a:pt x="500" y="634"/>
                    </a:lnTo>
                    <a:lnTo>
                      <a:pt x="496" y="634"/>
                    </a:lnTo>
                    <a:lnTo>
                      <a:pt x="496" y="630"/>
                    </a:lnTo>
                    <a:lnTo>
                      <a:pt x="500" y="630"/>
                    </a:lnTo>
                    <a:lnTo>
                      <a:pt x="504" y="630"/>
                    </a:lnTo>
                    <a:lnTo>
                      <a:pt x="504" y="626"/>
                    </a:lnTo>
                    <a:lnTo>
                      <a:pt x="506" y="626"/>
                    </a:lnTo>
                    <a:lnTo>
                      <a:pt x="504" y="626"/>
                    </a:lnTo>
                    <a:lnTo>
                      <a:pt x="504" y="624"/>
                    </a:lnTo>
                    <a:lnTo>
                      <a:pt x="506" y="624"/>
                    </a:lnTo>
                    <a:lnTo>
                      <a:pt x="504" y="624"/>
                    </a:lnTo>
                    <a:lnTo>
                      <a:pt x="504" y="626"/>
                    </a:lnTo>
                    <a:lnTo>
                      <a:pt x="504" y="630"/>
                    </a:lnTo>
                    <a:lnTo>
                      <a:pt x="500" y="630"/>
                    </a:lnTo>
                    <a:lnTo>
                      <a:pt x="500" y="626"/>
                    </a:lnTo>
                    <a:lnTo>
                      <a:pt x="496" y="626"/>
                    </a:lnTo>
                    <a:lnTo>
                      <a:pt x="496" y="624"/>
                    </a:lnTo>
                    <a:lnTo>
                      <a:pt x="500" y="624"/>
                    </a:lnTo>
                    <a:lnTo>
                      <a:pt x="504" y="624"/>
                    </a:lnTo>
                    <a:lnTo>
                      <a:pt x="500" y="624"/>
                    </a:lnTo>
                    <a:lnTo>
                      <a:pt x="496" y="624"/>
                    </a:lnTo>
                    <a:lnTo>
                      <a:pt x="492" y="620"/>
                    </a:lnTo>
                    <a:lnTo>
                      <a:pt x="492" y="616"/>
                    </a:lnTo>
                    <a:lnTo>
                      <a:pt x="496" y="616"/>
                    </a:lnTo>
                    <a:lnTo>
                      <a:pt x="500" y="620"/>
                    </a:lnTo>
                    <a:lnTo>
                      <a:pt x="504" y="620"/>
                    </a:lnTo>
                    <a:lnTo>
                      <a:pt x="500" y="616"/>
                    </a:lnTo>
                    <a:lnTo>
                      <a:pt x="496" y="616"/>
                    </a:lnTo>
                    <a:lnTo>
                      <a:pt x="496" y="612"/>
                    </a:lnTo>
                    <a:lnTo>
                      <a:pt x="500" y="612"/>
                    </a:lnTo>
                    <a:lnTo>
                      <a:pt x="504" y="616"/>
                    </a:lnTo>
                    <a:lnTo>
                      <a:pt x="504" y="612"/>
                    </a:lnTo>
                    <a:lnTo>
                      <a:pt x="500" y="612"/>
                    </a:lnTo>
                    <a:lnTo>
                      <a:pt x="496" y="612"/>
                    </a:lnTo>
                    <a:lnTo>
                      <a:pt x="496" y="608"/>
                    </a:lnTo>
                    <a:lnTo>
                      <a:pt x="500" y="608"/>
                    </a:lnTo>
                    <a:lnTo>
                      <a:pt x="496" y="608"/>
                    </a:lnTo>
                    <a:lnTo>
                      <a:pt x="496" y="604"/>
                    </a:lnTo>
                    <a:lnTo>
                      <a:pt x="500" y="604"/>
                    </a:lnTo>
                    <a:lnTo>
                      <a:pt x="504" y="604"/>
                    </a:lnTo>
                    <a:lnTo>
                      <a:pt x="504" y="608"/>
                    </a:lnTo>
                    <a:lnTo>
                      <a:pt x="504" y="604"/>
                    </a:lnTo>
                    <a:lnTo>
                      <a:pt x="500" y="604"/>
                    </a:lnTo>
                    <a:lnTo>
                      <a:pt x="500" y="600"/>
                    </a:lnTo>
                    <a:lnTo>
                      <a:pt x="500" y="596"/>
                    </a:lnTo>
                    <a:lnTo>
                      <a:pt x="500" y="600"/>
                    </a:lnTo>
                    <a:lnTo>
                      <a:pt x="504" y="600"/>
                    </a:lnTo>
                    <a:lnTo>
                      <a:pt x="500" y="600"/>
                    </a:lnTo>
                    <a:lnTo>
                      <a:pt x="500" y="596"/>
                    </a:lnTo>
                    <a:lnTo>
                      <a:pt x="500" y="594"/>
                    </a:lnTo>
                    <a:lnTo>
                      <a:pt x="504" y="594"/>
                    </a:lnTo>
                    <a:lnTo>
                      <a:pt x="500" y="594"/>
                    </a:lnTo>
                    <a:lnTo>
                      <a:pt x="500" y="596"/>
                    </a:lnTo>
                    <a:lnTo>
                      <a:pt x="500" y="600"/>
                    </a:lnTo>
                    <a:lnTo>
                      <a:pt x="496" y="604"/>
                    </a:lnTo>
                    <a:lnTo>
                      <a:pt x="496" y="600"/>
                    </a:lnTo>
                    <a:lnTo>
                      <a:pt x="496" y="596"/>
                    </a:lnTo>
                    <a:lnTo>
                      <a:pt x="496" y="594"/>
                    </a:lnTo>
                    <a:lnTo>
                      <a:pt x="496" y="590"/>
                    </a:lnTo>
                    <a:lnTo>
                      <a:pt x="492" y="590"/>
                    </a:lnTo>
                    <a:lnTo>
                      <a:pt x="496" y="590"/>
                    </a:lnTo>
                    <a:lnTo>
                      <a:pt x="496" y="586"/>
                    </a:lnTo>
                    <a:lnTo>
                      <a:pt x="500" y="586"/>
                    </a:lnTo>
                    <a:lnTo>
                      <a:pt x="496" y="586"/>
                    </a:lnTo>
                    <a:lnTo>
                      <a:pt x="496" y="582"/>
                    </a:lnTo>
                    <a:lnTo>
                      <a:pt x="500" y="582"/>
                    </a:lnTo>
                    <a:lnTo>
                      <a:pt x="500" y="578"/>
                    </a:lnTo>
                    <a:lnTo>
                      <a:pt x="496" y="578"/>
                    </a:lnTo>
                    <a:lnTo>
                      <a:pt x="500" y="578"/>
                    </a:lnTo>
                    <a:lnTo>
                      <a:pt x="496" y="578"/>
                    </a:lnTo>
                    <a:lnTo>
                      <a:pt x="496" y="574"/>
                    </a:lnTo>
                    <a:lnTo>
                      <a:pt x="492" y="574"/>
                    </a:lnTo>
                    <a:lnTo>
                      <a:pt x="492" y="570"/>
                    </a:lnTo>
                    <a:lnTo>
                      <a:pt x="496" y="570"/>
                    </a:lnTo>
                    <a:lnTo>
                      <a:pt x="496" y="574"/>
                    </a:lnTo>
                    <a:lnTo>
                      <a:pt x="496" y="570"/>
                    </a:lnTo>
                    <a:lnTo>
                      <a:pt x="500" y="570"/>
                    </a:lnTo>
                    <a:lnTo>
                      <a:pt x="504" y="570"/>
                    </a:lnTo>
                    <a:lnTo>
                      <a:pt x="506" y="574"/>
                    </a:lnTo>
                    <a:lnTo>
                      <a:pt x="506" y="578"/>
                    </a:lnTo>
                    <a:lnTo>
                      <a:pt x="506" y="574"/>
                    </a:lnTo>
                    <a:lnTo>
                      <a:pt x="510" y="574"/>
                    </a:lnTo>
                    <a:lnTo>
                      <a:pt x="506" y="574"/>
                    </a:lnTo>
                    <a:lnTo>
                      <a:pt x="506" y="570"/>
                    </a:lnTo>
                    <a:lnTo>
                      <a:pt x="504" y="570"/>
                    </a:lnTo>
                    <a:lnTo>
                      <a:pt x="506" y="570"/>
                    </a:lnTo>
                    <a:lnTo>
                      <a:pt x="510" y="570"/>
                    </a:lnTo>
                    <a:lnTo>
                      <a:pt x="506" y="570"/>
                    </a:lnTo>
                    <a:lnTo>
                      <a:pt x="504" y="566"/>
                    </a:lnTo>
                    <a:lnTo>
                      <a:pt x="504" y="564"/>
                    </a:lnTo>
                    <a:lnTo>
                      <a:pt x="504" y="566"/>
                    </a:lnTo>
                    <a:lnTo>
                      <a:pt x="500" y="566"/>
                    </a:lnTo>
                    <a:lnTo>
                      <a:pt x="496" y="566"/>
                    </a:lnTo>
                    <a:lnTo>
                      <a:pt x="492" y="566"/>
                    </a:lnTo>
                    <a:lnTo>
                      <a:pt x="488" y="566"/>
                    </a:lnTo>
                    <a:lnTo>
                      <a:pt x="492" y="564"/>
                    </a:lnTo>
                    <a:lnTo>
                      <a:pt x="496" y="564"/>
                    </a:lnTo>
                    <a:lnTo>
                      <a:pt x="496" y="566"/>
                    </a:lnTo>
                    <a:lnTo>
                      <a:pt x="500" y="566"/>
                    </a:lnTo>
                    <a:lnTo>
                      <a:pt x="496" y="566"/>
                    </a:lnTo>
                    <a:lnTo>
                      <a:pt x="496" y="564"/>
                    </a:lnTo>
                    <a:lnTo>
                      <a:pt x="500" y="564"/>
                    </a:lnTo>
                    <a:lnTo>
                      <a:pt x="496" y="564"/>
                    </a:lnTo>
                    <a:lnTo>
                      <a:pt x="492" y="560"/>
                    </a:lnTo>
                    <a:lnTo>
                      <a:pt x="496" y="556"/>
                    </a:lnTo>
                    <a:lnTo>
                      <a:pt x="500" y="556"/>
                    </a:lnTo>
                    <a:lnTo>
                      <a:pt x="500" y="560"/>
                    </a:lnTo>
                    <a:lnTo>
                      <a:pt x="500" y="556"/>
                    </a:lnTo>
                    <a:lnTo>
                      <a:pt x="500" y="552"/>
                    </a:lnTo>
                    <a:lnTo>
                      <a:pt x="496" y="550"/>
                    </a:lnTo>
                    <a:lnTo>
                      <a:pt x="496" y="546"/>
                    </a:lnTo>
                    <a:lnTo>
                      <a:pt x="492" y="550"/>
                    </a:lnTo>
                    <a:lnTo>
                      <a:pt x="496" y="550"/>
                    </a:lnTo>
                    <a:lnTo>
                      <a:pt x="492" y="550"/>
                    </a:lnTo>
                    <a:lnTo>
                      <a:pt x="488" y="550"/>
                    </a:lnTo>
                    <a:lnTo>
                      <a:pt x="484" y="546"/>
                    </a:lnTo>
                    <a:lnTo>
                      <a:pt x="484" y="542"/>
                    </a:lnTo>
                    <a:lnTo>
                      <a:pt x="488" y="542"/>
                    </a:lnTo>
                    <a:lnTo>
                      <a:pt x="484" y="542"/>
                    </a:lnTo>
                    <a:lnTo>
                      <a:pt x="484" y="546"/>
                    </a:lnTo>
                    <a:lnTo>
                      <a:pt x="480" y="546"/>
                    </a:lnTo>
                    <a:lnTo>
                      <a:pt x="476" y="546"/>
                    </a:lnTo>
                    <a:lnTo>
                      <a:pt x="476" y="550"/>
                    </a:lnTo>
                    <a:lnTo>
                      <a:pt x="476" y="546"/>
                    </a:lnTo>
                    <a:lnTo>
                      <a:pt x="480" y="546"/>
                    </a:lnTo>
                    <a:lnTo>
                      <a:pt x="480" y="550"/>
                    </a:lnTo>
                    <a:lnTo>
                      <a:pt x="480" y="552"/>
                    </a:lnTo>
                    <a:lnTo>
                      <a:pt x="476" y="552"/>
                    </a:lnTo>
                    <a:lnTo>
                      <a:pt x="476" y="550"/>
                    </a:lnTo>
                    <a:lnTo>
                      <a:pt x="476" y="546"/>
                    </a:lnTo>
                    <a:lnTo>
                      <a:pt x="476" y="542"/>
                    </a:lnTo>
                    <a:lnTo>
                      <a:pt x="480" y="542"/>
                    </a:lnTo>
                    <a:lnTo>
                      <a:pt x="480" y="538"/>
                    </a:lnTo>
                    <a:lnTo>
                      <a:pt x="484" y="538"/>
                    </a:lnTo>
                    <a:lnTo>
                      <a:pt x="484" y="542"/>
                    </a:lnTo>
                    <a:lnTo>
                      <a:pt x="484" y="538"/>
                    </a:lnTo>
                    <a:lnTo>
                      <a:pt x="484" y="534"/>
                    </a:lnTo>
                    <a:lnTo>
                      <a:pt x="488" y="534"/>
                    </a:lnTo>
                    <a:lnTo>
                      <a:pt x="488" y="530"/>
                    </a:lnTo>
                    <a:lnTo>
                      <a:pt x="492" y="526"/>
                    </a:lnTo>
                    <a:lnTo>
                      <a:pt x="496" y="526"/>
                    </a:lnTo>
                    <a:lnTo>
                      <a:pt x="500" y="526"/>
                    </a:lnTo>
                    <a:lnTo>
                      <a:pt x="500" y="530"/>
                    </a:lnTo>
                    <a:lnTo>
                      <a:pt x="500" y="534"/>
                    </a:lnTo>
                    <a:lnTo>
                      <a:pt x="500" y="530"/>
                    </a:lnTo>
                    <a:lnTo>
                      <a:pt x="500" y="534"/>
                    </a:lnTo>
                    <a:lnTo>
                      <a:pt x="496" y="538"/>
                    </a:lnTo>
                    <a:lnTo>
                      <a:pt x="496" y="534"/>
                    </a:lnTo>
                    <a:lnTo>
                      <a:pt x="492" y="534"/>
                    </a:lnTo>
                    <a:lnTo>
                      <a:pt x="496" y="538"/>
                    </a:lnTo>
                    <a:lnTo>
                      <a:pt x="500" y="538"/>
                    </a:lnTo>
                    <a:lnTo>
                      <a:pt x="500" y="534"/>
                    </a:lnTo>
                    <a:lnTo>
                      <a:pt x="500" y="538"/>
                    </a:lnTo>
                    <a:lnTo>
                      <a:pt x="504" y="538"/>
                    </a:lnTo>
                    <a:lnTo>
                      <a:pt x="500" y="538"/>
                    </a:lnTo>
                    <a:lnTo>
                      <a:pt x="500" y="534"/>
                    </a:lnTo>
                    <a:lnTo>
                      <a:pt x="504" y="534"/>
                    </a:lnTo>
                    <a:lnTo>
                      <a:pt x="504" y="538"/>
                    </a:lnTo>
                    <a:lnTo>
                      <a:pt x="504" y="542"/>
                    </a:lnTo>
                    <a:lnTo>
                      <a:pt x="500" y="542"/>
                    </a:lnTo>
                    <a:lnTo>
                      <a:pt x="504" y="546"/>
                    </a:lnTo>
                    <a:lnTo>
                      <a:pt x="504" y="542"/>
                    </a:lnTo>
                    <a:lnTo>
                      <a:pt x="504" y="538"/>
                    </a:lnTo>
                    <a:lnTo>
                      <a:pt x="506" y="538"/>
                    </a:lnTo>
                    <a:lnTo>
                      <a:pt x="506" y="534"/>
                    </a:lnTo>
                    <a:lnTo>
                      <a:pt x="506" y="538"/>
                    </a:lnTo>
                    <a:lnTo>
                      <a:pt x="504" y="538"/>
                    </a:lnTo>
                    <a:lnTo>
                      <a:pt x="506" y="534"/>
                    </a:lnTo>
                    <a:lnTo>
                      <a:pt x="506" y="530"/>
                    </a:lnTo>
                    <a:lnTo>
                      <a:pt x="504" y="530"/>
                    </a:lnTo>
                    <a:lnTo>
                      <a:pt x="506" y="526"/>
                    </a:lnTo>
                    <a:lnTo>
                      <a:pt x="510" y="526"/>
                    </a:lnTo>
                    <a:lnTo>
                      <a:pt x="510" y="524"/>
                    </a:lnTo>
                    <a:lnTo>
                      <a:pt x="506" y="524"/>
                    </a:lnTo>
                    <a:lnTo>
                      <a:pt x="506" y="526"/>
                    </a:lnTo>
                    <a:lnTo>
                      <a:pt x="506" y="520"/>
                    </a:lnTo>
                    <a:lnTo>
                      <a:pt x="510" y="520"/>
                    </a:lnTo>
                    <a:lnTo>
                      <a:pt x="514" y="520"/>
                    </a:lnTo>
                    <a:lnTo>
                      <a:pt x="518" y="520"/>
                    </a:lnTo>
                    <a:lnTo>
                      <a:pt x="514" y="520"/>
                    </a:lnTo>
                    <a:lnTo>
                      <a:pt x="510" y="520"/>
                    </a:lnTo>
                    <a:lnTo>
                      <a:pt x="510" y="516"/>
                    </a:lnTo>
                    <a:lnTo>
                      <a:pt x="510" y="520"/>
                    </a:lnTo>
                    <a:lnTo>
                      <a:pt x="506" y="516"/>
                    </a:lnTo>
                    <a:lnTo>
                      <a:pt x="510" y="516"/>
                    </a:lnTo>
                    <a:lnTo>
                      <a:pt x="510" y="512"/>
                    </a:lnTo>
                    <a:lnTo>
                      <a:pt x="506" y="512"/>
                    </a:lnTo>
                    <a:lnTo>
                      <a:pt x="510" y="512"/>
                    </a:lnTo>
                    <a:lnTo>
                      <a:pt x="514" y="508"/>
                    </a:lnTo>
                    <a:lnTo>
                      <a:pt x="518" y="508"/>
                    </a:lnTo>
                    <a:lnTo>
                      <a:pt x="518" y="504"/>
                    </a:lnTo>
                    <a:lnTo>
                      <a:pt x="518" y="500"/>
                    </a:lnTo>
                    <a:lnTo>
                      <a:pt x="514" y="496"/>
                    </a:lnTo>
                    <a:lnTo>
                      <a:pt x="510" y="496"/>
                    </a:lnTo>
                    <a:lnTo>
                      <a:pt x="510" y="494"/>
                    </a:lnTo>
                    <a:lnTo>
                      <a:pt x="514" y="490"/>
                    </a:lnTo>
                    <a:lnTo>
                      <a:pt x="518" y="486"/>
                    </a:lnTo>
                    <a:lnTo>
                      <a:pt x="514" y="486"/>
                    </a:lnTo>
                    <a:lnTo>
                      <a:pt x="514" y="486"/>
                    </a:lnTo>
                    <a:lnTo>
                      <a:pt x="514" y="486"/>
                    </a:lnTo>
                    <a:close/>
                    <a:moveTo>
                      <a:pt x="504" y="512"/>
                    </a:moveTo>
                    <a:lnTo>
                      <a:pt x="504" y="508"/>
                    </a:lnTo>
                    <a:lnTo>
                      <a:pt x="500" y="508"/>
                    </a:lnTo>
                    <a:lnTo>
                      <a:pt x="504" y="508"/>
                    </a:lnTo>
                    <a:lnTo>
                      <a:pt x="504" y="512"/>
                    </a:lnTo>
                    <a:lnTo>
                      <a:pt x="504" y="512"/>
                    </a:lnTo>
                    <a:lnTo>
                      <a:pt x="504" y="512"/>
                    </a:lnTo>
                    <a:close/>
                    <a:moveTo>
                      <a:pt x="476" y="590"/>
                    </a:moveTo>
                    <a:lnTo>
                      <a:pt x="476" y="586"/>
                    </a:lnTo>
                    <a:lnTo>
                      <a:pt x="480" y="586"/>
                    </a:lnTo>
                    <a:lnTo>
                      <a:pt x="480" y="590"/>
                    </a:lnTo>
                    <a:lnTo>
                      <a:pt x="476" y="590"/>
                    </a:lnTo>
                    <a:lnTo>
                      <a:pt x="476" y="590"/>
                    </a:lnTo>
                    <a:lnTo>
                      <a:pt x="476" y="590"/>
                    </a:lnTo>
                    <a:close/>
                    <a:moveTo>
                      <a:pt x="484" y="590"/>
                    </a:moveTo>
                    <a:lnTo>
                      <a:pt x="480" y="590"/>
                    </a:lnTo>
                    <a:lnTo>
                      <a:pt x="480" y="586"/>
                    </a:lnTo>
                    <a:lnTo>
                      <a:pt x="484" y="586"/>
                    </a:lnTo>
                    <a:lnTo>
                      <a:pt x="484" y="590"/>
                    </a:lnTo>
                    <a:lnTo>
                      <a:pt x="484" y="590"/>
                    </a:lnTo>
                    <a:lnTo>
                      <a:pt x="484" y="590"/>
                    </a:lnTo>
                    <a:close/>
                    <a:moveTo>
                      <a:pt x="500" y="672"/>
                    </a:moveTo>
                    <a:lnTo>
                      <a:pt x="500" y="668"/>
                    </a:lnTo>
                    <a:lnTo>
                      <a:pt x="500" y="664"/>
                    </a:lnTo>
                    <a:lnTo>
                      <a:pt x="504" y="664"/>
                    </a:lnTo>
                    <a:lnTo>
                      <a:pt x="504" y="668"/>
                    </a:lnTo>
                    <a:lnTo>
                      <a:pt x="504" y="672"/>
                    </a:lnTo>
                    <a:lnTo>
                      <a:pt x="500" y="672"/>
                    </a:lnTo>
                    <a:lnTo>
                      <a:pt x="500" y="672"/>
                    </a:lnTo>
                    <a:lnTo>
                      <a:pt x="500" y="672"/>
                    </a:lnTo>
                    <a:close/>
                    <a:moveTo>
                      <a:pt x="504" y="496"/>
                    </a:moveTo>
                    <a:lnTo>
                      <a:pt x="500" y="496"/>
                    </a:lnTo>
                    <a:lnTo>
                      <a:pt x="504" y="496"/>
                    </a:lnTo>
                    <a:lnTo>
                      <a:pt x="504" y="496"/>
                    </a:lnTo>
                    <a:lnTo>
                      <a:pt x="504" y="496"/>
                    </a:lnTo>
                    <a:close/>
                    <a:moveTo>
                      <a:pt x="484" y="534"/>
                    </a:moveTo>
                    <a:lnTo>
                      <a:pt x="484" y="530"/>
                    </a:lnTo>
                    <a:lnTo>
                      <a:pt x="488" y="530"/>
                    </a:lnTo>
                    <a:lnTo>
                      <a:pt x="484" y="530"/>
                    </a:lnTo>
                    <a:lnTo>
                      <a:pt x="488" y="530"/>
                    </a:lnTo>
                    <a:lnTo>
                      <a:pt x="488" y="526"/>
                    </a:lnTo>
                    <a:lnTo>
                      <a:pt x="488" y="530"/>
                    </a:lnTo>
                    <a:lnTo>
                      <a:pt x="488" y="534"/>
                    </a:lnTo>
                    <a:lnTo>
                      <a:pt x="484" y="534"/>
                    </a:lnTo>
                    <a:lnTo>
                      <a:pt x="484" y="534"/>
                    </a:lnTo>
                    <a:lnTo>
                      <a:pt x="484" y="534"/>
                    </a:lnTo>
                    <a:close/>
                    <a:moveTo>
                      <a:pt x="500" y="556"/>
                    </a:moveTo>
                    <a:lnTo>
                      <a:pt x="496" y="556"/>
                    </a:lnTo>
                    <a:lnTo>
                      <a:pt x="496" y="552"/>
                    </a:lnTo>
                    <a:lnTo>
                      <a:pt x="500" y="552"/>
                    </a:lnTo>
                    <a:lnTo>
                      <a:pt x="500" y="556"/>
                    </a:lnTo>
                    <a:lnTo>
                      <a:pt x="500" y="556"/>
                    </a:lnTo>
                    <a:lnTo>
                      <a:pt x="500" y="556"/>
                    </a:lnTo>
                    <a:close/>
                    <a:moveTo>
                      <a:pt x="496" y="582"/>
                    </a:moveTo>
                    <a:lnTo>
                      <a:pt x="492" y="582"/>
                    </a:lnTo>
                    <a:lnTo>
                      <a:pt x="492" y="578"/>
                    </a:lnTo>
                    <a:lnTo>
                      <a:pt x="496" y="582"/>
                    </a:lnTo>
                    <a:lnTo>
                      <a:pt x="496" y="582"/>
                    </a:lnTo>
                    <a:lnTo>
                      <a:pt x="496" y="582"/>
                    </a:lnTo>
                    <a:close/>
                    <a:moveTo>
                      <a:pt x="484" y="586"/>
                    </a:moveTo>
                    <a:lnTo>
                      <a:pt x="488" y="586"/>
                    </a:lnTo>
                    <a:lnTo>
                      <a:pt x="484" y="586"/>
                    </a:lnTo>
                    <a:lnTo>
                      <a:pt x="484" y="586"/>
                    </a:lnTo>
                    <a:lnTo>
                      <a:pt x="484" y="586"/>
                    </a:lnTo>
                    <a:close/>
                    <a:moveTo>
                      <a:pt x="476" y="596"/>
                    </a:moveTo>
                    <a:lnTo>
                      <a:pt x="476" y="594"/>
                    </a:lnTo>
                    <a:lnTo>
                      <a:pt x="480" y="594"/>
                    </a:lnTo>
                    <a:lnTo>
                      <a:pt x="480" y="596"/>
                    </a:lnTo>
                    <a:lnTo>
                      <a:pt x="476" y="596"/>
                    </a:lnTo>
                    <a:lnTo>
                      <a:pt x="476" y="596"/>
                    </a:lnTo>
                    <a:lnTo>
                      <a:pt x="476" y="596"/>
                    </a:lnTo>
                    <a:close/>
                    <a:moveTo>
                      <a:pt x="500" y="642"/>
                    </a:moveTo>
                    <a:lnTo>
                      <a:pt x="496" y="642"/>
                    </a:lnTo>
                    <a:lnTo>
                      <a:pt x="496" y="638"/>
                    </a:lnTo>
                    <a:lnTo>
                      <a:pt x="500" y="638"/>
                    </a:lnTo>
                    <a:lnTo>
                      <a:pt x="500" y="642"/>
                    </a:lnTo>
                    <a:lnTo>
                      <a:pt x="500" y="642"/>
                    </a:lnTo>
                    <a:lnTo>
                      <a:pt x="500" y="642"/>
                    </a:lnTo>
                    <a:close/>
                    <a:moveTo>
                      <a:pt x="488" y="660"/>
                    </a:moveTo>
                    <a:lnTo>
                      <a:pt x="488" y="656"/>
                    </a:lnTo>
                    <a:lnTo>
                      <a:pt x="492" y="656"/>
                    </a:lnTo>
                    <a:lnTo>
                      <a:pt x="488" y="660"/>
                    </a:lnTo>
                    <a:lnTo>
                      <a:pt x="488" y="660"/>
                    </a:lnTo>
                    <a:lnTo>
                      <a:pt x="488" y="660"/>
                    </a:lnTo>
                    <a:close/>
                    <a:moveTo>
                      <a:pt x="506" y="682"/>
                    </a:moveTo>
                    <a:lnTo>
                      <a:pt x="506" y="686"/>
                    </a:lnTo>
                    <a:lnTo>
                      <a:pt x="506" y="690"/>
                    </a:lnTo>
                    <a:lnTo>
                      <a:pt x="506" y="686"/>
                    </a:lnTo>
                    <a:lnTo>
                      <a:pt x="504" y="686"/>
                    </a:lnTo>
                    <a:lnTo>
                      <a:pt x="506" y="686"/>
                    </a:lnTo>
                    <a:lnTo>
                      <a:pt x="506" y="682"/>
                    </a:lnTo>
                    <a:lnTo>
                      <a:pt x="506" y="682"/>
                    </a:lnTo>
                    <a:lnTo>
                      <a:pt x="506" y="682"/>
                    </a:lnTo>
                    <a:close/>
                    <a:moveTo>
                      <a:pt x="552" y="706"/>
                    </a:moveTo>
                    <a:lnTo>
                      <a:pt x="552" y="702"/>
                    </a:lnTo>
                    <a:lnTo>
                      <a:pt x="548" y="702"/>
                    </a:lnTo>
                    <a:lnTo>
                      <a:pt x="552" y="702"/>
                    </a:lnTo>
                    <a:lnTo>
                      <a:pt x="556" y="702"/>
                    </a:lnTo>
                    <a:lnTo>
                      <a:pt x="552" y="702"/>
                    </a:lnTo>
                    <a:lnTo>
                      <a:pt x="552" y="706"/>
                    </a:lnTo>
                    <a:lnTo>
                      <a:pt x="552" y="706"/>
                    </a:lnTo>
                    <a:lnTo>
                      <a:pt x="552" y="706"/>
                    </a:lnTo>
                    <a:close/>
                    <a:moveTo>
                      <a:pt x="0" y="176"/>
                    </a:moveTo>
                    <a:lnTo>
                      <a:pt x="0" y="172"/>
                    </a:lnTo>
                    <a:lnTo>
                      <a:pt x="2" y="172"/>
                    </a:lnTo>
                    <a:lnTo>
                      <a:pt x="0" y="172"/>
                    </a:lnTo>
                    <a:lnTo>
                      <a:pt x="0" y="176"/>
                    </a:lnTo>
                    <a:lnTo>
                      <a:pt x="0" y="176"/>
                    </a:lnTo>
                    <a:lnTo>
                      <a:pt x="0" y="176"/>
                    </a:lnTo>
                    <a:close/>
                    <a:moveTo>
                      <a:pt x="506" y="470"/>
                    </a:moveTo>
                    <a:lnTo>
                      <a:pt x="506" y="474"/>
                    </a:lnTo>
                    <a:lnTo>
                      <a:pt x="504" y="474"/>
                    </a:lnTo>
                    <a:lnTo>
                      <a:pt x="504" y="478"/>
                    </a:lnTo>
                    <a:lnTo>
                      <a:pt x="500" y="478"/>
                    </a:lnTo>
                    <a:lnTo>
                      <a:pt x="496" y="478"/>
                    </a:lnTo>
                    <a:lnTo>
                      <a:pt x="496" y="474"/>
                    </a:lnTo>
                    <a:lnTo>
                      <a:pt x="496" y="470"/>
                    </a:lnTo>
                    <a:lnTo>
                      <a:pt x="500" y="470"/>
                    </a:lnTo>
                    <a:lnTo>
                      <a:pt x="500" y="464"/>
                    </a:lnTo>
                    <a:lnTo>
                      <a:pt x="496" y="464"/>
                    </a:lnTo>
                    <a:lnTo>
                      <a:pt x="496" y="460"/>
                    </a:lnTo>
                    <a:lnTo>
                      <a:pt x="500" y="456"/>
                    </a:lnTo>
                    <a:lnTo>
                      <a:pt x="500" y="452"/>
                    </a:lnTo>
                    <a:lnTo>
                      <a:pt x="500" y="448"/>
                    </a:lnTo>
                    <a:lnTo>
                      <a:pt x="504" y="448"/>
                    </a:lnTo>
                    <a:lnTo>
                      <a:pt x="500" y="448"/>
                    </a:lnTo>
                    <a:lnTo>
                      <a:pt x="504" y="448"/>
                    </a:lnTo>
                    <a:lnTo>
                      <a:pt x="506" y="448"/>
                    </a:lnTo>
                    <a:lnTo>
                      <a:pt x="506" y="452"/>
                    </a:lnTo>
                    <a:lnTo>
                      <a:pt x="506" y="456"/>
                    </a:lnTo>
                    <a:lnTo>
                      <a:pt x="510" y="456"/>
                    </a:lnTo>
                    <a:lnTo>
                      <a:pt x="506" y="460"/>
                    </a:lnTo>
                    <a:lnTo>
                      <a:pt x="504" y="460"/>
                    </a:lnTo>
                    <a:lnTo>
                      <a:pt x="504" y="464"/>
                    </a:lnTo>
                    <a:lnTo>
                      <a:pt x="506" y="464"/>
                    </a:lnTo>
                    <a:lnTo>
                      <a:pt x="504" y="464"/>
                    </a:lnTo>
                    <a:lnTo>
                      <a:pt x="504" y="460"/>
                    </a:lnTo>
                    <a:lnTo>
                      <a:pt x="504" y="464"/>
                    </a:lnTo>
                    <a:lnTo>
                      <a:pt x="506" y="466"/>
                    </a:lnTo>
                    <a:lnTo>
                      <a:pt x="506" y="470"/>
                    </a:lnTo>
                    <a:lnTo>
                      <a:pt x="506" y="470"/>
                    </a:lnTo>
                    <a:lnTo>
                      <a:pt x="506" y="470"/>
                    </a:lnTo>
                    <a:close/>
                    <a:moveTo>
                      <a:pt x="506" y="464"/>
                    </a:moveTo>
                    <a:lnTo>
                      <a:pt x="506" y="460"/>
                    </a:lnTo>
                    <a:lnTo>
                      <a:pt x="504" y="460"/>
                    </a:lnTo>
                    <a:lnTo>
                      <a:pt x="506" y="460"/>
                    </a:lnTo>
                    <a:lnTo>
                      <a:pt x="506" y="464"/>
                    </a:lnTo>
                    <a:lnTo>
                      <a:pt x="506" y="464"/>
                    </a:lnTo>
                    <a:lnTo>
                      <a:pt x="506" y="464"/>
                    </a:lnTo>
                    <a:close/>
                    <a:moveTo>
                      <a:pt x="488" y="486"/>
                    </a:moveTo>
                    <a:lnTo>
                      <a:pt x="488" y="482"/>
                    </a:lnTo>
                    <a:lnTo>
                      <a:pt x="492" y="482"/>
                    </a:lnTo>
                    <a:lnTo>
                      <a:pt x="492" y="486"/>
                    </a:lnTo>
                    <a:lnTo>
                      <a:pt x="488" y="486"/>
                    </a:lnTo>
                    <a:lnTo>
                      <a:pt x="488" y="486"/>
                    </a:lnTo>
                    <a:lnTo>
                      <a:pt x="488" y="486"/>
                    </a:lnTo>
                    <a:close/>
                    <a:moveTo>
                      <a:pt x="500" y="490"/>
                    </a:moveTo>
                    <a:lnTo>
                      <a:pt x="504" y="490"/>
                    </a:lnTo>
                    <a:lnTo>
                      <a:pt x="504" y="486"/>
                    </a:lnTo>
                    <a:lnTo>
                      <a:pt x="504" y="490"/>
                    </a:lnTo>
                    <a:lnTo>
                      <a:pt x="500" y="490"/>
                    </a:lnTo>
                    <a:lnTo>
                      <a:pt x="500" y="490"/>
                    </a:lnTo>
                    <a:lnTo>
                      <a:pt x="500" y="490"/>
                    </a:lnTo>
                    <a:close/>
                    <a:moveTo>
                      <a:pt x="510" y="494"/>
                    </a:moveTo>
                    <a:lnTo>
                      <a:pt x="510" y="490"/>
                    </a:lnTo>
                    <a:lnTo>
                      <a:pt x="510" y="494"/>
                    </a:lnTo>
                    <a:lnTo>
                      <a:pt x="510" y="494"/>
                    </a:lnTo>
                    <a:lnTo>
                      <a:pt x="510" y="494"/>
                    </a:lnTo>
                    <a:close/>
                    <a:moveTo>
                      <a:pt x="504" y="494"/>
                    </a:moveTo>
                    <a:lnTo>
                      <a:pt x="504" y="490"/>
                    </a:lnTo>
                    <a:lnTo>
                      <a:pt x="506" y="494"/>
                    </a:lnTo>
                    <a:lnTo>
                      <a:pt x="504" y="494"/>
                    </a:lnTo>
                    <a:lnTo>
                      <a:pt x="504" y="494"/>
                    </a:lnTo>
                    <a:lnTo>
                      <a:pt x="504" y="494"/>
                    </a:lnTo>
                    <a:close/>
                    <a:moveTo>
                      <a:pt x="504" y="496"/>
                    </a:moveTo>
                    <a:lnTo>
                      <a:pt x="500" y="496"/>
                    </a:lnTo>
                    <a:lnTo>
                      <a:pt x="500" y="494"/>
                    </a:lnTo>
                    <a:lnTo>
                      <a:pt x="504" y="494"/>
                    </a:lnTo>
                    <a:lnTo>
                      <a:pt x="504" y="496"/>
                    </a:lnTo>
                    <a:lnTo>
                      <a:pt x="504" y="496"/>
                    </a:lnTo>
                    <a:lnTo>
                      <a:pt x="504" y="496"/>
                    </a:lnTo>
                    <a:close/>
                    <a:moveTo>
                      <a:pt x="500" y="496"/>
                    </a:moveTo>
                    <a:lnTo>
                      <a:pt x="500" y="494"/>
                    </a:lnTo>
                    <a:lnTo>
                      <a:pt x="500" y="496"/>
                    </a:lnTo>
                    <a:lnTo>
                      <a:pt x="500" y="496"/>
                    </a:lnTo>
                    <a:lnTo>
                      <a:pt x="500" y="496"/>
                    </a:lnTo>
                    <a:close/>
                    <a:moveTo>
                      <a:pt x="500" y="500"/>
                    </a:moveTo>
                    <a:lnTo>
                      <a:pt x="500" y="496"/>
                    </a:lnTo>
                    <a:lnTo>
                      <a:pt x="500" y="500"/>
                    </a:lnTo>
                    <a:lnTo>
                      <a:pt x="500" y="500"/>
                    </a:lnTo>
                    <a:lnTo>
                      <a:pt x="500" y="500"/>
                    </a:lnTo>
                    <a:close/>
                    <a:moveTo>
                      <a:pt x="514" y="508"/>
                    </a:moveTo>
                    <a:lnTo>
                      <a:pt x="510" y="508"/>
                    </a:lnTo>
                    <a:lnTo>
                      <a:pt x="510" y="512"/>
                    </a:lnTo>
                    <a:lnTo>
                      <a:pt x="506" y="508"/>
                    </a:lnTo>
                    <a:lnTo>
                      <a:pt x="510" y="508"/>
                    </a:lnTo>
                    <a:lnTo>
                      <a:pt x="506" y="508"/>
                    </a:lnTo>
                    <a:lnTo>
                      <a:pt x="506" y="504"/>
                    </a:lnTo>
                    <a:lnTo>
                      <a:pt x="510" y="504"/>
                    </a:lnTo>
                    <a:lnTo>
                      <a:pt x="510" y="500"/>
                    </a:lnTo>
                    <a:lnTo>
                      <a:pt x="514" y="500"/>
                    </a:lnTo>
                    <a:lnTo>
                      <a:pt x="518" y="500"/>
                    </a:lnTo>
                    <a:lnTo>
                      <a:pt x="518" y="504"/>
                    </a:lnTo>
                    <a:lnTo>
                      <a:pt x="514" y="504"/>
                    </a:lnTo>
                    <a:lnTo>
                      <a:pt x="518" y="504"/>
                    </a:lnTo>
                    <a:lnTo>
                      <a:pt x="514" y="508"/>
                    </a:lnTo>
                    <a:lnTo>
                      <a:pt x="514" y="508"/>
                    </a:lnTo>
                    <a:lnTo>
                      <a:pt x="514" y="508"/>
                    </a:lnTo>
                    <a:close/>
                    <a:moveTo>
                      <a:pt x="496" y="504"/>
                    </a:moveTo>
                    <a:lnTo>
                      <a:pt x="492" y="500"/>
                    </a:lnTo>
                    <a:lnTo>
                      <a:pt x="496" y="500"/>
                    </a:lnTo>
                    <a:lnTo>
                      <a:pt x="496" y="504"/>
                    </a:lnTo>
                    <a:lnTo>
                      <a:pt x="496" y="504"/>
                    </a:lnTo>
                    <a:lnTo>
                      <a:pt x="496" y="504"/>
                    </a:lnTo>
                    <a:close/>
                    <a:moveTo>
                      <a:pt x="500" y="504"/>
                    </a:moveTo>
                    <a:lnTo>
                      <a:pt x="500" y="500"/>
                    </a:lnTo>
                    <a:lnTo>
                      <a:pt x="500" y="504"/>
                    </a:lnTo>
                    <a:lnTo>
                      <a:pt x="500" y="504"/>
                    </a:lnTo>
                    <a:lnTo>
                      <a:pt x="500" y="504"/>
                    </a:lnTo>
                    <a:close/>
                    <a:moveTo>
                      <a:pt x="496" y="504"/>
                    </a:moveTo>
                    <a:lnTo>
                      <a:pt x="496" y="500"/>
                    </a:lnTo>
                    <a:lnTo>
                      <a:pt x="500" y="504"/>
                    </a:lnTo>
                    <a:lnTo>
                      <a:pt x="496" y="504"/>
                    </a:lnTo>
                    <a:lnTo>
                      <a:pt x="496" y="504"/>
                    </a:lnTo>
                    <a:lnTo>
                      <a:pt x="496" y="504"/>
                    </a:lnTo>
                    <a:close/>
                    <a:moveTo>
                      <a:pt x="504" y="508"/>
                    </a:moveTo>
                    <a:lnTo>
                      <a:pt x="504" y="504"/>
                    </a:lnTo>
                    <a:lnTo>
                      <a:pt x="504" y="500"/>
                    </a:lnTo>
                    <a:lnTo>
                      <a:pt x="504" y="504"/>
                    </a:lnTo>
                    <a:lnTo>
                      <a:pt x="506" y="504"/>
                    </a:lnTo>
                    <a:lnTo>
                      <a:pt x="504" y="508"/>
                    </a:lnTo>
                    <a:lnTo>
                      <a:pt x="504" y="508"/>
                    </a:lnTo>
                    <a:lnTo>
                      <a:pt x="504" y="508"/>
                    </a:lnTo>
                    <a:close/>
                    <a:moveTo>
                      <a:pt x="496" y="508"/>
                    </a:moveTo>
                    <a:lnTo>
                      <a:pt x="496" y="504"/>
                    </a:lnTo>
                    <a:lnTo>
                      <a:pt x="500" y="504"/>
                    </a:lnTo>
                    <a:lnTo>
                      <a:pt x="504" y="504"/>
                    </a:lnTo>
                    <a:lnTo>
                      <a:pt x="500" y="504"/>
                    </a:lnTo>
                    <a:lnTo>
                      <a:pt x="496" y="508"/>
                    </a:lnTo>
                    <a:lnTo>
                      <a:pt x="496" y="508"/>
                    </a:lnTo>
                    <a:lnTo>
                      <a:pt x="496" y="508"/>
                    </a:lnTo>
                    <a:close/>
                    <a:moveTo>
                      <a:pt x="496" y="508"/>
                    </a:moveTo>
                    <a:lnTo>
                      <a:pt x="492" y="508"/>
                    </a:lnTo>
                    <a:lnTo>
                      <a:pt x="492" y="504"/>
                    </a:lnTo>
                    <a:lnTo>
                      <a:pt x="496" y="504"/>
                    </a:lnTo>
                    <a:lnTo>
                      <a:pt x="496" y="508"/>
                    </a:lnTo>
                    <a:lnTo>
                      <a:pt x="496" y="508"/>
                    </a:lnTo>
                    <a:lnTo>
                      <a:pt x="496" y="508"/>
                    </a:lnTo>
                    <a:close/>
                    <a:moveTo>
                      <a:pt x="504" y="508"/>
                    </a:moveTo>
                    <a:lnTo>
                      <a:pt x="506" y="508"/>
                    </a:lnTo>
                    <a:lnTo>
                      <a:pt x="504" y="508"/>
                    </a:lnTo>
                    <a:lnTo>
                      <a:pt x="504" y="508"/>
                    </a:lnTo>
                    <a:lnTo>
                      <a:pt x="504" y="508"/>
                    </a:lnTo>
                    <a:close/>
                    <a:moveTo>
                      <a:pt x="500" y="508"/>
                    </a:moveTo>
                    <a:lnTo>
                      <a:pt x="496" y="508"/>
                    </a:lnTo>
                    <a:lnTo>
                      <a:pt x="500" y="508"/>
                    </a:lnTo>
                    <a:lnTo>
                      <a:pt x="500" y="508"/>
                    </a:lnTo>
                    <a:lnTo>
                      <a:pt x="500" y="508"/>
                    </a:lnTo>
                    <a:close/>
                    <a:moveTo>
                      <a:pt x="484" y="512"/>
                    </a:moveTo>
                    <a:lnTo>
                      <a:pt x="484" y="508"/>
                    </a:lnTo>
                    <a:lnTo>
                      <a:pt x="484" y="512"/>
                    </a:lnTo>
                    <a:lnTo>
                      <a:pt x="484" y="512"/>
                    </a:lnTo>
                    <a:lnTo>
                      <a:pt x="484" y="512"/>
                    </a:lnTo>
                    <a:close/>
                    <a:moveTo>
                      <a:pt x="496" y="512"/>
                    </a:moveTo>
                    <a:lnTo>
                      <a:pt x="496" y="508"/>
                    </a:lnTo>
                    <a:lnTo>
                      <a:pt x="500" y="508"/>
                    </a:lnTo>
                    <a:lnTo>
                      <a:pt x="500" y="512"/>
                    </a:lnTo>
                    <a:lnTo>
                      <a:pt x="504" y="512"/>
                    </a:lnTo>
                    <a:lnTo>
                      <a:pt x="500" y="512"/>
                    </a:lnTo>
                    <a:lnTo>
                      <a:pt x="496" y="512"/>
                    </a:lnTo>
                    <a:lnTo>
                      <a:pt x="496" y="512"/>
                    </a:lnTo>
                    <a:lnTo>
                      <a:pt x="496" y="512"/>
                    </a:lnTo>
                    <a:close/>
                    <a:moveTo>
                      <a:pt x="504" y="516"/>
                    </a:moveTo>
                    <a:lnTo>
                      <a:pt x="500" y="516"/>
                    </a:lnTo>
                    <a:lnTo>
                      <a:pt x="496" y="516"/>
                    </a:lnTo>
                    <a:lnTo>
                      <a:pt x="496" y="512"/>
                    </a:lnTo>
                    <a:lnTo>
                      <a:pt x="500" y="512"/>
                    </a:lnTo>
                    <a:lnTo>
                      <a:pt x="504" y="512"/>
                    </a:lnTo>
                    <a:lnTo>
                      <a:pt x="504" y="516"/>
                    </a:lnTo>
                    <a:lnTo>
                      <a:pt x="504" y="516"/>
                    </a:lnTo>
                    <a:lnTo>
                      <a:pt x="504" y="516"/>
                    </a:lnTo>
                    <a:close/>
                    <a:moveTo>
                      <a:pt x="496" y="520"/>
                    </a:moveTo>
                    <a:lnTo>
                      <a:pt x="496" y="516"/>
                    </a:lnTo>
                    <a:lnTo>
                      <a:pt x="496" y="520"/>
                    </a:lnTo>
                    <a:lnTo>
                      <a:pt x="496" y="520"/>
                    </a:lnTo>
                    <a:lnTo>
                      <a:pt x="496" y="520"/>
                    </a:lnTo>
                    <a:close/>
                    <a:moveTo>
                      <a:pt x="500" y="520"/>
                    </a:moveTo>
                    <a:lnTo>
                      <a:pt x="500" y="516"/>
                    </a:lnTo>
                    <a:lnTo>
                      <a:pt x="504" y="516"/>
                    </a:lnTo>
                    <a:lnTo>
                      <a:pt x="504" y="520"/>
                    </a:lnTo>
                    <a:lnTo>
                      <a:pt x="500" y="520"/>
                    </a:lnTo>
                    <a:lnTo>
                      <a:pt x="500" y="520"/>
                    </a:lnTo>
                    <a:lnTo>
                      <a:pt x="500" y="520"/>
                    </a:lnTo>
                    <a:close/>
                    <a:moveTo>
                      <a:pt x="496" y="520"/>
                    </a:moveTo>
                    <a:lnTo>
                      <a:pt x="492" y="520"/>
                    </a:lnTo>
                    <a:lnTo>
                      <a:pt x="492" y="516"/>
                    </a:lnTo>
                    <a:lnTo>
                      <a:pt x="496" y="516"/>
                    </a:lnTo>
                    <a:lnTo>
                      <a:pt x="496" y="520"/>
                    </a:lnTo>
                    <a:lnTo>
                      <a:pt x="496" y="520"/>
                    </a:lnTo>
                    <a:lnTo>
                      <a:pt x="496" y="520"/>
                    </a:lnTo>
                    <a:close/>
                    <a:moveTo>
                      <a:pt x="500" y="520"/>
                    </a:moveTo>
                    <a:lnTo>
                      <a:pt x="504" y="520"/>
                    </a:lnTo>
                    <a:lnTo>
                      <a:pt x="500" y="520"/>
                    </a:lnTo>
                    <a:lnTo>
                      <a:pt x="500" y="520"/>
                    </a:lnTo>
                    <a:lnTo>
                      <a:pt x="500" y="520"/>
                    </a:lnTo>
                    <a:close/>
                    <a:moveTo>
                      <a:pt x="500" y="524"/>
                    </a:moveTo>
                    <a:lnTo>
                      <a:pt x="500" y="520"/>
                    </a:lnTo>
                    <a:lnTo>
                      <a:pt x="504" y="520"/>
                    </a:lnTo>
                    <a:lnTo>
                      <a:pt x="504" y="524"/>
                    </a:lnTo>
                    <a:lnTo>
                      <a:pt x="500" y="524"/>
                    </a:lnTo>
                    <a:lnTo>
                      <a:pt x="500" y="524"/>
                    </a:lnTo>
                    <a:lnTo>
                      <a:pt x="500" y="524"/>
                    </a:lnTo>
                    <a:close/>
                    <a:moveTo>
                      <a:pt x="506" y="526"/>
                    </a:moveTo>
                    <a:lnTo>
                      <a:pt x="504" y="526"/>
                    </a:lnTo>
                    <a:lnTo>
                      <a:pt x="504" y="524"/>
                    </a:lnTo>
                    <a:lnTo>
                      <a:pt x="504" y="520"/>
                    </a:lnTo>
                    <a:lnTo>
                      <a:pt x="506" y="520"/>
                    </a:lnTo>
                    <a:lnTo>
                      <a:pt x="506" y="524"/>
                    </a:lnTo>
                    <a:lnTo>
                      <a:pt x="506" y="526"/>
                    </a:lnTo>
                    <a:lnTo>
                      <a:pt x="506" y="526"/>
                    </a:lnTo>
                    <a:lnTo>
                      <a:pt x="506" y="526"/>
                    </a:lnTo>
                    <a:close/>
                    <a:moveTo>
                      <a:pt x="492" y="526"/>
                    </a:moveTo>
                    <a:lnTo>
                      <a:pt x="492" y="524"/>
                    </a:lnTo>
                    <a:lnTo>
                      <a:pt x="496" y="520"/>
                    </a:lnTo>
                    <a:lnTo>
                      <a:pt x="496" y="524"/>
                    </a:lnTo>
                    <a:lnTo>
                      <a:pt x="496" y="526"/>
                    </a:lnTo>
                    <a:lnTo>
                      <a:pt x="492" y="526"/>
                    </a:lnTo>
                    <a:lnTo>
                      <a:pt x="492" y="526"/>
                    </a:lnTo>
                    <a:lnTo>
                      <a:pt x="492" y="526"/>
                    </a:lnTo>
                    <a:close/>
                    <a:moveTo>
                      <a:pt x="500" y="526"/>
                    </a:moveTo>
                    <a:lnTo>
                      <a:pt x="500" y="524"/>
                    </a:lnTo>
                    <a:lnTo>
                      <a:pt x="504" y="524"/>
                    </a:lnTo>
                    <a:lnTo>
                      <a:pt x="504" y="526"/>
                    </a:lnTo>
                    <a:lnTo>
                      <a:pt x="500" y="526"/>
                    </a:lnTo>
                    <a:lnTo>
                      <a:pt x="500" y="526"/>
                    </a:lnTo>
                    <a:lnTo>
                      <a:pt x="500" y="526"/>
                    </a:lnTo>
                    <a:close/>
                    <a:moveTo>
                      <a:pt x="492" y="526"/>
                    </a:moveTo>
                    <a:lnTo>
                      <a:pt x="492" y="524"/>
                    </a:lnTo>
                    <a:lnTo>
                      <a:pt x="492" y="526"/>
                    </a:lnTo>
                    <a:lnTo>
                      <a:pt x="492" y="526"/>
                    </a:lnTo>
                    <a:lnTo>
                      <a:pt x="492" y="526"/>
                    </a:lnTo>
                    <a:close/>
                    <a:moveTo>
                      <a:pt x="500" y="530"/>
                    </a:moveTo>
                    <a:lnTo>
                      <a:pt x="500" y="526"/>
                    </a:lnTo>
                    <a:lnTo>
                      <a:pt x="500" y="530"/>
                    </a:lnTo>
                    <a:lnTo>
                      <a:pt x="500" y="530"/>
                    </a:lnTo>
                    <a:lnTo>
                      <a:pt x="500" y="530"/>
                    </a:lnTo>
                    <a:close/>
                    <a:moveTo>
                      <a:pt x="504" y="530"/>
                    </a:moveTo>
                    <a:lnTo>
                      <a:pt x="500" y="530"/>
                    </a:lnTo>
                    <a:lnTo>
                      <a:pt x="504" y="530"/>
                    </a:lnTo>
                    <a:lnTo>
                      <a:pt x="504" y="526"/>
                    </a:lnTo>
                    <a:lnTo>
                      <a:pt x="504" y="530"/>
                    </a:lnTo>
                    <a:lnTo>
                      <a:pt x="504" y="530"/>
                    </a:lnTo>
                    <a:lnTo>
                      <a:pt x="504" y="530"/>
                    </a:lnTo>
                    <a:close/>
                    <a:moveTo>
                      <a:pt x="504" y="534"/>
                    </a:moveTo>
                    <a:lnTo>
                      <a:pt x="500" y="534"/>
                    </a:lnTo>
                    <a:lnTo>
                      <a:pt x="500" y="530"/>
                    </a:lnTo>
                    <a:lnTo>
                      <a:pt x="504" y="530"/>
                    </a:lnTo>
                    <a:lnTo>
                      <a:pt x="504" y="534"/>
                    </a:lnTo>
                    <a:lnTo>
                      <a:pt x="504" y="534"/>
                    </a:lnTo>
                    <a:lnTo>
                      <a:pt x="504" y="534"/>
                    </a:lnTo>
                    <a:close/>
                    <a:moveTo>
                      <a:pt x="492" y="556"/>
                    </a:moveTo>
                    <a:lnTo>
                      <a:pt x="492" y="552"/>
                    </a:lnTo>
                    <a:lnTo>
                      <a:pt x="496" y="552"/>
                    </a:lnTo>
                    <a:lnTo>
                      <a:pt x="496" y="556"/>
                    </a:lnTo>
                    <a:lnTo>
                      <a:pt x="492" y="556"/>
                    </a:lnTo>
                    <a:lnTo>
                      <a:pt x="492" y="556"/>
                    </a:lnTo>
                    <a:lnTo>
                      <a:pt x="492" y="556"/>
                    </a:lnTo>
                    <a:close/>
                    <a:moveTo>
                      <a:pt x="484" y="566"/>
                    </a:moveTo>
                    <a:lnTo>
                      <a:pt x="488" y="566"/>
                    </a:lnTo>
                    <a:lnTo>
                      <a:pt x="484" y="566"/>
                    </a:lnTo>
                    <a:lnTo>
                      <a:pt x="484" y="566"/>
                    </a:lnTo>
                    <a:lnTo>
                      <a:pt x="484" y="566"/>
                    </a:lnTo>
                    <a:close/>
                    <a:moveTo>
                      <a:pt x="484" y="566"/>
                    </a:moveTo>
                    <a:lnTo>
                      <a:pt x="480" y="566"/>
                    </a:lnTo>
                    <a:lnTo>
                      <a:pt x="484" y="566"/>
                    </a:lnTo>
                    <a:lnTo>
                      <a:pt x="484" y="566"/>
                    </a:lnTo>
                    <a:lnTo>
                      <a:pt x="484" y="566"/>
                    </a:lnTo>
                    <a:close/>
                    <a:moveTo>
                      <a:pt x="496" y="570"/>
                    </a:moveTo>
                    <a:lnTo>
                      <a:pt x="492" y="570"/>
                    </a:lnTo>
                    <a:lnTo>
                      <a:pt x="496" y="566"/>
                    </a:lnTo>
                    <a:lnTo>
                      <a:pt x="500" y="566"/>
                    </a:lnTo>
                    <a:lnTo>
                      <a:pt x="500" y="570"/>
                    </a:lnTo>
                    <a:lnTo>
                      <a:pt x="504" y="570"/>
                    </a:lnTo>
                    <a:lnTo>
                      <a:pt x="504" y="566"/>
                    </a:lnTo>
                    <a:lnTo>
                      <a:pt x="504" y="570"/>
                    </a:lnTo>
                    <a:lnTo>
                      <a:pt x="500" y="570"/>
                    </a:lnTo>
                    <a:lnTo>
                      <a:pt x="496" y="570"/>
                    </a:lnTo>
                    <a:lnTo>
                      <a:pt x="496" y="570"/>
                    </a:lnTo>
                    <a:lnTo>
                      <a:pt x="496" y="570"/>
                    </a:lnTo>
                    <a:close/>
                    <a:moveTo>
                      <a:pt x="488" y="574"/>
                    </a:moveTo>
                    <a:lnTo>
                      <a:pt x="484" y="570"/>
                    </a:lnTo>
                    <a:lnTo>
                      <a:pt x="480" y="570"/>
                    </a:lnTo>
                    <a:lnTo>
                      <a:pt x="484" y="570"/>
                    </a:lnTo>
                    <a:lnTo>
                      <a:pt x="488" y="570"/>
                    </a:lnTo>
                    <a:lnTo>
                      <a:pt x="488" y="566"/>
                    </a:lnTo>
                    <a:lnTo>
                      <a:pt x="488" y="570"/>
                    </a:lnTo>
                    <a:lnTo>
                      <a:pt x="488" y="574"/>
                    </a:lnTo>
                    <a:lnTo>
                      <a:pt x="488" y="574"/>
                    </a:lnTo>
                    <a:lnTo>
                      <a:pt x="488" y="574"/>
                    </a:lnTo>
                    <a:close/>
                    <a:moveTo>
                      <a:pt x="484" y="586"/>
                    </a:moveTo>
                    <a:lnTo>
                      <a:pt x="480" y="586"/>
                    </a:lnTo>
                    <a:lnTo>
                      <a:pt x="480" y="582"/>
                    </a:lnTo>
                    <a:lnTo>
                      <a:pt x="480" y="578"/>
                    </a:lnTo>
                    <a:lnTo>
                      <a:pt x="480" y="582"/>
                    </a:lnTo>
                    <a:lnTo>
                      <a:pt x="476" y="582"/>
                    </a:lnTo>
                    <a:lnTo>
                      <a:pt x="476" y="578"/>
                    </a:lnTo>
                    <a:lnTo>
                      <a:pt x="480" y="578"/>
                    </a:lnTo>
                    <a:lnTo>
                      <a:pt x="476" y="578"/>
                    </a:lnTo>
                    <a:lnTo>
                      <a:pt x="476" y="574"/>
                    </a:lnTo>
                    <a:lnTo>
                      <a:pt x="476" y="570"/>
                    </a:lnTo>
                    <a:lnTo>
                      <a:pt x="480" y="570"/>
                    </a:lnTo>
                    <a:lnTo>
                      <a:pt x="480" y="574"/>
                    </a:lnTo>
                    <a:lnTo>
                      <a:pt x="480" y="578"/>
                    </a:lnTo>
                    <a:lnTo>
                      <a:pt x="484" y="578"/>
                    </a:lnTo>
                    <a:lnTo>
                      <a:pt x="484" y="582"/>
                    </a:lnTo>
                    <a:lnTo>
                      <a:pt x="484" y="586"/>
                    </a:lnTo>
                    <a:lnTo>
                      <a:pt x="484" y="586"/>
                    </a:lnTo>
                    <a:lnTo>
                      <a:pt x="484" y="586"/>
                    </a:lnTo>
                    <a:close/>
                    <a:moveTo>
                      <a:pt x="484" y="582"/>
                    </a:moveTo>
                    <a:lnTo>
                      <a:pt x="484" y="574"/>
                    </a:lnTo>
                    <a:lnTo>
                      <a:pt x="480" y="574"/>
                    </a:lnTo>
                    <a:lnTo>
                      <a:pt x="484" y="574"/>
                    </a:lnTo>
                    <a:lnTo>
                      <a:pt x="488" y="574"/>
                    </a:lnTo>
                    <a:lnTo>
                      <a:pt x="488" y="578"/>
                    </a:lnTo>
                    <a:lnTo>
                      <a:pt x="484" y="582"/>
                    </a:lnTo>
                    <a:lnTo>
                      <a:pt x="484" y="582"/>
                    </a:lnTo>
                    <a:lnTo>
                      <a:pt x="484" y="582"/>
                    </a:lnTo>
                    <a:close/>
                    <a:moveTo>
                      <a:pt x="492" y="578"/>
                    </a:moveTo>
                    <a:lnTo>
                      <a:pt x="492" y="574"/>
                    </a:lnTo>
                    <a:lnTo>
                      <a:pt x="496" y="574"/>
                    </a:lnTo>
                    <a:lnTo>
                      <a:pt x="496" y="578"/>
                    </a:lnTo>
                    <a:lnTo>
                      <a:pt x="492" y="578"/>
                    </a:lnTo>
                    <a:lnTo>
                      <a:pt x="492" y="578"/>
                    </a:lnTo>
                    <a:lnTo>
                      <a:pt x="492" y="578"/>
                    </a:lnTo>
                    <a:close/>
                    <a:moveTo>
                      <a:pt x="492" y="586"/>
                    </a:moveTo>
                    <a:lnTo>
                      <a:pt x="488" y="586"/>
                    </a:lnTo>
                    <a:lnTo>
                      <a:pt x="484" y="586"/>
                    </a:lnTo>
                    <a:lnTo>
                      <a:pt x="484" y="582"/>
                    </a:lnTo>
                    <a:lnTo>
                      <a:pt x="488" y="582"/>
                    </a:lnTo>
                    <a:lnTo>
                      <a:pt x="488" y="578"/>
                    </a:lnTo>
                    <a:lnTo>
                      <a:pt x="488" y="582"/>
                    </a:lnTo>
                    <a:lnTo>
                      <a:pt x="488" y="578"/>
                    </a:lnTo>
                    <a:lnTo>
                      <a:pt x="488" y="574"/>
                    </a:lnTo>
                    <a:lnTo>
                      <a:pt x="492" y="574"/>
                    </a:lnTo>
                    <a:lnTo>
                      <a:pt x="492" y="578"/>
                    </a:lnTo>
                    <a:lnTo>
                      <a:pt x="492" y="582"/>
                    </a:lnTo>
                    <a:lnTo>
                      <a:pt x="492" y="586"/>
                    </a:lnTo>
                    <a:lnTo>
                      <a:pt x="492" y="582"/>
                    </a:lnTo>
                    <a:lnTo>
                      <a:pt x="492" y="586"/>
                    </a:lnTo>
                    <a:lnTo>
                      <a:pt x="492" y="586"/>
                    </a:lnTo>
                    <a:lnTo>
                      <a:pt x="492" y="586"/>
                    </a:lnTo>
                    <a:close/>
                    <a:moveTo>
                      <a:pt x="496" y="582"/>
                    </a:moveTo>
                    <a:lnTo>
                      <a:pt x="496" y="578"/>
                    </a:lnTo>
                    <a:lnTo>
                      <a:pt x="492" y="578"/>
                    </a:lnTo>
                    <a:lnTo>
                      <a:pt x="496" y="578"/>
                    </a:lnTo>
                    <a:lnTo>
                      <a:pt x="496" y="582"/>
                    </a:lnTo>
                    <a:lnTo>
                      <a:pt x="496" y="582"/>
                    </a:lnTo>
                    <a:lnTo>
                      <a:pt x="496" y="582"/>
                    </a:lnTo>
                    <a:close/>
                    <a:moveTo>
                      <a:pt x="500" y="582"/>
                    </a:moveTo>
                    <a:lnTo>
                      <a:pt x="496" y="582"/>
                    </a:lnTo>
                    <a:lnTo>
                      <a:pt x="496" y="578"/>
                    </a:lnTo>
                    <a:lnTo>
                      <a:pt x="500" y="578"/>
                    </a:lnTo>
                    <a:lnTo>
                      <a:pt x="500" y="582"/>
                    </a:lnTo>
                    <a:lnTo>
                      <a:pt x="500" y="582"/>
                    </a:lnTo>
                    <a:lnTo>
                      <a:pt x="500" y="582"/>
                    </a:lnTo>
                    <a:close/>
                    <a:moveTo>
                      <a:pt x="476" y="586"/>
                    </a:moveTo>
                    <a:lnTo>
                      <a:pt x="480" y="586"/>
                    </a:lnTo>
                    <a:lnTo>
                      <a:pt x="476" y="586"/>
                    </a:lnTo>
                    <a:lnTo>
                      <a:pt x="476" y="582"/>
                    </a:lnTo>
                    <a:lnTo>
                      <a:pt x="480" y="582"/>
                    </a:lnTo>
                    <a:lnTo>
                      <a:pt x="480" y="586"/>
                    </a:lnTo>
                    <a:lnTo>
                      <a:pt x="476" y="586"/>
                    </a:lnTo>
                    <a:lnTo>
                      <a:pt x="476" y="586"/>
                    </a:lnTo>
                    <a:lnTo>
                      <a:pt x="476" y="586"/>
                    </a:lnTo>
                    <a:close/>
                    <a:moveTo>
                      <a:pt x="492" y="604"/>
                    </a:moveTo>
                    <a:lnTo>
                      <a:pt x="492" y="608"/>
                    </a:lnTo>
                    <a:lnTo>
                      <a:pt x="492" y="604"/>
                    </a:lnTo>
                    <a:lnTo>
                      <a:pt x="496" y="604"/>
                    </a:lnTo>
                    <a:lnTo>
                      <a:pt x="496" y="608"/>
                    </a:lnTo>
                    <a:lnTo>
                      <a:pt x="492" y="612"/>
                    </a:lnTo>
                    <a:lnTo>
                      <a:pt x="492" y="616"/>
                    </a:lnTo>
                    <a:lnTo>
                      <a:pt x="488" y="616"/>
                    </a:lnTo>
                    <a:lnTo>
                      <a:pt x="488" y="612"/>
                    </a:lnTo>
                    <a:lnTo>
                      <a:pt x="492" y="612"/>
                    </a:lnTo>
                    <a:lnTo>
                      <a:pt x="488" y="612"/>
                    </a:lnTo>
                    <a:lnTo>
                      <a:pt x="488" y="608"/>
                    </a:lnTo>
                    <a:lnTo>
                      <a:pt x="488" y="604"/>
                    </a:lnTo>
                    <a:lnTo>
                      <a:pt x="488" y="600"/>
                    </a:lnTo>
                    <a:lnTo>
                      <a:pt x="492" y="600"/>
                    </a:lnTo>
                    <a:lnTo>
                      <a:pt x="488" y="600"/>
                    </a:lnTo>
                    <a:lnTo>
                      <a:pt x="488" y="604"/>
                    </a:lnTo>
                    <a:lnTo>
                      <a:pt x="488" y="600"/>
                    </a:lnTo>
                    <a:lnTo>
                      <a:pt x="484" y="604"/>
                    </a:lnTo>
                    <a:lnTo>
                      <a:pt x="488" y="604"/>
                    </a:lnTo>
                    <a:lnTo>
                      <a:pt x="484" y="608"/>
                    </a:lnTo>
                    <a:lnTo>
                      <a:pt x="484" y="612"/>
                    </a:lnTo>
                    <a:lnTo>
                      <a:pt x="484" y="608"/>
                    </a:lnTo>
                    <a:lnTo>
                      <a:pt x="480" y="604"/>
                    </a:lnTo>
                    <a:lnTo>
                      <a:pt x="480" y="600"/>
                    </a:lnTo>
                    <a:lnTo>
                      <a:pt x="480" y="596"/>
                    </a:lnTo>
                    <a:lnTo>
                      <a:pt x="480" y="600"/>
                    </a:lnTo>
                    <a:lnTo>
                      <a:pt x="484" y="600"/>
                    </a:lnTo>
                    <a:lnTo>
                      <a:pt x="484" y="604"/>
                    </a:lnTo>
                    <a:lnTo>
                      <a:pt x="484" y="600"/>
                    </a:lnTo>
                    <a:lnTo>
                      <a:pt x="480" y="600"/>
                    </a:lnTo>
                    <a:lnTo>
                      <a:pt x="480" y="596"/>
                    </a:lnTo>
                    <a:lnTo>
                      <a:pt x="484" y="600"/>
                    </a:lnTo>
                    <a:lnTo>
                      <a:pt x="484" y="596"/>
                    </a:lnTo>
                    <a:lnTo>
                      <a:pt x="488" y="600"/>
                    </a:lnTo>
                    <a:lnTo>
                      <a:pt x="488" y="596"/>
                    </a:lnTo>
                    <a:lnTo>
                      <a:pt x="488" y="594"/>
                    </a:lnTo>
                    <a:lnTo>
                      <a:pt x="484" y="590"/>
                    </a:lnTo>
                    <a:lnTo>
                      <a:pt x="484" y="586"/>
                    </a:lnTo>
                    <a:lnTo>
                      <a:pt x="488" y="586"/>
                    </a:lnTo>
                    <a:lnTo>
                      <a:pt x="492" y="586"/>
                    </a:lnTo>
                    <a:lnTo>
                      <a:pt x="492" y="590"/>
                    </a:lnTo>
                    <a:lnTo>
                      <a:pt x="492" y="594"/>
                    </a:lnTo>
                    <a:lnTo>
                      <a:pt x="492" y="596"/>
                    </a:lnTo>
                    <a:lnTo>
                      <a:pt x="496" y="596"/>
                    </a:lnTo>
                    <a:lnTo>
                      <a:pt x="492" y="600"/>
                    </a:lnTo>
                    <a:lnTo>
                      <a:pt x="492" y="604"/>
                    </a:lnTo>
                    <a:lnTo>
                      <a:pt x="492" y="604"/>
                    </a:lnTo>
                    <a:lnTo>
                      <a:pt x="492" y="604"/>
                    </a:lnTo>
                    <a:close/>
                    <a:moveTo>
                      <a:pt x="484" y="594"/>
                    </a:moveTo>
                    <a:lnTo>
                      <a:pt x="480" y="590"/>
                    </a:lnTo>
                    <a:lnTo>
                      <a:pt x="484" y="590"/>
                    </a:lnTo>
                    <a:lnTo>
                      <a:pt x="484" y="594"/>
                    </a:lnTo>
                    <a:lnTo>
                      <a:pt x="484" y="594"/>
                    </a:lnTo>
                    <a:lnTo>
                      <a:pt x="484" y="594"/>
                    </a:lnTo>
                    <a:close/>
                    <a:moveTo>
                      <a:pt x="480" y="594"/>
                    </a:moveTo>
                    <a:lnTo>
                      <a:pt x="480" y="590"/>
                    </a:lnTo>
                    <a:lnTo>
                      <a:pt x="480" y="594"/>
                    </a:lnTo>
                    <a:lnTo>
                      <a:pt x="476" y="594"/>
                    </a:lnTo>
                    <a:lnTo>
                      <a:pt x="476" y="590"/>
                    </a:lnTo>
                    <a:lnTo>
                      <a:pt x="480" y="590"/>
                    </a:lnTo>
                    <a:lnTo>
                      <a:pt x="484" y="594"/>
                    </a:lnTo>
                    <a:lnTo>
                      <a:pt x="480" y="594"/>
                    </a:lnTo>
                    <a:lnTo>
                      <a:pt x="480" y="594"/>
                    </a:lnTo>
                    <a:lnTo>
                      <a:pt x="480" y="594"/>
                    </a:lnTo>
                    <a:close/>
                    <a:moveTo>
                      <a:pt x="488" y="596"/>
                    </a:moveTo>
                    <a:lnTo>
                      <a:pt x="484" y="596"/>
                    </a:lnTo>
                    <a:lnTo>
                      <a:pt x="480" y="596"/>
                    </a:lnTo>
                    <a:lnTo>
                      <a:pt x="480" y="594"/>
                    </a:lnTo>
                    <a:lnTo>
                      <a:pt x="484" y="594"/>
                    </a:lnTo>
                    <a:lnTo>
                      <a:pt x="488" y="594"/>
                    </a:lnTo>
                    <a:lnTo>
                      <a:pt x="488" y="596"/>
                    </a:lnTo>
                    <a:lnTo>
                      <a:pt x="488" y="596"/>
                    </a:lnTo>
                    <a:lnTo>
                      <a:pt x="488" y="596"/>
                    </a:lnTo>
                    <a:close/>
                    <a:moveTo>
                      <a:pt x="496" y="604"/>
                    </a:moveTo>
                    <a:lnTo>
                      <a:pt x="492" y="600"/>
                    </a:lnTo>
                    <a:lnTo>
                      <a:pt x="496" y="600"/>
                    </a:lnTo>
                    <a:lnTo>
                      <a:pt x="496" y="604"/>
                    </a:lnTo>
                    <a:lnTo>
                      <a:pt x="496" y="604"/>
                    </a:lnTo>
                    <a:lnTo>
                      <a:pt x="496" y="604"/>
                    </a:lnTo>
                    <a:close/>
                    <a:moveTo>
                      <a:pt x="484" y="612"/>
                    </a:moveTo>
                    <a:lnTo>
                      <a:pt x="480" y="608"/>
                    </a:lnTo>
                    <a:lnTo>
                      <a:pt x="480" y="612"/>
                    </a:lnTo>
                    <a:lnTo>
                      <a:pt x="480" y="608"/>
                    </a:lnTo>
                    <a:lnTo>
                      <a:pt x="476" y="608"/>
                    </a:lnTo>
                    <a:lnTo>
                      <a:pt x="476" y="604"/>
                    </a:lnTo>
                    <a:lnTo>
                      <a:pt x="480" y="604"/>
                    </a:lnTo>
                    <a:lnTo>
                      <a:pt x="484" y="608"/>
                    </a:lnTo>
                    <a:lnTo>
                      <a:pt x="484" y="612"/>
                    </a:lnTo>
                    <a:lnTo>
                      <a:pt x="484" y="612"/>
                    </a:lnTo>
                    <a:lnTo>
                      <a:pt x="484" y="612"/>
                    </a:lnTo>
                    <a:close/>
                    <a:moveTo>
                      <a:pt x="484" y="620"/>
                    </a:moveTo>
                    <a:lnTo>
                      <a:pt x="484" y="624"/>
                    </a:lnTo>
                    <a:lnTo>
                      <a:pt x="480" y="624"/>
                    </a:lnTo>
                    <a:lnTo>
                      <a:pt x="480" y="620"/>
                    </a:lnTo>
                    <a:lnTo>
                      <a:pt x="484" y="620"/>
                    </a:lnTo>
                    <a:lnTo>
                      <a:pt x="480" y="620"/>
                    </a:lnTo>
                    <a:lnTo>
                      <a:pt x="480" y="616"/>
                    </a:lnTo>
                    <a:lnTo>
                      <a:pt x="480" y="620"/>
                    </a:lnTo>
                    <a:lnTo>
                      <a:pt x="484" y="620"/>
                    </a:lnTo>
                    <a:lnTo>
                      <a:pt x="484" y="616"/>
                    </a:lnTo>
                    <a:lnTo>
                      <a:pt x="480" y="616"/>
                    </a:lnTo>
                    <a:lnTo>
                      <a:pt x="480" y="612"/>
                    </a:lnTo>
                    <a:lnTo>
                      <a:pt x="484" y="612"/>
                    </a:lnTo>
                    <a:lnTo>
                      <a:pt x="484" y="616"/>
                    </a:lnTo>
                    <a:lnTo>
                      <a:pt x="488" y="616"/>
                    </a:lnTo>
                    <a:lnTo>
                      <a:pt x="484" y="620"/>
                    </a:lnTo>
                    <a:lnTo>
                      <a:pt x="484" y="620"/>
                    </a:lnTo>
                    <a:lnTo>
                      <a:pt x="484" y="620"/>
                    </a:lnTo>
                    <a:close/>
                    <a:moveTo>
                      <a:pt x="488" y="624"/>
                    </a:moveTo>
                    <a:lnTo>
                      <a:pt x="488" y="620"/>
                    </a:lnTo>
                    <a:lnTo>
                      <a:pt x="492" y="620"/>
                    </a:lnTo>
                    <a:lnTo>
                      <a:pt x="492" y="624"/>
                    </a:lnTo>
                    <a:lnTo>
                      <a:pt x="488" y="624"/>
                    </a:lnTo>
                    <a:lnTo>
                      <a:pt x="488" y="624"/>
                    </a:lnTo>
                    <a:lnTo>
                      <a:pt x="488" y="624"/>
                    </a:lnTo>
                    <a:close/>
                    <a:moveTo>
                      <a:pt x="496" y="630"/>
                    </a:moveTo>
                    <a:lnTo>
                      <a:pt x="492" y="626"/>
                    </a:lnTo>
                    <a:lnTo>
                      <a:pt x="492" y="624"/>
                    </a:lnTo>
                    <a:lnTo>
                      <a:pt x="496" y="624"/>
                    </a:lnTo>
                    <a:lnTo>
                      <a:pt x="492" y="624"/>
                    </a:lnTo>
                    <a:lnTo>
                      <a:pt x="496" y="624"/>
                    </a:lnTo>
                    <a:lnTo>
                      <a:pt x="496" y="626"/>
                    </a:lnTo>
                    <a:lnTo>
                      <a:pt x="496" y="630"/>
                    </a:lnTo>
                    <a:lnTo>
                      <a:pt x="500" y="630"/>
                    </a:lnTo>
                    <a:lnTo>
                      <a:pt x="496" y="630"/>
                    </a:lnTo>
                    <a:lnTo>
                      <a:pt x="496" y="630"/>
                    </a:lnTo>
                    <a:lnTo>
                      <a:pt x="496" y="630"/>
                    </a:lnTo>
                    <a:close/>
                    <a:moveTo>
                      <a:pt x="480" y="630"/>
                    </a:moveTo>
                    <a:lnTo>
                      <a:pt x="476" y="626"/>
                    </a:lnTo>
                    <a:lnTo>
                      <a:pt x="480" y="626"/>
                    </a:lnTo>
                    <a:lnTo>
                      <a:pt x="480" y="624"/>
                    </a:lnTo>
                    <a:lnTo>
                      <a:pt x="484" y="624"/>
                    </a:lnTo>
                    <a:lnTo>
                      <a:pt x="484" y="626"/>
                    </a:lnTo>
                    <a:lnTo>
                      <a:pt x="480" y="626"/>
                    </a:lnTo>
                    <a:lnTo>
                      <a:pt x="480" y="630"/>
                    </a:lnTo>
                    <a:lnTo>
                      <a:pt x="480" y="630"/>
                    </a:lnTo>
                    <a:lnTo>
                      <a:pt x="480" y="630"/>
                    </a:lnTo>
                    <a:close/>
                    <a:moveTo>
                      <a:pt x="484" y="630"/>
                    </a:moveTo>
                    <a:lnTo>
                      <a:pt x="484" y="626"/>
                    </a:lnTo>
                    <a:lnTo>
                      <a:pt x="484" y="630"/>
                    </a:lnTo>
                    <a:lnTo>
                      <a:pt x="484" y="630"/>
                    </a:lnTo>
                    <a:lnTo>
                      <a:pt x="484" y="630"/>
                    </a:lnTo>
                    <a:close/>
                    <a:moveTo>
                      <a:pt x="492" y="630"/>
                    </a:moveTo>
                    <a:lnTo>
                      <a:pt x="488" y="630"/>
                    </a:lnTo>
                    <a:lnTo>
                      <a:pt x="488" y="626"/>
                    </a:lnTo>
                    <a:lnTo>
                      <a:pt x="492" y="630"/>
                    </a:lnTo>
                    <a:lnTo>
                      <a:pt x="492" y="630"/>
                    </a:lnTo>
                    <a:lnTo>
                      <a:pt x="492" y="630"/>
                    </a:lnTo>
                    <a:close/>
                    <a:moveTo>
                      <a:pt x="488" y="638"/>
                    </a:moveTo>
                    <a:lnTo>
                      <a:pt x="488" y="634"/>
                    </a:lnTo>
                    <a:lnTo>
                      <a:pt x="488" y="630"/>
                    </a:lnTo>
                    <a:lnTo>
                      <a:pt x="492" y="630"/>
                    </a:lnTo>
                    <a:lnTo>
                      <a:pt x="492" y="626"/>
                    </a:lnTo>
                    <a:lnTo>
                      <a:pt x="492" y="630"/>
                    </a:lnTo>
                    <a:lnTo>
                      <a:pt x="496" y="630"/>
                    </a:lnTo>
                    <a:lnTo>
                      <a:pt x="496" y="634"/>
                    </a:lnTo>
                    <a:lnTo>
                      <a:pt x="492" y="634"/>
                    </a:lnTo>
                    <a:lnTo>
                      <a:pt x="488" y="638"/>
                    </a:lnTo>
                    <a:lnTo>
                      <a:pt x="488" y="638"/>
                    </a:lnTo>
                    <a:lnTo>
                      <a:pt x="488" y="638"/>
                    </a:lnTo>
                    <a:close/>
                    <a:moveTo>
                      <a:pt x="496" y="638"/>
                    </a:moveTo>
                    <a:lnTo>
                      <a:pt x="496" y="634"/>
                    </a:lnTo>
                    <a:lnTo>
                      <a:pt x="496" y="630"/>
                    </a:lnTo>
                    <a:lnTo>
                      <a:pt x="496" y="634"/>
                    </a:lnTo>
                    <a:lnTo>
                      <a:pt x="496" y="638"/>
                    </a:lnTo>
                    <a:lnTo>
                      <a:pt x="496" y="638"/>
                    </a:lnTo>
                    <a:lnTo>
                      <a:pt x="496" y="638"/>
                    </a:lnTo>
                    <a:close/>
                    <a:moveTo>
                      <a:pt x="496" y="638"/>
                    </a:moveTo>
                    <a:lnTo>
                      <a:pt x="492" y="638"/>
                    </a:lnTo>
                    <a:lnTo>
                      <a:pt x="492" y="634"/>
                    </a:lnTo>
                    <a:lnTo>
                      <a:pt x="496" y="638"/>
                    </a:lnTo>
                    <a:lnTo>
                      <a:pt x="496" y="638"/>
                    </a:lnTo>
                    <a:lnTo>
                      <a:pt x="496" y="638"/>
                    </a:lnTo>
                    <a:close/>
                    <a:moveTo>
                      <a:pt x="484" y="646"/>
                    </a:moveTo>
                    <a:lnTo>
                      <a:pt x="484" y="642"/>
                    </a:lnTo>
                    <a:lnTo>
                      <a:pt x="488" y="642"/>
                    </a:lnTo>
                    <a:lnTo>
                      <a:pt x="488" y="638"/>
                    </a:lnTo>
                    <a:lnTo>
                      <a:pt x="492" y="638"/>
                    </a:lnTo>
                    <a:lnTo>
                      <a:pt x="492" y="642"/>
                    </a:lnTo>
                    <a:lnTo>
                      <a:pt x="488" y="642"/>
                    </a:lnTo>
                    <a:lnTo>
                      <a:pt x="484" y="646"/>
                    </a:lnTo>
                    <a:lnTo>
                      <a:pt x="484" y="646"/>
                    </a:lnTo>
                    <a:lnTo>
                      <a:pt x="484" y="646"/>
                    </a:lnTo>
                    <a:close/>
                    <a:moveTo>
                      <a:pt x="500" y="642"/>
                    </a:moveTo>
                    <a:lnTo>
                      <a:pt x="500" y="638"/>
                    </a:lnTo>
                    <a:lnTo>
                      <a:pt x="500" y="642"/>
                    </a:lnTo>
                    <a:lnTo>
                      <a:pt x="500" y="642"/>
                    </a:lnTo>
                    <a:lnTo>
                      <a:pt x="500" y="642"/>
                    </a:lnTo>
                    <a:close/>
                    <a:moveTo>
                      <a:pt x="504" y="642"/>
                    </a:moveTo>
                    <a:lnTo>
                      <a:pt x="504" y="638"/>
                    </a:lnTo>
                    <a:lnTo>
                      <a:pt x="504" y="642"/>
                    </a:lnTo>
                    <a:lnTo>
                      <a:pt x="504" y="642"/>
                    </a:lnTo>
                    <a:lnTo>
                      <a:pt x="504" y="642"/>
                    </a:lnTo>
                    <a:close/>
                    <a:moveTo>
                      <a:pt x="480" y="646"/>
                    </a:moveTo>
                    <a:lnTo>
                      <a:pt x="484" y="646"/>
                    </a:lnTo>
                    <a:lnTo>
                      <a:pt x="484" y="642"/>
                    </a:lnTo>
                    <a:lnTo>
                      <a:pt x="484" y="638"/>
                    </a:lnTo>
                    <a:lnTo>
                      <a:pt x="484" y="642"/>
                    </a:lnTo>
                    <a:lnTo>
                      <a:pt x="484" y="646"/>
                    </a:lnTo>
                    <a:lnTo>
                      <a:pt x="480" y="646"/>
                    </a:lnTo>
                    <a:lnTo>
                      <a:pt x="480" y="646"/>
                    </a:lnTo>
                    <a:lnTo>
                      <a:pt x="480" y="646"/>
                    </a:lnTo>
                    <a:close/>
                    <a:moveTo>
                      <a:pt x="500" y="650"/>
                    </a:moveTo>
                    <a:lnTo>
                      <a:pt x="496" y="650"/>
                    </a:lnTo>
                    <a:lnTo>
                      <a:pt x="500" y="650"/>
                    </a:lnTo>
                    <a:lnTo>
                      <a:pt x="500" y="646"/>
                    </a:lnTo>
                    <a:lnTo>
                      <a:pt x="500" y="650"/>
                    </a:lnTo>
                    <a:lnTo>
                      <a:pt x="500" y="650"/>
                    </a:lnTo>
                    <a:lnTo>
                      <a:pt x="500" y="650"/>
                    </a:lnTo>
                    <a:close/>
                    <a:moveTo>
                      <a:pt x="488" y="656"/>
                    </a:moveTo>
                    <a:lnTo>
                      <a:pt x="484" y="656"/>
                    </a:lnTo>
                    <a:lnTo>
                      <a:pt x="484" y="652"/>
                    </a:lnTo>
                    <a:lnTo>
                      <a:pt x="488" y="650"/>
                    </a:lnTo>
                    <a:lnTo>
                      <a:pt x="488" y="652"/>
                    </a:lnTo>
                    <a:lnTo>
                      <a:pt x="488" y="650"/>
                    </a:lnTo>
                    <a:lnTo>
                      <a:pt x="488" y="646"/>
                    </a:lnTo>
                    <a:lnTo>
                      <a:pt x="488" y="650"/>
                    </a:lnTo>
                    <a:lnTo>
                      <a:pt x="488" y="652"/>
                    </a:lnTo>
                    <a:lnTo>
                      <a:pt x="488" y="656"/>
                    </a:lnTo>
                    <a:lnTo>
                      <a:pt x="488" y="656"/>
                    </a:lnTo>
                    <a:lnTo>
                      <a:pt x="488" y="656"/>
                    </a:lnTo>
                    <a:close/>
                    <a:moveTo>
                      <a:pt x="504" y="650"/>
                    </a:moveTo>
                    <a:lnTo>
                      <a:pt x="500" y="650"/>
                    </a:lnTo>
                    <a:lnTo>
                      <a:pt x="504" y="650"/>
                    </a:lnTo>
                    <a:lnTo>
                      <a:pt x="504" y="650"/>
                    </a:lnTo>
                    <a:lnTo>
                      <a:pt x="504" y="650"/>
                    </a:lnTo>
                    <a:close/>
                    <a:moveTo>
                      <a:pt x="500" y="652"/>
                    </a:moveTo>
                    <a:lnTo>
                      <a:pt x="496" y="652"/>
                    </a:lnTo>
                    <a:lnTo>
                      <a:pt x="492" y="650"/>
                    </a:lnTo>
                    <a:lnTo>
                      <a:pt x="496" y="650"/>
                    </a:lnTo>
                    <a:lnTo>
                      <a:pt x="500" y="652"/>
                    </a:lnTo>
                    <a:lnTo>
                      <a:pt x="500" y="652"/>
                    </a:lnTo>
                    <a:lnTo>
                      <a:pt x="500" y="652"/>
                    </a:lnTo>
                    <a:close/>
                    <a:moveTo>
                      <a:pt x="484" y="652"/>
                    </a:moveTo>
                    <a:lnTo>
                      <a:pt x="484" y="650"/>
                    </a:lnTo>
                    <a:lnTo>
                      <a:pt x="488" y="650"/>
                    </a:lnTo>
                    <a:lnTo>
                      <a:pt x="484" y="650"/>
                    </a:lnTo>
                    <a:lnTo>
                      <a:pt x="484" y="652"/>
                    </a:lnTo>
                    <a:lnTo>
                      <a:pt x="484" y="652"/>
                    </a:lnTo>
                    <a:lnTo>
                      <a:pt x="484" y="652"/>
                    </a:lnTo>
                    <a:close/>
                    <a:moveTo>
                      <a:pt x="504" y="652"/>
                    </a:moveTo>
                    <a:lnTo>
                      <a:pt x="500" y="652"/>
                    </a:lnTo>
                    <a:lnTo>
                      <a:pt x="500" y="650"/>
                    </a:lnTo>
                    <a:lnTo>
                      <a:pt x="504" y="650"/>
                    </a:lnTo>
                    <a:lnTo>
                      <a:pt x="504" y="652"/>
                    </a:lnTo>
                    <a:lnTo>
                      <a:pt x="504" y="652"/>
                    </a:lnTo>
                    <a:lnTo>
                      <a:pt x="504" y="652"/>
                    </a:lnTo>
                    <a:close/>
                    <a:moveTo>
                      <a:pt x="488" y="656"/>
                    </a:moveTo>
                    <a:lnTo>
                      <a:pt x="488" y="652"/>
                    </a:lnTo>
                    <a:lnTo>
                      <a:pt x="492" y="652"/>
                    </a:lnTo>
                    <a:lnTo>
                      <a:pt x="488" y="656"/>
                    </a:lnTo>
                    <a:lnTo>
                      <a:pt x="488" y="656"/>
                    </a:lnTo>
                    <a:lnTo>
                      <a:pt x="488" y="656"/>
                    </a:lnTo>
                    <a:close/>
                    <a:moveTo>
                      <a:pt x="514" y="656"/>
                    </a:moveTo>
                    <a:lnTo>
                      <a:pt x="514" y="652"/>
                    </a:lnTo>
                    <a:lnTo>
                      <a:pt x="514" y="656"/>
                    </a:lnTo>
                    <a:lnTo>
                      <a:pt x="514" y="656"/>
                    </a:lnTo>
                    <a:lnTo>
                      <a:pt x="514" y="656"/>
                    </a:lnTo>
                    <a:close/>
                    <a:moveTo>
                      <a:pt x="504" y="660"/>
                    </a:moveTo>
                    <a:lnTo>
                      <a:pt x="504" y="656"/>
                    </a:lnTo>
                    <a:lnTo>
                      <a:pt x="500" y="656"/>
                    </a:lnTo>
                    <a:lnTo>
                      <a:pt x="500" y="652"/>
                    </a:lnTo>
                    <a:lnTo>
                      <a:pt x="504" y="656"/>
                    </a:lnTo>
                    <a:lnTo>
                      <a:pt x="504" y="660"/>
                    </a:lnTo>
                    <a:lnTo>
                      <a:pt x="504" y="660"/>
                    </a:lnTo>
                    <a:lnTo>
                      <a:pt x="504" y="660"/>
                    </a:lnTo>
                    <a:close/>
                    <a:moveTo>
                      <a:pt x="488" y="656"/>
                    </a:moveTo>
                    <a:lnTo>
                      <a:pt x="492" y="656"/>
                    </a:lnTo>
                    <a:lnTo>
                      <a:pt x="492" y="652"/>
                    </a:lnTo>
                    <a:lnTo>
                      <a:pt x="492" y="656"/>
                    </a:lnTo>
                    <a:lnTo>
                      <a:pt x="488" y="656"/>
                    </a:lnTo>
                    <a:lnTo>
                      <a:pt x="488" y="656"/>
                    </a:lnTo>
                    <a:lnTo>
                      <a:pt x="488" y="656"/>
                    </a:lnTo>
                    <a:close/>
                    <a:moveTo>
                      <a:pt x="500" y="664"/>
                    </a:moveTo>
                    <a:lnTo>
                      <a:pt x="496" y="664"/>
                    </a:lnTo>
                    <a:lnTo>
                      <a:pt x="496" y="660"/>
                    </a:lnTo>
                    <a:lnTo>
                      <a:pt x="500" y="660"/>
                    </a:lnTo>
                    <a:lnTo>
                      <a:pt x="496" y="660"/>
                    </a:lnTo>
                    <a:lnTo>
                      <a:pt x="496" y="656"/>
                    </a:lnTo>
                    <a:lnTo>
                      <a:pt x="500" y="660"/>
                    </a:lnTo>
                    <a:lnTo>
                      <a:pt x="500" y="664"/>
                    </a:lnTo>
                    <a:lnTo>
                      <a:pt x="500" y="664"/>
                    </a:lnTo>
                    <a:lnTo>
                      <a:pt x="500" y="664"/>
                    </a:lnTo>
                    <a:close/>
                    <a:moveTo>
                      <a:pt x="504" y="664"/>
                    </a:moveTo>
                    <a:lnTo>
                      <a:pt x="504" y="660"/>
                    </a:lnTo>
                    <a:lnTo>
                      <a:pt x="500" y="660"/>
                    </a:lnTo>
                    <a:lnTo>
                      <a:pt x="500" y="656"/>
                    </a:lnTo>
                    <a:lnTo>
                      <a:pt x="500" y="660"/>
                    </a:lnTo>
                    <a:lnTo>
                      <a:pt x="504" y="660"/>
                    </a:lnTo>
                    <a:lnTo>
                      <a:pt x="504" y="664"/>
                    </a:lnTo>
                    <a:lnTo>
                      <a:pt x="504" y="664"/>
                    </a:lnTo>
                    <a:lnTo>
                      <a:pt x="504" y="664"/>
                    </a:lnTo>
                    <a:close/>
                    <a:moveTo>
                      <a:pt x="488" y="660"/>
                    </a:moveTo>
                    <a:lnTo>
                      <a:pt x="492" y="660"/>
                    </a:lnTo>
                    <a:lnTo>
                      <a:pt x="488" y="660"/>
                    </a:lnTo>
                    <a:lnTo>
                      <a:pt x="488" y="660"/>
                    </a:lnTo>
                    <a:lnTo>
                      <a:pt x="488" y="660"/>
                    </a:lnTo>
                    <a:close/>
                    <a:moveTo>
                      <a:pt x="578" y="716"/>
                    </a:moveTo>
                    <a:lnTo>
                      <a:pt x="574" y="716"/>
                    </a:lnTo>
                    <a:lnTo>
                      <a:pt x="570" y="716"/>
                    </a:lnTo>
                    <a:lnTo>
                      <a:pt x="562" y="716"/>
                    </a:lnTo>
                    <a:lnTo>
                      <a:pt x="562" y="712"/>
                    </a:lnTo>
                    <a:lnTo>
                      <a:pt x="560" y="712"/>
                    </a:lnTo>
                    <a:lnTo>
                      <a:pt x="560" y="716"/>
                    </a:lnTo>
                    <a:lnTo>
                      <a:pt x="556" y="716"/>
                    </a:lnTo>
                    <a:lnTo>
                      <a:pt x="552" y="716"/>
                    </a:lnTo>
                    <a:lnTo>
                      <a:pt x="552" y="712"/>
                    </a:lnTo>
                    <a:lnTo>
                      <a:pt x="552" y="716"/>
                    </a:lnTo>
                    <a:lnTo>
                      <a:pt x="548" y="716"/>
                    </a:lnTo>
                    <a:lnTo>
                      <a:pt x="544" y="716"/>
                    </a:lnTo>
                    <a:lnTo>
                      <a:pt x="544" y="712"/>
                    </a:lnTo>
                    <a:lnTo>
                      <a:pt x="548" y="712"/>
                    </a:lnTo>
                    <a:lnTo>
                      <a:pt x="552" y="712"/>
                    </a:lnTo>
                    <a:lnTo>
                      <a:pt x="548" y="712"/>
                    </a:lnTo>
                    <a:lnTo>
                      <a:pt x="544" y="712"/>
                    </a:lnTo>
                    <a:lnTo>
                      <a:pt x="540" y="712"/>
                    </a:lnTo>
                    <a:lnTo>
                      <a:pt x="544" y="712"/>
                    </a:lnTo>
                    <a:lnTo>
                      <a:pt x="540" y="712"/>
                    </a:lnTo>
                    <a:lnTo>
                      <a:pt x="536" y="712"/>
                    </a:lnTo>
                    <a:lnTo>
                      <a:pt x="540" y="712"/>
                    </a:lnTo>
                    <a:lnTo>
                      <a:pt x="540" y="708"/>
                    </a:lnTo>
                    <a:lnTo>
                      <a:pt x="536" y="708"/>
                    </a:lnTo>
                    <a:lnTo>
                      <a:pt x="536" y="712"/>
                    </a:lnTo>
                    <a:lnTo>
                      <a:pt x="532" y="712"/>
                    </a:lnTo>
                    <a:lnTo>
                      <a:pt x="532" y="708"/>
                    </a:lnTo>
                    <a:lnTo>
                      <a:pt x="532" y="712"/>
                    </a:lnTo>
                    <a:lnTo>
                      <a:pt x="530" y="712"/>
                    </a:lnTo>
                    <a:lnTo>
                      <a:pt x="530" y="708"/>
                    </a:lnTo>
                    <a:lnTo>
                      <a:pt x="532" y="708"/>
                    </a:lnTo>
                    <a:lnTo>
                      <a:pt x="530" y="708"/>
                    </a:lnTo>
                    <a:lnTo>
                      <a:pt x="530" y="706"/>
                    </a:lnTo>
                    <a:lnTo>
                      <a:pt x="532" y="706"/>
                    </a:lnTo>
                    <a:lnTo>
                      <a:pt x="532" y="708"/>
                    </a:lnTo>
                    <a:lnTo>
                      <a:pt x="536" y="708"/>
                    </a:lnTo>
                    <a:lnTo>
                      <a:pt x="532" y="708"/>
                    </a:lnTo>
                    <a:lnTo>
                      <a:pt x="532" y="706"/>
                    </a:lnTo>
                    <a:lnTo>
                      <a:pt x="536" y="708"/>
                    </a:lnTo>
                    <a:lnTo>
                      <a:pt x="536" y="706"/>
                    </a:lnTo>
                    <a:lnTo>
                      <a:pt x="540" y="706"/>
                    </a:lnTo>
                    <a:lnTo>
                      <a:pt x="544" y="708"/>
                    </a:lnTo>
                    <a:lnTo>
                      <a:pt x="544" y="706"/>
                    </a:lnTo>
                    <a:lnTo>
                      <a:pt x="548" y="706"/>
                    </a:lnTo>
                    <a:lnTo>
                      <a:pt x="548" y="708"/>
                    </a:lnTo>
                    <a:lnTo>
                      <a:pt x="548" y="706"/>
                    </a:lnTo>
                    <a:lnTo>
                      <a:pt x="552" y="708"/>
                    </a:lnTo>
                    <a:lnTo>
                      <a:pt x="556" y="708"/>
                    </a:lnTo>
                    <a:lnTo>
                      <a:pt x="552" y="708"/>
                    </a:lnTo>
                    <a:lnTo>
                      <a:pt x="552" y="706"/>
                    </a:lnTo>
                    <a:lnTo>
                      <a:pt x="548" y="706"/>
                    </a:lnTo>
                    <a:lnTo>
                      <a:pt x="544" y="706"/>
                    </a:lnTo>
                    <a:lnTo>
                      <a:pt x="544" y="702"/>
                    </a:lnTo>
                    <a:lnTo>
                      <a:pt x="548" y="702"/>
                    </a:lnTo>
                    <a:lnTo>
                      <a:pt x="552" y="706"/>
                    </a:lnTo>
                    <a:lnTo>
                      <a:pt x="556" y="706"/>
                    </a:lnTo>
                    <a:lnTo>
                      <a:pt x="556" y="702"/>
                    </a:lnTo>
                    <a:lnTo>
                      <a:pt x="556" y="706"/>
                    </a:lnTo>
                    <a:lnTo>
                      <a:pt x="560" y="706"/>
                    </a:lnTo>
                    <a:lnTo>
                      <a:pt x="560" y="708"/>
                    </a:lnTo>
                    <a:lnTo>
                      <a:pt x="560" y="706"/>
                    </a:lnTo>
                    <a:lnTo>
                      <a:pt x="562" y="706"/>
                    </a:lnTo>
                    <a:lnTo>
                      <a:pt x="566" y="706"/>
                    </a:lnTo>
                    <a:lnTo>
                      <a:pt x="566" y="708"/>
                    </a:lnTo>
                    <a:lnTo>
                      <a:pt x="566" y="712"/>
                    </a:lnTo>
                    <a:lnTo>
                      <a:pt x="566" y="708"/>
                    </a:lnTo>
                    <a:lnTo>
                      <a:pt x="570" y="708"/>
                    </a:lnTo>
                    <a:lnTo>
                      <a:pt x="566" y="708"/>
                    </a:lnTo>
                    <a:lnTo>
                      <a:pt x="570" y="708"/>
                    </a:lnTo>
                    <a:lnTo>
                      <a:pt x="570" y="706"/>
                    </a:lnTo>
                    <a:lnTo>
                      <a:pt x="566" y="706"/>
                    </a:lnTo>
                    <a:lnTo>
                      <a:pt x="562" y="706"/>
                    </a:lnTo>
                    <a:lnTo>
                      <a:pt x="562" y="702"/>
                    </a:lnTo>
                    <a:lnTo>
                      <a:pt x="560" y="702"/>
                    </a:lnTo>
                    <a:lnTo>
                      <a:pt x="556" y="702"/>
                    </a:lnTo>
                    <a:lnTo>
                      <a:pt x="556" y="698"/>
                    </a:lnTo>
                    <a:lnTo>
                      <a:pt x="556" y="694"/>
                    </a:lnTo>
                    <a:lnTo>
                      <a:pt x="556" y="690"/>
                    </a:lnTo>
                    <a:lnTo>
                      <a:pt x="560" y="690"/>
                    </a:lnTo>
                    <a:lnTo>
                      <a:pt x="566" y="686"/>
                    </a:lnTo>
                    <a:lnTo>
                      <a:pt x="566" y="682"/>
                    </a:lnTo>
                    <a:lnTo>
                      <a:pt x="562" y="682"/>
                    </a:lnTo>
                    <a:lnTo>
                      <a:pt x="560" y="682"/>
                    </a:lnTo>
                    <a:lnTo>
                      <a:pt x="556" y="682"/>
                    </a:lnTo>
                    <a:lnTo>
                      <a:pt x="556" y="686"/>
                    </a:lnTo>
                    <a:lnTo>
                      <a:pt x="552" y="686"/>
                    </a:lnTo>
                    <a:lnTo>
                      <a:pt x="552" y="682"/>
                    </a:lnTo>
                    <a:lnTo>
                      <a:pt x="552" y="680"/>
                    </a:lnTo>
                    <a:lnTo>
                      <a:pt x="552" y="676"/>
                    </a:lnTo>
                    <a:lnTo>
                      <a:pt x="556" y="676"/>
                    </a:lnTo>
                    <a:lnTo>
                      <a:pt x="556" y="672"/>
                    </a:lnTo>
                    <a:lnTo>
                      <a:pt x="552" y="672"/>
                    </a:lnTo>
                    <a:lnTo>
                      <a:pt x="556" y="672"/>
                    </a:lnTo>
                    <a:lnTo>
                      <a:pt x="560" y="672"/>
                    </a:lnTo>
                    <a:lnTo>
                      <a:pt x="562" y="668"/>
                    </a:lnTo>
                    <a:lnTo>
                      <a:pt x="562" y="664"/>
                    </a:lnTo>
                    <a:lnTo>
                      <a:pt x="566" y="664"/>
                    </a:lnTo>
                    <a:lnTo>
                      <a:pt x="566" y="668"/>
                    </a:lnTo>
                    <a:lnTo>
                      <a:pt x="570" y="668"/>
                    </a:lnTo>
                    <a:lnTo>
                      <a:pt x="574" y="668"/>
                    </a:lnTo>
                    <a:lnTo>
                      <a:pt x="578" y="668"/>
                    </a:lnTo>
                    <a:lnTo>
                      <a:pt x="578" y="672"/>
                    </a:lnTo>
                    <a:lnTo>
                      <a:pt x="578" y="680"/>
                    </a:lnTo>
                    <a:lnTo>
                      <a:pt x="578" y="682"/>
                    </a:lnTo>
                    <a:lnTo>
                      <a:pt x="578" y="686"/>
                    </a:lnTo>
                    <a:lnTo>
                      <a:pt x="578" y="694"/>
                    </a:lnTo>
                    <a:lnTo>
                      <a:pt x="578" y="698"/>
                    </a:lnTo>
                    <a:lnTo>
                      <a:pt x="578" y="706"/>
                    </a:lnTo>
                    <a:lnTo>
                      <a:pt x="578" y="708"/>
                    </a:lnTo>
                    <a:lnTo>
                      <a:pt x="578" y="716"/>
                    </a:lnTo>
                    <a:lnTo>
                      <a:pt x="578" y="716"/>
                    </a:lnTo>
                    <a:lnTo>
                      <a:pt x="578" y="716"/>
                    </a:lnTo>
                    <a:close/>
                    <a:moveTo>
                      <a:pt x="510" y="682"/>
                    </a:moveTo>
                    <a:lnTo>
                      <a:pt x="514" y="682"/>
                    </a:lnTo>
                    <a:lnTo>
                      <a:pt x="510" y="682"/>
                    </a:lnTo>
                    <a:lnTo>
                      <a:pt x="506" y="682"/>
                    </a:lnTo>
                    <a:lnTo>
                      <a:pt x="504" y="680"/>
                    </a:lnTo>
                    <a:lnTo>
                      <a:pt x="500" y="680"/>
                    </a:lnTo>
                    <a:lnTo>
                      <a:pt x="496" y="680"/>
                    </a:lnTo>
                    <a:lnTo>
                      <a:pt x="496" y="676"/>
                    </a:lnTo>
                    <a:lnTo>
                      <a:pt x="492" y="676"/>
                    </a:lnTo>
                    <a:lnTo>
                      <a:pt x="492" y="672"/>
                    </a:lnTo>
                    <a:lnTo>
                      <a:pt x="488" y="672"/>
                    </a:lnTo>
                    <a:lnTo>
                      <a:pt x="492" y="672"/>
                    </a:lnTo>
                    <a:lnTo>
                      <a:pt x="496" y="672"/>
                    </a:lnTo>
                    <a:lnTo>
                      <a:pt x="496" y="676"/>
                    </a:lnTo>
                    <a:lnTo>
                      <a:pt x="500" y="676"/>
                    </a:lnTo>
                    <a:lnTo>
                      <a:pt x="504" y="676"/>
                    </a:lnTo>
                    <a:lnTo>
                      <a:pt x="504" y="680"/>
                    </a:lnTo>
                    <a:lnTo>
                      <a:pt x="506" y="680"/>
                    </a:lnTo>
                    <a:lnTo>
                      <a:pt x="506" y="682"/>
                    </a:lnTo>
                    <a:lnTo>
                      <a:pt x="506" y="680"/>
                    </a:lnTo>
                    <a:lnTo>
                      <a:pt x="510" y="682"/>
                    </a:lnTo>
                    <a:lnTo>
                      <a:pt x="510" y="682"/>
                    </a:lnTo>
                    <a:lnTo>
                      <a:pt x="510" y="682"/>
                    </a:lnTo>
                    <a:close/>
                    <a:moveTo>
                      <a:pt x="506" y="676"/>
                    </a:moveTo>
                    <a:lnTo>
                      <a:pt x="504" y="676"/>
                    </a:lnTo>
                    <a:lnTo>
                      <a:pt x="504" y="672"/>
                    </a:lnTo>
                    <a:lnTo>
                      <a:pt x="506" y="672"/>
                    </a:lnTo>
                    <a:lnTo>
                      <a:pt x="506" y="676"/>
                    </a:lnTo>
                    <a:lnTo>
                      <a:pt x="510" y="676"/>
                    </a:lnTo>
                    <a:lnTo>
                      <a:pt x="506" y="676"/>
                    </a:lnTo>
                    <a:lnTo>
                      <a:pt x="506" y="676"/>
                    </a:lnTo>
                    <a:lnTo>
                      <a:pt x="506" y="676"/>
                    </a:lnTo>
                    <a:close/>
                    <a:moveTo>
                      <a:pt x="500" y="682"/>
                    </a:moveTo>
                    <a:lnTo>
                      <a:pt x="496" y="682"/>
                    </a:lnTo>
                    <a:lnTo>
                      <a:pt x="500" y="682"/>
                    </a:lnTo>
                    <a:lnTo>
                      <a:pt x="500" y="682"/>
                    </a:lnTo>
                    <a:lnTo>
                      <a:pt x="500" y="682"/>
                    </a:lnTo>
                    <a:close/>
                    <a:moveTo>
                      <a:pt x="510" y="694"/>
                    </a:moveTo>
                    <a:lnTo>
                      <a:pt x="510" y="690"/>
                    </a:lnTo>
                    <a:lnTo>
                      <a:pt x="506" y="690"/>
                    </a:lnTo>
                    <a:lnTo>
                      <a:pt x="506" y="694"/>
                    </a:lnTo>
                    <a:lnTo>
                      <a:pt x="506" y="690"/>
                    </a:lnTo>
                    <a:lnTo>
                      <a:pt x="506" y="686"/>
                    </a:lnTo>
                    <a:lnTo>
                      <a:pt x="510" y="690"/>
                    </a:lnTo>
                    <a:lnTo>
                      <a:pt x="514" y="690"/>
                    </a:lnTo>
                    <a:lnTo>
                      <a:pt x="510" y="690"/>
                    </a:lnTo>
                    <a:lnTo>
                      <a:pt x="506" y="686"/>
                    </a:lnTo>
                    <a:lnTo>
                      <a:pt x="510" y="686"/>
                    </a:lnTo>
                    <a:lnTo>
                      <a:pt x="514" y="686"/>
                    </a:lnTo>
                    <a:lnTo>
                      <a:pt x="510" y="686"/>
                    </a:lnTo>
                    <a:lnTo>
                      <a:pt x="514" y="686"/>
                    </a:lnTo>
                    <a:lnTo>
                      <a:pt x="514" y="690"/>
                    </a:lnTo>
                    <a:lnTo>
                      <a:pt x="518" y="690"/>
                    </a:lnTo>
                    <a:lnTo>
                      <a:pt x="518" y="686"/>
                    </a:lnTo>
                    <a:lnTo>
                      <a:pt x="518" y="690"/>
                    </a:lnTo>
                    <a:lnTo>
                      <a:pt x="522" y="686"/>
                    </a:lnTo>
                    <a:lnTo>
                      <a:pt x="522" y="690"/>
                    </a:lnTo>
                    <a:lnTo>
                      <a:pt x="522" y="694"/>
                    </a:lnTo>
                    <a:lnTo>
                      <a:pt x="522" y="690"/>
                    </a:lnTo>
                    <a:lnTo>
                      <a:pt x="526" y="690"/>
                    </a:lnTo>
                    <a:lnTo>
                      <a:pt x="526" y="694"/>
                    </a:lnTo>
                    <a:lnTo>
                      <a:pt x="522" y="694"/>
                    </a:lnTo>
                    <a:lnTo>
                      <a:pt x="522" y="698"/>
                    </a:lnTo>
                    <a:lnTo>
                      <a:pt x="526" y="698"/>
                    </a:lnTo>
                    <a:lnTo>
                      <a:pt x="522" y="698"/>
                    </a:lnTo>
                    <a:lnTo>
                      <a:pt x="522" y="702"/>
                    </a:lnTo>
                    <a:lnTo>
                      <a:pt x="518" y="698"/>
                    </a:lnTo>
                    <a:lnTo>
                      <a:pt x="518" y="702"/>
                    </a:lnTo>
                    <a:lnTo>
                      <a:pt x="514" y="702"/>
                    </a:lnTo>
                    <a:lnTo>
                      <a:pt x="514" y="698"/>
                    </a:lnTo>
                    <a:lnTo>
                      <a:pt x="518" y="698"/>
                    </a:lnTo>
                    <a:lnTo>
                      <a:pt x="518" y="694"/>
                    </a:lnTo>
                    <a:lnTo>
                      <a:pt x="514" y="694"/>
                    </a:lnTo>
                    <a:lnTo>
                      <a:pt x="514" y="698"/>
                    </a:lnTo>
                    <a:lnTo>
                      <a:pt x="510" y="698"/>
                    </a:lnTo>
                    <a:lnTo>
                      <a:pt x="510" y="694"/>
                    </a:lnTo>
                    <a:lnTo>
                      <a:pt x="510" y="694"/>
                    </a:lnTo>
                    <a:lnTo>
                      <a:pt x="510" y="694"/>
                    </a:lnTo>
                    <a:close/>
                    <a:moveTo>
                      <a:pt x="504" y="690"/>
                    </a:moveTo>
                    <a:lnTo>
                      <a:pt x="504" y="686"/>
                    </a:lnTo>
                    <a:lnTo>
                      <a:pt x="504" y="690"/>
                    </a:lnTo>
                    <a:lnTo>
                      <a:pt x="504" y="690"/>
                    </a:lnTo>
                    <a:lnTo>
                      <a:pt x="504" y="690"/>
                    </a:lnTo>
                    <a:close/>
                    <a:moveTo>
                      <a:pt x="548" y="702"/>
                    </a:moveTo>
                    <a:lnTo>
                      <a:pt x="544" y="702"/>
                    </a:lnTo>
                    <a:lnTo>
                      <a:pt x="544" y="698"/>
                    </a:lnTo>
                    <a:lnTo>
                      <a:pt x="544" y="694"/>
                    </a:lnTo>
                    <a:lnTo>
                      <a:pt x="548" y="694"/>
                    </a:lnTo>
                    <a:lnTo>
                      <a:pt x="548" y="690"/>
                    </a:lnTo>
                    <a:lnTo>
                      <a:pt x="548" y="686"/>
                    </a:lnTo>
                    <a:lnTo>
                      <a:pt x="552" y="686"/>
                    </a:lnTo>
                    <a:lnTo>
                      <a:pt x="552" y="690"/>
                    </a:lnTo>
                    <a:lnTo>
                      <a:pt x="548" y="690"/>
                    </a:lnTo>
                    <a:lnTo>
                      <a:pt x="552" y="694"/>
                    </a:lnTo>
                    <a:lnTo>
                      <a:pt x="552" y="698"/>
                    </a:lnTo>
                    <a:lnTo>
                      <a:pt x="548" y="698"/>
                    </a:lnTo>
                    <a:lnTo>
                      <a:pt x="548" y="694"/>
                    </a:lnTo>
                    <a:lnTo>
                      <a:pt x="548" y="698"/>
                    </a:lnTo>
                    <a:lnTo>
                      <a:pt x="548" y="702"/>
                    </a:lnTo>
                    <a:lnTo>
                      <a:pt x="548" y="702"/>
                    </a:lnTo>
                    <a:lnTo>
                      <a:pt x="548" y="702"/>
                    </a:lnTo>
                    <a:close/>
                    <a:moveTo>
                      <a:pt x="532" y="698"/>
                    </a:moveTo>
                    <a:lnTo>
                      <a:pt x="532" y="702"/>
                    </a:lnTo>
                    <a:lnTo>
                      <a:pt x="530" y="702"/>
                    </a:lnTo>
                    <a:lnTo>
                      <a:pt x="530" y="698"/>
                    </a:lnTo>
                    <a:lnTo>
                      <a:pt x="530" y="702"/>
                    </a:lnTo>
                    <a:lnTo>
                      <a:pt x="532" y="702"/>
                    </a:lnTo>
                    <a:lnTo>
                      <a:pt x="530" y="706"/>
                    </a:lnTo>
                    <a:lnTo>
                      <a:pt x="530" y="702"/>
                    </a:lnTo>
                    <a:lnTo>
                      <a:pt x="526" y="702"/>
                    </a:lnTo>
                    <a:lnTo>
                      <a:pt x="526" y="698"/>
                    </a:lnTo>
                    <a:lnTo>
                      <a:pt x="530" y="698"/>
                    </a:lnTo>
                    <a:lnTo>
                      <a:pt x="530" y="694"/>
                    </a:lnTo>
                    <a:lnTo>
                      <a:pt x="532" y="694"/>
                    </a:lnTo>
                    <a:lnTo>
                      <a:pt x="532" y="698"/>
                    </a:lnTo>
                    <a:lnTo>
                      <a:pt x="532" y="698"/>
                    </a:lnTo>
                    <a:lnTo>
                      <a:pt x="532" y="698"/>
                    </a:lnTo>
                    <a:close/>
                    <a:moveTo>
                      <a:pt x="536" y="698"/>
                    </a:moveTo>
                    <a:lnTo>
                      <a:pt x="540" y="698"/>
                    </a:lnTo>
                    <a:lnTo>
                      <a:pt x="544" y="702"/>
                    </a:lnTo>
                    <a:lnTo>
                      <a:pt x="544" y="706"/>
                    </a:lnTo>
                    <a:lnTo>
                      <a:pt x="540" y="706"/>
                    </a:lnTo>
                    <a:lnTo>
                      <a:pt x="536" y="706"/>
                    </a:lnTo>
                    <a:lnTo>
                      <a:pt x="536" y="702"/>
                    </a:lnTo>
                    <a:lnTo>
                      <a:pt x="532" y="702"/>
                    </a:lnTo>
                    <a:lnTo>
                      <a:pt x="532" y="698"/>
                    </a:lnTo>
                    <a:lnTo>
                      <a:pt x="536" y="698"/>
                    </a:lnTo>
                    <a:lnTo>
                      <a:pt x="536" y="698"/>
                    </a:lnTo>
                    <a:lnTo>
                      <a:pt x="536" y="698"/>
                    </a:lnTo>
                    <a:close/>
                    <a:moveTo>
                      <a:pt x="510" y="702"/>
                    </a:moveTo>
                    <a:lnTo>
                      <a:pt x="506" y="698"/>
                    </a:lnTo>
                    <a:lnTo>
                      <a:pt x="510" y="698"/>
                    </a:lnTo>
                    <a:lnTo>
                      <a:pt x="510" y="702"/>
                    </a:lnTo>
                    <a:lnTo>
                      <a:pt x="510" y="702"/>
                    </a:lnTo>
                    <a:lnTo>
                      <a:pt x="510" y="702"/>
                    </a:lnTo>
                    <a:close/>
                    <a:moveTo>
                      <a:pt x="552" y="702"/>
                    </a:moveTo>
                    <a:lnTo>
                      <a:pt x="548" y="698"/>
                    </a:lnTo>
                    <a:lnTo>
                      <a:pt x="552" y="698"/>
                    </a:lnTo>
                    <a:lnTo>
                      <a:pt x="552" y="702"/>
                    </a:lnTo>
                    <a:lnTo>
                      <a:pt x="552" y="702"/>
                    </a:lnTo>
                    <a:lnTo>
                      <a:pt x="552" y="702"/>
                    </a:lnTo>
                    <a:close/>
                    <a:moveTo>
                      <a:pt x="526" y="698"/>
                    </a:moveTo>
                    <a:lnTo>
                      <a:pt x="526" y="702"/>
                    </a:lnTo>
                    <a:lnTo>
                      <a:pt x="522" y="702"/>
                    </a:lnTo>
                    <a:lnTo>
                      <a:pt x="522" y="698"/>
                    </a:lnTo>
                    <a:lnTo>
                      <a:pt x="526" y="698"/>
                    </a:lnTo>
                    <a:lnTo>
                      <a:pt x="526" y="698"/>
                    </a:lnTo>
                    <a:lnTo>
                      <a:pt x="526" y="698"/>
                    </a:lnTo>
                    <a:close/>
                    <a:moveTo>
                      <a:pt x="522" y="706"/>
                    </a:moveTo>
                    <a:lnTo>
                      <a:pt x="526" y="706"/>
                    </a:lnTo>
                    <a:lnTo>
                      <a:pt x="522" y="706"/>
                    </a:lnTo>
                    <a:lnTo>
                      <a:pt x="522" y="706"/>
                    </a:lnTo>
                    <a:lnTo>
                      <a:pt x="522" y="706"/>
                    </a:lnTo>
                    <a:close/>
                    <a:moveTo>
                      <a:pt x="540" y="716"/>
                    </a:moveTo>
                    <a:lnTo>
                      <a:pt x="536" y="716"/>
                    </a:lnTo>
                    <a:lnTo>
                      <a:pt x="540" y="716"/>
                    </a:lnTo>
                    <a:lnTo>
                      <a:pt x="544" y="716"/>
                    </a:lnTo>
                    <a:lnTo>
                      <a:pt x="540" y="716"/>
                    </a:lnTo>
                    <a:lnTo>
                      <a:pt x="540" y="716"/>
                    </a:lnTo>
                    <a:lnTo>
                      <a:pt x="540" y="716"/>
                    </a:lnTo>
                    <a:close/>
                    <a:moveTo>
                      <a:pt x="552" y="716"/>
                    </a:moveTo>
                    <a:lnTo>
                      <a:pt x="548" y="716"/>
                    </a:lnTo>
                    <a:lnTo>
                      <a:pt x="552" y="716"/>
                    </a:lnTo>
                    <a:lnTo>
                      <a:pt x="552" y="716"/>
                    </a:lnTo>
                    <a:lnTo>
                      <a:pt x="552" y="716"/>
                    </a:lnTo>
                    <a:close/>
                    <a:moveTo>
                      <a:pt x="560" y="720"/>
                    </a:moveTo>
                    <a:lnTo>
                      <a:pt x="560" y="716"/>
                    </a:lnTo>
                    <a:lnTo>
                      <a:pt x="562" y="716"/>
                    </a:lnTo>
                    <a:lnTo>
                      <a:pt x="566" y="716"/>
                    </a:lnTo>
                    <a:lnTo>
                      <a:pt x="570" y="720"/>
                    </a:lnTo>
                    <a:lnTo>
                      <a:pt x="566" y="720"/>
                    </a:lnTo>
                    <a:lnTo>
                      <a:pt x="562" y="720"/>
                    </a:lnTo>
                    <a:lnTo>
                      <a:pt x="560" y="720"/>
                    </a:lnTo>
                    <a:lnTo>
                      <a:pt x="560" y="720"/>
                    </a:lnTo>
                    <a:lnTo>
                      <a:pt x="560" y="720"/>
                    </a:lnTo>
                    <a:close/>
                    <a:moveTo>
                      <a:pt x="552" y="716"/>
                    </a:moveTo>
                    <a:lnTo>
                      <a:pt x="548" y="716"/>
                    </a:lnTo>
                    <a:lnTo>
                      <a:pt x="548" y="720"/>
                    </a:lnTo>
                    <a:lnTo>
                      <a:pt x="552" y="720"/>
                    </a:lnTo>
                    <a:lnTo>
                      <a:pt x="552" y="724"/>
                    </a:lnTo>
                    <a:lnTo>
                      <a:pt x="552" y="720"/>
                    </a:lnTo>
                    <a:lnTo>
                      <a:pt x="552" y="724"/>
                    </a:lnTo>
                    <a:lnTo>
                      <a:pt x="548" y="724"/>
                    </a:lnTo>
                    <a:lnTo>
                      <a:pt x="548" y="720"/>
                    </a:lnTo>
                    <a:lnTo>
                      <a:pt x="548" y="724"/>
                    </a:lnTo>
                    <a:lnTo>
                      <a:pt x="548" y="720"/>
                    </a:lnTo>
                    <a:lnTo>
                      <a:pt x="544" y="720"/>
                    </a:lnTo>
                    <a:lnTo>
                      <a:pt x="544" y="716"/>
                    </a:lnTo>
                    <a:lnTo>
                      <a:pt x="548" y="720"/>
                    </a:lnTo>
                    <a:lnTo>
                      <a:pt x="548" y="716"/>
                    </a:lnTo>
                    <a:lnTo>
                      <a:pt x="552" y="716"/>
                    </a:lnTo>
                    <a:lnTo>
                      <a:pt x="552" y="716"/>
                    </a:lnTo>
                    <a:lnTo>
                      <a:pt x="552" y="716"/>
                    </a:lnTo>
                    <a:close/>
                    <a:moveTo>
                      <a:pt x="586" y="716"/>
                    </a:moveTo>
                    <a:lnTo>
                      <a:pt x="590" y="716"/>
                    </a:lnTo>
                    <a:lnTo>
                      <a:pt x="592" y="716"/>
                    </a:lnTo>
                    <a:lnTo>
                      <a:pt x="596" y="716"/>
                    </a:lnTo>
                    <a:lnTo>
                      <a:pt x="596" y="720"/>
                    </a:lnTo>
                    <a:lnTo>
                      <a:pt x="600" y="720"/>
                    </a:lnTo>
                    <a:lnTo>
                      <a:pt x="600" y="724"/>
                    </a:lnTo>
                    <a:lnTo>
                      <a:pt x="596" y="724"/>
                    </a:lnTo>
                    <a:lnTo>
                      <a:pt x="596" y="728"/>
                    </a:lnTo>
                    <a:lnTo>
                      <a:pt x="592" y="724"/>
                    </a:lnTo>
                    <a:lnTo>
                      <a:pt x="590" y="724"/>
                    </a:lnTo>
                    <a:lnTo>
                      <a:pt x="586" y="724"/>
                    </a:lnTo>
                    <a:lnTo>
                      <a:pt x="590" y="724"/>
                    </a:lnTo>
                    <a:lnTo>
                      <a:pt x="586" y="724"/>
                    </a:lnTo>
                    <a:lnTo>
                      <a:pt x="582" y="724"/>
                    </a:lnTo>
                    <a:lnTo>
                      <a:pt x="582" y="720"/>
                    </a:lnTo>
                    <a:lnTo>
                      <a:pt x="582" y="716"/>
                    </a:lnTo>
                    <a:lnTo>
                      <a:pt x="586" y="716"/>
                    </a:lnTo>
                    <a:lnTo>
                      <a:pt x="586" y="716"/>
                    </a:lnTo>
                    <a:lnTo>
                      <a:pt x="586" y="716"/>
                    </a:lnTo>
                    <a:close/>
                    <a:moveTo>
                      <a:pt x="556" y="720"/>
                    </a:moveTo>
                    <a:lnTo>
                      <a:pt x="556" y="716"/>
                    </a:lnTo>
                    <a:lnTo>
                      <a:pt x="556" y="720"/>
                    </a:lnTo>
                    <a:lnTo>
                      <a:pt x="556" y="720"/>
                    </a:lnTo>
                    <a:lnTo>
                      <a:pt x="556" y="720"/>
                    </a:lnTo>
                    <a:close/>
                    <a:moveTo>
                      <a:pt x="586" y="736"/>
                    </a:moveTo>
                    <a:lnTo>
                      <a:pt x="582" y="736"/>
                    </a:lnTo>
                    <a:lnTo>
                      <a:pt x="582" y="732"/>
                    </a:lnTo>
                    <a:lnTo>
                      <a:pt x="578" y="732"/>
                    </a:lnTo>
                    <a:lnTo>
                      <a:pt x="578" y="728"/>
                    </a:lnTo>
                    <a:lnTo>
                      <a:pt x="574" y="728"/>
                    </a:lnTo>
                    <a:lnTo>
                      <a:pt x="574" y="732"/>
                    </a:lnTo>
                    <a:lnTo>
                      <a:pt x="570" y="728"/>
                    </a:lnTo>
                    <a:lnTo>
                      <a:pt x="574" y="728"/>
                    </a:lnTo>
                    <a:lnTo>
                      <a:pt x="570" y="728"/>
                    </a:lnTo>
                    <a:lnTo>
                      <a:pt x="574" y="724"/>
                    </a:lnTo>
                    <a:lnTo>
                      <a:pt x="570" y="724"/>
                    </a:lnTo>
                    <a:lnTo>
                      <a:pt x="566" y="724"/>
                    </a:lnTo>
                    <a:lnTo>
                      <a:pt x="566" y="728"/>
                    </a:lnTo>
                    <a:lnTo>
                      <a:pt x="570" y="728"/>
                    </a:lnTo>
                    <a:lnTo>
                      <a:pt x="570" y="732"/>
                    </a:lnTo>
                    <a:lnTo>
                      <a:pt x="566" y="732"/>
                    </a:lnTo>
                    <a:lnTo>
                      <a:pt x="562" y="728"/>
                    </a:lnTo>
                    <a:lnTo>
                      <a:pt x="566" y="728"/>
                    </a:lnTo>
                    <a:lnTo>
                      <a:pt x="562" y="728"/>
                    </a:lnTo>
                    <a:lnTo>
                      <a:pt x="560" y="728"/>
                    </a:lnTo>
                    <a:lnTo>
                      <a:pt x="562" y="724"/>
                    </a:lnTo>
                    <a:lnTo>
                      <a:pt x="560" y="724"/>
                    </a:lnTo>
                    <a:lnTo>
                      <a:pt x="556" y="724"/>
                    </a:lnTo>
                    <a:lnTo>
                      <a:pt x="560" y="720"/>
                    </a:lnTo>
                    <a:lnTo>
                      <a:pt x="562" y="720"/>
                    </a:lnTo>
                    <a:lnTo>
                      <a:pt x="566" y="720"/>
                    </a:lnTo>
                    <a:lnTo>
                      <a:pt x="570" y="720"/>
                    </a:lnTo>
                    <a:lnTo>
                      <a:pt x="574" y="720"/>
                    </a:lnTo>
                    <a:lnTo>
                      <a:pt x="574" y="716"/>
                    </a:lnTo>
                    <a:lnTo>
                      <a:pt x="578" y="716"/>
                    </a:lnTo>
                    <a:lnTo>
                      <a:pt x="582" y="720"/>
                    </a:lnTo>
                    <a:lnTo>
                      <a:pt x="578" y="724"/>
                    </a:lnTo>
                    <a:lnTo>
                      <a:pt x="574" y="724"/>
                    </a:lnTo>
                    <a:lnTo>
                      <a:pt x="574" y="720"/>
                    </a:lnTo>
                    <a:lnTo>
                      <a:pt x="570" y="720"/>
                    </a:lnTo>
                    <a:lnTo>
                      <a:pt x="574" y="724"/>
                    </a:lnTo>
                    <a:lnTo>
                      <a:pt x="578" y="724"/>
                    </a:lnTo>
                    <a:lnTo>
                      <a:pt x="582" y="724"/>
                    </a:lnTo>
                    <a:lnTo>
                      <a:pt x="578" y="728"/>
                    </a:lnTo>
                    <a:lnTo>
                      <a:pt x="578" y="724"/>
                    </a:lnTo>
                    <a:lnTo>
                      <a:pt x="574" y="724"/>
                    </a:lnTo>
                    <a:lnTo>
                      <a:pt x="578" y="728"/>
                    </a:lnTo>
                    <a:lnTo>
                      <a:pt x="582" y="728"/>
                    </a:lnTo>
                    <a:lnTo>
                      <a:pt x="582" y="732"/>
                    </a:lnTo>
                    <a:lnTo>
                      <a:pt x="586" y="728"/>
                    </a:lnTo>
                    <a:lnTo>
                      <a:pt x="586" y="732"/>
                    </a:lnTo>
                    <a:lnTo>
                      <a:pt x="586" y="736"/>
                    </a:lnTo>
                    <a:lnTo>
                      <a:pt x="586" y="736"/>
                    </a:lnTo>
                    <a:lnTo>
                      <a:pt x="586" y="736"/>
                    </a:lnTo>
                    <a:close/>
                    <a:moveTo>
                      <a:pt x="600" y="720"/>
                    </a:moveTo>
                    <a:lnTo>
                      <a:pt x="596" y="720"/>
                    </a:lnTo>
                    <a:lnTo>
                      <a:pt x="600" y="720"/>
                    </a:lnTo>
                    <a:lnTo>
                      <a:pt x="600" y="720"/>
                    </a:lnTo>
                    <a:lnTo>
                      <a:pt x="600" y="720"/>
                    </a:lnTo>
                    <a:close/>
                    <a:moveTo>
                      <a:pt x="604" y="724"/>
                    </a:moveTo>
                    <a:lnTo>
                      <a:pt x="608" y="724"/>
                    </a:lnTo>
                    <a:lnTo>
                      <a:pt x="604" y="724"/>
                    </a:lnTo>
                    <a:lnTo>
                      <a:pt x="604" y="724"/>
                    </a:lnTo>
                    <a:lnTo>
                      <a:pt x="604" y="724"/>
                    </a:lnTo>
                    <a:close/>
                    <a:moveTo>
                      <a:pt x="600" y="724"/>
                    </a:moveTo>
                    <a:lnTo>
                      <a:pt x="600" y="728"/>
                    </a:lnTo>
                    <a:lnTo>
                      <a:pt x="596" y="724"/>
                    </a:lnTo>
                    <a:lnTo>
                      <a:pt x="600" y="724"/>
                    </a:lnTo>
                    <a:lnTo>
                      <a:pt x="600" y="724"/>
                    </a:lnTo>
                    <a:lnTo>
                      <a:pt x="600" y="724"/>
                    </a:lnTo>
                    <a:close/>
                    <a:moveTo>
                      <a:pt x="590" y="732"/>
                    </a:moveTo>
                    <a:lnTo>
                      <a:pt x="592" y="732"/>
                    </a:lnTo>
                    <a:lnTo>
                      <a:pt x="590" y="732"/>
                    </a:lnTo>
                    <a:lnTo>
                      <a:pt x="590" y="732"/>
                    </a:lnTo>
                    <a:lnTo>
                      <a:pt x="590" y="732"/>
                    </a:lnTo>
                    <a:close/>
                    <a:moveTo>
                      <a:pt x="592" y="736"/>
                    </a:moveTo>
                    <a:lnTo>
                      <a:pt x="592" y="732"/>
                    </a:lnTo>
                    <a:lnTo>
                      <a:pt x="596" y="736"/>
                    </a:lnTo>
                    <a:lnTo>
                      <a:pt x="592" y="736"/>
                    </a:lnTo>
                    <a:lnTo>
                      <a:pt x="592" y="736"/>
                    </a:lnTo>
                    <a:lnTo>
                      <a:pt x="592" y="736"/>
                    </a:lnTo>
                    <a:close/>
                    <a:moveTo>
                      <a:pt x="590" y="738"/>
                    </a:moveTo>
                    <a:lnTo>
                      <a:pt x="592" y="738"/>
                    </a:lnTo>
                    <a:lnTo>
                      <a:pt x="592" y="736"/>
                    </a:lnTo>
                    <a:lnTo>
                      <a:pt x="592" y="738"/>
                    </a:lnTo>
                    <a:lnTo>
                      <a:pt x="590" y="738"/>
                    </a:lnTo>
                    <a:lnTo>
                      <a:pt x="590" y="738"/>
                    </a:lnTo>
                    <a:lnTo>
                      <a:pt x="590" y="738"/>
                    </a:lnTo>
                    <a:close/>
                    <a:moveTo>
                      <a:pt x="596" y="738"/>
                    </a:moveTo>
                    <a:lnTo>
                      <a:pt x="592" y="738"/>
                    </a:lnTo>
                    <a:lnTo>
                      <a:pt x="596" y="738"/>
                    </a:lnTo>
                    <a:lnTo>
                      <a:pt x="596" y="738"/>
                    </a:lnTo>
                    <a:lnTo>
                      <a:pt x="596" y="7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5" name="Freeform 192">
                <a:extLst>
                  <a:ext uri="{FF2B5EF4-FFF2-40B4-BE49-F238E27FC236}">
                    <a16:creationId xmlns:a16="http://schemas.microsoft.com/office/drawing/2014/main" id="{3F983B1E-95E0-3856-59C2-670095822C6E}"/>
                  </a:ext>
                </a:extLst>
              </p:cNvPr>
              <p:cNvSpPr>
                <a:spLocks noEditPoints="1"/>
              </p:cNvSpPr>
              <p:nvPr/>
            </p:nvSpPr>
            <p:spPr bwMode="auto">
              <a:xfrm>
                <a:off x="7559675" y="4600643"/>
                <a:ext cx="336550" cy="276225"/>
              </a:xfrm>
              <a:custGeom>
                <a:avLst/>
                <a:gdLst>
                  <a:gd name="T0" fmla="*/ 88 w 212"/>
                  <a:gd name="T1" fmla="*/ 6 h 174"/>
                  <a:gd name="T2" fmla="*/ 78 w 212"/>
                  <a:gd name="T3" fmla="*/ 14 h 174"/>
                  <a:gd name="T4" fmla="*/ 134 w 212"/>
                  <a:gd name="T5" fmla="*/ 22 h 174"/>
                  <a:gd name="T6" fmla="*/ 134 w 212"/>
                  <a:gd name="T7" fmla="*/ 22 h 174"/>
                  <a:gd name="T8" fmla="*/ 166 w 212"/>
                  <a:gd name="T9" fmla="*/ 58 h 174"/>
                  <a:gd name="T10" fmla="*/ 156 w 212"/>
                  <a:gd name="T11" fmla="*/ 32 h 174"/>
                  <a:gd name="T12" fmla="*/ 138 w 212"/>
                  <a:gd name="T13" fmla="*/ 22 h 174"/>
                  <a:gd name="T14" fmla="*/ 152 w 212"/>
                  <a:gd name="T15" fmla="*/ 28 h 174"/>
                  <a:gd name="T16" fmla="*/ 164 w 212"/>
                  <a:gd name="T17" fmla="*/ 40 h 174"/>
                  <a:gd name="T18" fmla="*/ 58 w 212"/>
                  <a:gd name="T19" fmla="*/ 110 h 174"/>
                  <a:gd name="T20" fmla="*/ 48 w 212"/>
                  <a:gd name="T21" fmla="*/ 106 h 174"/>
                  <a:gd name="T22" fmla="*/ 40 w 212"/>
                  <a:gd name="T23" fmla="*/ 110 h 174"/>
                  <a:gd name="T24" fmla="*/ 26 w 212"/>
                  <a:gd name="T25" fmla="*/ 114 h 174"/>
                  <a:gd name="T26" fmla="*/ 22 w 212"/>
                  <a:gd name="T27" fmla="*/ 118 h 174"/>
                  <a:gd name="T28" fmla="*/ 26 w 212"/>
                  <a:gd name="T29" fmla="*/ 132 h 174"/>
                  <a:gd name="T30" fmla="*/ 0 w 212"/>
                  <a:gd name="T31" fmla="*/ 132 h 174"/>
                  <a:gd name="T32" fmla="*/ 4 w 212"/>
                  <a:gd name="T33" fmla="*/ 18 h 174"/>
                  <a:gd name="T34" fmla="*/ 26 w 212"/>
                  <a:gd name="T35" fmla="*/ 32 h 174"/>
                  <a:gd name="T36" fmla="*/ 48 w 212"/>
                  <a:gd name="T37" fmla="*/ 40 h 174"/>
                  <a:gd name="T38" fmla="*/ 66 w 212"/>
                  <a:gd name="T39" fmla="*/ 54 h 174"/>
                  <a:gd name="T40" fmla="*/ 78 w 212"/>
                  <a:gd name="T41" fmla="*/ 72 h 174"/>
                  <a:gd name="T42" fmla="*/ 96 w 212"/>
                  <a:gd name="T43" fmla="*/ 84 h 174"/>
                  <a:gd name="T44" fmla="*/ 88 w 212"/>
                  <a:gd name="T45" fmla="*/ 102 h 174"/>
                  <a:gd name="T46" fmla="*/ 100 w 212"/>
                  <a:gd name="T47" fmla="*/ 118 h 174"/>
                  <a:gd name="T48" fmla="*/ 118 w 212"/>
                  <a:gd name="T49" fmla="*/ 128 h 174"/>
                  <a:gd name="T50" fmla="*/ 122 w 212"/>
                  <a:gd name="T51" fmla="*/ 140 h 174"/>
                  <a:gd name="T52" fmla="*/ 140 w 212"/>
                  <a:gd name="T53" fmla="*/ 148 h 174"/>
                  <a:gd name="T54" fmla="*/ 130 w 212"/>
                  <a:gd name="T55" fmla="*/ 158 h 174"/>
                  <a:gd name="T56" fmla="*/ 114 w 212"/>
                  <a:gd name="T57" fmla="*/ 152 h 174"/>
                  <a:gd name="T58" fmla="*/ 88 w 212"/>
                  <a:gd name="T59" fmla="*/ 140 h 174"/>
                  <a:gd name="T60" fmla="*/ 78 w 212"/>
                  <a:gd name="T61" fmla="*/ 128 h 174"/>
                  <a:gd name="T62" fmla="*/ 138 w 212"/>
                  <a:gd name="T63" fmla="*/ 26 h 174"/>
                  <a:gd name="T64" fmla="*/ 114 w 212"/>
                  <a:gd name="T65" fmla="*/ 70 h 174"/>
                  <a:gd name="T66" fmla="*/ 126 w 212"/>
                  <a:gd name="T67" fmla="*/ 62 h 174"/>
                  <a:gd name="T68" fmla="*/ 140 w 212"/>
                  <a:gd name="T69" fmla="*/ 66 h 174"/>
                  <a:gd name="T70" fmla="*/ 152 w 212"/>
                  <a:gd name="T71" fmla="*/ 46 h 174"/>
                  <a:gd name="T72" fmla="*/ 156 w 212"/>
                  <a:gd name="T73" fmla="*/ 58 h 174"/>
                  <a:gd name="T74" fmla="*/ 144 w 212"/>
                  <a:gd name="T75" fmla="*/ 76 h 174"/>
                  <a:gd name="T76" fmla="*/ 118 w 212"/>
                  <a:gd name="T77" fmla="*/ 80 h 174"/>
                  <a:gd name="T78" fmla="*/ 104 w 212"/>
                  <a:gd name="T79" fmla="*/ 70 h 174"/>
                  <a:gd name="T80" fmla="*/ 70 w 212"/>
                  <a:gd name="T81" fmla="*/ 54 h 174"/>
                  <a:gd name="T82" fmla="*/ 194 w 212"/>
                  <a:gd name="T83" fmla="*/ 62 h 174"/>
                  <a:gd name="T84" fmla="*/ 84 w 212"/>
                  <a:gd name="T85" fmla="*/ 62 h 174"/>
                  <a:gd name="T86" fmla="*/ 208 w 212"/>
                  <a:gd name="T87" fmla="*/ 84 h 174"/>
                  <a:gd name="T88" fmla="*/ 200 w 212"/>
                  <a:gd name="T89" fmla="*/ 80 h 174"/>
                  <a:gd name="T90" fmla="*/ 204 w 212"/>
                  <a:gd name="T91" fmla="*/ 76 h 174"/>
                  <a:gd name="T92" fmla="*/ 100 w 212"/>
                  <a:gd name="T93" fmla="*/ 72 h 174"/>
                  <a:gd name="T94" fmla="*/ 36 w 212"/>
                  <a:gd name="T95" fmla="*/ 122 h 174"/>
                  <a:gd name="T96" fmla="*/ 36 w 212"/>
                  <a:gd name="T97" fmla="*/ 126 h 174"/>
                  <a:gd name="T98" fmla="*/ 144 w 212"/>
                  <a:gd name="T99" fmla="*/ 126 h 174"/>
                  <a:gd name="T100" fmla="*/ 166 w 212"/>
                  <a:gd name="T101" fmla="*/ 132 h 174"/>
                  <a:gd name="T102" fmla="*/ 34 w 212"/>
                  <a:gd name="T103" fmla="*/ 128 h 174"/>
                  <a:gd name="T104" fmla="*/ 134 w 212"/>
                  <a:gd name="T105" fmla="*/ 140 h 174"/>
                  <a:gd name="T106" fmla="*/ 138 w 212"/>
                  <a:gd name="T107" fmla="*/ 140 h 174"/>
                  <a:gd name="T108" fmla="*/ 140 w 212"/>
                  <a:gd name="T109" fmla="*/ 148 h 174"/>
                  <a:gd name="T110" fmla="*/ 140 w 212"/>
                  <a:gd name="T111" fmla="*/ 156 h 174"/>
                  <a:gd name="T112" fmla="*/ 166 w 212"/>
                  <a:gd name="T113" fmla="*/ 158 h 174"/>
                  <a:gd name="T114" fmla="*/ 186 w 212"/>
                  <a:gd name="T115" fmla="*/ 170 h 174"/>
                  <a:gd name="T116" fmla="*/ 178 w 212"/>
                  <a:gd name="T117" fmla="*/ 17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174">
                    <a:moveTo>
                      <a:pt x="122" y="2"/>
                    </a:moveTo>
                    <a:lnTo>
                      <a:pt x="122" y="0"/>
                    </a:lnTo>
                    <a:lnTo>
                      <a:pt x="118" y="0"/>
                    </a:lnTo>
                    <a:lnTo>
                      <a:pt x="122" y="0"/>
                    </a:lnTo>
                    <a:lnTo>
                      <a:pt x="122" y="2"/>
                    </a:lnTo>
                    <a:lnTo>
                      <a:pt x="122" y="2"/>
                    </a:lnTo>
                    <a:lnTo>
                      <a:pt x="122" y="2"/>
                    </a:lnTo>
                    <a:close/>
                    <a:moveTo>
                      <a:pt x="88" y="6"/>
                    </a:moveTo>
                    <a:lnTo>
                      <a:pt x="88" y="10"/>
                    </a:lnTo>
                    <a:lnTo>
                      <a:pt x="92" y="10"/>
                    </a:lnTo>
                    <a:lnTo>
                      <a:pt x="88" y="10"/>
                    </a:lnTo>
                    <a:lnTo>
                      <a:pt x="88" y="14"/>
                    </a:lnTo>
                    <a:lnTo>
                      <a:pt x="84" y="14"/>
                    </a:lnTo>
                    <a:lnTo>
                      <a:pt x="80" y="14"/>
                    </a:lnTo>
                    <a:lnTo>
                      <a:pt x="80" y="10"/>
                    </a:lnTo>
                    <a:lnTo>
                      <a:pt x="78" y="14"/>
                    </a:lnTo>
                    <a:lnTo>
                      <a:pt x="78" y="10"/>
                    </a:lnTo>
                    <a:lnTo>
                      <a:pt x="80" y="6"/>
                    </a:lnTo>
                    <a:lnTo>
                      <a:pt x="84" y="10"/>
                    </a:lnTo>
                    <a:lnTo>
                      <a:pt x="88" y="10"/>
                    </a:lnTo>
                    <a:lnTo>
                      <a:pt x="88" y="6"/>
                    </a:lnTo>
                    <a:lnTo>
                      <a:pt x="88" y="6"/>
                    </a:lnTo>
                    <a:lnTo>
                      <a:pt x="88" y="6"/>
                    </a:lnTo>
                    <a:close/>
                    <a:moveTo>
                      <a:pt x="134" y="22"/>
                    </a:moveTo>
                    <a:lnTo>
                      <a:pt x="130" y="22"/>
                    </a:lnTo>
                    <a:lnTo>
                      <a:pt x="126" y="18"/>
                    </a:lnTo>
                    <a:lnTo>
                      <a:pt x="130" y="18"/>
                    </a:lnTo>
                    <a:lnTo>
                      <a:pt x="130" y="14"/>
                    </a:lnTo>
                    <a:lnTo>
                      <a:pt x="134" y="18"/>
                    </a:lnTo>
                    <a:lnTo>
                      <a:pt x="134" y="22"/>
                    </a:lnTo>
                    <a:lnTo>
                      <a:pt x="134" y="22"/>
                    </a:lnTo>
                    <a:lnTo>
                      <a:pt x="134" y="22"/>
                    </a:lnTo>
                    <a:close/>
                    <a:moveTo>
                      <a:pt x="164" y="40"/>
                    </a:moveTo>
                    <a:lnTo>
                      <a:pt x="166" y="40"/>
                    </a:lnTo>
                    <a:lnTo>
                      <a:pt x="166" y="44"/>
                    </a:lnTo>
                    <a:lnTo>
                      <a:pt x="170" y="44"/>
                    </a:lnTo>
                    <a:lnTo>
                      <a:pt x="170" y="46"/>
                    </a:lnTo>
                    <a:lnTo>
                      <a:pt x="170" y="50"/>
                    </a:lnTo>
                    <a:lnTo>
                      <a:pt x="170" y="54"/>
                    </a:lnTo>
                    <a:lnTo>
                      <a:pt x="166" y="58"/>
                    </a:lnTo>
                    <a:lnTo>
                      <a:pt x="166" y="54"/>
                    </a:lnTo>
                    <a:lnTo>
                      <a:pt x="164" y="50"/>
                    </a:lnTo>
                    <a:lnTo>
                      <a:pt x="164" y="46"/>
                    </a:lnTo>
                    <a:lnTo>
                      <a:pt x="164" y="44"/>
                    </a:lnTo>
                    <a:lnTo>
                      <a:pt x="164" y="40"/>
                    </a:lnTo>
                    <a:lnTo>
                      <a:pt x="160" y="40"/>
                    </a:lnTo>
                    <a:lnTo>
                      <a:pt x="160" y="36"/>
                    </a:lnTo>
                    <a:lnTo>
                      <a:pt x="156" y="32"/>
                    </a:lnTo>
                    <a:lnTo>
                      <a:pt x="152" y="32"/>
                    </a:lnTo>
                    <a:lnTo>
                      <a:pt x="152" y="28"/>
                    </a:lnTo>
                    <a:lnTo>
                      <a:pt x="148" y="28"/>
                    </a:lnTo>
                    <a:lnTo>
                      <a:pt x="148" y="26"/>
                    </a:lnTo>
                    <a:lnTo>
                      <a:pt x="144" y="26"/>
                    </a:lnTo>
                    <a:lnTo>
                      <a:pt x="140" y="26"/>
                    </a:lnTo>
                    <a:lnTo>
                      <a:pt x="140" y="22"/>
                    </a:lnTo>
                    <a:lnTo>
                      <a:pt x="138" y="22"/>
                    </a:lnTo>
                    <a:lnTo>
                      <a:pt x="140" y="22"/>
                    </a:lnTo>
                    <a:lnTo>
                      <a:pt x="138" y="22"/>
                    </a:lnTo>
                    <a:lnTo>
                      <a:pt x="138" y="18"/>
                    </a:lnTo>
                    <a:lnTo>
                      <a:pt x="140" y="22"/>
                    </a:lnTo>
                    <a:lnTo>
                      <a:pt x="144" y="22"/>
                    </a:lnTo>
                    <a:lnTo>
                      <a:pt x="144" y="26"/>
                    </a:lnTo>
                    <a:lnTo>
                      <a:pt x="148" y="26"/>
                    </a:lnTo>
                    <a:lnTo>
                      <a:pt x="152" y="28"/>
                    </a:lnTo>
                    <a:lnTo>
                      <a:pt x="156" y="28"/>
                    </a:lnTo>
                    <a:lnTo>
                      <a:pt x="156" y="32"/>
                    </a:lnTo>
                    <a:lnTo>
                      <a:pt x="160" y="32"/>
                    </a:lnTo>
                    <a:lnTo>
                      <a:pt x="160" y="36"/>
                    </a:lnTo>
                    <a:lnTo>
                      <a:pt x="164" y="36"/>
                    </a:lnTo>
                    <a:lnTo>
                      <a:pt x="164" y="40"/>
                    </a:lnTo>
                    <a:lnTo>
                      <a:pt x="164" y="40"/>
                    </a:lnTo>
                    <a:lnTo>
                      <a:pt x="164" y="40"/>
                    </a:lnTo>
                    <a:close/>
                    <a:moveTo>
                      <a:pt x="74" y="122"/>
                    </a:moveTo>
                    <a:lnTo>
                      <a:pt x="74" y="118"/>
                    </a:lnTo>
                    <a:lnTo>
                      <a:pt x="74" y="114"/>
                    </a:lnTo>
                    <a:lnTo>
                      <a:pt x="70" y="114"/>
                    </a:lnTo>
                    <a:lnTo>
                      <a:pt x="70" y="110"/>
                    </a:lnTo>
                    <a:lnTo>
                      <a:pt x="66" y="110"/>
                    </a:lnTo>
                    <a:lnTo>
                      <a:pt x="62" y="110"/>
                    </a:lnTo>
                    <a:lnTo>
                      <a:pt x="58" y="110"/>
                    </a:lnTo>
                    <a:lnTo>
                      <a:pt x="58" y="106"/>
                    </a:lnTo>
                    <a:lnTo>
                      <a:pt x="54" y="106"/>
                    </a:lnTo>
                    <a:lnTo>
                      <a:pt x="54" y="102"/>
                    </a:lnTo>
                    <a:lnTo>
                      <a:pt x="54" y="106"/>
                    </a:lnTo>
                    <a:lnTo>
                      <a:pt x="52" y="106"/>
                    </a:lnTo>
                    <a:lnTo>
                      <a:pt x="52" y="102"/>
                    </a:lnTo>
                    <a:lnTo>
                      <a:pt x="48" y="102"/>
                    </a:lnTo>
                    <a:lnTo>
                      <a:pt x="48" y="106"/>
                    </a:lnTo>
                    <a:lnTo>
                      <a:pt x="48" y="102"/>
                    </a:lnTo>
                    <a:lnTo>
                      <a:pt x="44" y="106"/>
                    </a:lnTo>
                    <a:lnTo>
                      <a:pt x="40" y="106"/>
                    </a:lnTo>
                    <a:lnTo>
                      <a:pt x="40" y="102"/>
                    </a:lnTo>
                    <a:lnTo>
                      <a:pt x="36" y="102"/>
                    </a:lnTo>
                    <a:lnTo>
                      <a:pt x="40" y="102"/>
                    </a:lnTo>
                    <a:lnTo>
                      <a:pt x="40" y="106"/>
                    </a:lnTo>
                    <a:lnTo>
                      <a:pt x="40" y="110"/>
                    </a:lnTo>
                    <a:lnTo>
                      <a:pt x="36" y="110"/>
                    </a:lnTo>
                    <a:lnTo>
                      <a:pt x="34" y="110"/>
                    </a:lnTo>
                    <a:lnTo>
                      <a:pt x="36" y="110"/>
                    </a:lnTo>
                    <a:lnTo>
                      <a:pt x="36" y="114"/>
                    </a:lnTo>
                    <a:lnTo>
                      <a:pt x="34" y="114"/>
                    </a:lnTo>
                    <a:lnTo>
                      <a:pt x="30" y="118"/>
                    </a:lnTo>
                    <a:lnTo>
                      <a:pt x="26" y="118"/>
                    </a:lnTo>
                    <a:lnTo>
                      <a:pt x="26" y="114"/>
                    </a:lnTo>
                    <a:lnTo>
                      <a:pt x="22" y="114"/>
                    </a:lnTo>
                    <a:lnTo>
                      <a:pt x="22" y="118"/>
                    </a:lnTo>
                    <a:lnTo>
                      <a:pt x="18" y="118"/>
                    </a:lnTo>
                    <a:lnTo>
                      <a:pt x="18" y="114"/>
                    </a:lnTo>
                    <a:lnTo>
                      <a:pt x="14" y="114"/>
                    </a:lnTo>
                    <a:lnTo>
                      <a:pt x="18" y="114"/>
                    </a:lnTo>
                    <a:lnTo>
                      <a:pt x="18" y="118"/>
                    </a:lnTo>
                    <a:lnTo>
                      <a:pt x="22" y="118"/>
                    </a:lnTo>
                    <a:lnTo>
                      <a:pt x="26" y="118"/>
                    </a:lnTo>
                    <a:lnTo>
                      <a:pt x="30" y="118"/>
                    </a:lnTo>
                    <a:lnTo>
                      <a:pt x="30" y="122"/>
                    </a:lnTo>
                    <a:lnTo>
                      <a:pt x="34" y="122"/>
                    </a:lnTo>
                    <a:lnTo>
                      <a:pt x="34" y="126"/>
                    </a:lnTo>
                    <a:lnTo>
                      <a:pt x="34" y="128"/>
                    </a:lnTo>
                    <a:lnTo>
                      <a:pt x="30" y="128"/>
                    </a:lnTo>
                    <a:lnTo>
                      <a:pt x="26" y="132"/>
                    </a:lnTo>
                    <a:lnTo>
                      <a:pt x="22" y="132"/>
                    </a:lnTo>
                    <a:lnTo>
                      <a:pt x="18" y="132"/>
                    </a:lnTo>
                    <a:lnTo>
                      <a:pt x="14" y="132"/>
                    </a:lnTo>
                    <a:lnTo>
                      <a:pt x="10" y="132"/>
                    </a:lnTo>
                    <a:lnTo>
                      <a:pt x="8" y="132"/>
                    </a:lnTo>
                    <a:lnTo>
                      <a:pt x="8" y="128"/>
                    </a:lnTo>
                    <a:lnTo>
                      <a:pt x="4" y="132"/>
                    </a:lnTo>
                    <a:lnTo>
                      <a:pt x="0" y="132"/>
                    </a:lnTo>
                    <a:lnTo>
                      <a:pt x="0" y="128"/>
                    </a:lnTo>
                    <a:lnTo>
                      <a:pt x="0" y="92"/>
                    </a:lnTo>
                    <a:lnTo>
                      <a:pt x="0" y="88"/>
                    </a:lnTo>
                    <a:lnTo>
                      <a:pt x="0" y="84"/>
                    </a:lnTo>
                    <a:lnTo>
                      <a:pt x="0" y="76"/>
                    </a:lnTo>
                    <a:lnTo>
                      <a:pt x="0" y="58"/>
                    </a:lnTo>
                    <a:lnTo>
                      <a:pt x="0" y="18"/>
                    </a:lnTo>
                    <a:lnTo>
                      <a:pt x="4" y="18"/>
                    </a:lnTo>
                    <a:lnTo>
                      <a:pt x="4" y="22"/>
                    </a:lnTo>
                    <a:lnTo>
                      <a:pt x="8" y="22"/>
                    </a:lnTo>
                    <a:lnTo>
                      <a:pt x="10" y="26"/>
                    </a:lnTo>
                    <a:lnTo>
                      <a:pt x="14" y="26"/>
                    </a:lnTo>
                    <a:lnTo>
                      <a:pt x="14" y="28"/>
                    </a:lnTo>
                    <a:lnTo>
                      <a:pt x="18" y="28"/>
                    </a:lnTo>
                    <a:lnTo>
                      <a:pt x="22" y="28"/>
                    </a:lnTo>
                    <a:lnTo>
                      <a:pt x="26" y="32"/>
                    </a:lnTo>
                    <a:lnTo>
                      <a:pt x="30" y="32"/>
                    </a:lnTo>
                    <a:lnTo>
                      <a:pt x="34" y="32"/>
                    </a:lnTo>
                    <a:lnTo>
                      <a:pt x="36" y="32"/>
                    </a:lnTo>
                    <a:lnTo>
                      <a:pt x="36" y="36"/>
                    </a:lnTo>
                    <a:lnTo>
                      <a:pt x="40" y="36"/>
                    </a:lnTo>
                    <a:lnTo>
                      <a:pt x="40" y="40"/>
                    </a:lnTo>
                    <a:lnTo>
                      <a:pt x="44" y="40"/>
                    </a:lnTo>
                    <a:lnTo>
                      <a:pt x="48" y="40"/>
                    </a:lnTo>
                    <a:lnTo>
                      <a:pt x="52" y="40"/>
                    </a:lnTo>
                    <a:lnTo>
                      <a:pt x="52" y="44"/>
                    </a:lnTo>
                    <a:lnTo>
                      <a:pt x="54" y="44"/>
                    </a:lnTo>
                    <a:lnTo>
                      <a:pt x="54" y="46"/>
                    </a:lnTo>
                    <a:lnTo>
                      <a:pt x="58" y="50"/>
                    </a:lnTo>
                    <a:lnTo>
                      <a:pt x="62" y="50"/>
                    </a:lnTo>
                    <a:lnTo>
                      <a:pt x="62" y="54"/>
                    </a:lnTo>
                    <a:lnTo>
                      <a:pt x="66" y="54"/>
                    </a:lnTo>
                    <a:lnTo>
                      <a:pt x="66" y="58"/>
                    </a:lnTo>
                    <a:lnTo>
                      <a:pt x="66" y="62"/>
                    </a:lnTo>
                    <a:lnTo>
                      <a:pt x="66" y="66"/>
                    </a:lnTo>
                    <a:lnTo>
                      <a:pt x="66" y="70"/>
                    </a:lnTo>
                    <a:lnTo>
                      <a:pt x="70" y="70"/>
                    </a:lnTo>
                    <a:lnTo>
                      <a:pt x="74" y="70"/>
                    </a:lnTo>
                    <a:lnTo>
                      <a:pt x="78" y="70"/>
                    </a:lnTo>
                    <a:lnTo>
                      <a:pt x="78" y="72"/>
                    </a:lnTo>
                    <a:lnTo>
                      <a:pt x="80" y="72"/>
                    </a:lnTo>
                    <a:lnTo>
                      <a:pt x="84" y="72"/>
                    </a:lnTo>
                    <a:lnTo>
                      <a:pt x="84" y="76"/>
                    </a:lnTo>
                    <a:lnTo>
                      <a:pt x="88" y="76"/>
                    </a:lnTo>
                    <a:lnTo>
                      <a:pt x="92" y="76"/>
                    </a:lnTo>
                    <a:lnTo>
                      <a:pt x="92" y="80"/>
                    </a:lnTo>
                    <a:lnTo>
                      <a:pt x="96" y="80"/>
                    </a:lnTo>
                    <a:lnTo>
                      <a:pt x="96" y="84"/>
                    </a:lnTo>
                    <a:lnTo>
                      <a:pt x="96" y="88"/>
                    </a:lnTo>
                    <a:lnTo>
                      <a:pt x="92" y="88"/>
                    </a:lnTo>
                    <a:lnTo>
                      <a:pt x="88" y="88"/>
                    </a:lnTo>
                    <a:lnTo>
                      <a:pt x="84" y="88"/>
                    </a:lnTo>
                    <a:lnTo>
                      <a:pt x="84" y="92"/>
                    </a:lnTo>
                    <a:lnTo>
                      <a:pt x="84" y="96"/>
                    </a:lnTo>
                    <a:lnTo>
                      <a:pt x="84" y="100"/>
                    </a:lnTo>
                    <a:lnTo>
                      <a:pt x="88" y="102"/>
                    </a:lnTo>
                    <a:lnTo>
                      <a:pt x="92" y="102"/>
                    </a:lnTo>
                    <a:lnTo>
                      <a:pt x="92" y="106"/>
                    </a:lnTo>
                    <a:lnTo>
                      <a:pt x="96" y="110"/>
                    </a:lnTo>
                    <a:lnTo>
                      <a:pt x="100" y="110"/>
                    </a:lnTo>
                    <a:lnTo>
                      <a:pt x="100" y="114"/>
                    </a:lnTo>
                    <a:lnTo>
                      <a:pt x="100" y="110"/>
                    </a:lnTo>
                    <a:lnTo>
                      <a:pt x="100" y="114"/>
                    </a:lnTo>
                    <a:lnTo>
                      <a:pt x="100" y="118"/>
                    </a:lnTo>
                    <a:lnTo>
                      <a:pt x="100" y="122"/>
                    </a:lnTo>
                    <a:lnTo>
                      <a:pt x="104" y="122"/>
                    </a:lnTo>
                    <a:lnTo>
                      <a:pt x="104" y="126"/>
                    </a:lnTo>
                    <a:lnTo>
                      <a:pt x="108" y="126"/>
                    </a:lnTo>
                    <a:lnTo>
                      <a:pt x="108" y="128"/>
                    </a:lnTo>
                    <a:lnTo>
                      <a:pt x="110" y="128"/>
                    </a:lnTo>
                    <a:lnTo>
                      <a:pt x="114" y="128"/>
                    </a:lnTo>
                    <a:lnTo>
                      <a:pt x="118" y="128"/>
                    </a:lnTo>
                    <a:lnTo>
                      <a:pt x="118" y="132"/>
                    </a:lnTo>
                    <a:lnTo>
                      <a:pt x="114" y="132"/>
                    </a:lnTo>
                    <a:lnTo>
                      <a:pt x="114" y="136"/>
                    </a:lnTo>
                    <a:lnTo>
                      <a:pt x="118" y="136"/>
                    </a:lnTo>
                    <a:lnTo>
                      <a:pt x="118" y="140"/>
                    </a:lnTo>
                    <a:lnTo>
                      <a:pt x="122" y="140"/>
                    </a:lnTo>
                    <a:lnTo>
                      <a:pt x="126" y="140"/>
                    </a:lnTo>
                    <a:lnTo>
                      <a:pt x="122" y="140"/>
                    </a:lnTo>
                    <a:lnTo>
                      <a:pt x="122" y="144"/>
                    </a:lnTo>
                    <a:lnTo>
                      <a:pt x="126" y="148"/>
                    </a:lnTo>
                    <a:lnTo>
                      <a:pt x="130" y="148"/>
                    </a:lnTo>
                    <a:lnTo>
                      <a:pt x="134" y="148"/>
                    </a:lnTo>
                    <a:lnTo>
                      <a:pt x="134" y="152"/>
                    </a:lnTo>
                    <a:lnTo>
                      <a:pt x="138" y="152"/>
                    </a:lnTo>
                    <a:lnTo>
                      <a:pt x="138" y="148"/>
                    </a:lnTo>
                    <a:lnTo>
                      <a:pt x="140" y="148"/>
                    </a:lnTo>
                    <a:lnTo>
                      <a:pt x="140" y="152"/>
                    </a:lnTo>
                    <a:lnTo>
                      <a:pt x="138" y="152"/>
                    </a:lnTo>
                    <a:lnTo>
                      <a:pt x="134" y="152"/>
                    </a:lnTo>
                    <a:lnTo>
                      <a:pt x="134" y="156"/>
                    </a:lnTo>
                    <a:lnTo>
                      <a:pt x="138" y="156"/>
                    </a:lnTo>
                    <a:lnTo>
                      <a:pt x="134" y="156"/>
                    </a:lnTo>
                    <a:lnTo>
                      <a:pt x="134" y="158"/>
                    </a:lnTo>
                    <a:lnTo>
                      <a:pt x="130" y="158"/>
                    </a:lnTo>
                    <a:lnTo>
                      <a:pt x="130" y="156"/>
                    </a:lnTo>
                    <a:lnTo>
                      <a:pt x="126" y="156"/>
                    </a:lnTo>
                    <a:lnTo>
                      <a:pt x="130" y="156"/>
                    </a:lnTo>
                    <a:lnTo>
                      <a:pt x="126" y="156"/>
                    </a:lnTo>
                    <a:lnTo>
                      <a:pt x="126" y="152"/>
                    </a:lnTo>
                    <a:lnTo>
                      <a:pt x="122" y="152"/>
                    </a:lnTo>
                    <a:lnTo>
                      <a:pt x="118" y="152"/>
                    </a:lnTo>
                    <a:lnTo>
                      <a:pt x="114" y="152"/>
                    </a:lnTo>
                    <a:lnTo>
                      <a:pt x="110" y="152"/>
                    </a:lnTo>
                    <a:lnTo>
                      <a:pt x="108" y="148"/>
                    </a:lnTo>
                    <a:lnTo>
                      <a:pt x="104" y="148"/>
                    </a:lnTo>
                    <a:lnTo>
                      <a:pt x="100" y="148"/>
                    </a:lnTo>
                    <a:lnTo>
                      <a:pt x="96" y="148"/>
                    </a:lnTo>
                    <a:lnTo>
                      <a:pt x="92" y="144"/>
                    </a:lnTo>
                    <a:lnTo>
                      <a:pt x="92" y="140"/>
                    </a:lnTo>
                    <a:lnTo>
                      <a:pt x="88" y="140"/>
                    </a:lnTo>
                    <a:lnTo>
                      <a:pt x="88" y="136"/>
                    </a:lnTo>
                    <a:lnTo>
                      <a:pt x="84" y="136"/>
                    </a:lnTo>
                    <a:lnTo>
                      <a:pt x="84" y="132"/>
                    </a:lnTo>
                    <a:lnTo>
                      <a:pt x="80" y="132"/>
                    </a:lnTo>
                    <a:lnTo>
                      <a:pt x="80" y="128"/>
                    </a:lnTo>
                    <a:lnTo>
                      <a:pt x="84" y="128"/>
                    </a:lnTo>
                    <a:lnTo>
                      <a:pt x="80" y="128"/>
                    </a:lnTo>
                    <a:lnTo>
                      <a:pt x="78" y="128"/>
                    </a:lnTo>
                    <a:lnTo>
                      <a:pt x="78" y="126"/>
                    </a:lnTo>
                    <a:lnTo>
                      <a:pt x="78" y="122"/>
                    </a:lnTo>
                    <a:lnTo>
                      <a:pt x="74" y="122"/>
                    </a:lnTo>
                    <a:lnTo>
                      <a:pt x="74" y="122"/>
                    </a:lnTo>
                    <a:lnTo>
                      <a:pt x="74" y="122"/>
                    </a:lnTo>
                    <a:close/>
                    <a:moveTo>
                      <a:pt x="138" y="26"/>
                    </a:moveTo>
                    <a:lnTo>
                      <a:pt x="140" y="26"/>
                    </a:lnTo>
                    <a:lnTo>
                      <a:pt x="138" y="26"/>
                    </a:lnTo>
                    <a:lnTo>
                      <a:pt x="138" y="26"/>
                    </a:lnTo>
                    <a:lnTo>
                      <a:pt x="138" y="26"/>
                    </a:lnTo>
                    <a:close/>
                    <a:moveTo>
                      <a:pt x="164" y="28"/>
                    </a:moveTo>
                    <a:lnTo>
                      <a:pt x="164" y="26"/>
                    </a:lnTo>
                    <a:lnTo>
                      <a:pt x="164" y="28"/>
                    </a:lnTo>
                    <a:lnTo>
                      <a:pt x="164" y="28"/>
                    </a:lnTo>
                    <a:lnTo>
                      <a:pt x="164" y="28"/>
                    </a:lnTo>
                    <a:close/>
                    <a:moveTo>
                      <a:pt x="114" y="70"/>
                    </a:moveTo>
                    <a:lnTo>
                      <a:pt x="118" y="70"/>
                    </a:lnTo>
                    <a:lnTo>
                      <a:pt x="122" y="70"/>
                    </a:lnTo>
                    <a:lnTo>
                      <a:pt x="126" y="70"/>
                    </a:lnTo>
                    <a:lnTo>
                      <a:pt x="126" y="66"/>
                    </a:lnTo>
                    <a:lnTo>
                      <a:pt x="126" y="62"/>
                    </a:lnTo>
                    <a:lnTo>
                      <a:pt x="130" y="58"/>
                    </a:lnTo>
                    <a:lnTo>
                      <a:pt x="130" y="62"/>
                    </a:lnTo>
                    <a:lnTo>
                      <a:pt x="126" y="62"/>
                    </a:lnTo>
                    <a:lnTo>
                      <a:pt x="126" y="66"/>
                    </a:lnTo>
                    <a:lnTo>
                      <a:pt x="130" y="70"/>
                    </a:lnTo>
                    <a:lnTo>
                      <a:pt x="134" y="70"/>
                    </a:lnTo>
                    <a:lnTo>
                      <a:pt x="134" y="66"/>
                    </a:lnTo>
                    <a:lnTo>
                      <a:pt x="134" y="70"/>
                    </a:lnTo>
                    <a:lnTo>
                      <a:pt x="138" y="70"/>
                    </a:lnTo>
                    <a:lnTo>
                      <a:pt x="140" y="70"/>
                    </a:lnTo>
                    <a:lnTo>
                      <a:pt x="140" y="66"/>
                    </a:lnTo>
                    <a:lnTo>
                      <a:pt x="140" y="62"/>
                    </a:lnTo>
                    <a:lnTo>
                      <a:pt x="144" y="58"/>
                    </a:lnTo>
                    <a:lnTo>
                      <a:pt x="148" y="58"/>
                    </a:lnTo>
                    <a:lnTo>
                      <a:pt x="152" y="58"/>
                    </a:lnTo>
                    <a:lnTo>
                      <a:pt x="152" y="54"/>
                    </a:lnTo>
                    <a:lnTo>
                      <a:pt x="148" y="50"/>
                    </a:lnTo>
                    <a:lnTo>
                      <a:pt x="148" y="46"/>
                    </a:lnTo>
                    <a:lnTo>
                      <a:pt x="152" y="46"/>
                    </a:lnTo>
                    <a:lnTo>
                      <a:pt x="156" y="46"/>
                    </a:lnTo>
                    <a:lnTo>
                      <a:pt x="156" y="44"/>
                    </a:lnTo>
                    <a:lnTo>
                      <a:pt x="160" y="46"/>
                    </a:lnTo>
                    <a:lnTo>
                      <a:pt x="156" y="46"/>
                    </a:lnTo>
                    <a:lnTo>
                      <a:pt x="160" y="46"/>
                    </a:lnTo>
                    <a:lnTo>
                      <a:pt x="160" y="54"/>
                    </a:lnTo>
                    <a:lnTo>
                      <a:pt x="160" y="58"/>
                    </a:lnTo>
                    <a:lnTo>
                      <a:pt x="156" y="58"/>
                    </a:lnTo>
                    <a:lnTo>
                      <a:pt x="156" y="62"/>
                    </a:lnTo>
                    <a:lnTo>
                      <a:pt x="156" y="66"/>
                    </a:lnTo>
                    <a:lnTo>
                      <a:pt x="156" y="70"/>
                    </a:lnTo>
                    <a:lnTo>
                      <a:pt x="152" y="70"/>
                    </a:lnTo>
                    <a:lnTo>
                      <a:pt x="148" y="70"/>
                    </a:lnTo>
                    <a:lnTo>
                      <a:pt x="148" y="72"/>
                    </a:lnTo>
                    <a:lnTo>
                      <a:pt x="144" y="72"/>
                    </a:lnTo>
                    <a:lnTo>
                      <a:pt x="144" y="76"/>
                    </a:lnTo>
                    <a:lnTo>
                      <a:pt x="140" y="76"/>
                    </a:lnTo>
                    <a:lnTo>
                      <a:pt x="138" y="76"/>
                    </a:lnTo>
                    <a:lnTo>
                      <a:pt x="138" y="80"/>
                    </a:lnTo>
                    <a:lnTo>
                      <a:pt x="134" y="80"/>
                    </a:lnTo>
                    <a:lnTo>
                      <a:pt x="130" y="80"/>
                    </a:lnTo>
                    <a:lnTo>
                      <a:pt x="126" y="80"/>
                    </a:lnTo>
                    <a:lnTo>
                      <a:pt x="122" y="80"/>
                    </a:lnTo>
                    <a:lnTo>
                      <a:pt x="118" y="80"/>
                    </a:lnTo>
                    <a:lnTo>
                      <a:pt x="118" y="76"/>
                    </a:lnTo>
                    <a:lnTo>
                      <a:pt x="114" y="80"/>
                    </a:lnTo>
                    <a:lnTo>
                      <a:pt x="114" y="76"/>
                    </a:lnTo>
                    <a:lnTo>
                      <a:pt x="110" y="76"/>
                    </a:lnTo>
                    <a:lnTo>
                      <a:pt x="110" y="72"/>
                    </a:lnTo>
                    <a:lnTo>
                      <a:pt x="108" y="72"/>
                    </a:lnTo>
                    <a:lnTo>
                      <a:pt x="104" y="72"/>
                    </a:lnTo>
                    <a:lnTo>
                      <a:pt x="104" y="70"/>
                    </a:lnTo>
                    <a:lnTo>
                      <a:pt x="104" y="66"/>
                    </a:lnTo>
                    <a:lnTo>
                      <a:pt x="104" y="70"/>
                    </a:lnTo>
                    <a:lnTo>
                      <a:pt x="108" y="70"/>
                    </a:lnTo>
                    <a:lnTo>
                      <a:pt x="110" y="70"/>
                    </a:lnTo>
                    <a:lnTo>
                      <a:pt x="114" y="70"/>
                    </a:lnTo>
                    <a:lnTo>
                      <a:pt x="114" y="70"/>
                    </a:lnTo>
                    <a:lnTo>
                      <a:pt x="114" y="70"/>
                    </a:lnTo>
                    <a:close/>
                    <a:moveTo>
                      <a:pt x="70" y="54"/>
                    </a:moveTo>
                    <a:lnTo>
                      <a:pt x="70" y="50"/>
                    </a:lnTo>
                    <a:lnTo>
                      <a:pt x="70" y="54"/>
                    </a:lnTo>
                    <a:lnTo>
                      <a:pt x="70" y="54"/>
                    </a:lnTo>
                    <a:lnTo>
                      <a:pt x="70" y="54"/>
                    </a:lnTo>
                    <a:close/>
                    <a:moveTo>
                      <a:pt x="194" y="70"/>
                    </a:moveTo>
                    <a:lnTo>
                      <a:pt x="194" y="66"/>
                    </a:lnTo>
                    <a:lnTo>
                      <a:pt x="190" y="62"/>
                    </a:lnTo>
                    <a:lnTo>
                      <a:pt x="194" y="62"/>
                    </a:lnTo>
                    <a:lnTo>
                      <a:pt x="194" y="58"/>
                    </a:lnTo>
                    <a:lnTo>
                      <a:pt x="194" y="62"/>
                    </a:lnTo>
                    <a:lnTo>
                      <a:pt x="194" y="66"/>
                    </a:lnTo>
                    <a:lnTo>
                      <a:pt x="194" y="70"/>
                    </a:lnTo>
                    <a:lnTo>
                      <a:pt x="194" y="70"/>
                    </a:lnTo>
                    <a:lnTo>
                      <a:pt x="194" y="70"/>
                    </a:lnTo>
                    <a:close/>
                    <a:moveTo>
                      <a:pt x="84" y="66"/>
                    </a:moveTo>
                    <a:lnTo>
                      <a:pt x="84" y="62"/>
                    </a:lnTo>
                    <a:lnTo>
                      <a:pt x="88" y="66"/>
                    </a:lnTo>
                    <a:lnTo>
                      <a:pt x="84" y="66"/>
                    </a:lnTo>
                    <a:lnTo>
                      <a:pt x="84" y="66"/>
                    </a:lnTo>
                    <a:lnTo>
                      <a:pt x="84" y="66"/>
                    </a:lnTo>
                    <a:close/>
                    <a:moveTo>
                      <a:pt x="204" y="76"/>
                    </a:moveTo>
                    <a:lnTo>
                      <a:pt x="204" y="80"/>
                    </a:lnTo>
                    <a:lnTo>
                      <a:pt x="208" y="80"/>
                    </a:lnTo>
                    <a:lnTo>
                      <a:pt x="208" y="84"/>
                    </a:lnTo>
                    <a:lnTo>
                      <a:pt x="212" y="84"/>
                    </a:lnTo>
                    <a:lnTo>
                      <a:pt x="212" y="88"/>
                    </a:lnTo>
                    <a:lnTo>
                      <a:pt x="212" y="92"/>
                    </a:lnTo>
                    <a:lnTo>
                      <a:pt x="208" y="92"/>
                    </a:lnTo>
                    <a:lnTo>
                      <a:pt x="204" y="92"/>
                    </a:lnTo>
                    <a:lnTo>
                      <a:pt x="200" y="88"/>
                    </a:lnTo>
                    <a:lnTo>
                      <a:pt x="200" y="84"/>
                    </a:lnTo>
                    <a:lnTo>
                      <a:pt x="200" y="80"/>
                    </a:lnTo>
                    <a:lnTo>
                      <a:pt x="196" y="80"/>
                    </a:lnTo>
                    <a:lnTo>
                      <a:pt x="196" y="76"/>
                    </a:lnTo>
                    <a:lnTo>
                      <a:pt x="194" y="76"/>
                    </a:lnTo>
                    <a:lnTo>
                      <a:pt x="194" y="72"/>
                    </a:lnTo>
                    <a:lnTo>
                      <a:pt x="194" y="70"/>
                    </a:lnTo>
                    <a:lnTo>
                      <a:pt x="196" y="70"/>
                    </a:lnTo>
                    <a:lnTo>
                      <a:pt x="200" y="72"/>
                    </a:lnTo>
                    <a:lnTo>
                      <a:pt x="204" y="76"/>
                    </a:lnTo>
                    <a:lnTo>
                      <a:pt x="204" y="76"/>
                    </a:lnTo>
                    <a:lnTo>
                      <a:pt x="204" y="76"/>
                    </a:lnTo>
                    <a:close/>
                    <a:moveTo>
                      <a:pt x="100" y="72"/>
                    </a:moveTo>
                    <a:lnTo>
                      <a:pt x="96" y="72"/>
                    </a:lnTo>
                    <a:lnTo>
                      <a:pt x="96" y="70"/>
                    </a:lnTo>
                    <a:lnTo>
                      <a:pt x="100" y="70"/>
                    </a:lnTo>
                    <a:lnTo>
                      <a:pt x="100" y="72"/>
                    </a:lnTo>
                    <a:lnTo>
                      <a:pt x="100" y="72"/>
                    </a:lnTo>
                    <a:lnTo>
                      <a:pt x="100" y="72"/>
                    </a:lnTo>
                    <a:close/>
                    <a:moveTo>
                      <a:pt x="36" y="118"/>
                    </a:moveTo>
                    <a:lnTo>
                      <a:pt x="34" y="118"/>
                    </a:lnTo>
                    <a:lnTo>
                      <a:pt x="36" y="118"/>
                    </a:lnTo>
                    <a:lnTo>
                      <a:pt x="36" y="118"/>
                    </a:lnTo>
                    <a:lnTo>
                      <a:pt x="36" y="118"/>
                    </a:lnTo>
                    <a:close/>
                    <a:moveTo>
                      <a:pt x="36" y="126"/>
                    </a:moveTo>
                    <a:lnTo>
                      <a:pt x="36" y="122"/>
                    </a:lnTo>
                    <a:lnTo>
                      <a:pt x="34" y="122"/>
                    </a:lnTo>
                    <a:lnTo>
                      <a:pt x="34" y="118"/>
                    </a:lnTo>
                    <a:lnTo>
                      <a:pt x="30" y="118"/>
                    </a:lnTo>
                    <a:lnTo>
                      <a:pt x="34" y="118"/>
                    </a:lnTo>
                    <a:lnTo>
                      <a:pt x="34" y="122"/>
                    </a:lnTo>
                    <a:lnTo>
                      <a:pt x="36" y="122"/>
                    </a:lnTo>
                    <a:lnTo>
                      <a:pt x="36" y="126"/>
                    </a:lnTo>
                    <a:lnTo>
                      <a:pt x="36" y="126"/>
                    </a:lnTo>
                    <a:lnTo>
                      <a:pt x="36" y="126"/>
                    </a:lnTo>
                    <a:close/>
                    <a:moveTo>
                      <a:pt x="144" y="126"/>
                    </a:moveTo>
                    <a:lnTo>
                      <a:pt x="140" y="126"/>
                    </a:lnTo>
                    <a:lnTo>
                      <a:pt x="140" y="122"/>
                    </a:lnTo>
                    <a:lnTo>
                      <a:pt x="140" y="118"/>
                    </a:lnTo>
                    <a:lnTo>
                      <a:pt x="140" y="122"/>
                    </a:lnTo>
                    <a:lnTo>
                      <a:pt x="140" y="126"/>
                    </a:lnTo>
                    <a:lnTo>
                      <a:pt x="144" y="126"/>
                    </a:lnTo>
                    <a:lnTo>
                      <a:pt x="144" y="126"/>
                    </a:lnTo>
                    <a:lnTo>
                      <a:pt x="144" y="126"/>
                    </a:lnTo>
                    <a:close/>
                    <a:moveTo>
                      <a:pt x="166" y="132"/>
                    </a:moveTo>
                    <a:lnTo>
                      <a:pt x="164" y="128"/>
                    </a:lnTo>
                    <a:lnTo>
                      <a:pt x="166" y="128"/>
                    </a:lnTo>
                    <a:lnTo>
                      <a:pt x="170" y="128"/>
                    </a:lnTo>
                    <a:lnTo>
                      <a:pt x="170" y="132"/>
                    </a:lnTo>
                    <a:lnTo>
                      <a:pt x="166" y="132"/>
                    </a:lnTo>
                    <a:lnTo>
                      <a:pt x="166" y="132"/>
                    </a:lnTo>
                    <a:lnTo>
                      <a:pt x="166" y="132"/>
                    </a:lnTo>
                    <a:close/>
                    <a:moveTo>
                      <a:pt x="34" y="128"/>
                    </a:moveTo>
                    <a:lnTo>
                      <a:pt x="34" y="132"/>
                    </a:lnTo>
                    <a:lnTo>
                      <a:pt x="30" y="128"/>
                    </a:lnTo>
                    <a:lnTo>
                      <a:pt x="34" y="128"/>
                    </a:lnTo>
                    <a:lnTo>
                      <a:pt x="34" y="128"/>
                    </a:lnTo>
                    <a:lnTo>
                      <a:pt x="34" y="128"/>
                    </a:lnTo>
                    <a:close/>
                    <a:moveTo>
                      <a:pt x="134" y="136"/>
                    </a:moveTo>
                    <a:lnTo>
                      <a:pt x="130" y="136"/>
                    </a:lnTo>
                    <a:lnTo>
                      <a:pt x="130" y="132"/>
                    </a:lnTo>
                    <a:lnTo>
                      <a:pt x="134" y="136"/>
                    </a:lnTo>
                    <a:lnTo>
                      <a:pt x="134" y="136"/>
                    </a:lnTo>
                    <a:lnTo>
                      <a:pt x="134" y="136"/>
                    </a:lnTo>
                    <a:close/>
                    <a:moveTo>
                      <a:pt x="138" y="140"/>
                    </a:moveTo>
                    <a:lnTo>
                      <a:pt x="134" y="140"/>
                    </a:lnTo>
                    <a:lnTo>
                      <a:pt x="134" y="136"/>
                    </a:lnTo>
                    <a:lnTo>
                      <a:pt x="134" y="132"/>
                    </a:lnTo>
                    <a:lnTo>
                      <a:pt x="134" y="136"/>
                    </a:lnTo>
                    <a:lnTo>
                      <a:pt x="138" y="136"/>
                    </a:lnTo>
                    <a:lnTo>
                      <a:pt x="140" y="136"/>
                    </a:lnTo>
                    <a:lnTo>
                      <a:pt x="140" y="140"/>
                    </a:lnTo>
                    <a:lnTo>
                      <a:pt x="138" y="140"/>
                    </a:lnTo>
                    <a:lnTo>
                      <a:pt x="138" y="140"/>
                    </a:lnTo>
                    <a:lnTo>
                      <a:pt x="138" y="140"/>
                    </a:lnTo>
                    <a:close/>
                    <a:moveTo>
                      <a:pt x="144" y="148"/>
                    </a:moveTo>
                    <a:lnTo>
                      <a:pt x="140" y="148"/>
                    </a:lnTo>
                    <a:lnTo>
                      <a:pt x="140" y="144"/>
                    </a:lnTo>
                    <a:lnTo>
                      <a:pt x="138" y="144"/>
                    </a:lnTo>
                    <a:lnTo>
                      <a:pt x="138" y="140"/>
                    </a:lnTo>
                    <a:lnTo>
                      <a:pt x="140" y="144"/>
                    </a:lnTo>
                    <a:lnTo>
                      <a:pt x="140" y="148"/>
                    </a:lnTo>
                    <a:lnTo>
                      <a:pt x="144" y="148"/>
                    </a:lnTo>
                    <a:lnTo>
                      <a:pt x="144" y="144"/>
                    </a:lnTo>
                    <a:lnTo>
                      <a:pt x="144" y="148"/>
                    </a:lnTo>
                    <a:lnTo>
                      <a:pt x="144" y="148"/>
                    </a:lnTo>
                    <a:lnTo>
                      <a:pt x="144" y="148"/>
                    </a:lnTo>
                    <a:close/>
                    <a:moveTo>
                      <a:pt x="140" y="156"/>
                    </a:moveTo>
                    <a:lnTo>
                      <a:pt x="138" y="156"/>
                    </a:lnTo>
                    <a:lnTo>
                      <a:pt x="140" y="156"/>
                    </a:lnTo>
                    <a:lnTo>
                      <a:pt x="140" y="156"/>
                    </a:lnTo>
                    <a:lnTo>
                      <a:pt x="140" y="156"/>
                    </a:lnTo>
                    <a:close/>
                    <a:moveTo>
                      <a:pt x="166" y="158"/>
                    </a:moveTo>
                    <a:lnTo>
                      <a:pt x="164" y="158"/>
                    </a:lnTo>
                    <a:lnTo>
                      <a:pt x="164" y="156"/>
                    </a:lnTo>
                    <a:lnTo>
                      <a:pt x="166" y="156"/>
                    </a:lnTo>
                    <a:lnTo>
                      <a:pt x="166" y="158"/>
                    </a:lnTo>
                    <a:lnTo>
                      <a:pt x="166" y="158"/>
                    </a:lnTo>
                    <a:lnTo>
                      <a:pt x="166" y="158"/>
                    </a:lnTo>
                    <a:close/>
                    <a:moveTo>
                      <a:pt x="186" y="170"/>
                    </a:moveTo>
                    <a:lnTo>
                      <a:pt x="182" y="170"/>
                    </a:lnTo>
                    <a:lnTo>
                      <a:pt x="186" y="170"/>
                    </a:lnTo>
                    <a:lnTo>
                      <a:pt x="186" y="166"/>
                    </a:lnTo>
                    <a:lnTo>
                      <a:pt x="186" y="170"/>
                    </a:lnTo>
                    <a:lnTo>
                      <a:pt x="190" y="170"/>
                    </a:lnTo>
                    <a:lnTo>
                      <a:pt x="186" y="170"/>
                    </a:lnTo>
                    <a:lnTo>
                      <a:pt x="186" y="170"/>
                    </a:lnTo>
                    <a:lnTo>
                      <a:pt x="186" y="170"/>
                    </a:lnTo>
                    <a:close/>
                    <a:moveTo>
                      <a:pt x="178" y="174"/>
                    </a:moveTo>
                    <a:lnTo>
                      <a:pt x="174" y="174"/>
                    </a:lnTo>
                    <a:lnTo>
                      <a:pt x="174" y="170"/>
                    </a:lnTo>
                    <a:lnTo>
                      <a:pt x="170" y="170"/>
                    </a:lnTo>
                    <a:lnTo>
                      <a:pt x="174" y="170"/>
                    </a:lnTo>
                    <a:lnTo>
                      <a:pt x="178" y="170"/>
                    </a:lnTo>
                    <a:lnTo>
                      <a:pt x="178" y="174"/>
                    </a:lnTo>
                    <a:lnTo>
                      <a:pt x="182" y="174"/>
                    </a:lnTo>
                    <a:lnTo>
                      <a:pt x="178" y="174"/>
                    </a:lnTo>
                    <a:lnTo>
                      <a:pt x="178" y="174"/>
                    </a:lnTo>
                    <a:lnTo>
                      <a:pt x="178" y="17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6" name="Freeform 193">
                <a:extLst>
                  <a:ext uri="{FF2B5EF4-FFF2-40B4-BE49-F238E27FC236}">
                    <a16:creationId xmlns:a16="http://schemas.microsoft.com/office/drawing/2014/main" id="{157D43CD-9C70-7B3E-CF9D-336A7F1718C2}"/>
                  </a:ext>
                </a:extLst>
              </p:cNvPr>
              <p:cNvSpPr>
                <a:spLocks noEditPoints="1"/>
              </p:cNvSpPr>
              <p:nvPr/>
            </p:nvSpPr>
            <p:spPr bwMode="auto">
              <a:xfrm>
                <a:off x="3689350" y="3359218"/>
                <a:ext cx="568325" cy="292100"/>
              </a:xfrm>
              <a:custGeom>
                <a:avLst/>
                <a:gdLst>
                  <a:gd name="T0" fmla="*/ 320 w 358"/>
                  <a:gd name="T1" fmla="*/ 16 h 184"/>
                  <a:gd name="T2" fmla="*/ 320 w 358"/>
                  <a:gd name="T3" fmla="*/ 8 h 184"/>
                  <a:gd name="T4" fmla="*/ 324 w 358"/>
                  <a:gd name="T5" fmla="*/ 0 h 184"/>
                  <a:gd name="T6" fmla="*/ 328 w 358"/>
                  <a:gd name="T7" fmla="*/ 8 h 184"/>
                  <a:gd name="T8" fmla="*/ 340 w 358"/>
                  <a:gd name="T9" fmla="*/ 8 h 184"/>
                  <a:gd name="T10" fmla="*/ 348 w 358"/>
                  <a:gd name="T11" fmla="*/ 4 h 184"/>
                  <a:gd name="T12" fmla="*/ 350 w 358"/>
                  <a:gd name="T13" fmla="*/ 12 h 184"/>
                  <a:gd name="T14" fmla="*/ 354 w 358"/>
                  <a:gd name="T15" fmla="*/ 12 h 184"/>
                  <a:gd name="T16" fmla="*/ 350 w 358"/>
                  <a:gd name="T17" fmla="*/ 20 h 184"/>
                  <a:gd name="T18" fmla="*/ 348 w 358"/>
                  <a:gd name="T19" fmla="*/ 30 h 184"/>
                  <a:gd name="T20" fmla="*/ 344 w 358"/>
                  <a:gd name="T21" fmla="*/ 38 h 184"/>
                  <a:gd name="T22" fmla="*/ 344 w 358"/>
                  <a:gd name="T23" fmla="*/ 50 h 184"/>
                  <a:gd name="T24" fmla="*/ 340 w 358"/>
                  <a:gd name="T25" fmla="*/ 54 h 184"/>
                  <a:gd name="T26" fmla="*/ 348 w 358"/>
                  <a:gd name="T27" fmla="*/ 60 h 184"/>
                  <a:gd name="T28" fmla="*/ 340 w 358"/>
                  <a:gd name="T29" fmla="*/ 68 h 184"/>
                  <a:gd name="T30" fmla="*/ 344 w 358"/>
                  <a:gd name="T31" fmla="*/ 76 h 184"/>
                  <a:gd name="T32" fmla="*/ 344 w 358"/>
                  <a:gd name="T33" fmla="*/ 82 h 184"/>
                  <a:gd name="T34" fmla="*/ 336 w 358"/>
                  <a:gd name="T35" fmla="*/ 90 h 184"/>
                  <a:gd name="T36" fmla="*/ 340 w 358"/>
                  <a:gd name="T37" fmla="*/ 98 h 184"/>
                  <a:gd name="T38" fmla="*/ 332 w 358"/>
                  <a:gd name="T39" fmla="*/ 102 h 184"/>
                  <a:gd name="T40" fmla="*/ 324 w 358"/>
                  <a:gd name="T41" fmla="*/ 98 h 184"/>
                  <a:gd name="T42" fmla="*/ 318 w 358"/>
                  <a:gd name="T43" fmla="*/ 102 h 184"/>
                  <a:gd name="T44" fmla="*/ 320 w 358"/>
                  <a:gd name="T45" fmla="*/ 94 h 184"/>
                  <a:gd name="T46" fmla="*/ 320 w 358"/>
                  <a:gd name="T47" fmla="*/ 82 h 184"/>
                  <a:gd name="T48" fmla="*/ 320 w 358"/>
                  <a:gd name="T49" fmla="*/ 76 h 184"/>
                  <a:gd name="T50" fmla="*/ 318 w 358"/>
                  <a:gd name="T51" fmla="*/ 76 h 184"/>
                  <a:gd name="T52" fmla="*/ 314 w 358"/>
                  <a:gd name="T53" fmla="*/ 68 h 184"/>
                  <a:gd name="T54" fmla="*/ 318 w 358"/>
                  <a:gd name="T55" fmla="*/ 64 h 184"/>
                  <a:gd name="T56" fmla="*/ 310 w 358"/>
                  <a:gd name="T57" fmla="*/ 68 h 184"/>
                  <a:gd name="T58" fmla="*/ 314 w 358"/>
                  <a:gd name="T59" fmla="*/ 56 h 184"/>
                  <a:gd name="T60" fmla="*/ 314 w 358"/>
                  <a:gd name="T61" fmla="*/ 54 h 184"/>
                  <a:gd name="T62" fmla="*/ 318 w 358"/>
                  <a:gd name="T63" fmla="*/ 42 h 184"/>
                  <a:gd name="T64" fmla="*/ 320 w 358"/>
                  <a:gd name="T65" fmla="*/ 30 h 184"/>
                  <a:gd name="T66" fmla="*/ 320 w 358"/>
                  <a:gd name="T67" fmla="*/ 26 h 184"/>
                  <a:gd name="T68" fmla="*/ 320 w 358"/>
                  <a:gd name="T69" fmla="*/ 24 h 184"/>
                  <a:gd name="T70" fmla="*/ 0 w 358"/>
                  <a:gd name="T71" fmla="*/ 54 h 184"/>
                  <a:gd name="T72" fmla="*/ 4 w 358"/>
                  <a:gd name="T73" fmla="*/ 56 h 184"/>
                  <a:gd name="T74" fmla="*/ 60 w 358"/>
                  <a:gd name="T75" fmla="*/ 68 h 184"/>
                  <a:gd name="T76" fmla="*/ 60 w 358"/>
                  <a:gd name="T77" fmla="*/ 72 h 184"/>
                  <a:gd name="T78" fmla="*/ 48 w 358"/>
                  <a:gd name="T79" fmla="*/ 72 h 184"/>
                  <a:gd name="T80" fmla="*/ 52 w 358"/>
                  <a:gd name="T81" fmla="*/ 72 h 184"/>
                  <a:gd name="T82" fmla="*/ 48 w 358"/>
                  <a:gd name="T83" fmla="*/ 72 h 184"/>
                  <a:gd name="T84" fmla="*/ 38 w 358"/>
                  <a:gd name="T85" fmla="*/ 72 h 184"/>
                  <a:gd name="T86" fmla="*/ 46 w 358"/>
                  <a:gd name="T87" fmla="*/ 76 h 184"/>
                  <a:gd name="T88" fmla="*/ 46 w 358"/>
                  <a:gd name="T89" fmla="*/ 72 h 184"/>
                  <a:gd name="T90" fmla="*/ 46 w 358"/>
                  <a:gd name="T91" fmla="*/ 76 h 184"/>
                  <a:gd name="T92" fmla="*/ 78 w 358"/>
                  <a:gd name="T93" fmla="*/ 86 h 184"/>
                  <a:gd name="T94" fmla="*/ 86 w 358"/>
                  <a:gd name="T95" fmla="*/ 86 h 184"/>
                  <a:gd name="T96" fmla="*/ 90 w 358"/>
                  <a:gd name="T97" fmla="*/ 86 h 184"/>
                  <a:gd name="T98" fmla="*/ 82 w 358"/>
                  <a:gd name="T99" fmla="*/ 86 h 184"/>
                  <a:gd name="T100" fmla="*/ 86 w 358"/>
                  <a:gd name="T101" fmla="*/ 102 h 184"/>
                  <a:gd name="T102" fmla="*/ 90 w 358"/>
                  <a:gd name="T103" fmla="*/ 102 h 184"/>
                  <a:gd name="T104" fmla="*/ 202 w 358"/>
                  <a:gd name="T105" fmla="*/ 180 h 184"/>
                  <a:gd name="T106" fmla="*/ 204 w 358"/>
                  <a:gd name="T10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 h="184">
                    <a:moveTo>
                      <a:pt x="320" y="24"/>
                    </a:moveTo>
                    <a:lnTo>
                      <a:pt x="320" y="20"/>
                    </a:lnTo>
                    <a:lnTo>
                      <a:pt x="320" y="16"/>
                    </a:lnTo>
                    <a:lnTo>
                      <a:pt x="320" y="12"/>
                    </a:lnTo>
                    <a:lnTo>
                      <a:pt x="318" y="8"/>
                    </a:lnTo>
                    <a:lnTo>
                      <a:pt x="320" y="8"/>
                    </a:lnTo>
                    <a:lnTo>
                      <a:pt x="320" y="4"/>
                    </a:lnTo>
                    <a:lnTo>
                      <a:pt x="324" y="4"/>
                    </a:lnTo>
                    <a:lnTo>
                      <a:pt x="324" y="0"/>
                    </a:lnTo>
                    <a:lnTo>
                      <a:pt x="328" y="0"/>
                    </a:lnTo>
                    <a:lnTo>
                      <a:pt x="328" y="4"/>
                    </a:lnTo>
                    <a:lnTo>
                      <a:pt x="328" y="8"/>
                    </a:lnTo>
                    <a:lnTo>
                      <a:pt x="332" y="8"/>
                    </a:lnTo>
                    <a:lnTo>
                      <a:pt x="336" y="8"/>
                    </a:lnTo>
                    <a:lnTo>
                      <a:pt x="340" y="8"/>
                    </a:lnTo>
                    <a:lnTo>
                      <a:pt x="344" y="8"/>
                    </a:lnTo>
                    <a:lnTo>
                      <a:pt x="344" y="4"/>
                    </a:lnTo>
                    <a:lnTo>
                      <a:pt x="348" y="4"/>
                    </a:lnTo>
                    <a:lnTo>
                      <a:pt x="350" y="4"/>
                    </a:lnTo>
                    <a:lnTo>
                      <a:pt x="350" y="8"/>
                    </a:lnTo>
                    <a:lnTo>
                      <a:pt x="350" y="12"/>
                    </a:lnTo>
                    <a:lnTo>
                      <a:pt x="354" y="12"/>
                    </a:lnTo>
                    <a:lnTo>
                      <a:pt x="358" y="12"/>
                    </a:lnTo>
                    <a:lnTo>
                      <a:pt x="354" y="12"/>
                    </a:lnTo>
                    <a:lnTo>
                      <a:pt x="354" y="16"/>
                    </a:lnTo>
                    <a:lnTo>
                      <a:pt x="354" y="20"/>
                    </a:lnTo>
                    <a:lnTo>
                      <a:pt x="350" y="20"/>
                    </a:lnTo>
                    <a:lnTo>
                      <a:pt x="348" y="24"/>
                    </a:lnTo>
                    <a:lnTo>
                      <a:pt x="348" y="26"/>
                    </a:lnTo>
                    <a:lnTo>
                      <a:pt x="348" y="30"/>
                    </a:lnTo>
                    <a:lnTo>
                      <a:pt x="348" y="34"/>
                    </a:lnTo>
                    <a:lnTo>
                      <a:pt x="348" y="38"/>
                    </a:lnTo>
                    <a:lnTo>
                      <a:pt x="344" y="38"/>
                    </a:lnTo>
                    <a:lnTo>
                      <a:pt x="344" y="42"/>
                    </a:lnTo>
                    <a:lnTo>
                      <a:pt x="348" y="42"/>
                    </a:lnTo>
                    <a:lnTo>
                      <a:pt x="344" y="50"/>
                    </a:lnTo>
                    <a:lnTo>
                      <a:pt x="340" y="50"/>
                    </a:lnTo>
                    <a:lnTo>
                      <a:pt x="336" y="50"/>
                    </a:lnTo>
                    <a:lnTo>
                      <a:pt x="340" y="54"/>
                    </a:lnTo>
                    <a:lnTo>
                      <a:pt x="340" y="56"/>
                    </a:lnTo>
                    <a:lnTo>
                      <a:pt x="344" y="60"/>
                    </a:lnTo>
                    <a:lnTo>
                      <a:pt x="348" y="60"/>
                    </a:lnTo>
                    <a:lnTo>
                      <a:pt x="344" y="64"/>
                    </a:lnTo>
                    <a:lnTo>
                      <a:pt x="344" y="68"/>
                    </a:lnTo>
                    <a:lnTo>
                      <a:pt x="340" y="68"/>
                    </a:lnTo>
                    <a:lnTo>
                      <a:pt x="340" y="72"/>
                    </a:lnTo>
                    <a:lnTo>
                      <a:pt x="340" y="76"/>
                    </a:lnTo>
                    <a:lnTo>
                      <a:pt x="344" y="76"/>
                    </a:lnTo>
                    <a:lnTo>
                      <a:pt x="344" y="80"/>
                    </a:lnTo>
                    <a:lnTo>
                      <a:pt x="348" y="80"/>
                    </a:lnTo>
                    <a:lnTo>
                      <a:pt x="344" y="82"/>
                    </a:lnTo>
                    <a:lnTo>
                      <a:pt x="340" y="82"/>
                    </a:lnTo>
                    <a:lnTo>
                      <a:pt x="340" y="86"/>
                    </a:lnTo>
                    <a:lnTo>
                      <a:pt x="336" y="90"/>
                    </a:lnTo>
                    <a:lnTo>
                      <a:pt x="340" y="90"/>
                    </a:lnTo>
                    <a:lnTo>
                      <a:pt x="340" y="94"/>
                    </a:lnTo>
                    <a:lnTo>
                      <a:pt x="340" y="98"/>
                    </a:lnTo>
                    <a:lnTo>
                      <a:pt x="336" y="98"/>
                    </a:lnTo>
                    <a:lnTo>
                      <a:pt x="336" y="102"/>
                    </a:lnTo>
                    <a:lnTo>
                      <a:pt x="332" y="102"/>
                    </a:lnTo>
                    <a:lnTo>
                      <a:pt x="328" y="102"/>
                    </a:lnTo>
                    <a:lnTo>
                      <a:pt x="328" y="98"/>
                    </a:lnTo>
                    <a:lnTo>
                      <a:pt x="324" y="98"/>
                    </a:lnTo>
                    <a:lnTo>
                      <a:pt x="320" y="98"/>
                    </a:lnTo>
                    <a:lnTo>
                      <a:pt x="320" y="102"/>
                    </a:lnTo>
                    <a:lnTo>
                      <a:pt x="318" y="102"/>
                    </a:lnTo>
                    <a:lnTo>
                      <a:pt x="318" y="98"/>
                    </a:lnTo>
                    <a:lnTo>
                      <a:pt x="318" y="94"/>
                    </a:lnTo>
                    <a:lnTo>
                      <a:pt x="320" y="94"/>
                    </a:lnTo>
                    <a:lnTo>
                      <a:pt x="320" y="90"/>
                    </a:lnTo>
                    <a:lnTo>
                      <a:pt x="320" y="86"/>
                    </a:lnTo>
                    <a:lnTo>
                      <a:pt x="320" y="82"/>
                    </a:lnTo>
                    <a:lnTo>
                      <a:pt x="318" y="82"/>
                    </a:lnTo>
                    <a:lnTo>
                      <a:pt x="320" y="80"/>
                    </a:lnTo>
                    <a:lnTo>
                      <a:pt x="320" y="76"/>
                    </a:lnTo>
                    <a:lnTo>
                      <a:pt x="320" y="72"/>
                    </a:lnTo>
                    <a:lnTo>
                      <a:pt x="318" y="72"/>
                    </a:lnTo>
                    <a:lnTo>
                      <a:pt x="318" y="76"/>
                    </a:lnTo>
                    <a:lnTo>
                      <a:pt x="314" y="76"/>
                    </a:lnTo>
                    <a:lnTo>
                      <a:pt x="314" y="72"/>
                    </a:lnTo>
                    <a:lnTo>
                      <a:pt x="314" y="68"/>
                    </a:lnTo>
                    <a:lnTo>
                      <a:pt x="318" y="72"/>
                    </a:lnTo>
                    <a:lnTo>
                      <a:pt x="318" y="68"/>
                    </a:lnTo>
                    <a:lnTo>
                      <a:pt x="318" y="64"/>
                    </a:lnTo>
                    <a:lnTo>
                      <a:pt x="318" y="68"/>
                    </a:lnTo>
                    <a:lnTo>
                      <a:pt x="314" y="68"/>
                    </a:lnTo>
                    <a:lnTo>
                      <a:pt x="310" y="68"/>
                    </a:lnTo>
                    <a:lnTo>
                      <a:pt x="310" y="64"/>
                    </a:lnTo>
                    <a:lnTo>
                      <a:pt x="310" y="60"/>
                    </a:lnTo>
                    <a:lnTo>
                      <a:pt x="314" y="56"/>
                    </a:lnTo>
                    <a:lnTo>
                      <a:pt x="310" y="56"/>
                    </a:lnTo>
                    <a:lnTo>
                      <a:pt x="314" y="56"/>
                    </a:lnTo>
                    <a:lnTo>
                      <a:pt x="314" y="54"/>
                    </a:lnTo>
                    <a:lnTo>
                      <a:pt x="318" y="50"/>
                    </a:lnTo>
                    <a:lnTo>
                      <a:pt x="318" y="46"/>
                    </a:lnTo>
                    <a:lnTo>
                      <a:pt x="318" y="42"/>
                    </a:lnTo>
                    <a:lnTo>
                      <a:pt x="318" y="38"/>
                    </a:lnTo>
                    <a:lnTo>
                      <a:pt x="320" y="34"/>
                    </a:lnTo>
                    <a:lnTo>
                      <a:pt x="320" y="30"/>
                    </a:lnTo>
                    <a:lnTo>
                      <a:pt x="320" y="26"/>
                    </a:lnTo>
                    <a:lnTo>
                      <a:pt x="320" y="30"/>
                    </a:lnTo>
                    <a:lnTo>
                      <a:pt x="320" y="26"/>
                    </a:lnTo>
                    <a:lnTo>
                      <a:pt x="320" y="24"/>
                    </a:lnTo>
                    <a:lnTo>
                      <a:pt x="320" y="24"/>
                    </a:lnTo>
                    <a:lnTo>
                      <a:pt x="320" y="24"/>
                    </a:lnTo>
                    <a:close/>
                    <a:moveTo>
                      <a:pt x="4" y="56"/>
                    </a:moveTo>
                    <a:lnTo>
                      <a:pt x="0" y="56"/>
                    </a:lnTo>
                    <a:lnTo>
                      <a:pt x="0" y="54"/>
                    </a:lnTo>
                    <a:lnTo>
                      <a:pt x="4" y="54"/>
                    </a:lnTo>
                    <a:lnTo>
                      <a:pt x="4" y="56"/>
                    </a:lnTo>
                    <a:lnTo>
                      <a:pt x="4" y="56"/>
                    </a:lnTo>
                    <a:lnTo>
                      <a:pt x="4" y="56"/>
                    </a:lnTo>
                    <a:close/>
                    <a:moveTo>
                      <a:pt x="60" y="72"/>
                    </a:moveTo>
                    <a:lnTo>
                      <a:pt x="60" y="68"/>
                    </a:lnTo>
                    <a:lnTo>
                      <a:pt x="56" y="68"/>
                    </a:lnTo>
                    <a:lnTo>
                      <a:pt x="60" y="68"/>
                    </a:lnTo>
                    <a:lnTo>
                      <a:pt x="60" y="72"/>
                    </a:lnTo>
                    <a:lnTo>
                      <a:pt x="60" y="72"/>
                    </a:lnTo>
                    <a:lnTo>
                      <a:pt x="60" y="72"/>
                    </a:lnTo>
                    <a:close/>
                    <a:moveTo>
                      <a:pt x="48" y="72"/>
                    </a:moveTo>
                    <a:lnTo>
                      <a:pt x="46" y="68"/>
                    </a:lnTo>
                    <a:lnTo>
                      <a:pt x="48" y="68"/>
                    </a:lnTo>
                    <a:lnTo>
                      <a:pt x="52" y="72"/>
                    </a:lnTo>
                    <a:lnTo>
                      <a:pt x="48" y="72"/>
                    </a:lnTo>
                    <a:lnTo>
                      <a:pt x="48" y="72"/>
                    </a:lnTo>
                    <a:lnTo>
                      <a:pt x="48" y="72"/>
                    </a:lnTo>
                    <a:close/>
                    <a:moveTo>
                      <a:pt x="38" y="72"/>
                    </a:moveTo>
                    <a:lnTo>
                      <a:pt x="38" y="68"/>
                    </a:lnTo>
                    <a:lnTo>
                      <a:pt x="38" y="72"/>
                    </a:lnTo>
                    <a:lnTo>
                      <a:pt x="38" y="72"/>
                    </a:lnTo>
                    <a:lnTo>
                      <a:pt x="38" y="72"/>
                    </a:lnTo>
                    <a:close/>
                    <a:moveTo>
                      <a:pt x="46" y="76"/>
                    </a:moveTo>
                    <a:lnTo>
                      <a:pt x="42" y="76"/>
                    </a:lnTo>
                    <a:lnTo>
                      <a:pt x="42" y="72"/>
                    </a:lnTo>
                    <a:lnTo>
                      <a:pt x="46" y="72"/>
                    </a:lnTo>
                    <a:lnTo>
                      <a:pt x="48" y="76"/>
                    </a:lnTo>
                    <a:lnTo>
                      <a:pt x="46" y="76"/>
                    </a:lnTo>
                    <a:lnTo>
                      <a:pt x="46" y="76"/>
                    </a:lnTo>
                    <a:lnTo>
                      <a:pt x="46" y="76"/>
                    </a:lnTo>
                    <a:close/>
                    <a:moveTo>
                      <a:pt x="82" y="86"/>
                    </a:moveTo>
                    <a:lnTo>
                      <a:pt x="78" y="86"/>
                    </a:lnTo>
                    <a:lnTo>
                      <a:pt x="78" y="82"/>
                    </a:lnTo>
                    <a:lnTo>
                      <a:pt x="82" y="86"/>
                    </a:lnTo>
                    <a:lnTo>
                      <a:pt x="86" y="86"/>
                    </a:lnTo>
                    <a:lnTo>
                      <a:pt x="86" y="82"/>
                    </a:lnTo>
                    <a:lnTo>
                      <a:pt x="90" y="82"/>
                    </a:lnTo>
                    <a:lnTo>
                      <a:pt x="90" y="86"/>
                    </a:lnTo>
                    <a:lnTo>
                      <a:pt x="86" y="86"/>
                    </a:lnTo>
                    <a:lnTo>
                      <a:pt x="82" y="86"/>
                    </a:lnTo>
                    <a:lnTo>
                      <a:pt x="82" y="86"/>
                    </a:lnTo>
                    <a:lnTo>
                      <a:pt x="82" y="86"/>
                    </a:lnTo>
                    <a:close/>
                    <a:moveTo>
                      <a:pt x="90" y="102"/>
                    </a:moveTo>
                    <a:lnTo>
                      <a:pt x="86" y="102"/>
                    </a:lnTo>
                    <a:lnTo>
                      <a:pt x="90" y="102"/>
                    </a:lnTo>
                    <a:lnTo>
                      <a:pt x="90" y="102"/>
                    </a:lnTo>
                    <a:lnTo>
                      <a:pt x="90" y="102"/>
                    </a:lnTo>
                    <a:close/>
                    <a:moveTo>
                      <a:pt x="204" y="184"/>
                    </a:moveTo>
                    <a:lnTo>
                      <a:pt x="202" y="184"/>
                    </a:lnTo>
                    <a:lnTo>
                      <a:pt x="202" y="180"/>
                    </a:lnTo>
                    <a:lnTo>
                      <a:pt x="204" y="180"/>
                    </a:lnTo>
                    <a:lnTo>
                      <a:pt x="208" y="180"/>
                    </a:lnTo>
                    <a:lnTo>
                      <a:pt x="204" y="184"/>
                    </a:lnTo>
                    <a:lnTo>
                      <a:pt x="204" y="184"/>
                    </a:lnTo>
                    <a:lnTo>
                      <a:pt x="204" y="18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7" name="Freeform 194">
                <a:extLst>
                  <a:ext uri="{FF2B5EF4-FFF2-40B4-BE49-F238E27FC236}">
                    <a16:creationId xmlns:a16="http://schemas.microsoft.com/office/drawing/2014/main" id="{147737AA-0D4F-72C8-22DA-64B90A1427B5}"/>
                  </a:ext>
                </a:extLst>
              </p:cNvPr>
              <p:cNvSpPr>
                <a:spLocks noEditPoints="1"/>
              </p:cNvSpPr>
              <p:nvPr/>
            </p:nvSpPr>
            <p:spPr bwMode="auto">
              <a:xfrm>
                <a:off x="4765675" y="5165793"/>
                <a:ext cx="479425" cy="746125"/>
              </a:xfrm>
              <a:custGeom>
                <a:avLst/>
                <a:gdLst>
                  <a:gd name="T0" fmla="*/ 12 w 302"/>
                  <a:gd name="T1" fmla="*/ 116 h 470"/>
                  <a:gd name="T2" fmla="*/ 28 w 302"/>
                  <a:gd name="T3" fmla="*/ 122 h 470"/>
                  <a:gd name="T4" fmla="*/ 42 w 302"/>
                  <a:gd name="T5" fmla="*/ 116 h 470"/>
                  <a:gd name="T6" fmla="*/ 50 w 302"/>
                  <a:gd name="T7" fmla="*/ 92 h 470"/>
                  <a:gd name="T8" fmla="*/ 50 w 302"/>
                  <a:gd name="T9" fmla="*/ 56 h 470"/>
                  <a:gd name="T10" fmla="*/ 56 w 302"/>
                  <a:gd name="T11" fmla="*/ 60 h 470"/>
                  <a:gd name="T12" fmla="*/ 60 w 302"/>
                  <a:gd name="T13" fmla="*/ 78 h 470"/>
                  <a:gd name="T14" fmla="*/ 68 w 302"/>
                  <a:gd name="T15" fmla="*/ 86 h 470"/>
                  <a:gd name="T16" fmla="*/ 80 w 302"/>
                  <a:gd name="T17" fmla="*/ 76 h 470"/>
                  <a:gd name="T18" fmla="*/ 90 w 302"/>
                  <a:gd name="T19" fmla="*/ 60 h 470"/>
                  <a:gd name="T20" fmla="*/ 110 w 302"/>
                  <a:gd name="T21" fmla="*/ 64 h 470"/>
                  <a:gd name="T22" fmla="*/ 120 w 302"/>
                  <a:gd name="T23" fmla="*/ 68 h 470"/>
                  <a:gd name="T24" fmla="*/ 128 w 302"/>
                  <a:gd name="T25" fmla="*/ 60 h 470"/>
                  <a:gd name="T26" fmla="*/ 142 w 302"/>
                  <a:gd name="T27" fmla="*/ 46 h 470"/>
                  <a:gd name="T28" fmla="*/ 146 w 302"/>
                  <a:gd name="T29" fmla="*/ 26 h 470"/>
                  <a:gd name="T30" fmla="*/ 164 w 302"/>
                  <a:gd name="T31" fmla="*/ 12 h 470"/>
                  <a:gd name="T32" fmla="*/ 180 w 302"/>
                  <a:gd name="T33" fmla="*/ 0 h 470"/>
                  <a:gd name="T34" fmla="*/ 198 w 302"/>
                  <a:gd name="T35" fmla="*/ 4 h 470"/>
                  <a:gd name="T36" fmla="*/ 212 w 302"/>
                  <a:gd name="T37" fmla="*/ 22 h 470"/>
                  <a:gd name="T38" fmla="*/ 216 w 302"/>
                  <a:gd name="T39" fmla="*/ 42 h 470"/>
                  <a:gd name="T40" fmla="*/ 216 w 302"/>
                  <a:gd name="T41" fmla="*/ 60 h 470"/>
                  <a:gd name="T42" fmla="*/ 210 w 302"/>
                  <a:gd name="T43" fmla="*/ 64 h 470"/>
                  <a:gd name="T44" fmla="*/ 202 w 302"/>
                  <a:gd name="T45" fmla="*/ 82 h 470"/>
                  <a:gd name="T46" fmla="*/ 206 w 302"/>
                  <a:gd name="T47" fmla="*/ 92 h 470"/>
                  <a:gd name="T48" fmla="*/ 220 w 302"/>
                  <a:gd name="T49" fmla="*/ 86 h 470"/>
                  <a:gd name="T50" fmla="*/ 228 w 302"/>
                  <a:gd name="T51" fmla="*/ 96 h 470"/>
                  <a:gd name="T52" fmla="*/ 224 w 302"/>
                  <a:gd name="T53" fmla="*/ 116 h 470"/>
                  <a:gd name="T54" fmla="*/ 210 w 302"/>
                  <a:gd name="T55" fmla="*/ 130 h 470"/>
                  <a:gd name="T56" fmla="*/ 202 w 302"/>
                  <a:gd name="T57" fmla="*/ 148 h 470"/>
                  <a:gd name="T58" fmla="*/ 190 w 302"/>
                  <a:gd name="T59" fmla="*/ 168 h 470"/>
                  <a:gd name="T60" fmla="*/ 180 w 302"/>
                  <a:gd name="T61" fmla="*/ 178 h 470"/>
                  <a:gd name="T62" fmla="*/ 164 w 302"/>
                  <a:gd name="T63" fmla="*/ 194 h 470"/>
                  <a:gd name="T64" fmla="*/ 150 w 302"/>
                  <a:gd name="T65" fmla="*/ 206 h 470"/>
                  <a:gd name="T66" fmla="*/ 136 w 302"/>
                  <a:gd name="T67" fmla="*/ 212 h 470"/>
                  <a:gd name="T68" fmla="*/ 124 w 302"/>
                  <a:gd name="T69" fmla="*/ 216 h 470"/>
                  <a:gd name="T70" fmla="*/ 98 w 302"/>
                  <a:gd name="T71" fmla="*/ 216 h 470"/>
                  <a:gd name="T72" fmla="*/ 80 w 302"/>
                  <a:gd name="T73" fmla="*/ 220 h 470"/>
                  <a:gd name="T74" fmla="*/ 60 w 302"/>
                  <a:gd name="T75" fmla="*/ 224 h 470"/>
                  <a:gd name="T76" fmla="*/ 42 w 302"/>
                  <a:gd name="T77" fmla="*/ 232 h 470"/>
                  <a:gd name="T78" fmla="*/ 30 w 302"/>
                  <a:gd name="T79" fmla="*/ 220 h 470"/>
                  <a:gd name="T80" fmla="*/ 28 w 302"/>
                  <a:gd name="T81" fmla="*/ 224 h 470"/>
                  <a:gd name="T82" fmla="*/ 28 w 302"/>
                  <a:gd name="T83" fmla="*/ 212 h 470"/>
                  <a:gd name="T84" fmla="*/ 24 w 302"/>
                  <a:gd name="T85" fmla="*/ 194 h 470"/>
                  <a:gd name="T86" fmla="*/ 24 w 302"/>
                  <a:gd name="T87" fmla="*/ 178 h 470"/>
                  <a:gd name="T88" fmla="*/ 16 w 302"/>
                  <a:gd name="T89" fmla="*/ 164 h 470"/>
                  <a:gd name="T90" fmla="*/ 8 w 302"/>
                  <a:gd name="T91" fmla="*/ 142 h 470"/>
                  <a:gd name="T92" fmla="*/ 0 w 302"/>
                  <a:gd name="T93" fmla="*/ 120 h 470"/>
                  <a:gd name="T94" fmla="*/ 8 w 302"/>
                  <a:gd name="T95" fmla="*/ 108 h 470"/>
                  <a:gd name="T96" fmla="*/ 180 w 302"/>
                  <a:gd name="T97" fmla="*/ 122 h 470"/>
                  <a:gd name="T98" fmla="*/ 168 w 302"/>
                  <a:gd name="T99" fmla="*/ 120 h 470"/>
                  <a:gd name="T100" fmla="*/ 154 w 302"/>
                  <a:gd name="T101" fmla="*/ 134 h 470"/>
                  <a:gd name="T102" fmla="*/ 154 w 302"/>
                  <a:gd name="T103" fmla="*/ 148 h 470"/>
                  <a:gd name="T104" fmla="*/ 164 w 302"/>
                  <a:gd name="T105" fmla="*/ 146 h 470"/>
                  <a:gd name="T106" fmla="*/ 180 w 302"/>
                  <a:gd name="T107" fmla="*/ 134 h 470"/>
                  <a:gd name="T108" fmla="*/ 302 w 302"/>
                  <a:gd name="T109" fmla="*/ 46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 h="470">
                    <a:moveTo>
                      <a:pt x="8" y="108"/>
                    </a:moveTo>
                    <a:lnTo>
                      <a:pt x="8" y="112"/>
                    </a:lnTo>
                    <a:lnTo>
                      <a:pt x="12" y="112"/>
                    </a:lnTo>
                    <a:lnTo>
                      <a:pt x="12" y="108"/>
                    </a:lnTo>
                    <a:lnTo>
                      <a:pt x="12" y="112"/>
                    </a:lnTo>
                    <a:lnTo>
                      <a:pt x="12" y="116"/>
                    </a:lnTo>
                    <a:lnTo>
                      <a:pt x="12" y="120"/>
                    </a:lnTo>
                    <a:lnTo>
                      <a:pt x="16" y="120"/>
                    </a:lnTo>
                    <a:lnTo>
                      <a:pt x="20" y="120"/>
                    </a:lnTo>
                    <a:lnTo>
                      <a:pt x="20" y="122"/>
                    </a:lnTo>
                    <a:lnTo>
                      <a:pt x="24" y="122"/>
                    </a:lnTo>
                    <a:lnTo>
                      <a:pt x="28" y="122"/>
                    </a:lnTo>
                    <a:lnTo>
                      <a:pt x="30" y="120"/>
                    </a:lnTo>
                    <a:lnTo>
                      <a:pt x="34" y="122"/>
                    </a:lnTo>
                    <a:lnTo>
                      <a:pt x="38" y="122"/>
                    </a:lnTo>
                    <a:lnTo>
                      <a:pt x="38" y="120"/>
                    </a:lnTo>
                    <a:lnTo>
                      <a:pt x="42" y="120"/>
                    </a:lnTo>
                    <a:lnTo>
                      <a:pt x="42" y="116"/>
                    </a:lnTo>
                    <a:lnTo>
                      <a:pt x="46" y="116"/>
                    </a:lnTo>
                    <a:lnTo>
                      <a:pt x="50" y="112"/>
                    </a:lnTo>
                    <a:lnTo>
                      <a:pt x="50" y="108"/>
                    </a:lnTo>
                    <a:lnTo>
                      <a:pt x="50" y="104"/>
                    </a:lnTo>
                    <a:lnTo>
                      <a:pt x="50" y="96"/>
                    </a:lnTo>
                    <a:lnTo>
                      <a:pt x="50" y="92"/>
                    </a:lnTo>
                    <a:lnTo>
                      <a:pt x="50" y="90"/>
                    </a:lnTo>
                    <a:lnTo>
                      <a:pt x="50" y="78"/>
                    </a:lnTo>
                    <a:lnTo>
                      <a:pt x="50" y="68"/>
                    </a:lnTo>
                    <a:lnTo>
                      <a:pt x="50" y="64"/>
                    </a:lnTo>
                    <a:lnTo>
                      <a:pt x="50" y="60"/>
                    </a:lnTo>
                    <a:lnTo>
                      <a:pt x="50" y="56"/>
                    </a:lnTo>
                    <a:lnTo>
                      <a:pt x="50" y="52"/>
                    </a:lnTo>
                    <a:lnTo>
                      <a:pt x="50" y="48"/>
                    </a:lnTo>
                    <a:lnTo>
                      <a:pt x="54" y="48"/>
                    </a:lnTo>
                    <a:lnTo>
                      <a:pt x="54" y="52"/>
                    </a:lnTo>
                    <a:lnTo>
                      <a:pt x="56" y="56"/>
                    </a:lnTo>
                    <a:lnTo>
                      <a:pt x="56" y="60"/>
                    </a:lnTo>
                    <a:lnTo>
                      <a:pt x="60" y="64"/>
                    </a:lnTo>
                    <a:lnTo>
                      <a:pt x="56" y="64"/>
                    </a:lnTo>
                    <a:lnTo>
                      <a:pt x="60" y="68"/>
                    </a:lnTo>
                    <a:lnTo>
                      <a:pt x="60" y="72"/>
                    </a:lnTo>
                    <a:lnTo>
                      <a:pt x="60" y="76"/>
                    </a:lnTo>
                    <a:lnTo>
                      <a:pt x="60" y="78"/>
                    </a:lnTo>
                    <a:lnTo>
                      <a:pt x="56" y="78"/>
                    </a:lnTo>
                    <a:lnTo>
                      <a:pt x="56" y="82"/>
                    </a:lnTo>
                    <a:lnTo>
                      <a:pt x="56" y="86"/>
                    </a:lnTo>
                    <a:lnTo>
                      <a:pt x="60" y="86"/>
                    </a:lnTo>
                    <a:lnTo>
                      <a:pt x="64" y="86"/>
                    </a:lnTo>
                    <a:lnTo>
                      <a:pt x="68" y="86"/>
                    </a:lnTo>
                    <a:lnTo>
                      <a:pt x="72" y="86"/>
                    </a:lnTo>
                    <a:lnTo>
                      <a:pt x="76" y="86"/>
                    </a:lnTo>
                    <a:lnTo>
                      <a:pt x="76" y="82"/>
                    </a:lnTo>
                    <a:lnTo>
                      <a:pt x="80" y="82"/>
                    </a:lnTo>
                    <a:lnTo>
                      <a:pt x="80" y="78"/>
                    </a:lnTo>
                    <a:lnTo>
                      <a:pt x="80" y="76"/>
                    </a:lnTo>
                    <a:lnTo>
                      <a:pt x="84" y="76"/>
                    </a:lnTo>
                    <a:lnTo>
                      <a:pt x="86" y="72"/>
                    </a:lnTo>
                    <a:lnTo>
                      <a:pt x="86" y="68"/>
                    </a:lnTo>
                    <a:lnTo>
                      <a:pt x="86" y="64"/>
                    </a:lnTo>
                    <a:lnTo>
                      <a:pt x="90" y="64"/>
                    </a:lnTo>
                    <a:lnTo>
                      <a:pt x="90" y="60"/>
                    </a:lnTo>
                    <a:lnTo>
                      <a:pt x="90" y="56"/>
                    </a:lnTo>
                    <a:lnTo>
                      <a:pt x="94" y="56"/>
                    </a:lnTo>
                    <a:lnTo>
                      <a:pt x="98" y="56"/>
                    </a:lnTo>
                    <a:lnTo>
                      <a:pt x="102" y="60"/>
                    </a:lnTo>
                    <a:lnTo>
                      <a:pt x="106" y="64"/>
                    </a:lnTo>
                    <a:lnTo>
                      <a:pt x="110" y="64"/>
                    </a:lnTo>
                    <a:lnTo>
                      <a:pt x="110" y="68"/>
                    </a:lnTo>
                    <a:lnTo>
                      <a:pt x="112" y="68"/>
                    </a:lnTo>
                    <a:lnTo>
                      <a:pt x="112" y="64"/>
                    </a:lnTo>
                    <a:lnTo>
                      <a:pt x="112" y="68"/>
                    </a:lnTo>
                    <a:lnTo>
                      <a:pt x="116" y="68"/>
                    </a:lnTo>
                    <a:lnTo>
                      <a:pt x="120" y="68"/>
                    </a:lnTo>
                    <a:lnTo>
                      <a:pt x="120" y="64"/>
                    </a:lnTo>
                    <a:lnTo>
                      <a:pt x="120" y="68"/>
                    </a:lnTo>
                    <a:lnTo>
                      <a:pt x="124" y="68"/>
                    </a:lnTo>
                    <a:lnTo>
                      <a:pt x="124" y="64"/>
                    </a:lnTo>
                    <a:lnTo>
                      <a:pt x="128" y="64"/>
                    </a:lnTo>
                    <a:lnTo>
                      <a:pt x="128" y="60"/>
                    </a:lnTo>
                    <a:lnTo>
                      <a:pt x="132" y="56"/>
                    </a:lnTo>
                    <a:lnTo>
                      <a:pt x="132" y="52"/>
                    </a:lnTo>
                    <a:lnTo>
                      <a:pt x="132" y="48"/>
                    </a:lnTo>
                    <a:lnTo>
                      <a:pt x="136" y="46"/>
                    </a:lnTo>
                    <a:lnTo>
                      <a:pt x="140" y="46"/>
                    </a:lnTo>
                    <a:lnTo>
                      <a:pt x="142" y="46"/>
                    </a:lnTo>
                    <a:lnTo>
                      <a:pt x="142" y="42"/>
                    </a:lnTo>
                    <a:lnTo>
                      <a:pt x="146" y="42"/>
                    </a:lnTo>
                    <a:lnTo>
                      <a:pt x="146" y="38"/>
                    </a:lnTo>
                    <a:lnTo>
                      <a:pt x="146" y="34"/>
                    </a:lnTo>
                    <a:lnTo>
                      <a:pt x="146" y="30"/>
                    </a:lnTo>
                    <a:lnTo>
                      <a:pt x="146" y="26"/>
                    </a:lnTo>
                    <a:lnTo>
                      <a:pt x="150" y="26"/>
                    </a:lnTo>
                    <a:lnTo>
                      <a:pt x="154" y="22"/>
                    </a:lnTo>
                    <a:lnTo>
                      <a:pt x="158" y="22"/>
                    </a:lnTo>
                    <a:lnTo>
                      <a:pt x="158" y="18"/>
                    </a:lnTo>
                    <a:lnTo>
                      <a:pt x="162" y="16"/>
                    </a:lnTo>
                    <a:lnTo>
                      <a:pt x="164" y="12"/>
                    </a:lnTo>
                    <a:lnTo>
                      <a:pt x="164" y="8"/>
                    </a:lnTo>
                    <a:lnTo>
                      <a:pt x="168" y="8"/>
                    </a:lnTo>
                    <a:lnTo>
                      <a:pt x="172" y="8"/>
                    </a:lnTo>
                    <a:lnTo>
                      <a:pt x="176" y="8"/>
                    </a:lnTo>
                    <a:lnTo>
                      <a:pt x="176" y="4"/>
                    </a:lnTo>
                    <a:lnTo>
                      <a:pt x="180" y="0"/>
                    </a:lnTo>
                    <a:lnTo>
                      <a:pt x="182" y="0"/>
                    </a:lnTo>
                    <a:lnTo>
                      <a:pt x="186" y="0"/>
                    </a:lnTo>
                    <a:lnTo>
                      <a:pt x="190" y="0"/>
                    </a:lnTo>
                    <a:lnTo>
                      <a:pt x="190" y="4"/>
                    </a:lnTo>
                    <a:lnTo>
                      <a:pt x="194" y="4"/>
                    </a:lnTo>
                    <a:lnTo>
                      <a:pt x="198" y="4"/>
                    </a:lnTo>
                    <a:lnTo>
                      <a:pt x="202" y="4"/>
                    </a:lnTo>
                    <a:lnTo>
                      <a:pt x="206" y="4"/>
                    </a:lnTo>
                    <a:lnTo>
                      <a:pt x="210" y="4"/>
                    </a:lnTo>
                    <a:lnTo>
                      <a:pt x="210" y="8"/>
                    </a:lnTo>
                    <a:lnTo>
                      <a:pt x="212" y="18"/>
                    </a:lnTo>
                    <a:lnTo>
                      <a:pt x="212" y="22"/>
                    </a:lnTo>
                    <a:lnTo>
                      <a:pt x="212" y="26"/>
                    </a:lnTo>
                    <a:lnTo>
                      <a:pt x="212" y="30"/>
                    </a:lnTo>
                    <a:lnTo>
                      <a:pt x="216" y="30"/>
                    </a:lnTo>
                    <a:lnTo>
                      <a:pt x="216" y="34"/>
                    </a:lnTo>
                    <a:lnTo>
                      <a:pt x="216" y="38"/>
                    </a:lnTo>
                    <a:lnTo>
                      <a:pt x="216" y="42"/>
                    </a:lnTo>
                    <a:lnTo>
                      <a:pt x="220" y="42"/>
                    </a:lnTo>
                    <a:lnTo>
                      <a:pt x="216" y="46"/>
                    </a:lnTo>
                    <a:lnTo>
                      <a:pt x="216" y="48"/>
                    </a:lnTo>
                    <a:lnTo>
                      <a:pt x="216" y="52"/>
                    </a:lnTo>
                    <a:lnTo>
                      <a:pt x="220" y="52"/>
                    </a:lnTo>
                    <a:lnTo>
                      <a:pt x="216" y="60"/>
                    </a:lnTo>
                    <a:lnTo>
                      <a:pt x="216" y="64"/>
                    </a:lnTo>
                    <a:lnTo>
                      <a:pt x="216" y="68"/>
                    </a:lnTo>
                    <a:lnTo>
                      <a:pt x="216" y="72"/>
                    </a:lnTo>
                    <a:lnTo>
                      <a:pt x="216" y="68"/>
                    </a:lnTo>
                    <a:lnTo>
                      <a:pt x="212" y="68"/>
                    </a:lnTo>
                    <a:lnTo>
                      <a:pt x="210" y="64"/>
                    </a:lnTo>
                    <a:lnTo>
                      <a:pt x="206" y="68"/>
                    </a:lnTo>
                    <a:lnTo>
                      <a:pt x="206" y="72"/>
                    </a:lnTo>
                    <a:lnTo>
                      <a:pt x="206" y="76"/>
                    </a:lnTo>
                    <a:lnTo>
                      <a:pt x="202" y="76"/>
                    </a:lnTo>
                    <a:lnTo>
                      <a:pt x="202" y="78"/>
                    </a:lnTo>
                    <a:lnTo>
                      <a:pt x="202" y="82"/>
                    </a:lnTo>
                    <a:lnTo>
                      <a:pt x="202" y="86"/>
                    </a:lnTo>
                    <a:lnTo>
                      <a:pt x="202" y="82"/>
                    </a:lnTo>
                    <a:lnTo>
                      <a:pt x="202" y="86"/>
                    </a:lnTo>
                    <a:lnTo>
                      <a:pt x="206" y="86"/>
                    </a:lnTo>
                    <a:lnTo>
                      <a:pt x="206" y="90"/>
                    </a:lnTo>
                    <a:lnTo>
                      <a:pt x="206" y="92"/>
                    </a:lnTo>
                    <a:lnTo>
                      <a:pt x="210" y="92"/>
                    </a:lnTo>
                    <a:lnTo>
                      <a:pt x="212" y="92"/>
                    </a:lnTo>
                    <a:lnTo>
                      <a:pt x="216" y="92"/>
                    </a:lnTo>
                    <a:lnTo>
                      <a:pt x="216" y="90"/>
                    </a:lnTo>
                    <a:lnTo>
                      <a:pt x="216" y="86"/>
                    </a:lnTo>
                    <a:lnTo>
                      <a:pt x="220" y="86"/>
                    </a:lnTo>
                    <a:lnTo>
                      <a:pt x="224" y="86"/>
                    </a:lnTo>
                    <a:lnTo>
                      <a:pt x="228" y="86"/>
                    </a:lnTo>
                    <a:lnTo>
                      <a:pt x="232" y="86"/>
                    </a:lnTo>
                    <a:lnTo>
                      <a:pt x="232" y="90"/>
                    </a:lnTo>
                    <a:lnTo>
                      <a:pt x="228" y="92"/>
                    </a:lnTo>
                    <a:lnTo>
                      <a:pt x="228" y="96"/>
                    </a:lnTo>
                    <a:lnTo>
                      <a:pt x="228" y="100"/>
                    </a:lnTo>
                    <a:lnTo>
                      <a:pt x="228" y="104"/>
                    </a:lnTo>
                    <a:lnTo>
                      <a:pt x="228" y="108"/>
                    </a:lnTo>
                    <a:lnTo>
                      <a:pt x="224" y="108"/>
                    </a:lnTo>
                    <a:lnTo>
                      <a:pt x="224" y="112"/>
                    </a:lnTo>
                    <a:lnTo>
                      <a:pt x="224" y="116"/>
                    </a:lnTo>
                    <a:lnTo>
                      <a:pt x="220" y="120"/>
                    </a:lnTo>
                    <a:lnTo>
                      <a:pt x="220" y="122"/>
                    </a:lnTo>
                    <a:lnTo>
                      <a:pt x="216" y="122"/>
                    </a:lnTo>
                    <a:lnTo>
                      <a:pt x="212" y="122"/>
                    </a:lnTo>
                    <a:lnTo>
                      <a:pt x="212" y="126"/>
                    </a:lnTo>
                    <a:lnTo>
                      <a:pt x="210" y="130"/>
                    </a:lnTo>
                    <a:lnTo>
                      <a:pt x="206" y="134"/>
                    </a:lnTo>
                    <a:lnTo>
                      <a:pt x="206" y="138"/>
                    </a:lnTo>
                    <a:lnTo>
                      <a:pt x="206" y="142"/>
                    </a:lnTo>
                    <a:lnTo>
                      <a:pt x="202" y="142"/>
                    </a:lnTo>
                    <a:lnTo>
                      <a:pt x="202" y="146"/>
                    </a:lnTo>
                    <a:lnTo>
                      <a:pt x="202" y="148"/>
                    </a:lnTo>
                    <a:lnTo>
                      <a:pt x="198" y="148"/>
                    </a:lnTo>
                    <a:lnTo>
                      <a:pt x="198" y="156"/>
                    </a:lnTo>
                    <a:lnTo>
                      <a:pt x="194" y="156"/>
                    </a:lnTo>
                    <a:lnTo>
                      <a:pt x="194" y="160"/>
                    </a:lnTo>
                    <a:lnTo>
                      <a:pt x="190" y="164"/>
                    </a:lnTo>
                    <a:lnTo>
                      <a:pt x="190" y="168"/>
                    </a:lnTo>
                    <a:lnTo>
                      <a:pt x="186" y="168"/>
                    </a:lnTo>
                    <a:lnTo>
                      <a:pt x="186" y="172"/>
                    </a:lnTo>
                    <a:lnTo>
                      <a:pt x="182" y="172"/>
                    </a:lnTo>
                    <a:lnTo>
                      <a:pt x="182" y="176"/>
                    </a:lnTo>
                    <a:lnTo>
                      <a:pt x="180" y="176"/>
                    </a:lnTo>
                    <a:lnTo>
                      <a:pt x="180" y="178"/>
                    </a:lnTo>
                    <a:lnTo>
                      <a:pt x="176" y="178"/>
                    </a:lnTo>
                    <a:lnTo>
                      <a:pt x="176" y="182"/>
                    </a:lnTo>
                    <a:lnTo>
                      <a:pt x="172" y="186"/>
                    </a:lnTo>
                    <a:lnTo>
                      <a:pt x="168" y="190"/>
                    </a:lnTo>
                    <a:lnTo>
                      <a:pt x="168" y="194"/>
                    </a:lnTo>
                    <a:lnTo>
                      <a:pt x="164" y="194"/>
                    </a:lnTo>
                    <a:lnTo>
                      <a:pt x="164" y="198"/>
                    </a:lnTo>
                    <a:lnTo>
                      <a:pt x="162" y="198"/>
                    </a:lnTo>
                    <a:lnTo>
                      <a:pt x="158" y="198"/>
                    </a:lnTo>
                    <a:lnTo>
                      <a:pt x="158" y="202"/>
                    </a:lnTo>
                    <a:lnTo>
                      <a:pt x="154" y="206"/>
                    </a:lnTo>
                    <a:lnTo>
                      <a:pt x="150" y="206"/>
                    </a:lnTo>
                    <a:lnTo>
                      <a:pt x="150" y="208"/>
                    </a:lnTo>
                    <a:lnTo>
                      <a:pt x="146" y="208"/>
                    </a:lnTo>
                    <a:lnTo>
                      <a:pt x="142" y="208"/>
                    </a:lnTo>
                    <a:lnTo>
                      <a:pt x="142" y="212"/>
                    </a:lnTo>
                    <a:lnTo>
                      <a:pt x="140" y="212"/>
                    </a:lnTo>
                    <a:lnTo>
                      <a:pt x="136" y="212"/>
                    </a:lnTo>
                    <a:lnTo>
                      <a:pt x="132" y="212"/>
                    </a:lnTo>
                    <a:lnTo>
                      <a:pt x="128" y="212"/>
                    </a:lnTo>
                    <a:lnTo>
                      <a:pt x="128" y="216"/>
                    </a:lnTo>
                    <a:lnTo>
                      <a:pt x="132" y="216"/>
                    </a:lnTo>
                    <a:lnTo>
                      <a:pt x="128" y="216"/>
                    </a:lnTo>
                    <a:lnTo>
                      <a:pt x="124" y="216"/>
                    </a:lnTo>
                    <a:lnTo>
                      <a:pt x="120" y="216"/>
                    </a:lnTo>
                    <a:lnTo>
                      <a:pt x="116" y="220"/>
                    </a:lnTo>
                    <a:lnTo>
                      <a:pt x="112" y="220"/>
                    </a:lnTo>
                    <a:lnTo>
                      <a:pt x="106" y="216"/>
                    </a:lnTo>
                    <a:lnTo>
                      <a:pt x="102" y="216"/>
                    </a:lnTo>
                    <a:lnTo>
                      <a:pt x="98" y="216"/>
                    </a:lnTo>
                    <a:lnTo>
                      <a:pt x="94" y="216"/>
                    </a:lnTo>
                    <a:lnTo>
                      <a:pt x="90" y="216"/>
                    </a:lnTo>
                    <a:lnTo>
                      <a:pt x="86" y="216"/>
                    </a:lnTo>
                    <a:lnTo>
                      <a:pt x="84" y="216"/>
                    </a:lnTo>
                    <a:lnTo>
                      <a:pt x="80" y="216"/>
                    </a:lnTo>
                    <a:lnTo>
                      <a:pt x="80" y="220"/>
                    </a:lnTo>
                    <a:lnTo>
                      <a:pt x="76" y="220"/>
                    </a:lnTo>
                    <a:lnTo>
                      <a:pt x="76" y="224"/>
                    </a:lnTo>
                    <a:lnTo>
                      <a:pt x="72" y="224"/>
                    </a:lnTo>
                    <a:lnTo>
                      <a:pt x="68" y="224"/>
                    </a:lnTo>
                    <a:lnTo>
                      <a:pt x="64" y="224"/>
                    </a:lnTo>
                    <a:lnTo>
                      <a:pt x="60" y="224"/>
                    </a:lnTo>
                    <a:lnTo>
                      <a:pt x="56" y="224"/>
                    </a:lnTo>
                    <a:lnTo>
                      <a:pt x="56" y="228"/>
                    </a:lnTo>
                    <a:lnTo>
                      <a:pt x="54" y="228"/>
                    </a:lnTo>
                    <a:lnTo>
                      <a:pt x="50" y="232"/>
                    </a:lnTo>
                    <a:lnTo>
                      <a:pt x="46" y="232"/>
                    </a:lnTo>
                    <a:lnTo>
                      <a:pt x="42" y="232"/>
                    </a:lnTo>
                    <a:lnTo>
                      <a:pt x="42" y="228"/>
                    </a:lnTo>
                    <a:lnTo>
                      <a:pt x="38" y="228"/>
                    </a:lnTo>
                    <a:lnTo>
                      <a:pt x="38" y="224"/>
                    </a:lnTo>
                    <a:lnTo>
                      <a:pt x="34" y="224"/>
                    </a:lnTo>
                    <a:lnTo>
                      <a:pt x="30" y="224"/>
                    </a:lnTo>
                    <a:lnTo>
                      <a:pt x="30" y="220"/>
                    </a:lnTo>
                    <a:lnTo>
                      <a:pt x="34" y="220"/>
                    </a:lnTo>
                    <a:lnTo>
                      <a:pt x="30" y="220"/>
                    </a:lnTo>
                    <a:lnTo>
                      <a:pt x="30" y="216"/>
                    </a:lnTo>
                    <a:lnTo>
                      <a:pt x="28" y="216"/>
                    </a:lnTo>
                    <a:lnTo>
                      <a:pt x="28" y="220"/>
                    </a:lnTo>
                    <a:lnTo>
                      <a:pt x="28" y="224"/>
                    </a:lnTo>
                    <a:lnTo>
                      <a:pt x="28" y="220"/>
                    </a:lnTo>
                    <a:lnTo>
                      <a:pt x="24" y="216"/>
                    </a:lnTo>
                    <a:lnTo>
                      <a:pt x="28" y="216"/>
                    </a:lnTo>
                    <a:lnTo>
                      <a:pt x="28" y="212"/>
                    </a:lnTo>
                    <a:lnTo>
                      <a:pt x="28" y="216"/>
                    </a:lnTo>
                    <a:lnTo>
                      <a:pt x="28" y="212"/>
                    </a:lnTo>
                    <a:lnTo>
                      <a:pt x="28" y="208"/>
                    </a:lnTo>
                    <a:lnTo>
                      <a:pt x="24" y="206"/>
                    </a:lnTo>
                    <a:lnTo>
                      <a:pt x="24" y="202"/>
                    </a:lnTo>
                    <a:lnTo>
                      <a:pt x="20" y="198"/>
                    </a:lnTo>
                    <a:lnTo>
                      <a:pt x="20" y="194"/>
                    </a:lnTo>
                    <a:lnTo>
                      <a:pt x="24" y="194"/>
                    </a:lnTo>
                    <a:lnTo>
                      <a:pt x="24" y="190"/>
                    </a:lnTo>
                    <a:lnTo>
                      <a:pt x="28" y="190"/>
                    </a:lnTo>
                    <a:lnTo>
                      <a:pt x="28" y="186"/>
                    </a:lnTo>
                    <a:lnTo>
                      <a:pt x="28" y="182"/>
                    </a:lnTo>
                    <a:lnTo>
                      <a:pt x="24" y="182"/>
                    </a:lnTo>
                    <a:lnTo>
                      <a:pt x="24" y="178"/>
                    </a:lnTo>
                    <a:lnTo>
                      <a:pt x="24" y="176"/>
                    </a:lnTo>
                    <a:lnTo>
                      <a:pt x="24" y="172"/>
                    </a:lnTo>
                    <a:lnTo>
                      <a:pt x="20" y="172"/>
                    </a:lnTo>
                    <a:lnTo>
                      <a:pt x="20" y="168"/>
                    </a:lnTo>
                    <a:lnTo>
                      <a:pt x="20" y="164"/>
                    </a:lnTo>
                    <a:lnTo>
                      <a:pt x="16" y="164"/>
                    </a:lnTo>
                    <a:lnTo>
                      <a:pt x="16" y="160"/>
                    </a:lnTo>
                    <a:lnTo>
                      <a:pt x="12" y="156"/>
                    </a:lnTo>
                    <a:lnTo>
                      <a:pt x="12" y="152"/>
                    </a:lnTo>
                    <a:lnTo>
                      <a:pt x="12" y="148"/>
                    </a:lnTo>
                    <a:lnTo>
                      <a:pt x="8" y="146"/>
                    </a:lnTo>
                    <a:lnTo>
                      <a:pt x="8" y="142"/>
                    </a:lnTo>
                    <a:lnTo>
                      <a:pt x="8" y="138"/>
                    </a:lnTo>
                    <a:lnTo>
                      <a:pt x="8" y="134"/>
                    </a:lnTo>
                    <a:lnTo>
                      <a:pt x="4" y="130"/>
                    </a:lnTo>
                    <a:lnTo>
                      <a:pt x="4" y="126"/>
                    </a:lnTo>
                    <a:lnTo>
                      <a:pt x="0" y="122"/>
                    </a:lnTo>
                    <a:lnTo>
                      <a:pt x="0" y="120"/>
                    </a:lnTo>
                    <a:lnTo>
                      <a:pt x="0" y="116"/>
                    </a:lnTo>
                    <a:lnTo>
                      <a:pt x="4" y="116"/>
                    </a:lnTo>
                    <a:lnTo>
                      <a:pt x="4" y="112"/>
                    </a:lnTo>
                    <a:lnTo>
                      <a:pt x="4" y="108"/>
                    </a:lnTo>
                    <a:lnTo>
                      <a:pt x="8" y="108"/>
                    </a:lnTo>
                    <a:lnTo>
                      <a:pt x="8" y="108"/>
                    </a:lnTo>
                    <a:lnTo>
                      <a:pt x="8" y="108"/>
                    </a:lnTo>
                    <a:close/>
                    <a:moveTo>
                      <a:pt x="180" y="134"/>
                    </a:moveTo>
                    <a:lnTo>
                      <a:pt x="180" y="130"/>
                    </a:lnTo>
                    <a:lnTo>
                      <a:pt x="182" y="130"/>
                    </a:lnTo>
                    <a:lnTo>
                      <a:pt x="180" y="126"/>
                    </a:lnTo>
                    <a:lnTo>
                      <a:pt x="180" y="122"/>
                    </a:lnTo>
                    <a:lnTo>
                      <a:pt x="176" y="122"/>
                    </a:lnTo>
                    <a:lnTo>
                      <a:pt x="176" y="120"/>
                    </a:lnTo>
                    <a:lnTo>
                      <a:pt x="172" y="120"/>
                    </a:lnTo>
                    <a:lnTo>
                      <a:pt x="172" y="116"/>
                    </a:lnTo>
                    <a:lnTo>
                      <a:pt x="168" y="116"/>
                    </a:lnTo>
                    <a:lnTo>
                      <a:pt x="168" y="120"/>
                    </a:lnTo>
                    <a:lnTo>
                      <a:pt x="164" y="120"/>
                    </a:lnTo>
                    <a:lnTo>
                      <a:pt x="162" y="122"/>
                    </a:lnTo>
                    <a:lnTo>
                      <a:pt x="158" y="122"/>
                    </a:lnTo>
                    <a:lnTo>
                      <a:pt x="158" y="126"/>
                    </a:lnTo>
                    <a:lnTo>
                      <a:pt x="154" y="130"/>
                    </a:lnTo>
                    <a:lnTo>
                      <a:pt x="154" y="134"/>
                    </a:lnTo>
                    <a:lnTo>
                      <a:pt x="150" y="134"/>
                    </a:lnTo>
                    <a:lnTo>
                      <a:pt x="150" y="138"/>
                    </a:lnTo>
                    <a:lnTo>
                      <a:pt x="150" y="142"/>
                    </a:lnTo>
                    <a:lnTo>
                      <a:pt x="154" y="142"/>
                    </a:lnTo>
                    <a:lnTo>
                      <a:pt x="154" y="146"/>
                    </a:lnTo>
                    <a:lnTo>
                      <a:pt x="154" y="148"/>
                    </a:lnTo>
                    <a:lnTo>
                      <a:pt x="158" y="148"/>
                    </a:lnTo>
                    <a:lnTo>
                      <a:pt x="158" y="152"/>
                    </a:lnTo>
                    <a:lnTo>
                      <a:pt x="162" y="152"/>
                    </a:lnTo>
                    <a:lnTo>
                      <a:pt x="164" y="152"/>
                    </a:lnTo>
                    <a:lnTo>
                      <a:pt x="164" y="148"/>
                    </a:lnTo>
                    <a:lnTo>
                      <a:pt x="164" y="146"/>
                    </a:lnTo>
                    <a:lnTo>
                      <a:pt x="168" y="146"/>
                    </a:lnTo>
                    <a:lnTo>
                      <a:pt x="172" y="146"/>
                    </a:lnTo>
                    <a:lnTo>
                      <a:pt x="176" y="142"/>
                    </a:lnTo>
                    <a:lnTo>
                      <a:pt x="180" y="142"/>
                    </a:lnTo>
                    <a:lnTo>
                      <a:pt x="180" y="138"/>
                    </a:lnTo>
                    <a:lnTo>
                      <a:pt x="180" y="134"/>
                    </a:lnTo>
                    <a:lnTo>
                      <a:pt x="180" y="134"/>
                    </a:lnTo>
                    <a:lnTo>
                      <a:pt x="180" y="134"/>
                    </a:lnTo>
                    <a:close/>
                    <a:moveTo>
                      <a:pt x="302" y="470"/>
                    </a:moveTo>
                    <a:lnTo>
                      <a:pt x="298" y="470"/>
                    </a:lnTo>
                    <a:lnTo>
                      <a:pt x="298" y="466"/>
                    </a:lnTo>
                    <a:lnTo>
                      <a:pt x="302" y="466"/>
                    </a:lnTo>
                    <a:lnTo>
                      <a:pt x="302" y="470"/>
                    </a:lnTo>
                    <a:lnTo>
                      <a:pt x="302" y="470"/>
                    </a:lnTo>
                    <a:lnTo>
                      <a:pt x="302" y="47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8" name="Freeform 195">
                <a:extLst>
                  <a:ext uri="{FF2B5EF4-FFF2-40B4-BE49-F238E27FC236}">
                    <a16:creationId xmlns:a16="http://schemas.microsoft.com/office/drawing/2014/main" id="{8313C73C-1050-DFCF-3425-A680296A58CF}"/>
                  </a:ext>
                </a:extLst>
              </p:cNvPr>
              <p:cNvSpPr>
                <a:spLocks noEditPoints="1"/>
              </p:cNvSpPr>
              <p:nvPr/>
            </p:nvSpPr>
            <p:spPr bwMode="auto">
              <a:xfrm>
                <a:off x="3984625" y="3314768"/>
                <a:ext cx="504825" cy="479425"/>
              </a:xfrm>
              <a:custGeom>
                <a:avLst/>
                <a:gdLst>
                  <a:gd name="T0" fmla="*/ 210 w 318"/>
                  <a:gd name="T1" fmla="*/ 8 h 302"/>
                  <a:gd name="T2" fmla="*/ 224 w 318"/>
                  <a:gd name="T3" fmla="*/ 8 h 302"/>
                  <a:gd name="T4" fmla="*/ 236 w 318"/>
                  <a:gd name="T5" fmla="*/ 12 h 302"/>
                  <a:gd name="T6" fmla="*/ 250 w 318"/>
                  <a:gd name="T7" fmla="*/ 18 h 302"/>
                  <a:gd name="T8" fmla="*/ 266 w 318"/>
                  <a:gd name="T9" fmla="*/ 18 h 302"/>
                  <a:gd name="T10" fmla="*/ 278 w 318"/>
                  <a:gd name="T11" fmla="*/ 22 h 302"/>
                  <a:gd name="T12" fmla="*/ 296 w 318"/>
                  <a:gd name="T13" fmla="*/ 26 h 302"/>
                  <a:gd name="T14" fmla="*/ 304 w 318"/>
                  <a:gd name="T15" fmla="*/ 36 h 302"/>
                  <a:gd name="T16" fmla="*/ 284 w 318"/>
                  <a:gd name="T17" fmla="*/ 48 h 302"/>
                  <a:gd name="T18" fmla="*/ 270 w 318"/>
                  <a:gd name="T19" fmla="*/ 58 h 302"/>
                  <a:gd name="T20" fmla="*/ 266 w 318"/>
                  <a:gd name="T21" fmla="*/ 62 h 302"/>
                  <a:gd name="T22" fmla="*/ 254 w 318"/>
                  <a:gd name="T23" fmla="*/ 88 h 302"/>
                  <a:gd name="T24" fmla="*/ 258 w 318"/>
                  <a:gd name="T25" fmla="*/ 100 h 302"/>
                  <a:gd name="T26" fmla="*/ 248 w 318"/>
                  <a:gd name="T27" fmla="*/ 110 h 302"/>
                  <a:gd name="T28" fmla="*/ 236 w 318"/>
                  <a:gd name="T29" fmla="*/ 122 h 302"/>
                  <a:gd name="T30" fmla="*/ 220 w 318"/>
                  <a:gd name="T31" fmla="*/ 134 h 302"/>
                  <a:gd name="T32" fmla="*/ 202 w 318"/>
                  <a:gd name="T33" fmla="*/ 134 h 302"/>
                  <a:gd name="T34" fmla="*/ 188 w 318"/>
                  <a:gd name="T35" fmla="*/ 140 h 302"/>
                  <a:gd name="T36" fmla="*/ 176 w 318"/>
                  <a:gd name="T37" fmla="*/ 144 h 302"/>
                  <a:gd name="T38" fmla="*/ 168 w 318"/>
                  <a:gd name="T39" fmla="*/ 134 h 302"/>
                  <a:gd name="T40" fmla="*/ 154 w 318"/>
                  <a:gd name="T41" fmla="*/ 118 h 302"/>
                  <a:gd name="T42" fmla="*/ 158 w 318"/>
                  <a:gd name="T43" fmla="*/ 108 h 302"/>
                  <a:gd name="T44" fmla="*/ 158 w 318"/>
                  <a:gd name="T45" fmla="*/ 92 h 302"/>
                  <a:gd name="T46" fmla="*/ 154 w 318"/>
                  <a:gd name="T47" fmla="*/ 78 h 302"/>
                  <a:gd name="T48" fmla="*/ 162 w 318"/>
                  <a:gd name="T49" fmla="*/ 62 h 302"/>
                  <a:gd name="T50" fmla="*/ 168 w 318"/>
                  <a:gd name="T51" fmla="*/ 44 h 302"/>
                  <a:gd name="T52" fmla="*/ 164 w 318"/>
                  <a:gd name="T53" fmla="*/ 32 h 302"/>
                  <a:gd name="T54" fmla="*/ 146 w 318"/>
                  <a:gd name="T55" fmla="*/ 36 h 302"/>
                  <a:gd name="T56" fmla="*/ 134 w 318"/>
                  <a:gd name="T57" fmla="*/ 32 h 302"/>
                  <a:gd name="T58" fmla="*/ 134 w 318"/>
                  <a:gd name="T59" fmla="*/ 28 h 302"/>
                  <a:gd name="T60" fmla="*/ 132 w 318"/>
                  <a:gd name="T61" fmla="*/ 26 h 302"/>
                  <a:gd name="T62" fmla="*/ 132 w 318"/>
                  <a:gd name="T63" fmla="*/ 18 h 302"/>
                  <a:gd name="T64" fmla="*/ 134 w 318"/>
                  <a:gd name="T65" fmla="*/ 8 h 302"/>
                  <a:gd name="T66" fmla="*/ 154 w 318"/>
                  <a:gd name="T67" fmla="*/ 4 h 302"/>
                  <a:gd name="T68" fmla="*/ 176 w 318"/>
                  <a:gd name="T69" fmla="*/ 0 h 302"/>
                  <a:gd name="T70" fmla="*/ 192 w 318"/>
                  <a:gd name="T71" fmla="*/ 8 h 302"/>
                  <a:gd name="T72" fmla="*/ 184 w 318"/>
                  <a:gd name="T73" fmla="*/ 152 h 302"/>
                  <a:gd name="T74" fmla="*/ 218 w 318"/>
                  <a:gd name="T75" fmla="*/ 164 h 302"/>
                  <a:gd name="T76" fmla="*/ 318 w 318"/>
                  <a:gd name="T77" fmla="*/ 70 h 302"/>
                  <a:gd name="T78" fmla="*/ 296 w 318"/>
                  <a:gd name="T79" fmla="*/ 78 h 302"/>
                  <a:gd name="T80" fmla="*/ 304 w 318"/>
                  <a:gd name="T81" fmla="*/ 82 h 302"/>
                  <a:gd name="T82" fmla="*/ 292 w 318"/>
                  <a:gd name="T83" fmla="*/ 82 h 302"/>
                  <a:gd name="T84" fmla="*/ 278 w 318"/>
                  <a:gd name="T85" fmla="*/ 92 h 302"/>
                  <a:gd name="T86" fmla="*/ 278 w 318"/>
                  <a:gd name="T87" fmla="*/ 96 h 302"/>
                  <a:gd name="T88" fmla="*/ 64 w 318"/>
                  <a:gd name="T89" fmla="*/ 276 h 302"/>
                  <a:gd name="T90" fmla="*/ 64 w 318"/>
                  <a:gd name="T91" fmla="*/ 282 h 302"/>
                  <a:gd name="T92" fmla="*/ 8 w 318"/>
                  <a:gd name="T93" fmla="*/ 282 h 302"/>
                  <a:gd name="T94" fmla="*/ 56 w 318"/>
                  <a:gd name="T95" fmla="*/ 294 h 302"/>
                  <a:gd name="T96" fmla="*/ 60 w 318"/>
                  <a:gd name="T97" fmla="*/ 290 h 302"/>
                  <a:gd name="T98" fmla="*/ 22 w 318"/>
                  <a:gd name="T99" fmla="*/ 294 h 302"/>
                  <a:gd name="T100" fmla="*/ 26 w 318"/>
                  <a:gd name="T101" fmla="*/ 286 h 302"/>
                  <a:gd name="T102" fmla="*/ 22 w 318"/>
                  <a:gd name="T103" fmla="*/ 298 h 302"/>
                  <a:gd name="T104" fmla="*/ 16 w 318"/>
                  <a:gd name="T105" fmla="*/ 298 h 302"/>
                  <a:gd name="T106" fmla="*/ 42 w 318"/>
                  <a:gd name="T107" fmla="*/ 298 h 302"/>
                  <a:gd name="T108" fmla="*/ 4 w 318"/>
                  <a:gd name="T10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8" h="302">
                    <a:moveTo>
                      <a:pt x="194" y="8"/>
                    </a:moveTo>
                    <a:lnTo>
                      <a:pt x="198" y="8"/>
                    </a:lnTo>
                    <a:lnTo>
                      <a:pt x="202" y="4"/>
                    </a:lnTo>
                    <a:lnTo>
                      <a:pt x="206" y="4"/>
                    </a:lnTo>
                    <a:lnTo>
                      <a:pt x="210" y="4"/>
                    </a:lnTo>
                    <a:lnTo>
                      <a:pt x="210" y="8"/>
                    </a:lnTo>
                    <a:lnTo>
                      <a:pt x="214" y="8"/>
                    </a:lnTo>
                    <a:lnTo>
                      <a:pt x="218" y="8"/>
                    </a:lnTo>
                    <a:lnTo>
                      <a:pt x="218" y="4"/>
                    </a:lnTo>
                    <a:lnTo>
                      <a:pt x="220" y="4"/>
                    </a:lnTo>
                    <a:lnTo>
                      <a:pt x="220" y="8"/>
                    </a:lnTo>
                    <a:lnTo>
                      <a:pt x="224" y="8"/>
                    </a:lnTo>
                    <a:lnTo>
                      <a:pt x="228" y="8"/>
                    </a:lnTo>
                    <a:lnTo>
                      <a:pt x="232" y="8"/>
                    </a:lnTo>
                    <a:lnTo>
                      <a:pt x="236" y="8"/>
                    </a:lnTo>
                    <a:lnTo>
                      <a:pt x="240" y="8"/>
                    </a:lnTo>
                    <a:lnTo>
                      <a:pt x="240" y="12"/>
                    </a:lnTo>
                    <a:lnTo>
                      <a:pt x="236" y="12"/>
                    </a:lnTo>
                    <a:lnTo>
                      <a:pt x="240" y="12"/>
                    </a:lnTo>
                    <a:lnTo>
                      <a:pt x="240" y="14"/>
                    </a:lnTo>
                    <a:lnTo>
                      <a:pt x="240" y="12"/>
                    </a:lnTo>
                    <a:lnTo>
                      <a:pt x="244" y="14"/>
                    </a:lnTo>
                    <a:lnTo>
                      <a:pt x="248" y="14"/>
                    </a:lnTo>
                    <a:lnTo>
                      <a:pt x="250" y="18"/>
                    </a:lnTo>
                    <a:lnTo>
                      <a:pt x="254" y="18"/>
                    </a:lnTo>
                    <a:lnTo>
                      <a:pt x="258" y="18"/>
                    </a:lnTo>
                    <a:lnTo>
                      <a:pt x="262" y="18"/>
                    </a:lnTo>
                    <a:lnTo>
                      <a:pt x="266" y="18"/>
                    </a:lnTo>
                    <a:lnTo>
                      <a:pt x="270" y="18"/>
                    </a:lnTo>
                    <a:lnTo>
                      <a:pt x="266" y="18"/>
                    </a:lnTo>
                    <a:lnTo>
                      <a:pt x="270" y="18"/>
                    </a:lnTo>
                    <a:lnTo>
                      <a:pt x="270" y="14"/>
                    </a:lnTo>
                    <a:lnTo>
                      <a:pt x="270" y="18"/>
                    </a:lnTo>
                    <a:lnTo>
                      <a:pt x="274" y="18"/>
                    </a:lnTo>
                    <a:lnTo>
                      <a:pt x="278" y="18"/>
                    </a:lnTo>
                    <a:lnTo>
                      <a:pt x="278" y="22"/>
                    </a:lnTo>
                    <a:lnTo>
                      <a:pt x="280" y="26"/>
                    </a:lnTo>
                    <a:lnTo>
                      <a:pt x="284" y="22"/>
                    </a:lnTo>
                    <a:lnTo>
                      <a:pt x="284" y="26"/>
                    </a:lnTo>
                    <a:lnTo>
                      <a:pt x="288" y="26"/>
                    </a:lnTo>
                    <a:lnTo>
                      <a:pt x="292" y="26"/>
                    </a:lnTo>
                    <a:lnTo>
                      <a:pt x="296" y="26"/>
                    </a:lnTo>
                    <a:lnTo>
                      <a:pt x="300" y="22"/>
                    </a:lnTo>
                    <a:lnTo>
                      <a:pt x="304" y="26"/>
                    </a:lnTo>
                    <a:lnTo>
                      <a:pt x="306" y="26"/>
                    </a:lnTo>
                    <a:lnTo>
                      <a:pt x="304" y="28"/>
                    </a:lnTo>
                    <a:lnTo>
                      <a:pt x="304" y="32"/>
                    </a:lnTo>
                    <a:lnTo>
                      <a:pt x="304" y="36"/>
                    </a:lnTo>
                    <a:lnTo>
                      <a:pt x="300" y="36"/>
                    </a:lnTo>
                    <a:lnTo>
                      <a:pt x="296" y="40"/>
                    </a:lnTo>
                    <a:lnTo>
                      <a:pt x="292" y="44"/>
                    </a:lnTo>
                    <a:lnTo>
                      <a:pt x="288" y="44"/>
                    </a:lnTo>
                    <a:lnTo>
                      <a:pt x="288" y="48"/>
                    </a:lnTo>
                    <a:lnTo>
                      <a:pt x="284" y="48"/>
                    </a:lnTo>
                    <a:lnTo>
                      <a:pt x="280" y="48"/>
                    </a:lnTo>
                    <a:lnTo>
                      <a:pt x="278" y="52"/>
                    </a:lnTo>
                    <a:lnTo>
                      <a:pt x="274" y="52"/>
                    </a:lnTo>
                    <a:lnTo>
                      <a:pt x="270" y="52"/>
                    </a:lnTo>
                    <a:lnTo>
                      <a:pt x="270" y="54"/>
                    </a:lnTo>
                    <a:lnTo>
                      <a:pt x="270" y="58"/>
                    </a:lnTo>
                    <a:lnTo>
                      <a:pt x="270" y="62"/>
                    </a:lnTo>
                    <a:lnTo>
                      <a:pt x="266" y="62"/>
                    </a:lnTo>
                    <a:lnTo>
                      <a:pt x="266" y="58"/>
                    </a:lnTo>
                    <a:lnTo>
                      <a:pt x="270" y="58"/>
                    </a:lnTo>
                    <a:lnTo>
                      <a:pt x="266" y="58"/>
                    </a:lnTo>
                    <a:lnTo>
                      <a:pt x="266" y="62"/>
                    </a:lnTo>
                    <a:lnTo>
                      <a:pt x="262" y="66"/>
                    </a:lnTo>
                    <a:lnTo>
                      <a:pt x="258" y="70"/>
                    </a:lnTo>
                    <a:lnTo>
                      <a:pt x="258" y="74"/>
                    </a:lnTo>
                    <a:lnTo>
                      <a:pt x="254" y="78"/>
                    </a:lnTo>
                    <a:lnTo>
                      <a:pt x="254" y="82"/>
                    </a:lnTo>
                    <a:lnTo>
                      <a:pt x="254" y="88"/>
                    </a:lnTo>
                    <a:lnTo>
                      <a:pt x="254" y="92"/>
                    </a:lnTo>
                    <a:lnTo>
                      <a:pt x="258" y="92"/>
                    </a:lnTo>
                    <a:lnTo>
                      <a:pt x="262" y="92"/>
                    </a:lnTo>
                    <a:lnTo>
                      <a:pt x="262" y="96"/>
                    </a:lnTo>
                    <a:lnTo>
                      <a:pt x="258" y="96"/>
                    </a:lnTo>
                    <a:lnTo>
                      <a:pt x="258" y="100"/>
                    </a:lnTo>
                    <a:lnTo>
                      <a:pt x="254" y="100"/>
                    </a:lnTo>
                    <a:lnTo>
                      <a:pt x="254" y="104"/>
                    </a:lnTo>
                    <a:lnTo>
                      <a:pt x="250" y="104"/>
                    </a:lnTo>
                    <a:lnTo>
                      <a:pt x="250" y="108"/>
                    </a:lnTo>
                    <a:lnTo>
                      <a:pt x="250" y="110"/>
                    </a:lnTo>
                    <a:lnTo>
                      <a:pt x="248" y="110"/>
                    </a:lnTo>
                    <a:lnTo>
                      <a:pt x="248" y="114"/>
                    </a:lnTo>
                    <a:lnTo>
                      <a:pt x="248" y="118"/>
                    </a:lnTo>
                    <a:lnTo>
                      <a:pt x="244" y="118"/>
                    </a:lnTo>
                    <a:lnTo>
                      <a:pt x="240" y="118"/>
                    </a:lnTo>
                    <a:lnTo>
                      <a:pt x="236" y="118"/>
                    </a:lnTo>
                    <a:lnTo>
                      <a:pt x="236" y="122"/>
                    </a:lnTo>
                    <a:lnTo>
                      <a:pt x="232" y="126"/>
                    </a:lnTo>
                    <a:lnTo>
                      <a:pt x="232" y="130"/>
                    </a:lnTo>
                    <a:lnTo>
                      <a:pt x="228" y="130"/>
                    </a:lnTo>
                    <a:lnTo>
                      <a:pt x="228" y="134"/>
                    </a:lnTo>
                    <a:lnTo>
                      <a:pt x="224" y="134"/>
                    </a:lnTo>
                    <a:lnTo>
                      <a:pt x="220" y="134"/>
                    </a:lnTo>
                    <a:lnTo>
                      <a:pt x="218" y="138"/>
                    </a:lnTo>
                    <a:lnTo>
                      <a:pt x="218" y="134"/>
                    </a:lnTo>
                    <a:lnTo>
                      <a:pt x="214" y="134"/>
                    </a:lnTo>
                    <a:lnTo>
                      <a:pt x="210" y="134"/>
                    </a:lnTo>
                    <a:lnTo>
                      <a:pt x="206" y="134"/>
                    </a:lnTo>
                    <a:lnTo>
                      <a:pt x="202" y="134"/>
                    </a:lnTo>
                    <a:lnTo>
                      <a:pt x="198" y="134"/>
                    </a:lnTo>
                    <a:lnTo>
                      <a:pt x="194" y="134"/>
                    </a:lnTo>
                    <a:lnTo>
                      <a:pt x="194" y="138"/>
                    </a:lnTo>
                    <a:lnTo>
                      <a:pt x="192" y="138"/>
                    </a:lnTo>
                    <a:lnTo>
                      <a:pt x="188" y="138"/>
                    </a:lnTo>
                    <a:lnTo>
                      <a:pt x="188" y="140"/>
                    </a:lnTo>
                    <a:lnTo>
                      <a:pt x="184" y="140"/>
                    </a:lnTo>
                    <a:lnTo>
                      <a:pt x="184" y="144"/>
                    </a:lnTo>
                    <a:lnTo>
                      <a:pt x="180" y="144"/>
                    </a:lnTo>
                    <a:lnTo>
                      <a:pt x="180" y="148"/>
                    </a:lnTo>
                    <a:lnTo>
                      <a:pt x="176" y="148"/>
                    </a:lnTo>
                    <a:lnTo>
                      <a:pt x="176" y="144"/>
                    </a:lnTo>
                    <a:lnTo>
                      <a:pt x="172" y="144"/>
                    </a:lnTo>
                    <a:lnTo>
                      <a:pt x="172" y="140"/>
                    </a:lnTo>
                    <a:lnTo>
                      <a:pt x="168" y="140"/>
                    </a:lnTo>
                    <a:lnTo>
                      <a:pt x="172" y="138"/>
                    </a:lnTo>
                    <a:lnTo>
                      <a:pt x="168" y="138"/>
                    </a:lnTo>
                    <a:lnTo>
                      <a:pt x="168" y="134"/>
                    </a:lnTo>
                    <a:lnTo>
                      <a:pt x="164" y="130"/>
                    </a:lnTo>
                    <a:lnTo>
                      <a:pt x="162" y="126"/>
                    </a:lnTo>
                    <a:lnTo>
                      <a:pt x="158" y="126"/>
                    </a:lnTo>
                    <a:lnTo>
                      <a:pt x="154" y="126"/>
                    </a:lnTo>
                    <a:lnTo>
                      <a:pt x="154" y="122"/>
                    </a:lnTo>
                    <a:lnTo>
                      <a:pt x="154" y="118"/>
                    </a:lnTo>
                    <a:lnTo>
                      <a:pt x="150" y="118"/>
                    </a:lnTo>
                    <a:lnTo>
                      <a:pt x="154" y="114"/>
                    </a:lnTo>
                    <a:lnTo>
                      <a:pt x="154" y="110"/>
                    </a:lnTo>
                    <a:lnTo>
                      <a:pt x="158" y="110"/>
                    </a:lnTo>
                    <a:lnTo>
                      <a:pt x="162" y="108"/>
                    </a:lnTo>
                    <a:lnTo>
                      <a:pt x="158" y="108"/>
                    </a:lnTo>
                    <a:lnTo>
                      <a:pt x="158" y="104"/>
                    </a:lnTo>
                    <a:lnTo>
                      <a:pt x="154" y="104"/>
                    </a:lnTo>
                    <a:lnTo>
                      <a:pt x="154" y="100"/>
                    </a:lnTo>
                    <a:lnTo>
                      <a:pt x="154" y="96"/>
                    </a:lnTo>
                    <a:lnTo>
                      <a:pt x="158" y="96"/>
                    </a:lnTo>
                    <a:lnTo>
                      <a:pt x="158" y="92"/>
                    </a:lnTo>
                    <a:lnTo>
                      <a:pt x="162" y="88"/>
                    </a:lnTo>
                    <a:lnTo>
                      <a:pt x="158" y="88"/>
                    </a:lnTo>
                    <a:lnTo>
                      <a:pt x="154" y="84"/>
                    </a:lnTo>
                    <a:lnTo>
                      <a:pt x="154" y="82"/>
                    </a:lnTo>
                    <a:lnTo>
                      <a:pt x="150" y="78"/>
                    </a:lnTo>
                    <a:lnTo>
                      <a:pt x="154" y="78"/>
                    </a:lnTo>
                    <a:lnTo>
                      <a:pt x="158" y="78"/>
                    </a:lnTo>
                    <a:lnTo>
                      <a:pt x="162" y="70"/>
                    </a:lnTo>
                    <a:lnTo>
                      <a:pt x="158" y="70"/>
                    </a:lnTo>
                    <a:lnTo>
                      <a:pt x="158" y="66"/>
                    </a:lnTo>
                    <a:lnTo>
                      <a:pt x="162" y="66"/>
                    </a:lnTo>
                    <a:lnTo>
                      <a:pt x="162" y="62"/>
                    </a:lnTo>
                    <a:lnTo>
                      <a:pt x="162" y="58"/>
                    </a:lnTo>
                    <a:lnTo>
                      <a:pt x="162" y="54"/>
                    </a:lnTo>
                    <a:lnTo>
                      <a:pt x="162" y="52"/>
                    </a:lnTo>
                    <a:lnTo>
                      <a:pt x="164" y="48"/>
                    </a:lnTo>
                    <a:lnTo>
                      <a:pt x="168" y="48"/>
                    </a:lnTo>
                    <a:lnTo>
                      <a:pt x="168" y="44"/>
                    </a:lnTo>
                    <a:lnTo>
                      <a:pt x="168" y="40"/>
                    </a:lnTo>
                    <a:lnTo>
                      <a:pt x="172" y="40"/>
                    </a:lnTo>
                    <a:lnTo>
                      <a:pt x="168" y="40"/>
                    </a:lnTo>
                    <a:lnTo>
                      <a:pt x="164" y="40"/>
                    </a:lnTo>
                    <a:lnTo>
                      <a:pt x="164" y="36"/>
                    </a:lnTo>
                    <a:lnTo>
                      <a:pt x="164" y="32"/>
                    </a:lnTo>
                    <a:lnTo>
                      <a:pt x="162" y="32"/>
                    </a:lnTo>
                    <a:lnTo>
                      <a:pt x="158" y="32"/>
                    </a:lnTo>
                    <a:lnTo>
                      <a:pt x="158" y="36"/>
                    </a:lnTo>
                    <a:lnTo>
                      <a:pt x="154" y="36"/>
                    </a:lnTo>
                    <a:lnTo>
                      <a:pt x="150" y="36"/>
                    </a:lnTo>
                    <a:lnTo>
                      <a:pt x="146" y="36"/>
                    </a:lnTo>
                    <a:lnTo>
                      <a:pt x="142" y="36"/>
                    </a:lnTo>
                    <a:lnTo>
                      <a:pt x="142" y="32"/>
                    </a:lnTo>
                    <a:lnTo>
                      <a:pt x="142" y="28"/>
                    </a:lnTo>
                    <a:lnTo>
                      <a:pt x="138" y="28"/>
                    </a:lnTo>
                    <a:lnTo>
                      <a:pt x="138" y="32"/>
                    </a:lnTo>
                    <a:lnTo>
                      <a:pt x="134" y="32"/>
                    </a:lnTo>
                    <a:lnTo>
                      <a:pt x="132" y="36"/>
                    </a:lnTo>
                    <a:lnTo>
                      <a:pt x="132" y="32"/>
                    </a:lnTo>
                    <a:lnTo>
                      <a:pt x="132" y="28"/>
                    </a:lnTo>
                    <a:lnTo>
                      <a:pt x="134" y="28"/>
                    </a:lnTo>
                    <a:lnTo>
                      <a:pt x="134" y="26"/>
                    </a:lnTo>
                    <a:lnTo>
                      <a:pt x="134" y="28"/>
                    </a:lnTo>
                    <a:lnTo>
                      <a:pt x="132" y="28"/>
                    </a:lnTo>
                    <a:lnTo>
                      <a:pt x="132" y="26"/>
                    </a:lnTo>
                    <a:lnTo>
                      <a:pt x="134" y="26"/>
                    </a:lnTo>
                    <a:lnTo>
                      <a:pt x="132" y="26"/>
                    </a:lnTo>
                    <a:lnTo>
                      <a:pt x="132" y="22"/>
                    </a:lnTo>
                    <a:lnTo>
                      <a:pt x="132" y="26"/>
                    </a:lnTo>
                    <a:lnTo>
                      <a:pt x="134" y="22"/>
                    </a:lnTo>
                    <a:lnTo>
                      <a:pt x="132" y="22"/>
                    </a:lnTo>
                    <a:lnTo>
                      <a:pt x="134" y="22"/>
                    </a:lnTo>
                    <a:lnTo>
                      <a:pt x="134" y="18"/>
                    </a:lnTo>
                    <a:lnTo>
                      <a:pt x="132" y="22"/>
                    </a:lnTo>
                    <a:lnTo>
                      <a:pt x="132" y="18"/>
                    </a:lnTo>
                    <a:lnTo>
                      <a:pt x="128" y="18"/>
                    </a:lnTo>
                    <a:lnTo>
                      <a:pt x="128" y="14"/>
                    </a:lnTo>
                    <a:lnTo>
                      <a:pt x="128" y="12"/>
                    </a:lnTo>
                    <a:lnTo>
                      <a:pt x="132" y="12"/>
                    </a:lnTo>
                    <a:lnTo>
                      <a:pt x="132" y="8"/>
                    </a:lnTo>
                    <a:lnTo>
                      <a:pt x="134" y="8"/>
                    </a:lnTo>
                    <a:lnTo>
                      <a:pt x="138" y="8"/>
                    </a:lnTo>
                    <a:lnTo>
                      <a:pt x="142" y="4"/>
                    </a:lnTo>
                    <a:lnTo>
                      <a:pt x="146" y="0"/>
                    </a:lnTo>
                    <a:lnTo>
                      <a:pt x="150" y="0"/>
                    </a:lnTo>
                    <a:lnTo>
                      <a:pt x="154" y="0"/>
                    </a:lnTo>
                    <a:lnTo>
                      <a:pt x="154" y="4"/>
                    </a:lnTo>
                    <a:lnTo>
                      <a:pt x="158" y="4"/>
                    </a:lnTo>
                    <a:lnTo>
                      <a:pt x="162" y="4"/>
                    </a:lnTo>
                    <a:lnTo>
                      <a:pt x="164" y="4"/>
                    </a:lnTo>
                    <a:lnTo>
                      <a:pt x="168" y="4"/>
                    </a:lnTo>
                    <a:lnTo>
                      <a:pt x="172" y="4"/>
                    </a:lnTo>
                    <a:lnTo>
                      <a:pt x="176" y="0"/>
                    </a:lnTo>
                    <a:lnTo>
                      <a:pt x="176" y="4"/>
                    </a:lnTo>
                    <a:lnTo>
                      <a:pt x="180" y="4"/>
                    </a:lnTo>
                    <a:lnTo>
                      <a:pt x="184" y="4"/>
                    </a:lnTo>
                    <a:lnTo>
                      <a:pt x="188" y="4"/>
                    </a:lnTo>
                    <a:lnTo>
                      <a:pt x="192" y="4"/>
                    </a:lnTo>
                    <a:lnTo>
                      <a:pt x="192" y="8"/>
                    </a:lnTo>
                    <a:lnTo>
                      <a:pt x="194" y="8"/>
                    </a:lnTo>
                    <a:lnTo>
                      <a:pt x="194" y="8"/>
                    </a:lnTo>
                    <a:lnTo>
                      <a:pt x="194" y="8"/>
                    </a:lnTo>
                    <a:close/>
                    <a:moveTo>
                      <a:pt x="184" y="152"/>
                    </a:moveTo>
                    <a:lnTo>
                      <a:pt x="184" y="148"/>
                    </a:lnTo>
                    <a:lnTo>
                      <a:pt x="184" y="152"/>
                    </a:lnTo>
                    <a:lnTo>
                      <a:pt x="184" y="152"/>
                    </a:lnTo>
                    <a:lnTo>
                      <a:pt x="184" y="152"/>
                    </a:lnTo>
                    <a:close/>
                    <a:moveTo>
                      <a:pt x="218" y="164"/>
                    </a:moveTo>
                    <a:lnTo>
                      <a:pt x="218" y="160"/>
                    </a:lnTo>
                    <a:lnTo>
                      <a:pt x="218" y="164"/>
                    </a:lnTo>
                    <a:lnTo>
                      <a:pt x="218" y="164"/>
                    </a:lnTo>
                    <a:lnTo>
                      <a:pt x="218" y="164"/>
                    </a:lnTo>
                    <a:close/>
                    <a:moveTo>
                      <a:pt x="318" y="74"/>
                    </a:moveTo>
                    <a:lnTo>
                      <a:pt x="314" y="74"/>
                    </a:lnTo>
                    <a:lnTo>
                      <a:pt x="310" y="70"/>
                    </a:lnTo>
                    <a:lnTo>
                      <a:pt x="314" y="70"/>
                    </a:lnTo>
                    <a:lnTo>
                      <a:pt x="318" y="70"/>
                    </a:lnTo>
                    <a:lnTo>
                      <a:pt x="318" y="74"/>
                    </a:lnTo>
                    <a:lnTo>
                      <a:pt x="318" y="74"/>
                    </a:lnTo>
                    <a:lnTo>
                      <a:pt x="318" y="74"/>
                    </a:lnTo>
                    <a:close/>
                    <a:moveTo>
                      <a:pt x="292" y="82"/>
                    </a:moveTo>
                    <a:lnTo>
                      <a:pt x="292" y="78"/>
                    </a:lnTo>
                    <a:lnTo>
                      <a:pt x="296" y="78"/>
                    </a:lnTo>
                    <a:lnTo>
                      <a:pt x="300" y="74"/>
                    </a:lnTo>
                    <a:lnTo>
                      <a:pt x="304" y="74"/>
                    </a:lnTo>
                    <a:lnTo>
                      <a:pt x="304" y="78"/>
                    </a:lnTo>
                    <a:lnTo>
                      <a:pt x="306" y="78"/>
                    </a:lnTo>
                    <a:lnTo>
                      <a:pt x="306" y="82"/>
                    </a:lnTo>
                    <a:lnTo>
                      <a:pt x="304" y="82"/>
                    </a:lnTo>
                    <a:lnTo>
                      <a:pt x="304" y="84"/>
                    </a:lnTo>
                    <a:lnTo>
                      <a:pt x="300" y="84"/>
                    </a:lnTo>
                    <a:lnTo>
                      <a:pt x="296" y="84"/>
                    </a:lnTo>
                    <a:lnTo>
                      <a:pt x="296" y="82"/>
                    </a:lnTo>
                    <a:lnTo>
                      <a:pt x="292" y="82"/>
                    </a:lnTo>
                    <a:lnTo>
                      <a:pt x="292" y="82"/>
                    </a:lnTo>
                    <a:lnTo>
                      <a:pt x="292" y="82"/>
                    </a:lnTo>
                    <a:close/>
                    <a:moveTo>
                      <a:pt x="278" y="92"/>
                    </a:moveTo>
                    <a:lnTo>
                      <a:pt x="278" y="88"/>
                    </a:lnTo>
                    <a:lnTo>
                      <a:pt x="280" y="88"/>
                    </a:lnTo>
                    <a:lnTo>
                      <a:pt x="280" y="92"/>
                    </a:lnTo>
                    <a:lnTo>
                      <a:pt x="278" y="92"/>
                    </a:lnTo>
                    <a:lnTo>
                      <a:pt x="278" y="92"/>
                    </a:lnTo>
                    <a:lnTo>
                      <a:pt x="278" y="92"/>
                    </a:lnTo>
                    <a:close/>
                    <a:moveTo>
                      <a:pt x="278" y="96"/>
                    </a:moveTo>
                    <a:lnTo>
                      <a:pt x="280" y="96"/>
                    </a:lnTo>
                    <a:lnTo>
                      <a:pt x="278" y="96"/>
                    </a:lnTo>
                    <a:lnTo>
                      <a:pt x="278" y="96"/>
                    </a:lnTo>
                    <a:lnTo>
                      <a:pt x="278" y="96"/>
                    </a:lnTo>
                    <a:close/>
                    <a:moveTo>
                      <a:pt x="64" y="282"/>
                    </a:moveTo>
                    <a:lnTo>
                      <a:pt x="64" y="278"/>
                    </a:lnTo>
                    <a:lnTo>
                      <a:pt x="60" y="278"/>
                    </a:lnTo>
                    <a:lnTo>
                      <a:pt x="64" y="278"/>
                    </a:lnTo>
                    <a:lnTo>
                      <a:pt x="64" y="276"/>
                    </a:lnTo>
                    <a:lnTo>
                      <a:pt x="68" y="276"/>
                    </a:lnTo>
                    <a:lnTo>
                      <a:pt x="68" y="278"/>
                    </a:lnTo>
                    <a:lnTo>
                      <a:pt x="64" y="278"/>
                    </a:lnTo>
                    <a:lnTo>
                      <a:pt x="64" y="282"/>
                    </a:lnTo>
                    <a:lnTo>
                      <a:pt x="64" y="282"/>
                    </a:lnTo>
                    <a:lnTo>
                      <a:pt x="64" y="282"/>
                    </a:lnTo>
                    <a:close/>
                    <a:moveTo>
                      <a:pt x="8" y="286"/>
                    </a:moveTo>
                    <a:lnTo>
                      <a:pt x="4" y="286"/>
                    </a:lnTo>
                    <a:lnTo>
                      <a:pt x="4" y="282"/>
                    </a:lnTo>
                    <a:lnTo>
                      <a:pt x="4" y="278"/>
                    </a:lnTo>
                    <a:lnTo>
                      <a:pt x="4" y="282"/>
                    </a:lnTo>
                    <a:lnTo>
                      <a:pt x="8" y="282"/>
                    </a:lnTo>
                    <a:lnTo>
                      <a:pt x="8" y="286"/>
                    </a:lnTo>
                    <a:lnTo>
                      <a:pt x="8" y="286"/>
                    </a:lnTo>
                    <a:lnTo>
                      <a:pt x="8" y="286"/>
                    </a:lnTo>
                    <a:close/>
                    <a:moveTo>
                      <a:pt x="56" y="294"/>
                    </a:moveTo>
                    <a:lnTo>
                      <a:pt x="52" y="294"/>
                    </a:lnTo>
                    <a:lnTo>
                      <a:pt x="56" y="294"/>
                    </a:lnTo>
                    <a:lnTo>
                      <a:pt x="56" y="290"/>
                    </a:lnTo>
                    <a:lnTo>
                      <a:pt x="60" y="286"/>
                    </a:lnTo>
                    <a:lnTo>
                      <a:pt x="60" y="282"/>
                    </a:lnTo>
                    <a:lnTo>
                      <a:pt x="64" y="282"/>
                    </a:lnTo>
                    <a:lnTo>
                      <a:pt x="64" y="286"/>
                    </a:lnTo>
                    <a:lnTo>
                      <a:pt x="60" y="290"/>
                    </a:lnTo>
                    <a:lnTo>
                      <a:pt x="60" y="294"/>
                    </a:lnTo>
                    <a:lnTo>
                      <a:pt x="56" y="294"/>
                    </a:lnTo>
                    <a:lnTo>
                      <a:pt x="56" y="294"/>
                    </a:lnTo>
                    <a:lnTo>
                      <a:pt x="56" y="294"/>
                    </a:lnTo>
                    <a:close/>
                    <a:moveTo>
                      <a:pt x="22" y="298"/>
                    </a:moveTo>
                    <a:lnTo>
                      <a:pt x="22" y="294"/>
                    </a:lnTo>
                    <a:lnTo>
                      <a:pt x="20" y="294"/>
                    </a:lnTo>
                    <a:lnTo>
                      <a:pt x="20" y="290"/>
                    </a:lnTo>
                    <a:lnTo>
                      <a:pt x="22" y="290"/>
                    </a:lnTo>
                    <a:lnTo>
                      <a:pt x="26" y="286"/>
                    </a:lnTo>
                    <a:lnTo>
                      <a:pt x="30" y="286"/>
                    </a:lnTo>
                    <a:lnTo>
                      <a:pt x="26" y="286"/>
                    </a:lnTo>
                    <a:lnTo>
                      <a:pt x="26" y="290"/>
                    </a:lnTo>
                    <a:lnTo>
                      <a:pt x="26" y="294"/>
                    </a:lnTo>
                    <a:lnTo>
                      <a:pt x="22" y="294"/>
                    </a:lnTo>
                    <a:lnTo>
                      <a:pt x="22" y="298"/>
                    </a:lnTo>
                    <a:lnTo>
                      <a:pt x="22" y="298"/>
                    </a:lnTo>
                    <a:lnTo>
                      <a:pt x="22" y="298"/>
                    </a:lnTo>
                    <a:close/>
                    <a:moveTo>
                      <a:pt x="16" y="298"/>
                    </a:moveTo>
                    <a:lnTo>
                      <a:pt x="12" y="294"/>
                    </a:lnTo>
                    <a:lnTo>
                      <a:pt x="16" y="294"/>
                    </a:lnTo>
                    <a:lnTo>
                      <a:pt x="16" y="298"/>
                    </a:lnTo>
                    <a:lnTo>
                      <a:pt x="16" y="298"/>
                    </a:lnTo>
                    <a:lnTo>
                      <a:pt x="16" y="298"/>
                    </a:lnTo>
                    <a:close/>
                    <a:moveTo>
                      <a:pt x="38" y="302"/>
                    </a:moveTo>
                    <a:lnTo>
                      <a:pt x="34" y="298"/>
                    </a:lnTo>
                    <a:lnTo>
                      <a:pt x="34" y="294"/>
                    </a:lnTo>
                    <a:lnTo>
                      <a:pt x="38" y="294"/>
                    </a:lnTo>
                    <a:lnTo>
                      <a:pt x="42" y="294"/>
                    </a:lnTo>
                    <a:lnTo>
                      <a:pt x="42" y="298"/>
                    </a:lnTo>
                    <a:lnTo>
                      <a:pt x="38" y="302"/>
                    </a:lnTo>
                    <a:lnTo>
                      <a:pt x="38" y="302"/>
                    </a:lnTo>
                    <a:lnTo>
                      <a:pt x="38" y="302"/>
                    </a:lnTo>
                    <a:close/>
                    <a:moveTo>
                      <a:pt x="4" y="302"/>
                    </a:moveTo>
                    <a:lnTo>
                      <a:pt x="0" y="302"/>
                    </a:lnTo>
                    <a:lnTo>
                      <a:pt x="4" y="302"/>
                    </a:lnTo>
                    <a:lnTo>
                      <a:pt x="4" y="298"/>
                    </a:lnTo>
                    <a:lnTo>
                      <a:pt x="4" y="302"/>
                    </a:lnTo>
                    <a:lnTo>
                      <a:pt x="4" y="302"/>
                    </a:lnTo>
                    <a:lnTo>
                      <a:pt x="4" y="30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199" name="Freeform 196">
                <a:extLst>
                  <a:ext uri="{FF2B5EF4-FFF2-40B4-BE49-F238E27FC236}">
                    <a16:creationId xmlns:a16="http://schemas.microsoft.com/office/drawing/2014/main" id="{CFDA25ED-ADE6-3A73-101B-848079BDBAAF}"/>
                  </a:ext>
                </a:extLst>
              </p:cNvPr>
              <p:cNvSpPr>
                <a:spLocks noEditPoints="1"/>
              </p:cNvSpPr>
              <p:nvPr/>
            </p:nvSpPr>
            <p:spPr bwMode="auto">
              <a:xfrm>
                <a:off x="393700" y="2330518"/>
                <a:ext cx="8032750" cy="1711325"/>
              </a:xfrm>
              <a:custGeom>
                <a:avLst/>
                <a:gdLst>
                  <a:gd name="T0" fmla="*/ 374 w 5060"/>
                  <a:gd name="T1" fmla="*/ 280 h 1078"/>
                  <a:gd name="T2" fmla="*/ 344 w 5060"/>
                  <a:gd name="T3" fmla="*/ 284 h 1078"/>
                  <a:gd name="T4" fmla="*/ 280 w 5060"/>
                  <a:gd name="T5" fmla="*/ 358 h 1078"/>
                  <a:gd name="T6" fmla="*/ 228 w 5060"/>
                  <a:gd name="T7" fmla="*/ 370 h 1078"/>
                  <a:gd name="T8" fmla="*/ 284 w 5060"/>
                  <a:gd name="T9" fmla="*/ 294 h 1078"/>
                  <a:gd name="T10" fmla="*/ 224 w 5060"/>
                  <a:gd name="T11" fmla="*/ 262 h 1078"/>
                  <a:gd name="T12" fmla="*/ 192 w 5060"/>
                  <a:gd name="T13" fmla="*/ 238 h 1078"/>
                  <a:gd name="T14" fmla="*/ 244 w 5060"/>
                  <a:gd name="T15" fmla="*/ 176 h 1078"/>
                  <a:gd name="T16" fmla="*/ 162 w 5060"/>
                  <a:gd name="T17" fmla="*/ 150 h 1078"/>
                  <a:gd name="T18" fmla="*/ 232 w 5060"/>
                  <a:gd name="T19" fmla="*/ 136 h 1078"/>
                  <a:gd name="T20" fmla="*/ 202 w 5060"/>
                  <a:gd name="T21" fmla="*/ 94 h 1078"/>
                  <a:gd name="T22" fmla="*/ 254 w 5060"/>
                  <a:gd name="T23" fmla="*/ 24 h 1078"/>
                  <a:gd name="T24" fmla="*/ 344 w 5060"/>
                  <a:gd name="T25" fmla="*/ 12 h 1078"/>
                  <a:gd name="T26" fmla="*/ 508 w 5060"/>
                  <a:gd name="T27" fmla="*/ 38 h 1078"/>
                  <a:gd name="T28" fmla="*/ 606 w 5060"/>
                  <a:gd name="T29" fmla="*/ 280 h 1078"/>
                  <a:gd name="T30" fmla="*/ 672 w 5060"/>
                  <a:gd name="T31" fmla="*/ 380 h 1078"/>
                  <a:gd name="T32" fmla="*/ 630 w 5060"/>
                  <a:gd name="T33" fmla="*/ 322 h 1078"/>
                  <a:gd name="T34" fmla="*/ 598 w 5060"/>
                  <a:gd name="T35" fmla="*/ 302 h 1078"/>
                  <a:gd name="T36" fmla="*/ 552 w 5060"/>
                  <a:gd name="T37" fmla="*/ 276 h 1078"/>
                  <a:gd name="T38" fmla="*/ 448 w 5060"/>
                  <a:gd name="T39" fmla="*/ 246 h 1078"/>
                  <a:gd name="T40" fmla="*/ 1440 w 5060"/>
                  <a:gd name="T41" fmla="*/ 728 h 1078"/>
                  <a:gd name="T42" fmla="*/ 1450 w 5060"/>
                  <a:gd name="T43" fmla="*/ 764 h 1078"/>
                  <a:gd name="T44" fmla="*/ 1428 w 5060"/>
                  <a:gd name="T45" fmla="*/ 794 h 1078"/>
                  <a:gd name="T46" fmla="*/ 1380 w 5060"/>
                  <a:gd name="T47" fmla="*/ 906 h 1078"/>
                  <a:gd name="T48" fmla="*/ 1350 w 5060"/>
                  <a:gd name="T49" fmla="*/ 914 h 1078"/>
                  <a:gd name="T50" fmla="*/ 1274 w 5060"/>
                  <a:gd name="T51" fmla="*/ 874 h 1078"/>
                  <a:gd name="T52" fmla="*/ 1198 w 5060"/>
                  <a:gd name="T53" fmla="*/ 884 h 1078"/>
                  <a:gd name="T54" fmla="*/ 1144 w 5060"/>
                  <a:gd name="T55" fmla="*/ 952 h 1078"/>
                  <a:gd name="T56" fmla="*/ 1026 w 5060"/>
                  <a:gd name="T57" fmla="*/ 858 h 1078"/>
                  <a:gd name="T58" fmla="*/ 846 w 5060"/>
                  <a:gd name="T59" fmla="*/ 806 h 1078"/>
                  <a:gd name="T60" fmla="*/ 784 w 5060"/>
                  <a:gd name="T61" fmla="*/ 732 h 1078"/>
                  <a:gd name="T62" fmla="*/ 772 w 5060"/>
                  <a:gd name="T63" fmla="*/ 568 h 1078"/>
                  <a:gd name="T64" fmla="*/ 790 w 5060"/>
                  <a:gd name="T65" fmla="*/ 546 h 1078"/>
                  <a:gd name="T66" fmla="*/ 1010 w 5060"/>
                  <a:gd name="T67" fmla="*/ 512 h 1078"/>
                  <a:gd name="T68" fmla="*/ 1242 w 5060"/>
                  <a:gd name="T69" fmla="*/ 530 h 1078"/>
                  <a:gd name="T70" fmla="*/ 1376 w 5060"/>
                  <a:gd name="T71" fmla="*/ 648 h 1078"/>
                  <a:gd name="T72" fmla="*/ 1532 w 5060"/>
                  <a:gd name="T73" fmla="*/ 556 h 1078"/>
                  <a:gd name="T74" fmla="*/ 1526 w 5060"/>
                  <a:gd name="T75" fmla="*/ 620 h 1078"/>
                  <a:gd name="T76" fmla="*/ 1472 w 5060"/>
                  <a:gd name="T77" fmla="*/ 676 h 1078"/>
                  <a:gd name="T78" fmla="*/ 1442 w 5060"/>
                  <a:gd name="T79" fmla="*/ 728 h 1078"/>
                  <a:gd name="T80" fmla="*/ 426 w 5060"/>
                  <a:gd name="T81" fmla="*/ 258 h 1078"/>
                  <a:gd name="T82" fmla="*/ 120 w 5060"/>
                  <a:gd name="T83" fmla="*/ 350 h 1078"/>
                  <a:gd name="T84" fmla="*/ 1144 w 5060"/>
                  <a:gd name="T85" fmla="*/ 926 h 1078"/>
                  <a:gd name="T86" fmla="*/ 116 w 5060"/>
                  <a:gd name="T87" fmla="*/ 194 h 1078"/>
                  <a:gd name="T88" fmla="*/ 172 w 5060"/>
                  <a:gd name="T89" fmla="*/ 266 h 1078"/>
                  <a:gd name="T90" fmla="*/ 370 w 5060"/>
                  <a:gd name="T91" fmla="*/ 318 h 1078"/>
                  <a:gd name="T92" fmla="*/ 606 w 5060"/>
                  <a:gd name="T93" fmla="*/ 314 h 1078"/>
                  <a:gd name="T94" fmla="*/ 348 w 5060"/>
                  <a:gd name="T95" fmla="*/ 324 h 1078"/>
                  <a:gd name="T96" fmla="*/ 340 w 5060"/>
                  <a:gd name="T97" fmla="*/ 328 h 1078"/>
                  <a:gd name="T98" fmla="*/ 354 w 5060"/>
                  <a:gd name="T99" fmla="*/ 340 h 1078"/>
                  <a:gd name="T100" fmla="*/ 630 w 5060"/>
                  <a:gd name="T101" fmla="*/ 350 h 1078"/>
                  <a:gd name="T102" fmla="*/ 648 w 5060"/>
                  <a:gd name="T103" fmla="*/ 378 h 1078"/>
                  <a:gd name="T104" fmla="*/ 660 w 5060"/>
                  <a:gd name="T105" fmla="*/ 374 h 1078"/>
                  <a:gd name="T106" fmla="*/ 630 w 5060"/>
                  <a:gd name="T107" fmla="*/ 374 h 1078"/>
                  <a:gd name="T108" fmla="*/ 634 w 5060"/>
                  <a:gd name="T109" fmla="*/ 384 h 1078"/>
                  <a:gd name="T110" fmla="*/ 642 w 5060"/>
                  <a:gd name="T111" fmla="*/ 388 h 1078"/>
                  <a:gd name="T112" fmla="*/ 168 w 5060"/>
                  <a:gd name="T113" fmla="*/ 414 h 1078"/>
                  <a:gd name="T114" fmla="*/ 52 w 5060"/>
                  <a:gd name="T115" fmla="*/ 440 h 1078"/>
                  <a:gd name="T116" fmla="*/ 24 w 5060"/>
                  <a:gd name="T117" fmla="*/ 452 h 1078"/>
                  <a:gd name="T118" fmla="*/ 780 w 5060"/>
                  <a:gd name="T119" fmla="*/ 522 h 1078"/>
                  <a:gd name="T120" fmla="*/ 1480 w 5060"/>
                  <a:gd name="T121" fmla="*/ 678 h 1078"/>
                  <a:gd name="T122" fmla="*/ 1152 w 5060"/>
                  <a:gd name="T123" fmla="*/ 914 h 1078"/>
                  <a:gd name="T124" fmla="*/ 302 w 5060"/>
                  <a:gd name="T125" fmla="*/ 1046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60" h="1078">
                    <a:moveTo>
                      <a:pt x="418" y="266"/>
                    </a:moveTo>
                    <a:lnTo>
                      <a:pt x="418" y="262"/>
                    </a:lnTo>
                    <a:lnTo>
                      <a:pt x="422" y="262"/>
                    </a:lnTo>
                    <a:lnTo>
                      <a:pt x="426" y="262"/>
                    </a:lnTo>
                    <a:lnTo>
                      <a:pt x="430" y="262"/>
                    </a:lnTo>
                    <a:lnTo>
                      <a:pt x="430" y="266"/>
                    </a:lnTo>
                    <a:lnTo>
                      <a:pt x="426" y="266"/>
                    </a:lnTo>
                    <a:lnTo>
                      <a:pt x="422" y="268"/>
                    </a:lnTo>
                    <a:lnTo>
                      <a:pt x="426" y="268"/>
                    </a:lnTo>
                    <a:lnTo>
                      <a:pt x="426" y="272"/>
                    </a:lnTo>
                    <a:lnTo>
                      <a:pt x="422" y="272"/>
                    </a:lnTo>
                    <a:lnTo>
                      <a:pt x="422" y="268"/>
                    </a:lnTo>
                    <a:lnTo>
                      <a:pt x="422" y="272"/>
                    </a:lnTo>
                    <a:lnTo>
                      <a:pt x="422" y="276"/>
                    </a:lnTo>
                    <a:lnTo>
                      <a:pt x="418" y="276"/>
                    </a:lnTo>
                    <a:lnTo>
                      <a:pt x="414" y="276"/>
                    </a:lnTo>
                    <a:lnTo>
                      <a:pt x="410" y="276"/>
                    </a:lnTo>
                    <a:lnTo>
                      <a:pt x="410" y="272"/>
                    </a:lnTo>
                    <a:lnTo>
                      <a:pt x="410" y="276"/>
                    </a:lnTo>
                    <a:lnTo>
                      <a:pt x="406" y="276"/>
                    </a:lnTo>
                    <a:lnTo>
                      <a:pt x="406" y="272"/>
                    </a:lnTo>
                    <a:lnTo>
                      <a:pt x="406" y="276"/>
                    </a:lnTo>
                    <a:lnTo>
                      <a:pt x="404" y="276"/>
                    </a:lnTo>
                    <a:lnTo>
                      <a:pt x="404" y="280"/>
                    </a:lnTo>
                    <a:lnTo>
                      <a:pt x="406" y="280"/>
                    </a:lnTo>
                    <a:lnTo>
                      <a:pt x="404" y="280"/>
                    </a:lnTo>
                    <a:lnTo>
                      <a:pt x="404" y="276"/>
                    </a:lnTo>
                    <a:lnTo>
                      <a:pt x="404" y="280"/>
                    </a:lnTo>
                    <a:lnTo>
                      <a:pt x="404" y="284"/>
                    </a:lnTo>
                    <a:lnTo>
                      <a:pt x="404" y="280"/>
                    </a:lnTo>
                    <a:lnTo>
                      <a:pt x="400" y="280"/>
                    </a:lnTo>
                    <a:lnTo>
                      <a:pt x="400" y="284"/>
                    </a:lnTo>
                    <a:lnTo>
                      <a:pt x="396" y="288"/>
                    </a:lnTo>
                    <a:lnTo>
                      <a:pt x="392" y="288"/>
                    </a:lnTo>
                    <a:lnTo>
                      <a:pt x="392" y="284"/>
                    </a:lnTo>
                    <a:lnTo>
                      <a:pt x="396" y="284"/>
                    </a:lnTo>
                    <a:lnTo>
                      <a:pt x="396" y="280"/>
                    </a:lnTo>
                    <a:lnTo>
                      <a:pt x="396" y="284"/>
                    </a:lnTo>
                    <a:lnTo>
                      <a:pt x="392" y="284"/>
                    </a:lnTo>
                    <a:lnTo>
                      <a:pt x="392" y="288"/>
                    </a:lnTo>
                    <a:lnTo>
                      <a:pt x="392" y="284"/>
                    </a:lnTo>
                    <a:lnTo>
                      <a:pt x="388" y="284"/>
                    </a:lnTo>
                    <a:lnTo>
                      <a:pt x="392" y="288"/>
                    </a:lnTo>
                    <a:lnTo>
                      <a:pt x="388" y="288"/>
                    </a:lnTo>
                    <a:lnTo>
                      <a:pt x="384" y="292"/>
                    </a:lnTo>
                    <a:lnTo>
                      <a:pt x="380" y="292"/>
                    </a:lnTo>
                    <a:lnTo>
                      <a:pt x="384" y="292"/>
                    </a:lnTo>
                    <a:lnTo>
                      <a:pt x="380" y="292"/>
                    </a:lnTo>
                    <a:lnTo>
                      <a:pt x="378" y="292"/>
                    </a:lnTo>
                    <a:lnTo>
                      <a:pt x="378" y="294"/>
                    </a:lnTo>
                    <a:lnTo>
                      <a:pt x="374" y="294"/>
                    </a:lnTo>
                    <a:lnTo>
                      <a:pt x="374" y="292"/>
                    </a:lnTo>
                    <a:lnTo>
                      <a:pt x="370" y="292"/>
                    </a:lnTo>
                    <a:lnTo>
                      <a:pt x="374" y="288"/>
                    </a:lnTo>
                    <a:lnTo>
                      <a:pt x="378" y="288"/>
                    </a:lnTo>
                    <a:lnTo>
                      <a:pt x="378" y="284"/>
                    </a:lnTo>
                    <a:lnTo>
                      <a:pt x="380" y="284"/>
                    </a:lnTo>
                    <a:lnTo>
                      <a:pt x="384" y="280"/>
                    </a:lnTo>
                    <a:lnTo>
                      <a:pt x="380" y="280"/>
                    </a:lnTo>
                    <a:lnTo>
                      <a:pt x="378" y="284"/>
                    </a:lnTo>
                    <a:lnTo>
                      <a:pt x="374" y="280"/>
                    </a:lnTo>
                    <a:lnTo>
                      <a:pt x="374" y="272"/>
                    </a:lnTo>
                    <a:lnTo>
                      <a:pt x="378" y="272"/>
                    </a:lnTo>
                    <a:lnTo>
                      <a:pt x="378" y="268"/>
                    </a:lnTo>
                    <a:lnTo>
                      <a:pt x="380" y="266"/>
                    </a:lnTo>
                    <a:lnTo>
                      <a:pt x="380" y="262"/>
                    </a:lnTo>
                    <a:lnTo>
                      <a:pt x="380" y="258"/>
                    </a:lnTo>
                    <a:lnTo>
                      <a:pt x="378" y="258"/>
                    </a:lnTo>
                    <a:lnTo>
                      <a:pt x="380" y="258"/>
                    </a:lnTo>
                    <a:lnTo>
                      <a:pt x="384" y="258"/>
                    </a:lnTo>
                    <a:lnTo>
                      <a:pt x="388" y="254"/>
                    </a:lnTo>
                    <a:lnTo>
                      <a:pt x="392" y="250"/>
                    </a:lnTo>
                    <a:lnTo>
                      <a:pt x="396" y="250"/>
                    </a:lnTo>
                    <a:lnTo>
                      <a:pt x="396" y="254"/>
                    </a:lnTo>
                    <a:lnTo>
                      <a:pt x="400" y="254"/>
                    </a:lnTo>
                    <a:lnTo>
                      <a:pt x="400" y="250"/>
                    </a:lnTo>
                    <a:lnTo>
                      <a:pt x="404" y="250"/>
                    </a:lnTo>
                    <a:lnTo>
                      <a:pt x="404" y="254"/>
                    </a:lnTo>
                    <a:lnTo>
                      <a:pt x="406" y="254"/>
                    </a:lnTo>
                    <a:lnTo>
                      <a:pt x="410" y="254"/>
                    </a:lnTo>
                    <a:lnTo>
                      <a:pt x="406" y="254"/>
                    </a:lnTo>
                    <a:lnTo>
                      <a:pt x="404" y="250"/>
                    </a:lnTo>
                    <a:lnTo>
                      <a:pt x="400" y="250"/>
                    </a:lnTo>
                    <a:lnTo>
                      <a:pt x="400" y="246"/>
                    </a:lnTo>
                    <a:lnTo>
                      <a:pt x="400" y="242"/>
                    </a:lnTo>
                    <a:lnTo>
                      <a:pt x="404" y="242"/>
                    </a:lnTo>
                    <a:lnTo>
                      <a:pt x="406" y="242"/>
                    </a:lnTo>
                    <a:lnTo>
                      <a:pt x="410" y="238"/>
                    </a:lnTo>
                    <a:lnTo>
                      <a:pt x="406" y="238"/>
                    </a:lnTo>
                    <a:lnTo>
                      <a:pt x="404" y="238"/>
                    </a:lnTo>
                    <a:lnTo>
                      <a:pt x="404" y="242"/>
                    </a:lnTo>
                    <a:lnTo>
                      <a:pt x="400" y="242"/>
                    </a:lnTo>
                    <a:lnTo>
                      <a:pt x="400" y="246"/>
                    </a:lnTo>
                    <a:lnTo>
                      <a:pt x="396" y="246"/>
                    </a:lnTo>
                    <a:lnTo>
                      <a:pt x="392" y="246"/>
                    </a:lnTo>
                    <a:lnTo>
                      <a:pt x="388" y="246"/>
                    </a:lnTo>
                    <a:lnTo>
                      <a:pt x="384" y="246"/>
                    </a:lnTo>
                    <a:lnTo>
                      <a:pt x="380" y="250"/>
                    </a:lnTo>
                    <a:lnTo>
                      <a:pt x="378" y="250"/>
                    </a:lnTo>
                    <a:lnTo>
                      <a:pt x="374" y="254"/>
                    </a:lnTo>
                    <a:lnTo>
                      <a:pt x="374" y="258"/>
                    </a:lnTo>
                    <a:lnTo>
                      <a:pt x="370" y="258"/>
                    </a:lnTo>
                    <a:lnTo>
                      <a:pt x="370" y="262"/>
                    </a:lnTo>
                    <a:lnTo>
                      <a:pt x="366" y="262"/>
                    </a:lnTo>
                    <a:lnTo>
                      <a:pt x="366" y="266"/>
                    </a:lnTo>
                    <a:lnTo>
                      <a:pt x="366" y="268"/>
                    </a:lnTo>
                    <a:lnTo>
                      <a:pt x="362" y="268"/>
                    </a:lnTo>
                    <a:lnTo>
                      <a:pt x="358" y="268"/>
                    </a:lnTo>
                    <a:lnTo>
                      <a:pt x="354" y="268"/>
                    </a:lnTo>
                    <a:lnTo>
                      <a:pt x="358" y="268"/>
                    </a:lnTo>
                    <a:lnTo>
                      <a:pt x="362" y="272"/>
                    </a:lnTo>
                    <a:lnTo>
                      <a:pt x="358" y="276"/>
                    </a:lnTo>
                    <a:lnTo>
                      <a:pt x="354" y="276"/>
                    </a:lnTo>
                    <a:lnTo>
                      <a:pt x="350" y="280"/>
                    </a:lnTo>
                    <a:lnTo>
                      <a:pt x="354" y="276"/>
                    </a:lnTo>
                    <a:lnTo>
                      <a:pt x="354" y="280"/>
                    </a:lnTo>
                    <a:lnTo>
                      <a:pt x="354" y="284"/>
                    </a:lnTo>
                    <a:lnTo>
                      <a:pt x="350" y="284"/>
                    </a:lnTo>
                    <a:lnTo>
                      <a:pt x="350" y="280"/>
                    </a:lnTo>
                    <a:lnTo>
                      <a:pt x="350" y="284"/>
                    </a:lnTo>
                    <a:lnTo>
                      <a:pt x="348" y="284"/>
                    </a:lnTo>
                    <a:lnTo>
                      <a:pt x="344" y="284"/>
                    </a:lnTo>
                    <a:lnTo>
                      <a:pt x="348" y="288"/>
                    </a:lnTo>
                    <a:lnTo>
                      <a:pt x="344" y="288"/>
                    </a:lnTo>
                    <a:lnTo>
                      <a:pt x="340" y="288"/>
                    </a:lnTo>
                    <a:lnTo>
                      <a:pt x="344" y="288"/>
                    </a:lnTo>
                    <a:lnTo>
                      <a:pt x="340" y="292"/>
                    </a:lnTo>
                    <a:lnTo>
                      <a:pt x="340" y="294"/>
                    </a:lnTo>
                    <a:lnTo>
                      <a:pt x="344" y="294"/>
                    </a:lnTo>
                    <a:lnTo>
                      <a:pt x="348" y="294"/>
                    </a:lnTo>
                    <a:lnTo>
                      <a:pt x="348" y="298"/>
                    </a:lnTo>
                    <a:lnTo>
                      <a:pt x="350" y="298"/>
                    </a:lnTo>
                    <a:lnTo>
                      <a:pt x="350" y="302"/>
                    </a:lnTo>
                    <a:lnTo>
                      <a:pt x="348" y="306"/>
                    </a:lnTo>
                    <a:lnTo>
                      <a:pt x="344" y="306"/>
                    </a:lnTo>
                    <a:lnTo>
                      <a:pt x="344" y="310"/>
                    </a:lnTo>
                    <a:lnTo>
                      <a:pt x="340" y="310"/>
                    </a:lnTo>
                    <a:lnTo>
                      <a:pt x="344" y="310"/>
                    </a:lnTo>
                    <a:lnTo>
                      <a:pt x="340" y="310"/>
                    </a:lnTo>
                    <a:lnTo>
                      <a:pt x="336" y="314"/>
                    </a:lnTo>
                    <a:lnTo>
                      <a:pt x="340" y="314"/>
                    </a:lnTo>
                    <a:lnTo>
                      <a:pt x="340" y="318"/>
                    </a:lnTo>
                    <a:lnTo>
                      <a:pt x="336" y="318"/>
                    </a:lnTo>
                    <a:lnTo>
                      <a:pt x="332" y="318"/>
                    </a:lnTo>
                    <a:lnTo>
                      <a:pt x="332" y="322"/>
                    </a:lnTo>
                    <a:lnTo>
                      <a:pt x="328" y="318"/>
                    </a:lnTo>
                    <a:lnTo>
                      <a:pt x="328" y="322"/>
                    </a:lnTo>
                    <a:lnTo>
                      <a:pt x="324" y="322"/>
                    </a:lnTo>
                    <a:lnTo>
                      <a:pt x="324" y="324"/>
                    </a:lnTo>
                    <a:lnTo>
                      <a:pt x="322" y="324"/>
                    </a:lnTo>
                    <a:lnTo>
                      <a:pt x="318" y="324"/>
                    </a:lnTo>
                    <a:lnTo>
                      <a:pt x="318" y="328"/>
                    </a:lnTo>
                    <a:lnTo>
                      <a:pt x="314" y="328"/>
                    </a:lnTo>
                    <a:lnTo>
                      <a:pt x="314" y="332"/>
                    </a:lnTo>
                    <a:lnTo>
                      <a:pt x="310" y="332"/>
                    </a:lnTo>
                    <a:lnTo>
                      <a:pt x="306" y="336"/>
                    </a:lnTo>
                    <a:lnTo>
                      <a:pt x="310" y="336"/>
                    </a:lnTo>
                    <a:lnTo>
                      <a:pt x="310" y="340"/>
                    </a:lnTo>
                    <a:lnTo>
                      <a:pt x="306" y="340"/>
                    </a:lnTo>
                    <a:lnTo>
                      <a:pt x="306" y="344"/>
                    </a:lnTo>
                    <a:lnTo>
                      <a:pt x="302" y="344"/>
                    </a:lnTo>
                    <a:lnTo>
                      <a:pt x="298" y="344"/>
                    </a:lnTo>
                    <a:lnTo>
                      <a:pt x="298" y="348"/>
                    </a:lnTo>
                    <a:lnTo>
                      <a:pt x="294" y="348"/>
                    </a:lnTo>
                    <a:lnTo>
                      <a:pt x="294" y="344"/>
                    </a:lnTo>
                    <a:lnTo>
                      <a:pt x="292" y="344"/>
                    </a:lnTo>
                    <a:lnTo>
                      <a:pt x="292" y="348"/>
                    </a:lnTo>
                    <a:lnTo>
                      <a:pt x="292" y="350"/>
                    </a:lnTo>
                    <a:lnTo>
                      <a:pt x="288" y="348"/>
                    </a:lnTo>
                    <a:lnTo>
                      <a:pt x="288" y="350"/>
                    </a:lnTo>
                    <a:lnTo>
                      <a:pt x="284" y="350"/>
                    </a:lnTo>
                    <a:lnTo>
                      <a:pt x="288" y="350"/>
                    </a:lnTo>
                    <a:lnTo>
                      <a:pt x="288" y="354"/>
                    </a:lnTo>
                    <a:lnTo>
                      <a:pt x="284" y="354"/>
                    </a:lnTo>
                    <a:lnTo>
                      <a:pt x="284" y="350"/>
                    </a:lnTo>
                    <a:lnTo>
                      <a:pt x="284" y="354"/>
                    </a:lnTo>
                    <a:lnTo>
                      <a:pt x="280" y="354"/>
                    </a:lnTo>
                    <a:lnTo>
                      <a:pt x="278" y="354"/>
                    </a:lnTo>
                    <a:lnTo>
                      <a:pt x="278" y="358"/>
                    </a:lnTo>
                    <a:lnTo>
                      <a:pt x="280" y="354"/>
                    </a:lnTo>
                    <a:lnTo>
                      <a:pt x="280" y="358"/>
                    </a:lnTo>
                    <a:lnTo>
                      <a:pt x="284" y="358"/>
                    </a:lnTo>
                    <a:lnTo>
                      <a:pt x="280" y="358"/>
                    </a:lnTo>
                    <a:lnTo>
                      <a:pt x="284" y="358"/>
                    </a:lnTo>
                    <a:lnTo>
                      <a:pt x="280" y="362"/>
                    </a:lnTo>
                    <a:lnTo>
                      <a:pt x="280" y="358"/>
                    </a:lnTo>
                    <a:lnTo>
                      <a:pt x="280" y="362"/>
                    </a:lnTo>
                    <a:lnTo>
                      <a:pt x="278" y="362"/>
                    </a:lnTo>
                    <a:lnTo>
                      <a:pt x="280" y="358"/>
                    </a:lnTo>
                    <a:lnTo>
                      <a:pt x="278" y="358"/>
                    </a:lnTo>
                    <a:lnTo>
                      <a:pt x="278" y="362"/>
                    </a:lnTo>
                    <a:lnTo>
                      <a:pt x="278" y="366"/>
                    </a:lnTo>
                    <a:lnTo>
                      <a:pt x="278" y="362"/>
                    </a:lnTo>
                    <a:lnTo>
                      <a:pt x="274" y="362"/>
                    </a:lnTo>
                    <a:lnTo>
                      <a:pt x="274" y="366"/>
                    </a:lnTo>
                    <a:lnTo>
                      <a:pt x="270" y="366"/>
                    </a:lnTo>
                    <a:lnTo>
                      <a:pt x="266" y="366"/>
                    </a:lnTo>
                    <a:lnTo>
                      <a:pt x="266" y="370"/>
                    </a:lnTo>
                    <a:lnTo>
                      <a:pt x="262" y="370"/>
                    </a:lnTo>
                    <a:lnTo>
                      <a:pt x="262" y="374"/>
                    </a:lnTo>
                    <a:lnTo>
                      <a:pt x="262" y="370"/>
                    </a:lnTo>
                    <a:lnTo>
                      <a:pt x="262" y="366"/>
                    </a:lnTo>
                    <a:lnTo>
                      <a:pt x="258" y="366"/>
                    </a:lnTo>
                    <a:lnTo>
                      <a:pt x="258" y="370"/>
                    </a:lnTo>
                    <a:lnTo>
                      <a:pt x="254" y="370"/>
                    </a:lnTo>
                    <a:lnTo>
                      <a:pt x="254" y="374"/>
                    </a:lnTo>
                    <a:lnTo>
                      <a:pt x="250" y="374"/>
                    </a:lnTo>
                    <a:lnTo>
                      <a:pt x="248" y="374"/>
                    </a:lnTo>
                    <a:lnTo>
                      <a:pt x="248" y="378"/>
                    </a:lnTo>
                    <a:lnTo>
                      <a:pt x="248" y="374"/>
                    </a:lnTo>
                    <a:lnTo>
                      <a:pt x="244" y="374"/>
                    </a:lnTo>
                    <a:lnTo>
                      <a:pt x="244" y="378"/>
                    </a:lnTo>
                    <a:lnTo>
                      <a:pt x="240" y="378"/>
                    </a:lnTo>
                    <a:lnTo>
                      <a:pt x="236" y="378"/>
                    </a:lnTo>
                    <a:lnTo>
                      <a:pt x="236" y="374"/>
                    </a:lnTo>
                    <a:lnTo>
                      <a:pt x="240" y="374"/>
                    </a:lnTo>
                    <a:lnTo>
                      <a:pt x="236" y="374"/>
                    </a:lnTo>
                    <a:lnTo>
                      <a:pt x="232" y="374"/>
                    </a:lnTo>
                    <a:lnTo>
                      <a:pt x="232" y="378"/>
                    </a:lnTo>
                    <a:lnTo>
                      <a:pt x="232" y="380"/>
                    </a:lnTo>
                    <a:lnTo>
                      <a:pt x="228" y="380"/>
                    </a:lnTo>
                    <a:lnTo>
                      <a:pt x="228" y="384"/>
                    </a:lnTo>
                    <a:lnTo>
                      <a:pt x="228" y="380"/>
                    </a:lnTo>
                    <a:lnTo>
                      <a:pt x="224" y="384"/>
                    </a:lnTo>
                    <a:lnTo>
                      <a:pt x="222" y="384"/>
                    </a:lnTo>
                    <a:lnTo>
                      <a:pt x="222" y="380"/>
                    </a:lnTo>
                    <a:lnTo>
                      <a:pt x="222" y="384"/>
                    </a:lnTo>
                    <a:lnTo>
                      <a:pt x="218" y="388"/>
                    </a:lnTo>
                    <a:lnTo>
                      <a:pt x="218" y="384"/>
                    </a:lnTo>
                    <a:lnTo>
                      <a:pt x="214" y="384"/>
                    </a:lnTo>
                    <a:lnTo>
                      <a:pt x="214" y="380"/>
                    </a:lnTo>
                    <a:lnTo>
                      <a:pt x="214" y="384"/>
                    </a:lnTo>
                    <a:lnTo>
                      <a:pt x="214" y="388"/>
                    </a:lnTo>
                    <a:lnTo>
                      <a:pt x="210" y="388"/>
                    </a:lnTo>
                    <a:lnTo>
                      <a:pt x="210" y="384"/>
                    </a:lnTo>
                    <a:lnTo>
                      <a:pt x="210" y="380"/>
                    </a:lnTo>
                    <a:lnTo>
                      <a:pt x="214" y="380"/>
                    </a:lnTo>
                    <a:lnTo>
                      <a:pt x="218" y="380"/>
                    </a:lnTo>
                    <a:lnTo>
                      <a:pt x="218" y="378"/>
                    </a:lnTo>
                    <a:lnTo>
                      <a:pt x="222" y="378"/>
                    </a:lnTo>
                    <a:lnTo>
                      <a:pt x="222" y="374"/>
                    </a:lnTo>
                    <a:lnTo>
                      <a:pt x="224" y="374"/>
                    </a:lnTo>
                    <a:lnTo>
                      <a:pt x="224" y="370"/>
                    </a:lnTo>
                    <a:lnTo>
                      <a:pt x="228" y="370"/>
                    </a:lnTo>
                    <a:lnTo>
                      <a:pt x="232" y="366"/>
                    </a:lnTo>
                    <a:lnTo>
                      <a:pt x="240" y="366"/>
                    </a:lnTo>
                    <a:lnTo>
                      <a:pt x="244" y="366"/>
                    </a:lnTo>
                    <a:lnTo>
                      <a:pt x="248" y="370"/>
                    </a:lnTo>
                    <a:lnTo>
                      <a:pt x="248" y="366"/>
                    </a:lnTo>
                    <a:lnTo>
                      <a:pt x="250" y="366"/>
                    </a:lnTo>
                    <a:lnTo>
                      <a:pt x="250" y="370"/>
                    </a:lnTo>
                    <a:lnTo>
                      <a:pt x="254" y="370"/>
                    </a:lnTo>
                    <a:lnTo>
                      <a:pt x="254" y="366"/>
                    </a:lnTo>
                    <a:lnTo>
                      <a:pt x="250" y="366"/>
                    </a:lnTo>
                    <a:lnTo>
                      <a:pt x="250" y="362"/>
                    </a:lnTo>
                    <a:lnTo>
                      <a:pt x="250" y="358"/>
                    </a:lnTo>
                    <a:lnTo>
                      <a:pt x="254" y="358"/>
                    </a:lnTo>
                    <a:lnTo>
                      <a:pt x="254" y="354"/>
                    </a:lnTo>
                    <a:lnTo>
                      <a:pt x="258" y="354"/>
                    </a:lnTo>
                    <a:lnTo>
                      <a:pt x="258" y="350"/>
                    </a:lnTo>
                    <a:lnTo>
                      <a:pt x="262" y="350"/>
                    </a:lnTo>
                    <a:lnTo>
                      <a:pt x="266" y="350"/>
                    </a:lnTo>
                    <a:lnTo>
                      <a:pt x="270" y="348"/>
                    </a:lnTo>
                    <a:lnTo>
                      <a:pt x="274" y="348"/>
                    </a:lnTo>
                    <a:lnTo>
                      <a:pt x="278" y="348"/>
                    </a:lnTo>
                    <a:lnTo>
                      <a:pt x="278" y="344"/>
                    </a:lnTo>
                    <a:lnTo>
                      <a:pt x="278" y="340"/>
                    </a:lnTo>
                    <a:lnTo>
                      <a:pt x="280" y="336"/>
                    </a:lnTo>
                    <a:lnTo>
                      <a:pt x="284" y="332"/>
                    </a:lnTo>
                    <a:lnTo>
                      <a:pt x="288" y="332"/>
                    </a:lnTo>
                    <a:lnTo>
                      <a:pt x="288" y="328"/>
                    </a:lnTo>
                    <a:lnTo>
                      <a:pt x="292" y="328"/>
                    </a:lnTo>
                    <a:lnTo>
                      <a:pt x="292" y="332"/>
                    </a:lnTo>
                    <a:lnTo>
                      <a:pt x="294" y="332"/>
                    </a:lnTo>
                    <a:lnTo>
                      <a:pt x="294" y="328"/>
                    </a:lnTo>
                    <a:lnTo>
                      <a:pt x="292" y="332"/>
                    </a:lnTo>
                    <a:lnTo>
                      <a:pt x="292" y="328"/>
                    </a:lnTo>
                    <a:lnTo>
                      <a:pt x="292" y="324"/>
                    </a:lnTo>
                    <a:lnTo>
                      <a:pt x="292" y="322"/>
                    </a:lnTo>
                    <a:lnTo>
                      <a:pt x="292" y="318"/>
                    </a:lnTo>
                    <a:lnTo>
                      <a:pt x="294" y="314"/>
                    </a:lnTo>
                    <a:lnTo>
                      <a:pt x="298" y="314"/>
                    </a:lnTo>
                    <a:lnTo>
                      <a:pt x="298" y="318"/>
                    </a:lnTo>
                    <a:lnTo>
                      <a:pt x="298" y="314"/>
                    </a:lnTo>
                    <a:lnTo>
                      <a:pt x="294" y="314"/>
                    </a:lnTo>
                    <a:lnTo>
                      <a:pt x="292" y="314"/>
                    </a:lnTo>
                    <a:lnTo>
                      <a:pt x="292" y="310"/>
                    </a:lnTo>
                    <a:lnTo>
                      <a:pt x="294" y="306"/>
                    </a:lnTo>
                    <a:lnTo>
                      <a:pt x="298" y="302"/>
                    </a:lnTo>
                    <a:lnTo>
                      <a:pt x="298" y="298"/>
                    </a:lnTo>
                    <a:lnTo>
                      <a:pt x="302" y="298"/>
                    </a:lnTo>
                    <a:lnTo>
                      <a:pt x="302" y="294"/>
                    </a:lnTo>
                    <a:lnTo>
                      <a:pt x="298" y="298"/>
                    </a:lnTo>
                    <a:lnTo>
                      <a:pt x="294" y="298"/>
                    </a:lnTo>
                    <a:lnTo>
                      <a:pt x="294" y="302"/>
                    </a:lnTo>
                    <a:lnTo>
                      <a:pt x="292" y="302"/>
                    </a:lnTo>
                    <a:lnTo>
                      <a:pt x="288" y="302"/>
                    </a:lnTo>
                    <a:lnTo>
                      <a:pt x="284" y="306"/>
                    </a:lnTo>
                    <a:lnTo>
                      <a:pt x="280" y="306"/>
                    </a:lnTo>
                    <a:lnTo>
                      <a:pt x="280" y="302"/>
                    </a:lnTo>
                    <a:lnTo>
                      <a:pt x="278" y="302"/>
                    </a:lnTo>
                    <a:lnTo>
                      <a:pt x="278" y="298"/>
                    </a:lnTo>
                    <a:lnTo>
                      <a:pt x="280" y="298"/>
                    </a:lnTo>
                    <a:lnTo>
                      <a:pt x="280" y="294"/>
                    </a:lnTo>
                    <a:lnTo>
                      <a:pt x="284" y="294"/>
                    </a:lnTo>
                    <a:lnTo>
                      <a:pt x="284" y="298"/>
                    </a:lnTo>
                    <a:lnTo>
                      <a:pt x="284" y="294"/>
                    </a:lnTo>
                    <a:lnTo>
                      <a:pt x="280" y="294"/>
                    </a:lnTo>
                    <a:lnTo>
                      <a:pt x="278" y="292"/>
                    </a:lnTo>
                    <a:lnTo>
                      <a:pt x="278" y="294"/>
                    </a:lnTo>
                    <a:lnTo>
                      <a:pt x="280" y="294"/>
                    </a:lnTo>
                    <a:lnTo>
                      <a:pt x="278" y="298"/>
                    </a:lnTo>
                    <a:lnTo>
                      <a:pt x="274" y="298"/>
                    </a:lnTo>
                    <a:lnTo>
                      <a:pt x="274" y="302"/>
                    </a:lnTo>
                    <a:lnTo>
                      <a:pt x="278" y="310"/>
                    </a:lnTo>
                    <a:lnTo>
                      <a:pt x="274" y="310"/>
                    </a:lnTo>
                    <a:lnTo>
                      <a:pt x="270" y="310"/>
                    </a:lnTo>
                    <a:lnTo>
                      <a:pt x="270" y="306"/>
                    </a:lnTo>
                    <a:lnTo>
                      <a:pt x="266" y="302"/>
                    </a:lnTo>
                    <a:lnTo>
                      <a:pt x="262" y="298"/>
                    </a:lnTo>
                    <a:lnTo>
                      <a:pt x="262" y="302"/>
                    </a:lnTo>
                    <a:lnTo>
                      <a:pt x="258" y="302"/>
                    </a:lnTo>
                    <a:lnTo>
                      <a:pt x="258" y="298"/>
                    </a:lnTo>
                    <a:lnTo>
                      <a:pt x="254" y="298"/>
                    </a:lnTo>
                    <a:lnTo>
                      <a:pt x="254" y="294"/>
                    </a:lnTo>
                    <a:lnTo>
                      <a:pt x="250" y="294"/>
                    </a:lnTo>
                    <a:lnTo>
                      <a:pt x="248" y="298"/>
                    </a:lnTo>
                    <a:lnTo>
                      <a:pt x="244" y="298"/>
                    </a:lnTo>
                    <a:lnTo>
                      <a:pt x="244" y="302"/>
                    </a:lnTo>
                    <a:lnTo>
                      <a:pt x="240" y="302"/>
                    </a:lnTo>
                    <a:lnTo>
                      <a:pt x="240" y="306"/>
                    </a:lnTo>
                    <a:lnTo>
                      <a:pt x="236" y="306"/>
                    </a:lnTo>
                    <a:lnTo>
                      <a:pt x="232" y="306"/>
                    </a:lnTo>
                    <a:lnTo>
                      <a:pt x="228" y="306"/>
                    </a:lnTo>
                    <a:lnTo>
                      <a:pt x="228" y="302"/>
                    </a:lnTo>
                    <a:lnTo>
                      <a:pt x="228" y="306"/>
                    </a:lnTo>
                    <a:lnTo>
                      <a:pt x="232" y="306"/>
                    </a:lnTo>
                    <a:lnTo>
                      <a:pt x="232" y="302"/>
                    </a:lnTo>
                    <a:lnTo>
                      <a:pt x="236" y="302"/>
                    </a:lnTo>
                    <a:lnTo>
                      <a:pt x="232" y="302"/>
                    </a:lnTo>
                    <a:lnTo>
                      <a:pt x="232" y="298"/>
                    </a:lnTo>
                    <a:lnTo>
                      <a:pt x="232" y="294"/>
                    </a:lnTo>
                    <a:lnTo>
                      <a:pt x="236" y="294"/>
                    </a:lnTo>
                    <a:lnTo>
                      <a:pt x="232" y="294"/>
                    </a:lnTo>
                    <a:lnTo>
                      <a:pt x="228" y="294"/>
                    </a:lnTo>
                    <a:lnTo>
                      <a:pt x="228" y="292"/>
                    </a:lnTo>
                    <a:lnTo>
                      <a:pt x="228" y="288"/>
                    </a:lnTo>
                    <a:lnTo>
                      <a:pt x="232" y="288"/>
                    </a:lnTo>
                    <a:lnTo>
                      <a:pt x="232" y="284"/>
                    </a:lnTo>
                    <a:lnTo>
                      <a:pt x="232" y="280"/>
                    </a:lnTo>
                    <a:lnTo>
                      <a:pt x="228" y="280"/>
                    </a:lnTo>
                    <a:lnTo>
                      <a:pt x="228" y="276"/>
                    </a:lnTo>
                    <a:lnTo>
                      <a:pt x="224" y="272"/>
                    </a:lnTo>
                    <a:lnTo>
                      <a:pt x="228" y="268"/>
                    </a:lnTo>
                    <a:lnTo>
                      <a:pt x="224" y="268"/>
                    </a:lnTo>
                    <a:lnTo>
                      <a:pt x="224" y="272"/>
                    </a:lnTo>
                    <a:lnTo>
                      <a:pt x="224" y="268"/>
                    </a:lnTo>
                    <a:lnTo>
                      <a:pt x="224" y="266"/>
                    </a:lnTo>
                    <a:lnTo>
                      <a:pt x="224" y="262"/>
                    </a:lnTo>
                    <a:lnTo>
                      <a:pt x="228" y="262"/>
                    </a:lnTo>
                    <a:lnTo>
                      <a:pt x="228" y="258"/>
                    </a:lnTo>
                    <a:lnTo>
                      <a:pt x="228" y="262"/>
                    </a:lnTo>
                    <a:lnTo>
                      <a:pt x="228" y="258"/>
                    </a:lnTo>
                    <a:lnTo>
                      <a:pt x="232" y="258"/>
                    </a:lnTo>
                    <a:lnTo>
                      <a:pt x="228" y="258"/>
                    </a:lnTo>
                    <a:lnTo>
                      <a:pt x="224" y="262"/>
                    </a:lnTo>
                    <a:lnTo>
                      <a:pt x="224" y="266"/>
                    </a:lnTo>
                    <a:lnTo>
                      <a:pt x="222" y="266"/>
                    </a:lnTo>
                    <a:lnTo>
                      <a:pt x="222" y="268"/>
                    </a:lnTo>
                    <a:lnTo>
                      <a:pt x="224" y="268"/>
                    </a:lnTo>
                    <a:lnTo>
                      <a:pt x="222" y="272"/>
                    </a:lnTo>
                    <a:lnTo>
                      <a:pt x="222" y="276"/>
                    </a:lnTo>
                    <a:lnTo>
                      <a:pt x="218" y="276"/>
                    </a:lnTo>
                    <a:lnTo>
                      <a:pt x="214" y="276"/>
                    </a:lnTo>
                    <a:lnTo>
                      <a:pt x="210" y="280"/>
                    </a:lnTo>
                    <a:lnTo>
                      <a:pt x="206" y="280"/>
                    </a:lnTo>
                    <a:lnTo>
                      <a:pt x="202" y="280"/>
                    </a:lnTo>
                    <a:lnTo>
                      <a:pt x="198" y="280"/>
                    </a:lnTo>
                    <a:lnTo>
                      <a:pt x="198" y="276"/>
                    </a:lnTo>
                    <a:lnTo>
                      <a:pt x="198" y="272"/>
                    </a:lnTo>
                    <a:lnTo>
                      <a:pt x="194" y="272"/>
                    </a:lnTo>
                    <a:lnTo>
                      <a:pt x="194" y="268"/>
                    </a:lnTo>
                    <a:lnTo>
                      <a:pt x="192" y="268"/>
                    </a:lnTo>
                    <a:lnTo>
                      <a:pt x="188" y="266"/>
                    </a:lnTo>
                    <a:lnTo>
                      <a:pt x="184" y="266"/>
                    </a:lnTo>
                    <a:lnTo>
                      <a:pt x="188" y="266"/>
                    </a:lnTo>
                    <a:lnTo>
                      <a:pt x="188" y="262"/>
                    </a:lnTo>
                    <a:lnTo>
                      <a:pt x="184" y="262"/>
                    </a:lnTo>
                    <a:lnTo>
                      <a:pt x="180" y="262"/>
                    </a:lnTo>
                    <a:lnTo>
                      <a:pt x="184" y="262"/>
                    </a:lnTo>
                    <a:lnTo>
                      <a:pt x="188" y="258"/>
                    </a:lnTo>
                    <a:lnTo>
                      <a:pt x="188" y="254"/>
                    </a:lnTo>
                    <a:lnTo>
                      <a:pt x="192" y="254"/>
                    </a:lnTo>
                    <a:lnTo>
                      <a:pt x="194" y="258"/>
                    </a:lnTo>
                    <a:lnTo>
                      <a:pt x="198" y="258"/>
                    </a:lnTo>
                    <a:lnTo>
                      <a:pt x="194" y="258"/>
                    </a:lnTo>
                    <a:lnTo>
                      <a:pt x="194" y="262"/>
                    </a:lnTo>
                    <a:lnTo>
                      <a:pt x="198" y="258"/>
                    </a:lnTo>
                    <a:lnTo>
                      <a:pt x="202" y="258"/>
                    </a:lnTo>
                    <a:lnTo>
                      <a:pt x="202" y="262"/>
                    </a:lnTo>
                    <a:lnTo>
                      <a:pt x="206" y="262"/>
                    </a:lnTo>
                    <a:lnTo>
                      <a:pt x="210" y="258"/>
                    </a:lnTo>
                    <a:lnTo>
                      <a:pt x="206" y="258"/>
                    </a:lnTo>
                    <a:lnTo>
                      <a:pt x="206" y="254"/>
                    </a:lnTo>
                    <a:lnTo>
                      <a:pt x="202" y="254"/>
                    </a:lnTo>
                    <a:lnTo>
                      <a:pt x="206" y="254"/>
                    </a:lnTo>
                    <a:lnTo>
                      <a:pt x="206" y="250"/>
                    </a:lnTo>
                    <a:lnTo>
                      <a:pt x="202" y="254"/>
                    </a:lnTo>
                    <a:lnTo>
                      <a:pt x="198" y="254"/>
                    </a:lnTo>
                    <a:lnTo>
                      <a:pt x="194" y="254"/>
                    </a:lnTo>
                    <a:lnTo>
                      <a:pt x="192" y="254"/>
                    </a:lnTo>
                    <a:lnTo>
                      <a:pt x="188" y="254"/>
                    </a:lnTo>
                    <a:lnTo>
                      <a:pt x="184" y="254"/>
                    </a:lnTo>
                    <a:lnTo>
                      <a:pt x="184" y="250"/>
                    </a:lnTo>
                    <a:lnTo>
                      <a:pt x="188" y="250"/>
                    </a:lnTo>
                    <a:lnTo>
                      <a:pt x="192" y="250"/>
                    </a:lnTo>
                    <a:lnTo>
                      <a:pt x="188" y="250"/>
                    </a:lnTo>
                    <a:lnTo>
                      <a:pt x="184" y="250"/>
                    </a:lnTo>
                    <a:lnTo>
                      <a:pt x="184" y="246"/>
                    </a:lnTo>
                    <a:lnTo>
                      <a:pt x="180" y="246"/>
                    </a:lnTo>
                    <a:lnTo>
                      <a:pt x="184" y="246"/>
                    </a:lnTo>
                    <a:lnTo>
                      <a:pt x="184" y="242"/>
                    </a:lnTo>
                    <a:lnTo>
                      <a:pt x="188" y="242"/>
                    </a:lnTo>
                    <a:lnTo>
                      <a:pt x="188" y="238"/>
                    </a:lnTo>
                    <a:lnTo>
                      <a:pt x="192" y="238"/>
                    </a:lnTo>
                    <a:lnTo>
                      <a:pt x="192" y="236"/>
                    </a:lnTo>
                    <a:lnTo>
                      <a:pt x="192" y="238"/>
                    </a:lnTo>
                    <a:lnTo>
                      <a:pt x="188" y="238"/>
                    </a:lnTo>
                    <a:lnTo>
                      <a:pt x="188" y="242"/>
                    </a:lnTo>
                    <a:lnTo>
                      <a:pt x="184" y="242"/>
                    </a:lnTo>
                    <a:lnTo>
                      <a:pt x="184" y="246"/>
                    </a:lnTo>
                    <a:lnTo>
                      <a:pt x="180" y="246"/>
                    </a:lnTo>
                    <a:lnTo>
                      <a:pt x="184" y="246"/>
                    </a:lnTo>
                    <a:lnTo>
                      <a:pt x="180" y="250"/>
                    </a:lnTo>
                    <a:lnTo>
                      <a:pt x="176" y="246"/>
                    </a:lnTo>
                    <a:lnTo>
                      <a:pt x="180" y="246"/>
                    </a:lnTo>
                    <a:lnTo>
                      <a:pt x="176" y="242"/>
                    </a:lnTo>
                    <a:lnTo>
                      <a:pt x="172" y="242"/>
                    </a:lnTo>
                    <a:lnTo>
                      <a:pt x="176" y="242"/>
                    </a:lnTo>
                    <a:lnTo>
                      <a:pt x="176" y="238"/>
                    </a:lnTo>
                    <a:lnTo>
                      <a:pt x="172" y="238"/>
                    </a:lnTo>
                    <a:lnTo>
                      <a:pt x="168" y="238"/>
                    </a:lnTo>
                    <a:lnTo>
                      <a:pt x="168" y="236"/>
                    </a:lnTo>
                    <a:lnTo>
                      <a:pt x="172" y="236"/>
                    </a:lnTo>
                    <a:lnTo>
                      <a:pt x="176" y="236"/>
                    </a:lnTo>
                    <a:lnTo>
                      <a:pt x="172" y="236"/>
                    </a:lnTo>
                    <a:lnTo>
                      <a:pt x="172" y="232"/>
                    </a:lnTo>
                    <a:lnTo>
                      <a:pt x="176" y="232"/>
                    </a:lnTo>
                    <a:lnTo>
                      <a:pt x="176" y="228"/>
                    </a:lnTo>
                    <a:lnTo>
                      <a:pt x="176" y="224"/>
                    </a:lnTo>
                    <a:lnTo>
                      <a:pt x="180" y="224"/>
                    </a:lnTo>
                    <a:lnTo>
                      <a:pt x="180" y="222"/>
                    </a:lnTo>
                    <a:lnTo>
                      <a:pt x="184" y="222"/>
                    </a:lnTo>
                    <a:lnTo>
                      <a:pt x="184" y="218"/>
                    </a:lnTo>
                    <a:lnTo>
                      <a:pt x="188" y="218"/>
                    </a:lnTo>
                    <a:lnTo>
                      <a:pt x="192" y="218"/>
                    </a:lnTo>
                    <a:lnTo>
                      <a:pt x="192" y="222"/>
                    </a:lnTo>
                    <a:lnTo>
                      <a:pt x="192" y="218"/>
                    </a:lnTo>
                    <a:lnTo>
                      <a:pt x="188" y="218"/>
                    </a:lnTo>
                    <a:lnTo>
                      <a:pt x="192" y="214"/>
                    </a:lnTo>
                    <a:lnTo>
                      <a:pt x="194" y="210"/>
                    </a:lnTo>
                    <a:lnTo>
                      <a:pt x="192" y="214"/>
                    </a:lnTo>
                    <a:lnTo>
                      <a:pt x="188" y="210"/>
                    </a:lnTo>
                    <a:lnTo>
                      <a:pt x="192" y="206"/>
                    </a:lnTo>
                    <a:lnTo>
                      <a:pt x="194" y="206"/>
                    </a:lnTo>
                    <a:lnTo>
                      <a:pt x="194" y="202"/>
                    </a:lnTo>
                    <a:lnTo>
                      <a:pt x="192" y="202"/>
                    </a:lnTo>
                    <a:lnTo>
                      <a:pt x="194" y="198"/>
                    </a:lnTo>
                    <a:lnTo>
                      <a:pt x="198" y="198"/>
                    </a:lnTo>
                    <a:lnTo>
                      <a:pt x="202" y="198"/>
                    </a:lnTo>
                    <a:lnTo>
                      <a:pt x="206" y="198"/>
                    </a:lnTo>
                    <a:lnTo>
                      <a:pt x="206" y="202"/>
                    </a:lnTo>
                    <a:lnTo>
                      <a:pt x="210" y="202"/>
                    </a:lnTo>
                    <a:lnTo>
                      <a:pt x="210" y="206"/>
                    </a:lnTo>
                    <a:lnTo>
                      <a:pt x="214" y="206"/>
                    </a:lnTo>
                    <a:lnTo>
                      <a:pt x="214" y="202"/>
                    </a:lnTo>
                    <a:lnTo>
                      <a:pt x="218" y="202"/>
                    </a:lnTo>
                    <a:lnTo>
                      <a:pt x="222" y="198"/>
                    </a:lnTo>
                    <a:lnTo>
                      <a:pt x="224" y="194"/>
                    </a:lnTo>
                    <a:lnTo>
                      <a:pt x="224" y="192"/>
                    </a:lnTo>
                    <a:lnTo>
                      <a:pt x="228" y="194"/>
                    </a:lnTo>
                    <a:lnTo>
                      <a:pt x="232" y="194"/>
                    </a:lnTo>
                    <a:lnTo>
                      <a:pt x="236" y="194"/>
                    </a:lnTo>
                    <a:lnTo>
                      <a:pt x="240" y="194"/>
                    </a:lnTo>
                    <a:lnTo>
                      <a:pt x="248" y="188"/>
                    </a:lnTo>
                    <a:lnTo>
                      <a:pt x="248" y="184"/>
                    </a:lnTo>
                    <a:lnTo>
                      <a:pt x="244" y="180"/>
                    </a:lnTo>
                    <a:lnTo>
                      <a:pt x="244" y="176"/>
                    </a:lnTo>
                    <a:lnTo>
                      <a:pt x="240" y="172"/>
                    </a:lnTo>
                    <a:lnTo>
                      <a:pt x="236" y="172"/>
                    </a:lnTo>
                    <a:lnTo>
                      <a:pt x="236" y="168"/>
                    </a:lnTo>
                    <a:lnTo>
                      <a:pt x="240" y="168"/>
                    </a:lnTo>
                    <a:lnTo>
                      <a:pt x="244" y="168"/>
                    </a:lnTo>
                    <a:lnTo>
                      <a:pt x="248" y="166"/>
                    </a:lnTo>
                    <a:lnTo>
                      <a:pt x="248" y="162"/>
                    </a:lnTo>
                    <a:lnTo>
                      <a:pt x="244" y="162"/>
                    </a:lnTo>
                    <a:lnTo>
                      <a:pt x="240" y="162"/>
                    </a:lnTo>
                    <a:lnTo>
                      <a:pt x="244" y="162"/>
                    </a:lnTo>
                    <a:lnTo>
                      <a:pt x="244" y="158"/>
                    </a:lnTo>
                    <a:lnTo>
                      <a:pt x="240" y="158"/>
                    </a:lnTo>
                    <a:lnTo>
                      <a:pt x="240" y="162"/>
                    </a:lnTo>
                    <a:lnTo>
                      <a:pt x="236" y="166"/>
                    </a:lnTo>
                    <a:lnTo>
                      <a:pt x="236" y="162"/>
                    </a:lnTo>
                    <a:lnTo>
                      <a:pt x="232" y="162"/>
                    </a:lnTo>
                    <a:lnTo>
                      <a:pt x="232" y="166"/>
                    </a:lnTo>
                    <a:lnTo>
                      <a:pt x="228" y="166"/>
                    </a:lnTo>
                    <a:lnTo>
                      <a:pt x="232" y="166"/>
                    </a:lnTo>
                    <a:lnTo>
                      <a:pt x="228" y="166"/>
                    </a:lnTo>
                    <a:lnTo>
                      <a:pt x="224" y="166"/>
                    </a:lnTo>
                    <a:lnTo>
                      <a:pt x="224" y="168"/>
                    </a:lnTo>
                    <a:lnTo>
                      <a:pt x="222" y="168"/>
                    </a:lnTo>
                    <a:lnTo>
                      <a:pt x="222" y="172"/>
                    </a:lnTo>
                    <a:lnTo>
                      <a:pt x="218" y="172"/>
                    </a:lnTo>
                    <a:lnTo>
                      <a:pt x="218" y="168"/>
                    </a:lnTo>
                    <a:lnTo>
                      <a:pt x="214" y="166"/>
                    </a:lnTo>
                    <a:lnTo>
                      <a:pt x="210" y="166"/>
                    </a:lnTo>
                    <a:lnTo>
                      <a:pt x="210" y="168"/>
                    </a:lnTo>
                    <a:lnTo>
                      <a:pt x="214" y="168"/>
                    </a:lnTo>
                    <a:lnTo>
                      <a:pt x="214" y="172"/>
                    </a:lnTo>
                    <a:lnTo>
                      <a:pt x="210" y="172"/>
                    </a:lnTo>
                    <a:lnTo>
                      <a:pt x="210" y="168"/>
                    </a:lnTo>
                    <a:lnTo>
                      <a:pt x="206" y="168"/>
                    </a:lnTo>
                    <a:lnTo>
                      <a:pt x="202" y="168"/>
                    </a:lnTo>
                    <a:lnTo>
                      <a:pt x="198" y="168"/>
                    </a:lnTo>
                    <a:lnTo>
                      <a:pt x="194" y="168"/>
                    </a:lnTo>
                    <a:lnTo>
                      <a:pt x="192" y="168"/>
                    </a:lnTo>
                    <a:lnTo>
                      <a:pt x="188" y="168"/>
                    </a:lnTo>
                    <a:lnTo>
                      <a:pt x="188" y="172"/>
                    </a:lnTo>
                    <a:lnTo>
                      <a:pt x="192" y="172"/>
                    </a:lnTo>
                    <a:lnTo>
                      <a:pt x="192" y="168"/>
                    </a:lnTo>
                    <a:lnTo>
                      <a:pt x="192" y="172"/>
                    </a:lnTo>
                    <a:lnTo>
                      <a:pt x="188" y="172"/>
                    </a:lnTo>
                    <a:lnTo>
                      <a:pt x="184" y="172"/>
                    </a:lnTo>
                    <a:lnTo>
                      <a:pt x="184" y="168"/>
                    </a:lnTo>
                    <a:lnTo>
                      <a:pt x="180" y="168"/>
                    </a:lnTo>
                    <a:lnTo>
                      <a:pt x="176" y="168"/>
                    </a:lnTo>
                    <a:lnTo>
                      <a:pt x="172" y="168"/>
                    </a:lnTo>
                    <a:lnTo>
                      <a:pt x="168" y="168"/>
                    </a:lnTo>
                    <a:lnTo>
                      <a:pt x="168" y="166"/>
                    </a:lnTo>
                    <a:lnTo>
                      <a:pt x="166" y="166"/>
                    </a:lnTo>
                    <a:lnTo>
                      <a:pt x="166" y="162"/>
                    </a:lnTo>
                    <a:lnTo>
                      <a:pt x="168" y="162"/>
                    </a:lnTo>
                    <a:lnTo>
                      <a:pt x="166" y="162"/>
                    </a:lnTo>
                    <a:lnTo>
                      <a:pt x="166" y="158"/>
                    </a:lnTo>
                    <a:lnTo>
                      <a:pt x="162" y="158"/>
                    </a:lnTo>
                    <a:lnTo>
                      <a:pt x="162" y="154"/>
                    </a:lnTo>
                    <a:lnTo>
                      <a:pt x="158" y="154"/>
                    </a:lnTo>
                    <a:lnTo>
                      <a:pt x="162" y="154"/>
                    </a:lnTo>
                    <a:lnTo>
                      <a:pt x="162" y="150"/>
                    </a:lnTo>
                    <a:lnTo>
                      <a:pt x="162" y="154"/>
                    </a:lnTo>
                    <a:lnTo>
                      <a:pt x="166" y="154"/>
                    </a:lnTo>
                    <a:lnTo>
                      <a:pt x="168" y="150"/>
                    </a:lnTo>
                    <a:lnTo>
                      <a:pt x="168" y="154"/>
                    </a:lnTo>
                    <a:lnTo>
                      <a:pt x="172" y="154"/>
                    </a:lnTo>
                    <a:lnTo>
                      <a:pt x="172" y="150"/>
                    </a:lnTo>
                    <a:lnTo>
                      <a:pt x="168" y="150"/>
                    </a:lnTo>
                    <a:lnTo>
                      <a:pt x="166" y="150"/>
                    </a:lnTo>
                    <a:lnTo>
                      <a:pt x="162" y="150"/>
                    </a:lnTo>
                    <a:lnTo>
                      <a:pt x="158" y="150"/>
                    </a:lnTo>
                    <a:lnTo>
                      <a:pt x="154" y="146"/>
                    </a:lnTo>
                    <a:lnTo>
                      <a:pt x="150" y="146"/>
                    </a:lnTo>
                    <a:lnTo>
                      <a:pt x="146" y="146"/>
                    </a:lnTo>
                    <a:lnTo>
                      <a:pt x="146" y="142"/>
                    </a:lnTo>
                    <a:lnTo>
                      <a:pt x="142" y="142"/>
                    </a:lnTo>
                    <a:lnTo>
                      <a:pt x="142" y="138"/>
                    </a:lnTo>
                    <a:lnTo>
                      <a:pt x="146" y="138"/>
                    </a:lnTo>
                    <a:lnTo>
                      <a:pt x="146" y="142"/>
                    </a:lnTo>
                    <a:lnTo>
                      <a:pt x="142" y="142"/>
                    </a:lnTo>
                    <a:lnTo>
                      <a:pt x="146" y="142"/>
                    </a:lnTo>
                    <a:lnTo>
                      <a:pt x="150" y="138"/>
                    </a:lnTo>
                    <a:lnTo>
                      <a:pt x="154" y="138"/>
                    </a:lnTo>
                    <a:lnTo>
                      <a:pt x="154" y="136"/>
                    </a:lnTo>
                    <a:lnTo>
                      <a:pt x="158" y="138"/>
                    </a:lnTo>
                    <a:lnTo>
                      <a:pt x="158" y="136"/>
                    </a:lnTo>
                    <a:lnTo>
                      <a:pt x="162" y="136"/>
                    </a:lnTo>
                    <a:lnTo>
                      <a:pt x="158" y="136"/>
                    </a:lnTo>
                    <a:lnTo>
                      <a:pt x="162" y="136"/>
                    </a:lnTo>
                    <a:lnTo>
                      <a:pt x="162" y="132"/>
                    </a:lnTo>
                    <a:lnTo>
                      <a:pt x="166" y="132"/>
                    </a:lnTo>
                    <a:lnTo>
                      <a:pt x="168" y="128"/>
                    </a:lnTo>
                    <a:lnTo>
                      <a:pt x="172" y="132"/>
                    </a:lnTo>
                    <a:lnTo>
                      <a:pt x="176" y="132"/>
                    </a:lnTo>
                    <a:lnTo>
                      <a:pt x="180" y="132"/>
                    </a:lnTo>
                    <a:lnTo>
                      <a:pt x="176" y="128"/>
                    </a:lnTo>
                    <a:lnTo>
                      <a:pt x="172" y="128"/>
                    </a:lnTo>
                    <a:lnTo>
                      <a:pt x="176" y="128"/>
                    </a:lnTo>
                    <a:lnTo>
                      <a:pt x="176" y="124"/>
                    </a:lnTo>
                    <a:lnTo>
                      <a:pt x="180" y="124"/>
                    </a:lnTo>
                    <a:lnTo>
                      <a:pt x="184" y="124"/>
                    </a:lnTo>
                    <a:lnTo>
                      <a:pt x="188" y="124"/>
                    </a:lnTo>
                    <a:lnTo>
                      <a:pt x="192" y="120"/>
                    </a:lnTo>
                    <a:lnTo>
                      <a:pt x="194" y="120"/>
                    </a:lnTo>
                    <a:lnTo>
                      <a:pt x="198" y="120"/>
                    </a:lnTo>
                    <a:lnTo>
                      <a:pt x="202" y="120"/>
                    </a:lnTo>
                    <a:lnTo>
                      <a:pt x="206" y="120"/>
                    </a:lnTo>
                    <a:lnTo>
                      <a:pt x="202" y="120"/>
                    </a:lnTo>
                    <a:lnTo>
                      <a:pt x="206" y="120"/>
                    </a:lnTo>
                    <a:lnTo>
                      <a:pt x="202" y="124"/>
                    </a:lnTo>
                    <a:lnTo>
                      <a:pt x="202" y="128"/>
                    </a:lnTo>
                    <a:lnTo>
                      <a:pt x="198" y="128"/>
                    </a:lnTo>
                    <a:lnTo>
                      <a:pt x="202" y="128"/>
                    </a:lnTo>
                    <a:lnTo>
                      <a:pt x="202" y="132"/>
                    </a:lnTo>
                    <a:lnTo>
                      <a:pt x="206" y="132"/>
                    </a:lnTo>
                    <a:lnTo>
                      <a:pt x="210" y="132"/>
                    </a:lnTo>
                    <a:lnTo>
                      <a:pt x="214" y="132"/>
                    </a:lnTo>
                    <a:lnTo>
                      <a:pt x="218" y="132"/>
                    </a:lnTo>
                    <a:lnTo>
                      <a:pt x="222" y="132"/>
                    </a:lnTo>
                    <a:lnTo>
                      <a:pt x="224" y="132"/>
                    </a:lnTo>
                    <a:lnTo>
                      <a:pt x="228" y="132"/>
                    </a:lnTo>
                    <a:lnTo>
                      <a:pt x="232" y="136"/>
                    </a:lnTo>
                    <a:lnTo>
                      <a:pt x="232" y="132"/>
                    </a:lnTo>
                    <a:lnTo>
                      <a:pt x="236" y="132"/>
                    </a:lnTo>
                    <a:lnTo>
                      <a:pt x="236" y="128"/>
                    </a:lnTo>
                    <a:lnTo>
                      <a:pt x="240" y="128"/>
                    </a:lnTo>
                    <a:lnTo>
                      <a:pt x="244" y="128"/>
                    </a:lnTo>
                    <a:lnTo>
                      <a:pt x="244" y="132"/>
                    </a:lnTo>
                    <a:lnTo>
                      <a:pt x="240" y="132"/>
                    </a:lnTo>
                    <a:lnTo>
                      <a:pt x="244" y="132"/>
                    </a:lnTo>
                    <a:lnTo>
                      <a:pt x="244" y="128"/>
                    </a:lnTo>
                    <a:lnTo>
                      <a:pt x="244" y="124"/>
                    </a:lnTo>
                    <a:lnTo>
                      <a:pt x="240" y="124"/>
                    </a:lnTo>
                    <a:lnTo>
                      <a:pt x="236" y="124"/>
                    </a:lnTo>
                    <a:lnTo>
                      <a:pt x="232" y="124"/>
                    </a:lnTo>
                    <a:lnTo>
                      <a:pt x="232" y="128"/>
                    </a:lnTo>
                    <a:lnTo>
                      <a:pt x="228" y="124"/>
                    </a:lnTo>
                    <a:lnTo>
                      <a:pt x="232" y="124"/>
                    </a:lnTo>
                    <a:lnTo>
                      <a:pt x="232" y="120"/>
                    </a:lnTo>
                    <a:lnTo>
                      <a:pt x="228" y="116"/>
                    </a:lnTo>
                    <a:lnTo>
                      <a:pt x="224" y="116"/>
                    </a:lnTo>
                    <a:lnTo>
                      <a:pt x="222" y="116"/>
                    </a:lnTo>
                    <a:lnTo>
                      <a:pt x="222" y="112"/>
                    </a:lnTo>
                    <a:lnTo>
                      <a:pt x="224" y="110"/>
                    </a:lnTo>
                    <a:lnTo>
                      <a:pt x="228" y="112"/>
                    </a:lnTo>
                    <a:lnTo>
                      <a:pt x="228" y="116"/>
                    </a:lnTo>
                    <a:lnTo>
                      <a:pt x="232" y="120"/>
                    </a:lnTo>
                    <a:lnTo>
                      <a:pt x="236" y="124"/>
                    </a:lnTo>
                    <a:lnTo>
                      <a:pt x="240" y="120"/>
                    </a:lnTo>
                    <a:lnTo>
                      <a:pt x="244" y="120"/>
                    </a:lnTo>
                    <a:lnTo>
                      <a:pt x="244" y="124"/>
                    </a:lnTo>
                    <a:lnTo>
                      <a:pt x="248" y="124"/>
                    </a:lnTo>
                    <a:lnTo>
                      <a:pt x="250" y="124"/>
                    </a:lnTo>
                    <a:lnTo>
                      <a:pt x="254" y="124"/>
                    </a:lnTo>
                    <a:lnTo>
                      <a:pt x="254" y="120"/>
                    </a:lnTo>
                    <a:lnTo>
                      <a:pt x="254" y="116"/>
                    </a:lnTo>
                    <a:lnTo>
                      <a:pt x="250" y="120"/>
                    </a:lnTo>
                    <a:lnTo>
                      <a:pt x="248" y="120"/>
                    </a:lnTo>
                    <a:lnTo>
                      <a:pt x="248" y="116"/>
                    </a:lnTo>
                    <a:lnTo>
                      <a:pt x="244" y="116"/>
                    </a:lnTo>
                    <a:lnTo>
                      <a:pt x="240" y="116"/>
                    </a:lnTo>
                    <a:lnTo>
                      <a:pt x="240" y="120"/>
                    </a:lnTo>
                    <a:lnTo>
                      <a:pt x="236" y="120"/>
                    </a:lnTo>
                    <a:lnTo>
                      <a:pt x="232" y="120"/>
                    </a:lnTo>
                    <a:lnTo>
                      <a:pt x="232" y="116"/>
                    </a:lnTo>
                    <a:lnTo>
                      <a:pt x="232" y="112"/>
                    </a:lnTo>
                    <a:lnTo>
                      <a:pt x="232" y="110"/>
                    </a:lnTo>
                    <a:lnTo>
                      <a:pt x="236" y="110"/>
                    </a:lnTo>
                    <a:lnTo>
                      <a:pt x="232" y="110"/>
                    </a:lnTo>
                    <a:lnTo>
                      <a:pt x="224" y="110"/>
                    </a:lnTo>
                    <a:lnTo>
                      <a:pt x="222" y="110"/>
                    </a:lnTo>
                    <a:lnTo>
                      <a:pt x="224" y="110"/>
                    </a:lnTo>
                    <a:lnTo>
                      <a:pt x="224" y="106"/>
                    </a:lnTo>
                    <a:lnTo>
                      <a:pt x="222" y="110"/>
                    </a:lnTo>
                    <a:lnTo>
                      <a:pt x="218" y="110"/>
                    </a:lnTo>
                    <a:lnTo>
                      <a:pt x="214" y="110"/>
                    </a:lnTo>
                    <a:lnTo>
                      <a:pt x="210" y="110"/>
                    </a:lnTo>
                    <a:lnTo>
                      <a:pt x="206" y="106"/>
                    </a:lnTo>
                    <a:lnTo>
                      <a:pt x="202" y="106"/>
                    </a:lnTo>
                    <a:lnTo>
                      <a:pt x="206" y="106"/>
                    </a:lnTo>
                    <a:lnTo>
                      <a:pt x="202" y="102"/>
                    </a:lnTo>
                    <a:lnTo>
                      <a:pt x="202" y="98"/>
                    </a:lnTo>
                    <a:lnTo>
                      <a:pt x="202" y="94"/>
                    </a:lnTo>
                    <a:lnTo>
                      <a:pt x="198" y="94"/>
                    </a:lnTo>
                    <a:lnTo>
                      <a:pt x="194" y="94"/>
                    </a:lnTo>
                    <a:lnTo>
                      <a:pt x="194" y="90"/>
                    </a:lnTo>
                    <a:lnTo>
                      <a:pt x="192" y="90"/>
                    </a:lnTo>
                    <a:lnTo>
                      <a:pt x="184" y="86"/>
                    </a:lnTo>
                    <a:lnTo>
                      <a:pt x="184" y="82"/>
                    </a:lnTo>
                    <a:lnTo>
                      <a:pt x="180" y="82"/>
                    </a:lnTo>
                    <a:lnTo>
                      <a:pt x="176" y="82"/>
                    </a:lnTo>
                    <a:lnTo>
                      <a:pt x="172" y="82"/>
                    </a:lnTo>
                    <a:lnTo>
                      <a:pt x="172" y="80"/>
                    </a:lnTo>
                    <a:lnTo>
                      <a:pt x="168" y="80"/>
                    </a:lnTo>
                    <a:lnTo>
                      <a:pt x="168" y="76"/>
                    </a:lnTo>
                    <a:lnTo>
                      <a:pt x="166" y="76"/>
                    </a:lnTo>
                    <a:lnTo>
                      <a:pt x="162" y="76"/>
                    </a:lnTo>
                    <a:lnTo>
                      <a:pt x="166" y="76"/>
                    </a:lnTo>
                    <a:lnTo>
                      <a:pt x="162" y="76"/>
                    </a:lnTo>
                    <a:lnTo>
                      <a:pt x="166" y="76"/>
                    </a:lnTo>
                    <a:lnTo>
                      <a:pt x="168" y="76"/>
                    </a:lnTo>
                    <a:lnTo>
                      <a:pt x="168" y="72"/>
                    </a:lnTo>
                    <a:lnTo>
                      <a:pt x="168" y="68"/>
                    </a:lnTo>
                    <a:lnTo>
                      <a:pt x="168" y="64"/>
                    </a:lnTo>
                    <a:lnTo>
                      <a:pt x="172" y="64"/>
                    </a:lnTo>
                    <a:lnTo>
                      <a:pt x="176" y="64"/>
                    </a:lnTo>
                    <a:lnTo>
                      <a:pt x="180" y="64"/>
                    </a:lnTo>
                    <a:lnTo>
                      <a:pt x="184" y="64"/>
                    </a:lnTo>
                    <a:lnTo>
                      <a:pt x="188" y="60"/>
                    </a:lnTo>
                    <a:lnTo>
                      <a:pt x="192" y="60"/>
                    </a:lnTo>
                    <a:lnTo>
                      <a:pt x="194" y="60"/>
                    </a:lnTo>
                    <a:lnTo>
                      <a:pt x="198" y="60"/>
                    </a:lnTo>
                    <a:lnTo>
                      <a:pt x="202" y="60"/>
                    </a:lnTo>
                    <a:lnTo>
                      <a:pt x="206" y="56"/>
                    </a:lnTo>
                    <a:lnTo>
                      <a:pt x="210" y="56"/>
                    </a:lnTo>
                    <a:lnTo>
                      <a:pt x="210" y="52"/>
                    </a:lnTo>
                    <a:lnTo>
                      <a:pt x="214" y="50"/>
                    </a:lnTo>
                    <a:lnTo>
                      <a:pt x="210" y="52"/>
                    </a:lnTo>
                    <a:lnTo>
                      <a:pt x="214" y="50"/>
                    </a:lnTo>
                    <a:lnTo>
                      <a:pt x="214" y="46"/>
                    </a:lnTo>
                    <a:lnTo>
                      <a:pt x="214" y="42"/>
                    </a:lnTo>
                    <a:lnTo>
                      <a:pt x="218" y="42"/>
                    </a:lnTo>
                    <a:lnTo>
                      <a:pt x="214" y="42"/>
                    </a:lnTo>
                    <a:lnTo>
                      <a:pt x="218" y="38"/>
                    </a:lnTo>
                    <a:lnTo>
                      <a:pt x="222" y="38"/>
                    </a:lnTo>
                    <a:lnTo>
                      <a:pt x="222" y="34"/>
                    </a:lnTo>
                    <a:lnTo>
                      <a:pt x="224" y="30"/>
                    </a:lnTo>
                    <a:lnTo>
                      <a:pt x="228" y="26"/>
                    </a:lnTo>
                    <a:lnTo>
                      <a:pt x="232" y="26"/>
                    </a:lnTo>
                    <a:lnTo>
                      <a:pt x="232" y="30"/>
                    </a:lnTo>
                    <a:lnTo>
                      <a:pt x="228" y="30"/>
                    </a:lnTo>
                    <a:lnTo>
                      <a:pt x="232" y="30"/>
                    </a:lnTo>
                    <a:lnTo>
                      <a:pt x="232" y="26"/>
                    </a:lnTo>
                    <a:lnTo>
                      <a:pt x="236" y="26"/>
                    </a:lnTo>
                    <a:lnTo>
                      <a:pt x="240" y="26"/>
                    </a:lnTo>
                    <a:lnTo>
                      <a:pt x="244" y="26"/>
                    </a:lnTo>
                    <a:lnTo>
                      <a:pt x="248" y="26"/>
                    </a:lnTo>
                    <a:lnTo>
                      <a:pt x="248" y="24"/>
                    </a:lnTo>
                    <a:lnTo>
                      <a:pt x="250" y="24"/>
                    </a:lnTo>
                    <a:lnTo>
                      <a:pt x="250" y="20"/>
                    </a:lnTo>
                    <a:lnTo>
                      <a:pt x="254" y="20"/>
                    </a:lnTo>
                    <a:lnTo>
                      <a:pt x="258" y="20"/>
                    </a:lnTo>
                    <a:lnTo>
                      <a:pt x="258" y="24"/>
                    </a:lnTo>
                    <a:lnTo>
                      <a:pt x="254" y="24"/>
                    </a:lnTo>
                    <a:lnTo>
                      <a:pt x="258" y="24"/>
                    </a:lnTo>
                    <a:lnTo>
                      <a:pt x="258" y="26"/>
                    </a:lnTo>
                    <a:lnTo>
                      <a:pt x="258" y="24"/>
                    </a:lnTo>
                    <a:lnTo>
                      <a:pt x="262" y="24"/>
                    </a:lnTo>
                    <a:lnTo>
                      <a:pt x="266" y="24"/>
                    </a:lnTo>
                    <a:lnTo>
                      <a:pt x="266" y="20"/>
                    </a:lnTo>
                    <a:lnTo>
                      <a:pt x="262" y="20"/>
                    </a:lnTo>
                    <a:lnTo>
                      <a:pt x="262" y="24"/>
                    </a:lnTo>
                    <a:lnTo>
                      <a:pt x="258" y="20"/>
                    </a:lnTo>
                    <a:lnTo>
                      <a:pt x="254" y="20"/>
                    </a:lnTo>
                    <a:lnTo>
                      <a:pt x="258" y="16"/>
                    </a:lnTo>
                    <a:lnTo>
                      <a:pt x="262" y="16"/>
                    </a:lnTo>
                    <a:lnTo>
                      <a:pt x="262" y="12"/>
                    </a:lnTo>
                    <a:lnTo>
                      <a:pt x="266" y="12"/>
                    </a:lnTo>
                    <a:lnTo>
                      <a:pt x="270" y="12"/>
                    </a:lnTo>
                    <a:lnTo>
                      <a:pt x="266" y="12"/>
                    </a:lnTo>
                    <a:lnTo>
                      <a:pt x="270" y="12"/>
                    </a:lnTo>
                    <a:lnTo>
                      <a:pt x="266" y="12"/>
                    </a:lnTo>
                    <a:lnTo>
                      <a:pt x="266" y="16"/>
                    </a:lnTo>
                    <a:lnTo>
                      <a:pt x="270" y="16"/>
                    </a:lnTo>
                    <a:lnTo>
                      <a:pt x="274" y="16"/>
                    </a:lnTo>
                    <a:lnTo>
                      <a:pt x="274" y="12"/>
                    </a:lnTo>
                    <a:lnTo>
                      <a:pt x="274" y="16"/>
                    </a:lnTo>
                    <a:lnTo>
                      <a:pt x="278" y="16"/>
                    </a:lnTo>
                    <a:lnTo>
                      <a:pt x="278" y="12"/>
                    </a:lnTo>
                    <a:lnTo>
                      <a:pt x="280" y="12"/>
                    </a:lnTo>
                    <a:lnTo>
                      <a:pt x="284" y="12"/>
                    </a:lnTo>
                    <a:lnTo>
                      <a:pt x="288" y="12"/>
                    </a:lnTo>
                    <a:lnTo>
                      <a:pt x="292" y="8"/>
                    </a:lnTo>
                    <a:lnTo>
                      <a:pt x="294" y="8"/>
                    </a:lnTo>
                    <a:lnTo>
                      <a:pt x="294" y="4"/>
                    </a:lnTo>
                    <a:lnTo>
                      <a:pt x="298" y="4"/>
                    </a:lnTo>
                    <a:lnTo>
                      <a:pt x="302" y="0"/>
                    </a:lnTo>
                    <a:lnTo>
                      <a:pt x="306" y="0"/>
                    </a:lnTo>
                    <a:lnTo>
                      <a:pt x="310" y="0"/>
                    </a:lnTo>
                    <a:lnTo>
                      <a:pt x="314" y="0"/>
                    </a:lnTo>
                    <a:lnTo>
                      <a:pt x="314" y="4"/>
                    </a:lnTo>
                    <a:lnTo>
                      <a:pt x="318" y="4"/>
                    </a:lnTo>
                    <a:lnTo>
                      <a:pt x="322" y="4"/>
                    </a:lnTo>
                    <a:lnTo>
                      <a:pt x="318" y="8"/>
                    </a:lnTo>
                    <a:lnTo>
                      <a:pt x="314" y="8"/>
                    </a:lnTo>
                    <a:lnTo>
                      <a:pt x="310" y="12"/>
                    </a:lnTo>
                    <a:lnTo>
                      <a:pt x="314" y="12"/>
                    </a:lnTo>
                    <a:lnTo>
                      <a:pt x="314" y="16"/>
                    </a:lnTo>
                    <a:lnTo>
                      <a:pt x="314" y="12"/>
                    </a:lnTo>
                    <a:lnTo>
                      <a:pt x="318" y="12"/>
                    </a:lnTo>
                    <a:lnTo>
                      <a:pt x="322" y="12"/>
                    </a:lnTo>
                    <a:lnTo>
                      <a:pt x="322" y="8"/>
                    </a:lnTo>
                    <a:lnTo>
                      <a:pt x="324" y="8"/>
                    </a:lnTo>
                    <a:lnTo>
                      <a:pt x="324" y="4"/>
                    </a:lnTo>
                    <a:lnTo>
                      <a:pt x="328" y="4"/>
                    </a:lnTo>
                    <a:lnTo>
                      <a:pt x="328" y="8"/>
                    </a:lnTo>
                    <a:lnTo>
                      <a:pt x="324" y="8"/>
                    </a:lnTo>
                    <a:lnTo>
                      <a:pt x="328" y="8"/>
                    </a:lnTo>
                    <a:lnTo>
                      <a:pt x="328" y="4"/>
                    </a:lnTo>
                    <a:lnTo>
                      <a:pt x="332" y="8"/>
                    </a:lnTo>
                    <a:lnTo>
                      <a:pt x="332" y="12"/>
                    </a:lnTo>
                    <a:lnTo>
                      <a:pt x="336" y="12"/>
                    </a:lnTo>
                    <a:lnTo>
                      <a:pt x="340" y="12"/>
                    </a:lnTo>
                    <a:lnTo>
                      <a:pt x="340" y="16"/>
                    </a:lnTo>
                    <a:lnTo>
                      <a:pt x="344" y="12"/>
                    </a:lnTo>
                    <a:lnTo>
                      <a:pt x="348" y="12"/>
                    </a:lnTo>
                    <a:lnTo>
                      <a:pt x="350" y="12"/>
                    </a:lnTo>
                    <a:lnTo>
                      <a:pt x="354" y="12"/>
                    </a:lnTo>
                    <a:lnTo>
                      <a:pt x="358" y="12"/>
                    </a:lnTo>
                    <a:lnTo>
                      <a:pt x="362" y="12"/>
                    </a:lnTo>
                    <a:lnTo>
                      <a:pt x="366" y="12"/>
                    </a:lnTo>
                    <a:lnTo>
                      <a:pt x="366" y="16"/>
                    </a:lnTo>
                    <a:lnTo>
                      <a:pt x="362" y="16"/>
                    </a:lnTo>
                    <a:lnTo>
                      <a:pt x="362" y="20"/>
                    </a:lnTo>
                    <a:lnTo>
                      <a:pt x="366" y="20"/>
                    </a:lnTo>
                    <a:lnTo>
                      <a:pt x="370" y="20"/>
                    </a:lnTo>
                    <a:lnTo>
                      <a:pt x="366" y="20"/>
                    </a:lnTo>
                    <a:lnTo>
                      <a:pt x="362" y="20"/>
                    </a:lnTo>
                    <a:lnTo>
                      <a:pt x="366" y="20"/>
                    </a:lnTo>
                    <a:lnTo>
                      <a:pt x="370" y="20"/>
                    </a:lnTo>
                    <a:lnTo>
                      <a:pt x="374" y="20"/>
                    </a:lnTo>
                    <a:lnTo>
                      <a:pt x="374" y="24"/>
                    </a:lnTo>
                    <a:lnTo>
                      <a:pt x="370" y="24"/>
                    </a:lnTo>
                    <a:lnTo>
                      <a:pt x="374" y="24"/>
                    </a:lnTo>
                    <a:lnTo>
                      <a:pt x="378" y="24"/>
                    </a:lnTo>
                    <a:lnTo>
                      <a:pt x="380" y="24"/>
                    </a:lnTo>
                    <a:lnTo>
                      <a:pt x="384" y="24"/>
                    </a:lnTo>
                    <a:lnTo>
                      <a:pt x="388" y="24"/>
                    </a:lnTo>
                    <a:lnTo>
                      <a:pt x="388" y="20"/>
                    </a:lnTo>
                    <a:lnTo>
                      <a:pt x="392" y="20"/>
                    </a:lnTo>
                    <a:lnTo>
                      <a:pt x="392" y="24"/>
                    </a:lnTo>
                    <a:lnTo>
                      <a:pt x="396" y="24"/>
                    </a:lnTo>
                    <a:lnTo>
                      <a:pt x="400" y="24"/>
                    </a:lnTo>
                    <a:lnTo>
                      <a:pt x="400" y="20"/>
                    </a:lnTo>
                    <a:lnTo>
                      <a:pt x="406" y="20"/>
                    </a:lnTo>
                    <a:lnTo>
                      <a:pt x="406" y="24"/>
                    </a:lnTo>
                    <a:lnTo>
                      <a:pt x="410" y="24"/>
                    </a:lnTo>
                    <a:lnTo>
                      <a:pt x="414" y="24"/>
                    </a:lnTo>
                    <a:lnTo>
                      <a:pt x="418" y="24"/>
                    </a:lnTo>
                    <a:lnTo>
                      <a:pt x="418" y="26"/>
                    </a:lnTo>
                    <a:lnTo>
                      <a:pt x="422" y="26"/>
                    </a:lnTo>
                    <a:lnTo>
                      <a:pt x="426" y="24"/>
                    </a:lnTo>
                    <a:lnTo>
                      <a:pt x="426" y="26"/>
                    </a:lnTo>
                    <a:lnTo>
                      <a:pt x="430" y="26"/>
                    </a:lnTo>
                    <a:lnTo>
                      <a:pt x="434" y="30"/>
                    </a:lnTo>
                    <a:lnTo>
                      <a:pt x="436" y="30"/>
                    </a:lnTo>
                    <a:lnTo>
                      <a:pt x="440" y="30"/>
                    </a:lnTo>
                    <a:lnTo>
                      <a:pt x="444" y="30"/>
                    </a:lnTo>
                    <a:lnTo>
                      <a:pt x="448" y="30"/>
                    </a:lnTo>
                    <a:lnTo>
                      <a:pt x="452" y="30"/>
                    </a:lnTo>
                    <a:lnTo>
                      <a:pt x="456" y="30"/>
                    </a:lnTo>
                    <a:lnTo>
                      <a:pt x="460" y="30"/>
                    </a:lnTo>
                    <a:lnTo>
                      <a:pt x="464" y="34"/>
                    </a:lnTo>
                    <a:lnTo>
                      <a:pt x="466" y="34"/>
                    </a:lnTo>
                    <a:lnTo>
                      <a:pt x="470" y="34"/>
                    </a:lnTo>
                    <a:lnTo>
                      <a:pt x="474" y="34"/>
                    </a:lnTo>
                    <a:lnTo>
                      <a:pt x="478" y="34"/>
                    </a:lnTo>
                    <a:lnTo>
                      <a:pt x="482" y="34"/>
                    </a:lnTo>
                    <a:lnTo>
                      <a:pt x="482" y="30"/>
                    </a:lnTo>
                    <a:lnTo>
                      <a:pt x="490" y="30"/>
                    </a:lnTo>
                    <a:lnTo>
                      <a:pt x="492" y="30"/>
                    </a:lnTo>
                    <a:lnTo>
                      <a:pt x="496" y="30"/>
                    </a:lnTo>
                    <a:lnTo>
                      <a:pt x="500" y="30"/>
                    </a:lnTo>
                    <a:lnTo>
                      <a:pt x="504" y="34"/>
                    </a:lnTo>
                    <a:lnTo>
                      <a:pt x="508" y="34"/>
                    </a:lnTo>
                    <a:lnTo>
                      <a:pt x="508" y="38"/>
                    </a:lnTo>
                    <a:lnTo>
                      <a:pt x="512" y="38"/>
                    </a:lnTo>
                    <a:lnTo>
                      <a:pt x="516" y="38"/>
                    </a:lnTo>
                    <a:lnTo>
                      <a:pt x="516" y="42"/>
                    </a:lnTo>
                    <a:lnTo>
                      <a:pt x="520" y="42"/>
                    </a:lnTo>
                    <a:lnTo>
                      <a:pt x="522" y="42"/>
                    </a:lnTo>
                    <a:lnTo>
                      <a:pt x="526" y="42"/>
                    </a:lnTo>
                    <a:lnTo>
                      <a:pt x="526" y="46"/>
                    </a:lnTo>
                    <a:lnTo>
                      <a:pt x="526" y="50"/>
                    </a:lnTo>
                    <a:lnTo>
                      <a:pt x="526" y="60"/>
                    </a:lnTo>
                    <a:lnTo>
                      <a:pt x="526" y="72"/>
                    </a:lnTo>
                    <a:lnTo>
                      <a:pt x="526" y="80"/>
                    </a:lnTo>
                    <a:lnTo>
                      <a:pt x="526" y="82"/>
                    </a:lnTo>
                    <a:lnTo>
                      <a:pt x="526" y="86"/>
                    </a:lnTo>
                    <a:lnTo>
                      <a:pt x="526" y="90"/>
                    </a:lnTo>
                    <a:lnTo>
                      <a:pt x="526" y="98"/>
                    </a:lnTo>
                    <a:lnTo>
                      <a:pt x="526" y="102"/>
                    </a:lnTo>
                    <a:lnTo>
                      <a:pt x="526" y="110"/>
                    </a:lnTo>
                    <a:lnTo>
                      <a:pt x="526" y="112"/>
                    </a:lnTo>
                    <a:lnTo>
                      <a:pt x="526" y="116"/>
                    </a:lnTo>
                    <a:lnTo>
                      <a:pt x="526" y="120"/>
                    </a:lnTo>
                    <a:lnTo>
                      <a:pt x="526" y="132"/>
                    </a:lnTo>
                    <a:lnTo>
                      <a:pt x="526" y="142"/>
                    </a:lnTo>
                    <a:lnTo>
                      <a:pt x="526" y="154"/>
                    </a:lnTo>
                    <a:lnTo>
                      <a:pt x="526" y="176"/>
                    </a:lnTo>
                    <a:lnTo>
                      <a:pt x="526" y="184"/>
                    </a:lnTo>
                    <a:lnTo>
                      <a:pt x="526" y="188"/>
                    </a:lnTo>
                    <a:lnTo>
                      <a:pt x="526" y="202"/>
                    </a:lnTo>
                    <a:lnTo>
                      <a:pt x="526" y="214"/>
                    </a:lnTo>
                    <a:lnTo>
                      <a:pt x="526" y="254"/>
                    </a:lnTo>
                    <a:lnTo>
                      <a:pt x="526" y="266"/>
                    </a:lnTo>
                    <a:lnTo>
                      <a:pt x="526" y="268"/>
                    </a:lnTo>
                    <a:lnTo>
                      <a:pt x="534" y="268"/>
                    </a:lnTo>
                    <a:lnTo>
                      <a:pt x="542" y="268"/>
                    </a:lnTo>
                    <a:lnTo>
                      <a:pt x="546" y="268"/>
                    </a:lnTo>
                    <a:lnTo>
                      <a:pt x="546" y="266"/>
                    </a:lnTo>
                    <a:lnTo>
                      <a:pt x="548" y="266"/>
                    </a:lnTo>
                    <a:lnTo>
                      <a:pt x="552" y="266"/>
                    </a:lnTo>
                    <a:lnTo>
                      <a:pt x="552" y="268"/>
                    </a:lnTo>
                    <a:lnTo>
                      <a:pt x="552" y="272"/>
                    </a:lnTo>
                    <a:lnTo>
                      <a:pt x="556" y="276"/>
                    </a:lnTo>
                    <a:lnTo>
                      <a:pt x="560" y="276"/>
                    </a:lnTo>
                    <a:lnTo>
                      <a:pt x="560" y="280"/>
                    </a:lnTo>
                    <a:lnTo>
                      <a:pt x="564" y="284"/>
                    </a:lnTo>
                    <a:lnTo>
                      <a:pt x="568" y="284"/>
                    </a:lnTo>
                    <a:lnTo>
                      <a:pt x="572" y="288"/>
                    </a:lnTo>
                    <a:lnTo>
                      <a:pt x="576" y="292"/>
                    </a:lnTo>
                    <a:lnTo>
                      <a:pt x="576" y="294"/>
                    </a:lnTo>
                    <a:lnTo>
                      <a:pt x="576" y="298"/>
                    </a:lnTo>
                    <a:lnTo>
                      <a:pt x="578" y="298"/>
                    </a:lnTo>
                    <a:lnTo>
                      <a:pt x="578" y="294"/>
                    </a:lnTo>
                    <a:lnTo>
                      <a:pt x="582" y="294"/>
                    </a:lnTo>
                    <a:lnTo>
                      <a:pt x="586" y="294"/>
                    </a:lnTo>
                    <a:lnTo>
                      <a:pt x="590" y="294"/>
                    </a:lnTo>
                    <a:lnTo>
                      <a:pt x="590" y="292"/>
                    </a:lnTo>
                    <a:lnTo>
                      <a:pt x="590" y="288"/>
                    </a:lnTo>
                    <a:lnTo>
                      <a:pt x="594" y="288"/>
                    </a:lnTo>
                    <a:lnTo>
                      <a:pt x="594" y="284"/>
                    </a:lnTo>
                    <a:lnTo>
                      <a:pt x="598" y="284"/>
                    </a:lnTo>
                    <a:lnTo>
                      <a:pt x="598" y="280"/>
                    </a:lnTo>
                    <a:lnTo>
                      <a:pt x="602" y="280"/>
                    </a:lnTo>
                    <a:lnTo>
                      <a:pt x="606" y="280"/>
                    </a:lnTo>
                    <a:lnTo>
                      <a:pt x="608" y="284"/>
                    </a:lnTo>
                    <a:lnTo>
                      <a:pt x="612" y="284"/>
                    </a:lnTo>
                    <a:lnTo>
                      <a:pt x="612" y="288"/>
                    </a:lnTo>
                    <a:lnTo>
                      <a:pt x="608" y="288"/>
                    </a:lnTo>
                    <a:lnTo>
                      <a:pt x="612" y="292"/>
                    </a:lnTo>
                    <a:lnTo>
                      <a:pt x="616" y="292"/>
                    </a:lnTo>
                    <a:lnTo>
                      <a:pt x="616" y="294"/>
                    </a:lnTo>
                    <a:lnTo>
                      <a:pt x="620" y="294"/>
                    </a:lnTo>
                    <a:lnTo>
                      <a:pt x="620" y="298"/>
                    </a:lnTo>
                    <a:lnTo>
                      <a:pt x="622" y="298"/>
                    </a:lnTo>
                    <a:lnTo>
                      <a:pt x="622" y="302"/>
                    </a:lnTo>
                    <a:lnTo>
                      <a:pt x="626" y="302"/>
                    </a:lnTo>
                    <a:lnTo>
                      <a:pt x="626" y="306"/>
                    </a:lnTo>
                    <a:lnTo>
                      <a:pt x="630" y="306"/>
                    </a:lnTo>
                    <a:lnTo>
                      <a:pt x="634" y="310"/>
                    </a:lnTo>
                    <a:lnTo>
                      <a:pt x="634" y="314"/>
                    </a:lnTo>
                    <a:lnTo>
                      <a:pt x="638" y="314"/>
                    </a:lnTo>
                    <a:lnTo>
                      <a:pt x="638" y="318"/>
                    </a:lnTo>
                    <a:lnTo>
                      <a:pt x="638" y="322"/>
                    </a:lnTo>
                    <a:lnTo>
                      <a:pt x="642" y="322"/>
                    </a:lnTo>
                    <a:lnTo>
                      <a:pt x="642" y="324"/>
                    </a:lnTo>
                    <a:lnTo>
                      <a:pt x="646" y="328"/>
                    </a:lnTo>
                    <a:lnTo>
                      <a:pt x="646" y="332"/>
                    </a:lnTo>
                    <a:lnTo>
                      <a:pt x="648" y="332"/>
                    </a:lnTo>
                    <a:lnTo>
                      <a:pt x="648" y="336"/>
                    </a:lnTo>
                    <a:lnTo>
                      <a:pt x="648" y="340"/>
                    </a:lnTo>
                    <a:lnTo>
                      <a:pt x="652" y="340"/>
                    </a:lnTo>
                    <a:lnTo>
                      <a:pt x="652" y="344"/>
                    </a:lnTo>
                    <a:lnTo>
                      <a:pt x="656" y="348"/>
                    </a:lnTo>
                    <a:lnTo>
                      <a:pt x="656" y="350"/>
                    </a:lnTo>
                    <a:lnTo>
                      <a:pt x="660" y="350"/>
                    </a:lnTo>
                    <a:lnTo>
                      <a:pt x="664" y="350"/>
                    </a:lnTo>
                    <a:lnTo>
                      <a:pt x="664" y="354"/>
                    </a:lnTo>
                    <a:lnTo>
                      <a:pt x="668" y="354"/>
                    </a:lnTo>
                    <a:lnTo>
                      <a:pt x="672" y="354"/>
                    </a:lnTo>
                    <a:lnTo>
                      <a:pt x="672" y="358"/>
                    </a:lnTo>
                    <a:lnTo>
                      <a:pt x="676" y="358"/>
                    </a:lnTo>
                    <a:lnTo>
                      <a:pt x="676" y="362"/>
                    </a:lnTo>
                    <a:lnTo>
                      <a:pt x="678" y="362"/>
                    </a:lnTo>
                    <a:lnTo>
                      <a:pt x="682" y="362"/>
                    </a:lnTo>
                    <a:lnTo>
                      <a:pt x="682" y="366"/>
                    </a:lnTo>
                    <a:lnTo>
                      <a:pt x="678" y="366"/>
                    </a:lnTo>
                    <a:lnTo>
                      <a:pt x="678" y="370"/>
                    </a:lnTo>
                    <a:lnTo>
                      <a:pt x="678" y="374"/>
                    </a:lnTo>
                    <a:lnTo>
                      <a:pt x="678" y="378"/>
                    </a:lnTo>
                    <a:lnTo>
                      <a:pt x="682" y="380"/>
                    </a:lnTo>
                    <a:lnTo>
                      <a:pt x="678" y="380"/>
                    </a:lnTo>
                    <a:lnTo>
                      <a:pt x="678" y="384"/>
                    </a:lnTo>
                    <a:lnTo>
                      <a:pt x="676" y="388"/>
                    </a:lnTo>
                    <a:lnTo>
                      <a:pt x="672" y="388"/>
                    </a:lnTo>
                    <a:lnTo>
                      <a:pt x="672" y="392"/>
                    </a:lnTo>
                    <a:lnTo>
                      <a:pt x="672" y="388"/>
                    </a:lnTo>
                    <a:lnTo>
                      <a:pt x="672" y="392"/>
                    </a:lnTo>
                    <a:lnTo>
                      <a:pt x="668" y="392"/>
                    </a:lnTo>
                    <a:lnTo>
                      <a:pt x="668" y="388"/>
                    </a:lnTo>
                    <a:lnTo>
                      <a:pt x="668" y="384"/>
                    </a:lnTo>
                    <a:lnTo>
                      <a:pt x="672" y="384"/>
                    </a:lnTo>
                    <a:lnTo>
                      <a:pt x="676" y="380"/>
                    </a:lnTo>
                    <a:lnTo>
                      <a:pt x="676" y="378"/>
                    </a:lnTo>
                    <a:lnTo>
                      <a:pt x="676" y="380"/>
                    </a:lnTo>
                    <a:lnTo>
                      <a:pt x="672" y="380"/>
                    </a:lnTo>
                    <a:lnTo>
                      <a:pt x="672" y="384"/>
                    </a:lnTo>
                    <a:lnTo>
                      <a:pt x="672" y="380"/>
                    </a:lnTo>
                    <a:lnTo>
                      <a:pt x="668" y="384"/>
                    </a:lnTo>
                    <a:lnTo>
                      <a:pt x="668" y="380"/>
                    </a:lnTo>
                    <a:lnTo>
                      <a:pt x="672" y="380"/>
                    </a:lnTo>
                    <a:lnTo>
                      <a:pt x="672" y="378"/>
                    </a:lnTo>
                    <a:lnTo>
                      <a:pt x="668" y="378"/>
                    </a:lnTo>
                    <a:lnTo>
                      <a:pt x="668" y="374"/>
                    </a:lnTo>
                    <a:lnTo>
                      <a:pt x="668" y="370"/>
                    </a:lnTo>
                    <a:lnTo>
                      <a:pt x="668" y="366"/>
                    </a:lnTo>
                    <a:lnTo>
                      <a:pt x="664" y="366"/>
                    </a:lnTo>
                    <a:lnTo>
                      <a:pt x="664" y="362"/>
                    </a:lnTo>
                    <a:lnTo>
                      <a:pt x="668" y="362"/>
                    </a:lnTo>
                    <a:lnTo>
                      <a:pt x="664" y="362"/>
                    </a:lnTo>
                    <a:lnTo>
                      <a:pt x="664" y="366"/>
                    </a:lnTo>
                    <a:lnTo>
                      <a:pt x="660" y="366"/>
                    </a:lnTo>
                    <a:lnTo>
                      <a:pt x="660" y="362"/>
                    </a:lnTo>
                    <a:lnTo>
                      <a:pt x="660" y="366"/>
                    </a:lnTo>
                    <a:lnTo>
                      <a:pt x="656" y="366"/>
                    </a:lnTo>
                    <a:lnTo>
                      <a:pt x="652" y="366"/>
                    </a:lnTo>
                    <a:lnTo>
                      <a:pt x="656" y="366"/>
                    </a:lnTo>
                    <a:lnTo>
                      <a:pt x="656" y="370"/>
                    </a:lnTo>
                    <a:lnTo>
                      <a:pt x="656" y="374"/>
                    </a:lnTo>
                    <a:lnTo>
                      <a:pt x="652" y="374"/>
                    </a:lnTo>
                    <a:lnTo>
                      <a:pt x="648" y="374"/>
                    </a:lnTo>
                    <a:lnTo>
                      <a:pt x="648" y="370"/>
                    </a:lnTo>
                    <a:lnTo>
                      <a:pt x="652" y="370"/>
                    </a:lnTo>
                    <a:lnTo>
                      <a:pt x="652" y="366"/>
                    </a:lnTo>
                    <a:lnTo>
                      <a:pt x="652" y="362"/>
                    </a:lnTo>
                    <a:lnTo>
                      <a:pt x="652" y="358"/>
                    </a:lnTo>
                    <a:lnTo>
                      <a:pt x="656" y="358"/>
                    </a:lnTo>
                    <a:lnTo>
                      <a:pt x="652" y="358"/>
                    </a:lnTo>
                    <a:lnTo>
                      <a:pt x="652" y="354"/>
                    </a:lnTo>
                    <a:lnTo>
                      <a:pt x="648" y="354"/>
                    </a:lnTo>
                    <a:lnTo>
                      <a:pt x="648" y="350"/>
                    </a:lnTo>
                    <a:lnTo>
                      <a:pt x="646" y="350"/>
                    </a:lnTo>
                    <a:lnTo>
                      <a:pt x="646" y="348"/>
                    </a:lnTo>
                    <a:lnTo>
                      <a:pt x="648" y="348"/>
                    </a:lnTo>
                    <a:lnTo>
                      <a:pt x="646" y="348"/>
                    </a:lnTo>
                    <a:lnTo>
                      <a:pt x="642" y="348"/>
                    </a:lnTo>
                    <a:lnTo>
                      <a:pt x="642" y="344"/>
                    </a:lnTo>
                    <a:lnTo>
                      <a:pt x="642" y="340"/>
                    </a:lnTo>
                    <a:lnTo>
                      <a:pt x="638" y="340"/>
                    </a:lnTo>
                    <a:lnTo>
                      <a:pt x="634" y="340"/>
                    </a:lnTo>
                    <a:lnTo>
                      <a:pt x="630" y="340"/>
                    </a:lnTo>
                    <a:lnTo>
                      <a:pt x="630" y="336"/>
                    </a:lnTo>
                    <a:lnTo>
                      <a:pt x="634" y="336"/>
                    </a:lnTo>
                    <a:lnTo>
                      <a:pt x="638" y="336"/>
                    </a:lnTo>
                    <a:lnTo>
                      <a:pt x="638" y="332"/>
                    </a:lnTo>
                    <a:lnTo>
                      <a:pt x="638" y="336"/>
                    </a:lnTo>
                    <a:lnTo>
                      <a:pt x="634" y="336"/>
                    </a:lnTo>
                    <a:lnTo>
                      <a:pt x="634" y="332"/>
                    </a:lnTo>
                    <a:lnTo>
                      <a:pt x="630" y="332"/>
                    </a:lnTo>
                    <a:lnTo>
                      <a:pt x="634" y="328"/>
                    </a:lnTo>
                    <a:lnTo>
                      <a:pt x="630" y="328"/>
                    </a:lnTo>
                    <a:lnTo>
                      <a:pt x="630" y="324"/>
                    </a:lnTo>
                    <a:lnTo>
                      <a:pt x="638" y="328"/>
                    </a:lnTo>
                    <a:lnTo>
                      <a:pt x="634" y="328"/>
                    </a:lnTo>
                    <a:lnTo>
                      <a:pt x="634" y="324"/>
                    </a:lnTo>
                    <a:lnTo>
                      <a:pt x="630" y="324"/>
                    </a:lnTo>
                    <a:lnTo>
                      <a:pt x="630" y="322"/>
                    </a:lnTo>
                    <a:lnTo>
                      <a:pt x="634" y="322"/>
                    </a:lnTo>
                    <a:lnTo>
                      <a:pt x="638" y="322"/>
                    </a:lnTo>
                    <a:lnTo>
                      <a:pt x="634" y="322"/>
                    </a:lnTo>
                    <a:lnTo>
                      <a:pt x="630" y="322"/>
                    </a:lnTo>
                    <a:lnTo>
                      <a:pt x="630" y="324"/>
                    </a:lnTo>
                    <a:lnTo>
                      <a:pt x="626" y="322"/>
                    </a:lnTo>
                    <a:lnTo>
                      <a:pt x="626" y="318"/>
                    </a:lnTo>
                    <a:lnTo>
                      <a:pt x="630" y="318"/>
                    </a:lnTo>
                    <a:lnTo>
                      <a:pt x="626" y="318"/>
                    </a:lnTo>
                    <a:lnTo>
                      <a:pt x="626" y="322"/>
                    </a:lnTo>
                    <a:lnTo>
                      <a:pt x="626" y="318"/>
                    </a:lnTo>
                    <a:lnTo>
                      <a:pt x="622" y="318"/>
                    </a:lnTo>
                    <a:lnTo>
                      <a:pt x="622" y="314"/>
                    </a:lnTo>
                    <a:lnTo>
                      <a:pt x="626" y="310"/>
                    </a:lnTo>
                    <a:lnTo>
                      <a:pt x="622" y="310"/>
                    </a:lnTo>
                    <a:lnTo>
                      <a:pt x="626" y="310"/>
                    </a:lnTo>
                    <a:lnTo>
                      <a:pt x="626" y="306"/>
                    </a:lnTo>
                    <a:lnTo>
                      <a:pt x="626" y="310"/>
                    </a:lnTo>
                    <a:lnTo>
                      <a:pt x="626" y="306"/>
                    </a:lnTo>
                    <a:lnTo>
                      <a:pt x="626" y="310"/>
                    </a:lnTo>
                    <a:lnTo>
                      <a:pt x="622" y="310"/>
                    </a:lnTo>
                    <a:lnTo>
                      <a:pt x="622" y="314"/>
                    </a:lnTo>
                    <a:lnTo>
                      <a:pt x="620" y="314"/>
                    </a:lnTo>
                    <a:lnTo>
                      <a:pt x="620" y="310"/>
                    </a:lnTo>
                    <a:lnTo>
                      <a:pt x="616" y="310"/>
                    </a:lnTo>
                    <a:lnTo>
                      <a:pt x="612" y="306"/>
                    </a:lnTo>
                    <a:lnTo>
                      <a:pt x="612" y="302"/>
                    </a:lnTo>
                    <a:lnTo>
                      <a:pt x="608" y="302"/>
                    </a:lnTo>
                    <a:lnTo>
                      <a:pt x="608" y="298"/>
                    </a:lnTo>
                    <a:lnTo>
                      <a:pt x="608" y="294"/>
                    </a:lnTo>
                    <a:lnTo>
                      <a:pt x="608" y="292"/>
                    </a:lnTo>
                    <a:lnTo>
                      <a:pt x="606" y="292"/>
                    </a:lnTo>
                    <a:lnTo>
                      <a:pt x="606" y="288"/>
                    </a:lnTo>
                    <a:lnTo>
                      <a:pt x="606" y="292"/>
                    </a:lnTo>
                    <a:lnTo>
                      <a:pt x="608" y="294"/>
                    </a:lnTo>
                    <a:lnTo>
                      <a:pt x="606" y="294"/>
                    </a:lnTo>
                    <a:lnTo>
                      <a:pt x="606" y="292"/>
                    </a:lnTo>
                    <a:lnTo>
                      <a:pt x="606" y="294"/>
                    </a:lnTo>
                    <a:lnTo>
                      <a:pt x="606" y="298"/>
                    </a:lnTo>
                    <a:lnTo>
                      <a:pt x="608" y="298"/>
                    </a:lnTo>
                    <a:lnTo>
                      <a:pt x="608" y="302"/>
                    </a:lnTo>
                    <a:lnTo>
                      <a:pt x="608" y="306"/>
                    </a:lnTo>
                    <a:lnTo>
                      <a:pt x="608" y="310"/>
                    </a:lnTo>
                    <a:lnTo>
                      <a:pt x="612" y="310"/>
                    </a:lnTo>
                    <a:lnTo>
                      <a:pt x="612" y="314"/>
                    </a:lnTo>
                    <a:lnTo>
                      <a:pt x="608" y="314"/>
                    </a:lnTo>
                    <a:lnTo>
                      <a:pt x="606" y="314"/>
                    </a:lnTo>
                    <a:lnTo>
                      <a:pt x="606" y="310"/>
                    </a:lnTo>
                    <a:lnTo>
                      <a:pt x="602" y="310"/>
                    </a:lnTo>
                    <a:lnTo>
                      <a:pt x="598" y="310"/>
                    </a:lnTo>
                    <a:lnTo>
                      <a:pt x="602" y="306"/>
                    </a:lnTo>
                    <a:lnTo>
                      <a:pt x="598" y="306"/>
                    </a:lnTo>
                    <a:lnTo>
                      <a:pt x="598" y="302"/>
                    </a:lnTo>
                    <a:lnTo>
                      <a:pt x="598" y="298"/>
                    </a:lnTo>
                    <a:lnTo>
                      <a:pt x="602" y="298"/>
                    </a:lnTo>
                    <a:lnTo>
                      <a:pt x="598" y="298"/>
                    </a:lnTo>
                    <a:lnTo>
                      <a:pt x="598" y="294"/>
                    </a:lnTo>
                    <a:lnTo>
                      <a:pt x="594" y="294"/>
                    </a:lnTo>
                    <a:lnTo>
                      <a:pt x="594" y="298"/>
                    </a:lnTo>
                    <a:lnTo>
                      <a:pt x="598" y="298"/>
                    </a:lnTo>
                    <a:lnTo>
                      <a:pt x="598" y="302"/>
                    </a:lnTo>
                    <a:lnTo>
                      <a:pt x="594" y="302"/>
                    </a:lnTo>
                    <a:lnTo>
                      <a:pt x="590" y="302"/>
                    </a:lnTo>
                    <a:lnTo>
                      <a:pt x="590" y="298"/>
                    </a:lnTo>
                    <a:lnTo>
                      <a:pt x="586" y="298"/>
                    </a:lnTo>
                    <a:lnTo>
                      <a:pt x="582" y="294"/>
                    </a:lnTo>
                    <a:lnTo>
                      <a:pt x="582" y="298"/>
                    </a:lnTo>
                    <a:lnTo>
                      <a:pt x="582" y="302"/>
                    </a:lnTo>
                    <a:lnTo>
                      <a:pt x="582" y="298"/>
                    </a:lnTo>
                    <a:lnTo>
                      <a:pt x="586" y="298"/>
                    </a:lnTo>
                    <a:lnTo>
                      <a:pt x="590" y="298"/>
                    </a:lnTo>
                    <a:lnTo>
                      <a:pt x="590" y="302"/>
                    </a:lnTo>
                    <a:lnTo>
                      <a:pt x="586" y="302"/>
                    </a:lnTo>
                    <a:lnTo>
                      <a:pt x="590" y="302"/>
                    </a:lnTo>
                    <a:lnTo>
                      <a:pt x="594" y="302"/>
                    </a:lnTo>
                    <a:lnTo>
                      <a:pt x="590" y="306"/>
                    </a:lnTo>
                    <a:lnTo>
                      <a:pt x="594" y="306"/>
                    </a:lnTo>
                    <a:lnTo>
                      <a:pt x="598" y="306"/>
                    </a:lnTo>
                    <a:lnTo>
                      <a:pt x="598" y="310"/>
                    </a:lnTo>
                    <a:lnTo>
                      <a:pt x="594" y="314"/>
                    </a:lnTo>
                    <a:lnTo>
                      <a:pt x="594" y="310"/>
                    </a:lnTo>
                    <a:lnTo>
                      <a:pt x="590" y="310"/>
                    </a:lnTo>
                    <a:lnTo>
                      <a:pt x="590" y="314"/>
                    </a:lnTo>
                    <a:lnTo>
                      <a:pt x="590" y="310"/>
                    </a:lnTo>
                    <a:lnTo>
                      <a:pt x="594" y="314"/>
                    </a:lnTo>
                    <a:lnTo>
                      <a:pt x="590" y="314"/>
                    </a:lnTo>
                    <a:lnTo>
                      <a:pt x="590" y="310"/>
                    </a:lnTo>
                    <a:lnTo>
                      <a:pt x="586" y="314"/>
                    </a:lnTo>
                    <a:lnTo>
                      <a:pt x="590" y="314"/>
                    </a:lnTo>
                    <a:lnTo>
                      <a:pt x="586" y="314"/>
                    </a:lnTo>
                    <a:lnTo>
                      <a:pt x="586" y="310"/>
                    </a:lnTo>
                    <a:lnTo>
                      <a:pt x="582" y="310"/>
                    </a:lnTo>
                    <a:lnTo>
                      <a:pt x="578" y="310"/>
                    </a:lnTo>
                    <a:lnTo>
                      <a:pt x="578" y="306"/>
                    </a:lnTo>
                    <a:lnTo>
                      <a:pt x="576" y="306"/>
                    </a:lnTo>
                    <a:lnTo>
                      <a:pt x="576" y="302"/>
                    </a:lnTo>
                    <a:lnTo>
                      <a:pt x="576" y="306"/>
                    </a:lnTo>
                    <a:lnTo>
                      <a:pt x="572" y="302"/>
                    </a:lnTo>
                    <a:lnTo>
                      <a:pt x="572" y="298"/>
                    </a:lnTo>
                    <a:lnTo>
                      <a:pt x="568" y="298"/>
                    </a:lnTo>
                    <a:lnTo>
                      <a:pt x="568" y="294"/>
                    </a:lnTo>
                    <a:lnTo>
                      <a:pt x="564" y="294"/>
                    </a:lnTo>
                    <a:lnTo>
                      <a:pt x="560" y="294"/>
                    </a:lnTo>
                    <a:lnTo>
                      <a:pt x="564" y="292"/>
                    </a:lnTo>
                    <a:lnTo>
                      <a:pt x="560" y="292"/>
                    </a:lnTo>
                    <a:lnTo>
                      <a:pt x="560" y="294"/>
                    </a:lnTo>
                    <a:lnTo>
                      <a:pt x="556" y="292"/>
                    </a:lnTo>
                    <a:lnTo>
                      <a:pt x="552" y="292"/>
                    </a:lnTo>
                    <a:lnTo>
                      <a:pt x="552" y="288"/>
                    </a:lnTo>
                    <a:lnTo>
                      <a:pt x="548" y="288"/>
                    </a:lnTo>
                    <a:lnTo>
                      <a:pt x="546" y="288"/>
                    </a:lnTo>
                    <a:lnTo>
                      <a:pt x="546" y="284"/>
                    </a:lnTo>
                    <a:lnTo>
                      <a:pt x="548" y="280"/>
                    </a:lnTo>
                    <a:lnTo>
                      <a:pt x="546" y="280"/>
                    </a:lnTo>
                    <a:lnTo>
                      <a:pt x="546" y="276"/>
                    </a:lnTo>
                    <a:lnTo>
                      <a:pt x="548" y="276"/>
                    </a:lnTo>
                    <a:lnTo>
                      <a:pt x="548" y="280"/>
                    </a:lnTo>
                    <a:lnTo>
                      <a:pt x="548" y="284"/>
                    </a:lnTo>
                    <a:lnTo>
                      <a:pt x="552" y="284"/>
                    </a:lnTo>
                    <a:lnTo>
                      <a:pt x="552" y="280"/>
                    </a:lnTo>
                    <a:lnTo>
                      <a:pt x="548" y="280"/>
                    </a:lnTo>
                    <a:lnTo>
                      <a:pt x="552" y="276"/>
                    </a:lnTo>
                    <a:lnTo>
                      <a:pt x="556" y="280"/>
                    </a:lnTo>
                    <a:lnTo>
                      <a:pt x="556" y="276"/>
                    </a:lnTo>
                    <a:lnTo>
                      <a:pt x="552" y="276"/>
                    </a:lnTo>
                    <a:lnTo>
                      <a:pt x="548" y="276"/>
                    </a:lnTo>
                    <a:lnTo>
                      <a:pt x="548" y="272"/>
                    </a:lnTo>
                    <a:lnTo>
                      <a:pt x="546" y="272"/>
                    </a:lnTo>
                    <a:lnTo>
                      <a:pt x="546" y="276"/>
                    </a:lnTo>
                    <a:lnTo>
                      <a:pt x="542" y="280"/>
                    </a:lnTo>
                    <a:lnTo>
                      <a:pt x="538" y="280"/>
                    </a:lnTo>
                    <a:lnTo>
                      <a:pt x="534" y="280"/>
                    </a:lnTo>
                    <a:lnTo>
                      <a:pt x="530" y="280"/>
                    </a:lnTo>
                    <a:lnTo>
                      <a:pt x="526" y="280"/>
                    </a:lnTo>
                    <a:lnTo>
                      <a:pt x="522" y="276"/>
                    </a:lnTo>
                    <a:lnTo>
                      <a:pt x="520" y="276"/>
                    </a:lnTo>
                    <a:lnTo>
                      <a:pt x="522" y="276"/>
                    </a:lnTo>
                    <a:lnTo>
                      <a:pt x="522" y="272"/>
                    </a:lnTo>
                    <a:lnTo>
                      <a:pt x="520" y="272"/>
                    </a:lnTo>
                    <a:lnTo>
                      <a:pt x="520" y="276"/>
                    </a:lnTo>
                    <a:lnTo>
                      <a:pt x="516" y="276"/>
                    </a:lnTo>
                    <a:lnTo>
                      <a:pt x="516" y="272"/>
                    </a:lnTo>
                    <a:lnTo>
                      <a:pt x="512" y="272"/>
                    </a:lnTo>
                    <a:lnTo>
                      <a:pt x="504" y="272"/>
                    </a:lnTo>
                    <a:lnTo>
                      <a:pt x="500" y="272"/>
                    </a:lnTo>
                    <a:lnTo>
                      <a:pt x="496" y="272"/>
                    </a:lnTo>
                    <a:lnTo>
                      <a:pt x="492" y="272"/>
                    </a:lnTo>
                    <a:lnTo>
                      <a:pt x="490" y="272"/>
                    </a:lnTo>
                    <a:lnTo>
                      <a:pt x="486" y="272"/>
                    </a:lnTo>
                    <a:lnTo>
                      <a:pt x="482" y="272"/>
                    </a:lnTo>
                    <a:lnTo>
                      <a:pt x="482" y="268"/>
                    </a:lnTo>
                    <a:lnTo>
                      <a:pt x="478" y="268"/>
                    </a:lnTo>
                    <a:lnTo>
                      <a:pt x="474" y="268"/>
                    </a:lnTo>
                    <a:lnTo>
                      <a:pt x="470" y="268"/>
                    </a:lnTo>
                    <a:lnTo>
                      <a:pt x="470" y="266"/>
                    </a:lnTo>
                    <a:lnTo>
                      <a:pt x="470" y="262"/>
                    </a:lnTo>
                    <a:lnTo>
                      <a:pt x="474" y="262"/>
                    </a:lnTo>
                    <a:lnTo>
                      <a:pt x="474" y="258"/>
                    </a:lnTo>
                    <a:lnTo>
                      <a:pt x="470" y="262"/>
                    </a:lnTo>
                    <a:lnTo>
                      <a:pt x="466" y="266"/>
                    </a:lnTo>
                    <a:lnTo>
                      <a:pt x="464" y="266"/>
                    </a:lnTo>
                    <a:lnTo>
                      <a:pt x="460" y="266"/>
                    </a:lnTo>
                    <a:lnTo>
                      <a:pt x="456" y="262"/>
                    </a:lnTo>
                    <a:lnTo>
                      <a:pt x="460" y="262"/>
                    </a:lnTo>
                    <a:lnTo>
                      <a:pt x="460" y="258"/>
                    </a:lnTo>
                    <a:lnTo>
                      <a:pt x="460" y="262"/>
                    </a:lnTo>
                    <a:lnTo>
                      <a:pt x="456" y="262"/>
                    </a:lnTo>
                    <a:lnTo>
                      <a:pt x="456" y="258"/>
                    </a:lnTo>
                    <a:lnTo>
                      <a:pt x="456" y="262"/>
                    </a:lnTo>
                    <a:lnTo>
                      <a:pt x="452" y="262"/>
                    </a:lnTo>
                    <a:lnTo>
                      <a:pt x="452" y="258"/>
                    </a:lnTo>
                    <a:lnTo>
                      <a:pt x="456" y="258"/>
                    </a:lnTo>
                    <a:lnTo>
                      <a:pt x="452" y="258"/>
                    </a:lnTo>
                    <a:lnTo>
                      <a:pt x="448" y="258"/>
                    </a:lnTo>
                    <a:lnTo>
                      <a:pt x="444" y="258"/>
                    </a:lnTo>
                    <a:lnTo>
                      <a:pt x="448" y="258"/>
                    </a:lnTo>
                    <a:lnTo>
                      <a:pt x="452" y="254"/>
                    </a:lnTo>
                    <a:lnTo>
                      <a:pt x="448" y="254"/>
                    </a:lnTo>
                    <a:lnTo>
                      <a:pt x="444" y="254"/>
                    </a:lnTo>
                    <a:lnTo>
                      <a:pt x="448" y="250"/>
                    </a:lnTo>
                    <a:lnTo>
                      <a:pt x="452" y="250"/>
                    </a:lnTo>
                    <a:lnTo>
                      <a:pt x="452" y="246"/>
                    </a:lnTo>
                    <a:lnTo>
                      <a:pt x="448" y="246"/>
                    </a:lnTo>
                    <a:lnTo>
                      <a:pt x="448" y="250"/>
                    </a:lnTo>
                    <a:lnTo>
                      <a:pt x="444" y="250"/>
                    </a:lnTo>
                    <a:lnTo>
                      <a:pt x="440" y="254"/>
                    </a:lnTo>
                    <a:lnTo>
                      <a:pt x="440" y="250"/>
                    </a:lnTo>
                    <a:lnTo>
                      <a:pt x="436" y="250"/>
                    </a:lnTo>
                    <a:lnTo>
                      <a:pt x="436" y="254"/>
                    </a:lnTo>
                    <a:lnTo>
                      <a:pt x="434" y="254"/>
                    </a:lnTo>
                    <a:lnTo>
                      <a:pt x="434" y="250"/>
                    </a:lnTo>
                    <a:lnTo>
                      <a:pt x="434" y="246"/>
                    </a:lnTo>
                    <a:lnTo>
                      <a:pt x="434" y="254"/>
                    </a:lnTo>
                    <a:lnTo>
                      <a:pt x="430" y="254"/>
                    </a:lnTo>
                    <a:lnTo>
                      <a:pt x="426" y="254"/>
                    </a:lnTo>
                    <a:lnTo>
                      <a:pt x="430" y="250"/>
                    </a:lnTo>
                    <a:lnTo>
                      <a:pt x="430" y="246"/>
                    </a:lnTo>
                    <a:lnTo>
                      <a:pt x="430" y="250"/>
                    </a:lnTo>
                    <a:lnTo>
                      <a:pt x="426" y="250"/>
                    </a:lnTo>
                    <a:lnTo>
                      <a:pt x="422" y="250"/>
                    </a:lnTo>
                    <a:lnTo>
                      <a:pt x="426" y="250"/>
                    </a:lnTo>
                    <a:lnTo>
                      <a:pt x="422" y="254"/>
                    </a:lnTo>
                    <a:lnTo>
                      <a:pt x="418" y="254"/>
                    </a:lnTo>
                    <a:lnTo>
                      <a:pt x="418" y="258"/>
                    </a:lnTo>
                    <a:lnTo>
                      <a:pt x="418" y="254"/>
                    </a:lnTo>
                    <a:lnTo>
                      <a:pt x="422" y="258"/>
                    </a:lnTo>
                    <a:lnTo>
                      <a:pt x="418" y="258"/>
                    </a:lnTo>
                    <a:lnTo>
                      <a:pt x="422" y="258"/>
                    </a:lnTo>
                    <a:lnTo>
                      <a:pt x="426" y="262"/>
                    </a:lnTo>
                    <a:lnTo>
                      <a:pt x="422" y="262"/>
                    </a:lnTo>
                    <a:lnTo>
                      <a:pt x="418" y="262"/>
                    </a:lnTo>
                    <a:lnTo>
                      <a:pt x="418" y="266"/>
                    </a:lnTo>
                    <a:lnTo>
                      <a:pt x="418" y="266"/>
                    </a:lnTo>
                    <a:lnTo>
                      <a:pt x="418" y="266"/>
                    </a:lnTo>
                    <a:close/>
                    <a:moveTo>
                      <a:pt x="434" y="266"/>
                    </a:moveTo>
                    <a:lnTo>
                      <a:pt x="430" y="266"/>
                    </a:lnTo>
                    <a:lnTo>
                      <a:pt x="434" y="266"/>
                    </a:lnTo>
                    <a:lnTo>
                      <a:pt x="430" y="268"/>
                    </a:lnTo>
                    <a:lnTo>
                      <a:pt x="430" y="266"/>
                    </a:lnTo>
                    <a:lnTo>
                      <a:pt x="434" y="262"/>
                    </a:lnTo>
                    <a:lnTo>
                      <a:pt x="434" y="266"/>
                    </a:lnTo>
                    <a:lnTo>
                      <a:pt x="434" y="266"/>
                    </a:lnTo>
                    <a:lnTo>
                      <a:pt x="434" y="266"/>
                    </a:lnTo>
                    <a:close/>
                    <a:moveTo>
                      <a:pt x="224" y="384"/>
                    </a:moveTo>
                    <a:lnTo>
                      <a:pt x="224" y="388"/>
                    </a:lnTo>
                    <a:lnTo>
                      <a:pt x="224" y="384"/>
                    </a:lnTo>
                    <a:lnTo>
                      <a:pt x="224" y="384"/>
                    </a:lnTo>
                    <a:lnTo>
                      <a:pt x="224" y="384"/>
                    </a:lnTo>
                    <a:close/>
                    <a:moveTo>
                      <a:pt x="1440" y="706"/>
                    </a:moveTo>
                    <a:lnTo>
                      <a:pt x="1440" y="708"/>
                    </a:lnTo>
                    <a:lnTo>
                      <a:pt x="1440" y="706"/>
                    </a:lnTo>
                    <a:lnTo>
                      <a:pt x="1436" y="706"/>
                    </a:lnTo>
                    <a:lnTo>
                      <a:pt x="1440" y="708"/>
                    </a:lnTo>
                    <a:lnTo>
                      <a:pt x="1440" y="712"/>
                    </a:lnTo>
                    <a:lnTo>
                      <a:pt x="1440" y="716"/>
                    </a:lnTo>
                    <a:lnTo>
                      <a:pt x="1440" y="720"/>
                    </a:lnTo>
                    <a:lnTo>
                      <a:pt x="1440" y="724"/>
                    </a:lnTo>
                    <a:lnTo>
                      <a:pt x="1436" y="724"/>
                    </a:lnTo>
                    <a:lnTo>
                      <a:pt x="1436" y="720"/>
                    </a:lnTo>
                    <a:lnTo>
                      <a:pt x="1436" y="716"/>
                    </a:lnTo>
                    <a:lnTo>
                      <a:pt x="1436" y="720"/>
                    </a:lnTo>
                    <a:lnTo>
                      <a:pt x="1436" y="724"/>
                    </a:lnTo>
                    <a:lnTo>
                      <a:pt x="1440" y="724"/>
                    </a:lnTo>
                    <a:lnTo>
                      <a:pt x="1440" y="728"/>
                    </a:lnTo>
                    <a:lnTo>
                      <a:pt x="1440" y="732"/>
                    </a:lnTo>
                    <a:lnTo>
                      <a:pt x="1440" y="728"/>
                    </a:lnTo>
                    <a:lnTo>
                      <a:pt x="1436" y="728"/>
                    </a:lnTo>
                    <a:lnTo>
                      <a:pt x="1432" y="724"/>
                    </a:lnTo>
                    <a:lnTo>
                      <a:pt x="1428" y="724"/>
                    </a:lnTo>
                    <a:lnTo>
                      <a:pt x="1428" y="720"/>
                    </a:lnTo>
                    <a:lnTo>
                      <a:pt x="1428" y="716"/>
                    </a:lnTo>
                    <a:lnTo>
                      <a:pt x="1432" y="716"/>
                    </a:lnTo>
                    <a:lnTo>
                      <a:pt x="1432" y="712"/>
                    </a:lnTo>
                    <a:lnTo>
                      <a:pt x="1432" y="716"/>
                    </a:lnTo>
                    <a:lnTo>
                      <a:pt x="1428" y="716"/>
                    </a:lnTo>
                    <a:lnTo>
                      <a:pt x="1428" y="720"/>
                    </a:lnTo>
                    <a:lnTo>
                      <a:pt x="1428" y="724"/>
                    </a:lnTo>
                    <a:lnTo>
                      <a:pt x="1432" y="724"/>
                    </a:lnTo>
                    <a:lnTo>
                      <a:pt x="1432" y="728"/>
                    </a:lnTo>
                    <a:lnTo>
                      <a:pt x="1436" y="728"/>
                    </a:lnTo>
                    <a:lnTo>
                      <a:pt x="1440" y="732"/>
                    </a:lnTo>
                    <a:lnTo>
                      <a:pt x="1442" y="732"/>
                    </a:lnTo>
                    <a:lnTo>
                      <a:pt x="1442" y="734"/>
                    </a:lnTo>
                    <a:lnTo>
                      <a:pt x="1440" y="738"/>
                    </a:lnTo>
                    <a:lnTo>
                      <a:pt x="1440" y="734"/>
                    </a:lnTo>
                    <a:lnTo>
                      <a:pt x="1436" y="734"/>
                    </a:lnTo>
                    <a:lnTo>
                      <a:pt x="1432" y="732"/>
                    </a:lnTo>
                    <a:lnTo>
                      <a:pt x="1432" y="728"/>
                    </a:lnTo>
                    <a:lnTo>
                      <a:pt x="1428" y="728"/>
                    </a:lnTo>
                    <a:lnTo>
                      <a:pt x="1432" y="728"/>
                    </a:lnTo>
                    <a:lnTo>
                      <a:pt x="1432" y="732"/>
                    </a:lnTo>
                    <a:lnTo>
                      <a:pt x="1436" y="734"/>
                    </a:lnTo>
                    <a:lnTo>
                      <a:pt x="1440" y="738"/>
                    </a:lnTo>
                    <a:lnTo>
                      <a:pt x="1442" y="738"/>
                    </a:lnTo>
                    <a:lnTo>
                      <a:pt x="1442" y="742"/>
                    </a:lnTo>
                    <a:lnTo>
                      <a:pt x="1440" y="742"/>
                    </a:lnTo>
                    <a:lnTo>
                      <a:pt x="1440" y="746"/>
                    </a:lnTo>
                    <a:lnTo>
                      <a:pt x="1440" y="742"/>
                    </a:lnTo>
                    <a:lnTo>
                      <a:pt x="1436" y="742"/>
                    </a:lnTo>
                    <a:lnTo>
                      <a:pt x="1440" y="742"/>
                    </a:lnTo>
                    <a:lnTo>
                      <a:pt x="1440" y="746"/>
                    </a:lnTo>
                    <a:lnTo>
                      <a:pt x="1442" y="746"/>
                    </a:lnTo>
                    <a:lnTo>
                      <a:pt x="1440" y="750"/>
                    </a:lnTo>
                    <a:lnTo>
                      <a:pt x="1436" y="746"/>
                    </a:lnTo>
                    <a:lnTo>
                      <a:pt x="1432" y="746"/>
                    </a:lnTo>
                    <a:lnTo>
                      <a:pt x="1432" y="742"/>
                    </a:lnTo>
                    <a:lnTo>
                      <a:pt x="1428" y="742"/>
                    </a:lnTo>
                    <a:lnTo>
                      <a:pt x="1432" y="742"/>
                    </a:lnTo>
                    <a:lnTo>
                      <a:pt x="1432" y="746"/>
                    </a:lnTo>
                    <a:lnTo>
                      <a:pt x="1436" y="746"/>
                    </a:lnTo>
                    <a:lnTo>
                      <a:pt x="1436" y="750"/>
                    </a:lnTo>
                    <a:lnTo>
                      <a:pt x="1440" y="750"/>
                    </a:lnTo>
                    <a:lnTo>
                      <a:pt x="1440" y="754"/>
                    </a:lnTo>
                    <a:lnTo>
                      <a:pt x="1440" y="750"/>
                    </a:lnTo>
                    <a:lnTo>
                      <a:pt x="1442" y="750"/>
                    </a:lnTo>
                    <a:lnTo>
                      <a:pt x="1446" y="750"/>
                    </a:lnTo>
                    <a:lnTo>
                      <a:pt x="1446" y="754"/>
                    </a:lnTo>
                    <a:lnTo>
                      <a:pt x="1446" y="758"/>
                    </a:lnTo>
                    <a:lnTo>
                      <a:pt x="1446" y="762"/>
                    </a:lnTo>
                    <a:lnTo>
                      <a:pt x="1446" y="764"/>
                    </a:lnTo>
                    <a:lnTo>
                      <a:pt x="1450" y="764"/>
                    </a:lnTo>
                    <a:lnTo>
                      <a:pt x="1450" y="768"/>
                    </a:lnTo>
                    <a:lnTo>
                      <a:pt x="1450" y="772"/>
                    </a:lnTo>
                    <a:lnTo>
                      <a:pt x="1450" y="768"/>
                    </a:lnTo>
                    <a:lnTo>
                      <a:pt x="1450" y="764"/>
                    </a:lnTo>
                    <a:lnTo>
                      <a:pt x="1446" y="764"/>
                    </a:lnTo>
                    <a:lnTo>
                      <a:pt x="1446" y="762"/>
                    </a:lnTo>
                    <a:lnTo>
                      <a:pt x="1446" y="758"/>
                    </a:lnTo>
                    <a:lnTo>
                      <a:pt x="1446" y="754"/>
                    </a:lnTo>
                    <a:lnTo>
                      <a:pt x="1446" y="758"/>
                    </a:lnTo>
                    <a:lnTo>
                      <a:pt x="1442" y="758"/>
                    </a:lnTo>
                    <a:lnTo>
                      <a:pt x="1446" y="762"/>
                    </a:lnTo>
                    <a:lnTo>
                      <a:pt x="1446" y="764"/>
                    </a:lnTo>
                    <a:lnTo>
                      <a:pt x="1446" y="768"/>
                    </a:lnTo>
                    <a:lnTo>
                      <a:pt x="1446" y="764"/>
                    </a:lnTo>
                    <a:lnTo>
                      <a:pt x="1446" y="762"/>
                    </a:lnTo>
                    <a:lnTo>
                      <a:pt x="1446" y="764"/>
                    </a:lnTo>
                    <a:lnTo>
                      <a:pt x="1442" y="764"/>
                    </a:lnTo>
                    <a:lnTo>
                      <a:pt x="1442" y="762"/>
                    </a:lnTo>
                    <a:lnTo>
                      <a:pt x="1442" y="764"/>
                    </a:lnTo>
                    <a:lnTo>
                      <a:pt x="1440" y="764"/>
                    </a:lnTo>
                    <a:lnTo>
                      <a:pt x="1440" y="768"/>
                    </a:lnTo>
                    <a:lnTo>
                      <a:pt x="1436" y="768"/>
                    </a:lnTo>
                    <a:lnTo>
                      <a:pt x="1436" y="764"/>
                    </a:lnTo>
                    <a:lnTo>
                      <a:pt x="1436" y="768"/>
                    </a:lnTo>
                    <a:lnTo>
                      <a:pt x="1440" y="768"/>
                    </a:lnTo>
                    <a:lnTo>
                      <a:pt x="1442" y="768"/>
                    </a:lnTo>
                    <a:lnTo>
                      <a:pt x="1440" y="768"/>
                    </a:lnTo>
                    <a:lnTo>
                      <a:pt x="1442" y="768"/>
                    </a:lnTo>
                    <a:lnTo>
                      <a:pt x="1446" y="768"/>
                    </a:lnTo>
                    <a:lnTo>
                      <a:pt x="1442" y="772"/>
                    </a:lnTo>
                    <a:lnTo>
                      <a:pt x="1442" y="776"/>
                    </a:lnTo>
                    <a:lnTo>
                      <a:pt x="1442" y="772"/>
                    </a:lnTo>
                    <a:lnTo>
                      <a:pt x="1442" y="776"/>
                    </a:lnTo>
                    <a:lnTo>
                      <a:pt x="1446" y="772"/>
                    </a:lnTo>
                    <a:lnTo>
                      <a:pt x="1446" y="768"/>
                    </a:lnTo>
                    <a:lnTo>
                      <a:pt x="1450" y="772"/>
                    </a:lnTo>
                    <a:lnTo>
                      <a:pt x="1450" y="776"/>
                    </a:lnTo>
                    <a:lnTo>
                      <a:pt x="1446" y="776"/>
                    </a:lnTo>
                    <a:lnTo>
                      <a:pt x="1446" y="780"/>
                    </a:lnTo>
                    <a:lnTo>
                      <a:pt x="1442" y="780"/>
                    </a:lnTo>
                    <a:lnTo>
                      <a:pt x="1440" y="780"/>
                    </a:lnTo>
                    <a:lnTo>
                      <a:pt x="1436" y="780"/>
                    </a:lnTo>
                    <a:lnTo>
                      <a:pt x="1436" y="776"/>
                    </a:lnTo>
                    <a:lnTo>
                      <a:pt x="1440" y="776"/>
                    </a:lnTo>
                    <a:lnTo>
                      <a:pt x="1436" y="776"/>
                    </a:lnTo>
                    <a:lnTo>
                      <a:pt x="1436" y="780"/>
                    </a:lnTo>
                    <a:lnTo>
                      <a:pt x="1432" y="780"/>
                    </a:lnTo>
                    <a:lnTo>
                      <a:pt x="1432" y="776"/>
                    </a:lnTo>
                    <a:lnTo>
                      <a:pt x="1432" y="780"/>
                    </a:lnTo>
                    <a:lnTo>
                      <a:pt x="1440" y="780"/>
                    </a:lnTo>
                    <a:lnTo>
                      <a:pt x="1440" y="784"/>
                    </a:lnTo>
                    <a:lnTo>
                      <a:pt x="1436" y="784"/>
                    </a:lnTo>
                    <a:lnTo>
                      <a:pt x="1436" y="788"/>
                    </a:lnTo>
                    <a:lnTo>
                      <a:pt x="1432" y="788"/>
                    </a:lnTo>
                    <a:lnTo>
                      <a:pt x="1432" y="784"/>
                    </a:lnTo>
                    <a:lnTo>
                      <a:pt x="1432" y="788"/>
                    </a:lnTo>
                    <a:lnTo>
                      <a:pt x="1436" y="788"/>
                    </a:lnTo>
                    <a:lnTo>
                      <a:pt x="1440" y="788"/>
                    </a:lnTo>
                    <a:lnTo>
                      <a:pt x="1442" y="788"/>
                    </a:lnTo>
                    <a:lnTo>
                      <a:pt x="1440" y="788"/>
                    </a:lnTo>
                    <a:lnTo>
                      <a:pt x="1440" y="790"/>
                    </a:lnTo>
                    <a:lnTo>
                      <a:pt x="1436" y="790"/>
                    </a:lnTo>
                    <a:lnTo>
                      <a:pt x="1428" y="794"/>
                    </a:lnTo>
                    <a:lnTo>
                      <a:pt x="1424" y="794"/>
                    </a:lnTo>
                    <a:lnTo>
                      <a:pt x="1428" y="794"/>
                    </a:lnTo>
                    <a:lnTo>
                      <a:pt x="1424" y="790"/>
                    </a:lnTo>
                    <a:lnTo>
                      <a:pt x="1424" y="794"/>
                    </a:lnTo>
                    <a:lnTo>
                      <a:pt x="1424" y="798"/>
                    </a:lnTo>
                    <a:lnTo>
                      <a:pt x="1420" y="798"/>
                    </a:lnTo>
                    <a:lnTo>
                      <a:pt x="1420" y="802"/>
                    </a:lnTo>
                    <a:lnTo>
                      <a:pt x="1416" y="802"/>
                    </a:lnTo>
                    <a:lnTo>
                      <a:pt x="1416" y="806"/>
                    </a:lnTo>
                    <a:lnTo>
                      <a:pt x="1416" y="802"/>
                    </a:lnTo>
                    <a:lnTo>
                      <a:pt x="1416" y="806"/>
                    </a:lnTo>
                    <a:lnTo>
                      <a:pt x="1416" y="810"/>
                    </a:lnTo>
                    <a:lnTo>
                      <a:pt x="1416" y="806"/>
                    </a:lnTo>
                    <a:lnTo>
                      <a:pt x="1414" y="806"/>
                    </a:lnTo>
                    <a:lnTo>
                      <a:pt x="1410" y="810"/>
                    </a:lnTo>
                    <a:lnTo>
                      <a:pt x="1406" y="810"/>
                    </a:lnTo>
                    <a:lnTo>
                      <a:pt x="1406" y="814"/>
                    </a:lnTo>
                    <a:lnTo>
                      <a:pt x="1402" y="814"/>
                    </a:lnTo>
                    <a:lnTo>
                      <a:pt x="1402" y="818"/>
                    </a:lnTo>
                    <a:lnTo>
                      <a:pt x="1398" y="820"/>
                    </a:lnTo>
                    <a:lnTo>
                      <a:pt x="1398" y="818"/>
                    </a:lnTo>
                    <a:lnTo>
                      <a:pt x="1398" y="820"/>
                    </a:lnTo>
                    <a:lnTo>
                      <a:pt x="1398" y="824"/>
                    </a:lnTo>
                    <a:lnTo>
                      <a:pt x="1394" y="824"/>
                    </a:lnTo>
                    <a:lnTo>
                      <a:pt x="1390" y="828"/>
                    </a:lnTo>
                    <a:lnTo>
                      <a:pt x="1390" y="832"/>
                    </a:lnTo>
                    <a:lnTo>
                      <a:pt x="1386" y="832"/>
                    </a:lnTo>
                    <a:lnTo>
                      <a:pt x="1384" y="836"/>
                    </a:lnTo>
                    <a:lnTo>
                      <a:pt x="1380" y="832"/>
                    </a:lnTo>
                    <a:lnTo>
                      <a:pt x="1380" y="836"/>
                    </a:lnTo>
                    <a:lnTo>
                      <a:pt x="1384" y="836"/>
                    </a:lnTo>
                    <a:lnTo>
                      <a:pt x="1380" y="840"/>
                    </a:lnTo>
                    <a:lnTo>
                      <a:pt x="1380" y="836"/>
                    </a:lnTo>
                    <a:lnTo>
                      <a:pt x="1376" y="836"/>
                    </a:lnTo>
                    <a:lnTo>
                      <a:pt x="1376" y="832"/>
                    </a:lnTo>
                    <a:lnTo>
                      <a:pt x="1376" y="836"/>
                    </a:lnTo>
                    <a:lnTo>
                      <a:pt x="1380" y="840"/>
                    </a:lnTo>
                    <a:lnTo>
                      <a:pt x="1376" y="840"/>
                    </a:lnTo>
                    <a:lnTo>
                      <a:pt x="1376" y="844"/>
                    </a:lnTo>
                    <a:lnTo>
                      <a:pt x="1376" y="848"/>
                    </a:lnTo>
                    <a:lnTo>
                      <a:pt x="1372" y="848"/>
                    </a:lnTo>
                    <a:lnTo>
                      <a:pt x="1372" y="850"/>
                    </a:lnTo>
                    <a:lnTo>
                      <a:pt x="1368" y="850"/>
                    </a:lnTo>
                    <a:lnTo>
                      <a:pt x="1372" y="854"/>
                    </a:lnTo>
                    <a:lnTo>
                      <a:pt x="1372" y="850"/>
                    </a:lnTo>
                    <a:lnTo>
                      <a:pt x="1372" y="854"/>
                    </a:lnTo>
                    <a:lnTo>
                      <a:pt x="1372" y="858"/>
                    </a:lnTo>
                    <a:lnTo>
                      <a:pt x="1368" y="858"/>
                    </a:lnTo>
                    <a:lnTo>
                      <a:pt x="1368" y="862"/>
                    </a:lnTo>
                    <a:lnTo>
                      <a:pt x="1368" y="858"/>
                    </a:lnTo>
                    <a:lnTo>
                      <a:pt x="1368" y="862"/>
                    </a:lnTo>
                    <a:lnTo>
                      <a:pt x="1368" y="866"/>
                    </a:lnTo>
                    <a:lnTo>
                      <a:pt x="1368" y="870"/>
                    </a:lnTo>
                    <a:lnTo>
                      <a:pt x="1368" y="874"/>
                    </a:lnTo>
                    <a:lnTo>
                      <a:pt x="1368" y="876"/>
                    </a:lnTo>
                    <a:lnTo>
                      <a:pt x="1368" y="880"/>
                    </a:lnTo>
                    <a:lnTo>
                      <a:pt x="1372" y="880"/>
                    </a:lnTo>
                    <a:lnTo>
                      <a:pt x="1372" y="884"/>
                    </a:lnTo>
                    <a:lnTo>
                      <a:pt x="1372" y="888"/>
                    </a:lnTo>
                    <a:lnTo>
                      <a:pt x="1376" y="896"/>
                    </a:lnTo>
                    <a:lnTo>
                      <a:pt x="1376" y="900"/>
                    </a:lnTo>
                    <a:lnTo>
                      <a:pt x="1380" y="904"/>
                    </a:lnTo>
                    <a:lnTo>
                      <a:pt x="1380" y="906"/>
                    </a:lnTo>
                    <a:lnTo>
                      <a:pt x="1380" y="910"/>
                    </a:lnTo>
                    <a:lnTo>
                      <a:pt x="1380" y="914"/>
                    </a:lnTo>
                    <a:lnTo>
                      <a:pt x="1384" y="918"/>
                    </a:lnTo>
                    <a:lnTo>
                      <a:pt x="1380" y="918"/>
                    </a:lnTo>
                    <a:lnTo>
                      <a:pt x="1380" y="914"/>
                    </a:lnTo>
                    <a:lnTo>
                      <a:pt x="1380" y="910"/>
                    </a:lnTo>
                    <a:lnTo>
                      <a:pt x="1380" y="906"/>
                    </a:lnTo>
                    <a:lnTo>
                      <a:pt x="1376" y="906"/>
                    </a:lnTo>
                    <a:lnTo>
                      <a:pt x="1376" y="904"/>
                    </a:lnTo>
                    <a:lnTo>
                      <a:pt x="1380" y="904"/>
                    </a:lnTo>
                    <a:lnTo>
                      <a:pt x="1376" y="904"/>
                    </a:lnTo>
                    <a:lnTo>
                      <a:pt x="1380" y="910"/>
                    </a:lnTo>
                    <a:lnTo>
                      <a:pt x="1380" y="914"/>
                    </a:lnTo>
                    <a:lnTo>
                      <a:pt x="1384" y="918"/>
                    </a:lnTo>
                    <a:lnTo>
                      <a:pt x="1384" y="922"/>
                    </a:lnTo>
                    <a:lnTo>
                      <a:pt x="1384" y="926"/>
                    </a:lnTo>
                    <a:lnTo>
                      <a:pt x="1386" y="932"/>
                    </a:lnTo>
                    <a:lnTo>
                      <a:pt x="1386" y="936"/>
                    </a:lnTo>
                    <a:lnTo>
                      <a:pt x="1386" y="940"/>
                    </a:lnTo>
                    <a:lnTo>
                      <a:pt x="1386" y="944"/>
                    </a:lnTo>
                    <a:lnTo>
                      <a:pt x="1386" y="948"/>
                    </a:lnTo>
                    <a:lnTo>
                      <a:pt x="1386" y="956"/>
                    </a:lnTo>
                    <a:lnTo>
                      <a:pt x="1386" y="960"/>
                    </a:lnTo>
                    <a:lnTo>
                      <a:pt x="1384" y="960"/>
                    </a:lnTo>
                    <a:lnTo>
                      <a:pt x="1384" y="962"/>
                    </a:lnTo>
                    <a:lnTo>
                      <a:pt x="1384" y="966"/>
                    </a:lnTo>
                    <a:lnTo>
                      <a:pt x="1380" y="966"/>
                    </a:lnTo>
                    <a:lnTo>
                      <a:pt x="1376" y="966"/>
                    </a:lnTo>
                    <a:lnTo>
                      <a:pt x="1372" y="970"/>
                    </a:lnTo>
                    <a:lnTo>
                      <a:pt x="1372" y="966"/>
                    </a:lnTo>
                    <a:lnTo>
                      <a:pt x="1376" y="966"/>
                    </a:lnTo>
                    <a:lnTo>
                      <a:pt x="1372" y="966"/>
                    </a:lnTo>
                    <a:lnTo>
                      <a:pt x="1372" y="962"/>
                    </a:lnTo>
                    <a:lnTo>
                      <a:pt x="1368" y="956"/>
                    </a:lnTo>
                    <a:lnTo>
                      <a:pt x="1364" y="956"/>
                    </a:lnTo>
                    <a:lnTo>
                      <a:pt x="1364" y="952"/>
                    </a:lnTo>
                    <a:lnTo>
                      <a:pt x="1360" y="948"/>
                    </a:lnTo>
                    <a:lnTo>
                      <a:pt x="1360" y="944"/>
                    </a:lnTo>
                    <a:lnTo>
                      <a:pt x="1364" y="940"/>
                    </a:lnTo>
                    <a:lnTo>
                      <a:pt x="1360" y="940"/>
                    </a:lnTo>
                    <a:lnTo>
                      <a:pt x="1360" y="944"/>
                    </a:lnTo>
                    <a:lnTo>
                      <a:pt x="1360" y="940"/>
                    </a:lnTo>
                    <a:lnTo>
                      <a:pt x="1360" y="936"/>
                    </a:lnTo>
                    <a:lnTo>
                      <a:pt x="1358" y="936"/>
                    </a:lnTo>
                    <a:lnTo>
                      <a:pt x="1358" y="940"/>
                    </a:lnTo>
                    <a:lnTo>
                      <a:pt x="1358" y="936"/>
                    </a:lnTo>
                    <a:lnTo>
                      <a:pt x="1354" y="936"/>
                    </a:lnTo>
                    <a:lnTo>
                      <a:pt x="1354" y="932"/>
                    </a:lnTo>
                    <a:lnTo>
                      <a:pt x="1354" y="930"/>
                    </a:lnTo>
                    <a:lnTo>
                      <a:pt x="1354" y="926"/>
                    </a:lnTo>
                    <a:lnTo>
                      <a:pt x="1350" y="926"/>
                    </a:lnTo>
                    <a:lnTo>
                      <a:pt x="1354" y="926"/>
                    </a:lnTo>
                    <a:lnTo>
                      <a:pt x="1350" y="926"/>
                    </a:lnTo>
                    <a:lnTo>
                      <a:pt x="1354" y="922"/>
                    </a:lnTo>
                    <a:lnTo>
                      <a:pt x="1354" y="918"/>
                    </a:lnTo>
                    <a:lnTo>
                      <a:pt x="1350" y="914"/>
                    </a:lnTo>
                    <a:lnTo>
                      <a:pt x="1350" y="918"/>
                    </a:lnTo>
                    <a:lnTo>
                      <a:pt x="1354" y="918"/>
                    </a:lnTo>
                    <a:lnTo>
                      <a:pt x="1350" y="922"/>
                    </a:lnTo>
                    <a:lnTo>
                      <a:pt x="1350" y="918"/>
                    </a:lnTo>
                    <a:lnTo>
                      <a:pt x="1350" y="914"/>
                    </a:lnTo>
                    <a:lnTo>
                      <a:pt x="1350" y="910"/>
                    </a:lnTo>
                    <a:lnTo>
                      <a:pt x="1350" y="906"/>
                    </a:lnTo>
                    <a:lnTo>
                      <a:pt x="1350" y="904"/>
                    </a:lnTo>
                    <a:lnTo>
                      <a:pt x="1350" y="900"/>
                    </a:lnTo>
                    <a:lnTo>
                      <a:pt x="1350" y="896"/>
                    </a:lnTo>
                    <a:lnTo>
                      <a:pt x="1346" y="896"/>
                    </a:lnTo>
                    <a:lnTo>
                      <a:pt x="1346" y="892"/>
                    </a:lnTo>
                    <a:lnTo>
                      <a:pt x="1342" y="892"/>
                    </a:lnTo>
                    <a:lnTo>
                      <a:pt x="1342" y="888"/>
                    </a:lnTo>
                    <a:lnTo>
                      <a:pt x="1338" y="888"/>
                    </a:lnTo>
                    <a:lnTo>
                      <a:pt x="1338" y="884"/>
                    </a:lnTo>
                    <a:lnTo>
                      <a:pt x="1338" y="880"/>
                    </a:lnTo>
                    <a:lnTo>
                      <a:pt x="1334" y="880"/>
                    </a:lnTo>
                    <a:lnTo>
                      <a:pt x="1330" y="880"/>
                    </a:lnTo>
                    <a:lnTo>
                      <a:pt x="1330" y="876"/>
                    </a:lnTo>
                    <a:lnTo>
                      <a:pt x="1328" y="876"/>
                    </a:lnTo>
                    <a:lnTo>
                      <a:pt x="1324" y="880"/>
                    </a:lnTo>
                    <a:lnTo>
                      <a:pt x="1328" y="880"/>
                    </a:lnTo>
                    <a:lnTo>
                      <a:pt x="1324" y="880"/>
                    </a:lnTo>
                    <a:lnTo>
                      <a:pt x="1324" y="884"/>
                    </a:lnTo>
                    <a:lnTo>
                      <a:pt x="1320" y="884"/>
                    </a:lnTo>
                    <a:lnTo>
                      <a:pt x="1316" y="884"/>
                    </a:lnTo>
                    <a:lnTo>
                      <a:pt x="1312" y="884"/>
                    </a:lnTo>
                    <a:lnTo>
                      <a:pt x="1312" y="880"/>
                    </a:lnTo>
                    <a:lnTo>
                      <a:pt x="1308" y="880"/>
                    </a:lnTo>
                    <a:lnTo>
                      <a:pt x="1308" y="876"/>
                    </a:lnTo>
                    <a:lnTo>
                      <a:pt x="1308" y="880"/>
                    </a:lnTo>
                    <a:lnTo>
                      <a:pt x="1312" y="880"/>
                    </a:lnTo>
                    <a:lnTo>
                      <a:pt x="1308" y="876"/>
                    </a:lnTo>
                    <a:lnTo>
                      <a:pt x="1308" y="874"/>
                    </a:lnTo>
                    <a:lnTo>
                      <a:pt x="1304" y="874"/>
                    </a:lnTo>
                    <a:lnTo>
                      <a:pt x="1304" y="876"/>
                    </a:lnTo>
                    <a:lnTo>
                      <a:pt x="1308" y="876"/>
                    </a:lnTo>
                    <a:lnTo>
                      <a:pt x="1304" y="876"/>
                    </a:lnTo>
                    <a:lnTo>
                      <a:pt x="1304" y="874"/>
                    </a:lnTo>
                    <a:lnTo>
                      <a:pt x="1300" y="874"/>
                    </a:lnTo>
                    <a:lnTo>
                      <a:pt x="1298" y="874"/>
                    </a:lnTo>
                    <a:lnTo>
                      <a:pt x="1300" y="874"/>
                    </a:lnTo>
                    <a:lnTo>
                      <a:pt x="1300" y="870"/>
                    </a:lnTo>
                    <a:lnTo>
                      <a:pt x="1298" y="870"/>
                    </a:lnTo>
                    <a:lnTo>
                      <a:pt x="1298" y="874"/>
                    </a:lnTo>
                    <a:lnTo>
                      <a:pt x="1294" y="874"/>
                    </a:lnTo>
                    <a:lnTo>
                      <a:pt x="1290" y="874"/>
                    </a:lnTo>
                    <a:lnTo>
                      <a:pt x="1286" y="874"/>
                    </a:lnTo>
                    <a:lnTo>
                      <a:pt x="1290" y="874"/>
                    </a:lnTo>
                    <a:lnTo>
                      <a:pt x="1290" y="870"/>
                    </a:lnTo>
                    <a:lnTo>
                      <a:pt x="1286" y="870"/>
                    </a:lnTo>
                    <a:lnTo>
                      <a:pt x="1286" y="874"/>
                    </a:lnTo>
                    <a:lnTo>
                      <a:pt x="1282" y="874"/>
                    </a:lnTo>
                    <a:lnTo>
                      <a:pt x="1286" y="874"/>
                    </a:lnTo>
                    <a:lnTo>
                      <a:pt x="1282" y="870"/>
                    </a:lnTo>
                    <a:lnTo>
                      <a:pt x="1282" y="874"/>
                    </a:lnTo>
                    <a:lnTo>
                      <a:pt x="1278" y="876"/>
                    </a:lnTo>
                    <a:lnTo>
                      <a:pt x="1274" y="876"/>
                    </a:lnTo>
                    <a:lnTo>
                      <a:pt x="1278" y="876"/>
                    </a:lnTo>
                    <a:lnTo>
                      <a:pt x="1278" y="874"/>
                    </a:lnTo>
                    <a:lnTo>
                      <a:pt x="1274" y="874"/>
                    </a:lnTo>
                    <a:lnTo>
                      <a:pt x="1274" y="870"/>
                    </a:lnTo>
                    <a:lnTo>
                      <a:pt x="1274" y="866"/>
                    </a:lnTo>
                    <a:lnTo>
                      <a:pt x="1274" y="870"/>
                    </a:lnTo>
                    <a:lnTo>
                      <a:pt x="1274" y="874"/>
                    </a:lnTo>
                    <a:lnTo>
                      <a:pt x="1272" y="874"/>
                    </a:lnTo>
                    <a:lnTo>
                      <a:pt x="1268" y="874"/>
                    </a:lnTo>
                    <a:lnTo>
                      <a:pt x="1264" y="874"/>
                    </a:lnTo>
                    <a:lnTo>
                      <a:pt x="1260" y="874"/>
                    </a:lnTo>
                    <a:lnTo>
                      <a:pt x="1258" y="874"/>
                    </a:lnTo>
                    <a:lnTo>
                      <a:pt x="1258" y="876"/>
                    </a:lnTo>
                    <a:lnTo>
                      <a:pt x="1254" y="876"/>
                    </a:lnTo>
                    <a:lnTo>
                      <a:pt x="1250" y="876"/>
                    </a:lnTo>
                    <a:lnTo>
                      <a:pt x="1250" y="874"/>
                    </a:lnTo>
                    <a:lnTo>
                      <a:pt x="1246" y="874"/>
                    </a:lnTo>
                    <a:lnTo>
                      <a:pt x="1242" y="876"/>
                    </a:lnTo>
                    <a:lnTo>
                      <a:pt x="1242" y="880"/>
                    </a:lnTo>
                    <a:lnTo>
                      <a:pt x="1246" y="880"/>
                    </a:lnTo>
                    <a:lnTo>
                      <a:pt x="1250" y="876"/>
                    </a:lnTo>
                    <a:lnTo>
                      <a:pt x="1254" y="876"/>
                    </a:lnTo>
                    <a:lnTo>
                      <a:pt x="1254" y="880"/>
                    </a:lnTo>
                    <a:lnTo>
                      <a:pt x="1250" y="880"/>
                    </a:lnTo>
                    <a:lnTo>
                      <a:pt x="1254" y="880"/>
                    </a:lnTo>
                    <a:lnTo>
                      <a:pt x="1254" y="876"/>
                    </a:lnTo>
                    <a:lnTo>
                      <a:pt x="1258" y="880"/>
                    </a:lnTo>
                    <a:lnTo>
                      <a:pt x="1258" y="884"/>
                    </a:lnTo>
                    <a:lnTo>
                      <a:pt x="1254" y="884"/>
                    </a:lnTo>
                    <a:lnTo>
                      <a:pt x="1250" y="888"/>
                    </a:lnTo>
                    <a:lnTo>
                      <a:pt x="1254" y="888"/>
                    </a:lnTo>
                    <a:lnTo>
                      <a:pt x="1254" y="892"/>
                    </a:lnTo>
                    <a:lnTo>
                      <a:pt x="1258" y="892"/>
                    </a:lnTo>
                    <a:lnTo>
                      <a:pt x="1260" y="892"/>
                    </a:lnTo>
                    <a:lnTo>
                      <a:pt x="1260" y="896"/>
                    </a:lnTo>
                    <a:lnTo>
                      <a:pt x="1260" y="900"/>
                    </a:lnTo>
                    <a:lnTo>
                      <a:pt x="1258" y="896"/>
                    </a:lnTo>
                    <a:lnTo>
                      <a:pt x="1258" y="900"/>
                    </a:lnTo>
                    <a:lnTo>
                      <a:pt x="1258" y="896"/>
                    </a:lnTo>
                    <a:lnTo>
                      <a:pt x="1254" y="896"/>
                    </a:lnTo>
                    <a:lnTo>
                      <a:pt x="1254" y="892"/>
                    </a:lnTo>
                    <a:lnTo>
                      <a:pt x="1250" y="892"/>
                    </a:lnTo>
                    <a:lnTo>
                      <a:pt x="1250" y="888"/>
                    </a:lnTo>
                    <a:lnTo>
                      <a:pt x="1246" y="888"/>
                    </a:lnTo>
                    <a:lnTo>
                      <a:pt x="1246" y="892"/>
                    </a:lnTo>
                    <a:lnTo>
                      <a:pt x="1246" y="896"/>
                    </a:lnTo>
                    <a:lnTo>
                      <a:pt x="1242" y="896"/>
                    </a:lnTo>
                    <a:lnTo>
                      <a:pt x="1242" y="892"/>
                    </a:lnTo>
                    <a:lnTo>
                      <a:pt x="1238" y="892"/>
                    </a:lnTo>
                    <a:lnTo>
                      <a:pt x="1238" y="896"/>
                    </a:lnTo>
                    <a:lnTo>
                      <a:pt x="1234" y="896"/>
                    </a:lnTo>
                    <a:lnTo>
                      <a:pt x="1230" y="896"/>
                    </a:lnTo>
                    <a:lnTo>
                      <a:pt x="1230" y="892"/>
                    </a:lnTo>
                    <a:lnTo>
                      <a:pt x="1228" y="892"/>
                    </a:lnTo>
                    <a:lnTo>
                      <a:pt x="1230" y="892"/>
                    </a:lnTo>
                    <a:lnTo>
                      <a:pt x="1230" y="896"/>
                    </a:lnTo>
                    <a:lnTo>
                      <a:pt x="1230" y="892"/>
                    </a:lnTo>
                    <a:lnTo>
                      <a:pt x="1230" y="888"/>
                    </a:lnTo>
                    <a:lnTo>
                      <a:pt x="1228" y="888"/>
                    </a:lnTo>
                    <a:lnTo>
                      <a:pt x="1224" y="884"/>
                    </a:lnTo>
                    <a:lnTo>
                      <a:pt x="1220" y="884"/>
                    </a:lnTo>
                    <a:lnTo>
                      <a:pt x="1216" y="884"/>
                    </a:lnTo>
                    <a:lnTo>
                      <a:pt x="1216" y="888"/>
                    </a:lnTo>
                    <a:lnTo>
                      <a:pt x="1212" y="888"/>
                    </a:lnTo>
                    <a:lnTo>
                      <a:pt x="1208" y="888"/>
                    </a:lnTo>
                    <a:lnTo>
                      <a:pt x="1204" y="884"/>
                    </a:lnTo>
                    <a:lnTo>
                      <a:pt x="1202" y="884"/>
                    </a:lnTo>
                    <a:lnTo>
                      <a:pt x="1198" y="884"/>
                    </a:lnTo>
                    <a:lnTo>
                      <a:pt x="1194" y="884"/>
                    </a:lnTo>
                    <a:lnTo>
                      <a:pt x="1194" y="880"/>
                    </a:lnTo>
                    <a:lnTo>
                      <a:pt x="1190" y="884"/>
                    </a:lnTo>
                    <a:lnTo>
                      <a:pt x="1194" y="884"/>
                    </a:lnTo>
                    <a:lnTo>
                      <a:pt x="1190" y="884"/>
                    </a:lnTo>
                    <a:lnTo>
                      <a:pt x="1190" y="888"/>
                    </a:lnTo>
                    <a:lnTo>
                      <a:pt x="1186" y="888"/>
                    </a:lnTo>
                    <a:lnTo>
                      <a:pt x="1182" y="888"/>
                    </a:lnTo>
                    <a:lnTo>
                      <a:pt x="1182" y="892"/>
                    </a:lnTo>
                    <a:lnTo>
                      <a:pt x="1178" y="892"/>
                    </a:lnTo>
                    <a:lnTo>
                      <a:pt x="1182" y="888"/>
                    </a:lnTo>
                    <a:lnTo>
                      <a:pt x="1178" y="888"/>
                    </a:lnTo>
                    <a:lnTo>
                      <a:pt x="1182" y="888"/>
                    </a:lnTo>
                    <a:lnTo>
                      <a:pt x="1182" y="884"/>
                    </a:lnTo>
                    <a:lnTo>
                      <a:pt x="1178" y="884"/>
                    </a:lnTo>
                    <a:lnTo>
                      <a:pt x="1174" y="884"/>
                    </a:lnTo>
                    <a:lnTo>
                      <a:pt x="1174" y="888"/>
                    </a:lnTo>
                    <a:lnTo>
                      <a:pt x="1178" y="892"/>
                    </a:lnTo>
                    <a:lnTo>
                      <a:pt x="1174" y="896"/>
                    </a:lnTo>
                    <a:lnTo>
                      <a:pt x="1172" y="900"/>
                    </a:lnTo>
                    <a:lnTo>
                      <a:pt x="1168" y="904"/>
                    </a:lnTo>
                    <a:lnTo>
                      <a:pt x="1164" y="904"/>
                    </a:lnTo>
                    <a:lnTo>
                      <a:pt x="1164" y="906"/>
                    </a:lnTo>
                    <a:lnTo>
                      <a:pt x="1164" y="904"/>
                    </a:lnTo>
                    <a:lnTo>
                      <a:pt x="1168" y="904"/>
                    </a:lnTo>
                    <a:lnTo>
                      <a:pt x="1164" y="904"/>
                    </a:lnTo>
                    <a:lnTo>
                      <a:pt x="1164" y="906"/>
                    </a:lnTo>
                    <a:lnTo>
                      <a:pt x="1160" y="906"/>
                    </a:lnTo>
                    <a:lnTo>
                      <a:pt x="1164" y="906"/>
                    </a:lnTo>
                    <a:lnTo>
                      <a:pt x="1164" y="904"/>
                    </a:lnTo>
                    <a:lnTo>
                      <a:pt x="1160" y="906"/>
                    </a:lnTo>
                    <a:lnTo>
                      <a:pt x="1160" y="904"/>
                    </a:lnTo>
                    <a:lnTo>
                      <a:pt x="1156" y="904"/>
                    </a:lnTo>
                    <a:lnTo>
                      <a:pt x="1156" y="906"/>
                    </a:lnTo>
                    <a:lnTo>
                      <a:pt x="1156" y="904"/>
                    </a:lnTo>
                    <a:lnTo>
                      <a:pt x="1152" y="904"/>
                    </a:lnTo>
                    <a:lnTo>
                      <a:pt x="1152" y="906"/>
                    </a:lnTo>
                    <a:lnTo>
                      <a:pt x="1156" y="906"/>
                    </a:lnTo>
                    <a:lnTo>
                      <a:pt x="1152" y="910"/>
                    </a:lnTo>
                    <a:lnTo>
                      <a:pt x="1152" y="906"/>
                    </a:lnTo>
                    <a:lnTo>
                      <a:pt x="1148" y="910"/>
                    </a:lnTo>
                    <a:lnTo>
                      <a:pt x="1152" y="910"/>
                    </a:lnTo>
                    <a:lnTo>
                      <a:pt x="1148" y="914"/>
                    </a:lnTo>
                    <a:lnTo>
                      <a:pt x="1144" y="914"/>
                    </a:lnTo>
                    <a:lnTo>
                      <a:pt x="1148" y="914"/>
                    </a:lnTo>
                    <a:lnTo>
                      <a:pt x="1144" y="918"/>
                    </a:lnTo>
                    <a:lnTo>
                      <a:pt x="1142" y="918"/>
                    </a:lnTo>
                    <a:lnTo>
                      <a:pt x="1142" y="922"/>
                    </a:lnTo>
                    <a:lnTo>
                      <a:pt x="1144" y="922"/>
                    </a:lnTo>
                    <a:lnTo>
                      <a:pt x="1142" y="930"/>
                    </a:lnTo>
                    <a:lnTo>
                      <a:pt x="1138" y="930"/>
                    </a:lnTo>
                    <a:lnTo>
                      <a:pt x="1138" y="926"/>
                    </a:lnTo>
                    <a:lnTo>
                      <a:pt x="1138" y="930"/>
                    </a:lnTo>
                    <a:lnTo>
                      <a:pt x="1142" y="930"/>
                    </a:lnTo>
                    <a:lnTo>
                      <a:pt x="1142" y="932"/>
                    </a:lnTo>
                    <a:lnTo>
                      <a:pt x="1142" y="936"/>
                    </a:lnTo>
                    <a:lnTo>
                      <a:pt x="1142" y="940"/>
                    </a:lnTo>
                    <a:lnTo>
                      <a:pt x="1142" y="944"/>
                    </a:lnTo>
                    <a:lnTo>
                      <a:pt x="1142" y="948"/>
                    </a:lnTo>
                    <a:lnTo>
                      <a:pt x="1144" y="948"/>
                    </a:lnTo>
                    <a:lnTo>
                      <a:pt x="1144" y="952"/>
                    </a:lnTo>
                    <a:lnTo>
                      <a:pt x="1144" y="956"/>
                    </a:lnTo>
                    <a:lnTo>
                      <a:pt x="1142" y="956"/>
                    </a:lnTo>
                    <a:lnTo>
                      <a:pt x="1142" y="952"/>
                    </a:lnTo>
                    <a:lnTo>
                      <a:pt x="1138" y="952"/>
                    </a:lnTo>
                    <a:lnTo>
                      <a:pt x="1134" y="952"/>
                    </a:lnTo>
                    <a:lnTo>
                      <a:pt x="1130" y="952"/>
                    </a:lnTo>
                    <a:lnTo>
                      <a:pt x="1130" y="948"/>
                    </a:lnTo>
                    <a:lnTo>
                      <a:pt x="1126" y="948"/>
                    </a:lnTo>
                    <a:lnTo>
                      <a:pt x="1122" y="948"/>
                    </a:lnTo>
                    <a:lnTo>
                      <a:pt x="1122" y="944"/>
                    </a:lnTo>
                    <a:lnTo>
                      <a:pt x="1118" y="944"/>
                    </a:lnTo>
                    <a:lnTo>
                      <a:pt x="1118" y="940"/>
                    </a:lnTo>
                    <a:lnTo>
                      <a:pt x="1116" y="936"/>
                    </a:lnTo>
                    <a:lnTo>
                      <a:pt x="1116" y="932"/>
                    </a:lnTo>
                    <a:lnTo>
                      <a:pt x="1116" y="930"/>
                    </a:lnTo>
                    <a:lnTo>
                      <a:pt x="1116" y="926"/>
                    </a:lnTo>
                    <a:lnTo>
                      <a:pt x="1112" y="926"/>
                    </a:lnTo>
                    <a:lnTo>
                      <a:pt x="1112" y="922"/>
                    </a:lnTo>
                    <a:lnTo>
                      <a:pt x="1108" y="922"/>
                    </a:lnTo>
                    <a:lnTo>
                      <a:pt x="1108" y="918"/>
                    </a:lnTo>
                    <a:lnTo>
                      <a:pt x="1104" y="914"/>
                    </a:lnTo>
                    <a:lnTo>
                      <a:pt x="1104" y="910"/>
                    </a:lnTo>
                    <a:lnTo>
                      <a:pt x="1100" y="910"/>
                    </a:lnTo>
                    <a:lnTo>
                      <a:pt x="1100" y="906"/>
                    </a:lnTo>
                    <a:lnTo>
                      <a:pt x="1100" y="904"/>
                    </a:lnTo>
                    <a:lnTo>
                      <a:pt x="1096" y="900"/>
                    </a:lnTo>
                    <a:lnTo>
                      <a:pt x="1096" y="896"/>
                    </a:lnTo>
                    <a:lnTo>
                      <a:pt x="1092" y="892"/>
                    </a:lnTo>
                    <a:lnTo>
                      <a:pt x="1092" y="888"/>
                    </a:lnTo>
                    <a:lnTo>
                      <a:pt x="1088" y="888"/>
                    </a:lnTo>
                    <a:lnTo>
                      <a:pt x="1086" y="888"/>
                    </a:lnTo>
                    <a:lnTo>
                      <a:pt x="1086" y="884"/>
                    </a:lnTo>
                    <a:lnTo>
                      <a:pt x="1082" y="884"/>
                    </a:lnTo>
                    <a:lnTo>
                      <a:pt x="1078" y="884"/>
                    </a:lnTo>
                    <a:lnTo>
                      <a:pt x="1074" y="884"/>
                    </a:lnTo>
                    <a:lnTo>
                      <a:pt x="1074" y="880"/>
                    </a:lnTo>
                    <a:lnTo>
                      <a:pt x="1074" y="884"/>
                    </a:lnTo>
                    <a:lnTo>
                      <a:pt x="1070" y="884"/>
                    </a:lnTo>
                    <a:lnTo>
                      <a:pt x="1066" y="884"/>
                    </a:lnTo>
                    <a:lnTo>
                      <a:pt x="1066" y="888"/>
                    </a:lnTo>
                    <a:lnTo>
                      <a:pt x="1066" y="892"/>
                    </a:lnTo>
                    <a:lnTo>
                      <a:pt x="1066" y="896"/>
                    </a:lnTo>
                    <a:lnTo>
                      <a:pt x="1062" y="896"/>
                    </a:lnTo>
                    <a:lnTo>
                      <a:pt x="1062" y="900"/>
                    </a:lnTo>
                    <a:lnTo>
                      <a:pt x="1060" y="900"/>
                    </a:lnTo>
                    <a:lnTo>
                      <a:pt x="1056" y="896"/>
                    </a:lnTo>
                    <a:lnTo>
                      <a:pt x="1052" y="896"/>
                    </a:lnTo>
                    <a:lnTo>
                      <a:pt x="1052" y="892"/>
                    </a:lnTo>
                    <a:lnTo>
                      <a:pt x="1048" y="892"/>
                    </a:lnTo>
                    <a:lnTo>
                      <a:pt x="1048" y="888"/>
                    </a:lnTo>
                    <a:lnTo>
                      <a:pt x="1044" y="888"/>
                    </a:lnTo>
                    <a:lnTo>
                      <a:pt x="1040" y="884"/>
                    </a:lnTo>
                    <a:lnTo>
                      <a:pt x="1040" y="880"/>
                    </a:lnTo>
                    <a:lnTo>
                      <a:pt x="1040" y="876"/>
                    </a:lnTo>
                    <a:lnTo>
                      <a:pt x="1036" y="874"/>
                    </a:lnTo>
                    <a:lnTo>
                      <a:pt x="1036" y="870"/>
                    </a:lnTo>
                    <a:lnTo>
                      <a:pt x="1032" y="866"/>
                    </a:lnTo>
                    <a:lnTo>
                      <a:pt x="1030" y="866"/>
                    </a:lnTo>
                    <a:lnTo>
                      <a:pt x="1030" y="862"/>
                    </a:lnTo>
                    <a:lnTo>
                      <a:pt x="1026" y="862"/>
                    </a:lnTo>
                    <a:lnTo>
                      <a:pt x="1026" y="858"/>
                    </a:lnTo>
                    <a:lnTo>
                      <a:pt x="1022" y="858"/>
                    </a:lnTo>
                    <a:lnTo>
                      <a:pt x="1022" y="854"/>
                    </a:lnTo>
                    <a:lnTo>
                      <a:pt x="1018" y="854"/>
                    </a:lnTo>
                    <a:lnTo>
                      <a:pt x="1018" y="850"/>
                    </a:lnTo>
                    <a:lnTo>
                      <a:pt x="1014" y="850"/>
                    </a:lnTo>
                    <a:lnTo>
                      <a:pt x="1014" y="848"/>
                    </a:lnTo>
                    <a:lnTo>
                      <a:pt x="1010" y="848"/>
                    </a:lnTo>
                    <a:lnTo>
                      <a:pt x="1006" y="848"/>
                    </a:lnTo>
                    <a:lnTo>
                      <a:pt x="1002" y="848"/>
                    </a:lnTo>
                    <a:lnTo>
                      <a:pt x="1000" y="848"/>
                    </a:lnTo>
                    <a:lnTo>
                      <a:pt x="996" y="848"/>
                    </a:lnTo>
                    <a:lnTo>
                      <a:pt x="988" y="848"/>
                    </a:lnTo>
                    <a:lnTo>
                      <a:pt x="988" y="850"/>
                    </a:lnTo>
                    <a:lnTo>
                      <a:pt x="988" y="854"/>
                    </a:lnTo>
                    <a:lnTo>
                      <a:pt x="980" y="854"/>
                    </a:lnTo>
                    <a:lnTo>
                      <a:pt x="976" y="854"/>
                    </a:lnTo>
                    <a:lnTo>
                      <a:pt x="970" y="854"/>
                    </a:lnTo>
                    <a:lnTo>
                      <a:pt x="966" y="854"/>
                    </a:lnTo>
                    <a:lnTo>
                      <a:pt x="962" y="854"/>
                    </a:lnTo>
                    <a:lnTo>
                      <a:pt x="958" y="854"/>
                    </a:lnTo>
                    <a:lnTo>
                      <a:pt x="950" y="854"/>
                    </a:lnTo>
                    <a:lnTo>
                      <a:pt x="944" y="854"/>
                    </a:lnTo>
                    <a:lnTo>
                      <a:pt x="936" y="850"/>
                    </a:lnTo>
                    <a:lnTo>
                      <a:pt x="932" y="848"/>
                    </a:lnTo>
                    <a:lnTo>
                      <a:pt x="930" y="848"/>
                    </a:lnTo>
                    <a:lnTo>
                      <a:pt x="926" y="844"/>
                    </a:lnTo>
                    <a:lnTo>
                      <a:pt x="922" y="844"/>
                    </a:lnTo>
                    <a:lnTo>
                      <a:pt x="918" y="844"/>
                    </a:lnTo>
                    <a:lnTo>
                      <a:pt x="914" y="840"/>
                    </a:lnTo>
                    <a:lnTo>
                      <a:pt x="910" y="840"/>
                    </a:lnTo>
                    <a:lnTo>
                      <a:pt x="906" y="840"/>
                    </a:lnTo>
                    <a:lnTo>
                      <a:pt x="904" y="836"/>
                    </a:lnTo>
                    <a:lnTo>
                      <a:pt x="900" y="836"/>
                    </a:lnTo>
                    <a:lnTo>
                      <a:pt x="896" y="832"/>
                    </a:lnTo>
                    <a:lnTo>
                      <a:pt x="900" y="832"/>
                    </a:lnTo>
                    <a:lnTo>
                      <a:pt x="900" y="828"/>
                    </a:lnTo>
                    <a:lnTo>
                      <a:pt x="896" y="828"/>
                    </a:lnTo>
                    <a:lnTo>
                      <a:pt x="892" y="832"/>
                    </a:lnTo>
                    <a:lnTo>
                      <a:pt x="888" y="832"/>
                    </a:lnTo>
                    <a:lnTo>
                      <a:pt x="884" y="832"/>
                    </a:lnTo>
                    <a:lnTo>
                      <a:pt x="880" y="832"/>
                    </a:lnTo>
                    <a:lnTo>
                      <a:pt x="876" y="832"/>
                    </a:lnTo>
                    <a:lnTo>
                      <a:pt x="874" y="832"/>
                    </a:lnTo>
                    <a:lnTo>
                      <a:pt x="870" y="832"/>
                    </a:lnTo>
                    <a:lnTo>
                      <a:pt x="866" y="832"/>
                    </a:lnTo>
                    <a:lnTo>
                      <a:pt x="862" y="832"/>
                    </a:lnTo>
                    <a:lnTo>
                      <a:pt x="866" y="832"/>
                    </a:lnTo>
                    <a:lnTo>
                      <a:pt x="862" y="832"/>
                    </a:lnTo>
                    <a:lnTo>
                      <a:pt x="862" y="828"/>
                    </a:lnTo>
                    <a:lnTo>
                      <a:pt x="862" y="832"/>
                    </a:lnTo>
                    <a:lnTo>
                      <a:pt x="862" y="828"/>
                    </a:lnTo>
                    <a:lnTo>
                      <a:pt x="862" y="824"/>
                    </a:lnTo>
                    <a:lnTo>
                      <a:pt x="862" y="820"/>
                    </a:lnTo>
                    <a:lnTo>
                      <a:pt x="858" y="820"/>
                    </a:lnTo>
                    <a:lnTo>
                      <a:pt x="858" y="818"/>
                    </a:lnTo>
                    <a:lnTo>
                      <a:pt x="854" y="818"/>
                    </a:lnTo>
                    <a:lnTo>
                      <a:pt x="854" y="814"/>
                    </a:lnTo>
                    <a:lnTo>
                      <a:pt x="850" y="814"/>
                    </a:lnTo>
                    <a:lnTo>
                      <a:pt x="850" y="810"/>
                    </a:lnTo>
                    <a:lnTo>
                      <a:pt x="846" y="810"/>
                    </a:lnTo>
                    <a:lnTo>
                      <a:pt x="846" y="806"/>
                    </a:lnTo>
                    <a:lnTo>
                      <a:pt x="844" y="806"/>
                    </a:lnTo>
                    <a:lnTo>
                      <a:pt x="840" y="806"/>
                    </a:lnTo>
                    <a:lnTo>
                      <a:pt x="836" y="806"/>
                    </a:lnTo>
                    <a:lnTo>
                      <a:pt x="836" y="802"/>
                    </a:lnTo>
                    <a:lnTo>
                      <a:pt x="832" y="802"/>
                    </a:lnTo>
                    <a:lnTo>
                      <a:pt x="832" y="798"/>
                    </a:lnTo>
                    <a:lnTo>
                      <a:pt x="828" y="798"/>
                    </a:lnTo>
                    <a:lnTo>
                      <a:pt x="824" y="798"/>
                    </a:lnTo>
                    <a:lnTo>
                      <a:pt x="820" y="798"/>
                    </a:lnTo>
                    <a:lnTo>
                      <a:pt x="818" y="798"/>
                    </a:lnTo>
                    <a:lnTo>
                      <a:pt x="818" y="794"/>
                    </a:lnTo>
                    <a:lnTo>
                      <a:pt x="814" y="794"/>
                    </a:lnTo>
                    <a:lnTo>
                      <a:pt x="814" y="790"/>
                    </a:lnTo>
                    <a:lnTo>
                      <a:pt x="814" y="788"/>
                    </a:lnTo>
                    <a:lnTo>
                      <a:pt x="814" y="784"/>
                    </a:lnTo>
                    <a:lnTo>
                      <a:pt x="810" y="784"/>
                    </a:lnTo>
                    <a:lnTo>
                      <a:pt x="810" y="780"/>
                    </a:lnTo>
                    <a:lnTo>
                      <a:pt x="810" y="776"/>
                    </a:lnTo>
                    <a:lnTo>
                      <a:pt x="806" y="776"/>
                    </a:lnTo>
                    <a:lnTo>
                      <a:pt x="806" y="772"/>
                    </a:lnTo>
                    <a:lnTo>
                      <a:pt x="802" y="772"/>
                    </a:lnTo>
                    <a:lnTo>
                      <a:pt x="802" y="768"/>
                    </a:lnTo>
                    <a:lnTo>
                      <a:pt x="798" y="764"/>
                    </a:lnTo>
                    <a:lnTo>
                      <a:pt x="798" y="762"/>
                    </a:lnTo>
                    <a:lnTo>
                      <a:pt x="794" y="762"/>
                    </a:lnTo>
                    <a:lnTo>
                      <a:pt x="794" y="758"/>
                    </a:lnTo>
                    <a:lnTo>
                      <a:pt x="798" y="758"/>
                    </a:lnTo>
                    <a:lnTo>
                      <a:pt x="798" y="754"/>
                    </a:lnTo>
                    <a:lnTo>
                      <a:pt x="798" y="750"/>
                    </a:lnTo>
                    <a:lnTo>
                      <a:pt x="794" y="750"/>
                    </a:lnTo>
                    <a:lnTo>
                      <a:pt x="790" y="750"/>
                    </a:lnTo>
                    <a:lnTo>
                      <a:pt x="790" y="746"/>
                    </a:lnTo>
                    <a:lnTo>
                      <a:pt x="790" y="742"/>
                    </a:lnTo>
                    <a:lnTo>
                      <a:pt x="788" y="738"/>
                    </a:lnTo>
                    <a:lnTo>
                      <a:pt x="788" y="734"/>
                    </a:lnTo>
                    <a:lnTo>
                      <a:pt x="790" y="734"/>
                    </a:lnTo>
                    <a:lnTo>
                      <a:pt x="790" y="738"/>
                    </a:lnTo>
                    <a:lnTo>
                      <a:pt x="794" y="742"/>
                    </a:lnTo>
                    <a:lnTo>
                      <a:pt x="794" y="738"/>
                    </a:lnTo>
                    <a:lnTo>
                      <a:pt x="794" y="734"/>
                    </a:lnTo>
                    <a:lnTo>
                      <a:pt x="790" y="734"/>
                    </a:lnTo>
                    <a:lnTo>
                      <a:pt x="790" y="732"/>
                    </a:lnTo>
                    <a:lnTo>
                      <a:pt x="790" y="728"/>
                    </a:lnTo>
                    <a:lnTo>
                      <a:pt x="790" y="732"/>
                    </a:lnTo>
                    <a:lnTo>
                      <a:pt x="794" y="732"/>
                    </a:lnTo>
                    <a:lnTo>
                      <a:pt x="794" y="728"/>
                    </a:lnTo>
                    <a:lnTo>
                      <a:pt x="798" y="732"/>
                    </a:lnTo>
                    <a:lnTo>
                      <a:pt x="798" y="728"/>
                    </a:lnTo>
                    <a:lnTo>
                      <a:pt x="802" y="728"/>
                    </a:lnTo>
                    <a:lnTo>
                      <a:pt x="802" y="732"/>
                    </a:lnTo>
                    <a:lnTo>
                      <a:pt x="802" y="728"/>
                    </a:lnTo>
                    <a:lnTo>
                      <a:pt x="798" y="728"/>
                    </a:lnTo>
                    <a:lnTo>
                      <a:pt x="798" y="732"/>
                    </a:lnTo>
                    <a:lnTo>
                      <a:pt x="798" y="728"/>
                    </a:lnTo>
                    <a:lnTo>
                      <a:pt x="794" y="728"/>
                    </a:lnTo>
                    <a:lnTo>
                      <a:pt x="790" y="728"/>
                    </a:lnTo>
                    <a:lnTo>
                      <a:pt x="788" y="728"/>
                    </a:lnTo>
                    <a:lnTo>
                      <a:pt x="788" y="732"/>
                    </a:lnTo>
                    <a:lnTo>
                      <a:pt x="788" y="734"/>
                    </a:lnTo>
                    <a:lnTo>
                      <a:pt x="788" y="732"/>
                    </a:lnTo>
                    <a:lnTo>
                      <a:pt x="784" y="732"/>
                    </a:lnTo>
                    <a:lnTo>
                      <a:pt x="784" y="728"/>
                    </a:lnTo>
                    <a:lnTo>
                      <a:pt x="780" y="728"/>
                    </a:lnTo>
                    <a:lnTo>
                      <a:pt x="784" y="728"/>
                    </a:lnTo>
                    <a:lnTo>
                      <a:pt x="780" y="724"/>
                    </a:lnTo>
                    <a:lnTo>
                      <a:pt x="780" y="720"/>
                    </a:lnTo>
                    <a:lnTo>
                      <a:pt x="776" y="720"/>
                    </a:lnTo>
                    <a:lnTo>
                      <a:pt x="776" y="716"/>
                    </a:lnTo>
                    <a:lnTo>
                      <a:pt x="772" y="716"/>
                    </a:lnTo>
                    <a:lnTo>
                      <a:pt x="772" y="712"/>
                    </a:lnTo>
                    <a:lnTo>
                      <a:pt x="772" y="708"/>
                    </a:lnTo>
                    <a:lnTo>
                      <a:pt x="768" y="706"/>
                    </a:lnTo>
                    <a:lnTo>
                      <a:pt x="768" y="702"/>
                    </a:lnTo>
                    <a:lnTo>
                      <a:pt x="768" y="698"/>
                    </a:lnTo>
                    <a:lnTo>
                      <a:pt x="768" y="694"/>
                    </a:lnTo>
                    <a:lnTo>
                      <a:pt x="764" y="690"/>
                    </a:lnTo>
                    <a:lnTo>
                      <a:pt x="762" y="686"/>
                    </a:lnTo>
                    <a:lnTo>
                      <a:pt x="762" y="682"/>
                    </a:lnTo>
                    <a:lnTo>
                      <a:pt x="762" y="678"/>
                    </a:lnTo>
                    <a:lnTo>
                      <a:pt x="764" y="678"/>
                    </a:lnTo>
                    <a:lnTo>
                      <a:pt x="764" y="676"/>
                    </a:lnTo>
                    <a:lnTo>
                      <a:pt x="764" y="672"/>
                    </a:lnTo>
                    <a:lnTo>
                      <a:pt x="764" y="668"/>
                    </a:lnTo>
                    <a:lnTo>
                      <a:pt x="764" y="664"/>
                    </a:lnTo>
                    <a:lnTo>
                      <a:pt x="764" y="660"/>
                    </a:lnTo>
                    <a:lnTo>
                      <a:pt x="764" y="656"/>
                    </a:lnTo>
                    <a:lnTo>
                      <a:pt x="764" y="652"/>
                    </a:lnTo>
                    <a:lnTo>
                      <a:pt x="762" y="652"/>
                    </a:lnTo>
                    <a:lnTo>
                      <a:pt x="762" y="648"/>
                    </a:lnTo>
                    <a:lnTo>
                      <a:pt x="762" y="646"/>
                    </a:lnTo>
                    <a:lnTo>
                      <a:pt x="762" y="642"/>
                    </a:lnTo>
                    <a:lnTo>
                      <a:pt x="762" y="638"/>
                    </a:lnTo>
                    <a:lnTo>
                      <a:pt x="758" y="638"/>
                    </a:lnTo>
                    <a:lnTo>
                      <a:pt x="758" y="634"/>
                    </a:lnTo>
                    <a:lnTo>
                      <a:pt x="762" y="634"/>
                    </a:lnTo>
                    <a:lnTo>
                      <a:pt x="762" y="632"/>
                    </a:lnTo>
                    <a:lnTo>
                      <a:pt x="762" y="628"/>
                    </a:lnTo>
                    <a:lnTo>
                      <a:pt x="764" y="628"/>
                    </a:lnTo>
                    <a:lnTo>
                      <a:pt x="764" y="624"/>
                    </a:lnTo>
                    <a:lnTo>
                      <a:pt x="762" y="628"/>
                    </a:lnTo>
                    <a:lnTo>
                      <a:pt x="762" y="624"/>
                    </a:lnTo>
                    <a:lnTo>
                      <a:pt x="764" y="624"/>
                    </a:lnTo>
                    <a:lnTo>
                      <a:pt x="764" y="620"/>
                    </a:lnTo>
                    <a:lnTo>
                      <a:pt x="764" y="616"/>
                    </a:lnTo>
                    <a:lnTo>
                      <a:pt x="764" y="612"/>
                    </a:lnTo>
                    <a:lnTo>
                      <a:pt x="764" y="606"/>
                    </a:lnTo>
                    <a:lnTo>
                      <a:pt x="764" y="602"/>
                    </a:lnTo>
                    <a:lnTo>
                      <a:pt x="764" y="598"/>
                    </a:lnTo>
                    <a:lnTo>
                      <a:pt x="764" y="594"/>
                    </a:lnTo>
                    <a:lnTo>
                      <a:pt x="768" y="590"/>
                    </a:lnTo>
                    <a:lnTo>
                      <a:pt x="768" y="586"/>
                    </a:lnTo>
                    <a:lnTo>
                      <a:pt x="768" y="582"/>
                    </a:lnTo>
                    <a:lnTo>
                      <a:pt x="768" y="578"/>
                    </a:lnTo>
                    <a:lnTo>
                      <a:pt x="768" y="576"/>
                    </a:lnTo>
                    <a:lnTo>
                      <a:pt x="768" y="572"/>
                    </a:lnTo>
                    <a:lnTo>
                      <a:pt x="772" y="572"/>
                    </a:lnTo>
                    <a:lnTo>
                      <a:pt x="772" y="568"/>
                    </a:lnTo>
                    <a:lnTo>
                      <a:pt x="776" y="572"/>
                    </a:lnTo>
                    <a:lnTo>
                      <a:pt x="780" y="572"/>
                    </a:lnTo>
                    <a:lnTo>
                      <a:pt x="776" y="572"/>
                    </a:lnTo>
                    <a:lnTo>
                      <a:pt x="776" y="568"/>
                    </a:lnTo>
                    <a:lnTo>
                      <a:pt x="772" y="568"/>
                    </a:lnTo>
                    <a:lnTo>
                      <a:pt x="768" y="568"/>
                    </a:lnTo>
                    <a:lnTo>
                      <a:pt x="764" y="568"/>
                    </a:lnTo>
                    <a:lnTo>
                      <a:pt x="764" y="564"/>
                    </a:lnTo>
                    <a:lnTo>
                      <a:pt x="764" y="560"/>
                    </a:lnTo>
                    <a:lnTo>
                      <a:pt x="764" y="564"/>
                    </a:lnTo>
                    <a:lnTo>
                      <a:pt x="768" y="568"/>
                    </a:lnTo>
                    <a:lnTo>
                      <a:pt x="768" y="564"/>
                    </a:lnTo>
                    <a:lnTo>
                      <a:pt x="768" y="560"/>
                    </a:lnTo>
                    <a:lnTo>
                      <a:pt x="764" y="560"/>
                    </a:lnTo>
                    <a:lnTo>
                      <a:pt x="764" y="556"/>
                    </a:lnTo>
                    <a:lnTo>
                      <a:pt x="768" y="556"/>
                    </a:lnTo>
                    <a:lnTo>
                      <a:pt x="768" y="552"/>
                    </a:lnTo>
                    <a:lnTo>
                      <a:pt x="764" y="552"/>
                    </a:lnTo>
                    <a:lnTo>
                      <a:pt x="764" y="556"/>
                    </a:lnTo>
                    <a:lnTo>
                      <a:pt x="764" y="552"/>
                    </a:lnTo>
                    <a:lnTo>
                      <a:pt x="764" y="550"/>
                    </a:lnTo>
                    <a:lnTo>
                      <a:pt x="762" y="546"/>
                    </a:lnTo>
                    <a:lnTo>
                      <a:pt x="762" y="542"/>
                    </a:lnTo>
                    <a:lnTo>
                      <a:pt x="762" y="538"/>
                    </a:lnTo>
                    <a:lnTo>
                      <a:pt x="758" y="534"/>
                    </a:lnTo>
                    <a:lnTo>
                      <a:pt x="758" y="530"/>
                    </a:lnTo>
                    <a:lnTo>
                      <a:pt x="758" y="526"/>
                    </a:lnTo>
                    <a:lnTo>
                      <a:pt x="762" y="526"/>
                    </a:lnTo>
                    <a:lnTo>
                      <a:pt x="764" y="526"/>
                    </a:lnTo>
                    <a:lnTo>
                      <a:pt x="764" y="530"/>
                    </a:lnTo>
                    <a:lnTo>
                      <a:pt x="768" y="530"/>
                    </a:lnTo>
                    <a:lnTo>
                      <a:pt x="772" y="530"/>
                    </a:lnTo>
                    <a:lnTo>
                      <a:pt x="776" y="530"/>
                    </a:lnTo>
                    <a:lnTo>
                      <a:pt x="780" y="530"/>
                    </a:lnTo>
                    <a:lnTo>
                      <a:pt x="784" y="530"/>
                    </a:lnTo>
                    <a:lnTo>
                      <a:pt x="784" y="534"/>
                    </a:lnTo>
                    <a:lnTo>
                      <a:pt x="788" y="534"/>
                    </a:lnTo>
                    <a:lnTo>
                      <a:pt x="784" y="538"/>
                    </a:lnTo>
                    <a:lnTo>
                      <a:pt x="784" y="542"/>
                    </a:lnTo>
                    <a:lnTo>
                      <a:pt x="780" y="542"/>
                    </a:lnTo>
                    <a:lnTo>
                      <a:pt x="780" y="546"/>
                    </a:lnTo>
                    <a:lnTo>
                      <a:pt x="784" y="546"/>
                    </a:lnTo>
                    <a:lnTo>
                      <a:pt x="780" y="546"/>
                    </a:lnTo>
                    <a:lnTo>
                      <a:pt x="780" y="542"/>
                    </a:lnTo>
                    <a:lnTo>
                      <a:pt x="784" y="542"/>
                    </a:lnTo>
                    <a:lnTo>
                      <a:pt x="784" y="538"/>
                    </a:lnTo>
                    <a:lnTo>
                      <a:pt x="788" y="534"/>
                    </a:lnTo>
                    <a:lnTo>
                      <a:pt x="788" y="538"/>
                    </a:lnTo>
                    <a:lnTo>
                      <a:pt x="788" y="542"/>
                    </a:lnTo>
                    <a:lnTo>
                      <a:pt x="784" y="542"/>
                    </a:lnTo>
                    <a:lnTo>
                      <a:pt x="788" y="542"/>
                    </a:lnTo>
                    <a:lnTo>
                      <a:pt x="788" y="546"/>
                    </a:lnTo>
                    <a:lnTo>
                      <a:pt x="788" y="550"/>
                    </a:lnTo>
                    <a:lnTo>
                      <a:pt x="784" y="550"/>
                    </a:lnTo>
                    <a:lnTo>
                      <a:pt x="788" y="546"/>
                    </a:lnTo>
                    <a:lnTo>
                      <a:pt x="784" y="546"/>
                    </a:lnTo>
                    <a:lnTo>
                      <a:pt x="784" y="550"/>
                    </a:lnTo>
                    <a:lnTo>
                      <a:pt x="784" y="546"/>
                    </a:lnTo>
                    <a:lnTo>
                      <a:pt x="784" y="550"/>
                    </a:lnTo>
                    <a:lnTo>
                      <a:pt x="780" y="550"/>
                    </a:lnTo>
                    <a:lnTo>
                      <a:pt x="780" y="552"/>
                    </a:lnTo>
                    <a:lnTo>
                      <a:pt x="784" y="552"/>
                    </a:lnTo>
                    <a:lnTo>
                      <a:pt x="784" y="550"/>
                    </a:lnTo>
                    <a:lnTo>
                      <a:pt x="784" y="552"/>
                    </a:lnTo>
                    <a:lnTo>
                      <a:pt x="788" y="550"/>
                    </a:lnTo>
                    <a:lnTo>
                      <a:pt x="790" y="546"/>
                    </a:lnTo>
                    <a:lnTo>
                      <a:pt x="790" y="542"/>
                    </a:lnTo>
                    <a:lnTo>
                      <a:pt x="788" y="542"/>
                    </a:lnTo>
                    <a:lnTo>
                      <a:pt x="790" y="538"/>
                    </a:lnTo>
                    <a:lnTo>
                      <a:pt x="790" y="534"/>
                    </a:lnTo>
                    <a:lnTo>
                      <a:pt x="790" y="530"/>
                    </a:lnTo>
                    <a:lnTo>
                      <a:pt x="788" y="530"/>
                    </a:lnTo>
                    <a:lnTo>
                      <a:pt x="788" y="526"/>
                    </a:lnTo>
                    <a:lnTo>
                      <a:pt x="790" y="526"/>
                    </a:lnTo>
                    <a:lnTo>
                      <a:pt x="788" y="522"/>
                    </a:lnTo>
                    <a:lnTo>
                      <a:pt x="788" y="526"/>
                    </a:lnTo>
                    <a:lnTo>
                      <a:pt x="784" y="522"/>
                    </a:lnTo>
                    <a:lnTo>
                      <a:pt x="788" y="522"/>
                    </a:lnTo>
                    <a:lnTo>
                      <a:pt x="788" y="520"/>
                    </a:lnTo>
                    <a:lnTo>
                      <a:pt x="784" y="516"/>
                    </a:lnTo>
                    <a:lnTo>
                      <a:pt x="784" y="512"/>
                    </a:lnTo>
                    <a:lnTo>
                      <a:pt x="788" y="512"/>
                    </a:lnTo>
                    <a:lnTo>
                      <a:pt x="790" y="512"/>
                    </a:lnTo>
                    <a:lnTo>
                      <a:pt x="794" y="512"/>
                    </a:lnTo>
                    <a:lnTo>
                      <a:pt x="810" y="512"/>
                    </a:lnTo>
                    <a:lnTo>
                      <a:pt x="818" y="512"/>
                    </a:lnTo>
                    <a:lnTo>
                      <a:pt x="820" y="512"/>
                    </a:lnTo>
                    <a:lnTo>
                      <a:pt x="824" y="512"/>
                    </a:lnTo>
                    <a:lnTo>
                      <a:pt x="832" y="512"/>
                    </a:lnTo>
                    <a:lnTo>
                      <a:pt x="836" y="512"/>
                    </a:lnTo>
                    <a:lnTo>
                      <a:pt x="840" y="512"/>
                    </a:lnTo>
                    <a:lnTo>
                      <a:pt x="846" y="512"/>
                    </a:lnTo>
                    <a:lnTo>
                      <a:pt x="850" y="512"/>
                    </a:lnTo>
                    <a:lnTo>
                      <a:pt x="854" y="512"/>
                    </a:lnTo>
                    <a:lnTo>
                      <a:pt x="858" y="512"/>
                    </a:lnTo>
                    <a:lnTo>
                      <a:pt x="862" y="512"/>
                    </a:lnTo>
                    <a:lnTo>
                      <a:pt x="866" y="512"/>
                    </a:lnTo>
                    <a:lnTo>
                      <a:pt x="880" y="512"/>
                    </a:lnTo>
                    <a:lnTo>
                      <a:pt x="884" y="512"/>
                    </a:lnTo>
                    <a:lnTo>
                      <a:pt x="888" y="512"/>
                    </a:lnTo>
                    <a:lnTo>
                      <a:pt x="892" y="512"/>
                    </a:lnTo>
                    <a:lnTo>
                      <a:pt x="896" y="512"/>
                    </a:lnTo>
                    <a:lnTo>
                      <a:pt x="900" y="512"/>
                    </a:lnTo>
                    <a:lnTo>
                      <a:pt x="904" y="512"/>
                    </a:lnTo>
                    <a:lnTo>
                      <a:pt x="906" y="512"/>
                    </a:lnTo>
                    <a:lnTo>
                      <a:pt x="914" y="512"/>
                    </a:lnTo>
                    <a:lnTo>
                      <a:pt x="918" y="512"/>
                    </a:lnTo>
                    <a:lnTo>
                      <a:pt x="922" y="512"/>
                    </a:lnTo>
                    <a:lnTo>
                      <a:pt x="930" y="512"/>
                    </a:lnTo>
                    <a:lnTo>
                      <a:pt x="932" y="512"/>
                    </a:lnTo>
                    <a:lnTo>
                      <a:pt x="936" y="512"/>
                    </a:lnTo>
                    <a:lnTo>
                      <a:pt x="940" y="512"/>
                    </a:lnTo>
                    <a:lnTo>
                      <a:pt x="944" y="512"/>
                    </a:lnTo>
                    <a:lnTo>
                      <a:pt x="954" y="512"/>
                    </a:lnTo>
                    <a:lnTo>
                      <a:pt x="958" y="512"/>
                    </a:lnTo>
                    <a:lnTo>
                      <a:pt x="962" y="512"/>
                    </a:lnTo>
                    <a:lnTo>
                      <a:pt x="966" y="512"/>
                    </a:lnTo>
                    <a:lnTo>
                      <a:pt x="970" y="512"/>
                    </a:lnTo>
                    <a:lnTo>
                      <a:pt x="974" y="512"/>
                    </a:lnTo>
                    <a:lnTo>
                      <a:pt x="980" y="512"/>
                    </a:lnTo>
                    <a:lnTo>
                      <a:pt x="984" y="512"/>
                    </a:lnTo>
                    <a:lnTo>
                      <a:pt x="988" y="512"/>
                    </a:lnTo>
                    <a:lnTo>
                      <a:pt x="992" y="512"/>
                    </a:lnTo>
                    <a:lnTo>
                      <a:pt x="996" y="512"/>
                    </a:lnTo>
                    <a:lnTo>
                      <a:pt x="1000" y="512"/>
                    </a:lnTo>
                    <a:lnTo>
                      <a:pt x="1002" y="512"/>
                    </a:lnTo>
                    <a:lnTo>
                      <a:pt x="1010" y="512"/>
                    </a:lnTo>
                    <a:lnTo>
                      <a:pt x="1014" y="512"/>
                    </a:lnTo>
                    <a:lnTo>
                      <a:pt x="1018" y="512"/>
                    </a:lnTo>
                    <a:lnTo>
                      <a:pt x="1022" y="512"/>
                    </a:lnTo>
                    <a:lnTo>
                      <a:pt x="1026" y="512"/>
                    </a:lnTo>
                    <a:lnTo>
                      <a:pt x="1032" y="512"/>
                    </a:lnTo>
                    <a:lnTo>
                      <a:pt x="1036" y="512"/>
                    </a:lnTo>
                    <a:lnTo>
                      <a:pt x="1044" y="512"/>
                    </a:lnTo>
                    <a:lnTo>
                      <a:pt x="1048" y="512"/>
                    </a:lnTo>
                    <a:lnTo>
                      <a:pt x="1052" y="512"/>
                    </a:lnTo>
                    <a:lnTo>
                      <a:pt x="1056" y="512"/>
                    </a:lnTo>
                    <a:lnTo>
                      <a:pt x="1060" y="512"/>
                    </a:lnTo>
                    <a:lnTo>
                      <a:pt x="1062" y="512"/>
                    </a:lnTo>
                    <a:lnTo>
                      <a:pt x="1066" y="512"/>
                    </a:lnTo>
                    <a:lnTo>
                      <a:pt x="1070" y="512"/>
                    </a:lnTo>
                    <a:lnTo>
                      <a:pt x="1074" y="512"/>
                    </a:lnTo>
                    <a:lnTo>
                      <a:pt x="1086" y="512"/>
                    </a:lnTo>
                    <a:lnTo>
                      <a:pt x="1088" y="512"/>
                    </a:lnTo>
                    <a:lnTo>
                      <a:pt x="1100" y="512"/>
                    </a:lnTo>
                    <a:lnTo>
                      <a:pt x="1108" y="512"/>
                    </a:lnTo>
                    <a:lnTo>
                      <a:pt x="1116" y="512"/>
                    </a:lnTo>
                    <a:lnTo>
                      <a:pt x="1122" y="512"/>
                    </a:lnTo>
                    <a:lnTo>
                      <a:pt x="1126" y="512"/>
                    </a:lnTo>
                    <a:lnTo>
                      <a:pt x="1130" y="512"/>
                    </a:lnTo>
                    <a:lnTo>
                      <a:pt x="1134" y="512"/>
                    </a:lnTo>
                    <a:lnTo>
                      <a:pt x="1138" y="512"/>
                    </a:lnTo>
                    <a:lnTo>
                      <a:pt x="1142" y="512"/>
                    </a:lnTo>
                    <a:lnTo>
                      <a:pt x="1144" y="512"/>
                    </a:lnTo>
                    <a:lnTo>
                      <a:pt x="1172" y="512"/>
                    </a:lnTo>
                    <a:lnTo>
                      <a:pt x="1174" y="512"/>
                    </a:lnTo>
                    <a:lnTo>
                      <a:pt x="1174" y="508"/>
                    </a:lnTo>
                    <a:lnTo>
                      <a:pt x="1174" y="504"/>
                    </a:lnTo>
                    <a:lnTo>
                      <a:pt x="1178" y="504"/>
                    </a:lnTo>
                    <a:lnTo>
                      <a:pt x="1178" y="508"/>
                    </a:lnTo>
                    <a:lnTo>
                      <a:pt x="1178" y="512"/>
                    </a:lnTo>
                    <a:lnTo>
                      <a:pt x="1182" y="512"/>
                    </a:lnTo>
                    <a:lnTo>
                      <a:pt x="1182" y="516"/>
                    </a:lnTo>
                    <a:lnTo>
                      <a:pt x="1182" y="520"/>
                    </a:lnTo>
                    <a:lnTo>
                      <a:pt x="1186" y="520"/>
                    </a:lnTo>
                    <a:lnTo>
                      <a:pt x="1190" y="520"/>
                    </a:lnTo>
                    <a:lnTo>
                      <a:pt x="1194" y="520"/>
                    </a:lnTo>
                    <a:lnTo>
                      <a:pt x="1194" y="522"/>
                    </a:lnTo>
                    <a:lnTo>
                      <a:pt x="1198" y="522"/>
                    </a:lnTo>
                    <a:lnTo>
                      <a:pt x="1202" y="520"/>
                    </a:lnTo>
                    <a:lnTo>
                      <a:pt x="1204" y="520"/>
                    </a:lnTo>
                    <a:lnTo>
                      <a:pt x="1208" y="522"/>
                    </a:lnTo>
                    <a:lnTo>
                      <a:pt x="1212" y="522"/>
                    </a:lnTo>
                    <a:lnTo>
                      <a:pt x="1212" y="526"/>
                    </a:lnTo>
                    <a:lnTo>
                      <a:pt x="1216" y="530"/>
                    </a:lnTo>
                    <a:lnTo>
                      <a:pt x="1216" y="526"/>
                    </a:lnTo>
                    <a:lnTo>
                      <a:pt x="1220" y="526"/>
                    </a:lnTo>
                    <a:lnTo>
                      <a:pt x="1220" y="530"/>
                    </a:lnTo>
                    <a:lnTo>
                      <a:pt x="1224" y="530"/>
                    </a:lnTo>
                    <a:lnTo>
                      <a:pt x="1228" y="530"/>
                    </a:lnTo>
                    <a:lnTo>
                      <a:pt x="1228" y="534"/>
                    </a:lnTo>
                    <a:lnTo>
                      <a:pt x="1228" y="530"/>
                    </a:lnTo>
                    <a:lnTo>
                      <a:pt x="1230" y="530"/>
                    </a:lnTo>
                    <a:lnTo>
                      <a:pt x="1234" y="530"/>
                    </a:lnTo>
                    <a:lnTo>
                      <a:pt x="1234" y="526"/>
                    </a:lnTo>
                    <a:lnTo>
                      <a:pt x="1234" y="530"/>
                    </a:lnTo>
                    <a:lnTo>
                      <a:pt x="1238" y="530"/>
                    </a:lnTo>
                    <a:lnTo>
                      <a:pt x="1242" y="530"/>
                    </a:lnTo>
                    <a:lnTo>
                      <a:pt x="1246" y="530"/>
                    </a:lnTo>
                    <a:lnTo>
                      <a:pt x="1246" y="534"/>
                    </a:lnTo>
                    <a:lnTo>
                      <a:pt x="1250" y="534"/>
                    </a:lnTo>
                    <a:lnTo>
                      <a:pt x="1254" y="534"/>
                    </a:lnTo>
                    <a:lnTo>
                      <a:pt x="1258" y="534"/>
                    </a:lnTo>
                    <a:lnTo>
                      <a:pt x="1260" y="530"/>
                    </a:lnTo>
                    <a:lnTo>
                      <a:pt x="1264" y="526"/>
                    </a:lnTo>
                    <a:lnTo>
                      <a:pt x="1268" y="526"/>
                    </a:lnTo>
                    <a:lnTo>
                      <a:pt x="1272" y="526"/>
                    </a:lnTo>
                    <a:lnTo>
                      <a:pt x="1282" y="534"/>
                    </a:lnTo>
                    <a:lnTo>
                      <a:pt x="1286" y="534"/>
                    </a:lnTo>
                    <a:lnTo>
                      <a:pt x="1286" y="538"/>
                    </a:lnTo>
                    <a:lnTo>
                      <a:pt x="1290" y="538"/>
                    </a:lnTo>
                    <a:lnTo>
                      <a:pt x="1294" y="542"/>
                    </a:lnTo>
                    <a:lnTo>
                      <a:pt x="1298" y="542"/>
                    </a:lnTo>
                    <a:lnTo>
                      <a:pt x="1300" y="546"/>
                    </a:lnTo>
                    <a:lnTo>
                      <a:pt x="1304" y="546"/>
                    </a:lnTo>
                    <a:lnTo>
                      <a:pt x="1304" y="550"/>
                    </a:lnTo>
                    <a:lnTo>
                      <a:pt x="1308" y="550"/>
                    </a:lnTo>
                    <a:lnTo>
                      <a:pt x="1312" y="550"/>
                    </a:lnTo>
                    <a:lnTo>
                      <a:pt x="1312" y="552"/>
                    </a:lnTo>
                    <a:lnTo>
                      <a:pt x="1320" y="556"/>
                    </a:lnTo>
                    <a:lnTo>
                      <a:pt x="1320" y="560"/>
                    </a:lnTo>
                    <a:lnTo>
                      <a:pt x="1324" y="564"/>
                    </a:lnTo>
                    <a:lnTo>
                      <a:pt x="1328" y="564"/>
                    </a:lnTo>
                    <a:lnTo>
                      <a:pt x="1330" y="564"/>
                    </a:lnTo>
                    <a:lnTo>
                      <a:pt x="1330" y="568"/>
                    </a:lnTo>
                    <a:lnTo>
                      <a:pt x="1330" y="572"/>
                    </a:lnTo>
                    <a:lnTo>
                      <a:pt x="1334" y="572"/>
                    </a:lnTo>
                    <a:lnTo>
                      <a:pt x="1338" y="572"/>
                    </a:lnTo>
                    <a:lnTo>
                      <a:pt x="1338" y="576"/>
                    </a:lnTo>
                    <a:lnTo>
                      <a:pt x="1338" y="578"/>
                    </a:lnTo>
                    <a:lnTo>
                      <a:pt x="1342" y="578"/>
                    </a:lnTo>
                    <a:lnTo>
                      <a:pt x="1346" y="582"/>
                    </a:lnTo>
                    <a:lnTo>
                      <a:pt x="1350" y="586"/>
                    </a:lnTo>
                    <a:lnTo>
                      <a:pt x="1354" y="586"/>
                    </a:lnTo>
                    <a:lnTo>
                      <a:pt x="1354" y="598"/>
                    </a:lnTo>
                    <a:lnTo>
                      <a:pt x="1358" y="606"/>
                    </a:lnTo>
                    <a:lnTo>
                      <a:pt x="1358" y="616"/>
                    </a:lnTo>
                    <a:lnTo>
                      <a:pt x="1358" y="624"/>
                    </a:lnTo>
                    <a:lnTo>
                      <a:pt x="1358" y="628"/>
                    </a:lnTo>
                    <a:lnTo>
                      <a:pt x="1358" y="632"/>
                    </a:lnTo>
                    <a:lnTo>
                      <a:pt x="1354" y="632"/>
                    </a:lnTo>
                    <a:lnTo>
                      <a:pt x="1354" y="634"/>
                    </a:lnTo>
                    <a:lnTo>
                      <a:pt x="1354" y="638"/>
                    </a:lnTo>
                    <a:lnTo>
                      <a:pt x="1354" y="642"/>
                    </a:lnTo>
                    <a:lnTo>
                      <a:pt x="1350" y="642"/>
                    </a:lnTo>
                    <a:lnTo>
                      <a:pt x="1350" y="646"/>
                    </a:lnTo>
                    <a:lnTo>
                      <a:pt x="1346" y="646"/>
                    </a:lnTo>
                    <a:lnTo>
                      <a:pt x="1346" y="648"/>
                    </a:lnTo>
                    <a:lnTo>
                      <a:pt x="1342" y="652"/>
                    </a:lnTo>
                    <a:lnTo>
                      <a:pt x="1346" y="652"/>
                    </a:lnTo>
                    <a:lnTo>
                      <a:pt x="1346" y="656"/>
                    </a:lnTo>
                    <a:lnTo>
                      <a:pt x="1350" y="660"/>
                    </a:lnTo>
                    <a:lnTo>
                      <a:pt x="1354" y="660"/>
                    </a:lnTo>
                    <a:lnTo>
                      <a:pt x="1358" y="656"/>
                    </a:lnTo>
                    <a:lnTo>
                      <a:pt x="1360" y="652"/>
                    </a:lnTo>
                    <a:lnTo>
                      <a:pt x="1364" y="652"/>
                    </a:lnTo>
                    <a:lnTo>
                      <a:pt x="1368" y="648"/>
                    </a:lnTo>
                    <a:lnTo>
                      <a:pt x="1372" y="648"/>
                    </a:lnTo>
                    <a:lnTo>
                      <a:pt x="1376" y="648"/>
                    </a:lnTo>
                    <a:lnTo>
                      <a:pt x="1380" y="646"/>
                    </a:lnTo>
                    <a:lnTo>
                      <a:pt x="1386" y="646"/>
                    </a:lnTo>
                    <a:lnTo>
                      <a:pt x="1390" y="642"/>
                    </a:lnTo>
                    <a:lnTo>
                      <a:pt x="1394" y="642"/>
                    </a:lnTo>
                    <a:lnTo>
                      <a:pt x="1398" y="638"/>
                    </a:lnTo>
                    <a:lnTo>
                      <a:pt x="1402" y="638"/>
                    </a:lnTo>
                    <a:lnTo>
                      <a:pt x="1402" y="634"/>
                    </a:lnTo>
                    <a:lnTo>
                      <a:pt x="1406" y="634"/>
                    </a:lnTo>
                    <a:lnTo>
                      <a:pt x="1402" y="634"/>
                    </a:lnTo>
                    <a:lnTo>
                      <a:pt x="1402" y="632"/>
                    </a:lnTo>
                    <a:lnTo>
                      <a:pt x="1402" y="628"/>
                    </a:lnTo>
                    <a:lnTo>
                      <a:pt x="1402" y="624"/>
                    </a:lnTo>
                    <a:lnTo>
                      <a:pt x="1406" y="620"/>
                    </a:lnTo>
                    <a:lnTo>
                      <a:pt x="1414" y="620"/>
                    </a:lnTo>
                    <a:lnTo>
                      <a:pt x="1416" y="620"/>
                    </a:lnTo>
                    <a:lnTo>
                      <a:pt x="1420" y="620"/>
                    </a:lnTo>
                    <a:lnTo>
                      <a:pt x="1424" y="620"/>
                    </a:lnTo>
                    <a:lnTo>
                      <a:pt x="1428" y="620"/>
                    </a:lnTo>
                    <a:lnTo>
                      <a:pt x="1432" y="620"/>
                    </a:lnTo>
                    <a:lnTo>
                      <a:pt x="1436" y="620"/>
                    </a:lnTo>
                    <a:lnTo>
                      <a:pt x="1436" y="616"/>
                    </a:lnTo>
                    <a:lnTo>
                      <a:pt x="1440" y="616"/>
                    </a:lnTo>
                    <a:lnTo>
                      <a:pt x="1440" y="612"/>
                    </a:lnTo>
                    <a:lnTo>
                      <a:pt x="1442" y="608"/>
                    </a:lnTo>
                    <a:lnTo>
                      <a:pt x="1446" y="608"/>
                    </a:lnTo>
                    <a:lnTo>
                      <a:pt x="1446" y="606"/>
                    </a:lnTo>
                    <a:lnTo>
                      <a:pt x="1450" y="606"/>
                    </a:lnTo>
                    <a:lnTo>
                      <a:pt x="1450" y="602"/>
                    </a:lnTo>
                    <a:lnTo>
                      <a:pt x="1454" y="598"/>
                    </a:lnTo>
                    <a:lnTo>
                      <a:pt x="1458" y="598"/>
                    </a:lnTo>
                    <a:lnTo>
                      <a:pt x="1458" y="594"/>
                    </a:lnTo>
                    <a:lnTo>
                      <a:pt x="1462" y="594"/>
                    </a:lnTo>
                    <a:lnTo>
                      <a:pt x="1466" y="594"/>
                    </a:lnTo>
                    <a:lnTo>
                      <a:pt x="1470" y="594"/>
                    </a:lnTo>
                    <a:lnTo>
                      <a:pt x="1476" y="594"/>
                    </a:lnTo>
                    <a:lnTo>
                      <a:pt x="1480" y="594"/>
                    </a:lnTo>
                    <a:lnTo>
                      <a:pt x="1484" y="594"/>
                    </a:lnTo>
                    <a:lnTo>
                      <a:pt x="1488" y="594"/>
                    </a:lnTo>
                    <a:lnTo>
                      <a:pt x="1492" y="594"/>
                    </a:lnTo>
                    <a:lnTo>
                      <a:pt x="1496" y="594"/>
                    </a:lnTo>
                    <a:lnTo>
                      <a:pt x="1498" y="594"/>
                    </a:lnTo>
                    <a:lnTo>
                      <a:pt x="1502" y="594"/>
                    </a:lnTo>
                    <a:lnTo>
                      <a:pt x="1506" y="594"/>
                    </a:lnTo>
                    <a:lnTo>
                      <a:pt x="1510" y="594"/>
                    </a:lnTo>
                    <a:lnTo>
                      <a:pt x="1510" y="590"/>
                    </a:lnTo>
                    <a:lnTo>
                      <a:pt x="1510" y="586"/>
                    </a:lnTo>
                    <a:lnTo>
                      <a:pt x="1514" y="586"/>
                    </a:lnTo>
                    <a:lnTo>
                      <a:pt x="1514" y="590"/>
                    </a:lnTo>
                    <a:lnTo>
                      <a:pt x="1514" y="586"/>
                    </a:lnTo>
                    <a:lnTo>
                      <a:pt x="1518" y="590"/>
                    </a:lnTo>
                    <a:lnTo>
                      <a:pt x="1522" y="586"/>
                    </a:lnTo>
                    <a:lnTo>
                      <a:pt x="1522" y="582"/>
                    </a:lnTo>
                    <a:lnTo>
                      <a:pt x="1522" y="578"/>
                    </a:lnTo>
                    <a:lnTo>
                      <a:pt x="1526" y="578"/>
                    </a:lnTo>
                    <a:lnTo>
                      <a:pt x="1526" y="576"/>
                    </a:lnTo>
                    <a:lnTo>
                      <a:pt x="1526" y="572"/>
                    </a:lnTo>
                    <a:lnTo>
                      <a:pt x="1526" y="568"/>
                    </a:lnTo>
                    <a:lnTo>
                      <a:pt x="1528" y="568"/>
                    </a:lnTo>
                    <a:lnTo>
                      <a:pt x="1528" y="564"/>
                    </a:lnTo>
                    <a:lnTo>
                      <a:pt x="1528" y="560"/>
                    </a:lnTo>
                    <a:lnTo>
                      <a:pt x="1532" y="556"/>
                    </a:lnTo>
                    <a:lnTo>
                      <a:pt x="1532" y="552"/>
                    </a:lnTo>
                    <a:lnTo>
                      <a:pt x="1536" y="552"/>
                    </a:lnTo>
                    <a:lnTo>
                      <a:pt x="1540" y="550"/>
                    </a:lnTo>
                    <a:lnTo>
                      <a:pt x="1540" y="546"/>
                    </a:lnTo>
                    <a:lnTo>
                      <a:pt x="1544" y="546"/>
                    </a:lnTo>
                    <a:lnTo>
                      <a:pt x="1544" y="550"/>
                    </a:lnTo>
                    <a:lnTo>
                      <a:pt x="1548" y="550"/>
                    </a:lnTo>
                    <a:lnTo>
                      <a:pt x="1552" y="550"/>
                    </a:lnTo>
                    <a:lnTo>
                      <a:pt x="1556" y="546"/>
                    </a:lnTo>
                    <a:lnTo>
                      <a:pt x="1558" y="550"/>
                    </a:lnTo>
                    <a:lnTo>
                      <a:pt x="1558" y="552"/>
                    </a:lnTo>
                    <a:lnTo>
                      <a:pt x="1562" y="552"/>
                    </a:lnTo>
                    <a:lnTo>
                      <a:pt x="1562" y="556"/>
                    </a:lnTo>
                    <a:lnTo>
                      <a:pt x="1562" y="568"/>
                    </a:lnTo>
                    <a:lnTo>
                      <a:pt x="1562" y="576"/>
                    </a:lnTo>
                    <a:lnTo>
                      <a:pt x="1562" y="578"/>
                    </a:lnTo>
                    <a:lnTo>
                      <a:pt x="1562" y="582"/>
                    </a:lnTo>
                    <a:lnTo>
                      <a:pt x="1566" y="582"/>
                    </a:lnTo>
                    <a:lnTo>
                      <a:pt x="1566" y="586"/>
                    </a:lnTo>
                    <a:lnTo>
                      <a:pt x="1566" y="590"/>
                    </a:lnTo>
                    <a:lnTo>
                      <a:pt x="1570" y="590"/>
                    </a:lnTo>
                    <a:lnTo>
                      <a:pt x="1570" y="594"/>
                    </a:lnTo>
                    <a:lnTo>
                      <a:pt x="1574" y="594"/>
                    </a:lnTo>
                    <a:lnTo>
                      <a:pt x="1570" y="594"/>
                    </a:lnTo>
                    <a:lnTo>
                      <a:pt x="1570" y="598"/>
                    </a:lnTo>
                    <a:lnTo>
                      <a:pt x="1574" y="598"/>
                    </a:lnTo>
                    <a:lnTo>
                      <a:pt x="1570" y="602"/>
                    </a:lnTo>
                    <a:lnTo>
                      <a:pt x="1566" y="602"/>
                    </a:lnTo>
                    <a:lnTo>
                      <a:pt x="1562" y="606"/>
                    </a:lnTo>
                    <a:lnTo>
                      <a:pt x="1562" y="602"/>
                    </a:lnTo>
                    <a:lnTo>
                      <a:pt x="1558" y="606"/>
                    </a:lnTo>
                    <a:lnTo>
                      <a:pt x="1558" y="608"/>
                    </a:lnTo>
                    <a:lnTo>
                      <a:pt x="1558" y="606"/>
                    </a:lnTo>
                    <a:lnTo>
                      <a:pt x="1556" y="606"/>
                    </a:lnTo>
                    <a:lnTo>
                      <a:pt x="1552" y="606"/>
                    </a:lnTo>
                    <a:lnTo>
                      <a:pt x="1552" y="608"/>
                    </a:lnTo>
                    <a:lnTo>
                      <a:pt x="1548" y="608"/>
                    </a:lnTo>
                    <a:lnTo>
                      <a:pt x="1548" y="606"/>
                    </a:lnTo>
                    <a:lnTo>
                      <a:pt x="1548" y="602"/>
                    </a:lnTo>
                    <a:lnTo>
                      <a:pt x="1548" y="606"/>
                    </a:lnTo>
                    <a:lnTo>
                      <a:pt x="1544" y="606"/>
                    </a:lnTo>
                    <a:lnTo>
                      <a:pt x="1544" y="608"/>
                    </a:lnTo>
                    <a:lnTo>
                      <a:pt x="1544" y="612"/>
                    </a:lnTo>
                    <a:lnTo>
                      <a:pt x="1540" y="616"/>
                    </a:lnTo>
                    <a:lnTo>
                      <a:pt x="1540" y="612"/>
                    </a:lnTo>
                    <a:lnTo>
                      <a:pt x="1536" y="616"/>
                    </a:lnTo>
                    <a:lnTo>
                      <a:pt x="1536" y="612"/>
                    </a:lnTo>
                    <a:lnTo>
                      <a:pt x="1536" y="616"/>
                    </a:lnTo>
                    <a:lnTo>
                      <a:pt x="1536" y="612"/>
                    </a:lnTo>
                    <a:lnTo>
                      <a:pt x="1536" y="616"/>
                    </a:lnTo>
                    <a:lnTo>
                      <a:pt x="1532" y="616"/>
                    </a:lnTo>
                    <a:lnTo>
                      <a:pt x="1536" y="616"/>
                    </a:lnTo>
                    <a:lnTo>
                      <a:pt x="1532" y="620"/>
                    </a:lnTo>
                    <a:lnTo>
                      <a:pt x="1532" y="616"/>
                    </a:lnTo>
                    <a:lnTo>
                      <a:pt x="1532" y="612"/>
                    </a:lnTo>
                    <a:lnTo>
                      <a:pt x="1532" y="616"/>
                    </a:lnTo>
                    <a:lnTo>
                      <a:pt x="1532" y="620"/>
                    </a:lnTo>
                    <a:lnTo>
                      <a:pt x="1532" y="616"/>
                    </a:lnTo>
                    <a:lnTo>
                      <a:pt x="1528" y="616"/>
                    </a:lnTo>
                    <a:lnTo>
                      <a:pt x="1528" y="620"/>
                    </a:lnTo>
                    <a:lnTo>
                      <a:pt x="1526" y="620"/>
                    </a:lnTo>
                    <a:lnTo>
                      <a:pt x="1528" y="620"/>
                    </a:lnTo>
                    <a:lnTo>
                      <a:pt x="1528" y="624"/>
                    </a:lnTo>
                    <a:lnTo>
                      <a:pt x="1526" y="624"/>
                    </a:lnTo>
                    <a:lnTo>
                      <a:pt x="1526" y="628"/>
                    </a:lnTo>
                    <a:lnTo>
                      <a:pt x="1522" y="628"/>
                    </a:lnTo>
                    <a:lnTo>
                      <a:pt x="1522" y="632"/>
                    </a:lnTo>
                    <a:lnTo>
                      <a:pt x="1522" y="634"/>
                    </a:lnTo>
                    <a:lnTo>
                      <a:pt x="1518" y="634"/>
                    </a:lnTo>
                    <a:lnTo>
                      <a:pt x="1518" y="638"/>
                    </a:lnTo>
                    <a:lnTo>
                      <a:pt x="1522" y="642"/>
                    </a:lnTo>
                    <a:lnTo>
                      <a:pt x="1522" y="638"/>
                    </a:lnTo>
                    <a:lnTo>
                      <a:pt x="1522" y="642"/>
                    </a:lnTo>
                    <a:lnTo>
                      <a:pt x="1518" y="642"/>
                    </a:lnTo>
                    <a:lnTo>
                      <a:pt x="1514" y="646"/>
                    </a:lnTo>
                    <a:lnTo>
                      <a:pt x="1518" y="648"/>
                    </a:lnTo>
                    <a:lnTo>
                      <a:pt x="1522" y="648"/>
                    </a:lnTo>
                    <a:lnTo>
                      <a:pt x="1522" y="652"/>
                    </a:lnTo>
                    <a:lnTo>
                      <a:pt x="1522" y="656"/>
                    </a:lnTo>
                    <a:lnTo>
                      <a:pt x="1526" y="656"/>
                    </a:lnTo>
                    <a:lnTo>
                      <a:pt x="1526" y="660"/>
                    </a:lnTo>
                    <a:lnTo>
                      <a:pt x="1528" y="656"/>
                    </a:lnTo>
                    <a:lnTo>
                      <a:pt x="1528" y="652"/>
                    </a:lnTo>
                    <a:lnTo>
                      <a:pt x="1526" y="652"/>
                    </a:lnTo>
                    <a:lnTo>
                      <a:pt x="1528" y="652"/>
                    </a:lnTo>
                    <a:lnTo>
                      <a:pt x="1532" y="652"/>
                    </a:lnTo>
                    <a:lnTo>
                      <a:pt x="1532" y="656"/>
                    </a:lnTo>
                    <a:lnTo>
                      <a:pt x="1532" y="660"/>
                    </a:lnTo>
                    <a:lnTo>
                      <a:pt x="1528" y="660"/>
                    </a:lnTo>
                    <a:lnTo>
                      <a:pt x="1526" y="660"/>
                    </a:lnTo>
                    <a:lnTo>
                      <a:pt x="1522" y="660"/>
                    </a:lnTo>
                    <a:lnTo>
                      <a:pt x="1522" y="656"/>
                    </a:lnTo>
                    <a:lnTo>
                      <a:pt x="1518" y="660"/>
                    </a:lnTo>
                    <a:lnTo>
                      <a:pt x="1514" y="664"/>
                    </a:lnTo>
                    <a:lnTo>
                      <a:pt x="1514" y="660"/>
                    </a:lnTo>
                    <a:lnTo>
                      <a:pt x="1514" y="656"/>
                    </a:lnTo>
                    <a:lnTo>
                      <a:pt x="1514" y="660"/>
                    </a:lnTo>
                    <a:lnTo>
                      <a:pt x="1510" y="660"/>
                    </a:lnTo>
                    <a:lnTo>
                      <a:pt x="1510" y="656"/>
                    </a:lnTo>
                    <a:lnTo>
                      <a:pt x="1510" y="660"/>
                    </a:lnTo>
                    <a:lnTo>
                      <a:pt x="1510" y="664"/>
                    </a:lnTo>
                    <a:lnTo>
                      <a:pt x="1506" y="664"/>
                    </a:lnTo>
                    <a:lnTo>
                      <a:pt x="1506" y="668"/>
                    </a:lnTo>
                    <a:lnTo>
                      <a:pt x="1502" y="668"/>
                    </a:lnTo>
                    <a:lnTo>
                      <a:pt x="1502" y="664"/>
                    </a:lnTo>
                    <a:lnTo>
                      <a:pt x="1498" y="668"/>
                    </a:lnTo>
                    <a:lnTo>
                      <a:pt x="1496" y="668"/>
                    </a:lnTo>
                    <a:lnTo>
                      <a:pt x="1492" y="668"/>
                    </a:lnTo>
                    <a:lnTo>
                      <a:pt x="1488" y="668"/>
                    </a:lnTo>
                    <a:lnTo>
                      <a:pt x="1484" y="668"/>
                    </a:lnTo>
                    <a:lnTo>
                      <a:pt x="1484" y="672"/>
                    </a:lnTo>
                    <a:lnTo>
                      <a:pt x="1480" y="672"/>
                    </a:lnTo>
                    <a:lnTo>
                      <a:pt x="1476" y="672"/>
                    </a:lnTo>
                    <a:lnTo>
                      <a:pt x="1476" y="676"/>
                    </a:lnTo>
                    <a:lnTo>
                      <a:pt x="1472" y="676"/>
                    </a:lnTo>
                    <a:lnTo>
                      <a:pt x="1476" y="676"/>
                    </a:lnTo>
                    <a:lnTo>
                      <a:pt x="1476" y="672"/>
                    </a:lnTo>
                    <a:lnTo>
                      <a:pt x="1476" y="668"/>
                    </a:lnTo>
                    <a:lnTo>
                      <a:pt x="1472" y="668"/>
                    </a:lnTo>
                    <a:lnTo>
                      <a:pt x="1476" y="668"/>
                    </a:lnTo>
                    <a:lnTo>
                      <a:pt x="1476" y="672"/>
                    </a:lnTo>
                    <a:lnTo>
                      <a:pt x="1472" y="676"/>
                    </a:lnTo>
                    <a:lnTo>
                      <a:pt x="1472" y="678"/>
                    </a:lnTo>
                    <a:lnTo>
                      <a:pt x="1470" y="678"/>
                    </a:lnTo>
                    <a:lnTo>
                      <a:pt x="1470" y="682"/>
                    </a:lnTo>
                    <a:lnTo>
                      <a:pt x="1472" y="682"/>
                    </a:lnTo>
                    <a:lnTo>
                      <a:pt x="1472" y="686"/>
                    </a:lnTo>
                    <a:lnTo>
                      <a:pt x="1472" y="690"/>
                    </a:lnTo>
                    <a:lnTo>
                      <a:pt x="1472" y="698"/>
                    </a:lnTo>
                    <a:lnTo>
                      <a:pt x="1472" y="694"/>
                    </a:lnTo>
                    <a:lnTo>
                      <a:pt x="1472" y="690"/>
                    </a:lnTo>
                    <a:lnTo>
                      <a:pt x="1472" y="694"/>
                    </a:lnTo>
                    <a:lnTo>
                      <a:pt x="1472" y="698"/>
                    </a:lnTo>
                    <a:lnTo>
                      <a:pt x="1470" y="698"/>
                    </a:lnTo>
                    <a:lnTo>
                      <a:pt x="1470" y="702"/>
                    </a:lnTo>
                    <a:lnTo>
                      <a:pt x="1466" y="702"/>
                    </a:lnTo>
                    <a:lnTo>
                      <a:pt x="1466" y="706"/>
                    </a:lnTo>
                    <a:lnTo>
                      <a:pt x="1470" y="706"/>
                    </a:lnTo>
                    <a:lnTo>
                      <a:pt x="1466" y="706"/>
                    </a:lnTo>
                    <a:lnTo>
                      <a:pt x="1466" y="708"/>
                    </a:lnTo>
                    <a:lnTo>
                      <a:pt x="1462" y="708"/>
                    </a:lnTo>
                    <a:lnTo>
                      <a:pt x="1462" y="712"/>
                    </a:lnTo>
                    <a:lnTo>
                      <a:pt x="1462" y="708"/>
                    </a:lnTo>
                    <a:lnTo>
                      <a:pt x="1458" y="708"/>
                    </a:lnTo>
                    <a:lnTo>
                      <a:pt x="1458" y="706"/>
                    </a:lnTo>
                    <a:lnTo>
                      <a:pt x="1454" y="706"/>
                    </a:lnTo>
                    <a:lnTo>
                      <a:pt x="1450" y="702"/>
                    </a:lnTo>
                    <a:lnTo>
                      <a:pt x="1450" y="698"/>
                    </a:lnTo>
                    <a:lnTo>
                      <a:pt x="1454" y="698"/>
                    </a:lnTo>
                    <a:lnTo>
                      <a:pt x="1454" y="694"/>
                    </a:lnTo>
                    <a:lnTo>
                      <a:pt x="1458" y="694"/>
                    </a:lnTo>
                    <a:lnTo>
                      <a:pt x="1458" y="690"/>
                    </a:lnTo>
                    <a:lnTo>
                      <a:pt x="1458" y="694"/>
                    </a:lnTo>
                    <a:lnTo>
                      <a:pt x="1454" y="694"/>
                    </a:lnTo>
                    <a:lnTo>
                      <a:pt x="1454" y="698"/>
                    </a:lnTo>
                    <a:lnTo>
                      <a:pt x="1450" y="698"/>
                    </a:lnTo>
                    <a:lnTo>
                      <a:pt x="1450" y="702"/>
                    </a:lnTo>
                    <a:lnTo>
                      <a:pt x="1454" y="706"/>
                    </a:lnTo>
                    <a:lnTo>
                      <a:pt x="1454" y="708"/>
                    </a:lnTo>
                    <a:lnTo>
                      <a:pt x="1454" y="712"/>
                    </a:lnTo>
                    <a:lnTo>
                      <a:pt x="1458" y="716"/>
                    </a:lnTo>
                    <a:lnTo>
                      <a:pt x="1458" y="720"/>
                    </a:lnTo>
                    <a:lnTo>
                      <a:pt x="1458" y="724"/>
                    </a:lnTo>
                    <a:lnTo>
                      <a:pt x="1458" y="720"/>
                    </a:lnTo>
                    <a:lnTo>
                      <a:pt x="1458" y="724"/>
                    </a:lnTo>
                    <a:lnTo>
                      <a:pt x="1458" y="728"/>
                    </a:lnTo>
                    <a:lnTo>
                      <a:pt x="1454" y="728"/>
                    </a:lnTo>
                    <a:lnTo>
                      <a:pt x="1454" y="732"/>
                    </a:lnTo>
                    <a:lnTo>
                      <a:pt x="1454" y="734"/>
                    </a:lnTo>
                    <a:lnTo>
                      <a:pt x="1450" y="734"/>
                    </a:lnTo>
                    <a:lnTo>
                      <a:pt x="1450" y="738"/>
                    </a:lnTo>
                    <a:lnTo>
                      <a:pt x="1446" y="742"/>
                    </a:lnTo>
                    <a:lnTo>
                      <a:pt x="1446" y="746"/>
                    </a:lnTo>
                    <a:lnTo>
                      <a:pt x="1446" y="742"/>
                    </a:lnTo>
                    <a:lnTo>
                      <a:pt x="1446" y="738"/>
                    </a:lnTo>
                    <a:lnTo>
                      <a:pt x="1446" y="734"/>
                    </a:lnTo>
                    <a:lnTo>
                      <a:pt x="1450" y="734"/>
                    </a:lnTo>
                    <a:lnTo>
                      <a:pt x="1450" y="732"/>
                    </a:lnTo>
                    <a:lnTo>
                      <a:pt x="1446" y="732"/>
                    </a:lnTo>
                    <a:lnTo>
                      <a:pt x="1446" y="728"/>
                    </a:lnTo>
                    <a:lnTo>
                      <a:pt x="1446" y="724"/>
                    </a:lnTo>
                    <a:lnTo>
                      <a:pt x="1446" y="728"/>
                    </a:lnTo>
                    <a:lnTo>
                      <a:pt x="1442" y="728"/>
                    </a:lnTo>
                    <a:lnTo>
                      <a:pt x="1442" y="724"/>
                    </a:lnTo>
                    <a:lnTo>
                      <a:pt x="1440" y="720"/>
                    </a:lnTo>
                    <a:lnTo>
                      <a:pt x="1442" y="720"/>
                    </a:lnTo>
                    <a:lnTo>
                      <a:pt x="1446" y="720"/>
                    </a:lnTo>
                    <a:lnTo>
                      <a:pt x="1446" y="716"/>
                    </a:lnTo>
                    <a:lnTo>
                      <a:pt x="1446" y="720"/>
                    </a:lnTo>
                    <a:lnTo>
                      <a:pt x="1442" y="720"/>
                    </a:lnTo>
                    <a:lnTo>
                      <a:pt x="1442" y="716"/>
                    </a:lnTo>
                    <a:lnTo>
                      <a:pt x="1440" y="716"/>
                    </a:lnTo>
                    <a:lnTo>
                      <a:pt x="1442" y="712"/>
                    </a:lnTo>
                    <a:lnTo>
                      <a:pt x="1442" y="716"/>
                    </a:lnTo>
                    <a:lnTo>
                      <a:pt x="1442" y="712"/>
                    </a:lnTo>
                    <a:lnTo>
                      <a:pt x="1440" y="712"/>
                    </a:lnTo>
                    <a:lnTo>
                      <a:pt x="1440" y="708"/>
                    </a:lnTo>
                    <a:lnTo>
                      <a:pt x="1442" y="712"/>
                    </a:lnTo>
                    <a:lnTo>
                      <a:pt x="1442" y="708"/>
                    </a:lnTo>
                    <a:lnTo>
                      <a:pt x="1442" y="706"/>
                    </a:lnTo>
                    <a:lnTo>
                      <a:pt x="1446" y="706"/>
                    </a:lnTo>
                    <a:lnTo>
                      <a:pt x="1446" y="702"/>
                    </a:lnTo>
                    <a:lnTo>
                      <a:pt x="1446" y="698"/>
                    </a:lnTo>
                    <a:lnTo>
                      <a:pt x="1442" y="702"/>
                    </a:lnTo>
                    <a:lnTo>
                      <a:pt x="1442" y="706"/>
                    </a:lnTo>
                    <a:lnTo>
                      <a:pt x="1442" y="702"/>
                    </a:lnTo>
                    <a:lnTo>
                      <a:pt x="1440" y="706"/>
                    </a:lnTo>
                    <a:lnTo>
                      <a:pt x="1440" y="706"/>
                    </a:lnTo>
                    <a:lnTo>
                      <a:pt x="1440" y="706"/>
                    </a:lnTo>
                    <a:close/>
                    <a:moveTo>
                      <a:pt x="780" y="520"/>
                    </a:moveTo>
                    <a:lnTo>
                      <a:pt x="780" y="522"/>
                    </a:lnTo>
                    <a:lnTo>
                      <a:pt x="780" y="520"/>
                    </a:lnTo>
                    <a:lnTo>
                      <a:pt x="780" y="520"/>
                    </a:lnTo>
                    <a:lnTo>
                      <a:pt x="780" y="520"/>
                    </a:lnTo>
                    <a:close/>
                    <a:moveTo>
                      <a:pt x="824" y="806"/>
                    </a:moveTo>
                    <a:lnTo>
                      <a:pt x="828" y="806"/>
                    </a:lnTo>
                    <a:lnTo>
                      <a:pt x="824" y="806"/>
                    </a:lnTo>
                    <a:lnTo>
                      <a:pt x="824" y="806"/>
                    </a:lnTo>
                    <a:lnTo>
                      <a:pt x="824" y="806"/>
                    </a:lnTo>
                    <a:close/>
                    <a:moveTo>
                      <a:pt x="192" y="120"/>
                    </a:moveTo>
                    <a:lnTo>
                      <a:pt x="188" y="120"/>
                    </a:lnTo>
                    <a:lnTo>
                      <a:pt x="180" y="124"/>
                    </a:lnTo>
                    <a:lnTo>
                      <a:pt x="184" y="120"/>
                    </a:lnTo>
                    <a:lnTo>
                      <a:pt x="188" y="120"/>
                    </a:lnTo>
                    <a:lnTo>
                      <a:pt x="192" y="120"/>
                    </a:lnTo>
                    <a:lnTo>
                      <a:pt x="192" y="120"/>
                    </a:lnTo>
                    <a:lnTo>
                      <a:pt x="192" y="120"/>
                    </a:lnTo>
                    <a:close/>
                    <a:moveTo>
                      <a:pt x="168" y="128"/>
                    </a:moveTo>
                    <a:lnTo>
                      <a:pt x="166" y="132"/>
                    </a:lnTo>
                    <a:lnTo>
                      <a:pt x="166" y="128"/>
                    </a:lnTo>
                    <a:lnTo>
                      <a:pt x="168" y="128"/>
                    </a:lnTo>
                    <a:lnTo>
                      <a:pt x="168" y="128"/>
                    </a:lnTo>
                    <a:lnTo>
                      <a:pt x="168" y="128"/>
                    </a:lnTo>
                    <a:close/>
                    <a:moveTo>
                      <a:pt x="224" y="192"/>
                    </a:moveTo>
                    <a:lnTo>
                      <a:pt x="222" y="192"/>
                    </a:lnTo>
                    <a:lnTo>
                      <a:pt x="224" y="192"/>
                    </a:lnTo>
                    <a:lnTo>
                      <a:pt x="224" y="192"/>
                    </a:lnTo>
                    <a:lnTo>
                      <a:pt x="224" y="192"/>
                    </a:lnTo>
                    <a:close/>
                    <a:moveTo>
                      <a:pt x="426" y="258"/>
                    </a:moveTo>
                    <a:lnTo>
                      <a:pt x="426" y="262"/>
                    </a:lnTo>
                    <a:lnTo>
                      <a:pt x="426" y="258"/>
                    </a:lnTo>
                    <a:lnTo>
                      <a:pt x="422" y="258"/>
                    </a:lnTo>
                    <a:lnTo>
                      <a:pt x="426" y="258"/>
                    </a:lnTo>
                    <a:lnTo>
                      <a:pt x="426" y="258"/>
                    </a:lnTo>
                    <a:lnTo>
                      <a:pt x="426" y="258"/>
                    </a:lnTo>
                    <a:close/>
                    <a:moveTo>
                      <a:pt x="82" y="268"/>
                    </a:moveTo>
                    <a:lnTo>
                      <a:pt x="82" y="266"/>
                    </a:lnTo>
                    <a:lnTo>
                      <a:pt x="80" y="266"/>
                    </a:lnTo>
                    <a:lnTo>
                      <a:pt x="76" y="266"/>
                    </a:lnTo>
                    <a:lnTo>
                      <a:pt x="72" y="262"/>
                    </a:lnTo>
                    <a:lnTo>
                      <a:pt x="76" y="262"/>
                    </a:lnTo>
                    <a:lnTo>
                      <a:pt x="76" y="266"/>
                    </a:lnTo>
                    <a:lnTo>
                      <a:pt x="80" y="266"/>
                    </a:lnTo>
                    <a:lnTo>
                      <a:pt x="82" y="266"/>
                    </a:lnTo>
                    <a:lnTo>
                      <a:pt x="82" y="268"/>
                    </a:lnTo>
                    <a:lnTo>
                      <a:pt x="82" y="268"/>
                    </a:lnTo>
                    <a:lnTo>
                      <a:pt x="82" y="268"/>
                    </a:lnTo>
                    <a:close/>
                    <a:moveTo>
                      <a:pt x="466" y="266"/>
                    </a:moveTo>
                    <a:lnTo>
                      <a:pt x="466" y="268"/>
                    </a:lnTo>
                    <a:lnTo>
                      <a:pt x="466" y="266"/>
                    </a:lnTo>
                    <a:lnTo>
                      <a:pt x="466" y="266"/>
                    </a:lnTo>
                    <a:lnTo>
                      <a:pt x="466" y="266"/>
                    </a:lnTo>
                    <a:close/>
                    <a:moveTo>
                      <a:pt x="426" y="266"/>
                    </a:moveTo>
                    <a:lnTo>
                      <a:pt x="426" y="268"/>
                    </a:lnTo>
                    <a:lnTo>
                      <a:pt x="426" y="266"/>
                    </a:lnTo>
                    <a:lnTo>
                      <a:pt x="426" y="266"/>
                    </a:lnTo>
                    <a:lnTo>
                      <a:pt x="426" y="266"/>
                    </a:lnTo>
                    <a:close/>
                    <a:moveTo>
                      <a:pt x="426" y="268"/>
                    </a:moveTo>
                    <a:lnTo>
                      <a:pt x="426" y="272"/>
                    </a:lnTo>
                    <a:lnTo>
                      <a:pt x="422" y="272"/>
                    </a:lnTo>
                    <a:lnTo>
                      <a:pt x="426" y="272"/>
                    </a:lnTo>
                    <a:lnTo>
                      <a:pt x="426" y="268"/>
                    </a:lnTo>
                    <a:lnTo>
                      <a:pt x="426" y="268"/>
                    </a:lnTo>
                    <a:lnTo>
                      <a:pt x="426" y="268"/>
                    </a:lnTo>
                    <a:close/>
                    <a:moveTo>
                      <a:pt x="482" y="276"/>
                    </a:moveTo>
                    <a:lnTo>
                      <a:pt x="478" y="276"/>
                    </a:lnTo>
                    <a:lnTo>
                      <a:pt x="474" y="276"/>
                    </a:lnTo>
                    <a:lnTo>
                      <a:pt x="474" y="280"/>
                    </a:lnTo>
                    <a:lnTo>
                      <a:pt x="474" y="276"/>
                    </a:lnTo>
                    <a:lnTo>
                      <a:pt x="478" y="276"/>
                    </a:lnTo>
                    <a:lnTo>
                      <a:pt x="478" y="272"/>
                    </a:lnTo>
                    <a:lnTo>
                      <a:pt x="482" y="272"/>
                    </a:lnTo>
                    <a:lnTo>
                      <a:pt x="482" y="276"/>
                    </a:lnTo>
                    <a:lnTo>
                      <a:pt x="482" y="276"/>
                    </a:lnTo>
                    <a:lnTo>
                      <a:pt x="482" y="276"/>
                    </a:lnTo>
                    <a:close/>
                    <a:moveTo>
                      <a:pt x="244" y="306"/>
                    </a:moveTo>
                    <a:lnTo>
                      <a:pt x="244" y="302"/>
                    </a:lnTo>
                    <a:lnTo>
                      <a:pt x="248" y="302"/>
                    </a:lnTo>
                    <a:lnTo>
                      <a:pt x="244" y="306"/>
                    </a:lnTo>
                    <a:lnTo>
                      <a:pt x="244" y="306"/>
                    </a:lnTo>
                    <a:lnTo>
                      <a:pt x="244" y="306"/>
                    </a:lnTo>
                    <a:close/>
                    <a:moveTo>
                      <a:pt x="620" y="314"/>
                    </a:moveTo>
                    <a:lnTo>
                      <a:pt x="616" y="314"/>
                    </a:lnTo>
                    <a:lnTo>
                      <a:pt x="616" y="310"/>
                    </a:lnTo>
                    <a:lnTo>
                      <a:pt x="620" y="314"/>
                    </a:lnTo>
                    <a:lnTo>
                      <a:pt x="620" y="314"/>
                    </a:lnTo>
                    <a:lnTo>
                      <a:pt x="620" y="314"/>
                    </a:lnTo>
                    <a:close/>
                    <a:moveTo>
                      <a:pt x="112" y="340"/>
                    </a:moveTo>
                    <a:lnTo>
                      <a:pt x="110" y="340"/>
                    </a:lnTo>
                    <a:lnTo>
                      <a:pt x="110" y="336"/>
                    </a:lnTo>
                    <a:lnTo>
                      <a:pt x="112" y="336"/>
                    </a:lnTo>
                    <a:lnTo>
                      <a:pt x="112" y="340"/>
                    </a:lnTo>
                    <a:lnTo>
                      <a:pt x="112" y="340"/>
                    </a:lnTo>
                    <a:lnTo>
                      <a:pt x="112" y="340"/>
                    </a:lnTo>
                    <a:close/>
                    <a:moveTo>
                      <a:pt x="120" y="350"/>
                    </a:moveTo>
                    <a:lnTo>
                      <a:pt x="124" y="350"/>
                    </a:lnTo>
                    <a:lnTo>
                      <a:pt x="120" y="350"/>
                    </a:lnTo>
                    <a:lnTo>
                      <a:pt x="120" y="350"/>
                    </a:lnTo>
                    <a:lnTo>
                      <a:pt x="120" y="350"/>
                    </a:lnTo>
                    <a:close/>
                    <a:moveTo>
                      <a:pt x="340" y="350"/>
                    </a:moveTo>
                    <a:lnTo>
                      <a:pt x="336" y="350"/>
                    </a:lnTo>
                    <a:lnTo>
                      <a:pt x="340" y="350"/>
                    </a:lnTo>
                    <a:lnTo>
                      <a:pt x="340" y="350"/>
                    </a:lnTo>
                    <a:lnTo>
                      <a:pt x="340" y="350"/>
                    </a:lnTo>
                    <a:close/>
                    <a:moveTo>
                      <a:pt x="344" y="350"/>
                    </a:moveTo>
                    <a:lnTo>
                      <a:pt x="340" y="350"/>
                    </a:lnTo>
                    <a:lnTo>
                      <a:pt x="344" y="350"/>
                    </a:lnTo>
                    <a:lnTo>
                      <a:pt x="344" y="350"/>
                    </a:lnTo>
                    <a:lnTo>
                      <a:pt x="344" y="350"/>
                    </a:lnTo>
                    <a:close/>
                    <a:moveTo>
                      <a:pt x="322" y="366"/>
                    </a:moveTo>
                    <a:lnTo>
                      <a:pt x="322" y="370"/>
                    </a:lnTo>
                    <a:lnTo>
                      <a:pt x="318" y="370"/>
                    </a:lnTo>
                    <a:lnTo>
                      <a:pt x="318" y="366"/>
                    </a:lnTo>
                    <a:lnTo>
                      <a:pt x="322" y="366"/>
                    </a:lnTo>
                    <a:lnTo>
                      <a:pt x="322" y="366"/>
                    </a:lnTo>
                    <a:lnTo>
                      <a:pt x="322" y="366"/>
                    </a:lnTo>
                    <a:close/>
                    <a:moveTo>
                      <a:pt x="634" y="366"/>
                    </a:moveTo>
                    <a:lnTo>
                      <a:pt x="634" y="370"/>
                    </a:lnTo>
                    <a:lnTo>
                      <a:pt x="634" y="366"/>
                    </a:lnTo>
                    <a:lnTo>
                      <a:pt x="634" y="366"/>
                    </a:lnTo>
                    <a:lnTo>
                      <a:pt x="634" y="366"/>
                    </a:lnTo>
                    <a:close/>
                    <a:moveTo>
                      <a:pt x="1472" y="678"/>
                    </a:moveTo>
                    <a:lnTo>
                      <a:pt x="1472" y="682"/>
                    </a:lnTo>
                    <a:lnTo>
                      <a:pt x="1470" y="682"/>
                    </a:lnTo>
                    <a:lnTo>
                      <a:pt x="1470" y="678"/>
                    </a:lnTo>
                    <a:lnTo>
                      <a:pt x="1472" y="678"/>
                    </a:lnTo>
                    <a:lnTo>
                      <a:pt x="1472" y="678"/>
                    </a:lnTo>
                    <a:lnTo>
                      <a:pt x="1472" y="678"/>
                    </a:lnTo>
                    <a:close/>
                    <a:moveTo>
                      <a:pt x="1450" y="784"/>
                    </a:moveTo>
                    <a:lnTo>
                      <a:pt x="1450" y="780"/>
                    </a:lnTo>
                    <a:lnTo>
                      <a:pt x="1454" y="780"/>
                    </a:lnTo>
                    <a:lnTo>
                      <a:pt x="1454" y="776"/>
                    </a:lnTo>
                    <a:lnTo>
                      <a:pt x="1450" y="772"/>
                    </a:lnTo>
                    <a:lnTo>
                      <a:pt x="1454" y="772"/>
                    </a:lnTo>
                    <a:lnTo>
                      <a:pt x="1454" y="776"/>
                    </a:lnTo>
                    <a:lnTo>
                      <a:pt x="1454" y="780"/>
                    </a:lnTo>
                    <a:lnTo>
                      <a:pt x="1450" y="784"/>
                    </a:lnTo>
                    <a:lnTo>
                      <a:pt x="1450" y="784"/>
                    </a:lnTo>
                    <a:lnTo>
                      <a:pt x="1450" y="784"/>
                    </a:lnTo>
                    <a:close/>
                    <a:moveTo>
                      <a:pt x="1380" y="910"/>
                    </a:moveTo>
                    <a:lnTo>
                      <a:pt x="1380" y="906"/>
                    </a:lnTo>
                    <a:lnTo>
                      <a:pt x="1380" y="910"/>
                    </a:lnTo>
                    <a:lnTo>
                      <a:pt x="1380" y="910"/>
                    </a:lnTo>
                    <a:lnTo>
                      <a:pt x="1380" y="910"/>
                    </a:lnTo>
                    <a:close/>
                    <a:moveTo>
                      <a:pt x="1384" y="918"/>
                    </a:moveTo>
                    <a:lnTo>
                      <a:pt x="1384" y="922"/>
                    </a:lnTo>
                    <a:lnTo>
                      <a:pt x="1384" y="926"/>
                    </a:lnTo>
                    <a:lnTo>
                      <a:pt x="1386" y="930"/>
                    </a:lnTo>
                    <a:lnTo>
                      <a:pt x="1386" y="932"/>
                    </a:lnTo>
                    <a:lnTo>
                      <a:pt x="1386" y="930"/>
                    </a:lnTo>
                    <a:lnTo>
                      <a:pt x="1384" y="926"/>
                    </a:lnTo>
                    <a:lnTo>
                      <a:pt x="1384" y="922"/>
                    </a:lnTo>
                    <a:lnTo>
                      <a:pt x="1384" y="918"/>
                    </a:lnTo>
                    <a:lnTo>
                      <a:pt x="1384" y="918"/>
                    </a:lnTo>
                    <a:lnTo>
                      <a:pt x="1384" y="918"/>
                    </a:lnTo>
                    <a:close/>
                    <a:moveTo>
                      <a:pt x="1144" y="926"/>
                    </a:moveTo>
                    <a:lnTo>
                      <a:pt x="1144" y="930"/>
                    </a:lnTo>
                    <a:lnTo>
                      <a:pt x="1142" y="930"/>
                    </a:lnTo>
                    <a:lnTo>
                      <a:pt x="1144" y="926"/>
                    </a:lnTo>
                    <a:lnTo>
                      <a:pt x="1144" y="922"/>
                    </a:lnTo>
                    <a:lnTo>
                      <a:pt x="1148" y="918"/>
                    </a:lnTo>
                    <a:lnTo>
                      <a:pt x="1148" y="922"/>
                    </a:lnTo>
                    <a:lnTo>
                      <a:pt x="1144" y="922"/>
                    </a:lnTo>
                    <a:lnTo>
                      <a:pt x="1144" y="926"/>
                    </a:lnTo>
                    <a:lnTo>
                      <a:pt x="1144" y="926"/>
                    </a:lnTo>
                    <a:lnTo>
                      <a:pt x="1144" y="926"/>
                    </a:lnTo>
                    <a:close/>
                    <a:moveTo>
                      <a:pt x="1144" y="940"/>
                    </a:moveTo>
                    <a:lnTo>
                      <a:pt x="1144" y="936"/>
                    </a:lnTo>
                    <a:lnTo>
                      <a:pt x="1142" y="936"/>
                    </a:lnTo>
                    <a:lnTo>
                      <a:pt x="1142" y="932"/>
                    </a:lnTo>
                    <a:lnTo>
                      <a:pt x="1142" y="930"/>
                    </a:lnTo>
                    <a:lnTo>
                      <a:pt x="1142" y="932"/>
                    </a:lnTo>
                    <a:lnTo>
                      <a:pt x="1144" y="936"/>
                    </a:lnTo>
                    <a:lnTo>
                      <a:pt x="1144" y="940"/>
                    </a:lnTo>
                    <a:lnTo>
                      <a:pt x="1144" y="944"/>
                    </a:lnTo>
                    <a:lnTo>
                      <a:pt x="1144" y="948"/>
                    </a:lnTo>
                    <a:lnTo>
                      <a:pt x="1144" y="952"/>
                    </a:lnTo>
                    <a:lnTo>
                      <a:pt x="1144" y="948"/>
                    </a:lnTo>
                    <a:lnTo>
                      <a:pt x="1144" y="944"/>
                    </a:lnTo>
                    <a:lnTo>
                      <a:pt x="1144" y="940"/>
                    </a:lnTo>
                    <a:lnTo>
                      <a:pt x="1144" y="940"/>
                    </a:lnTo>
                    <a:lnTo>
                      <a:pt x="1144" y="940"/>
                    </a:lnTo>
                    <a:close/>
                    <a:moveTo>
                      <a:pt x="132" y="202"/>
                    </a:moveTo>
                    <a:lnTo>
                      <a:pt x="128" y="202"/>
                    </a:lnTo>
                    <a:lnTo>
                      <a:pt x="124" y="202"/>
                    </a:lnTo>
                    <a:lnTo>
                      <a:pt x="120" y="206"/>
                    </a:lnTo>
                    <a:lnTo>
                      <a:pt x="120" y="202"/>
                    </a:lnTo>
                    <a:lnTo>
                      <a:pt x="116" y="202"/>
                    </a:lnTo>
                    <a:lnTo>
                      <a:pt x="112" y="202"/>
                    </a:lnTo>
                    <a:lnTo>
                      <a:pt x="112" y="198"/>
                    </a:lnTo>
                    <a:lnTo>
                      <a:pt x="110" y="194"/>
                    </a:lnTo>
                    <a:lnTo>
                      <a:pt x="106" y="194"/>
                    </a:lnTo>
                    <a:lnTo>
                      <a:pt x="102" y="194"/>
                    </a:lnTo>
                    <a:lnTo>
                      <a:pt x="106" y="194"/>
                    </a:lnTo>
                    <a:lnTo>
                      <a:pt x="110" y="194"/>
                    </a:lnTo>
                    <a:lnTo>
                      <a:pt x="110" y="198"/>
                    </a:lnTo>
                    <a:lnTo>
                      <a:pt x="112" y="198"/>
                    </a:lnTo>
                    <a:lnTo>
                      <a:pt x="110" y="198"/>
                    </a:lnTo>
                    <a:lnTo>
                      <a:pt x="106" y="194"/>
                    </a:lnTo>
                    <a:lnTo>
                      <a:pt x="102" y="194"/>
                    </a:lnTo>
                    <a:lnTo>
                      <a:pt x="98" y="194"/>
                    </a:lnTo>
                    <a:lnTo>
                      <a:pt x="98" y="198"/>
                    </a:lnTo>
                    <a:lnTo>
                      <a:pt x="94" y="198"/>
                    </a:lnTo>
                    <a:lnTo>
                      <a:pt x="90" y="198"/>
                    </a:lnTo>
                    <a:lnTo>
                      <a:pt x="90" y="194"/>
                    </a:lnTo>
                    <a:lnTo>
                      <a:pt x="90" y="192"/>
                    </a:lnTo>
                    <a:lnTo>
                      <a:pt x="90" y="188"/>
                    </a:lnTo>
                    <a:lnTo>
                      <a:pt x="94" y="188"/>
                    </a:lnTo>
                    <a:lnTo>
                      <a:pt x="94" y="192"/>
                    </a:lnTo>
                    <a:lnTo>
                      <a:pt x="98" y="192"/>
                    </a:lnTo>
                    <a:lnTo>
                      <a:pt x="102" y="192"/>
                    </a:lnTo>
                    <a:lnTo>
                      <a:pt x="106" y="192"/>
                    </a:lnTo>
                    <a:lnTo>
                      <a:pt x="110" y="188"/>
                    </a:lnTo>
                    <a:lnTo>
                      <a:pt x="112" y="188"/>
                    </a:lnTo>
                    <a:lnTo>
                      <a:pt x="112" y="192"/>
                    </a:lnTo>
                    <a:lnTo>
                      <a:pt x="116" y="192"/>
                    </a:lnTo>
                    <a:lnTo>
                      <a:pt x="116" y="194"/>
                    </a:lnTo>
                    <a:lnTo>
                      <a:pt x="120" y="194"/>
                    </a:lnTo>
                    <a:lnTo>
                      <a:pt x="124" y="194"/>
                    </a:lnTo>
                    <a:lnTo>
                      <a:pt x="124" y="198"/>
                    </a:lnTo>
                    <a:lnTo>
                      <a:pt x="128" y="198"/>
                    </a:lnTo>
                    <a:lnTo>
                      <a:pt x="132" y="198"/>
                    </a:lnTo>
                    <a:lnTo>
                      <a:pt x="136" y="198"/>
                    </a:lnTo>
                    <a:lnTo>
                      <a:pt x="132" y="202"/>
                    </a:lnTo>
                    <a:lnTo>
                      <a:pt x="132" y="202"/>
                    </a:lnTo>
                    <a:lnTo>
                      <a:pt x="132" y="202"/>
                    </a:lnTo>
                    <a:close/>
                    <a:moveTo>
                      <a:pt x="426" y="254"/>
                    </a:moveTo>
                    <a:lnTo>
                      <a:pt x="430" y="254"/>
                    </a:lnTo>
                    <a:lnTo>
                      <a:pt x="426" y="258"/>
                    </a:lnTo>
                    <a:lnTo>
                      <a:pt x="426" y="254"/>
                    </a:lnTo>
                    <a:lnTo>
                      <a:pt x="426" y="254"/>
                    </a:lnTo>
                    <a:lnTo>
                      <a:pt x="426" y="254"/>
                    </a:lnTo>
                    <a:close/>
                    <a:moveTo>
                      <a:pt x="460" y="262"/>
                    </a:moveTo>
                    <a:lnTo>
                      <a:pt x="456" y="262"/>
                    </a:lnTo>
                    <a:lnTo>
                      <a:pt x="452" y="266"/>
                    </a:lnTo>
                    <a:lnTo>
                      <a:pt x="452" y="262"/>
                    </a:lnTo>
                    <a:lnTo>
                      <a:pt x="456" y="262"/>
                    </a:lnTo>
                    <a:lnTo>
                      <a:pt x="460" y="262"/>
                    </a:lnTo>
                    <a:lnTo>
                      <a:pt x="460" y="262"/>
                    </a:lnTo>
                    <a:lnTo>
                      <a:pt x="460" y="262"/>
                    </a:lnTo>
                    <a:close/>
                    <a:moveTo>
                      <a:pt x="456" y="266"/>
                    </a:moveTo>
                    <a:lnTo>
                      <a:pt x="452" y="266"/>
                    </a:lnTo>
                    <a:lnTo>
                      <a:pt x="448" y="266"/>
                    </a:lnTo>
                    <a:lnTo>
                      <a:pt x="448" y="268"/>
                    </a:lnTo>
                    <a:lnTo>
                      <a:pt x="444" y="268"/>
                    </a:lnTo>
                    <a:lnTo>
                      <a:pt x="448" y="268"/>
                    </a:lnTo>
                    <a:lnTo>
                      <a:pt x="448" y="266"/>
                    </a:lnTo>
                    <a:lnTo>
                      <a:pt x="444" y="266"/>
                    </a:lnTo>
                    <a:lnTo>
                      <a:pt x="448" y="266"/>
                    </a:lnTo>
                    <a:lnTo>
                      <a:pt x="448" y="262"/>
                    </a:lnTo>
                    <a:lnTo>
                      <a:pt x="448" y="266"/>
                    </a:lnTo>
                    <a:lnTo>
                      <a:pt x="452" y="266"/>
                    </a:lnTo>
                    <a:lnTo>
                      <a:pt x="456" y="266"/>
                    </a:lnTo>
                    <a:lnTo>
                      <a:pt x="456" y="266"/>
                    </a:lnTo>
                    <a:lnTo>
                      <a:pt x="456" y="266"/>
                    </a:lnTo>
                    <a:close/>
                    <a:moveTo>
                      <a:pt x="172" y="266"/>
                    </a:moveTo>
                    <a:lnTo>
                      <a:pt x="176" y="266"/>
                    </a:lnTo>
                    <a:lnTo>
                      <a:pt x="176" y="268"/>
                    </a:lnTo>
                    <a:lnTo>
                      <a:pt x="176" y="272"/>
                    </a:lnTo>
                    <a:lnTo>
                      <a:pt x="180" y="276"/>
                    </a:lnTo>
                    <a:lnTo>
                      <a:pt x="176" y="276"/>
                    </a:lnTo>
                    <a:lnTo>
                      <a:pt x="172" y="276"/>
                    </a:lnTo>
                    <a:lnTo>
                      <a:pt x="168" y="276"/>
                    </a:lnTo>
                    <a:lnTo>
                      <a:pt x="168" y="280"/>
                    </a:lnTo>
                    <a:lnTo>
                      <a:pt x="172" y="280"/>
                    </a:lnTo>
                    <a:lnTo>
                      <a:pt x="168" y="280"/>
                    </a:lnTo>
                    <a:lnTo>
                      <a:pt x="166" y="276"/>
                    </a:lnTo>
                    <a:lnTo>
                      <a:pt x="158" y="276"/>
                    </a:lnTo>
                    <a:lnTo>
                      <a:pt x="158" y="272"/>
                    </a:lnTo>
                    <a:lnTo>
                      <a:pt x="154" y="272"/>
                    </a:lnTo>
                    <a:lnTo>
                      <a:pt x="154" y="268"/>
                    </a:lnTo>
                    <a:lnTo>
                      <a:pt x="158" y="268"/>
                    </a:lnTo>
                    <a:lnTo>
                      <a:pt x="162" y="268"/>
                    </a:lnTo>
                    <a:lnTo>
                      <a:pt x="162" y="266"/>
                    </a:lnTo>
                    <a:lnTo>
                      <a:pt x="166" y="266"/>
                    </a:lnTo>
                    <a:lnTo>
                      <a:pt x="168" y="266"/>
                    </a:lnTo>
                    <a:lnTo>
                      <a:pt x="172" y="266"/>
                    </a:lnTo>
                    <a:lnTo>
                      <a:pt x="172" y="266"/>
                    </a:lnTo>
                    <a:lnTo>
                      <a:pt x="172" y="266"/>
                    </a:lnTo>
                    <a:close/>
                    <a:moveTo>
                      <a:pt x="440" y="268"/>
                    </a:moveTo>
                    <a:lnTo>
                      <a:pt x="436" y="268"/>
                    </a:lnTo>
                    <a:lnTo>
                      <a:pt x="436" y="272"/>
                    </a:lnTo>
                    <a:lnTo>
                      <a:pt x="434" y="276"/>
                    </a:lnTo>
                    <a:lnTo>
                      <a:pt x="430" y="280"/>
                    </a:lnTo>
                    <a:lnTo>
                      <a:pt x="430" y="276"/>
                    </a:lnTo>
                    <a:lnTo>
                      <a:pt x="434" y="272"/>
                    </a:lnTo>
                    <a:lnTo>
                      <a:pt x="436" y="272"/>
                    </a:lnTo>
                    <a:lnTo>
                      <a:pt x="436" y="268"/>
                    </a:lnTo>
                    <a:lnTo>
                      <a:pt x="436" y="266"/>
                    </a:lnTo>
                    <a:lnTo>
                      <a:pt x="440" y="266"/>
                    </a:lnTo>
                    <a:lnTo>
                      <a:pt x="440" y="268"/>
                    </a:lnTo>
                    <a:lnTo>
                      <a:pt x="440" y="268"/>
                    </a:lnTo>
                    <a:lnTo>
                      <a:pt x="440" y="268"/>
                    </a:lnTo>
                    <a:close/>
                    <a:moveTo>
                      <a:pt x="430" y="272"/>
                    </a:moveTo>
                    <a:lnTo>
                      <a:pt x="426" y="272"/>
                    </a:lnTo>
                    <a:lnTo>
                      <a:pt x="430" y="268"/>
                    </a:lnTo>
                    <a:lnTo>
                      <a:pt x="430" y="272"/>
                    </a:lnTo>
                    <a:lnTo>
                      <a:pt x="430" y="272"/>
                    </a:lnTo>
                    <a:lnTo>
                      <a:pt x="430" y="272"/>
                    </a:lnTo>
                    <a:close/>
                    <a:moveTo>
                      <a:pt x="430" y="272"/>
                    </a:moveTo>
                    <a:lnTo>
                      <a:pt x="430" y="276"/>
                    </a:lnTo>
                    <a:lnTo>
                      <a:pt x="426" y="276"/>
                    </a:lnTo>
                    <a:lnTo>
                      <a:pt x="426" y="272"/>
                    </a:lnTo>
                    <a:lnTo>
                      <a:pt x="430" y="272"/>
                    </a:lnTo>
                    <a:lnTo>
                      <a:pt x="430" y="272"/>
                    </a:lnTo>
                    <a:lnTo>
                      <a:pt x="430" y="272"/>
                    </a:lnTo>
                    <a:close/>
                    <a:moveTo>
                      <a:pt x="350" y="288"/>
                    </a:moveTo>
                    <a:lnTo>
                      <a:pt x="350" y="292"/>
                    </a:lnTo>
                    <a:lnTo>
                      <a:pt x="348" y="292"/>
                    </a:lnTo>
                    <a:lnTo>
                      <a:pt x="348" y="288"/>
                    </a:lnTo>
                    <a:lnTo>
                      <a:pt x="350" y="288"/>
                    </a:lnTo>
                    <a:lnTo>
                      <a:pt x="350" y="288"/>
                    </a:lnTo>
                    <a:lnTo>
                      <a:pt x="350" y="288"/>
                    </a:lnTo>
                    <a:close/>
                    <a:moveTo>
                      <a:pt x="388" y="288"/>
                    </a:moveTo>
                    <a:lnTo>
                      <a:pt x="388" y="292"/>
                    </a:lnTo>
                    <a:lnTo>
                      <a:pt x="388" y="288"/>
                    </a:lnTo>
                    <a:lnTo>
                      <a:pt x="388" y="288"/>
                    </a:lnTo>
                    <a:lnTo>
                      <a:pt x="388" y="288"/>
                    </a:lnTo>
                    <a:close/>
                    <a:moveTo>
                      <a:pt x="366" y="306"/>
                    </a:moveTo>
                    <a:lnTo>
                      <a:pt x="362" y="310"/>
                    </a:lnTo>
                    <a:lnTo>
                      <a:pt x="362" y="306"/>
                    </a:lnTo>
                    <a:lnTo>
                      <a:pt x="366" y="306"/>
                    </a:lnTo>
                    <a:lnTo>
                      <a:pt x="366" y="306"/>
                    </a:lnTo>
                    <a:lnTo>
                      <a:pt x="366" y="306"/>
                    </a:lnTo>
                    <a:close/>
                    <a:moveTo>
                      <a:pt x="362" y="318"/>
                    </a:moveTo>
                    <a:lnTo>
                      <a:pt x="358" y="322"/>
                    </a:lnTo>
                    <a:lnTo>
                      <a:pt x="358" y="318"/>
                    </a:lnTo>
                    <a:lnTo>
                      <a:pt x="354" y="318"/>
                    </a:lnTo>
                    <a:lnTo>
                      <a:pt x="354" y="314"/>
                    </a:lnTo>
                    <a:lnTo>
                      <a:pt x="358" y="318"/>
                    </a:lnTo>
                    <a:lnTo>
                      <a:pt x="358" y="314"/>
                    </a:lnTo>
                    <a:lnTo>
                      <a:pt x="354" y="314"/>
                    </a:lnTo>
                    <a:lnTo>
                      <a:pt x="358" y="314"/>
                    </a:lnTo>
                    <a:lnTo>
                      <a:pt x="358" y="310"/>
                    </a:lnTo>
                    <a:lnTo>
                      <a:pt x="362" y="310"/>
                    </a:lnTo>
                    <a:lnTo>
                      <a:pt x="366" y="310"/>
                    </a:lnTo>
                    <a:lnTo>
                      <a:pt x="370" y="310"/>
                    </a:lnTo>
                    <a:lnTo>
                      <a:pt x="370" y="314"/>
                    </a:lnTo>
                    <a:lnTo>
                      <a:pt x="370" y="318"/>
                    </a:lnTo>
                    <a:lnTo>
                      <a:pt x="366" y="314"/>
                    </a:lnTo>
                    <a:lnTo>
                      <a:pt x="366" y="318"/>
                    </a:lnTo>
                    <a:lnTo>
                      <a:pt x="362" y="318"/>
                    </a:lnTo>
                    <a:lnTo>
                      <a:pt x="362" y="318"/>
                    </a:lnTo>
                    <a:lnTo>
                      <a:pt x="362" y="318"/>
                    </a:lnTo>
                    <a:close/>
                    <a:moveTo>
                      <a:pt x="626" y="332"/>
                    </a:moveTo>
                    <a:lnTo>
                      <a:pt x="622" y="332"/>
                    </a:lnTo>
                    <a:lnTo>
                      <a:pt x="626" y="332"/>
                    </a:lnTo>
                    <a:lnTo>
                      <a:pt x="626" y="336"/>
                    </a:lnTo>
                    <a:lnTo>
                      <a:pt x="622" y="336"/>
                    </a:lnTo>
                    <a:lnTo>
                      <a:pt x="622" y="332"/>
                    </a:lnTo>
                    <a:lnTo>
                      <a:pt x="622" y="336"/>
                    </a:lnTo>
                    <a:lnTo>
                      <a:pt x="620" y="340"/>
                    </a:lnTo>
                    <a:lnTo>
                      <a:pt x="616" y="340"/>
                    </a:lnTo>
                    <a:lnTo>
                      <a:pt x="616" y="336"/>
                    </a:lnTo>
                    <a:lnTo>
                      <a:pt x="620" y="332"/>
                    </a:lnTo>
                    <a:lnTo>
                      <a:pt x="620" y="336"/>
                    </a:lnTo>
                    <a:lnTo>
                      <a:pt x="620" y="332"/>
                    </a:lnTo>
                    <a:lnTo>
                      <a:pt x="616" y="332"/>
                    </a:lnTo>
                    <a:lnTo>
                      <a:pt x="620" y="332"/>
                    </a:lnTo>
                    <a:lnTo>
                      <a:pt x="620" y="328"/>
                    </a:lnTo>
                    <a:lnTo>
                      <a:pt x="616" y="328"/>
                    </a:lnTo>
                    <a:lnTo>
                      <a:pt x="616" y="324"/>
                    </a:lnTo>
                    <a:lnTo>
                      <a:pt x="616" y="318"/>
                    </a:lnTo>
                    <a:lnTo>
                      <a:pt x="612" y="314"/>
                    </a:lnTo>
                    <a:lnTo>
                      <a:pt x="612" y="310"/>
                    </a:lnTo>
                    <a:lnTo>
                      <a:pt x="612" y="314"/>
                    </a:lnTo>
                    <a:lnTo>
                      <a:pt x="616" y="314"/>
                    </a:lnTo>
                    <a:lnTo>
                      <a:pt x="616" y="318"/>
                    </a:lnTo>
                    <a:lnTo>
                      <a:pt x="616" y="314"/>
                    </a:lnTo>
                    <a:lnTo>
                      <a:pt x="620" y="314"/>
                    </a:lnTo>
                    <a:lnTo>
                      <a:pt x="620" y="318"/>
                    </a:lnTo>
                    <a:lnTo>
                      <a:pt x="622" y="318"/>
                    </a:lnTo>
                    <a:lnTo>
                      <a:pt x="622" y="322"/>
                    </a:lnTo>
                    <a:lnTo>
                      <a:pt x="626" y="324"/>
                    </a:lnTo>
                    <a:lnTo>
                      <a:pt x="626" y="328"/>
                    </a:lnTo>
                    <a:lnTo>
                      <a:pt x="626" y="324"/>
                    </a:lnTo>
                    <a:lnTo>
                      <a:pt x="622" y="324"/>
                    </a:lnTo>
                    <a:lnTo>
                      <a:pt x="622" y="322"/>
                    </a:lnTo>
                    <a:lnTo>
                      <a:pt x="622" y="318"/>
                    </a:lnTo>
                    <a:lnTo>
                      <a:pt x="620" y="318"/>
                    </a:lnTo>
                    <a:lnTo>
                      <a:pt x="620" y="322"/>
                    </a:lnTo>
                    <a:lnTo>
                      <a:pt x="622" y="322"/>
                    </a:lnTo>
                    <a:lnTo>
                      <a:pt x="622" y="324"/>
                    </a:lnTo>
                    <a:lnTo>
                      <a:pt x="622" y="328"/>
                    </a:lnTo>
                    <a:lnTo>
                      <a:pt x="626" y="328"/>
                    </a:lnTo>
                    <a:lnTo>
                      <a:pt x="626" y="332"/>
                    </a:lnTo>
                    <a:lnTo>
                      <a:pt x="626" y="332"/>
                    </a:lnTo>
                    <a:lnTo>
                      <a:pt x="626" y="332"/>
                    </a:lnTo>
                    <a:close/>
                    <a:moveTo>
                      <a:pt x="594" y="324"/>
                    </a:moveTo>
                    <a:lnTo>
                      <a:pt x="590" y="324"/>
                    </a:lnTo>
                    <a:lnTo>
                      <a:pt x="594" y="322"/>
                    </a:lnTo>
                    <a:lnTo>
                      <a:pt x="598" y="322"/>
                    </a:lnTo>
                    <a:lnTo>
                      <a:pt x="594" y="322"/>
                    </a:lnTo>
                    <a:lnTo>
                      <a:pt x="590" y="318"/>
                    </a:lnTo>
                    <a:lnTo>
                      <a:pt x="594" y="314"/>
                    </a:lnTo>
                    <a:lnTo>
                      <a:pt x="594" y="318"/>
                    </a:lnTo>
                    <a:lnTo>
                      <a:pt x="594" y="314"/>
                    </a:lnTo>
                    <a:lnTo>
                      <a:pt x="598" y="314"/>
                    </a:lnTo>
                    <a:lnTo>
                      <a:pt x="602" y="314"/>
                    </a:lnTo>
                    <a:lnTo>
                      <a:pt x="606" y="314"/>
                    </a:lnTo>
                    <a:lnTo>
                      <a:pt x="606" y="318"/>
                    </a:lnTo>
                    <a:lnTo>
                      <a:pt x="602" y="318"/>
                    </a:lnTo>
                    <a:lnTo>
                      <a:pt x="602" y="322"/>
                    </a:lnTo>
                    <a:lnTo>
                      <a:pt x="606" y="322"/>
                    </a:lnTo>
                    <a:lnTo>
                      <a:pt x="606" y="318"/>
                    </a:lnTo>
                    <a:lnTo>
                      <a:pt x="608" y="318"/>
                    </a:lnTo>
                    <a:lnTo>
                      <a:pt x="612" y="318"/>
                    </a:lnTo>
                    <a:lnTo>
                      <a:pt x="612" y="322"/>
                    </a:lnTo>
                    <a:lnTo>
                      <a:pt x="608" y="322"/>
                    </a:lnTo>
                    <a:lnTo>
                      <a:pt x="612" y="322"/>
                    </a:lnTo>
                    <a:lnTo>
                      <a:pt x="612" y="324"/>
                    </a:lnTo>
                    <a:lnTo>
                      <a:pt x="608" y="324"/>
                    </a:lnTo>
                    <a:lnTo>
                      <a:pt x="606" y="324"/>
                    </a:lnTo>
                    <a:lnTo>
                      <a:pt x="606" y="322"/>
                    </a:lnTo>
                    <a:lnTo>
                      <a:pt x="602" y="322"/>
                    </a:lnTo>
                    <a:lnTo>
                      <a:pt x="598" y="322"/>
                    </a:lnTo>
                    <a:lnTo>
                      <a:pt x="602" y="322"/>
                    </a:lnTo>
                    <a:lnTo>
                      <a:pt x="606" y="322"/>
                    </a:lnTo>
                    <a:lnTo>
                      <a:pt x="606" y="324"/>
                    </a:lnTo>
                    <a:lnTo>
                      <a:pt x="608" y="324"/>
                    </a:lnTo>
                    <a:lnTo>
                      <a:pt x="612" y="324"/>
                    </a:lnTo>
                    <a:lnTo>
                      <a:pt x="612" y="328"/>
                    </a:lnTo>
                    <a:lnTo>
                      <a:pt x="612" y="332"/>
                    </a:lnTo>
                    <a:lnTo>
                      <a:pt x="608" y="332"/>
                    </a:lnTo>
                    <a:lnTo>
                      <a:pt x="608" y="328"/>
                    </a:lnTo>
                    <a:lnTo>
                      <a:pt x="606" y="328"/>
                    </a:lnTo>
                    <a:lnTo>
                      <a:pt x="606" y="324"/>
                    </a:lnTo>
                    <a:lnTo>
                      <a:pt x="602" y="324"/>
                    </a:lnTo>
                    <a:lnTo>
                      <a:pt x="602" y="328"/>
                    </a:lnTo>
                    <a:lnTo>
                      <a:pt x="606" y="328"/>
                    </a:lnTo>
                    <a:lnTo>
                      <a:pt x="606" y="332"/>
                    </a:lnTo>
                    <a:lnTo>
                      <a:pt x="602" y="332"/>
                    </a:lnTo>
                    <a:lnTo>
                      <a:pt x="598" y="332"/>
                    </a:lnTo>
                    <a:lnTo>
                      <a:pt x="598" y="328"/>
                    </a:lnTo>
                    <a:lnTo>
                      <a:pt x="598" y="332"/>
                    </a:lnTo>
                    <a:lnTo>
                      <a:pt x="602" y="332"/>
                    </a:lnTo>
                    <a:lnTo>
                      <a:pt x="598" y="328"/>
                    </a:lnTo>
                    <a:lnTo>
                      <a:pt x="594" y="324"/>
                    </a:lnTo>
                    <a:lnTo>
                      <a:pt x="594" y="324"/>
                    </a:lnTo>
                    <a:lnTo>
                      <a:pt x="594" y="324"/>
                    </a:lnTo>
                    <a:close/>
                    <a:moveTo>
                      <a:pt x="350" y="318"/>
                    </a:moveTo>
                    <a:lnTo>
                      <a:pt x="354" y="318"/>
                    </a:lnTo>
                    <a:lnTo>
                      <a:pt x="358" y="318"/>
                    </a:lnTo>
                    <a:lnTo>
                      <a:pt x="358" y="322"/>
                    </a:lnTo>
                    <a:lnTo>
                      <a:pt x="354" y="322"/>
                    </a:lnTo>
                    <a:lnTo>
                      <a:pt x="354" y="318"/>
                    </a:lnTo>
                    <a:lnTo>
                      <a:pt x="350" y="318"/>
                    </a:lnTo>
                    <a:lnTo>
                      <a:pt x="350" y="318"/>
                    </a:lnTo>
                    <a:lnTo>
                      <a:pt x="350" y="318"/>
                    </a:lnTo>
                    <a:close/>
                    <a:moveTo>
                      <a:pt x="590" y="318"/>
                    </a:moveTo>
                    <a:lnTo>
                      <a:pt x="594" y="318"/>
                    </a:lnTo>
                    <a:lnTo>
                      <a:pt x="594" y="322"/>
                    </a:lnTo>
                    <a:lnTo>
                      <a:pt x="590" y="322"/>
                    </a:lnTo>
                    <a:lnTo>
                      <a:pt x="590" y="318"/>
                    </a:lnTo>
                    <a:lnTo>
                      <a:pt x="590" y="318"/>
                    </a:lnTo>
                    <a:lnTo>
                      <a:pt x="590" y="318"/>
                    </a:lnTo>
                    <a:close/>
                    <a:moveTo>
                      <a:pt x="348" y="328"/>
                    </a:moveTo>
                    <a:lnTo>
                      <a:pt x="348" y="324"/>
                    </a:lnTo>
                    <a:lnTo>
                      <a:pt x="344" y="324"/>
                    </a:lnTo>
                    <a:lnTo>
                      <a:pt x="348" y="322"/>
                    </a:lnTo>
                    <a:lnTo>
                      <a:pt x="348" y="324"/>
                    </a:lnTo>
                    <a:lnTo>
                      <a:pt x="348" y="328"/>
                    </a:lnTo>
                    <a:lnTo>
                      <a:pt x="350" y="324"/>
                    </a:lnTo>
                    <a:lnTo>
                      <a:pt x="350" y="322"/>
                    </a:lnTo>
                    <a:lnTo>
                      <a:pt x="354" y="324"/>
                    </a:lnTo>
                    <a:lnTo>
                      <a:pt x="354" y="322"/>
                    </a:lnTo>
                    <a:lnTo>
                      <a:pt x="354" y="324"/>
                    </a:lnTo>
                    <a:lnTo>
                      <a:pt x="354" y="322"/>
                    </a:lnTo>
                    <a:lnTo>
                      <a:pt x="350" y="322"/>
                    </a:lnTo>
                    <a:lnTo>
                      <a:pt x="354" y="322"/>
                    </a:lnTo>
                    <a:lnTo>
                      <a:pt x="358" y="322"/>
                    </a:lnTo>
                    <a:lnTo>
                      <a:pt x="358" y="324"/>
                    </a:lnTo>
                    <a:lnTo>
                      <a:pt x="358" y="322"/>
                    </a:lnTo>
                    <a:lnTo>
                      <a:pt x="362" y="322"/>
                    </a:lnTo>
                    <a:lnTo>
                      <a:pt x="366" y="322"/>
                    </a:lnTo>
                    <a:lnTo>
                      <a:pt x="366" y="324"/>
                    </a:lnTo>
                    <a:lnTo>
                      <a:pt x="362" y="324"/>
                    </a:lnTo>
                    <a:lnTo>
                      <a:pt x="366" y="328"/>
                    </a:lnTo>
                    <a:lnTo>
                      <a:pt x="370" y="328"/>
                    </a:lnTo>
                    <a:lnTo>
                      <a:pt x="366" y="328"/>
                    </a:lnTo>
                    <a:lnTo>
                      <a:pt x="366" y="332"/>
                    </a:lnTo>
                    <a:lnTo>
                      <a:pt x="362" y="332"/>
                    </a:lnTo>
                    <a:lnTo>
                      <a:pt x="358" y="328"/>
                    </a:lnTo>
                    <a:lnTo>
                      <a:pt x="354" y="332"/>
                    </a:lnTo>
                    <a:lnTo>
                      <a:pt x="358" y="332"/>
                    </a:lnTo>
                    <a:lnTo>
                      <a:pt x="362" y="332"/>
                    </a:lnTo>
                    <a:lnTo>
                      <a:pt x="362" y="336"/>
                    </a:lnTo>
                    <a:lnTo>
                      <a:pt x="358" y="336"/>
                    </a:lnTo>
                    <a:lnTo>
                      <a:pt x="354" y="332"/>
                    </a:lnTo>
                    <a:lnTo>
                      <a:pt x="354" y="336"/>
                    </a:lnTo>
                    <a:lnTo>
                      <a:pt x="358" y="336"/>
                    </a:lnTo>
                    <a:lnTo>
                      <a:pt x="354" y="336"/>
                    </a:lnTo>
                    <a:lnTo>
                      <a:pt x="350" y="336"/>
                    </a:lnTo>
                    <a:lnTo>
                      <a:pt x="350" y="340"/>
                    </a:lnTo>
                    <a:lnTo>
                      <a:pt x="348" y="340"/>
                    </a:lnTo>
                    <a:lnTo>
                      <a:pt x="348" y="344"/>
                    </a:lnTo>
                    <a:lnTo>
                      <a:pt x="344" y="344"/>
                    </a:lnTo>
                    <a:lnTo>
                      <a:pt x="344" y="348"/>
                    </a:lnTo>
                    <a:lnTo>
                      <a:pt x="340" y="348"/>
                    </a:lnTo>
                    <a:lnTo>
                      <a:pt x="340" y="344"/>
                    </a:lnTo>
                    <a:lnTo>
                      <a:pt x="344" y="344"/>
                    </a:lnTo>
                    <a:lnTo>
                      <a:pt x="344" y="340"/>
                    </a:lnTo>
                    <a:lnTo>
                      <a:pt x="344" y="344"/>
                    </a:lnTo>
                    <a:lnTo>
                      <a:pt x="344" y="340"/>
                    </a:lnTo>
                    <a:lnTo>
                      <a:pt x="348" y="340"/>
                    </a:lnTo>
                    <a:lnTo>
                      <a:pt x="344" y="340"/>
                    </a:lnTo>
                    <a:lnTo>
                      <a:pt x="340" y="340"/>
                    </a:lnTo>
                    <a:lnTo>
                      <a:pt x="340" y="344"/>
                    </a:lnTo>
                    <a:lnTo>
                      <a:pt x="340" y="340"/>
                    </a:lnTo>
                    <a:lnTo>
                      <a:pt x="344" y="340"/>
                    </a:lnTo>
                    <a:lnTo>
                      <a:pt x="340" y="340"/>
                    </a:lnTo>
                    <a:lnTo>
                      <a:pt x="336" y="340"/>
                    </a:lnTo>
                    <a:lnTo>
                      <a:pt x="340" y="340"/>
                    </a:lnTo>
                    <a:lnTo>
                      <a:pt x="340" y="344"/>
                    </a:lnTo>
                    <a:lnTo>
                      <a:pt x="336" y="344"/>
                    </a:lnTo>
                    <a:lnTo>
                      <a:pt x="336" y="340"/>
                    </a:lnTo>
                    <a:lnTo>
                      <a:pt x="336" y="336"/>
                    </a:lnTo>
                    <a:lnTo>
                      <a:pt x="332" y="336"/>
                    </a:lnTo>
                    <a:lnTo>
                      <a:pt x="332" y="332"/>
                    </a:lnTo>
                    <a:lnTo>
                      <a:pt x="332" y="328"/>
                    </a:lnTo>
                    <a:lnTo>
                      <a:pt x="336" y="328"/>
                    </a:lnTo>
                    <a:lnTo>
                      <a:pt x="340" y="328"/>
                    </a:lnTo>
                    <a:lnTo>
                      <a:pt x="344" y="328"/>
                    </a:lnTo>
                    <a:lnTo>
                      <a:pt x="344" y="332"/>
                    </a:lnTo>
                    <a:lnTo>
                      <a:pt x="344" y="336"/>
                    </a:lnTo>
                    <a:lnTo>
                      <a:pt x="348" y="336"/>
                    </a:lnTo>
                    <a:lnTo>
                      <a:pt x="344" y="332"/>
                    </a:lnTo>
                    <a:lnTo>
                      <a:pt x="344" y="328"/>
                    </a:lnTo>
                    <a:lnTo>
                      <a:pt x="348" y="328"/>
                    </a:lnTo>
                    <a:lnTo>
                      <a:pt x="348" y="328"/>
                    </a:lnTo>
                    <a:lnTo>
                      <a:pt x="348" y="328"/>
                    </a:lnTo>
                    <a:close/>
                    <a:moveTo>
                      <a:pt x="350" y="322"/>
                    </a:moveTo>
                    <a:lnTo>
                      <a:pt x="354" y="322"/>
                    </a:lnTo>
                    <a:lnTo>
                      <a:pt x="354" y="324"/>
                    </a:lnTo>
                    <a:lnTo>
                      <a:pt x="350" y="324"/>
                    </a:lnTo>
                    <a:lnTo>
                      <a:pt x="350" y="322"/>
                    </a:lnTo>
                    <a:lnTo>
                      <a:pt x="348" y="322"/>
                    </a:lnTo>
                    <a:lnTo>
                      <a:pt x="350" y="322"/>
                    </a:lnTo>
                    <a:lnTo>
                      <a:pt x="350" y="322"/>
                    </a:lnTo>
                    <a:lnTo>
                      <a:pt x="350" y="322"/>
                    </a:lnTo>
                    <a:close/>
                    <a:moveTo>
                      <a:pt x="616" y="350"/>
                    </a:moveTo>
                    <a:lnTo>
                      <a:pt x="616" y="354"/>
                    </a:lnTo>
                    <a:lnTo>
                      <a:pt x="616" y="358"/>
                    </a:lnTo>
                    <a:lnTo>
                      <a:pt x="612" y="354"/>
                    </a:lnTo>
                    <a:lnTo>
                      <a:pt x="612" y="350"/>
                    </a:lnTo>
                    <a:lnTo>
                      <a:pt x="612" y="348"/>
                    </a:lnTo>
                    <a:lnTo>
                      <a:pt x="608" y="350"/>
                    </a:lnTo>
                    <a:lnTo>
                      <a:pt x="608" y="348"/>
                    </a:lnTo>
                    <a:lnTo>
                      <a:pt x="606" y="344"/>
                    </a:lnTo>
                    <a:lnTo>
                      <a:pt x="606" y="340"/>
                    </a:lnTo>
                    <a:lnTo>
                      <a:pt x="606" y="336"/>
                    </a:lnTo>
                    <a:lnTo>
                      <a:pt x="602" y="336"/>
                    </a:lnTo>
                    <a:lnTo>
                      <a:pt x="602" y="332"/>
                    </a:lnTo>
                    <a:lnTo>
                      <a:pt x="606" y="332"/>
                    </a:lnTo>
                    <a:lnTo>
                      <a:pt x="606" y="328"/>
                    </a:lnTo>
                    <a:lnTo>
                      <a:pt x="608" y="332"/>
                    </a:lnTo>
                    <a:lnTo>
                      <a:pt x="612" y="332"/>
                    </a:lnTo>
                    <a:lnTo>
                      <a:pt x="612" y="336"/>
                    </a:lnTo>
                    <a:lnTo>
                      <a:pt x="616" y="340"/>
                    </a:lnTo>
                    <a:lnTo>
                      <a:pt x="616" y="344"/>
                    </a:lnTo>
                    <a:lnTo>
                      <a:pt x="616" y="348"/>
                    </a:lnTo>
                    <a:lnTo>
                      <a:pt x="616" y="350"/>
                    </a:lnTo>
                    <a:lnTo>
                      <a:pt x="616" y="350"/>
                    </a:lnTo>
                    <a:lnTo>
                      <a:pt x="616" y="350"/>
                    </a:lnTo>
                    <a:close/>
                    <a:moveTo>
                      <a:pt x="612" y="332"/>
                    </a:moveTo>
                    <a:lnTo>
                      <a:pt x="616" y="332"/>
                    </a:lnTo>
                    <a:lnTo>
                      <a:pt x="612" y="336"/>
                    </a:lnTo>
                    <a:lnTo>
                      <a:pt x="612" y="332"/>
                    </a:lnTo>
                    <a:lnTo>
                      <a:pt x="612" y="332"/>
                    </a:lnTo>
                    <a:lnTo>
                      <a:pt x="612" y="332"/>
                    </a:lnTo>
                    <a:close/>
                    <a:moveTo>
                      <a:pt x="602" y="336"/>
                    </a:moveTo>
                    <a:lnTo>
                      <a:pt x="606" y="336"/>
                    </a:lnTo>
                    <a:lnTo>
                      <a:pt x="606" y="340"/>
                    </a:lnTo>
                    <a:lnTo>
                      <a:pt x="602" y="340"/>
                    </a:lnTo>
                    <a:lnTo>
                      <a:pt x="602" y="344"/>
                    </a:lnTo>
                    <a:lnTo>
                      <a:pt x="602" y="340"/>
                    </a:lnTo>
                    <a:lnTo>
                      <a:pt x="602" y="336"/>
                    </a:lnTo>
                    <a:lnTo>
                      <a:pt x="598" y="336"/>
                    </a:lnTo>
                    <a:lnTo>
                      <a:pt x="602" y="336"/>
                    </a:lnTo>
                    <a:lnTo>
                      <a:pt x="602" y="336"/>
                    </a:lnTo>
                    <a:lnTo>
                      <a:pt x="602" y="336"/>
                    </a:lnTo>
                    <a:close/>
                    <a:moveTo>
                      <a:pt x="358" y="340"/>
                    </a:moveTo>
                    <a:lnTo>
                      <a:pt x="354" y="340"/>
                    </a:lnTo>
                    <a:lnTo>
                      <a:pt x="350" y="340"/>
                    </a:lnTo>
                    <a:lnTo>
                      <a:pt x="350" y="344"/>
                    </a:lnTo>
                    <a:lnTo>
                      <a:pt x="350" y="340"/>
                    </a:lnTo>
                    <a:lnTo>
                      <a:pt x="350" y="336"/>
                    </a:lnTo>
                    <a:lnTo>
                      <a:pt x="354" y="336"/>
                    </a:lnTo>
                    <a:lnTo>
                      <a:pt x="358" y="336"/>
                    </a:lnTo>
                    <a:lnTo>
                      <a:pt x="358" y="340"/>
                    </a:lnTo>
                    <a:lnTo>
                      <a:pt x="358" y="340"/>
                    </a:lnTo>
                    <a:lnTo>
                      <a:pt x="358" y="340"/>
                    </a:lnTo>
                    <a:close/>
                    <a:moveTo>
                      <a:pt x="638" y="344"/>
                    </a:moveTo>
                    <a:lnTo>
                      <a:pt x="642" y="344"/>
                    </a:lnTo>
                    <a:lnTo>
                      <a:pt x="638" y="348"/>
                    </a:lnTo>
                    <a:lnTo>
                      <a:pt x="642" y="350"/>
                    </a:lnTo>
                    <a:lnTo>
                      <a:pt x="638" y="350"/>
                    </a:lnTo>
                    <a:lnTo>
                      <a:pt x="638" y="348"/>
                    </a:lnTo>
                    <a:lnTo>
                      <a:pt x="634" y="348"/>
                    </a:lnTo>
                    <a:lnTo>
                      <a:pt x="634" y="344"/>
                    </a:lnTo>
                    <a:lnTo>
                      <a:pt x="634" y="348"/>
                    </a:lnTo>
                    <a:lnTo>
                      <a:pt x="638" y="350"/>
                    </a:lnTo>
                    <a:lnTo>
                      <a:pt x="638" y="354"/>
                    </a:lnTo>
                    <a:lnTo>
                      <a:pt x="634" y="354"/>
                    </a:lnTo>
                    <a:lnTo>
                      <a:pt x="630" y="354"/>
                    </a:lnTo>
                    <a:lnTo>
                      <a:pt x="630" y="350"/>
                    </a:lnTo>
                    <a:lnTo>
                      <a:pt x="630" y="348"/>
                    </a:lnTo>
                    <a:lnTo>
                      <a:pt x="626" y="348"/>
                    </a:lnTo>
                    <a:lnTo>
                      <a:pt x="626" y="344"/>
                    </a:lnTo>
                    <a:lnTo>
                      <a:pt x="622" y="340"/>
                    </a:lnTo>
                    <a:lnTo>
                      <a:pt x="626" y="340"/>
                    </a:lnTo>
                    <a:lnTo>
                      <a:pt x="630" y="340"/>
                    </a:lnTo>
                    <a:lnTo>
                      <a:pt x="634" y="340"/>
                    </a:lnTo>
                    <a:lnTo>
                      <a:pt x="634" y="344"/>
                    </a:lnTo>
                    <a:lnTo>
                      <a:pt x="638" y="340"/>
                    </a:lnTo>
                    <a:lnTo>
                      <a:pt x="638" y="344"/>
                    </a:lnTo>
                    <a:lnTo>
                      <a:pt x="638" y="344"/>
                    </a:lnTo>
                    <a:lnTo>
                      <a:pt x="638" y="344"/>
                    </a:lnTo>
                    <a:close/>
                    <a:moveTo>
                      <a:pt x="626" y="358"/>
                    </a:moveTo>
                    <a:lnTo>
                      <a:pt x="626" y="354"/>
                    </a:lnTo>
                    <a:lnTo>
                      <a:pt x="626" y="358"/>
                    </a:lnTo>
                    <a:lnTo>
                      <a:pt x="626" y="362"/>
                    </a:lnTo>
                    <a:lnTo>
                      <a:pt x="622" y="362"/>
                    </a:lnTo>
                    <a:lnTo>
                      <a:pt x="622" y="358"/>
                    </a:lnTo>
                    <a:lnTo>
                      <a:pt x="622" y="362"/>
                    </a:lnTo>
                    <a:lnTo>
                      <a:pt x="620" y="358"/>
                    </a:lnTo>
                    <a:lnTo>
                      <a:pt x="622" y="358"/>
                    </a:lnTo>
                    <a:lnTo>
                      <a:pt x="620" y="354"/>
                    </a:lnTo>
                    <a:lnTo>
                      <a:pt x="622" y="354"/>
                    </a:lnTo>
                    <a:lnTo>
                      <a:pt x="622" y="350"/>
                    </a:lnTo>
                    <a:lnTo>
                      <a:pt x="620" y="350"/>
                    </a:lnTo>
                    <a:lnTo>
                      <a:pt x="620" y="348"/>
                    </a:lnTo>
                    <a:lnTo>
                      <a:pt x="620" y="344"/>
                    </a:lnTo>
                    <a:lnTo>
                      <a:pt x="622" y="344"/>
                    </a:lnTo>
                    <a:lnTo>
                      <a:pt x="620" y="344"/>
                    </a:lnTo>
                    <a:lnTo>
                      <a:pt x="622" y="344"/>
                    </a:lnTo>
                    <a:lnTo>
                      <a:pt x="626" y="344"/>
                    </a:lnTo>
                    <a:lnTo>
                      <a:pt x="626" y="348"/>
                    </a:lnTo>
                    <a:lnTo>
                      <a:pt x="626" y="350"/>
                    </a:lnTo>
                    <a:lnTo>
                      <a:pt x="622" y="350"/>
                    </a:lnTo>
                    <a:lnTo>
                      <a:pt x="626" y="350"/>
                    </a:lnTo>
                    <a:lnTo>
                      <a:pt x="626" y="348"/>
                    </a:lnTo>
                    <a:lnTo>
                      <a:pt x="630" y="348"/>
                    </a:lnTo>
                    <a:lnTo>
                      <a:pt x="630" y="350"/>
                    </a:lnTo>
                    <a:lnTo>
                      <a:pt x="626" y="350"/>
                    </a:lnTo>
                    <a:lnTo>
                      <a:pt x="626" y="354"/>
                    </a:lnTo>
                    <a:lnTo>
                      <a:pt x="626" y="358"/>
                    </a:lnTo>
                    <a:lnTo>
                      <a:pt x="626" y="358"/>
                    </a:lnTo>
                    <a:lnTo>
                      <a:pt x="626" y="358"/>
                    </a:lnTo>
                    <a:close/>
                    <a:moveTo>
                      <a:pt x="642" y="348"/>
                    </a:moveTo>
                    <a:lnTo>
                      <a:pt x="646" y="348"/>
                    </a:lnTo>
                    <a:lnTo>
                      <a:pt x="646" y="350"/>
                    </a:lnTo>
                    <a:lnTo>
                      <a:pt x="642" y="350"/>
                    </a:lnTo>
                    <a:lnTo>
                      <a:pt x="638" y="350"/>
                    </a:lnTo>
                    <a:lnTo>
                      <a:pt x="642" y="350"/>
                    </a:lnTo>
                    <a:lnTo>
                      <a:pt x="642" y="348"/>
                    </a:lnTo>
                    <a:lnTo>
                      <a:pt x="642" y="348"/>
                    </a:lnTo>
                    <a:lnTo>
                      <a:pt x="642" y="348"/>
                    </a:lnTo>
                    <a:close/>
                    <a:moveTo>
                      <a:pt x="336" y="350"/>
                    </a:moveTo>
                    <a:lnTo>
                      <a:pt x="332" y="354"/>
                    </a:lnTo>
                    <a:lnTo>
                      <a:pt x="332" y="350"/>
                    </a:lnTo>
                    <a:lnTo>
                      <a:pt x="336" y="350"/>
                    </a:lnTo>
                    <a:lnTo>
                      <a:pt x="336" y="350"/>
                    </a:lnTo>
                    <a:lnTo>
                      <a:pt x="336" y="350"/>
                    </a:lnTo>
                    <a:close/>
                    <a:moveTo>
                      <a:pt x="294" y="350"/>
                    </a:moveTo>
                    <a:lnTo>
                      <a:pt x="298" y="350"/>
                    </a:lnTo>
                    <a:lnTo>
                      <a:pt x="294" y="350"/>
                    </a:lnTo>
                    <a:lnTo>
                      <a:pt x="294" y="350"/>
                    </a:lnTo>
                    <a:lnTo>
                      <a:pt x="294" y="350"/>
                    </a:lnTo>
                    <a:close/>
                    <a:moveTo>
                      <a:pt x="652" y="362"/>
                    </a:moveTo>
                    <a:lnTo>
                      <a:pt x="652" y="358"/>
                    </a:lnTo>
                    <a:lnTo>
                      <a:pt x="648" y="358"/>
                    </a:lnTo>
                    <a:lnTo>
                      <a:pt x="648" y="354"/>
                    </a:lnTo>
                    <a:lnTo>
                      <a:pt x="652" y="354"/>
                    </a:lnTo>
                    <a:lnTo>
                      <a:pt x="652" y="358"/>
                    </a:lnTo>
                    <a:lnTo>
                      <a:pt x="652" y="362"/>
                    </a:lnTo>
                    <a:lnTo>
                      <a:pt x="652" y="362"/>
                    </a:lnTo>
                    <a:lnTo>
                      <a:pt x="652" y="362"/>
                    </a:lnTo>
                    <a:close/>
                    <a:moveTo>
                      <a:pt x="642" y="358"/>
                    </a:moveTo>
                    <a:lnTo>
                      <a:pt x="638" y="354"/>
                    </a:lnTo>
                    <a:lnTo>
                      <a:pt x="642" y="354"/>
                    </a:lnTo>
                    <a:lnTo>
                      <a:pt x="646" y="354"/>
                    </a:lnTo>
                    <a:lnTo>
                      <a:pt x="646" y="358"/>
                    </a:lnTo>
                    <a:lnTo>
                      <a:pt x="642" y="358"/>
                    </a:lnTo>
                    <a:lnTo>
                      <a:pt x="642" y="358"/>
                    </a:lnTo>
                    <a:lnTo>
                      <a:pt x="642" y="358"/>
                    </a:lnTo>
                    <a:close/>
                    <a:moveTo>
                      <a:pt x="648" y="366"/>
                    </a:moveTo>
                    <a:lnTo>
                      <a:pt x="646" y="366"/>
                    </a:lnTo>
                    <a:lnTo>
                      <a:pt x="648" y="362"/>
                    </a:lnTo>
                    <a:lnTo>
                      <a:pt x="646" y="362"/>
                    </a:lnTo>
                    <a:lnTo>
                      <a:pt x="642" y="362"/>
                    </a:lnTo>
                    <a:lnTo>
                      <a:pt x="642" y="358"/>
                    </a:lnTo>
                    <a:lnTo>
                      <a:pt x="646" y="358"/>
                    </a:lnTo>
                    <a:lnTo>
                      <a:pt x="646" y="354"/>
                    </a:lnTo>
                    <a:lnTo>
                      <a:pt x="648" y="354"/>
                    </a:lnTo>
                    <a:lnTo>
                      <a:pt x="648" y="358"/>
                    </a:lnTo>
                    <a:lnTo>
                      <a:pt x="652" y="362"/>
                    </a:lnTo>
                    <a:lnTo>
                      <a:pt x="652" y="366"/>
                    </a:lnTo>
                    <a:lnTo>
                      <a:pt x="648" y="366"/>
                    </a:lnTo>
                    <a:lnTo>
                      <a:pt x="648" y="366"/>
                    </a:lnTo>
                    <a:lnTo>
                      <a:pt x="648" y="366"/>
                    </a:lnTo>
                    <a:close/>
                    <a:moveTo>
                      <a:pt x="648" y="378"/>
                    </a:moveTo>
                    <a:lnTo>
                      <a:pt x="648" y="374"/>
                    </a:lnTo>
                    <a:lnTo>
                      <a:pt x="646" y="374"/>
                    </a:lnTo>
                    <a:lnTo>
                      <a:pt x="648" y="378"/>
                    </a:lnTo>
                    <a:lnTo>
                      <a:pt x="652" y="380"/>
                    </a:lnTo>
                    <a:lnTo>
                      <a:pt x="648" y="380"/>
                    </a:lnTo>
                    <a:lnTo>
                      <a:pt x="652" y="380"/>
                    </a:lnTo>
                    <a:lnTo>
                      <a:pt x="652" y="384"/>
                    </a:lnTo>
                    <a:lnTo>
                      <a:pt x="648" y="384"/>
                    </a:lnTo>
                    <a:lnTo>
                      <a:pt x="652" y="384"/>
                    </a:lnTo>
                    <a:lnTo>
                      <a:pt x="652" y="388"/>
                    </a:lnTo>
                    <a:lnTo>
                      <a:pt x="652" y="392"/>
                    </a:lnTo>
                    <a:lnTo>
                      <a:pt x="648" y="392"/>
                    </a:lnTo>
                    <a:lnTo>
                      <a:pt x="648" y="388"/>
                    </a:lnTo>
                    <a:lnTo>
                      <a:pt x="646" y="384"/>
                    </a:lnTo>
                    <a:lnTo>
                      <a:pt x="646" y="388"/>
                    </a:lnTo>
                    <a:lnTo>
                      <a:pt x="646" y="384"/>
                    </a:lnTo>
                    <a:lnTo>
                      <a:pt x="646" y="380"/>
                    </a:lnTo>
                    <a:lnTo>
                      <a:pt x="642" y="380"/>
                    </a:lnTo>
                    <a:lnTo>
                      <a:pt x="638" y="380"/>
                    </a:lnTo>
                    <a:lnTo>
                      <a:pt x="642" y="380"/>
                    </a:lnTo>
                    <a:lnTo>
                      <a:pt x="638" y="380"/>
                    </a:lnTo>
                    <a:lnTo>
                      <a:pt x="634" y="380"/>
                    </a:lnTo>
                    <a:lnTo>
                      <a:pt x="634" y="378"/>
                    </a:lnTo>
                    <a:lnTo>
                      <a:pt x="638" y="378"/>
                    </a:lnTo>
                    <a:lnTo>
                      <a:pt x="642" y="378"/>
                    </a:lnTo>
                    <a:lnTo>
                      <a:pt x="638" y="378"/>
                    </a:lnTo>
                    <a:lnTo>
                      <a:pt x="638" y="374"/>
                    </a:lnTo>
                    <a:lnTo>
                      <a:pt x="642" y="374"/>
                    </a:lnTo>
                    <a:lnTo>
                      <a:pt x="638" y="374"/>
                    </a:lnTo>
                    <a:lnTo>
                      <a:pt x="634" y="374"/>
                    </a:lnTo>
                    <a:lnTo>
                      <a:pt x="634" y="370"/>
                    </a:lnTo>
                    <a:lnTo>
                      <a:pt x="638" y="366"/>
                    </a:lnTo>
                    <a:lnTo>
                      <a:pt x="634" y="366"/>
                    </a:lnTo>
                    <a:lnTo>
                      <a:pt x="634" y="358"/>
                    </a:lnTo>
                    <a:lnTo>
                      <a:pt x="630" y="358"/>
                    </a:lnTo>
                    <a:lnTo>
                      <a:pt x="630" y="354"/>
                    </a:lnTo>
                    <a:lnTo>
                      <a:pt x="634" y="354"/>
                    </a:lnTo>
                    <a:lnTo>
                      <a:pt x="638" y="354"/>
                    </a:lnTo>
                    <a:lnTo>
                      <a:pt x="638" y="358"/>
                    </a:lnTo>
                    <a:lnTo>
                      <a:pt x="638" y="362"/>
                    </a:lnTo>
                    <a:lnTo>
                      <a:pt x="642" y="362"/>
                    </a:lnTo>
                    <a:lnTo>
                      <a:pt x="646" y="366"/>
                    </a:lnTo>
                    <a:lnTo>
                      <a:pt x="646" y="370"/>
                    </a:lnTo>
                    <a:lnTo>
                      <a:pt x="648" y="370"/>
                    </a:lnTo>
                    <a:lnTo>
                      <a:pt x="648" y="374"/>
                    </a:lnTo>
                    <a:lnTo>
                      <a:pt x="652" y="374"/>
                    </a:lnTo>
                    <a:lnTo>
                      <a:pt x="652" y="378"/>
                    </a:lnTo>
                    <a:lnTo>
                      <a:pt x="648" y="378"/>
                    </a:lnTo>
                    <a:lnTo>
                      <a:pt x="648" y="378"/>
                    </a:lnTo>
                    <a:lnTo>
                      <a:pt x="648" y="378"/>
                    </a:lnTo>
                    <a:close/>
                    <a:moveTo>
                      <a:pt x="634" y="362"/>
                    </a:moveTo>
                    <a:lnTo>
                      <a:pt x="630" y="366"/>
                    </a:lnTo>
                    <a:lnTo>
                      <a:pt x="626" y="366"/>
                    </a:lnTo>
                    <a:lnTo>
                      <a:pt x="630" y="362"/>
                    </a:lnTo>
                    <a:lnTo>
                      <a:pt x="634" y="358"/>
                    </a:lnTo>
                    <a:lnTo>
                      <a:pt x="634" y="362"/>
                    </a:lnTo>
                    <a:lnTo>
                      <a:pt x="634" y="362"/>
                    </a:lnTo>
                    <a:lnTo>
                      <a:pt x="634" y="362"/>
                    </a:lnTo>
                    <a:close/>
                    <a:moveTo>
                      <a:pt x="660" y="380"/>
                    </a:moveTo>
                    <a:lnTo>
                      <a:pt x="660" y="378"/>
                    </a:lnTo>
                    <a:lnTo>
                      <a:pt x="664" y="378"/>
                    </a:lnTo>
                    <a:lnTo>
                      <a:pt x="664" y="374"/>
                    </a:lnTo>
                    <a:lnTo>
                      <a:pt x="664" y="370"/>
                    </a:lnTo>
                    <a:lnTo>
                      <a:pt x="660" y="374"/>
                    </a:lnTo>
                    <a:lnTo>
                      <a:pt x="664" y="374"/>
                    </a:lnTo>
                    <a:lnTo>
                      <a:pt x="664" y="378"/>
                    </a:lnTo>
                    <a:lnTo>
                      <a:pt x="660" y="378"/>
                    </a:lnTo>
                    <a:lnTo>
                      <a:pt x="660" y="374"/>
                    </a:lnTo>
                    <a:lnTo>
                      <a:pt x="660" y="378"/>
                    </a:lnTo>
                    <a:lnTo>
                      <a:pt x="660" y="380"/>
                    </a:lnTo>
                    <a:lnTo>
                      <a:pt x="656" y="378"/>
                    </a:lnTo>
                    <a:lnTo>
                      <a:pt x="656" y="374"/>
                    </a:lnTo>
                    <a:lnTo>
                      <a:pt x="656" y="370"/>
                    </a:lnTo>
                    <a:lnTo>
                      <a:pt x="660" y="370"/>
                    </a:lnTo>
                    <a:lnTo>
                      <a:pt x="656" y="370"/>
                    </a:lnTo>
                    <a:lnTo>
                      <a:pt x="656" y="366"/>
                    </a:lnTo>
                    <a:lnTo>
                      <a:pt x="660" y="366"/>
                    </a:lnTo>
                    <a:lnTo>
                      <a:pt x="664" y="366"/>
                    </a:lnTo>
                    <a:lnTo>
                      <a:pt x="668" y="366"/>
                    </a:lnTo>
                    <a:lnTo>
                      <a:pt x="668" y="370"/>
                    </a:lnTo>
                    <a:lnTo>
                      <a:pt x="668" y="374"/>
                    </a:lnTo>
                    <a:lnTo>
                      <a:pt x="668" y="378"/>
                    </a:lnTo>
                    <a:lnTo>
                      <a:pt x="668" y="380"/>
                    </a:lnTo>
                    <a:lnTo>
                      <a:pt x="664" y="380"/>
                    </a:lnTo>
                    <a:lnTo>
                      <a:pt x="664" y="378"/>
                    </a:lnTo>
                    <a:lnTo>
                      <a:pt x="664" y="380"/>
                    </a:lnTo>
                    <a:lnTo>
                      <a:pt x="660" y="380"/>
                    </a:lnTo>
                    <a:lnTo>
                      <a:pt x="660" y="380"/>
                    </a:lnTo>
                    <a:lnTo>
                      <a:pt x="660" y="380"/>
                    </a:lnTo>
                    <a:close/>
                    <a:moveTo>
                      <a:pt x="622" y="366"/>
                    </a:moveTo>
                    <a:lnTo>
                      <a:pt x="620" y="366"/>
                    </a:lnTo>
                    <a:lnTo>
                      <a:pt x="622" y="366"/>
                    </a:lnTo>
                    <a:lnTo>
                      <a:pt x="622" y="366"/>
                    </a:lnTo>
                    <a:lnTo>
                      <a:pt x="622" y="366"/>
                    </a:lnTo>
                    <a:close/>
                    <a:moveTo>
                      <a:pt x="274" y="366"/>
                    </a:moveTo>
                    <a:lnTo>
                      <a:pt x="278" y="366"/>
                    </a:lnTo>
                    <a:lnTo>
                      <a:pt x="274" y="370"/>
                    </a:lnTo>
                    <a:lnTo>
                      <a:pt x="274" y="366"/>
                    </a:lnTo>
                    <a:lnTo>
                      <a:pt x="274" y="366"/>
                    </a:lnTo>
                    <a:lnTo>
                      <a:pt x="274" y="366"/>
                    </a:lnTo>
                    <a:close/>
                    <a:moveTo>
                      <a:pt x="634" y="370"/>
                    </a:moveTo>
                    <a:lnTo>
                      <a:pt x="630" y="370"/>
                    </a:lnTo>
                    <a:lnTo>
                      <a:pt x="630" y="366"/>
                    </a:lnTo>
                    <a:lnTo>
                      <a:pt x="634" y="370"/>
                    </a:lnTo>
                    <a:lnTo>
                      <a:pt x="634" y="370"/>
                    </a:lnTo>
                    <a:lnTo>
                      <a:pt x="634" y="370"/>
                    </a:lnTo>
                    <a:close/>
                    <a:moveTo>
                      <a:pt x="634" y="374"/>
                    </a:moveTo>
                    <a:lnTo>
                      <a:pt x="634" y="378"/>
                    </a:lnTo>
                    <a:lnTo>
                      <a:pt x="634" y="374"/>
                    </a:lnTo>
                    <a:lnTo>
                      <a:pt x="634" y="374"/>
                    </a:lnTo>
                    <a:lnTo>
                      <a:pt x="634" y="374"/>
                    </a:lnTo>
                    <a:close/>
                    <a:moveTo>
                      <a:pt x="630" y="378"/>
                    </a:moveTo>
                    <a:lnTo>
                      <a:pt x="626" y="378"/>
                    </a:lnTo>
                    <a:lnTo>
                      <a:pt x="626" y="374"/>
                    </a:lnTo>
                    <a:lnTo>
                      <a:pt x="630" y="374"/>
                    </a:lnTo>
                    <a:lnTo>
                      <a:pt x="630" y="378"/>
                    </a:lnTo>
                    <a:lnTo>
                      <a:pt x="630" y="378"/>
                    </a:lnTo>
                    <a:lnTo>
                      <a:pt x="630" y="378"/>
                    </a:lnTo>
                    <a:close/>
                    <a:moveTo>
                      <a:pt x="630" y="374"/>
                    </a:moveTo>
                    <a:lnTo>
                      <a:pt x="634" y="374"/>
                    </a:lnTo>
                    <a:lnTo>
                      <a:pt x="634" y="378"/>
                    </a:lnTo>
                    <a:lnTo>
                      <a:pt x="630" y="378"/>
                    </a:lnTo>
                    <a:lnTo>
                      <a:pt x="630" y="374"/>
                    </a:lnTo>
                    <a:lnTo>
                      <a:pt x="630" y="374"/>
                    </a:lnTo>
                    <a:lnTo>
                      <a:pt x="630" y="374"/>
                    </a:lnTo>
                    <a:close/>
                    <a:moveTo>
                      <a:pt x="634" y="378"/>
                    </a:moveTo>
                    <a:lnTo>
                      <a:pt x="630" y="378"/>
                    </a:lnTo>
                    <a:lnTo>
                      <a:pt x="630" y="380"/>
                    </a:lnTo>
                    <a:lnTo>
                      <a:pt x="630" y="378"/>
                    </a:lnTo>
                    <a:lnTo>
                      <a:pt x="634" y="378"/>
                    </a:lnTo>
                    <a:lnTo>
                      <a:pt x="634" y="378"/>
                    </a:lnTo>
                    <a:lnTo>
                      <a:pt x="634" y="378"/>
                    </a:lnTo>
                    <a:close/>
                    <a:moveTo>
                      <a:pt x="656" y="378"/>
                    </a:moveTo>
                    <a:lnTo>
                      <a:pt x="660" y="380"/>
                    </a:lnTo>
                    <a:lnTo>
                      <a:pt x="656" y="380"/>
                    </a:lnTo>
                    <a:lnTo>
                      <a:pt x="656" y="378"/>
                    </a:lnTo>
                    <a:lnTo>
                      <a:pt x="656" y="378"/>
                    </a:lnTo>
                    <a:lnTo>
                      <a:pt x="656" y="378"/>
                    </a:lnTo>
                    <a:close/>
                    <a:moveTo>
                      <a:pt x="248" y="378"/>
                    </a:moveTo>
                    <a:lnTo>
                      <a:pt x="250" y="378"/>
                    </a:lnTo>
                    <a:lnTo>
                      <a:pt x="250" y="380"/>
                    </a:lnTo>
                    <a:lnTo>
                      <a:pt x="248" y="380"/>
                    </a:lnTo>
                    <a:lnTo>
                      <a:pt x="248" y="384"/>
                    </a:lnTo>
                    <a:lnTo>
                      <a:pt x="248" y="380"/>
                    </a:lnTo>
                    <a:lnTo>
                      <a:pt x="248" y="378"/>
                    </a:lnTo>
                    <a:lnTo>
                      <a:pt x="248" y="378"/>
                    </a:lnTo>
                    <a:lnTo>
                      <a:pt x="248" y="378"/>
                    </a:lnTo>
                    <a:close/>
                    <a:moveTo>
                      <a:pt x="254" y="378"/>
                    </a:moveTo>
                    <a:lnTo>
                      <a:pt x="254" y="380"/>
                    </a:lnTo>
                    <a:lnTo>
                      <a:pt x="250" y="380"/>
                    </a:lnTo>
                    <a:lnTo>
                      <a:pt x="250" y="378"/>
                    </a:lnTo>
                    <a:lnTo>
                      <a:pt x="254" y="378"/>
                    </a:lnTo>
                    <a:lnTo>
                      <a:pt x="254" y="378"/>
                    </a:lnTo>
                    <a:lnTo>
                      <a:pt x="254" y="378"/>
                    </a:lnTo>
                    <a:close/>
                    <a:moveTo>
                      <a:pt x="634" y="378"/>
                    </a:moveTo>
                    <a:lnTo>
                      <a:pt x="634" y="380"/>
                    </a:lnTo>
                    <a:lnTo>
                      <a:pt x="634" y="378"/>
                    </a:lnTo>
                    <a:lnTo>
                      <a:pt x="634" y="378"/>
                    </a:lnTo>
                    <a:lnTo>
                      <a:pt x="634" y="378"/>
                    </a:lnTo>
                    <a:close/>
                    <a:moveTo>
                      <a:pt x="258" y="380"/>
                    </a:moveTo>
                    <a:lnTo>
                      <a:pt x="258" y="384"/>
                    </a:lnTo>
                    <a:lnTo>
                      <a:pt x="254" y="384"/>
                    </a:lnTo>
                    <a:lnTo>
                      <a:pt x="254" y="388"/>
                    </a:lnTo>
                    <a:lnTo>
                      <a:pt x="254" y="384"/>
                    </a:lnTo>
                    <a:lnTo>
                      <a:pt x="254" y="380"/>
                    </a:lnTo>
                    <a:lnTo>
                      <a:pt x="258" y="380"/>
                    </a:lnTo>
                    <a:lnTo>
                      <a:pt x="258" y="384"/>
                    </a:lnTo>
                    <a:lnTo>
                      <a:pt x="258" y="380"/>
                    </a:lnTo>
                    <a:lnTo>
                      <a:pt x="258" y="380"/>
                    </a:lnTo>
                    <a:lnTo>
                      <a:pt x="258" y="380"/>
                    </a:lnTo>
                    <a:close/>
                    <a:moveTo>
                      <a:pt x="660" y="380"/>
                    </a:moveTo>
                    <a:lnTo>
                      <a:pt x="664" y="384"/>
                    </a:lnTo>
                    <a:lnTo>
                      <a:pt x="660" y="384"/>
                    </a:lnTo>
                    <a:lnTo>
                      <a:pt x="660" y="380"/>
                    </a:lnTo>
                    <a:lnTo>
                      <a:pt x="660" y="380"/>
                    </a:lnTo>
                    <a:lnTo>
                      <a:pt x="660" y="380"/>
                    </a:lnTo>
                    <a:close/>
                    <a:moveTo>
                      <a:pt x="638" y="380"/>
                    </a:moveTo>
                    <a:lnTo>
                      <a:pt x="638" y="384"/>
                    </a:lnTo>
                    <a:lnTo>
                      <a:pt x="642" y="388"/>
                    </a:lnTo>
                    <a:lnTo>
                      <a:pt x="642" y="392"/>
                    </a:lnTo>
                    <a:lnTo>
                      <a:pt x="646" y="392"/>
                    </a:lnTo>
                    <a:lnTo>
                      <a:pt x="642" y="392"/>
                    </a:lnTo>
                    <a:lnTo>
                      <a:pt x="642" y="388"/>
                    </a:lnTo>
                    <a:lnTo>
                      <a:pt x="638" y="388"/>
                    </a:lnTo>
                    <a:lnTo>
                      <a:pt x="638" y="384"/>
                    </a:lnTo>
                    <a:lnTo>
                      <a:pt x="634" y="384"/>
                    </a:lnTo>
                    <a:lnTo>
                      <a:pt x="638" y="380"/>
                    </a:lnTo>
                    <a:lnTo>
                      <a:pt x="638" y="380"/>
                    </a:lnTo>
                    <a:lnTo>
                      <a:pt x="638" y="380"/>
                    </a:lnTo>
                    <a:close/>
                    <a:moveTo>
                      <a:pt x="266" y="380"/>
                    </a:moveTo>
                    <a:lnTo>
                      <a:pt x="266" y="384"/>
                    </a:lnTo>
                    <a:lnTo>
                      <a:pt x="262" y="384"/>
                    </a:lnTo>
                    <a:lnTo>
                      <a:pt x="266" y="380"/>
                    </a:lnTo>
                    <a:lnTo>
                      <a:pt x="266" y="380"/>
                    </a:lnTo>
                    <a:lnTo>
                      <a:pt x="266" y="380"/>
                    </a:lnTo>
                    <a:close/>
                    <a:moveTo>
                      <a:pt x="642" y="380"/>
                    </a:moveTo>
                    <a:lnTo>
                      <a:pt x="642" y="384"/>
                    </a:lnTo>
                    <a:lnTo>
                      <a:pt x="646" y="384"/>
                    </a:lnTo>
                    <a:lnTo>
                      <a:pt x="642" y="384"/>
                    </a:lnTo>
                    <a:lnTo>
                      <a:pt x="642" y="380"/>
                    </a:lnTo>
                    <a:lnTo>
                      <a:pt x="642" y="380"/>
                    </a:lnTo>
                    <a:lnTo>
                      <a:pt x="642" y="380"/>
                    </a:lnTo>
                    <a:close/>
                    <a:moveTo>
                      <a:pt x="232" y="380"/>
                    </a:moveTo>
                    <a:lnTo>
                      <a:pt x="236" y="380"/>
                    </a:lnTo>
                    <a:lnTo>
                      <a:pt x="236" y="384"/>
                    </a:lnTo>
                    <a:lnTo>
                      <a:pt x="232" y="384"/>
                    </a:lnTo>
                    <a:lnTo>
                      <a:pt x="232" y="380"/>
                    </a:lnTo>
                    <a:lnTo>
                      <a:pt x="232" y="380"/>
                    </a:lnTo>
                    <a:lnTo>
                      <a:pt x="232" y="380"/>
                    </a:lnTo>
                    <a:close/>
                    <a:moveTo>
                      <a:pt x="266" y="384"/>
                    </a:moveTo>
                    <a:lnTo>
                      <a:pt x="266" y="388"/>
                    </a:lnTo>
                    <a:lnTo>
                      <a:pt x="266" y="384"/>
                    </a:lnTo>
                    <a:lnTo>
                      <a:pt x="266" y="384"/>
                    </a:lnTo>
                    <a:lnTo>
                      <a:pt x="266" y="384"/>
                    </a:lnTo>
                    <a:close/>
                    <a:moveTo>
                      <a:pt x="198" y="396"/>
                    </a:moveTo>
                    <a:lnTo>
                      <a:pt x="194" y="396"/>
                    </a:lnTo>
                    <a:lnTo>
                      <a:pt x="194" y="400"/>
                    </a:lnTo>
                    <a:lnTo>
                      <a:pt x="192" y="400"/>
                    </a:lnTo>
                    <a:lnTo>
                      <a:pt x="188" y="400"/>
                    </a:lnTo>
                    <a:lnTo>
                      <a:pt x="188" y="396"/>
                    </a:lnTo>
                    <a:lnTo>
                      <a:pt x="188" y="392"/>
                    </a:lnTo>
                    <a:lnTo>
                      <a:pt x="192" y="392"/>
                    </a:lnTo>
                    <a:lnTo>
                      <a:pt x="194" y="388"/>
                    </a:lnTo>
                    <a:lnTo>
                      <a:pt x="198" y="388"/>
                    </a:lnTo>
                    <a:lnTo>
                      <a:pt x="202" y="384"/>
                    </a:lnTo>
                    <a:lnTo>
                      <a:pt x="206" y="384"/>
                    </a:lnTo>
                    <a:lnTo>
                      <a:pt x="210" y="388"/>
                    </a:lnTo>
                    <a:lnTo>
                      <a:pt x="210" y="392"/>
                    </a:lnTo>
                    <a:lnTo>
                      <a:pt x="214" y="392"/>
                    </a:lnTo>
                    <a:lnTo>
                      <a:pt x="210" y="392"/>
                    </a:lnTo>
                    <a:lnTo>
                      <a:pt x="206" y="392"/>
                    </a:lnTo>
                    <a:lnTo>
                      <a:pt x="206" y="396"/>
                    </a:lnTo>
                    <a:lnTo>
                      <a:pt x="206" y="392"/>
                    </a:lnTo>
                    <a:lnTo>
                      <a:pt x="202" y="392"/>
                    </a:lnTo>
                    <a:lnTo>
                      <a:pt x="198" y="392"/>
                    </a:lnTo>
                    <a:lnTo>
                      <a:pt x="198" y="396"/>
                    </a:lnTo>
                    <a:lnTo>
                      <a:pt x="198" y="396"/>
                    </a:lnTo>
                    <a:lnTo>
                      <a:pt x="198" y="396"/>
                    </a:lnTo>
                    <a:close/>
                    <a:moveTo>
                      <a:pt x="664" y="384"/>
                    </a:moveTo>
                    <a:lnTo>
                      <a:pt x="664" y="388"/>
                    </a:lnTo>
                    <a:lnTo>
                      <a:pt x="660" y="388"/>
                    </a:lnTo>
                    <a:lnTo>
                      <a:pt x="664" y="384"/>
                    </a:lnTo>
                    <a:lnTo>
                      <a:pt x="664" y="384"/>
                    </a:lnTo>
                    <a:lnTo>
                      <a:pt x="664" y="384"/>
                    </a:lnTo>
                    <a:close/>
                    <a:moveTo>
                      <a:pt x="646" y="388"/>
                    </a:moveTo>
                    <a:lnTo>
                      <a:pt x="646" y="392"/>
                    </a:lnTo>
                    <a:lnTo>
                      <a:pt x="642" y="388"/>
                    </a:lnTo>
                    <a:lnTo>
                      <a:pt x="646" y="388"/>
                    </a:lnTo>
                    <a:lnTo>
                      <a:pt x="646" y="388"/>
                    </a:lnTo>
                    <a:lnTo>
                      <a:pt x="646" y="388"/>
                    </a:lnTo>
                    <a:close/>
                    <a:moveTo>
                      <a:pt x="218" y="396"/>
                    </a:moveTo>
                    <a:lnTo>
                      <a:pt x="222" y="396"/>
                    </a:lnTo>
                    <a:lnTo>
                      <a:pt x="222" y="400"/>
                    </a:lnTo>
                    <a:lnTo>
                      <a:pt x="218" y="400"/>
                    </a:lnTo>
                    <a:lnTo>
                      <a:pt x="218" y="396"/>
                    </a:lnTo>
                    <a:lnTo>
                      <a:pt x="218" y="396"/>
                    </a:lnTo>
                    <a:lnTo>
                      <a:pt x="218" y="396"/>
                    </a:lnTo>
                    <a:close/>
                    <a:moveTo>
                      <a:pt x="180" y="404"/>
                    </a:moveTo>
                    <a:lnTo>
                      <a:pt x="176" y="404"/>
                    </a:lnTo>
                    <a:lnTo>
                      <a:pt x="176" y="400"/>
                    </a:lnTo>
                    <a:lnTo>
                      <a:pt x="180" y="400"/>
                    </a:lnTo>
                    <a:lnTo>
                      <a:pt x="180" y="404"/>
                    </a:lnTo>
                    <a:lnTo>
                      <a:pt x="180" y="404"/>
                    </a:lnTo>
                    <a:lnTo>
                      <a:pt x="180" y="404"/>
                    </a:lnTo>
                    <a:close/>
                    <a:moveTo>
                      <a:pt x="172" y="408"/>
                    </a:moveTo>
                    <a:lnTo>
                      <a:pt x="172" y="404"/>
                    </a:lnTo>
                    <a:lnTo>
                      <a:pt x="176" y="404"/>
                    </a:lnTo>
                    <a:lnTo>
                      <a:pt x="176" y="408"/>
                    </a:lnTo>
                    <a:lnTo>
                      <a:pt x="172" y="408"/>
                    </a:lnTo>
                    <a:lnTo>
                      <a:pt x="172" y="408"/>
                    </a:lnTo>
                    <a:lnTo>
                      <a:pt x="172" y="408"/>
                    </a:lnTo>
                    <a:close/>
                    <a:moveTo>
                      <a:pt x="188" y="404"/>
                    </a:moveTo>
                    <a:lnTo>
                      <a:pt x="188" y="408"/>
                    </a:lnTo>
                    <a:lnTo>
                      <a:pt x="184" y="408"/>
                    </a:lnTo>
                    <a:lnTo>
                      <a:pt x="184" y="404"/>
                    </a:lnTo>
                    <a:lnTo>
                      <a:pt x="188" y="404"/>
                    </a:lnTo>
                    <a:lnTo>
                      <a:pt x="188" y="404"/>
                    </a:lnTo>
                    <a:lnTo>
                      <a:pt x="188" y="404"/>
                    </a:lnTo>
                    <a:close/>
                    <a:moveTo>
                      <a:pt x="158" y="414"/>
                    </a:moveTo>
                    <a:lnTo>
                      <a:pt x="162" y="414"/>
                    </a:lnTo>
                    <a:lnTo>
                      <a:pt x="158" y="410"/>
                    </a:lnTo>
                    <a:lnTo>
                      <a:pt x="158" y="408"/>
                    </a:lnTo>
                    <a:lnTo>
                      <a:pt x="162" y="408"/>
                    </a:lnTo>
                    <a:lnTo>
                      <a:pt x="166" y="408"/>
                    </a:lnTo>
                    <a:lnTo>
                      <a:pt x="166" y="410"/>
                    </a:lnTo>
                    <a:lnTo>
                      <a:pt x="166" y="408"/>
                    </a:lnTo>
                    <a:lnTo>
                      <a:pt x="168" y="408"/>
                    </a:lnTo>
                    <a:lnTo>
                      <a:pt x="168" y="410"/>
                    </a:lnTo>
                    <a:lnTo>
                      <a:pt x="166" y="410"/>
                    </a:lnTo>
                    <a:lnTo>
                      <a:pt x="166" y="414"/>
                    </a:lnTo>
                    <a:lnTo>
                      <a:pt x="166" y="410"/>
                    </a:lnTo>
                    <a:lnTo>
                      <a:pt x="168" y="410"/>
                    </a:lnTo>
                    <a:lnTo>
                      <a:pt x="168" y="414"/>
                    </a:lnTo>
                    <a:lnTo>
                      <a:pt x="166" y="414"/>
                    </a:lnTo>
                    <a:lnTo>
                      <a:pt x="166" y="418"/>
                    </a:lnTo>
                    <a:lnTo>
                      <a:pt x="162" y="418"/>
                    </a:lnTo>
                    <a:lnTo>
                      <a:pt x="158" y="418"/>
                    </a:lnTo>
                    <a:lnTo>
                      <a:pt x="154" y="422"/>
                    </a:lnTo>
                    <a:lnTo>
                      <a:pt x="150" y="422"/>
                    </a:lnTo>
                    <a:lnTo>
                      <a:pt x="146" y="422"/>
                    </a:lnTo>
                    <a:lnTo>
                      <a:pt x="150" y="422"/>
                    </a:lnTo>
                    <a:lnTo>
                      <a:pt x="150" y="418"/>
                    </a:lnTo>
                    <a:lnTo>
                      <a:pt x="154" y="418"/>
                    </a:lnTo>
                    <a:lnTo>
                      <a:pt x="158" y="418"/>
                    </a:lnTo>
                    <a:lnTo>
                      <a:pt x="158" y="414"/>
                    </a:lnTo>
                    <a:lnTo>
                      <a:pt x="158" y="414"/>
                    </a:lnTo>
                    <a:lnTo>
                      <a:pt x="158" y="414"/>
                    </a:lnTo>
                    <a:close/>
                    <a:moveTo>
                      <a:pt x="168" y="414"/>
                    </a:moveTo>
                    <a:lnTo>
                      <a:pt x="168" y="410"/>
                    </a:lnTo>
                    <a:lnTo>
                      <a:pt x="172" y="410"/>
                    </a:lnTo>
                    <a:lnTo>
                      <a:pt x="168" y="414"/>
                    </a:lnTo>
                    <a:lnTo>
                      <a:pt x="168" y="414"/>
                    </a:lnTo>
                    <a:lnTo>
                      <a:pt x="168" y="414"/>
                    </a:lnTo>
                    <a:close/>
                    <a:moveTo>
                      <a:pt x="146" y="418"/>
                    </a:moveTo>
                    <a:lnTo>
                      <a:pt x="146" y="422"/>
                    </a:lnTo>
                    <a:lnTo>
                      <a:pt x="142" y="422"/>
                    </a:lnTo>
                    <a:lnTo>
                      <a:pt x="138" y="422"/>
                    </a:lnTo>
                    <a:lnTo>
                      <a:pt x="138" y="426"/>
                    </a:lnTo>
                    <a:lnTo>
                      <a:pt x="138" y="430"/>
                    </a:lnTo>
                    <a:lnTo>
                      <a:pt x="136" y="430"/>
                    </a:lnTo>
                    <a:lnTo>
                      <a:pt x="132" y="430"/>
                    </a:lnTo>
                    <a:lnTo>
                      <a:pt x="132" y="434"/>
                    </a:lnTo>
                    <a:lnTo>
                      <a:pt x="128" y="434"/>
                    </a:lnTo>
                    <a:lnTo>
                      <a:pt x="132" y="430"/>
                    </a:lnTo>
                    <a:lnTo>
                      <a:pt x="136" y="426"/>
                    </a:lnTo>
                    <a:lnTo>
                      <a:pt x="132" y="426"/>
                    </a:lnTo>
                    <a:lnTo>
                      <a:pt x="136" y="426"/>
                    </a:lnTo>
                    <a:lnTo>
                      <a:pt x="136" y="422"/>
                    </a:lnTo>
                    <a:lnTo>
                      <a:pt x="138" y="422"/>
                    </a:lnTo>
                    <a:lnTo>
                      <a:pt x="138" y="418"/>
                    </a:lnTo>
                    <a:lnTo>
                      <a:pt x="142" y="418"/>
                    </a:lnTo>
                    <a:lnTo>
                      <a:pt x="146" y="418"/>
                    </a:lnTo>
                    <a:lnTo>
                      <a:pt x="146" y="418"/>
                    </a:lnTo>
                    <a:lnTo>
                      <a:pt x="146" y="418"/>
                    </a:lnTo>
                    <a:close/>
                    <a:moveTo>
                      <a:pt x="4964" y="434"/>
                    </a:moveTo>
                    <a:lnTo>
                      <a:pt x="4964" y="430"/>
                    </a:lnTo>
                    <a:lnTo>
                      <a:pt x="4960" y="434"/>
                    </a:lnTo>
                    <a:lnTo>
                      <a:pt x="4960" y="430"/>
                    </a:lnTo>
                    <a:lnTo>
                      <a:pt x="4964" y="430"/>
                    </a:lnTo>
                    <a:lnTo>
                      <a:pt x="4968" y="430"/>
                    </a:lnTo>
                    <a:lnTo>
                      <a:pt x="4972" y="430"/>
                    </a:lnTo>
                    <a:lnTo>
                      <a:pt x="4972" y="434"/>
                    </a:lnTo>
                    <a:lnTo>
                      <a:pt x="4968" y="434"/>
                    </a:lnTo>
                    <a:lnTo>
                      <a:pt x="4964" y="434"/>
                    </a:lnTo>
                    <a:lnTo>
                      <a:pt x="4964" y="434"/>
                    </a:lnTo>
                    <a:lnTo>
                      <a:pt x="4964" y="434"/>
                    </a:lnTo>
                    <a:close/>
                    <a:moveTo>
                      <a:pt x="116" y="434"/>
                    </a:moveTo>
                    <a:lnTo>
                      <a:pt x="120" y="430"/>
                    </a:lnTo>
                    <a:lnTo>
                      <a:pt x="120" y="434"/>
                    </a:lnTo>
                    <a:lnTo>
                      <a:pt x="116" y="434"/>
                    </a:lnTo>
                    <a:lnTo>
                      <a:pt x="116" y="434"/>
                    </a:lnTo>
                    <a:lnTo>
                      <a:pt x="116" y="434"/>
                    </a:lnTo>
                    <a:close/>
                    <a:moveTo>
                      <a:pt x="106" y="436"/>
                    </a:moveTo>
                    <a:lnTo>
                      <a:pt x="110" y="436"/>
                    </a:lnTo>
                    <a:lnTo>
                      <a:pt x="106" y="436"/>
                    </a:lnTo>
                    <a:lnTo>
                      <a:pt x="106" y="436"/>
                    </a:lnTo>
                    <a:lnTo>
                      <a:pt x="106" y="436"/>
                    </a:lnTo>
                    <a:close/>
                    <a:moveTo>
                      <a:pt x="4974" y="440"/>
                    </a:moveTo>
                    <a:lnTo>
                      <a:pt x="4972" y="440"/>
                    </a:lnTo>
                    <a:lnTo>
                      <a:pt x="4974" y="440"/>
                    </a:lnTo>
                    <a:lnTo>
                      <a:pt x="4974" y="440"/>
                    </a:lnTo>
                    <a:lnTo>
                      <a:pt x="4974" y="440"/>
                    </a:lnTo>
                    <a:close/>
                    <a:moveTo>
                      <a:pt x="46" y="448"/>
                    </a:moveTo>
                    <a:lnTo>
                      <a:pt x="50" y="448"/>
                    </a:lnTo>
                    <a:lnTo>
                      <a:pt x="52" y="448"/>
                    </a:lnTo>
                    <a:lnTo>
                      <a:pt x="52" y="444"/>
                    </a:lnTo>
                    <a:lnTo>
                      <a:pt x="56" y="444"/>
                    </a:lnTo>
                    <a:lnTo>
                      <a:pt x="52" y="444"/>
                    </a:lnTo>
                    <a:lnTo>
                      <a:pt x="52" y="440"/>
                    </a:lnTo>
                    <a:lnTo>
                      <a:pt x="56" y="440"/>
                    </a:lnTo>
                    <a:lnTo>
                      <a:pt x="60" y="440"/>
                    </a:lnTo>
                    <a:lnTo>
                      <a:pt x="60" y="444"/>
                    </a:lnTo>
                    <a:lnTo>
                      <a:pt x="56" y="448"/>
                    </a:lnTo>
                    <a:lnTo>
                      <a:pt x="52" y="448"/>
                    </a:lnTo>
                    <a:lnTo>
                      <a:pt x="50" y="448"/>
                    </a:lnTo>
                    <a:lnTo>
                      <a:pt x="46" y="448"/>
                    </a:lnTo>
                    <a:lnTo>
                      <a:pt x="42" y="448"/>
                    </a:lnTo>
                    <a:lnTo>
                      <a:pt x="46" y="448"/>
                    </a:lnTo>
                    <a:lnTo>
                      <a:pt x="46" y="448"/>
                    </a:lnTo>
                    <a:lnTo>
                      <a:pt x="46" y="448"/>
                    </a:lnTo>
                    <a:close/>
                    <a:moveTo>
                      <a:pt x="80" y="444"/>
                    </a:moveTo>
                    <a:lnTo>
                      <a:pt x="80" y="440"/>
                    </a:lnTo>
                    <a:lnTo>
                      <a:pt x="82" y="440"/>
                    </a:lnTo>
                    <a:lnTo>
                      <a:pt x="82" y="444"/>
                    </a:lnTo>
                    <a:lnTo>
                      <a:pt x="80" y="444"/>
                    </a:lnTo>
                    <a:lnTo>
                      <a:pt x="80" y="444"/>
                    </a:lnTo>
                    <a:lnTo>
                      <a:pt x="80" y="444"/>
                    </a:lnTo>
                    <a:close/>
                    <a:moveTo>
                      <a:pt x="68" y="448"/>
                    </a:moveTo>
                    <a:lnTo>
                      <a:pt x="64" y="448"/>
                    </a:lnTo>
                    <a:lnTo>
                      <a:pt x="60" y="448"/>
                    </a:lnTo>
                    <a:lnTo>
                      <a:pt x="56" y="448"/>
                    </a:lnTo>
                    <a:lnTo>
                      <a:pt x="60" y="448"/>
                    </a:lnTo>
                    <a:lnTo>
                      <a:pt x="64" y="448"/>
                    </a:lnTo>
                    <a:lnTo>
                      <a:pt x="68" y="448"/>
                    </a:lnTo>
                    <a:lnTo>
                      <a:pt x="72" y="448"/>
                    </a:lnTo>
                    <a:lnTo>
                      <a:pt x="76" y="448"/>
                    </a:lnTo>
                    <a:lnTo>
                      <a:pt x="72" y="448"/>
                    </a:lnTo>
                    <a:lnTo>
                      <a:pt x="68" y="448"/>
                    </a:lnTo>
                    <a:lnTo>
                      <a:pt x="68" y="448"/>
                    </a:lnTo>
                    <a:lnTo>
                      <a:pt x="68" y="448"/>
                    </a:lnTo>
                    <a:close/>
                    <a:moveTo>
                      <a:pt x="5028" y="452"/>
                    </a:moveTo>
                    <a:lnTo>
                      <a:pt x="5030" y="448"/>
                    </a:lnTo>
                    <a:lnTo>
                      <a:pt x="5030" y="452"/>
                    </a:lnTo>
                    <a:lnTo>
                      <a:pt x="5028" y="452"/>
                    </a:lnTo>
                    <a:lnTo>
                      <a:pt x="5028" y="452"/>
                    </a:lnTo>
                    <a:lnTo>
                      <a:pt x="5028" y="452"/>
                    </a:lnTo>
                    <a:close/>
                    <a:moveTo>
                      <a:pt x="30" y="452"/>
                    </a:moveTo>
                    <a:lnTo>
                      <a:pt x="26" y="452"/>
                    </a:lnTo>
                    <a:lnTo>
                      <a:pt x="26" y="448"/>
                    </a:lnTo>
                    <a:lnTo>
                      <a:pt x="30" y="448"/>
                    </a:lnTo>
                    <a:lnTo>
                      <a:pt x="30" y="452"/>
                    </a:lnTo>
                    <a:lnTo>
                      <a:pt x="30" y="452"/>
                    </a:lnTo>
                    <a:lnTo>
                      <a:pt x="30" y="452"/>
                    </a:lnTo>
                    <a:close/>
                    <a:moveTo>
                      <a:pt x="5060" y="452"/>
                    </a:moveTo>
                    <a:lnTo>
                      <a:pt x="5058" y="452"/>
                    </a:lnTo>
                    <a:lnTo>
                      <a:pt x="5060" y="448"/>
                    </a:lnTo>
                    <a:lnTo>
                      <a:pt x="5060" y="452"/>
                    </a:lnTo>
                    <a:lnTo>
                      <a:pt x="5060" y="452"/>
                    </a:lnTo>
                    <a:lnTo>
                      <a:pt x="5060" y="452"/>
                    </a:lnTo>
                    <a:close/>
                    <a:moveTo>
                      <a:pt x="5042" y="452"/>
                    </a:moveTo>
                    <a:lnTo>
                      <a:pt x="5046" y="452"/>
                    </a:lnTo>
                    <a:lnTo>
                      <a:pt x="5042" y="452"/>
                    </a:lnTo>
                    <a:lnTo>
                      <a:pt x="5042" y="452"/>
                    </a:lnTo>
                    <a:lnTo>
                      <a:pt x="5042" y="452"/>
                    </a:lnTo>
                    <a:close/>
                    <a:moveTo>
                      <a:pt x="20" y="460"/>
                    </a:moveTo>
                    <a:lnTo>
                      <a:pt x="16" y="460"/>
                    </a:lnTo>
                    <a:lnTo>
                      <a:pt x="16" y="456"/>
                    </a:lnTo>
                    <a:lnTo>
                      <a:pt x="20" y="456"/>
                    </a:lnTo>
                    <a:lnTo>
                      <a:pt x="20" y="452"/>
                    </a:lnTo>
                    <a:lnTo>
                      <a:pt x="24" y="452"/>
                    </a:lnTo>
                    <a:lnTo>
                      <a:pt x="26" y="456"/>
                    </a:lnTo>
                    <a:lnTo>
                      <a:pt x="24" y="456"/>
                    </a:lnTo>
                    <a:lnTo>
                      <a:pt x="20" y="456"/>
                    </a:lnTo>
                    <a:lnTo>
                      <a:pt x="20" y="460"/>
                    </a:lnTo>
                    <a:lnTo>
                      <a:pt x="20" y="460"/>
                    </a:lnTo>
                    <a:lnTo>
                      <a:pt x="20" y="460"/>
                    </a:lnTo>
                    <a:close/>
                    <a:moveTo>
                      <a:pt x="8" y="456"/>
                    </a:moveTo>
                    <a:lnTo>
                      <a:pt x="12" y="456"/>
                    </a:lnTo>
                    <a:lnTo>
                      <a:pt x="16" y="456"/>
                    </a:lnTo>
                    <a:lnTo>
                      <a:pt x="16" y="452"/>
                    </a:lnTo>
                    <a:lnTo>
                      <a:pt x="16" y="456"/>
                    </a:lnTo>
                    <a:lnTo>
                      <a:pt x="12" y="456"/>
                    </a:lnTo>
                    <a:lnTo>
                      <a:pt x="8" y="456"/>
                    </a:lnTo>
                    <a:lnTo>
                      <a:pt x="8" y="456"/>
                    </a:lnTo>
                    <a:lnTo>
                      <a:pt x="8" y="456"/>
                    </a:lnTo>
                    <a:close/>
                    <a:moveTo>
                      <a:pt x="4" y="460"/>
                    </a:moveTo>
                    <a:lnTo>
                      <a:pt x="0" y="456"/>
                    </a:lnTo>
                    <a:lnTo>
                      <a:pt x="4" y="456"/>
                    </a:lnTo>
                    <a:lnTo>
                      <a:pt x="0" y="456"/>
                    </a:lnTo>
                    <a:lnTo>
                      <a:pt x="0" y="452"/>
                    </a:lnTo>
                    <a:lnTo>
                      <a:pt x="4" y="452"/>
                    </a:lnTo>
                    <a:lnTo>
                      <a:pt x="4" y="456"/>
                    </a:lnTo>
                    <a:lnTo>
                      <a:pt x="4" y="460"/>
                    </a:lnTo>
                    <a:lnTo>
                      <a:pt x="4" y="460"/>
                    </a:lnTo>
                    <a:lnTo>
                      <a:pt x="4" y="460"/>
                    </a:lnTo>
                    <a:close/>
                    <a:moveTo>
                      <a:pt x="30" y="456"/>
                    </a:moveTo>
                    <a:lnTo>
                      <a:pt x="26" y="456"/>
                    </a:lnTo>
                    <a:lnTo>
                      <a:pt x="26" y="452"/>
                    </a:lnTo>
                    <a:lnTo>
                      <a:pt x="30" y="452"/>
                    </a:lnTo>
                    <a:lnTo>
                      <a:pt x="30" y="456"/>
                    </a:lnTo>
                    <a:lnTo>
                      <a:pt x="30" y="452"/>
                    </a:lnTo>
                    <a:lnTo>
                      <a:pt x="30" y="456"/>
                    </a:lnTo>
                    <a:lnTo>
                      <a:pt x="30" y="456"/>
                    </a:lnTo>
                    <a:lnTo>
                      <a:pt x="30" y="456"/>
                    </a:lnTo>
                    <a:close/>
                    <a:moveTo>
                      <a:pt x="26" y="456"/>
                    </a:moveTo>
                    <a:lnTo>
                      <a:pt x="26" y="452"/>
                    </a:lnTo>
                    <a:lnTo>
                      <a:pt x="26" y="456"/>
                    </a:lnTo>
                    <a:lnTo>
                      <a:pt x="26" y="456"/>
                    </a:lnTo>
                    <a:lnTo>
                      <a:pt x="26" y="456"/>
                    </a:lnTo>
                    <a:close/>
                    <a:moveTo>
                      <a:pt x="5054" y="464"/>
                    </a:moveTo>
                    <a:lnTo>
                      <a:pt x="5050" y="460"/>
                    </a:lnTo>
                    <a:lnTo>
                      <a:pt x="5046" y="460"/>
                    </a:lnTo>
                    <a:lnTo>
                      <a:pt x="5046" y="456"/>
                    </a:lnTo>
                    <a:lnTo>
                      <a:pt x="5046" y="460"/>
                    </a:lnTo>
                    <a:lnTo>
                      <a:pt x="5050" y="460"/>
                    </a:lnTo>
                    <a:lnTo>
                      <a:pt x="5054" y="460"/>
                    </a:lnTo>
                    <a:lnTo>
                      <a:pt x="5054" y="464"/>
                    </a:lnTo>
                    <a:lnTo>
                      <a:pt x="5058" y="464"/>
                    </a:lnTo>
                    <a:lnTo>
                      <a:pt x="5054" y="464"/>
                    </a:lnTo>
                    <a:lnTo>
                      <a:pt x="5054" y="464"/>
                    </a:lnTo>
                    <a:lnTo>
                      <a:pt x="5054" y="464"/>
                    </a:lnTo>
                    <a:close/>
                    <a:moveTo>
                      <a:pt x="784" y="520"/>
                    </a:moveTo>
                    <a:lnTo>
                      <a:pt x="784" y="522"/>
                    </a:lnTo>
                    <a:lnTo>
                      <a:pt x="780" y="520"/>
                    </a:lnTo>
                    <a:lnTo>
                      <a:pt x="784" y="520"/>
                    </a:lnTo>
                    <a:lnTo>
                      <a:pt x="784" y="520"/>
                    </a:lnTo>
                    <a:lnTo>
                      <a:pt x="784" y="520"/>
                    </a:lnTo>
                    <a:close/>
                    <a:moveTo>
                      <a:pt x="784" y="522"/>
                    </a:moveTo>
                    <a:lnTo>
                      <a:pt x="784" y="526"/>
                    </a:lnTo>
                    <a:lnTo>
                      <a:pt x="784" y="522"/>
                    </a:lnTo>
                    <a:lnTo>
                      <a:pt x="780" y="522"/>
                    </a:lnTo>
                    <a:lnTo>
                      <a:pt x="784" y="522"/>
                    </a:lnTo>
                    <a:lnTo>
                      <a:pt x="784" y="522"/>
                    </a:lnTo>
                    <a:lnTo>
                      <a:pt x="784" y="522"/>
                    </a:lnTo>
                    <a:close/>
                    <a:moveTo>
                      <a:pt x="788" y="526"/>
                    </a:moveTo>
                    <a:lnTo>
                      <a:pt x="788" y="530"/>
                    </a:lnTo>
                    <a:lnTo>
                      <a:pt x="790" y="534"/>
                    </a:lnTo>
                    <a:lnTo>
                      <a:pt x="788" y="534"/>
                    </a:lnTo>
                    <a:lnTo>
                      <a:pt x="788" y="530"/>
                    </a:lnTo>
                    <a:lnTo>
                      <a:pt x="784" y="530"/>
                    </a:lnTo>
                    <a:lnTo>
                      <a:pt x="784" y="526"/>
                    </a:lnTo>
                    <a:lnTo>
                      <a:pt x="788" y="526"/>
                    </a:lnTo>
                    <a:lnTo>
                      <a:pt x="788" y="526"/>
                    </a:lnTo>
                    <a:lnTo>
                      <a:pt x="788" y="526"/>
                    </a:lnTo>
                    <a:close/>
                    <a:moveTo>
                      <a:pt x="790" y="546"/>
                    </a:moveTo>
                    <a:lnTo>
                      <a:pt x="788" y="546"/>
                    </a:lnTo>
                    <a:lnTo>
                      <a:pt x="788" y="542"/>
                    </a:lnTo>
                    <a:lnTo>
                      <a:pt x="788" y="546"/>
                    </a:lnTo>
                    <a:lnTo>
                      <a:pt x="790" y="546"/>
                    </a:lnTo>
                    <a:lnTo>
                      <a:pt x="790" y="546"/>
                    </a:lnTo>
                    <a:lnTo>
                      <a:pt x="790" y="546"/>
                    </a:lnTo>
                    <a:close/>
                    <a:moveTo>
                      <a:pt x="1556" y="606"/>
                    </a:moveTo>
                    <a:lnTo>
                      <a:pt x="1556" y="608"/>
                    </a:lnTo>
                    <a:lnTo>
                      <a:pt x="1552" y="608"/>
                    </a:lnTo>
                    <a:lnTo>
                      <a:pt x="1552" y="606"/>
                    </a:lnTo>
                    <a:lnTo>
                      <a:pt x="1556" y="606"/>
                    </a:lnTo>
                    <a:lnTo>
                      <a:pt x="1556" y="606"/>
                    </a:lnTo>
                    <a:lnTo>
                      <a:pt x="1556" y="606"/>
                    </a:lnTo>
                    <a:close/>
                    <a:moveTo>
                      <a:pt x="1552" y="608"/>
                    </a:moveTo>
                    <a:lnTo>
                      <a:pt x="1548" y="612"/>
                    </a:lnTo>
                    <a:lnTo>
                      <a:pt x="1548" y="608"/>
                    </a:lnTo>
                    <a:lnTo>
                      <a:pt x="1552" y="608"/>
                    </a:lnTo>
                    <a:lnTo>
                      <a:pt x="1552" y="608"/>
                    </a:lnTo>
                    <a:lnTo>
                      <a:pt x="1552" y="608"/>
                    </a:lnTo>
                    <a:close/>
                    <a:moveTo>
                      <a:pt x="1514" y="660"/>
                    </a:moveTo>
                    <a:lnTo>
                      <a:pt x="1514" y="664"/>
                    </a:lnTo>
                    <a:lnTo>
                      <a:pt x="1510" y="664"/>
                    </a:lnTo>
                    <a:lnTo>
                      <a:pt x="1510" y="660"/>
                    </a:lnTo>
                    <a:lnTo>
                      <a:pt x="1514" y="660"/>
                    </a:lnTo>
                    <a:lnTo>
                      <a:pt x="1514" y="660"/>
                    </a:lnTo>
                    <a:lnTo>
                      <a:pt x="1514" y="660"/>
                    </a:lnTo>
                    <a:close/>
                    <a:moveTo>
                      <a:pt x="1522" y="664"/>
                    </a:moveTo>
                    <a:lnTo>
                      <a:pt x="1522" y="668"/>
                    </a:lnTo>
                    <a:lnTo>
                      <a:pt x="1518" y="668"/>
                    </a:lnTo>
                    <a:lnTo>
                      <a:pt x="1518" y="664"/>
                    </a:lnTo>
                    <a:lnTo>
                      <a:pt x="1522" y="664"/>
                    </a:lnTo>
                    <a:lnTo>
                      <a:pt x="1522" y="664"/>
                    </a:lnTo>
                    <a:lnTo>
                      <a:pt x="1522" y="664"/>
                    </a:lnTo>
                    <a:close/>
                    <a:moveTo>
                      <a:pt x="1528" y="664"/>
                    </a:moveTo>
                    <a:lnTo>
                      <a:pt x="1528" y="668"/>
                    </a:lnTo>
                    <a:lnTo>
                      <a:pt x="1532" y="668"/>
                    </a:lnTo>
                    <a:lnTo>
                      <a:pt x="1528" y="668"/>
                    </a:lnTo>
                    <a:lnTo>
                      <a:pt x="1526" y="668"/>
                    </a:lnTo>
                    <a:lnTo>
                      <a:pt x="1528" y="668"/>
                    </a:lnTo>
                    <a:lnTo>
                      <a:pt x="1528" y="664"/>
                    </a:lnTo>
                    <a:lnTo>
                      <a:pt x="1528" y="664"/>
                    </a:lnTo>
                    <a:lnTo>
                      <a:pt x="1528" y="664"/>
                    </a:lnTo>
                    <a:close/>
                    <a:moveTo>
                      <a:pt x="1488" y="678"/>
                    </a:moveTo>
                    <a:lnTo>
                      <a:pt x="1488" y="676"/>
                    </a:lnTo>
                    <a:lnTo>
                      <a:pt x="1488" y="678"/>
                    </a:lnTo>
                    <a:lnTo>
                      <a:pt x="1484" y="678"/>
                    </a:lnTo>
                    <a:lnTo>
                      <a:pt x="1480" y="678"/>
                    </a:lnTo>
                    <a:lnTo>
                      <a:pt x="1476" y="678"/>
                    </a:lnTo>
                    <a:lnTo>
                      <a:pt x="1472" y="678"/>
                    </a:lnTo>
                    <a:lnTo>
                      <a:pt x="1472" y="676"/>
                    </a:lnTo>
                    <a:lnTo>
                      <a:pt x="1476" y="676"/>
                    </a:lnTo>
                    <a:lnTo>
                      <a:pt x="1480" y="676"/>
                    </a:lnTo>
                    <a:lnTo>
                      <a:pt x="1484" y="676"/>
                    </a:lnTo>
                    <a:lnTo>
                      <a:pt x="1488" y="672"/>
                    </a:lnTo>
                    <a:lnTo>
                      <a:pt x="1492" y="672"/>
                    </a:lnTo>
                    <a:lnTo>
                      <a:pt x="1496" y="672"/>
                    </a:lnTo>
                    <a:lnTo>
                      <a:pt x="1498" y="668"/>
                    </a:lnTo>
                    <a:lnTo>
                      <a:pt x="1498" y="672"/>
                    </a:lnTo>
                    <a:lnTo>
                      <a:pt x="1496" y="672"/>
                    </a:lnTo>
                    <a:lnTo>
                      <a:pt x="1492" y="676"/>
                    </a:lnTo>
                    <a:lnTo>
                      <a:pt x="1496" y="676"/>
                    </a:lnTo>
                    <a:lnTo>
                      <a:pt x="1496" y="672"/>
                    </a:lnTo>
                    <a:lnTo>
                      <a:pt x="1498" y="672"/>
                    </a:lnTo>
                    <a:lnTo>
                      <a:pt x="1502" y="672"/>
                    </a:lnTo>
                    <a:lnTo>
                      <a:pt x="1498" y="672"/>
                    </a:lnTo>
                    <a:lnTo>
                      <a:pt x="1496" y="676"/>
                    </a:lnTo>
                    <a:lnTo>
                      <a:pt x="1492" y="676"/>
                    </a:lnTo>
                    <a:lnTo>
                      <a:pt x="1488" y="678"/>
                    </a:lnTo>
                    <a:lnTo>
                      <a:pt x="1488" y="678"/>
                    </a:lnTo>
                    <a:lnTo>
                      <a:pt x="1488" y="678"/>
                    </a:lnTo>
                    <a:close/>
                    <a:moveTo>
                      <a:pt x="824" y="806"/>
                    </a:moveTo>
                    <a:lnTo>
                      <a:pt x="820" y="806"/>
                    </a:lnTo>
                    <a:lnTo>
                      <a:pt x="824" y="806"/>
                    </a:lnTo>
                    <a:lnTo>
                      <a:pt x="824" y="806"/>
                    </a:lnTo>
                    <a:lnTo>
                      <a:pt x="824" y="806"/>
                    </a:lnTo>
                    <a:close/>
                    <a:moveTo>
                      <a:pt x="844" y="818"/>
                    </a:moveTo>
                    <a:lnTo>
                      <a:pt x="846" y="818"/>
                    </a:lnTo>
                    <a:lnTo>
                      <a:pt x="844" y="818"/>
                    </a:lnTo>
                    <a:lnTo>
                      <a:pt x="844" y="818"/>
                    </a:lnTo>
                    <a:lnTo>
                      <a:pt x="844" y="818"/>
                    </a:lnTo>
                    <a:close/>
                    <a:moveTo>
                      <a:pt x="844" y="824"/>
                    </a:moveTo>
                    <a:lnTo>
                      <a:pt x="846" y="828"/>
                    </a:lnTo>
                    <a:lnTo>
                      <a:pt x="844" y="828"/>
                    </a:lnTo>
                    <a:lnTo>
                      <a:pt x="844" y="824"/>
                    </a:lnTo>
                    <a:lnTo>
                      <a:pt x="844" y="824"/>
                    </a:lnTo>
                    <a:lnTo>
                      <a:pt x="844" y="824"/>
                    </a:lnTo>
                    <a:close/>
                    <a:moveTo>
                      <a:pt x="1298" y="874"/>
                    </a:moveTo>
                    <a:lnTo>
                      <a:pt x="1294" y="874"/>
                    </a:lnTo>
                    <a:lnTo>
                      <a:pt x="1290" y="874"/>
                    </a:lnTo>
                    <a:lnTo>
                      <a:pt x="1286" y="874"/>
                    </a:lnTo>
                    <a:lnTo>
                      <a:pt x="1290" y="874"/>
                    </a:lnTo>
                    <a:lnTo>
                      <a:pt x="1294" y="874"/>
                    </a:lnTo>
                    <a:lnTo>
                      <a:pt x="1298" y="874"/>
                    </a:lnTo>
                    <a:lnTo>
                      <a:pt x="1298" y="874"/>
                    </a:lnTo>
                    <a:lnTo>
                      <a:pt x="1298" y="874"/>
                    </a:lnTo>
                    <a:close/>
                    <a:moveTo>
                      <a:pt x="1224" y="888"/>
                    </a:moveTo>
                    <a:lnTo>
                      <a:pt x="1220" y="888"/>
                    </a:lnTo>
                    <a:lnTo>
                      <a:pt x="1224" y="888"/>
                    </a:lnTo>
                    <a:lnTo>
                      <a:pt x="1224" y="888"/>
                    </a:lnTo>
                    <a:lnTo>
                      <a:pt x="1224" y="888"/>
                    </a:lnTo>
                    <a:close/>
                    <a:moveTo>
                      <a:pt x="1178" y="892"/>
                    </a:moveTo>
                    <a:lnTo>
                      <a:pt x="1178" y="896"/>
                    </a:lnTo>
                    <a:lnTo>
                      <a:pt x="1174" y="896"/>
                    </a:lnTo>
                    <a:lnTo>
                      <a:pt x="1178" y="896"/>
                    </a:lnTo>
                    <a:lnTo>
                      <a:pt x="1178" y="892"/>
                    </a:lnTo>
                    <a:lnTo>
                      <a:pt x="1178" y="892"/>
                    </a:lnTo>
                    <a:lnTo>
                      <a:pt x="1178" y="892"/>
                    </a:lnTo>
                    <a:close/>
                    <a:moveTo>
                      <a:pt x="1152" y="914"/>
                    </a:moveTo>
                    <a:lnTo>
                      <a:pt x="1152" y="910"/>
                    </a:lnTo>
                    <a:lnTo>
                      <a:pt x="1156" y="910"/>
                    </a:lnTo>
                    <a:lnTo>
                      <a:pt x="1152" y="914"/>
                    </a:lnTo>
                    <a:lnTo>
                      <a:pt x="1152" y="914"/>
                    </a:lnTo>
                    <a:lnTo>
                      <a:pt x="1152" y="914"/>
                    </a:lnTo>
                    <a:close/>
                    <a:moveTo>
                      <a:pt x="1152" y="914"/>
                    </a:moveTo>
                    <a:lnTo>
                      <a:pt x="1148" y="914"/>
                    </a:lnTo>
                    <a:lnTo>
                      <a:pt x="1148" y="918"/>
                    </a:lnTo>
                    <a:lnTo>
                      <a:pt x="1148" y="914"/>
                    </a:lnTo>
                    <a:lnTo>
                      <a:pt x="1152" y="914"/>
                    </a:lnTo>
                    <a:lnTo>
                      <a:pt x="1152" y="914"/>
                    </a:lnTo>
                    <a:lnTo>
                      <a:pt x="1152" y="914"/>
                    </a:lnTo>
                    <a:close/>
                    <a:moveTo>
                      <a:pt x="1384" y="966"/>
                    </a:moveTo>
                    <a:lnTo>
                      <a:pt x="1384" y="962"/>
                    </a:lnTo>
                    <a:lnTo>
                      <a:pt x="1384" y="966"/>
                    </a:lnTo>
                    <a:lnTo>
                      <a:pt x="1380" y="970"/>
                    </a:lnTo>
                    <a:lnTo>
                      <a:pt x="1384" y="970"/>
                    </a:lnTo>
                    <a:lnTo>
                      <a:pt x="1384" y="966"/>
                    </a:lnTo>
                    <a:lnTo>
                      <a:pt x="1384" y="966"/>
                    </a:lnTo>
                    <a:lnTo>
                      <a:pt x="1384" y="966"/>
                    </a:lnTo>
                    <a:close/>
                    <a:moveTo>
                      <a:pt x="266" y="1026"/>
                    </a:moveTo>
                    <a:lnTo>
                      <a:pt x="262" y="1026"/>
                    </a:lnTo>
                    <a:lnTo>
                      <a:pt x="262" y="1022"/>
                    </a:lnTo>
                    <a:lnTo>
                      <a:pt x="262" y="1018"/>
                    </a:lnTo>
                    <a:lnTo>
                      <a:pt x="266" y="1018"/>
                    </a:lnTo>
                    <a:lnTo>
                      <a:pt x="266" y="1022"/>
                    </a:lnTo>
                    <a:lnTo>
                      <a:pt x="270" y="1022"/>
                    </a:lnTo>
                    <a:lnTo>
                      <a:pt x="266" y="1026"/>
                    </a:lnTo>
                    <a:lnTo>
                      <a:pt x="266" y="1026"/>
                    </a:lnTo>
                    <a:lnTo>
                      <a:pt x="266" y="1026"/>
                    </a:lnTo>
                    <a:close/>
                    <a:moveTo>
                      <a:pt x="254" y="1026"/>
                    </a:moveTo>
                    <a:lnTo>
                      <a:pt x="254" y="1022"/>
                    </a:lnTo>
                    <a:lnTo>
                      <a:pt x="258" y="1022"/>
                    </a:lnTo>
                    <a:lnTo>
                      <a:pt x="258" y="1026"/>
                    </a:lnTo>
                    <a:lnTo>
                      <a:pt x="254" y="1026"/>
                    </a:lnTo>
                    <a:lnTo>
                      <a:pt x="254" y="1026"/>
                    </a:lnTo>
                    <a:lnTo>
                      <a:pt x="254" y="1026"/>
                    </a:lnTo>
                    <a:close/>
                    <a:moveTo>
                      <a:pt x="288" y="1038"/>
                    </a:moveTo>
                    <a:lnTo>
                      <a:pt x="284" y="1038"/>
                    </a:lnTo>
                    <a:lnTo>
                      <a:pt x="284" y="1034"/>
                    </a:lnTo>
                    <a:lnTo>
                      <a:pt x="280" y="1030"/>
                    </a:lnTo>
                    <a:lnTo>
                      <a:pt x="284" y="1030"/>
                    </a:lnTo>
                    <a:lnTo>
                      <a:pt x="288" y="1030"/>
                    </a:lnTo>
                    <a:lnTo>
                      <a:pt x="288" y="1034"/>
                    </a:lnTo>
                    <a:lnTo>
                      <a:pt x="292" y="1038"/>
                    </a:lnTo>
                    <a:lnTo>
                      <a:pt x="288" y="1038"/>
                    </a:lnTo>
                    <a:lnTo>
                      <a:pt x="288" y="1038"/>
                    </a:lnTo>
                    <a:lnTo>
                      <a:pt x="288" y="1038"/>
                    </a:lnTo>
                    <a:close/>
                    <a:moveTo>
                      <a:pt x="302" y="1042"/>
                    </a:moveTo>
                    <a:lnTo>
                      <a:pt x="298" y="1042"/>
                    </a:lnTo>
                    <a:lnTo>
                      <a:pt x="294" y="1042"/>
                    </a:lnTo>
                    <a:lnTo>
                      <a:pt x="294" y="1038"/>
                    </a:lnTo>
                    <a:lnTo>
                      <a:pt x="298" y="1038"/>
                    </a:lnTo>
                    <a:lnTo>
                      <a:pt x="302" y="1038"/>
                    </a:lnTo>
                    <a:lnTo>
                      <a:pt x="302" y="1042"/>
                    </a:lnTo>
                    <a:lnTo>
                      <a:pt x="302" y="1042"/>
                    </a:lnTo>
                    <a:lnTo>
                      <a:pt x="302" y="1042"/>
                    </a:lnTo>
                    <a:close/>
                    <a:moveTo>
                      <a:pt x="310" y="1048"/>
                    </a:moveTo>
                    <a:lnTo>
                      <a:pt x="306" y="1048"/>
                    </a:lnTo>
                    <a:lnTo>
                      <a:pt x="306" y="1046"/>
                    </a:lnTo>
                    <a:lnTo>
                      <a:pt x="302" y="1046"/>
                    </a:lnTo>
                    <a:lnTo>
                      <a:pt x="302" y="1042"/>
                    </a:lnTo>
                    <a:lnTo>
                      <a:pt x="306" y="1042"/>
                    </a:lnTo>
                    <a:lnTo>
                      <a:pt x="306" y="1046"/>
                    </a:lnTo>
                    <a:lnTo>
                      <a:pt x="310" y="1046"/>
                    </a:lnTo>
                    <a:lnTo>
                      <a:pt x="310" y="1042"/>
                    </a:lnTo>
                    <a:lnTo>
                      <a:pt x="310" y="1046"/>
                    </a:lnTo>
                    <a:lnTo>
                      <a:pt x="314" y="1046"/>
                    </a:lnTo>
                    <a:lnTo>
                      <a:pt x="314" y="1048"/>
                    </a:lnTo>
                    <a:lnTo>
                      <a:pt x="310" y="1048"/>
                    </a:lnTo>
                    <a:lnTo>
                      <a:pt x="310" y="1048"/>
                    </a:lnTo>
                    <a:lnTo>
                      <a:pt x="310" y="1048"/>
                    </a:lnTo>
                    <a:close/>
                    <a:moveTo>
                      <a:pt x="302" y="1046"/>
                    </a:moveTo>
                    <a:lnTo>
                      <a:pt x="298" y="1046"/>
                    </a:lnTo>
                    <a:lnTo>
                      <a:pt x="302" y="1046"/>
                    </a:lnTo>
                    <a:lnTo>
                      <a:pt x="302" y="1046"/>
                    </a:lnTo>
                    <a:lnTo>
                      <a:pt x="302" y="1046"/>
                    </a:lnTo>
                    <a:close/>
                    <a:moveTo>
                      <a:pt x="318" y="1056"/>
                    </a:moveTo>
                    <a:lnTo>
                      <a:pt x="322" y="1056"/>
                    </a:lnTo>
                    <a:lnTo>
                      <a:pt x="324" y="1060"/>
                    </a:lnTo>
                    <a:lnTo>
                      <a:pt x="324" y="1062"/>
                    </a:lnTo>
                    <a:lnTo>
                      <a:pt x="328" y="1062"/>
                    </a:lnTo>
                    <a:lnTo>
                      <a:pt x="328" y="1066"/>
                    </a:lnTo>
                    <a:lnTo>
                      <a:pt x="332" y="1066"/>
                    </a:lnTo>
                    <a:lnTo>
                      <a:pt x="328" y="1070"/>
                    </a:lnTo>
                    <a:lnTo>
                      <a:pt x="324" y="1070"/>
                    </a:lnTo>
                    <a:lnTo>
                      <a:pt x="322" y="1074"/>
                    </a:lnTo>
                    <a:lnTo>
                      <a:pt x="322" y="1078"/>
                    </a:lnTo>
                    <a:lnTo>
                      <a:pt x="318" y="1078"/>
                    </a:lnTo>
                    <a:lnTo>
                      <a:pt x="314" y="1074"/>
                    </a:lnTo>
                    <a:lnTo>
                      <a:pt x="314" y="1070"/>
                    </a:lnTo>
                    <a:lnTo>
                      <a:pt x="314" y="1066"/>
                    </a:lnTo>
                    <a:lnTo>
                      <a:pt x="314" y="1062"/>
                    </a:lnTo>
                    <a:lnTo>
                      <a:pt x="318" y="1060"/>
                    </a:lnTo>
                    <a:lnTo>
                      <a:pt x="314" y="1056"/>
                    </a:lnTo>
                    <a:lnTo>
                      <a:pt x="318" y="1056"/>
                    </a:lnTo>
                    <a:lnTo>
                      <a:pt x="318" y="1056"/>
                    </a:lnTo>
                    <a:lnTo>
                      <a:pt x="318" y="105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0" name="Freeform 197">
                <a:extLst>
                  <a:ext uri="{FF2B5EF4-FFF2-40B4-BE49-F238E27FC236}">
                    <a16:creationId xmlns:a16="http://schemas.microsoft.com/office/drawing/2014/main" id="{1886D29D-CE1C-7F0C-E31D-8656E8C1C69D}"/>
                  </a:ext>
                </a:extLst>
              </p:cNvPr>
              <p:cNvSpPr>
                <a:spLocks/>
              </p:cNvSpPr>
              <p:nvPr/>
            </p:nvSpPr>
            <p:spPr bwMode="auto">
              <a:xfrm>
                <a:off x="2790825" y="2505143"/>
                <a:ext cx="53975" cy="41275"/>
              </a:xfrm>
              <a:custGeom>
                <a:avLst/>
                <a:gdLst>
                  <a:gd name="T0" fmla="*/ 0 w 34"/>
                  <a:gd name="T1" fmla="*/ 6 h 26"/>
                  <a:gd name="T2" fmla="*/ 4 w 34"/>
                  <a:gd name="T3" fmla="*/ 2 h 26"/>
                  <a:gd name="T4" fmla="*/ 4 w 34"/>
                  <a:gd name="T5" fmla="*/ 0 h 26"/>
                  <a:gd name="T6" fmla="*/ 4 w 34"/>
                  <a:gd name="T7" fmla="*/ 0 h 26"/>
                  <a:gd name="T8" fmla="*/ 4 w 34"/>
                  <a:gd name="T9" fmla="*/ 0 h 26"/>
                  <a:gd name="T10" fmla="*/ 8 w 34"/>
                  <a:gd name="T11" fmla="*/ 0 h 26"/>
                  <a:gd name="T12" fmla="*/ 8 w 34"/>
                  <a:gd name="T13" fmla="*/ 0 h 26"/>
                  <a:gd name="T14" fmla="*/ 8 w 34"/>
                  <a:gd name="T15" fmla="*/ 0 h 26"/>
                  <a:gd name="T16" fmla="*/ 8 w 34"/>
                  <a:gd name="T17" fmla="*/ 0 h 26"/>
                  <a:gd name="T18" fmla="*/ 12 w 34"/>
                  <a:gd name="T19" fmla="*/ 2 h 26"/>
                  <a:gd name="T20" fmla="*/ 12 w 34"/>
                  <a:gd name="T21" fmla="*/ 2 h 26"/>
                  <a:gd name="T22" fmla="*/ 20 w 34"/>
                  <a:gd name="T23" fmla="*/ 6 h 26"/>
                  <a:gd name="T24" fmla="*/ 26 w 34"/>
                  <a:gd name="T25" fmla="*/ 10 h 26"/>
                  <a:gd name="T26" fmla="*/ 26 w 34"/>
                  <a:gd name="T27" fmla="*/ 10 h 26"/>
                  <a:gd name="T28" fmla="*/ 26 w 34"/>
                  <a:gd name="T29" fmla="*/ 10 h 26"/>
                  <a:gd name="T30" fmla="*/ 26 w 34"/>
                  <a:gd name="T31" fmla="*/ 10 h 26"/>
                  <a:gd name="T32" fmla="*/ 30 w 34"/>
                  <a:gd name="T33" fmla="*/ 10 h 26"/>
                  <a:gd name="T34" fmla="*/ 30 w 34"/>
                  <a:gd name="T35" fmla="*/ 10 h 26"/>
                  <a:gd name="T36" fmla="*/ 30 w 34"/>
                  <a:gd name="T37" fmla="*/ 10 h 26"/>
                  <a:gd name="T38" fmla="*/ 26 w 34"/>
                  <a:gd name="T39" fmla="*/ 10 h 26"/>
                  <a:gd name="T40" fmla="*/ 24 w 34"/>
                  <a:gd name="T41" fmla="*/ 14 h 26"/>
                  <a:gd name="T42" fmla="*/ 26 w 34"/>
                  <a:gd name="T43" fmla="*/ 14 h 26"/>
                  <a:gd name="T44" fmla="*/ 30 w 34"/>
                  <a:gd name="T45" fmla="*/ 14 h 26"/>
                  <a:gd name="T46" fmla="*/ 30 w 34"/>
                  <a:gd name="T47" fmla="*/ 14 h 26"/>
                  <a:gd name="T48" fmla="*/ 34 w 34"/>
                  <a:gd name="T49" fmla="*/ 14 h 26"/>
                  <a:gd name="T50" fmla="*/ 34 w 34"/>
                  <a:gd name="T51" fmla="*/ 14 h 26"/>
                  <a:gd name="T52" fmla="*/ 30 w 34"/>
                  <a:gd name="T53" fmla="*/ 14 h 26"/>
                  <a:gd name="T54" fmla="*/ 26 w 34"/>
                  <a:gd name="T55" fmla="*/ 18 h 26"/>
                  <a:gd name="T56" fmla="*/ 26 w 34"/>
                  <a:gd name="T57" fmla="*/ 18 h 26"/>
                  <a:gd name="T58" fmla="*/ 26 w 34"/>
                  <a:gd name="T59" fmla="*/ 18 h 26"/>
                  <a:gd name="T60" fmla="*/ 24 w 34"/>
                  <a:gd name="T61" fmla="*/ 18 h 26"/>
                  <a:gd name="T62" fmla="*/ 24 w 34"/>
                  <a:gd name="T63" fmla="*/ 18 h 26"/>
                  <a:gd name="T64" fmla="*/ 20 w 34"/>
                  <a:gd name="T65" fmla="*/ 18 h 26"/>
                  <a:gd name="T66" fmla="*/ 16 w 34"/>
                  <a:gd name="T67" fmla="*/ 18 h 26"/>
                  <a:gd name="T68" fmla="*/ 16 w 34"/>
                  <a:gd name="T69" fmla="*/ 18 h 26"/>
                  <a:gd name="T70" fmla="*/ 16 w 34"/>
                  <a:gd name="T71" fmla="*/ 18 h 26"/>
                  <a:gd name="T72" fmla="*/ 12 w 34"/>
                  <a:gd name="T73" fmla="*/ 14 h 26"/>
                  <a:gd name="T74" fmla="*/ 12 w 34"/>
                  <a:gd name="T75" fmla="*/ 18 h 26"/>
                  <a:gd name="T76" fmla="*/ 8 w 34"/>
                  <a:gd name="T77" fmla="*/ 22 h 26"/>
                  <a:gd name="T78" fmla="*/ 4 w 34"/>
                  <a:gd name="T79" fmla="*/ 26 h 26"/>
                  <a:gd name="T80" fmla="*/ 0 w 34"/>
                  <a:gd name="T81" fmla="*/ 26 h 26"/>
                  <a:gd name="T82" fmla="*/ 4 w 34"/>
                  <a:gd name="T83" fmla="*/ 22 h 26"/>
                  <a:gd name="T84" fmla="*/ 4 w 34"/>
                  <a:gd name="T85" fmla="*/ 22 h 26"/>
                  <a:gd name="T86" fmla="*/ 4 w 34"/>
                  <a:gd name="T87" fmla="*/ 22 h 26"/>
                  <a:gd name="T88" fmla="*/ 4 w 34"/>
                  <a:gd name="T89" fmla="*/ 22 h 26"/>
                  <a:gd name="T90" fmla="*/ 0 w 34"/>
                  <a:gd name="T91" fmla="*/ 22 h 26"/>
                  <a:gd name="T92" fmla="*/ 4 w 34"/>
                  <a:gd name="T93" fmla="*/ 22 h 26"/>
                  <a:gd name="T94" fmla="*/ 4 w 34"/>
                  <a:gd name="T95" fmla="*/ 18 h 26"/>
                  <a:gd name="T96" fmla="*/ 4 w 34"/>
                  <a:gd name="T97" fmla="*/ 14 h 26"/>
                  <a:gd name="T98" fmla="*/ 0 w 34"/>
                  <a:gd name="T99" fmla="*/ 10 h 26"/>
                  <a:gd name="T100" fmla="*/ 0 w 34"/>
                  <a:gd name="T101"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26">
                    <a:moveTo>
                      <a:pt x="0" y="10"/>
                    </a:moveTo>
                    <a:lnTo>
                      <a:pt x="0" y="10"/>
                    </a:lnTo>
                    <a:lnTo>
                      <a:pt x="0" y="6"/>
                    </a:lnTo>
                    <a:lnTo>
                      <a:pt x="0" y="6"/>
                    </a:lnTo>
                    <a:lnTo>
                      <a:pt x="0" y="6"/>
                    </a:lnTo>
                    <a:lnTo>
                      <a:pt x="0" y="6"/>
                    </a:lnTo>
                    <a:lnTo>
                      <a:pt x="0" y="6"/>
                    </a:lnTo>
                    <a:lnTo>
                      <a:pt x="4" y="2"/>
                    </a:lnTo>
                    <a:lnTo>
                      <a:pt x="4" y="2"/>
                    </a:lnTo>
                    <a:lnTo>
                      <a:pt x="4" y="0"/>
                    </a:lnTo>
                    <a:lnTo>
                      <a:pt x="4" y="0"/>
                    </a:lnTo>
                    <a:lnTo>
                      <a:pt x="4" y="0"/>
                    </a:lnTo>
                    <a:lnTo>
                      <a:pt x="4" y="0"/>
                    </a:lnTo>
                    <a:lnTo>
                      <a:pt x="4" y="0"/>
                    </a:lnTo>
                    <a:lnTo>
                      <a:pt x="4" y="0"/>
                    </a:lnTo>
                    <a:lnTo>
                      <a:pt x="4" y="0"/>
                    </a:lnTo>
                    <a:lnTo>
                      <a:pt x="4" y="0"/>
                    </a:lnTo>
                    <a:lnTo>
                      <a:pt x="4" y="0"/>
                    </a:lnTo>
                    <a:lnTo>
                      <a:pt x="4" y="0"/>
                    </a:lnTo>
                    <a:lnTo>
                      <a:pt x="4" y="0"/>
                    </a:lnTo>
                    <a:lnTo>
                      <a:pt x="8" y="0"/>
                    </a:lnTo>
                    <a:lnTo>
                      <a:pt x="8" y="0"/>
                    </a:lnTo>
                    <a:lnTo>
                      <a:pt x="8" y="0"/>
                    </a:lnTo>
                    <a:lnTo>
                      <a:pt x="8" y="0"/>
                    </a:lnTo>
                    <a:lnTo>
                      <a:pt x="12" y="0"/>
                    </a:lnTo>
                    <a:lnTo>
                      <a:pt x="12" y="0"/>
                    </a:lnTo>
                    <a:lnTo>
                      <a:pt x="12" y="0"/>
                    </a:lnTo>
                    <a:lnTo>
                      <a:pt x="8" y="0"/>
                    </a:lnTo>
                    <a:lnTo>
                      <a:pt x="8" y="0"/>
                    </a:lnTo>
                    <a:lnTo>
                      <a:pt x="8" y="0"/>
                    </a:lnTo>
                    <a:lnTo>
                      <a:pt x="8" y="0"/>
                    </a:lnTo>
                    <a:lnTo>
                      <a:pt x="8" y="0"/>
                    </a:lnTo>
                    <a:lnTo>
                      <a:pt x="8" y="0"/>
                    </a:lnTo>
                    <a:lnTo>
                      <a:pt x="8" y="0"/>
                    </a:lnTo>
                    <a:lnTo>
                      <a:pt x="8" y="0"/>
                    </a:lnTo>
                    <a:lnTo>
                      <a:pt x="8" y="0"/>
                    </a:lnTo>
                    <a:lnTo>
                      <a:pt x="12" y="2"/>
                    </a:lnTo>
                    <a:lnTo>
                      <a:pt x="12" y="2"/>
                    </a:lnTo>
                    <a:lnTo>
                      <a:pt x="12" y="2"/>
                    </a:lnTo>
                    <a:lnTo>
                      <a:pt x="12" y="2"/>
                    </a:lnTo>
                    <a:lnTo>
                      <a:pt x="12" y="2"/>
                    </a:lnTo>
                    <a:lnTo>
                      <a:pt x="12" y="2"/>
                    </a:lnTo>
                    <a:lnTo>
                      <a:pt x="12" y="2"/>
                    </a:lnTo>
                    <a:lnTo>
                      <a:pt x="12" y="2"/>
                    </a:lnTo>
                    <a:lnTo>
                      <a:pt x="12" y="6"/>
                    </a:lnTo>
                    <a:lnTo>
                      <a:pt x="12" y="6"/>
                    </a:lnTo>
                    <a:lnTo>
                      <a:pt x="16" y="6"/>
                    </a:lnTo>
                    <a:lnTo>
                      <a:pt x="20" y="6"/>
                    </a:lnTo>
                    <a:lnTo>
                      <a:pt x="20" y="6"/>
                    </a:lnTo>
                    <a:lnTo>
                      <a:pt x="20" y="6"/>
                    </a:lnTo>
                    <a:lnTo>
                      <a:pt x="24" y="6"/>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30" y="10"/>
                    </a:lnTo>
                    <a:lnTo>
                      <a:pt x="30" y="10"/>
                    </a:lnTo>
                    <a:lnTo>
                      <a:pt x="30" y="10"/>
                    </a:lnTo>
                    <a:lnTo>
                      <a:pt x="30" y="10"/>
                    </a:lnTo>
                    <a:lnTo>
                      <a:pt x="30" y="10"/>
                    </a:lnTo>
                    <a:lnTo>
                      <a:pt x="30" y="10"/>
                    </a:lnTo>
                    <a:lnTo>
                      <a:pt x="30" y="10"/>
                    </a:lnTo>
                    <a:lnTo>
                      <a:pt x="30" y="10"/>
                    </a:lnTo>
                    <a:lnTo>
                      <a:pt x="30" y="10"/>
                    </a:lnTo>
                    <a:lnTo>
                      <a:pt x="30" y="10"/>
                    </a:lnTo>
                    <a:lnTo>
                      <a:pt x="30" y="10"/>
                    </a:lnTo>
                    <a:lnTo>
                      <a:pt x="30" y="10"/>
                    </a:lnTo>
                    <a:lnTo>
                      <a:pt x="30" y="10"/>
                    </a:lnTo>
                    <a:lnTo>
                      <a:pt x="26" y="10"/>
                    </a:lnTo>
                    <a:lnTo>
                      <a:pt x="26" y="10"/>
                    </a:lnTo>
                    <a:lnTo>
                      <a:pt x="26" y="10"/>
                    </a:lnTo>
                    <a:lnTo>
                      <a:pt x="26" y="10"/>
                    </a:lnTo>
                    <a:lnTo>
                      <a:pt x="26" y="14"/>
                    </a:lnTo>
                    <a:lnTo>
                      <a:pt x="24" y="14"/>
                    </a:lnTo>
                    <a:lnTo>
                      <a:pt x="24" y="14"/>
                    </a:lnTo>
                    <a:lnTo>
                      <a:pt x="26" y="14"/>
                    </a:lnTo>
                    <a:lnTo>
                      <a:pt x="26" y="14"/>
                    </a:lnTo>
                    <a:lnTo>
                      <a:pt x="26" y="14"/>
                    </a:lnTo>
                    <a:lnTo>
                      <a:pt x="26" y="14"/>
                    </a:lnTo>
                    <a:lnTo>
                      <a:pt x="30" y="14"/>
                    </a:lnTo>
                    <a:lnTo>
                      <a:pt x="30" y="14"/>
                    </a:lnTo>
                    <a:lnTo>
                      <a:pt x="30" y="14"/>
                    </a:lnTo>
                    <a:lnTo>
                      <a:pt x="30" y="14"/>
                    </a:lnTo>
                    <a:lnTo>
                      <a:pt x="30" y="14"/>
                    </a:lnTo>
                    <a:lnTo>
                      <a:pt x="30" y="14"/>
                    </a:lnTo>
                    <a:lnTo>
                      <a:pt x="30" y="14"/>
                    </a:lnTo>
                    <a:lnTo>
                      <a:pt x="30" y="14"/>
                    </a:lnTo>
                    <a:lnTo>
                      <a:pt x="30" y="14"/>
                    </a:lnTo>
                    <a:lnTo>
                      <a:pt x="30" y="14"/>
                    </a:lnTo>
                    <a:lnTo>
                      <a:pt x="34" y="14"/>
                    </a:lnTo>
                    <a:lnTo>
                      <a:pt x="34" y="14"/>
                    </a:lnTo>
                    <a:lnTo>
                      <a:pt x="34" y="14"/>
                    </a:lnTo>
                    <a:lnTo>
                      <a:pt x="34" y="14"/>
                    </a:lnTo>
                    <a:lnTo>
                      <a:pt x="34" y="14"/>
                    </a:lnTo>
                    <a:lnTo>
                      <a:pt x="34" y="14"/>
                    </a:lnTo>
                    <a:lnTo>
                      <a:pt x="34" y="14"/>
                    </a:lnTo>
                    <a:lnTo>
                      <a:pt x="30" y="14"/>
                    </a:lnTo>
                    <a:lnTo>
                      <a:pt x="30" y="14"/>
                    </a:lnTo>
                    <a:lnTo>
                      <a:pt x="30" y="14"/>
                    </a:lnTo>
                    <a:lnTo>
                      <a:pt x="30" y="14"/>
                    </a:lnTo>
                    <a:lnTo>
                      <a:pt x="26" y="18"/>
                    </a:lnTo>
                    <a:lnTo>
                      <a:pt x="26" y="18"/>
                    </a:lnTo>
                    <a:lnTo>
                      <a:pt x="26" y="18"/>
                    </a:lnTo>
                    <a:lnTo>
                      <a:pt x="26" y="18"/>
                    </a:lnTo>
                    <a:lnTo>
                      <a:pt x="26" y="18"/>
                    </a:lnTo>
                    <a:lnTo>
                      <a:pt x="26" y="18"/>
                    </a:lnTo>
                    <a:lnTo>
                      <a:pt x="26" y="18"/>
                    </a:lnTo>
                    <a:lnTo>
                      <a:pt x="26" y="18"/>
                    </a:lnTo>
                    <a:lnTo>
                      <a:pt x="26" y="18"/>
                    </a:lnTo>
                    <a:lnTo>
                      <a:pt x="26" y="18"/>
                    </a:lnTo>
                    <a:lnTo>
                      <a:pt x="26" y="18"/>
                    </a:lnTo>
                    <a:lnTo>
                      <a:pt x="26" y="18"/>
                    </a:lnTo>
                    <a:lnTo>
                      <a:pt x="24" y="18"/>
                    </a:lnTo>
                    <a:lnTo>
                      <a:pt x="24" y="18"/>
                    </a:lnTo>
                    <a:lnTo>
                      <a:pt x="24" y="18"/>
                    </a:lnTo>
                    <a:lnTo>
                      <a:pt x="24" y="18"/>
                    </a:lnTo>
                    <a:lnTo>
                      <a:pt x="24" y="18"/>
                    </a:lnTo>
                    <a:lnTo>
                      <a:pt x="24" y="18"/>
                    </a:lnTo>
                    <a:lnTo>
                      <a:pt x="24" y="18"/>
                    </a:lnTo>
                    <a:lnTo>
                      <a:pt x="20" y="18"/>
                    </a:lnTo>
                    <a:lnTo>
                      <a:pt x="20" y="18"/>
                    </a:lnTo>
                    <a:lnTo>
                      <a:pt x="20" y="18"/>
                    </a:lnTo>
                    <a:lnTo>
                      <a:pt x="20" y="18"/>
                    </a:lnTo>
                    <a:lnTo>
                      <a:pt x="16" y="18"/>
                    </a:lnTo>
                    <a:lnTo>
                      <a:pt x="16" y="18"/>
                    </a:lnTo>
                    <a:lnTo>
                      <a:pt x="16" y="18"/>
                    </a:lnTo>
                    <a:lnTo>
                      <a:pt x="16" y="22"/>
                    </a:lnTo>
                    <a:lnTo>
                      <a:pt x="16" y="22"/>
                    </a:lnTo>
                    <a:lnTo>
                      <a:pt x="16" y="18"/>
                    </a:lnTo>
                    <a:lnTo>
                      <a:pt x="16" y="18"/>
                    </a:lnTo>
                    <a:lnTo>
                      <a:pt x="16" y="18"/>
                    </a:lnTo>
                    <a:lnTo>
                      <a:pt x="16" y="18"/>
                    </a:lnTo>
                    <a:lnTo>
                      <a:pt x="16" y="18"/>
                    </a:lnTo>
                    <a:lnTo>
                      <a:pt x="16" y="18"/>
                    </a:lnTo>
                    <a:lnTo>
                      <a:pt x="12" y="14"/>
                    </a:lnTo>
                    <a:lnTo>
                      <a:pt x="12" y="14"/>
                    </a:lnTo>
                    <a:lnTo>
                      <a:pt x="12" y="14"/>
                    </a:lnTo>
                    <a:lnTo>
                      <a:pt x="12" y="14"/>
                    </a:lnTo>
                    <a:lnTo>
                      <a:pt x="12" y="18"/>
                    </a:lnTo>
                    <a:lnTo>
                      <a:pt x="12" y="18"/>
                    </a:lnTo>
                    <a:lnTo>
                      <a:pt x="12" y="18"/>
                    </a:lnTo>
                    <a:lnTo>
                      <a:pt x="12" y="18"/>
                    </a:lnTo>
                    <a:lnTo>
                      <a:pt x="12" y="18"/>
                    </a:lnTo>
                    <a:lnTo>
                      <a:pt x="12" y="18"/>
                    </a:lnTo>
                    <a:lnTo>
                      <a:pt x="12" y="18"/>
                    </a:lnTo>
                    <a:lnTo>
                      <a:pt x="8" y="22"/>
                    </a:lnTo>
                    <a:lnTo>
                      <a:pt x="8" y="22"/>
                    </a:lnTo>
                    <a:lnTo>
                      <a:pt x="4" y="26"/>
                    </a:lnTo>
                    <a:lnTo>
                      <a:pt x="4" y="26"/>
                    </a:lnTo>
                    <a:lnTo>
                      <a:pt x="4" y="26"/>
                    </a:lnTo>
                    <a:lnTo>
                      <a:pt x="4" y="26"/>
                    </a:lnTo>
                    <a:lnTo>
                      <a:pt x="4" y="26"/>
                    </a:lnTo>
                    <a:lnTo>
                      <a:pt x="0" y="26"/>
                    </a:lnTo>
                    <a:lnTo>
                      <a:pt x="0" y="26"/>
                    </a:lnTo>
                    <a:lnTo>
                      <a:pt x="0" y="26"/>
                    </a:lnTo>
                    <a:lnTo>
                      <a:pt x="0" y="26"/>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4" y="22"/>
                    </a:lnTo>
                    <a:lnTo>
                      <a:pt x="0" y="22"/>
                    </a:lnTo>
                    <a:lnTo>
                      <a:pt x="0" y="22"/>
                    </a:lnTo>
                    <a:lnTo>
                      <a:pt x="4" y="22"/>
                    </a:lnTo>
                    <a:lnTo>
                      <a:pt x="4" y="22"/>
                    </a:lnTo>
                    <a:lnTo>
                      <a:pt x="4" y="22"/>
                    </a:lnTo>
                    <a:lnTo>
                      <a:pt x="4" y="22"/>
                    </a:lnTo>
                    <a:lnTo>
                      <a:pt x="4" y="22"/>
                    </a:lnTo>
                    <a:lnTo>
                      <a:pt x="4" y="18"/>
                    </a:lnTo>
                    <a:lnTo>
                      <a:pt x="4" y="18"/>
                    </a:lnTo>
                    <a:lnTo>
                      <a:pt x="4" y="14"/>
                    </a:lnTo>
                    <a:lnTo>
                      <a:pt x="4" y="14"/>
                    </a:lnTo>
                    <a:lnTo>
                      <a:pt x="4" y="14"/>
                    </a:lnTo>
                    <a:lnTo>
                      <a:pt x="4" y="14"/>
                    </a:lnTo>
                    <a:lnTo>
                      <a:pt x="4" y="14"/>
                    </a:lnTo>
                    <a:lnTo>
                      <a:pt x="0" y="10"/>
                    </a:lnTo>
                    <a:lnTo>
                      <a:pt x="0" y="10"/>
                    </a:lnTo>
                    <a:lnTo>
                      <a:pt x="0" y="10"/>
                    </a:lnTo>
                    <a:lnTo>
                      <a:pt x="0" y="10"/>
                    </a:lnTo>
                    <a:lnTo>
                      <a:pt x="0" y="10"/>
                    </a:lnTo>
                    <a:lnTo>
                      <a:pt x="0" y="10"/>
                    </a:lnTo>
                    <a:lnTo>
                      <a:pt x="0" y="10"/>
                    </a:lnTo>
                    <a:lnTo>
                      <a:pt x="0" y="10"/>
                    </a:lnTo>
                    <a:lnTo>
                      <a:pt x="0" y="10"/>
                    </a:lnTo>
                    <a:lnTo>
                      <a:pt x="0" y="1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1" name="Freeform 198">
                <a:extLst>
                  <a:ext uri="{FF2B5EF4-FFF2-40B4-BE49-F238E27FC236}">
                    <a16:creationId xmlns:a16="http://schemas.microsoft.com/office/drawing/2014/main" id="{273E2A81-3B14-D138-6686-B2E60891AB93}"/>
                  </a:ext>
                </a:extLst>
              </p:cNvPr>
              <p:cNvSpPr>
                <a:spLocks/>
              </p:cNvSpPr>
              <p:nvPr/>
            </p:nvSpPr>
            <p:spPr bwMode="auto">
              <a:xfrm>
                <a:off x="2466975" y="4229168"/>
                <a:ext cx="22225" cy="31750"/>
              </a:xfrm>
              <a:custGeom>
                <a:avLst/>
                <a:gdLst>
                  <a:gd name="T0" fmla="*/ 14 w 14"/>
                  <a:gd name="T1" fmla="*/ 16 h 20"/>
                  <a:gd name="T2" fmla="*/ 14 w 14"/>
                  <a:gd name="T3" fmla="*/ 20 h 20"/>
                  <a:gd name="T4" fmla="*/ 14 w 14"/>
                  <a:gd name="T5" fmla="*/ 20 h 20"/>
                  <a:gd name="T6" fmla="*/ 14 w 14"/>
                  <a:gd name="T7" fmla="*/ 20 h 20"/>
                  <a:gd name="T8" fmla="*/ 14 w 14"/>
                  <a:gd name="T9" fmla="*/ 20 h 20"/>
                  <a:gd name="T10" fmla="*/ 14 w 14"/>
                  <a:gd name="T11" fmla="*/ 20 h 20"/>
                  <a:gd name="T12" fmla="*/ 10 w 14"/>
                  <a:gd name="T13" fmla="*/ 20 h 20"/>
                  <a:gd name="T14" fmla="*/ 6 w 14"/>
                  <a:gd name="T15" fmla="*/ 16 h 20"/>
                  <a:gd name="T16" fmla="*/ 2 w 14"/>
                  <a:gd name="T17" fmla="*/ 16 h 20"/>
                  <a:gd name="T18" fmla="*/ 2 w 14"/>
                  <a:gd name="T19" fmla="*/ 12 h 20"/>
                  <a:gd name="T20" fmla="*/ 2 w 14"/>
                  <a:gd name="T21" fmla="*/ 12 h 20"/>
                  <a:gd name="T22" fmla="*/ 0 w 14"/>
                  <a:gd name="T23" fmla="*/ 12 h 20"/>
                  <a:gd name="T24" fmla="*/ 0 w 14"/>
                  <a:gd name="T25" fmla="*/ 12 h 20"/>
                  <a:gd name="T26" fmla="*/ 0 w 14"/>
                  <a:gd name="T27" fmla="*/ 12 h 20"/>
                  <a:gd name="T28" fmla="*/ 0 w 14"/>
                  <a:gd name="T29" fmla="*/ 8 h 20"/>
                  <a:gd name="T30" fmla="*/ 0 w 14"/>
                  <a:gd name="T31" fmla="*/ 8 h 20"/>
                  <a:gd name="T32" fmla="*/ 0 w 14"/>
                  <a:gd name="T33" fmla="*/ 4 h 20"/>
                  <a:gd name="T34" fmla="*/ 0 w 14"/>
                  <a:gd name="T35" fmla="*/ 4 h 20"/>
                  <a:gd name="T36" fmla="*/ 0 w 14"/>
                  <a:gd name="T37" fmla="*/ 4 h 20"/>
                  <a:gd name="T38" fmla="*/ 0 w 14"/>
                  <a:gd name="T39" fmla="*/ 4 h 20"/>
                  <a:gd name="T40" fmla="*/ 0 w 14"/>
                  <a:gd name="T41" fmla="*/ 4 h 20"/>
                  <a:gd name="T42" fmla="*/ 0 w 14"/>
                  <a:gd name="T43" fmla="*/ 0 h 20"/>
                  <a:gd name="T44" fmla="*/ 0 w 14"/>
                  <a:gd name="T45" fmla="*/ 0 h 20"/>
                  <a:gd name="T46" fmla="*/ 0 w 14"/>
                  <a:gd name="T47" fmla="*/ 0 h 20"/>
                  <a:gd name="T48" fmla="*/ 0 w 14"/>
                  <a:gd name="T49" fmla="*/ 0 h 20"/>
                  <a:gd name="T50" fmla="*/ 0 w 14"/>
                  <a:gd name="T51" fmla="*/ 0 h 20"/>
                  <a:gd name="T52" fmla="*/ 2 w 14"/>
                  <a:gd name="T53" fmla="*/ 0 h 20"/>
                  <a:gd name="T54" fmla="*/ 2 w 14"/>
                  <a:gd name="T55" fmla="*/ 0 h 20"/>
                  <a:gd name="T56" fmla="*/ 2 w 14"/>
                  <a:gd name="T57" fmla="*/ 0 h 20"/>
                  <a:gd name="T58" fmla="*/ 6 w 14"/>
                  <a:gd name="T59" fmla="*/ 4 h 20"/>
                  <a:gd name="T60" fmla="*/ 6 w 14"/>
                  <a:gd name="T61" fmla="*/ 4 h 20"/>
                  <a:gd name="T62" fmla="*/ 6 w 14"/>
                  <a:gd name="T63" fmla="*/ 4 h 20"/>
                  <a:gd name="T64" fmla="*/ 10 w 14"/>
                  <a:gd name="T65" fmla="*/ 8 h 20"/>
                  <a:gd name="T66" fmla="*/ 10 w 14"/>
                  <a:gd name="T67" fmla="*/ 8 h 20"/>
                  <a:gd name="T68" fmla="*/ 10 w 14"/>
                  <a:gd name="T69" fmla="*/ 8 h 20"/>
                  <a:gd name="T70" fmla="*/ 14 w 14"/>
                  <a:gd name="T71" fmla="*/ 12 h 20"/>
                  <a:gd name="T72" fmla="*/ 14 w 14"/>
                  <a:gd name="T73" fmla="*/ 16 h 20"/>
                  <a:gd name="T74" fmla="*/ 14 w 14"/>
                  <a:gd name="T75" fmla="*/ 16 h 20"/>
                  <a:gd name="T76" fmla="*/ 14 w 14"/>
                  <a:gd name="T77" fmla="*/ 16 h 20"/>
                  <a:gd name="T78" fmla="*/ 14 w 14"/>
                  <a:gd name="T79" fmla="*/ 16 h 20"/>
                  <a:gd name="T80" fmla="*/ 14 w 14"/>
                  <a:gd name="T8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20">
                    <a:moveTo>
                      <a:pt x="14" y="16"/>
                    </a:moveTo>
                    <a:lnTo>
                      <a:pt x="14" y="16"/>
                    </a:lnTo>
                    <a:lnTo>
                      <a:pt x="14" y="20"/>
                    </a:lnTo>
                    <a:lnTo>
                      <a:pt x="14" y="20"/>
                    </a:lnTo>
                    <a:lnTo>
                      <a:pt x="14" y="20"/>
                    </a:lnTo>
                    <a:lnTo>
                      <a:pt x="14" y="20"/>
                    </a:lnTo>
                    <a:lnTo>
                      <a:pt x="14" y="20"/>
                    </a:lnTo>
                    <a:lnTo>
                      <a:pt x="14" y="20"/>
                    </a:lnTo>
                    <a:lnTo>
                      <a:pt x="14" y="20"/>
                    </a:lnTo>
                    <a:lnTo>
                      <a:pt x="14" y="20"/>
                    </a:lnTo>
                    <a:lnTo>
                      <a:pt x="14" y="20"/>
                    </a:lnTo>
                    <a:lnTo>
                      <a:pt x="14" y="20"/>
                    </a:lnTo>
                    <a:lnTo>
                      <a:pt x="14" y="20"/>
                    </a:lnTo>
                    <a:lnTo>
                      <a:pt x="10" y="20"/>
                    </a:lnTo>
                    <a:lnTo>
                      <a:pt x="10" y="16"/>
                    </a:lnTo>
                    <a:lnTo>
                      <a:pt x="6" y="16"/>
                    </a:lnTo>
                    <a:lnTo>
                      <a:pt x="6" y="16"/>
                    </a:lnTo>
                    <a:lnTo>
                      <a:pt x="2" y="16"/>
                    </a:lnTo>
                    <a:lnTo>
                      <a:pt x="2" y="16"/>
                    </a:lnTo>
                    <a:lnTo>
                      <a:pt x="2" y="12"/>
                    </a:lnTo>
                    <a:lnTo>
                      <a:pt x="2" y="12"/>
                    </a:lnTo>
                    <a:lnTo>
                      <a:pt x="2" y="12"/>
                    </a:lnTo>
                    <a:lnTo>
                      <a:pt x="0" y="12"/>
                    </a:lnTo>
                    <a:lnTo>
                      <a:pt x="0" y="12"/>
                    </a:lnTo>
                    <a:lnTo>
                      <a:pt x="0" y="12"/>
                    </a:lnTo>
                    <a:lnTo>
                      <a:pt x="0" y="12"/>
                    </a:lnTo>
                    <a:lnTo>
                      <a:pt x="0" y="12"/>
                    </a:lnTo>
                    <a:lnTo>
                      <a:pt x="0" y="12"/>
                    </a:lnTo>
                    <a:lnTo>
                      <a:pt x="0" y="8"/>
                    </a:lnTo>
                    <a:lnTo>
                      <a:pt x="0" y="8"/>
                    </a:lnTo>
                    <a:lnTo>
                      <a:pt x="0" y="8"/>
                    </a:lnTo>
                    <a:lnTo>
                      <a:pt x="0" y="8"/>
                    </a:lnTo>
                    <a:lnTo>
                      <a:pt x="0" y="8"/>
                    </a:lnTo>
                    <a:lnTo>
                      <a:pt x="0" y="4"/>
                    </a:lnTo>
                    <a:lnTo>
                      <a:pt x="0" y="4"/>
                    </a:lnTo>
                    <a:lnTo>
                      <a:pt x="0" y="4"/>
                    </a:lnTo>
                    <a:lnTo>
                      <a:pt x="0" y="4"/>
                    </a:lnTo>
                    <a:lnTo>
                      <a:pt x="0" y="4"/>
                    </a:lnTo>
                    <a:lnTo>
                      <a:pt x="0" y="4"/>
                    </a:lnTo>
                    <a:lnTo>
                      <a:pt x="0" y="4"/>
                    </a:lnTo>
                    <a:lnTo>
                      <a:pt x="0" y="4"/>
                    </a:lnTo>
                    <a:lnTo>
                      <a:pt x="0" y="4"/>
                    </a:lnTo>
                    <a:lnTo>
                      <a:pt x="0" y="0"/>
                    </a:lnTo>
                    <a:lnTo>
                      <a:pt x="0" y="0"/>
                    </a:lnTo>
                    <a:lnTo>
                      <a:pt x="0" y="0"/>
                    </a:lnTo>
                    <a:lnTo>
                      <a:pt x="0" y="0"/>
                    </a:lnTo>
                    <a:lnTo>
                      <a:pt x="0" y="0"/>
                    </a:lnTo>
                    <a:lnTo>
                      <a:pt x="0" y="0"/>
                    </a:lnTo>
                    <a:lnTo>
                      <a:pt x="0" y="0"/>
                    </a:lnTo>
                    <a:lnTo>
                      <a:pt x="0" y="0"/>
                    </a:lnTo>
                    <a:lnTo>
                      <a:pt x="0" y="0"/>
                    </a:lnTo>
                    <a:lnTo>
                      <a:pt x="0" y="0"/>
                    </a:lnTo>
                    <a:lnTo>
                      <a:pt x="2" y="0"/>
                    </a:lnTo>
                    <a:lnTo>
                      <a:pt x="2" y="0"/>
                    </a:lnTo>
                    <a:lnTo>
                      <a:pt x="2" y="0"/>
                    </a:lnTo>
                    <a:lnTo>
                      <a:pt x="2" y="0"/>
                    </a:lnTo>
                    <a:lnTo>
                      <a:pt x="2" y="0"/>
                    </a:lnTo>
                    <a:lnTo>
                      <a:pt x="2" y="0"/>
                    </a:lnTo>
                    <a:lnTo>
                      <a:pt x="2" y="0"/>
                    </a:lnTo>
                    <a:lnTo>
                      <a:pt x="6" y="4"/>
                    </a:lnTo>
                    <a:lnTo>
                      <a:pt x="6" y="4"/>
                    </a:lnTo>
                    <a:lnTo>
                      <a:pt x="6" y="4"/>
                    </a:lnTo>
                    <a:lnTo>
                      <a:pt x="6" y="4"/>
                    </a:lnTo>
                    <a:lnTo>
                      <a:pt x="6" y="4"/>
                    </a:lnTo>
                    <a:lnTo>
                      <a:pt x="10" y="8"/>
                    </a:lnTo>
                    <a:lnTo>
                      <a:pt x="10" y="8"/>
                    </a:lnTo>
                    <a:lnTo>
                      <a:pt x="10" y="8"/>
                    </a:lnTo>
                    <a:lnTo>
                      <a:pt x="10" y="8"/>
                    </a:lnTo>
                    <a:lnTo>
                      <a:pt x="10" y="8"/>
                    </a:lnTo>
                    <a:lnTo>
                      <a:pt x="10" y="8"/>
                    </a:lnTo>
                    <a:lnTo>
                      <a:pt x="10" y="12"/>
                    </a:lnTo>
                    <a:lnTo>
                      <a:pt x="14" y="12"/>
                    </a:lnTo>
                    <a:lnTo>
                      <a:pt x="14" y="12"/>
                    </a:lnTo>
                    <a:lnTo>
                      <a:pt x="14" y="16"/>
                    </a:lnTo>
                    <a:lnTo>
                      <a:pt x="14" y="16"/>
                    </a:lnTo>
                    <a:lnTo>
                      <a:pt x="14" y="16"/>
                    </a:lnTo>
                    <a:lnTo>
                      <a:pt x="14" y="16"/>
                    </a:lnTo>
                    <a:lnTo>
                      <a:pt x="14" y="16"/>
                    </a:lnTo>
                    <a:lnTo>
                      <a:pt x="14" y="16"/>
                    </a:lnTo>
                    <a:lnTo>
                      <a:pt x="14" y="16"/>
                    </a:lnTo>
                    <a:lnTo>
                      <a:pt x="14" y="16"/>
                    </a:lnTo>
                    <a:lnTo>
                      <a:pt x="14" y="16"/>
                    </a:lnTo>
                    <a:lnTo>
                      <a:pt x="14" y="1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2" name="Freeform 199">
                <a:extLst>
                  <a:ext uri="{FF2B5EF4-FFF2-40B4-BE49-F238E27FC236}">
                    <a16:creationId xmlns:a16="http://schemas.microsoft.com/office/drawing/2014/main" id="{98E8D5D4-B38C-AB71-133D-8F618A43BDC9}"/>
                  </a:ext>
                </a:extLst>
              </p:cNvPr>
              <p:cNvSpPr>
                <a:spLocks/>
              </p:cNvSpPr>
              <p:nvPr/>
            </p:nvSpPr>
            <p:spPr bwMode="auto">
              <a:xfrm>
                <a:off x="2530475" y="3343343"/>
                <a:ext cx="12700" cy="9525"/>
              </a:xfrm>
              <a:custGeom>
                <a:avLst/>
                <a:gdLst>
                  <a:gd name="T0" fmla="*/ 4 w 8"/>
                  <a:gd name="T1" fmla="*/ 4 h 6"/>
                  <a:gd name="T2" fmla="*/ 4 w 8"/>
                  <a:gd name="T3" fmla="*/ 4 h 6"/>
                  <a:gd name="T4" fmla="*/ 8 w 8"/>
                  <a:gd name="T5" fmla="*/ 4 h 6"/>
                  <a:gd name="T6" fmla="*/ 8 w 8"/>
                  <a:gd name="T7" fmla="*/ 4 h 6"/>
                  <a:gd name="T8" fmla="*/ 8 w 8"/>
                  <a:gd name="T9" fmla="*/ 4 h 6"/>
                  <a:gd name="T10" fmla="*/ 8 w 8"/>
                  <a:gd name="T11" fmla="*/ 4 h 6"/>
                  <a:gd name="T12" fmla="*/ 8 w 8"/>
                  <a:gd name="T13" fmla="*/ 4 h 6"/>
                  <a:gd name="T14" fmla="*/ 8 w 8"/>
                  <a:gd name="T15" fmla="*/ 4 h 6"/>
                  <a:gd name="T16" fmla="*/ 8 w 8"/>
                  <a:gd name="T17" fmla="*/ 6 h 6"/>
                  <a:gd name="T18" fmla="*/ 8 w 8"/>
                  <a:gd name="T19" fmla="*/ 6 h 6"/>
                  <a:gd name="T20" fmla="*/ 8 w 8"/>
                  <a:gd name="T21" fmla="*/ 6 h 6"/>
                  <a:gd name="T22" fmla="*/ 8 w 8"/>
                  <a:gd name="T23" fmla="*/ 6 h 6"/>
                  <a:gd name="T24" fmla="*/ 8 w 8"/>
                  <a:gd name="T25" fmla="*/ 6 h 6"/>
                  <a:gd name="T26" fmla="*/ 8 w 8"/>
                  <a:gd name="T27" fmla="*/ 6 h 6"/>
                  <a:gd name="T28" fmla="*/ 4 w 8"/>
                  <a:gd name="T29" fmla="*/ 6 h 6"/>
                  <a:gd name="T30" fmla="*/ 4 w 8"/>
                  <a:gd name="T31" fmla="*/ 6 h 6"/>
                  <a:gd name="T32" fmla="*/ 4 w 8"/>
                  <a:gd name="T33" fmla="*/ 6 h 6"/>
                  <a:gd name="T34" fmla="*/ 4 w 8"/>
                  <a:gd name="T35" fmla="*/ 6 h 6"/>
                  <a:gd name="T36" fmla="*/ 0 w 8"/>
                  <a:gd name="T37" fmla="*/ 6 h 6"/>
                  <a:gd name="T38" fmla="*/ 0 w 8"/>
                  <a:gd name="T39" fmla="*/ 6 h 6"/>
                  <a:gd name="T40" fmla="*/ 0 w 8"/>
                  <a:gd name="T41" fmla="*/ 6 h 6"/>
                  <a:gd name="T42" fmla="*/ 0 w 8"/>
                  <a:gd name="T43" fmla="*/ 6 h 6"/>
                  <a:gd name="T44" fmla="*/ 0 w 8"/>
                  <a:gd name="T45" fmla="*/ 6 h 6"/>
                  <a:gd name="T46" fmla="*/ 0 w 8"/>
                  <a:gd name="T47" fmla="*/ 6 h 6"/>
                  <a:gd name="T48" fmla="*/ 0 w 8"/>
                  <a:gd name="T49" fmla="*/ 6 h 6"/>
                  <a:gd name="T50" fmla="*/ 0 w 8"/>
                  <a:gd name="T51" fmla="*/ 6 h 6"/>
                  <a:gd name="T52" fmla="*/ 0 w 8"/>
                  <a:gd name="T53" fmla="*/ 6 h 6"/>
                  <a:gd name="T54" fmla="*/ 0 w 8"/>
                  <a:gd name="T55" fmla="*/ 6 h 6"/>
                  <a:gd name="T56" fmla="*/ 0 w 8"/>
                  <a:gd name="T57" fmla="*/ 6 h 6"/>
                  <a:gd name="T58" fmla="*/ 0 w 8"/>
                  <a:gd name="T59" fmla="*/ 6 h 6"/>
                  <a:gd name="T60" fmla="*/ 4 w 8"/>
                  <a:gd name="T61" fmla="*/ 6 h 6"/>
                  <a:gd name="T62" fmla="*/ 4 w 8"/>
                  <a:gd name="T63" fmla="*/ 6 h 6"/>
                  <a:gd name="T64" fmla="*/ 4 w 8"/>
                  <a:gd name="T65" fmla="*/ 6 h 6"/>
                  <a:gd name="T66" fmla="*/ 0 w 8"/>
                  <a:gd name="T67" fmla="*/ 4 h 6"/>
                  <a:gd name="T68" fmla="*/ 0 w 8"/>
                  <a:gd name="T69" fmla="*/ 4 h 6"/>
                  <a:gd name="T70" fmla="*/ 0 w 8"/>
                  <a:gd name="T71" fmla="*/ 4 h 6"/>
                  <a:gd name="T72" fmla="*/ 4 w 8"/>
                  <a:gd name="T73" fmla="*/ 4 h 6"/>
                  <a:gd name="T74" fmla="*/ 4 w 8"/>
                  <a:gd name="T75" fmla="*/ 4 h 6"/>
                  <a:gd name="T76" fmla="*/ 4 w 8"/>
                  <a:gd name="T77" fmla="*/ 4 h 6"/>
                  <a:gd name="T78" fmla="*/ 4 w 8"/>
                  <a:gd name="T79" fmla="*/ 0 h 6"/>
                  <a:gd name="T80" fmla="*/ 4 w 8"/>
                  <a:gd name="T81" fmla="*/ 0 h 6"/>
                  <a:gd name="T82" fmla="*/ 4 w 8"/>
                  <a:gd name="T83" fmla="*/ 0 h 6"/>
                  <a:gd name="T84" fmla="*/ 4 w 8"/>
                  <a:gd name="T85" fmla="*/ 0 h 6"/>
                  <a:gd name="T86" fmla="*/ 4 w 8"/>
                  <a:gd name="T87" fmla="*/ 0 h 6"/>
                  <a:gd name="T88" fmla="*/ 4 w 8"/>
                  <a:gd name="T89" fmla="*/ 4 h 6"/>
                  <a:gd name="T90" fmla="*/ 4 w 8"/>
                  <a:gd name="T91" fmla="*/ 4 h 6"/>
                  <a:gd name="T92" fmla="*/ 4 w 8"/>
                  <a:gd name="T93" fmla="*/ 4 h 6"/>
                  <a:gd name="T94" fmla="*/ 4 w 8"/>
                  <a:gd name="T95" fmla="*/ 4 h 6"/>
                  <a:gd name="T96" fmla="*/ 4 w 8"/>
                  <a:gd name="T97" fmla="*/ 4 h 6"/>
                  <a:gd name="T98" fmla="*/ 4 w 8"/>
                  <a:gd name="T99" fmla="*/ 4 h 6"/>
                  <a:gd name="T100" fmla="*/ 4 w 8"/>
                  <a:gd name="T10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6">
                    <a:moveTo>
                      <a:pt x="4" y="4"/>
                    </a:moveTo>
                    <a:lnTo>
                      <a:pt x="4" y="4"/>
                    </a:lnTo>
                    <a:lnTo>
                      <a:pt x="8" y="4"/>
                    </a:lnTo>
                    <a:lnTo>
                      <a:pt x="8" y="4"/>
                    </a:lnTo>
                    <a:lnTo>
                      <a:pt x="8" y="4"/>
                    </a:lnTo>
                    <a:lnTo>
                      <a:pt x="8" y="4"/>
                    </a:lnTo>
                    <a:lnTo>
                      <a:pt x="8" y="4"/>
                    </a:lnTo>
                    <a:lnTo>
                      <a:pt x="8" y="4"/>
                    </a:lnTo>
                    <a:lnTo>
                      <a:pt x="8" y="6"/>
                    </a:lnTo>
                    <a:lnTo>
                      <a:pt x="8" y="6"/>
                    </a:lnTo>
                    <a:lnTo>
                      <a:pt x="8" y="6"/>
                    </a:lnTo>
                    <a:lnTo>
                      <a:pt x="8" y="6"/>
                    </a:lnTo>
                    <a:lnTo>
                      <a:pt x="8" y="6"/>
                    </a:lnTo>
                    <a:lnTo>
                      <a:pt x="8" y="6"/>
                    </a:lnTo>
                    <a:lnTo>
                      <a:pt x="4" y="6"/>
                    </a:lnTo>
                    <a:lnTo>
                      <a:pt x="4" y="6"/>
                    </a:lnTo>
                    <a:lnTo>
                      <a:pt x="4" y="6"/>
                    </a:lnTo>
                    <a:lnTo>
                      <a:pt x="4" y="6"/>
                    </a:lnTo>
                    <a:lnTo>
                      <a:pt x="0" y="6"/>
                    </a:lnTo>
                    <a:lnTo>
                      <a:pt x="0" y="6"/>
                    </a:lnTo>
                    <a:lnTo>
                      <a:pt x="0" y="6"/>
                    </a:lnTo>
                    <a:lnTo>
                      <a:pt x="0" y="6"/>
                    </a:lnTo>
                    <a:lnTo>
                      <a:pt x="0" y="6"/>
                    </a:lnTo>
                    <a:lnTo>
                      <a:pt x="0" y="6"/>
                    </a:lnTo>
                    <a:lnTo>
                      <a:pt x="0" y="6"/>
                    </a:lnTo>
                    <a:lnTo>
                      <a:pt x="0" y="6"/>
                    </a:lnTo>
                    <a:lnTo>
                      <a:pt x="0" y="6"/>
                    </a:lnTo>
                    <a:lnTo>
                      <a:pt x="0" y="6"/>
                    </a:lnTo>
                    <a:lnTo>
                      <a:pt x="0" y="6"/>
                    </a:lnTo>
                    <a:lnTo>
                      <a:pt x="0" y="6"/>
                    </a:lnTo>
                    <a:lnTo>
                      <a:pt x="4" y="6"/>
                    </a:lnTo>
                    <a:lnTo>
                      <a:pt x="4" y="6"/>
                    </a:lnTo>
                    <a:lnTo>
                      <a:pt x="4" y="6"/>
                    </a:lnTo>
                    <a:lnTo>
                      <a:pt x="0" y="4"/>
                    </a:lnTo>
                    <a:lnTo>
                      <a:pt x="0" y="4"/>
                    </a:lnTo>
                    <a:lnTo>
                      <a:pt x="0" y="4"/>
                    </a:lnTo>
                    <a:lnTo>
                      <a:pt x="4" y="4"/>
                    </a:lnTo>
                    <a:lnTo>
                      <a:pt x="4" y="4"/>
                    </a:lnTo>
                    <a:lnTo>
                      <a:pt x="4" y="4"/>
                    </a:lnTo>
                    <a:lnTo>
                      <a:pt x="4" y="0"/>
                    </a:lnTo>
                    <a:lnTo>
                      <a:pt x="4" y="0"/>
                    </a:lnTo>
                    <a:lnTo>
                      <a:pt x="4" y="0"/>
                    </a:lnTo>
                    <a:lnTo>
                      <a:pt x="4" y="0"/>
                    </a:lnTo>
                    <a:lnTo>
                      <a:pt x="4" y="0"/>
                    </a:lnTo>
                    <a:lnTo>
                      <a:pt x="4" y="4"/>
                    </a:lnTo>
                    <a:lnTo>
                      <a:pt x="4" y="4"/>
                    </a:lnTo>
                    <a:lnTo>
                      <a:pt x="4" y="4"/>
                    </a:lnTo>
                    <a:lnTo>
                      <a:pt x="4" y="4"/>
                    </a:lnTo>
                    <a:lnTo>
                      <a:pt x="4" y="4"/>
                    </a:lnTo>
                    <a:lnTo>
                      <a:pt x="4" y="4"/>
                    </a:lnTo>
                    <a:lnTo>
                      <a:pt x="4" y="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3" name="Freeform 200">
                <a:extLst>
                  <a:ext uri="{FF2B5EF4-FFF2-40B4-BE49-F238E27FC236}">
                    <a16:creationId xmlns:a16="http://schemas.microsoft.com/office/drawing/2014/main" id="{1DCEAD0B-56A9-A75A-BEC2-22CBA5D57258}"/>
                  </a:ext>
                </a:extLst>
              </p:cNvPr>
              <p:cNvSpPr>
                <a:spLocks/>
              </p:cNvSpPr>
              <p:nvPr/>
            </p:nvSpPr>
            <p:spPr bwMode="auto">
              <a:xfrm>
                <a:off x="8270875" y="5524568"/>
                <a:ext cx="136525" cy="222250"/>
              </a:xfrm>
              <a:custGeom>
                <a:avLst/>
                <a:gdLst>
                  <a:gd name="T0" fmla="*/ 52 w 86"/>
                  <a:gd name="T1" fmla="*/ 124 h 140"/>
                  <a:gd name="T2" fmla="*/ 44 w 86"/>
                  <a:gd name="T3" fmla="*/ 136 h 140"/>
                  <a:gd name="T4" fmla="*/ 38 w 86"/>
                  <a:gd name="T5" fmla="*/ 136 h 140"/>
                  <a:gd name="T6" fmla="*/ 30 w 86"/>
                  <a:gd name="T7" fmla="*/ 136 h 140"/>
                  <a:gd name="T8" fmla="*/ 34 w 86"/>
                  <a:gd name="T9" fmla="*/ 124 h 140"/>
                  <a:gd name="T10" fmla="*/ 38 w 86"/>
                  <a:gd name="T11" fmla="*/ 112 h 140"/>
                  <a:gd name="T12" fmla="*/ 30 w 86"/>
                  <a:gd name="T13" fmla="*/ 106 h 140"/>
                  <a:gd name="T14" fmla="*/ 22 w 86"/>
                  <a:gd name="T15" fmla="*/ 98 h 140"/>
                  <a:gd name="T16" fmla="*/ 18 w 86"/>
                  <a:gd name="T17" fmla="*/ 90 h 140"/>
                  <a:gd name="T18" fmla="*/ 30 w 86"/>
                  <a:gd name="T19" fmla="*/ 86 h 140"/>
                  <a:gd name="T20" fmla="*/ 30 w 86"/>
                  <a:gd name="T21" fmla="*/ 72 h 140"/>
                  <a:gd name="T22" fmla="*/ 30 w 86"/>
                  <a:gd name="T23" fmla="*/ 64 h 140"/>
                  <a:gd name="T24" fmla="*/ 30 w 86"/>
                  <a:gd name="T25" fmla="*/ 56 h 140"/>
                  <a:gd name="T26" fmla="*/ 26 w 86"/>
                  <a:gd name="T27" fmla="*/ 54 h 140"/>
                  <a:gd name="T28" fmla="*/ 34 w 86"/>
                  <a:gd name="T29" fmla="*/ 54 h 140"/>
                  <a:gd name="T30" fmla="*/ 26 w 86"/>
                  <a:gd name="T31" fmla="*/ 46 h 140"/>
                  <a:gd name="T32" fmla="*/ 26 w 86"/>
                  <a:gd name="T33" fmla="*/ 42 h 140"/>
                  <a:gd name="T34" fmla="*/ 26 w 86"/>
                  <a:gd name="T35" fmla="*/ 34 h 140"/>
                  <a:gd name="T36" fmla="*/ 22 w 86"/>
                  <a:gd name="T37" fmla="*/ 34 h 140"/>
                  <a:gd name="T38" fmla="*/ 18 w 86"/>
                  <a:gd name="T39" fmla="*/ 30 h 140"/>
                  <a:gd name="T40" fmla="*/ 18 w 86"/>
                  <a:gd name="T41" fmla="*/ 38 h 140"/>
                  <a:gd name="T42" fmla="*/ 14 w 86"/>
                  <a:gd name="T43" fmla="*/ 26 h 140"/>
                  <a:gd name="T44" fmla="*/ 14 w 86"/>
                  <a:gd name="T45" fmla="*/ 16 h 140"/>
                  <a:gd name="T46" fmla="*/ 12 w 86"/>
                  <a:gd name="T47" fmla="*/ 20 h 140"/>
                  <a:gd name="T48" fmla="*/ 4 w 86"/>
                  <a:gd name="T49" fmla="*/ 8 h 140"/>
                  <a:gd name="T50" fmla="*/ 8 w 86"/>
                  <a:gd name="T51" fmla="*/ 0 h 140"/>
                  <a:gd name="T52" fmla="*/ 4 w 86"/>
                  <a:gd name="T53" fmla="*/ 4 h 140"/>
                  <a:gd name="T54" fmla="*/ 8 w 86"/>
                  <a:gd name="T55" fmla="*/ 12 h 140"/>
                  <a:gd name="T56" fmla="*/ 14 w 86"/>
                  <a:gd name="T57" fmla="*/ 12 h 140"/>
                  <a:gd name="T58" fmla="*/ 22 w 86"/>
                  <a:gd name="T59" fmla="*/ 16 h 140"/>
                  <a:gd name="T60" fmla="*/ 26 w 86"/>
                  <a:gd name="T61" fmla="*/ 20 h 140"/>
                  <a:gd name="T62" fmla="*/ 26 w 86"/>
                  <a:gd name="T63" fmla="*/ 26 h 140"/>
                  <a:gd name="T64" fmla="*/ 30 w 86"/>
                  <a:gd name="T65" fmla="*/ 30 h 140"/>
                  <a:gd name="T66" fmla="*/ 30 w 86"/>
                  <a:gd name="T67" fmla="*/ 46 h 140"/>
                  <a:gd name="T68" fmla="*/ 34 w 86"/>
                  <a:gd name="T69" fmla="*/ 50 h 140"/>
                  <a:gd name="T70" fmla="*/ 40 w 86"/>
                  <a:gd name="T71" fmla="*/ 50 h 140"/>
                  <a:gd name="T72" fmla="*/ 38 w 86"/>
                  <a:gd name="T73" fmla="*/ 38 h 140"/>
                  <a:gd name="T74" fmla="*/ 44 w 86"/>
                  <a:gd name="T75" fmla="*/ 50 h 140"/>
                  <a:gd name="T76" fmla="*/ 48 w 86"/>
                  <a:gd name="T77" fmla="*/ 54 h 140"/>
                  <a:gd name="T78" fmla="*/ 48 w 86"/>
                  <a:gd name="T79" fmla="*/ 60 h 140"/>
                  <a:gd name="T80" fmla="*/ 52 w 86"/>
                  <a:gd name="T81" fmla="*/ 64 h 140"/>
                  <a:gd name="T82" fmla="*/ 64 w 86"/>
                  <a:gd name="T83" fmla="*/ 68 h 140"/>
                  <a:gd name="T84" fmla="*/ 74 w 86"/>
                  <a:gd name="T85" fmla="*/ 64 h 140"/>
                  <a:gd name="T86" fmla="*/ 86 w 86"/>
                  <a:gd name="T87" fmla="*/ 64 h 140"/>
                  <a:gd name="T88" fmla="*/ 82 w 86"/>
                  <a:gd name="T89" fmla="*/ 76 h 140"/>
                  <a:gd name="T90" fmla="*/ 74 w 86"/>
                  <a:gd name="T91" fmla="*/ 86 h 140"/>
                  <a:gd name="T92" fmla="*/ 70 w 86"/>
                  <a:gd name="T93" fmla="*/ 90 h 140"/>
                  <a:gd name="T94" fmla="*/ 60 w 86"/>
                  <a:gd name="T95" fmla="*/ 98 h 140"/>
                  <a:gd name="T96" fmla="*/ 60 w 86"/>
                  <a:gd name="T97" fmla="*/ 1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140">
                    <a:moveTo>
                      <a:pt x="56" y="116"/>
                    </a:moveTo>
                    <a:lnTo>
                      <a:pt x="56" y="120"/>
                    </a:lnTo>
                    <a:lnTo>
                      <a:pt x="52" y="120"/>
                    </a:lnTo>
                    <a:lnTo>
                      <a:pt x="52" y="124"/>
                    </a:lnTo>
                    <a:lnTo>
                      <a:pt x="52" y="128"/>
                    </a:lnTo>
                    <a:lnTo>
                      <a:pt x="48" y="128"/>
                    </a:lnTo>
                    <a:lnTo>
                      <a:pt x="48" y="132"/>
                    </a:lnTo>
                    <a:lnTo>
                      <a:pt x="44" y="136"/>
                    </a:lnTo>
                    <a:lnTo>
                      <a:pt x="40" y="136"/>
                    </a:lnTo>
                    <a:lnTo>
                      <a:pt x="40" y="140"/>
                    </a:lnTo>
                    <a:lnTo>
                      <a:pt x="38" y="140"/>
                    </a:lnTo>
                    <a:lnTo>
                      <a:pt x="38" y="136"/>
                    </a:lnTo>
                    <a:lnTo>
                      <a:pt x="34" y="136"/>
                    </a:lnTo>
                    <a:lnTo>
                      <a:pt x="34" y="132"/>
                    </a:lnTo>
                    <a:lnTo>
                      <a:pt x="30" y="132"/>
                    </a:lnTo>
                    <a:lnTo>
                      <a:pt x="30" y="136"/>
                    </a:lnTo>
                    <a:lnTo>
                      <a:pt x="30" y="132"/>
                    </a:lnTo>
                    <a:lnTo>
                      <a:pt x="30" y="128"/>
                    </a:lnTo>
                    <a:lnTo>
                      <a:pt x="34" y="128"/>
                    </a:lnTo>
                    <a:lnTo>
                      <a:pt x="34" y="124"/>
                    </a:lnTo>
                    <a:lnTo>
                      <a:pt x="34" y="120"/>
                    </a:lnTo>
                    <a:lnTo>
                      <a:pt x="38" y="120"/>
                    </a:lnTo>
                    <a:lnTo>
                      <a:pt x="38" y="116"/>
                    </a:lnTo>
                    <a:lnTo>
                      <a:pt x="38" y="112"/>
                    </a:lnTo>
                    <a:lnTo>
                      <a:pt x="38" y="110"/>
                    </a:lnTo>
                    <a:lnTo>
                      <a:pt x="34" y="110"/>
                    </a:lnTo>
                    <a:lnTo>
                      <a:pt x="34" y="106"/>
                    </a:lnTo>
                    <a:lnTo>
                      <a:pt x="30" y="106"/>
                    </a:lnTo>
                    <a:lnTo>
                      <a:pt x="26" y="106"/>
                    </a:lnTo>
                    <a:lnTo>
                      <a:pt x="26" y="102"/>
                    </a:lnTo>
                    <a:lnTo>
                      <a:pt x="22" y="102"/>
                    </a:lnTo>
                    <a:lnTo>
                      <a:pt x="22" y="98"/>
                    </a:lnTo>
                    <a:lnTo>
                      <a:pt x="18" y="98"/>
                    </a:lnTo>
                    <a:lnTo>
                      <a:pt x="14" y="94"/>
                    </a:lnTo>
                    <a:lnTo>
                      <a:pt x="14" y="90"/>
                    </a:lnTo>
                    <a:lnTo>
                      <a:pt x="18" y="90"/>
                    </a:lnTo>
                    <a:lnTo>
                      <a:pt x="22" y="90"/>
                    </a:lnTo>
                    <a:lnTo>
                      <a:pt x="22" y="86"/>
                    </a:lnTo>
                    <a:lnTo>
                      <a:pt x="26" y="86"/>
                    </a:lnTo>
                    <a:lnTo>
                      <a:pt x="30" y="86"/>
                    </a:lnTo>
                    <a:lnTo>
                      <a:pt x="30" y="82"/>
                    </a:lnTo>
                    <a:lnTo>
                      <a:pt x="30" y="80"/>
                    </a:lnTo>
                    <a:lnTo>
                      <a:pt x="30" y="76"/>
                    </a:lnTo>
                    <a:lnTo>
                      <a:pt x="30" y="72"/>
                    </a:lnTo>
                    <a:lnTo>
                      <a:pt x="34" y="72"/>
                    </a:lnTo>
                    <a:lnTo>
                      <a:pt x="34" y="68"/>
                    </a:lnTo>
                    <a:lnTo>
                      <a:pt x="30" y="68"/>
                    </a:lnTo>
                    <a:lnTo>
                      <a:pt x="30" y="64"/>
                    </a:lnTo>
                    <a:lnTo>
                      <a:pt x="34" y="64"/>
                    </a:lnTo>
                    <a:lnTo>
                      <a:pt x="30" y="64"/>
                    </a:lnTo>
                    <a:lnTo>
                      <a:pt x="30" y="60"/>
                    </a:lnTo>
                    <a:lnTo>
                      <a:pt x="30" y="56"/>
                    </a:lnTo>
                    <a:lnTo>
                      <a:pt x="34" y="56"/>
                    </a:lnTo>
                    <a:lnTo>
                      <a:pt x="30" y="56"/>
                    </a:lnTo>
                    <a:lnTo>
                      <a:pt x="30" y="54"/>
                    </a:lnTo>
                    <a:lnTo>
                      <a:pt x="26" y="54"/>
                    </a:lnTo>
                    <a:lnTo>
                      <a:pt x="26" y="50"/>
                    </a:lnTo>
                    <a:lnTo>
                      <a:pt x="30" y="50"/>
                    </a:lnTo>
                    <a:lnTo>
                      <a:pt x="30" y="54"/>
                    </a:lnTo>
                    <a:lnTo>
                      <a:pt x="34" y="54"/>
                    </a:lnTo>
                    <a:lnTo>
                      <a:pt x="34" y="50"/>
                    </a:lnTo>
                    <a:lnTo>
                      <a:pt x="30" y="50"/>
                    </a:lnTo>
                    <a:lnTo>
                      <a:pt x="26" y="50"/>
                    </a:lnTo>
                    <a:lnTo>
                      <a:pt x="26" y="46"/>
                    </a:lnTo>
                    <a:lnTo>
                      <a:pt x="22" y="42"/>
                    </a:lnTo>
                    <a:lnTo>
                      <a:pt x="22" y="38"/>
                    </a:lnTo>
                    <a:lnTo>
                      <a:pt x="22" y="42"/>
                    </a:lnTo>
                    <a:lnTo>
                      <a:pt x="26" y="42"/>
                    </a:lnTo>
                    <a:lnTo>
                      <a:pt x="26" y="38"/>
                    </a:lnTo>
                    <a:lnTo>
                      <a:pt x="22" y="38"/>
                    </a:lnTo>
                    <a:lnTo>
                      <a:pt x="26" y="38"/>
                    </a:lnTo>
                    <a:lnTo>
                      <a:pt x="26" y="34"/>
                    </a:lnTo>
                    <a:lnTo>
                      <a:pt x="26" y="38"/>
                    </a:lnTo>
                    <a:lnTo>
                      <a:pt x="22" y="38"/>
                    </a:lnTo>
                    <a:lnTo>
                      <a:pt x="26" y="34"/>
                    </a:lnTo>
                    <a:lnTo>
                      <a:pt x="22" y="34"/>
                    </a:lnTo>
                    <a:lnTo>
                      <a:pt x="18" y="34"/>
                    </a:lnTo>
                    <a:lnTo>
                      <a:pt x="18" y="30"/>
                    </a:lnTo>
                    <a:lnTo>
                      <a:pt x="18" y="26"/>
                    </a:lnTo>
                    <a:lnTo>
                      <a:pt x="18" y="30"/>
                    </a:lnTo>
                    <a:lnTo>
                      <a:pt x="18" y="34"/>
                    </a:lnTo>
                    <a:lnTo>
                      <a:pt x="22" y="34"/>
                    </a:lnTo>
                    <a:lnTo>
                      <a:pt x="22" y="38"/>
                    </a:lnTo>
                    <a:lnTo>
                      <a:pt x="18" y="38"/>
                    </a:lnTo>
                    <a:lnTo>
                      <a:pt x="18" y="34"/>
                    </a:lnTo>
                    <a:lnTo>
                      <a:pt x="18" y="30"/>
                    </a:lnTo>
                    <a:lnTo>
                      <a:pt x="14" y="30"/>
                    </a:lnTo>
                    <a:lnTo>
                      <a:pt x="14" y="26"/>
                    </a:lnTo>
                    <a:lnTo>
                      <a:pt x="12" y="24"/>
                    </a:lnTo>
                    <a:lnTo>
                      <a:pt x="12" y="20"/>
                    </a:lnTo>
                    <a:lnTo>
                      <a:pt x="14" y="20"/>
                    </a:lnTo>
                    <a:lnTo>
                      <a:pt x="14" y="16"/>
                    </a:lnTo>
                    <a:lnTo>
                      <a:pt x="14" y="20"/>
                    </a:lnTo>
                    <a:lnTo>
                      <a:pt x="12" y="20"/>
                    </a:lnTo>
                    <a:lnTo>
                      <a:pt x="12" y="24"/>
                    </a:lnTo>
                    <a:lnTo>
                      <a:pt x="12" y="20"/>
                    </a:lnTo>
                    <a:lnTo>
                      <a:pt x="8" y="20"/>
                    </a:lnTo>
                    <a:lnTo>
                      <a:pt x="8" y="16"/>
                    </a:lnTo>
                    <a:lnTo>
                      <a:pt x="8" y="12"/>
                    </a:lnTo>
                    <a:lnTo>
                      <a:pt x="4" y="8"/>
                    </a:lnTo>
                    <a:lnTo>
                      <a:pt x="4" y="4"/>
                    </a:lnTo>
                    <a:lnTo>
                      <a:pt x="0" y="0"/>
                    </a:lnTo>
                    <a:lnTo>
                      <a:pt x="4" y="0"/>
                    </a:lnTo>
                    <a:lnTo>
                      <a:pt x="8" y="0"/>
                    </a:lnTo>
                    <a:lnTo>
                      <a:pt x="8" y="4"/>
                    </a:lnTo>
                    <a:lnTo>
                      <a:pt x="8" y="0"/>
                    </a:lnTo>
                    <a:lnTo>
                      <a:pt x="4" y="0"/>
                    </a:lnTo>
                    <a:lnTo>
                      <a:pt x="4" y="4"/>
                    </a:lnTo>
                    <a:lnTo>
                      <a:pt x="8" y="4"/>
                    </a:lnTo>
                    <a:lnTo>
                      <a:pt x="8" y="8"/>
                    </a:lnTo>
                    <a:lnTo>
                      <a:pt x="12" y="12"/>
                    </a:lnTo>
                    <a:lnTo>
                      <a:pt x="8" y="12"/>
                    </a:lnTo>
                    <a:lnTo>
                      <a:pt x="12" y="12"/>
                    </a:lnTo>
                    <a:lnTo>
                      <a:pt x="12" y="8"/>
                    </a:lnTo>
                    <a:lnTo>
                      <a:pt x="12" y="12"/>
                    </a:lnTo>
                    <a:lnTo>
                      <a:pt x="14" y="12"/>
                    </a:lnTo>
                    <a:lnTo>
                      <a:pt x="18" y="12"/>
                    </a:lnTo>
                    <a:lnTo>
                      <a:pt x="22" y="16"/>
                    </a:lnTo>
                    <a:lnTo>
                      <a:pt x="18" y="16"/>
                    </a:lnTo>
                    <a:lnTo>
                      <a:pt x="22" y="16"/>
                    </a:lnTo>
                    <a:lnTo>
                      <a:pt x="22" y="20"/>
                    </a:lnTo>
                    <a:lnTo>
                      <a:pt x="22" y="16"/>
                    </a:lnTo>
                    <a:lnTo>
                      <a:pt x="26" y="16"/>
                    </a:lnTo>
                    <a:lnTo>
                      <a:pt x="26" y="20"/>
                    </a:lnTo>
                    <a:lnTo>
                      <a:pt x="26" y="24"/>
                    </a:lnTo>
                    <a:lnTo>
                      <a:pt x="30" y="24"/>
                    </a:lnTo>
                    <a:lnTo>
                      <a:pt x="26" y="24"/>
                    </a:lnTo>
                    <a:lnTo>
                      <a:pt x="26" y="26"/>
                    </a:lnTo>
                    <a:lnTo>
                      <a:pt x="30" y="26"/>
                    </a:lnTo>
                    <a:lnTo>
                      <a:pt x="26" y="26"/>
                    </a:lnTo>
                    <a:lnTo>
                      <a:pt x="26" y="30"/>
                    </a:lnTo>
                    <a:lnTo>
                      <a:pt x="30" y="30"/>
                    </a:lnTo>
                    <a:lnTo>
                      <a:pt x="30" y="34"/>
                    </a:lnTo>
                    <a:lnTo>
                      <a:pt x="30" y="38"/>
                    </a:lnTo>
                    <a:lnTo>
                      <a:pt x="30" y="42"/>
                    </a:lnTo>
                    <a:lnTo>
                      <a:pt x="30" y="46"/>
                    </a:lnTo>
                    <a:lnTo>
                      <a:pt x="34" y="46"/>
                    </a:lnTo>
                    <a:lnTo>
                      <a:pt x="34" y="50"/>
                    </a:lnTo>
                    <a:lnTo>
                      <a:pt x="34" y="46"/>
                    </a:lnTo>
                    <a:lnTo>
                      <a:pt x="34" y="50"/>
                    </a:lnTo>
                    <a:lnTo>
                      <a:pt x="38" y="50"/>
                    </a:lnTo>
                    <a:lnTo>
                      <a:pt x="38" y="54"/>
                    </a:lnTo>
                    <a:lnTo>
                      <a:pt x="40" y="54"/>
                    </a:lnTo>
                    <a:lnTo>
                      <a:pt x="40" y="50"/>
                    </a:lnTo>
                    <a:lnTo>
                      <a:pt x="40" y="46"/>
                    </a:lnTo>
                    <a:lnTo>
                      <a:pt x="40" y="42"/>
                    </a:lnTo>
                    <a:lnTo>
                      <a:pt x="38" y="42"/>
                    </a:lnTo>
                    <a:lnTo>
                      <a:pt x="38" y="38"/>
                    </a:lnTo>
                    <a:lnTo>
                      <a:pt x="40" y="42"/>
                    </a:lnTo>
                    <a:lnTo>
                      <a:pt x="40" y="46"/>
                    </a:lnTo>
                    <a:lnTo>
                      <a:pt x="44" y="46"/>
                    </a:lnTo>
                    <a:lnTo>
                      <a:pt x="44" y="50"/>
                    </a:lnTo>
                    <a:lnTo>
                      <a:pt x="44" y="46"/>
                    </a:lnTo>
                    <a:lnTo>
                      <a:pt x="44" y="50"/>
                    </a:lnTo>
                    <a:lnTo>
                      <a:pt x="48" y="50"/>
                    </a:lnTo>
                    <a:lnTo>
                      <a:pt x="48" y="54"/>
                    </a:lnTo>
                    <a:lnTo>
                      <a:pt x="44" y="54"/>
                    </a:lnTo>
                    <a:lnTo>
                      <a:pt x="48" y="54"/>
                    </a:lnTo>
                    <a:lnTo>
                      <a:pt x="48" y="56"/>
                    </a:lnTo>
                    <a:lnTo>
                      <a:pt x="48" y="60"/>
                    </a:lnTo>
                    <a:lnTo>
                      <a:pt x="52" y="60"/>
                    </a:lnTo>
                    <a:lnTo>
                      <a:pt x="48" y="60"/>
                    </a:lnTo>
                    <a:lnTo>
                      <a:pt x="48" y="64"/>
                    </a:lnTo>
                    <a:lnTo>
                      <a:pt x="52" y="64"/>
                    </a:lnTo>
                    <a:lnTo>
                      <a:pt x="56" y="64"/>
                    </a:lnTo>
                    <a:lnTo>
                      <a:pt x="56" y="68"/>
                    </a:lnTo>
                    <a:lnTo>
                      <a:pt x="60" y="68"/>
                    </a:lnTo>
                    <a:lnTo>
                      <a:pt x="64" y="68"/>
                    </a:lnTo>
                    <a:lnTo>
                      <a:pt x="66" y="68"/>
                    </a:lnTo>
                    <a:lnTo>
                      <a:pt x="70" y="68"/>
                    </a:lnTo>
                    <a:lnTo>
                      <a:pt x="70" y="64"/>
                    </a:lnTo>
                    <a:lnTo>
                      <a:pt x="74" y="64"/>
                    </a:lnTo>
                    <a:lnTo>
                      <a:pt x="74" y="60"/>
                    </a:lnTo>
                    <a:lnTo>
                      <a:pt x="78" y="60"/>
                    </a:lnTo>
                    <a:lnTo>
                      <a:pt x="82" y="60"/>
                    </a:lnTo>
                    <a:lnTo>
                      <a:pt x="86" y="64"/>
                    </a:lnTo>
                    <a:lnTo>
                      <a:pt x="82" y="64"/>
                    </a:lnTo>
                    <a:lnTo>
                      <a:pt x="82" y="68"/>
                    </a:lnTo>
                    <a:lnTo>
                      <a:pt x="82" y="72"/>
                    </a:lnTo>
                    <a:lnTo>
                      <a:pt x="82" y="76"/>
                    </a:lnTo>
                    <a:lnTo>
                      <a:pt x="82" y="80"/>
                    </a:lnTo>
                    <a:lnTo>
                      <a:pt x="78" y="82"/>
                    </a:lnTo>
                    <a:lnTo>
                      <a:pt x="74" y="82"/>
                    </a:lnTo>
                    <a:lnTo>
                      <a:pt x="74" y="86"/>
                    </a:lnTo>
                    <a:lnTo>
                      <a:pt x="74" y="90"/>
                    </a:lnTo>
                    <a:lnTo>
                      <a:pt x="74" y="94"/>
                    </a:lnTo>
                    <a:lnTo>
                      <a:pt x="74" y="90"/>
                    </a:lnTo>
                    <a:lnTo>
                      <a:pt x="70" y="90"/>
                    </a:lnTo>
                    <a:lnTo>
                      <a:pt x="66" y="90"/>
                    </a:lnTo>
                    <a:lnTo>
                      <a:pt x="64" y="90"/>
                    </a:lnTo>
                    <a:lnTo>
                      <a:pt x="60" y="94"/>
                    </a:lnTo>
                    <a:lnTo>
                      <a:pt x="60" y="98"/>
                    </a:lnTo>
                    <a:lnTo>
                      <a:pt x="60" y="102"/>
                    </a:lnTo>
                    <a:lnTo>
                      <a:pt x="64" y="102"/>
                    </a:lnTo>
                    <a:lnTo>
                      <a:pt x="60" y="110"/>
                    </a:lnTo>
                    <a:lnTo>
                      <a:pt x="60" y="112"/>
                    </a:lnTo>
                    <a:lnTo>
                      <a:pt x="56" y="11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4" name="Freeform 201">
                <a:extLst>
                  <a:ext uri="{FF2B5EF4-FFF2-40B4-BE49-F238E27FC236}">
                    <a16:creationId xmlns:a16="http://schemas.microsoft.com/office/drawing/2014/main" id="{5D9DE8D7-4706-3724-90CB-ADE44E89BEAE}"/>
                  </a:ext>
                </a:extLst>
              </p:cNvPr>
              <p:cNvSpPr>
                <a:spLocks/>
              </p:cNvSpPr>
              <p:nvPr/>
            </p:nvSpPr>
            <p:spPr bwMode="auto">
              <a:xfrm>
                <a:off x="8270875" y="5524568"/>
                <a:ext cx="136525" cy="222250"/>
              </a:xfrm>
              <a:custGeom>
                <a:avLst/>
                <a:gdLst>
                  <a:gd name="T0" fmla="*/ 52 w 86"/>
                  <a:gd name="T1" fmla="*/ 124 h 140"/>
                  <a:gd name="T2" fmla="*/ 44 w 86"/>
                  <a:gd name="T3" fmla="*/ 136 h 140"/>
                  <a:gd name="T4" fmla="*/ 38 w 86"/>
                  <a:gd name="T5" fmla="*/ 136 h 140"/>
                  <a:gd name="T6" fmla="*/ 30 w 86"/>
                  <a:gd name="T7" fmla="*/ 136 h 140"/>
                  <a:gd name="T8" fmla="*/ 34 w 86"/>
                  <a:gd name="T9" fmla="*/ 124 h 140"/>
                  <a:gd name="T10" fmla="*/ 38 w 86"/>
                  <a:gd name="T11" fmla="*/ 112 h 140"/>
                  <a:gd name="T12" fmla="*/ 30 w 86"/>
                  <a:gd name="T13" fmla="*/ 106 h 140"/>
                  <a:gd name="T14" fmla="*/ 22 w 86"/>
                  <a:gd name="T15" fmla="*/ 98 h 140"/>
                  <a:gd name="T16" fmla="*/ 18 w 86"/>
                  <a:gd name="T17" fmla="*/ 90 h 140"/>
                  <a:gd name="T18" fmla="*/ 30 w 86"/>
                  <a:gd name="T19" fmla="*/ 86 h 140"/>
                  <a:gd name="T20" fmla="*/ 30 w 86"/>
                  <a:gd name="T21" fmla="*/ 72 h 140"/>
                  <a:gd name="T22" fmla="*/ 30 w 86"/>
                  <a:gd name="T23" fmla="*/ 64 h 140"/>
                  <a:gd name="T24" fmla="*/ 30 w 86"/>
                  <a:gd name="T25" fmla="*/ 56 h 140"/>
                  <a:gd name="T26" fmla="*/ 26 w 86"/>
                  <a:gd name="T27" fmla="*/ 54 h 140"/>
                  <a:gd name="T28" fmla="*/ 34 w 86"/>
                  <a:gd name="T29" fmla="*/ 54 h 140"/>
                  <a:gd name="T30" fmla="*/ 26 w 86"/>
                  <a:gd name="T31" fmla="*/ 46 h 140"/>
                  <a:gd name="T32" fmla="*/ 26 w 86"/>
                  <a:gd name="T33" fmla="*/ 42 h 140"/>
                  <a:gd name="T34" fmla="*/ 26 w 86"/>
                  <a:gd name="T35" fmla="*/ 34 h 140"/>
                  <a:gd name="T36" fmla="*/ 22 w 86"/>
                  <a:gd name="T37" fmla="*/ 34 h 140"/>
                  <a:gd name="T38" fmla="*/ 18 w 86"/>
                  <a:gd name="T39" fmla="*/ 30 h 140"/>
                  <a:gd name="T40" fmla="*/ 18 w 86"/>
                  <a:gd name="T41" fmla="*/ 38 h 140"/>
                  <a:gd name="T42" fmla="*/ 14 w 86"/>
                  <a:gd name="T43" fmla="*/ 26 h 140"/>
                  <a:gd name="T44" fmla="*/ 14 w 86"/>
                  <a:gd name="T45" fmla="*/ 16 h 140"/>
                  <a:gd name="T46" fmla="*/ 12 w 86"/>
                  <a:gd name="T47" fmla="*/ 20 h 140"/>
                  <a:gd name="T48" fmla="*/ 4 w 86"/>
                  <a:gd name="T49" fmla="*/ 8 h 140"/>
                  <a:gd name="T50" fmla="*/ 8 w 86"/>
                  <a:gd name="T51" fmla="*/ 0 h 140"/>
                  <a:gd name="T52" fmla="*/ 4 w 86"/>
                  <a:gd name="T53" fmla="*/ 4 h 140"/>
                  <a:gd name="T54" fmla="*/ 8 w 86"/>
                  <a:gd name="T55" fmla="*/ 12 h 140"/>
                  <a:gd name="T56" fmla="*/ 14 w 86"/>
                  <a:gd name="T57" fmla="*/ 12 h 140"/>
                  <a:gd name="T58" fmla="*/ 22 w 86"/>
                  <a:gd name="T59" fmla="*/ 16 h 140"/>
                  <a:gd name="T60" fmla="*/ 26 w 86"/>
                  <a:gd name="T61" fmla="*/ 20 h 140"/>
                  <a:gd name="T62" fmla="*/ 26 w 86"/>
                  <a:gd name="T63" fmla="*/ 26 h 140"/>
                  <a:gd name="T64" fmla="*/ 30 w 86"/>
                  <a:gd name="T65" fmla="*/ 30 h 140"/>
                  <a:gd name="T66" fmla="*/ 30 w 86"/>
                  <a:gd name="T67" fmla="*/ 46 h 140"/>
                  <a:gd name="T68" fmla="*/ 34 w 86"/>
                  <a:gd name="T69" fmla="*/ 50 h 140"/>
                  <a:gd name="T70" fmla="*/ 40 w 86"/>
                  <a:gd name="T71" fmla="*/ 50 h 140"/>
                  <a:gd name="T72" fmla="*/ 38 w 86"/>
                  <a:gd name="T73" fmla="*/ 38 h 140"/>
                  <a:gd name="T74" fmla="*/ 44 w 86"/>
                  <a:gd name="T75" fmla="*/ 50 h 140"/>
                  <a:gd name="T76" fmla="*/ 48 w 86"/>
                  <a:gd name="T77" fmla="*/ 54 h 140"/>
                  <a:gd name="T78" fmla="*/ 48 w 86"/>
                  <a:gd name="T79" fmla="*/ 60 h 140"/>
                  <a:gd name="T80" fmla="*/ 52 w 86"/>
                  <a:gd name="T81" fmla="*/ 64 h 140"/>
                  <a:gd name="T82" fmla="*/ 64 w 86"/>
                  <a:gd name="T83" fmla="*/ 68 h 140"/>
                  <a:gd name="T84" fmla="*/ 74 w 86"/>
                  <a:gd name="T85" fmla="*/ 64 h 140"/>
                  <a:gd name="T86" fmla="*/ 86 w 86"/>
                  <a:gd name="T87" fmla="*/ 64 h 140"/>
                  <a:gd name="T88" fmla="*/ 82 w 86"/>
                  <a:gd name="T89" fmla="*/ 76 h 140"/>
                  <a:gd name="T90" fmla="*/ 74 w 86"/>
                  <a:gd name="T91" fmla="*/ 86 h 140"/>
                  <a:gd name="T92" fmla="*/ 70 w 86"/>
                  <a:gd name="T93" fmla="*/ 90 h 140"/>
                  <a:gd name="T94" fmla="*/ 60 w 86"/>
                  <a:gd name="T95" fmla="*/ 98 h 140"/>
                  <a:gd name="T96" fmla="*/ 60 w 86"/>
                  <a:gd name="T97" fmla="*/ 1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140">
                    <a:moveTo>
                      <a:pt x="56" y="116"/>
                    </a:moveTo>
                    <a:lnTo>
                      <a:pt x="56" y="120"/>
                    </a:lnTo>
                    <a:lnTo>
                      <a:pt x="52" y="120"/>
                    </a:lnTo>
                    <a:lnTo>
                      <a:pt x="52" y="124"/>
                    </a:lnTo>
                    <a:lnTo>
                      <a:pt x="52" y="128"/>
                    </a:lnTo>
                    <a:lnTo>
                      <a:pt x="48" y="128"/>
                    </a:lnTo>
                    <a:lnTo>
                      <a:pt x="48" y="132"/>
                    </a:lnTo>
                    <a:lnTo>
                      <a:pt x="44" y="136"/>
                    </a:lnTo>
                    <a:lnTo>
                      <a:pt x="40" y="136"/>
                    </a:lnTo>
                    <a:lnTo>
                      <a:pt x="40" y="140"/>
                    </a:lnTo>
                    <a:lnTo>
                      <a:pt x="38" y="140"/>
                    </a:lnTo>
                    <a:lnTo>
                      <a:pt x="38" y="136"/>
                    </a:lnTo>
                    <a:lnTo>
                      <a:pt x="34" y="136"/>
                    </a:lnTo>
                    <a:lnTo>
                      <a:pt x="34" y="132"/>
                    </a:lnTo>
                    <a:lnTo>
                      <a:pt x="30" y="132"/>
                    </a:lnTo>
                    <a:lnTo>
                      <a:pt x="30" y="136"/>
                    </a:lnTo>
                    <a:lnTo>
                      <a:pt x="30" y="132"/>
                    </a:lnTo>
                    <a:lnTo>
                      <a:pt x="30" y="128"/>
                    </a:lnTo>
                    <a:lnTo>
                      <a:pt x="34" y="128"/>
                    </a:lnTo>
                    <a:lnTo>
                      <a:pt x="34" y="124"/>
                    </a:lnTo>
                    <a:lnTo>
                      <a:pt x="34" y="120"/>
                    </a:lnTo>
                    <a:lnTo>
                      <a:pt x="38" y="120"/>
                    </a:lnTo>
                    <a:lnTo>
                      <a:pt x="38" y="116"/>
                    </a:lnTo>
                    <a:lnTo>
                      <a:pt x="38" y="112"/>
                    </a:lnTo>
                    <a:lnTo>
                      <a:pt x="38" y="110"/>
                    </a:lnTo>
                    <a:lnTo>
                      <a:pt x="34" y="110"/>
                    </a:lnTo>
                    <a:lnTo>
                      <a:pt x="34" y="106"/>
                    </a:lnTo>
                    <a:lnTo>
                      <a:pt x="30" y="106"/>
                    </a:lnTo>
                    <a:lnTo>
                      <a:pt x="26" y="106"/>
                    </a:lnTo>
                    <a:lnTo>
                      <a:pt x="26" y="102"/>
                    </a:lnTo>
                    <a:lnTo>
                      <a:pt x="22" y="102"/>
                    </a:lnTo>
                    <a:lnTo>
                      <a:pt x="22" y="98"/>
                    </a:lnTo>
                    <a:lnTo>
                      <a:pt x="18" y="98"/>
                    </a:lnTo>
                    <a:lnTo>
                      <a:pt x="14" y="94"/>
                    </a:lnTo>
                    <a:lnTo>
                      <a:pt x="14" y="90"/>
                    </a:lnTo>
                    <a:lnTo>
                      <a:pt x="18" y="90"/>
                    </a:lnTo>
                    <a:lnTo>
                      <a:pt x="22" y="90"/>
                    </a:lnTo>
                    <a:lnTo>
                      <a:pt x="22" y="86"/>
                    </a:lnTo>
                    <a:lnTo>
                      <a:pt x="26" y="86"/>
                    </a:lnTo>
                    <a:lnTo>
                      <a:pt x="30" y="86"/>
                    </a:lnTo>
                    <a:lnTo>
                      <a:pt x="30" y="82"/>
                    </a:lnTo>
                    <a:lnTo>
                      <a:pt x="30" y="80"/>
                    </a:lnTo>
                    <a:lnTo>
                      <a:pt x="30" y="76"/>
                    </a:lnTo>
                    <a:lnTo>
                      <a:pt x="30" y="72"/>
                    </a:lnTo>
                    <a:lnTo>
                      <a:pt x="34" y="72"/>
                    </a:lnTo>
                    <a:lnTo>
                      <a:pt x="34" y="68"/>
                    </a:lnTo>
                    <a:lnTo>
                      <a:pt x="30" y="68"/>
                    </a:lnTo>
                    <a:lnTo>
                      <a:pt x="30" y="64"/>
                    </a:lnTo>
                    <a:lnTo>
                      <a:pt x="34" y="64"/>
                    </a:lnTo>
                    <a:lnTo>
                      <a:pt x="30" y="64"/>
                    </a:lnTo>
                    <a:lnTo>
                      <a:pt x="30" y="60"/>
                    </a:lnTo>
                    <a:lnTo>
                      <a:pt x="30" y="56"/>
                    </a:lnTo>
                    <a:lnTo>
                      <a:pt x="34" y="56"/>
                    </a:lnTo>
                    <a:lnTo>
                      <a:pt x="30" y="56"/>
                    </a:lnTo>
                    <a:lnTo>
                      <a:pt x="30" y="54"/>
                    </a:lnTo>
                    <a:lnTo>
                      <a:pt x="26" y="54"/>
                    </a:lnTo>
                    <a:lnTo>
                      <a:pt x="26" y="50"/>
                    </a:lnTo>
                    <a:lnTo>
                      <a:pt x="30" y="50"/>
                    </a:lnTo>
                    <a:lnTo>
                      <a:pt x="30" y="54"/>
                    </a:lnTo>
                    <a:lnTo>
                      <a:pt x="34" y="54"/>
                    </a:lnTo>
                    <a:lnTo>
                      <a:pt x="34" y="50"/>
                    </a:lnTo>
                    <a:lnTo>
                      <a:pt x="30" y="50"/>
                    </a:lnTo>
                    <a:lnTo>
                      <a:pt x="26" y="50"/>
                    </a:lnTo>
                    <a:lnTo>
                      <a:pt x="26" y="46"/>
                    </a:lnTo>
                    <a:lnTo>
                      <a:pt x="22" y="42"/>
                    </a:lnTo>
                    <a:lnTo>
                      <a:pt x="22" y="38"/>
                    </a:lnTo>
                    <a:lnTo>
                      <a:pt x="22" y="42"/>
                    </a:lnTo>
                    <a:lnTo>
                      <a:pt x="26" y="42"/>
                    </a:lnTo>
                    <a:lnTo>
                      <a:pt x="26" y="38"/>
                    </a:lnTo>
                    <a:lnTo>
                      <a:pt x="22" y="38"/>
                    </a:lnTo>
                    <a:lnTo>
                      <a:pt x="26" y="38"/>
                    </a:lnTo>
                    <a:lnTo>
                      <a:pt x="26" y="34"/>
                    </a:lnTo>
                    <a:lnTo>
                      <a:pt x="26" y="38"/>
                    </a:lnTo>
                    <a:lnTo>
                      <a:pt x="22" y="38"/>
                    </a:lnTo>
                    <a:lnTo>
                      <a:pt x="26" y="34"/>
                    </a:lnTo>
                    <a:lnTo>
                      <a:pt x="22" y="34"/>
                    </a:lnTo>
                    <a:lnTo>
                      <a:pt x="18" y="34"/>
                    </a:lnTo>
                    <a:lnTo>
                      <a:pt x="18" y="30"/>
                    </a:lnTo>
                    <a:lnTo>
                      <a:pt x="18" y="26"/>
                    </a:lnTo>
                    <a:lnTo>
                      <a:pt x="18" y="30"/>
                    </a:lnTo>
                    <a:lnTo>
                      <a:pt x="18" y="34"/>
                    </a:lnTo>
                    <a:lnTo>
                      <a:pt x="22" y="34"/>
                    </a:lnTo>
                    <a:lnTo>
                      <a:pt x="22" y="38"/>
                    </a:lnTo>
                    <a:lnTo>
                      <a:pt x="18" y="38"/>
                    </a:lnTo>
                    <a:lnTo>
                      <a:pt x="18" y="34"/>
                    </a:lnTo>
                    <a:lnTo>
                      <a:pt x="18" y="30"/>
                    </a:lnTo>
                    <a:lnTo>
                      <a:pt x="14" y="30"/>
                    </a:lnTo>
                    <a:lnTo>
                      <a:pt x="14" y="26"/>
                    </a:lnTo>
                    <a:lnTo>
                      <a:pt x="12" y="24"/>
                    </a:lnTo>
                    <a:lnTo>
                      <a:pt x="12" y="20"/>
                    </a:lnTo>
                    <a:lnTo>
                      <a:pt x="14" y="20"/>
                    </a:lnTo>
                    <a:lnTo>
                      <a:pt x="14" y="16"/>
                    </a:lnTo>
                    <a:lnTo>
                      <a:pt x="14" y="20"/>
                    </a:lnTo>
                    <a:lnTo>
                      <a:pt x="12" y="20"/>
                    </a:lnTo>
                    <a:lnTo>
                      <a:pt x="12" y="24"/>
                    </a:lnTo>
                    <a:lnTo>
                      <a:pt x="12" y="20"/>
                    </a:lnTo>
                    <a:lnTo>
                      <a:pt x="8" y="20"/>
                    </a:lnTo>
                    <a:lnTo>
                      <a:pt x="8" y="16"/>
                    </a:lnTo>
                    <a:lnTo>
                      <a:pt x="8" y="12"/>
                    </a:lnTo>
                    <a:lnTo>
                      <a:pt x="4" y="8"/>
                    </a:lnTo>
                    <a:lnTo>
                      <a:pt x="4" y="4"/>
                    </a:lnTo>
                    <a:lnTo>
                      <a:pt x="0" y="0"/>
                    </a:lnTo>
                    <a:lnTo>
                      <a:pt x="4" y="0"/>
                    </a:lnTo>
                    <a:lnTo>
                      <a:pt x="8" y="0"/>
                    </a:lnTo>
                    <a:lnTo>
                      <a:pt x="8" y="4"/>
                    </a:lnTo>
                    <a:lnTo>
                      <a:pt x="8" y="0"/>
                    </a:lnTo>
                    <a:lnTo>
                      <a:pt x="4" y="0"/>
                    </a:lnTo>
                    <a:lnTo>
                      <a:pt x="4" y="4"/>
                    </a:lnTo>
                    <a:lnTo>
                      <a:pt x="8" y="4"/>
                    </a:lnTo>
                    <a:lnTo>
                      <a:pt x="8" y="8"/>
                    </a:lnTo>
                    <a:lnTo>
                      <a:pt x="12" y="12"/>
                    </a:lnTo>
                    <a:lnTo>
                      <a:pt x="8" y="12"/>
                    </a:lnTo>
                    <a:lnTo>
                      <a:pt x="12" y="12"/>
                    </a:lnTo>
                    <a:lnTo>
                      <a:pt x="12" y="8"/>
                    </a:lnTo>
                    <a:lnTo>
                      <a:pt x="12" y="12"/>
                    </a:lnTo>
                    <a:lnTo>
                      <a:pt x="14" y="12"/>
                    </a:lnTo>
                    <a:lnTo>
                      <a:pt x="18" y="12"/>
                    </a:lnTo>
                    <a:lnTo>
                      <a:pt x="22" y="16"/>
                    </a:lnTo>
                    <a:lnTo>
                      <a:pt x="18" y="16"/>
                    </a:lnTo>
                    <a:lnTo>
                      <a:pt x="22" y="16"/>
                    </a:lnTo>
                    <a:lnTo>
                      <a:pt x="22" y="20"/>
                    </a:lnTo>
                    <a:lnTo>
                      <a:pt x="22" y="16"/>
                    </a:lnTo>
                    <a:lnTo>
                      <a:pt x="26" y="16"/>
                    </a:lnTo>
                    <a:lnTo>
                      <a:pt x="26" y="20"/>
                    </a:lnTo>
                    <a:lnTo>
                      <a:pt x="26" y="24"/>
                    </a:lnTo>
                    <a:lnTo>
                      <a:pt x="30" y="24"/>
                    </a:lnTo>
                    <a:lnTo>
                      <a:pt x="26" y="24"/>
                    </a:lnTo>
                    <a:lnTo>
                      <a:pt x="26" y="26"/>
                    </a:lnTo>
                    <a:lnTo>
                      <a:pt x="30" y="26"/>
                    </a:lnTo>
                    <a:lnTo>
                      <a:pt x="26" y="26"/>
                    </a:lnTo>
                    <a:lnTo>
                      <a:pt x="26" y="30"/>
                    </a:lnTo>
                    <a:lnTo>
                      <a:pt x="30" y="30"/>
                    </a:lnTo>
                    <a:lnTo>
                      <a:pt x="30" y="34"/>
                    </a:lnTo>
                    <a:lnTo>
                      <a:pt x="30" y="38"/>
                    </a:lnTo>
                    <a:lnTo>
                      <a:pt x="30" y="42"/>
                    </a:lnTo>
                    <a:lnTo>
                      <a:pt x="30" y="46"/>
                    </a:lnTo>
                    <a:lnTo>
                      <a:pt x="34" y="46"/>
                    </a:lnTo>
                    <a:lnTo>
                      <a:pt x="34" y="50"/>
                    </a:lnTo>
                    <a:lnTo>
                      <a:pt x="34" y="46"/>
                    </a:lnTo>
                    <a:lnTo>
                      <a:pt x="34" y="50"/>
                    </a:lnTo>
                    <a:lnTo>
                      <a:pt x="38" y="50"/>
                    </a:lnTo>
                    <a:lnTo>
                      <a:pt x="38" y="54"/>
                    </a:lnTo>
                    <a:lnTo>
                      <a:pt x="40" y="54"/>
                    </a:lnTo>
                    <a:lnTo>
                      <a:pt x="40" y="50"/>
                    </a:lnTo>
                    <a:lnTo>
                      <a:pt x="40" y="46"/>
                    </a:lnTo>
                    <a:lnTo>
                      <a:pt x="40" y="42"/>
                    </a:lnTo>
                    <a:lnTo>
                      <a:pt x="38" y="42"/>
                    </a:lnTo>
                    <a:lnTo>
                      <a:pt x="38" y="38"/>
                    </a:lnTo>
                    <a:lnTo>
                      <a:pt x="40" y="42"/>
                    </a:lnTo>
                    <a:lnTo>
                      <a:pt x="40" y="46"/>
                    </a:lnTo>
                    <a:lnTo>
                      <a:pt x="44" y="46"/>
                    </a:lnTo>
                    <a:lnTo>
                      <a:pt x="44" y="50"/>
                    </a:lnTo>
                    <a:lnTo>
                      <a:pt x="44" y="46"/>
                    </a:lnTo>
                    <a:lnTo>
                      <a:pt x="44" y="50"/>
                    </a:lnTo>
                    <a:lnTo>
                      <a:pt x="48" y="50"/>
                    </a:lnTo>
                    <a:lnTo>
                      <a:pt x="48" y="54"/>
                    </a:lnTo>
                    <a:lnTo>
                      <a:pt x="44" y="54"/>
                    </a:lnTo>
                    <a:lnTo>
                      <a:pt x="48" y="54"/>
                    </a:lnTo>
                    <a:lnTo>
                      <a:pt x="48" y="56"/>
                    </a:lnTo>
                    <a:lnTo>
                      <a:pt x="48" y="60"/>
                    </a:lnTo>
                    <a:lnTo>
                      <a:pt x="52" y="60"/>
                    </a:lnTo>
                    <a:lnTo>
                      <a:pt x="48" y="60"/>
                    </a:lnTo>
                    <a:lnTo>
                      <a:pt x="48" y="64"/>
                    </a:lnTo>
                    <a:lnTo>
                      <a:pt x="52" y="64"/>
                    </a:lnTo>
                    <a:lnTo>
                      <a:pt x="56" y="64"/>
                    </a:lnTo>
                    <a:lnTo>
                      <a:pt x="56" y="68"/>
                    </a:lnTo>
                    <a:lnTo>
                      <a:pt x="60" y="68"/>
                    </a:lnTo>
                    <a:lnTo>
                      <a:pt x="64" y="68"/>
                    </a:lnTo>
                    <a:lnTo>
                      <a:pt x="66" y="68"/>
                    </a:lnTo>
                    <a:lnTo>
                      <a:pt x="70" y="68"/>
                    </a:lnTo>
                    <a:lnTo>
                      <a:pt x="70" y="64"/>
                    </a:lnTo>
                    <a:lnTo>
                      <a:pt x="74" y="64"/>
                    </a:lnTo>
                    <a:lnTo>
                      <a:pt x="74" y="60"/>
                    </a:lnTo>
                    <a:lnTo>
                      <a:pt x="78" y="60"/>
                    </a:lnTo>
                    <a:lnTo>
                      <a:pt x="82" y="60"/>
                    </a:lnTo>
                    <a:lnTo>
                      <a:pt x="86" y="64"/>
                    </a:lnTo>
                    <a:lnTo>
                      <a:pt x="82" y="64"/>
                    </a:lnTo>
                    <a:lnTo>
                      <a:pt x="82" y="68"/>
                    </a:lnTo>
                    <a:lnTo>
                      <a:pt x="82" y="72"/>
                    </a:lnTo>
                    <a:lnTo>
                      <a:pt x="82" y="76"/>
                    </a:lnTo>
                    <a:lnTo>
                      <a:pt x="82" y="80"/>
                    </a:lnTo>
                    <a:lnTo>
                      <a:pt x="78" y="82"/>
                    </a:lnTo>
                    <a:lnTo>
                      <a:pt x="74" y="82"/>
                    </a:lnTo>
                    <a:lnTo>
                      <a:pt x="74" y="86"/>
                    </a:lnTo>
                    <a:lnTo>
                      <a:pt x="74" y="90"/>
                    </a:lnTo>
                    <a:lnTo>
                      <a:pt x="74" y="94"/>
                    </a:lnTo>
                    <a:lnTo>
                      <a:pt x="74" y="90"/>
                    </a:lnTo>
                    <a:lnTo>
                      <a:pt x="70" y="90"/>
                    </a:lnTo>
                    <a:lnTo>
                      <a:pt x="66" y="90"/>
                    </a:lnTo>
                    <a:lnTo>
                      <a:pt x="64" y="90"/>
                    </a:lnTo>
                    <a:lnTo>
                      <a:pt x="60" y="94"/>
                    </a:lnTo>
                    <a:lnTo>
                      <a:pt x="60" y="98"/>
                    </a:lnTo>
                    <a:lnTo>
                      <a:pt x="60" y="102"/>
                    </a:lnTo>
                    <a:lnTo>
                      <a:pt x="64" y="102"/>
                    </a:lnTo>
                    <a:lnTo>
                      <a:pt x="60" y="110"/>
                    </a:lnTo>
                    <a:lnTo>
                      <a:pt x="60" y="112"/>
                    </a:lnTo>
                    <a:lnTo>
                      <a:pt x="56" y="116"/>
                    </a:lnTo>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5" name="Freeform 202">
                <a:extLst>
                  <a:ext uri="{FF2B5EF4-FFF2-40B4-BE49-F238E27FC236}">
                    <a16:creationId xmlns:a16="http://schemas.microsoft.com/office/drawing/2014/main" id="{9BE103BF-902E-524C-0BEA-2FFED0AAE64D}"/>
                  </a:ext>
                </a:extLst>
              </p:cNvPr>
              <p:cNvSpPr>
                <a:spLocks/>
              </p:cNvSpPr>
              <p:nvPr/>
            </p:nvSpPr>
            <p:spPr bwMode="auto">
              <a:xfrm>
                <a:off x="8134350" y="5708718"/>
                <a:ext cx="177800" cy="193675"/>
              </a:xfrm>
              <a:custGeom>
                <a:avLst/>
                <a:gdLst>
                  <a:gd name="T0" fmla="*/ 12 w 112"/>
                  <a:gd name="T1" fmla="*/ 96 h 122"/>
                  <a:gd name="T2" fmla="*/ 12 w 112"/>
                  <a:gd name="T3" fmla="*/ 90 h 122"/>
                  <a:gd name="T4" fmla="*/ 16 w 112"/>
                  <a:gd name="T5" fmla="*/ 90 h 122"/>
                  <a:gd name="T6" fmla="*/ 16 w 112"/>
                  <a:gd name="T7" fmla="*/ 82 h 122"/>
                  <a:gd name="T8" fmla="*/ 22 w 112"/>
                  <a:gd name="T9" fmla="*/ 74 h 122"/>
                  <a:gd name="T10" fmla="*/ 34 w 112"/>
                  <a:gd name="T11" fmla="*/ 70 h 122"/>
                  <a:gd name="T12" fmla="*/ 36 w 112"/>
                  <a:gd name="T13" fmla="*/ 64 h 122"/>
                  <a:gd name="T14" fmla="*/ 44 w 112"/>
                  <a:gd name="T15" fmla="*/ 60 h 122"/>
                  <a:gd name="T16" fmla="*/ 52 w 112"/>
                  <a:gd name="T17" fmla="*/ 52 h 122"/>
                  <a:gd name="T18" fmla="*/ 60 w 112"/>
                  <a:gd name="T19" fmla="*/ 50 h 122"/>
                  <a:gd name="T20" fmla="*/ 66 w 112"/>
                  <a:gd name="T21" fmla="*/ 38 h 122"/>
                  <a:gd name="T22" fmla="*/ 70 w 112"/>
                  <a:gd name="T23" fmla="*/ 28 h 122"/>
                  <a:gd name="T24" fmla="*/ 78 w 112"/>
                  <a:gd name="T25" fmla="*/ 24 h 122"/>
                  <a:gd name="T26" fmla="*/ 78 w 112"/>
                  <a:gd name="T27" fmla="*/ 8 h 122"/>
                  <a:gd name="T28" fmla="*/ 86 w 112"/>
                  <a:gd name="T29" fmla="*/ 4 h 122"/>
                  <a:gd name="T30" fmla="*/ 86 w 112"/>
                  <a:gd name="T31" fmla="*/ 4 h 122"/>
                  <a:gd name="T32" fmla="*/ 94 w 112"/>
                  <a:gd name="T33" fmla="*/ 12 h 122"/>
                  <a:gd name="T34" fmla="*/ 100 w 112"/>
                  <a:gd name="T35" fmla="*/ 12 h 122"/>
                  <a:gd name="T36" fmla="*/ 104 w 112"/>
                  <a:gd name="T37" fmla="*/ 12 h 122"/>
                  <a:gd name="T38" fmla="*/ 104 w 112"/>
                  <a:gd name="T39" fmla="*/ 16 h 122"/>
                  <a:gd name="T40" fmla="*/ 108 w 112"/>
                  <a:gd name="T41" fmla="*/ 16 h 122"/>
                  <a:gd name="T42" fmla="*/ 108 w 112"/>
                  <a:gd name="T43" fmla="*/ 12 h 122"/>
                  <a:gd name="T44" fmla="*/ 104 w 112"/>
                  <a:gd name="T45" fmla="*/ 16 h 122"/>
                  <a:gd name="T46" fmla="*/ 108 w 112"/>
                  <a:gd name="T47" fmla="*/ 16 h 122"/>
                  <a:gd name="T48" fmla="*/ 108 w 112"/>
                  <a:gd name="T49" fmla="*/ 20 h 122"/>
                  <a:gd name="T50" fmla="*/ 108 w 112"/>
                  <a:gd name="T51" fmla="*/ 24 h 122"/>
                  <a:gd name="T52" fmla="*/ 104 w 112"/>
                  <a:gd name="T53" fmla="*/ 30 h 122"/>
                  <a:gd name="T54" fmla="*/ 100 w 112"/>
                  <a:gd name="T55" fmla="*/ 40 h 122"/>
                  <a:gd name="T56" fmla="*/ 96 w 112"/>
                  <a:gd name="T57" fmla="*/ 50 h 122"/>
                  <a:gd name="T58" fmla="*/ 90 w 112"/>
                  <a:gd name="T59" fmla="*/ 56 h 122"/>
                  <a:gd name="T60" fmla="*/ 94 w 112"/>
                  <a:gd name="T61" fmla="*/ 64 h 122"/>
                  <a:gd name="T62" fmla="*/ 90 w 112"/>
                  <a:gd name="T63" fmla="*/ 64 h 122"/>
                  <a:gd name="T64" fmla="*/ 86 w 112"/>
                  <a:gd name="T65" fmla="*/ 64 h 122"/>
                  <a:gd name="T66" fmla="*/ 78 w 112"/>
                  <a:gd name="T67" fmla="*/ 68 h 122"/>
                  <a:gd name="T68" fmla="*/ 70 w 112"/>
                  <a:gd name="T69" fmla="*/ 70 h 122"/>
                  <a:gd name="T70" fmla="*/ 66 w 112"/>
                  <a:gd name="T71" fmla="*/ 78 h 122"/>
                  <a:gd name="T72" fmla="*/ 66 w 112"/>
                  <a:gd name="T73" fmla="*/ 90 h 122"/>
                  <a:gd name="T74" fmla="*/ 60 w 112"/>
                  <a:gd name="T75" fmla="*/ 96 h 122"/>
                  <a:gd name="T76" fmla="*/ 56 w 112"/>
                  <a:gd name="T77" fmla="*/ 104 h 122"/>
                  <a:gd name="T78" fmla="*/ 60 w 112"/>
                  <a:gd name="T79" fmla="*/ 104 h 122"/>
                  <a:gd name="T80" fmla="*/ 52 w 112"/>
                  <a:gd name="T81" fmla="*/ 108 h 122"/>
                  <a:gd name="T82" fmla="*/ 48 w 112"/>
                  <a:gd name="T83" fmla="*/ 120 h 122"/>
                  <a:gd name="T84" fmla="*/ 36 w 112"/>
                  <a:gd name="T85" fmla="*/ 122 h 122"/>
                  <a:gd name="T86" fmla="*/ 30 w 112"/>
                  <a:gd name="T87" fmla="*/ 120 h 122"/>
                  <a:gd name="T88" fmla="*/ 26 w 112"/>
                  <a:gd name="T89" fmla="*/ 120 h 122"/>
                  <a:gd name="T90" fmla="*/ 26 w 112"/>
                  <a:gd name="T91" fmla="*/ 120 h 122"/>
                  <a:gd name="T92" fmla="*/ 22 w 112"/>
                  <a:gd name="T93" fmla="*/ 116 h 122"/>
                  <a:gd name="T94" fmla="*/ 12 w 112"/>
                  <a:gd name="T95" fmla="*/ 112 h 122"/>
                  <a:gd name="T96" fmla="*/ 4 w 112"/>
                  <a:gd name="T97" fmla="*/ 116 h 122"/>
                  <a:gd name="T98" fmla="*/ 4 w 112"/>
                  <a:gd name="T99" fmla="*/ 112 h 122"/>
                  <a:gd name="T100" fmla="*/ 4 w 112"/>
                  <a:gd name="T101" fmla="*/ 108 h 122"/>
                  <a:gd name="T102" fmla="*/ 0 w 112"/>
                  <a:gd name="T103" fmla="*/ 108 h 122"/>
                  <a:gd name="T104" fmla="*/ 8 w 112"/>
                  <a:gd name="T105" fmla="*/ 104 h 122"/>
                  <a:gd name="T106" fmla="*/ 8 w 112"/>
                  <a:gd name="T107" fmla="*/ 100 h 122"/>
                  <a:gd name="T108" fmla="*/ 4 w 112"/>
                  <a:gd name="T109"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122">
                    <a:moveTo>
                      <a:pt x="12" y="96"/>
                    </a:moveTo>
                    <a:lnTo>
                      <a:pt x="8" y="96"/>
                    </a:lnTo>
                    <a:lnTo>
                      <a:pt x="12" y="96"/>
                    </a:lnTo>
                    <a:lnTo>
                      <a:pt x="8" y="94"/>
                    </a:lnTo>
                    <a:lnTo>
                      <a:pt x="8" y="90"/>
                    </a:lnTo>
                    <a:lnTo>
                      <a:pt x="12" y="90"/>
                    </a:lnTo>
                    <a:lnTo>
                      <a:pt x="12" y="86"/>
                    </a:lnTo>
                    <a:lnTo>
                      <a:pt x="12" y="90"/>
                    </a:lnTo>
                    <a:lnTo>
                      <a:pt x="16" y="90"/>
                    </a:lnTo>
                    <a:lnTo>
                      <a:pt x="16" y="86"/>
                    </a:lnTo>
                    <a:lnTo>
                      <a:pt x="12" y="86"/>
                    </a:lnTo>
                    <a:lnTo>
                      <a:pt x="16" y="82"/>
                    </a:lnTo>
                    <a:lnTo>
                      <a:pt x="20" y="82"/>
                    </a:lnTo>
                    <a:lnTo>
                      <a:pt x="20" y="78"/>
                    </a:lnTo>
                    <a:lnTo>
                      <a:pt x="22" y="74"/>
                    </a:lnTo>
                    <a:lnTo>
                      <a:pt x="26" y="70"/>
                    </a:lnTo>
                    <a:lnTo>
                      <a:pt x="30" y="70"/>
                    </a:lnTo>
                    <a:lnTo>
                      <a:pt x="34" y="70"/>
                    </a:lnTo>
                    <a:lnTo>
                      <a:pt x="34" y="68"/>
                    </a:lnTo>
                    <a:lnTo>
                      <a:pt x="36" y="68"/>
                    </a:lnTo>
                    <a:lnTo>
                      <a:pt x="36" y="64"/>
                    </a:lnTo>
                    <a:lnTo>
                      <a:pt x="40" y="64"/>
                    </a:lnTo>
                    <a:lnTo>
                      <a:pt x="44" y="64"/>
                    </a:lnTo>
                    <a:lnTo>
                      <a:pt x="44" y="60"/>
                    </a:lnTo>
                    <a:lnTo>
                      <a:pt x="48" y="56"/>
                    </a:lnTo>
                    <a:lnTo>
                      <a:pt x="52" y="56"/>
                    </a:lnTo>
                    <a:lnTo>
                      <a:pt x="52" y="52"/>
                    </a:lnTo>
                    <a:lnTo>
                      <a:pt x="56" y="52"/>
                    </a:lnTo>
                    <a:lnTo>
                      <a:pt x="56" y="50"/>
                    </a:lnTo>
                    <a:lnTo>
                      <a:pt x="60" y="50"/>
                    </a:lnTo>
                    <a:lnTo>
                      <a:pt x="64" y="40"/>
                    </a:lnTo>
                    <a:lnTo>
                      <a:pt x="66" y="40"/>
                    </a:lnTo>
                    <a:lnTo>
                      <a:pt x="66" y="38"/>
                    </a:lnTo>
                    <a:lnTo>
                      <a:pt x="66" y="34"/>
                    </a:lnTo>
                    <a:lnTo>
                      <a:pt x="66" y="30"/>
                    </a:lnTo>
                    <a:lnTo>
                      <a:pt x="70" y="28"/>
                    </a:lnTo>
                    <a:lnTo>
                      <a:pt x="74" y="28"/>
                    </a:lnTo>
                    <a:lnTo>
                      <a:pt x="74" y="24"/>
                    </a:lnTo>
                    <a:lnTo>
                      <a:pt x="78" y="24"/>
                    </a:lnTo>
                    <a:lnTo>
                      <a:pt x="78" y="20"/>
                    </a:lnTo>
                    <a:lnTo>
                      <a:pt x="78" y="16"/>
                    </a:lnTo>
                    <a:lnTo>
                      <a:pt x="78" y="8"/>
                    </a:lnTo>
                    <a:lnTo>
                      <a:pt x="82" y="8"/>
                    </a:lnTo>
                    <a:lnTo>
                      <a:pt x="82" y="4"/>
                    </a:lnTo>
                    <a:lnTo>
                      <a:pt x="86" y="4"/>
                    </a:lnTo>
                    <a:lnTo>
                      <a:pt x="86" y="0"/>
                    </a:lnTo>
                    <a:lnTo>
                      <a:pt x="90" y="0"/>
                    </a:lnTo>
                    <a:lnTo>
                      <a:pt x="86" y="4"/>
                    </a:lnTo>
                    <a:lnTo>
                      <a:pt x="90" y="8"/>
                    </a:lnTo>
                    <a:lnTo>
                      <a:pt x="94" y="8"/>
                    </a:lnTo>
                    <a:lnTo>
                      <a:pt x="94" y="12"/>
                    </a:lnTo>
                    <a:lnTo>
                      <a:pt x="94" y="16"/>
                    </a:lnTo>
                    <a:lnTo>
                      <a:pt x="96" y="16"/>
                    </a:lnTo>
                    <a:lnTo>
                      <a:pt x="100" y="12"/>
                    </a:lnTo>
                    <a:lnTo>
                      <a:pt x="104" y="12"/>
                    </a:lnTo>
                    <a:lnTo>
                      <a:pt x="104" y="8"/>
                    </a:lnTo>
                    <a:lnTo>
                      <a:pt x="104" y="12"/>
                    </a:lnTo>
                    <a:lnTo>
                      <a:pt x="100" y="12"/>
                    </a:lnTo>
                    <a:lnTo>
                      <a:pt x="104" y="12"/>
                    </a:lnTo>
                    <a:lnTo>
                      <a:pt x="104" y="16"/>
                    </a:lnTo>
                    <a:lnTo>
                      <a:pt x="100" y="16"/>
                    </a:lnTo>
                    <a:lnTo>
                      <a:pt x="104" y="16"/>
                    </a:lnTo>
                    <a:lnTo>
                      <a:pt x="108" y="16"/>
                    </a:lnTo>
                    <a:lnTo>
                      <a:pt x="104" y="16"/>
                    </a:lnTo>
                    <a:lnTo>
                      <a:pt x="104" y="12"/>
                    </a:lnTo>
                    <a:lnTo>
                      <a:pt x="108" y="12"/>
                    </a:lnTo>
                    <a:lnTo>
                      <a:pt x="112" y="12"/>
                    </a:lnTo>
                    <a:lnTo>
                      <a:pt x="108" y="16"/>
                    </a:lnTo>
                    <a:lnTo>
                      <a:pt x="104" y="16"/>
                    </a:lnTo>
                    <a:lnTo>
                      <a:pt x="108" y="16"/>
                    </a:lnTo>
                    <a:lnTo>
                      <a:pt x="112" y="16"/>
                    </a:lnTo>
                    <a:lnTo>
                      <a:pt x="108" y="16"/>
                    </a:lnTo>
                    <a:lnTo>
                      <a:pt x="108" y="20"/>
                    </a:lnTo>
                    <a:lnTo>
                      <a:pt x="104" y="20"/>
                    </a:lnTo>
                    <a:lnTo>
                      <a:pt x="108" y="20"/>
                    </a:lnTo>
                    <a:lnTo>
                      <a:pt x="108" y="24"/>
                    </a:lnTo>
                    <a:lnTo>
                      <a:pt x="108" y="20"/>
                    </a:lnTo>
                    <a:lnTo>
                      <a:pt x="108" y="24"/>
                    </a:lnTo>
                    <a:lnTo>
                      <a:pt x="108" y="28"/>
                    </a:lnTo>
                    <a:lnTo>
                      <a:pt x="108" y="30"/>
                    </a:lnTo>
                    <a:lnTo>
                      <a:pt x="104" y="30"/>
                    </a:lnTo>
                    <a:lnTo>
                      <a:pt x="104" y="34"/>
                    </a:lnTo>
                    <a:lnTo>
                      <a:pt x="104" y="38"/>
                    </a:lnTo>
                    <a:lnTo>
                      <a:pt x="100" y="40"/>
                    </a:lnTo>
                    <a:lnTo>
                      <a:pt x="96" y="40"/>
                    </a:lnTo>
                    <a:lnTo>
                      <a:pt x="96" y="46"/>
                    </a:lnTo>
                    <a:lnTo>
                      <a:pt x="96" y="50"/>
                    </a:lnTo>
                    <a:lnTo>
                      <a:pt x="94" y="52"/>
                    </a:lnTo>
                    <a:lnTo>
                      <a:pt x="90" y="52"/>
                    </a:lnTo>
                    <a:lnTo>
                      <a:pt x="90" y="56"/>
                    </a:lnTo>
                    <a:lnTo>
                      <a:pt x="86" y="56"/>
                    </a:lnTo>
                    <a:lnTo>
                      <a:pt x="90" y="64"/>
                    </a:lnTo>
                    <a:lnTo>
                      <a:pt x="94" y="64"/>
                    </a:lnTo>
                    <a:lnTo>
                      <a:pt x="94" y="68"/>
                    </a:lnTo>
                    <a:lnTo>
                      <a:pt x="90" y="68"/>
                    </a:lnTo>
                    <a:lnTo>
                      <a:pt x="90" y="64"/>
                    </a:lnTo>
                    <a:lnTo>
                      <a:pt x="90" y="68"/>
                    </a:lnTo>
                    <a:lnTo>
                      <a:pt x="86" y="68"/>
                    </a:lnTo>
                    <a:lnTo>
                      <a:pt x="86" y="64"/>
                    </a:lnTo>
                    <a:lnTo>
                      <a:pt x="82" y="64"/>
                    </a:lnTo>
                    <a:lnTo>
                      <a:pt x="82" y="68"/>
                    </a:lnTo>
                    <a:lnTo>
                      <a:pt x="78" y="68"/>
                    </a:lnTo>
                    <a:lnTo>
                      <a:pt x="78" y="70"/>
                    </a:lnTo>
                    <a:lnTo>
                      <a:pt x="74" y="70"/>
                    </a:lnTo>
                    <a:lnTo>
                      <a:pt x="70" y="70"/>
                    </a:lnTo>
                    <a:lnTo>
                      <a:pt x="70" y="74"/>
                    </a:lnTo>
                    <a:lnTo>
                      <a:pt x="66" y="74"/>
                    </a:lnTo>
                    <a:lnTo>
                      <a:pt x="66" y="78"/>
                    </a:lnTo>
                    <a:lnTo>
                      <a:pt x="66" y="82"/>
                    </a:lnTo>
                    <a:lnTo>
                      <a:pt x="66" y="86"/>
                    </a:lnTo>
                    <a:lnTo>
                      <a:pt x="66" y="90"/>
                    </a:lnTo>
                    <a:lnTo>
                      <a:pt x="64" y="90"/>
                    </a:lnTo>
                    <a:lnTo>
                      <a:pt x="64" y="94"/>
                    </a:lnTo>
                    <a:lnTo>
                      <a:pt x="60" y="96"/>
                    </a:lnTo>
                    <a:lnTo>
                      <a:pt x="60" y="100"/>
                    </a:lnTo>
                    <a:lnTo>
                      <a:pt x="60" y="104"/>
                    </a:lnTo>
                    <a:lnTo>
                      <a:pt x="56" y="104"/>
                    </a:lnTo>
                    <a:lnTo>
                      <a:pt x="56" y="108"/>
                    </a:lnTo>
                    <a:lnTo>
                      <a:pt x="60" y="108"/>
                    </a:lnTo>
                    <a:lnTo>
                      <a:pt x="60" y="104"/>
                    </a:lnTo>
                    <a:lnTo>
                      <a:pt x="60" y="108"/>
                    </a:lnTo>
                    <a:lnTo>
                      <a:pt x="56" y="108"/>
                    </a:lnTo>
                    <a:lnTo>
                      <a:pt x="52" y="108"/>
                    </a:lnTo>
                    <a:lnTo>
                      <a:pt x="52" y="112"/>
                    </a:lnTo>
                    <a:lnTo>
                      <a:pt x="48" y="116"/>
                    </a:lnTo>
                    <a:lnTo>
                      <a:pt x="48" y="120"/>
                    </a:lnTo>
                    <a:lnTo>
                      <a:pt x="44" y="120"/>
                    </a:lnTo>
                    <a:lnTo>
                      <a:pt x="40" y="122"/>
                    </a:lnTo>
                    <a:lnTo>
                      <a:pt x="36" y="122"/>
                    </a:lnTo>
                    <a:lnTo>
                      <a:pt x="34" y="122"/>
                    </a:lnTo>
                    <a:lnTo>
                      <a:pt x="34" y="120"/>
                    </a:lnTo>
                    <a:lnTo>
                      <a:pt x="30" y="120"/>
                    </a:lnTo>
                    <a:lnTo>
                      <a:pt x="30" y="122"/>
                    </a:lnTo>
                    <a:lnTo>
                      <a:pt x="26" y="122"/>
                    </a:lnTo>
                    <a:lnTo>
                      <a:pt x="26" y="120"/>
                    </a:lnTo>
                    <a:lnTo>
                      <a:pt x="30" y="122"/>
                    </a:lnTo>
                    <a:lnTo>
                      <a:pt x="30" y="120"/>
                    </a:lnTo>
                    <a:lnTo>
                      <a:pt x="26" y="120"/>
                    </a:lnTo>
                    <a:lnTo>
                      <a:pt x="26" y="122"/>
                    </a:lnTo>
                    <a:lnTo>
                      <a:pt x="26" y="120"/>
                    </a:lnTo>
                    <a:lnTo>
                      <a:pt x="22" y="116"/>
                    </a:lnTo>
                    <a:lnTo>
                      <a:pt x="20" y="116"/>
                    </a:lnTo>
                    <a:lnTo>
                      <a:pt x="16" y="112"/>
                    </a:lnTo>
                    <a:lnTo>
                      <a:pt x="12" y="112"/>
                    </a:lnTo>
                    <a:lnTo>
                      <a:pt x="12" y="116"/>
                    </a:lnTo>
                    <a:lnTo>
                      <a:pt x="8" y="116"/>
                    </a:lnTo>
                    <a:lnTo>
                      <a:pt x="4" y="116"/>
                    </a:lnTo>
                    <a:lnTo>
                      <a:pt x="4" y="112"/>
                    </a:lnTo>
                    <a:lnTo>
                      <a:pt x="0" y="112"/>
                    </a:lnTo>
                    <a:lnTo>
                      <a:pt x="4" y="112"/>
                    </a:lnTo>
                    <a:lnTo>
                      <a:pt x="4" y="108"/>
                    </a:lnTo>
                    <a:lnTo>
                      <a:pt x="8" y="108"/>
                    </a:lnTo>
                    <a:lnTo>
                      <a:pt x="4" y="108"/>
                    </a:lnTo>
                    <a:lnTo>
                      <a:pt x="4" y="112"/>
                    </a:lnTo>
                    <a:lnTo>
                      <a:pt x="0" y="112"/>
                    </a:lnTo>
                    <a:lnTo>
                      <a:pt x="0" y="108"/>
                    </a:lnTo>
                    <a:lnTo>
                      <a:pt x="0" y="104"/>
                    </a:lnTo>
                    <a:lnTo>
                      <a:pt x="4" y="104"/>
                    </a:lnTo>
                    <a:lnTo>
                      <a:pt x="8" y="104"/>
                    </a:lnTo>
                    <a:lnTo>
                      <a:pt x="4" y="104"/>
                    </a:lnTo>
                    <a:lnTo>
                      <a:pt x="4" y="100"/>
                    </a:lnTo>
                    <a:lnTo>
                      <a:pt x="8" y="100"/>
                    </a:lnTo>
                    <a:lnTo>
                      <a:pt x="4" y="100"/>
                    </a:lnTo>
                    <a:lnTo>
                      <a:pt x="4" y="96"/>
                    </a:lnTo>
                    <a:lnTo>
                      <a:pt x="4" y="94"/>
                    </a:lnTo>
                    <a:lnTo>
                      <a:pt x="8" y="96"/>
                    </a:lnTo>
                    <a:lnTo>
                      <a:pt x="12" y="9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6" name="Freeform 203">
                <a:extLst>
                  <a:ext uri="{FF2B5EF4-FFF2-40B4-BE49-F238E27FC236}">
                    <a16:creationId xmlns:a16="http://schemas.microsoft.com/office/drawing/2014/main" id="{A5DA1BB8-5189-9829-8BB9-4F9D74C55B23}"/>
                  </a:ext>
                </a:extLst>
              </p:cNvPr>
              <p:cNvSpPr>
                <a:spLocks/>
              </p:cNvSpPr>
              <p:nvPr/>
            </p:nvSpPr>
            <p:spPr bwMode="auto">
              <a:xfrm>
                <a:off x="8134350" y="5708718"/>
                <a:ext cx="177800" cy="193675"/>
              </a:xfrm>
              <a:custGeom>
                <a:avLst/>
                <a:gdLst>
                  <a:gd name="T0" fmla="*/ 12 w 112"/>
                  <a:gd name="T1" fmla="*/ 96 h 122"/>
                  <a:gd name="T2" fmla="*/ 12 w 112"/>
                  <a:gd name="T3" fmla="*/ 90 h 122"/>
                  <a:gd name="T4" fmla="*/ 16 w 112"/>
                  <a:gd name="T5" fmla="*/ 90 h 122"/>
                  <a:gd name="T6" fmla="*/ 16 w 112"/>
                  <a:gd name="T7" fmla="*/ 82 h 122"/>
                  <a:gd name="T8" fmla="*/ 22 w 112"/>
                  <a:gd name="T9" fmla="*/ 74 h 122"/>
                  <a:gd name="T10" fmla="*/ 34 w 112"/>
                  <a:gd name="T11" fmla="*/ 70 h 122"/>
                  <a:gd name="T12" fmla="*/ 36 w 112"/>
                  <a:gd name="T13" fmla="*/ 64 h 122"/>
                  <a:gd name="T14" fmla="*/ 44 w 112"/>
                  <a:gd name="T15" fmla="*/ 60 h 122"/>
                  <a:gd name="T16" fmla="*/ 52 w 112"/>
                  <a:gd name="T17" fmla="*/ 52 h 122"/>
                  <a:gd name="T18" fmla="*/ 60 w 112"/>
                  <a:gd name="T19" fmla="*/ 50 h 122"/>
                  <a:gd name="T20" fmla="*/ 66 w 112"/>
                  <a:gd name="T21" fmla="*/ 38 h 122"/>
                  <a:gd name="T22" fmla="*/ 70 w 112"/>
                  <a:gd name="T23" fmla="*/ 28 h 122"/>
                  <a:gd name="T24" fmla="*/ 78 w 112"/>
                  <a:gd name="T25" fmla="*/ 24 h 122"/>
                  <a:gd name="T26" fmla="*/ 78 w 112"/>
                  <a:gd name="T27" fmla="*/ 8 h 122"/>
                  <a:gd name="T28" fmla="*/ 86 w 112"/>
                  <a:gd name="T29" fmla="*/ 4 h 122"/>
                  <a:gd name="T30" fmla="*/ 86 w 112"/>
                  <a:gd name="T31" fmla="*/ 4 h 122"/>
                  <a:gd name="T32" fmla="*/ 94 w 112"/>
                  <a:gd name="T33" fmla="*/ 12 h 122"/>
                  <a:gd name="T34" fmla="*/ 100 w 112"/>
                  <a:gd name="T35" fmla="*/ 12 h 122"/>
                  <a:gd name="T36" fmla="*/ 104 w 112"/>
                  <a:gd name="T37" fmla="*/ 12 h 122"/>
                  <a:gd name="T38" fmla="*/ 104 w 112"/>
                  <a:gd name="T39" fmla="*/ 16 h 122"/>
                  <a:gd name="T40" fmla="*/ 108 w 112"/>
                  <a:gd name="T41" fmla="*/ 16 h 122"/>
                  <a:gd name="T42" fmla="*/ 108 w 112"/>
                  <a:gd name="T43" fmla="*/ 12 h 122"/>
                  <a:gd name="T44" fmla="*/ 104 w 112"/>
                  <a:gd name="T45" fmla="*/ 16 h 122"/>
                  <a:gd name="T46" fmla="*/ 108 w 112"/>
                  <a:gd name="T47" fmla="*/ 16 h 122"/>
                  <a:gd name="T48" fmla="*/ 108 w 112"/>
                  <a:gd name="T49" fmla="*/ 20 h 122"/>
                  <a:gd name="T50" fmla="*/ 108 w 112"/>
                  <a:gd name="T51" fmla="*/ 24 h 122"/>
                  <a:gd name="T52" fmla="*/ 104 w 112"/>
                  <a:gd name="T53" fmla="*/ 30 h 122"/>
                  <a:gd name="T54" fmla="*/ 100 w 112"/>
                  <a:gd name="T55" fmla="*/ 40 h 122"/>
                  <a:gd name="T56" fmla="*/ 96 w 112"/>
                  <a:gd name="T57" fmla="*/ 50 h 122"/>
                  <a:gd name="T58" fmla="*/ 90 w 112"/>
                  <a:gd name="T59" fmla="*/ 56 h 122"/>
                  <a:gd name="T60" fmla="*/ 94 w 112"/>
                  <a:gd name="T61" fmla="*/ 64 h 122"/>
                  <a:gd name="T62" fmla="*/ 90 w 112"/>
                  <a:gd name="T63" fmla="*/ 64 h 122"/>
                  <a:gd name="T64" fmla="*/ 86 w 112"/>
                  <a:gd name="T65" fmla="*/ 64 h 122"/>
                  <a:gd name="T66" fmla="*/ 78 w 112"/>
                  <a:gd name="T67" fmla="*/ 68 h 122"/>
                  <a:gd name="T68" fmla="*/ 70 w 112"/>
                  <a:gd name="T69" fmla="*/ 70 h 122"/>
                  <a:gd name="T70" fmla="*/ 66 w 112"/>
                  <a:gd name="T71" fmla="*/ 78 h 122"/>
                  <a:gd name="T72" fmla="*/ 66 w 112"/>
                  <a:gd name="T73" fmla="*/ 90 h 122"/>
                  <a:gd name="T74" fmla="*/ 60 w 112"/>
                  <a:gd name="T75" fmla="*/ 96 h 122"/>
                  <a:gd name="T76" fmla="*/ 56 w 112"/>
                  <a:gd name="T77" fmla="*/ 104 h 122"/>
                  <a:gd name="T78" fmla="*/ 60 w 112"/>
                  <a:gd name="T79" fmla="*/ 104 h 122"/>
                  <a:gd name="T80" fmla="*/ 52 w 112"/>
                  <a:gd name="T81" fmla="*/ 108 h 122"/>
                  <a:gd name="T82" fmla="*/ 48 w 112"/>
                  <a:gd name="T83" fmla="*/ 120 h 122"/>
                  <a:gd name="T84" fmla="*/ 36 w 112"/>
                  <a:gd name="T85" fmla="*/ 122 h 122"/>
                  <a:gd name="T86" fmla="*/ 30 w 112"/>
                  <a:gd name="T87" fmla="*/ 120 h 122"/>
                  <a:gd name="T88" fmla="*/ 26 w 112"/>
                  <a:gd name="T89" fmla="*/ 120 h 122"/>
                  <a:gd name="T90" fmla="*/ 26 w 112"/>
                  <a:gd name="T91" fmla="*/ 120 h 122"/>
                  <a:gd name="T92" fmla="*/ 22 w 112"/>
                  <a:gd name="T93" fmla="*/ 116 h 122"/>
                  <a:gd name="T94" fmla="*/ 12 w 112"/>
                  <a:gd name="T95" fmla="*/ 112 h 122"/>
                  <a:gd name="T96" fmla="*/ 4 w 112"/>
                  <a:gd name="T97" fmla="*/ 116 h 122"/>
                  <a:gd name="T98" fmla="*/ 4 w 112"/>
                  <a:gd name="T99" fmla="*/ 112 h 122"/>
                  <a:gd name="T100" fmla="*/ 4 w 112"/>
                  <a:gd name="T101" fmla="*/ 108 h 122"/>
                  <a:gd name="T102" fmla="*/ 0 w 112"/>
                  <a:gd name="T103" fmla="*/ 108 h 122"/>
                  <a:gd name="T104" fmla="*/ 8 w 112"/>
                  <a:gd name="T105" fmla="*/ 104 h 122"/>
                  <a:gd name="T106" fmla="*/ 8 w 112"/>
                  <a:gd name="T107" fmla="*/ 100 h 122"/>
                  <a:gd name="T108" fmla="*/ 4 w 112"/>
                  <a:gd name="T109"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122">
                    <a:moveTo>
                      <a:pt x="12" y="96"/>
                    </a:moveTo>
                    <a:lnTo>
                      <a:pt x="8" y="96"/>
                    </a:lnTo>
                    <a:lnTo>
                      <a:pt x="12" y="96"/>
                    </a:lnTo>
                    <a:lnTo>
                      <a:pt x="8" y="94"/>
                    </a:lnTo>
                    <a:lnTo>
                      <a:pt x="8" y="90"/>
                    </a:lnTo>
                    <a:lnTo>
                      <a:pt x="12" y="90"/>
                    </a:lnTo>
                    <a:lnTo>
                      <a:pt x="12" y="86"/>
                    </a:lnTo>
                    <a:lnTo>
                      <a:pt x="12" y="90"/>
                    </a:lnTo>
                    <a:lnTo>
                      <a:pt x="16" y="90"/>
                    </a:lnTo>
                    <a:lnTo>
                      <a:pt x="16" y="86"/>
                    </a:lnTo>
                    <a:lnTo>
                      <a:pt x="12" y="86"/>
                    </a:lnTo>
                    <a:lnTo>
                      <a:pt x="16" y="82"/>
                    </a:lnTo>
                    <a:lnTo>
                      <a:pt x="20" y="82"/>
                    </a:lnTo>
                    <a:lnTo>
                      <a:pt x="20" y="78"/>
                    </a:lnTo>
                    <a:lnTo>
                      <a:pt x="22" y="74"/>
                    </a:lnTo>
                    <a:lnTo>
                      <a:pt x="26" y="70"/>
                    </a:lnTo>
                    <a:lnTo>
                      <a:pt x="30" y="70"/>
                    </a:lnTo>
                    <a:lnTo>
                      <a:pt x="34" y="70"/>
                    </a:lnTo>
                    <a:lnTo>
                      <a:pt x="34" y="68"/>
                    </a:lnTo>
                    <a:lnTo>
                      <a:pt x="36" y="68"/>
                    </a:lnTo>
                    <a:lnTo>
                      <a:pt x="36" y="64"/>
                    </a:lnTo>
                    <a:lnTo>
                      <a:pt x="40" y="64"/>
                    </a:lnTo>
                    <a:lnTo>
                      <a:pt x="44" y="64"/>
                    </a:lnTo>
                    <a:lnTo>
                      <a:pt x="44" y="60"/>
                    </a:lnTo>
                    <a:lnTo>
                      <a:pt x="48" y="56"/>
                    </a:lnTo>
                    <a:lnTo>
                      <a:pt x="52" y="56"/>
                    </a:lnTo>
                    <a:lnTo>
                      <a:pt x="52" y="52"/>
                    </a:lnTo>
                    <a:lnTo>
                      <a:pt x="56" y="52"/>
                    </a:lnTo>
                    <a:lnTo>
                      <a:pt x="56" y="50"/>
                    </a:lnTo>
                    <a:lnTo>
                      <a:pt x="60" y="50"/>
                    </a:lnTo>
                    <a:lnTo>
                      <a:pt x="64" y="40"/>
                    </a:lnTo>
                    <a:lnTo>
                      <a:pt x="66" y="40"/>
                    </a:lnTo>
                    <a:lnTo>
                      <a:pt x="66" y="38"/>
                    </a:lnTo>
                    <a:lnTo>
                      <a:pt x="66" y="34"/>
                    </a:lnTo>
                    <a:lnTo>
                      <a:pt x="66" y="30"/>
                    </a:lnTo>
                    <a:lnTo>
                      <a:pt x="70" y="28"/>
                    </a:lnTo>
                    <a:lnTo>
                      <a:pt x="74" y="28"/>
                    </a:lnTo>
                    <a:lnTo>
                      <a:pt x="74" y="24"/>
                    </a:lnTo>
                    <a:lnTo>
                      <a:pt x="78" y="24"/>
                    </a:lnTo>
                    <a:lnTo>
                      <a:pt x="78" y="20"/>
                    </a:lnTo>
                    <a:lnTo>
                      <a:pt x="78" y="16"/>
                    </a:lnTo>
                    <a:lnTo>
                      <a:pt x="78" y="8"/>
                    </a:lnTo>
                    <a:lnTo>
                      <a:pt x="82" y="8"/>
                    </a:lnTo>
                    <a:lnTo>
                      <a:pt x="82" y="4"/>
                    </a:lnTo>
                    <a:lnTo>
                      <a:pt x="86" y="4"/>
                    </a:lnTo>
                    <a:lnTo>
                      <a:pt x="86" y="0"/>
                    </a:lnTo>
                    <a:lnTo>
                      <a:pt x="90" y="0"/>
                    </a:lnTo>
                    <a:lnTo>
                      <a:pt x="86" y="4"/>
                    </a:lnTo>
                    <a:lnTo>
                      <a:pt x="90" y="8"/>
                    </a:lnTo>
                    <a:lnTo>
                      <a:pt x="94" y="8"/>
                    </a:lnTo>
                    <a:lnTo>
                      <a:pt x="94" y="12"/>
                    </a:lnTo>
                    <a:lnTo>
                      <a:pt x="94" y="16"/>
                    </a:lnTo>
                    <a:lnTo>
                      <a:pt x="96" y="16"/>
                    </a:lnTo>
                    <a:lnTo>
                      <a:pt x="100" y="12"/>
                    </a:lnTo>
                    <a:lnTo>
                      <a:pt x="104" y="12"/>
                    </a:lnTo>
                    <a:lnTo>
                      <a:pt x="104" y="8"/>
                    </a:lnTo>
                    <a:lnTo>
                      <a:pt x="104" y="12"/>
                    </a:lnTo>
                    <a:lnTo>
                      <a:pt x="100" y="12"/>
                    </a:lnTo>
                    <a:lnTo>
                      <a:pt x="104" y="12"/>
                    </a:lnTo>
                    <a:lnTo>
                      <a:pt x="104" y="16"/>
                    </a:lnTo>
                    <a:lnTo>
                      <a:pt x="100" y="16"/>
                    </a:lnTo>
                    <a:lnTo>
                      <a:pt x="104" y="16"/>
                    </a:lnTo>
                    <a:lnTo>
                      <a:pt x="108" y="16"/>
                    </a:lnTo>
                    <a:lnTo>
                      <a:pt x="104" y="16"/>
                    </a:lnTo>
                    <a:lnTo>
                      <a:pt x="104" y="12"/>
                    </a:lnTo>
                    <a:lnTo>
                      <a:pt x="108" y="12"/>
                    </a:lnTo>
                    <a:lnTo>
                      <a:pt x="112" y="12"/>
                    </a:lnTo>
                    <a:lnTo>
                      <a:pt x="108" y="16"/>
                    </a:lnTo>
                    <a:lnTo>
                      <a:pt x="104" y="16"/>
                    </a:lnTo>
                    <a:lnTo>
                      <a:pt x="108" y="16"/>
                    </a:lnTo>
                    <a:lnTo>
                      <a:pt x="112" y="16"/>
                    </a:lnTo>
                    <a:lnTo>
                      <a:pt x="108" y="16"/>
                    </a:lnTo>
                    <a:lnTo>
                      <a:pt x="108" y="20"/>
                    </a:lnTo>
                    <a:lnTo>
                      <a:pt x="104" y="20"/>
                    </a:lnTo>
                    <a:lnTo>
                      <a:pt x="108" y="20"/>
                    </a:lnTo>
                    <a:lnTo>
                      <a:pt x="108" y="24"/>
                    </a:lnTo>
                    <a:lnTo>
                      <a:pt x="108" y="20"/>
                    </a:lnTo>
                    <a:lnTo>
                      <a:pt x="108" y="24"/>
                    </a:lnTo>
                    <a:lnTo>
                      <a:pt x="108" y="28"/>
                    </a:lnTo>
                    <a:lnTo>
                      <a:pt x="108" y="30"/>
                    </a:lnTo>
                    <a:lnTo>
                      <a:pt x="104" y="30"/>
                    </a:lnTo>
                    <a:lnTo>
                      <a:pt x="104" y="34"/>
                    </a:lnTo>
                    <a:lnTo>
                      <a:pt x="104" y="38"/>
                    </a:lnTo>
                    <a:lnTo>
                      <a:pt x="100" y="40"/>
                    </a:lnTo>
                    <a:lnTo>
                      <a:pt x="96" y="40"/>
                    </a:lnTo>
                    <a:lnTo>
                      <a:pt x="96" y="46"/>
                    </a:lnTo>
                    <a:lnTo>
                      <a:pt x="96" y="50"/>
                    </a:lnTo>
                    <a:lnTo>
                      <a:pt x="94" y="52"/>
                    </a:lnTo>
                    <a:lnTo>
                      <a:pt x="90" y="52"/>
                    </a:lnTo>
                    <a:lnTo>
                      <a:pt x="90" y="56"/>
                    </a:lnTo>
                    <a:lnTo>
                      <a:pt x="86" y="56"/>
                    </a:lnTo>
                    <a:lnTo>
                      <a:pt x="90" y="64"/>
                    </a:lnTo>
                    <a:lnTo>
                      <a:pt x="94" y="64"/>
                    </a:lnTo>
                    <a:lnTo>
                      <a:pt x="94" y="68"/>
                    </a:lnTo>
                    <a:lnTo>
                      <a:pt x="90" y="68"/>
                    </a:lnTo>
                    <a:lnTo>
                      <a:pt x="90" y="64"/>
                    </a:lnTo>
                    <a:lnTo>
                      <a:pt x="90" y="68"/>
                    </a:lnTo>
                    <a:lnTo>
                      <a:pt x="86" y="68"/>
                    </a:lnTo>
                    <a:lnTo>
                      <a:pt x="86" y="64"/>
                    </a:lnTo>
                    <a:lnTo>
                      <a:pt x="82" y="64"/>
                    </a:lnTo>
                    <a:lnTo>
                      <a:pt x="82" y="68"/>
                    </a:lnTo>
                    <a:lnTo>
                      <a:pt x="78" y="68"/>
                    </a:lnTo>
                    <a:lnTo>
                      <a:pt x="78" y="70"/>
                    </a:lnTo>
                    <a:lnTo>
                      <a:pt x="74" y="70"/>
                    </a:lnTo>
                    <a:lnTo>
                      <a:pt x="70" y="70"/>
                    </a:lnTo>
                    <a:lnTo>
                      <a:pt x="70" y="74"/>
                    </a:lnTo>
                    <a:lnTo>
                      <a:pt x="66" y="74"/>
                    </a:lnTo>
                    <a:lnTo>
                      <a:pt x="66" y="78"/>
                    </a:lnTo>
                    <a:lnTo>
                      <a:pt x="66" y="82"/>
                    </a:lnTo>
                    <a:lnTo>
                      <a:pt x="66" y="86"/>
                    </a:lnTo>
                    <a:lnTo>
                      <a:pt x="66" y="90"/>
                    </a:lnTo>
                    <a:lnTo>
                      <a:pt x="64" y="90"/>
                    </a:lnTo>
                    <a:lnTo>
                      <a:pt x="64" y="94"/>
                    </a:lnTo>
                    <a:lnTo>
                      <a:pt x="60" y="96"/>
                    </a:lnTo>
                    <a:lnTo>
                      <a:pt x="60" y="100"/>
                    </a:lnTo>
                    <a:lnTo>
                      <a:pt x="60" y="104"/>
                    </a:lnTo>
                    <a:lnTo>
                      <a:pt x="56" y="104"/>
                    </a:lnTo>
                    <a:lnTo>
                      <a:pt x="56" y="108"/>
                    </a:lnTo>
                    <a:lnTo>
                      <a:pt x="60" y="108"/>
                    </a:lnTo>
                    <a:lnTo>
                      <a:pt x="60" y="104"/>
                    </a:lnTo>
                    <a:lnTo>
                      <a:pt x="60" y="108"/>
                    </a:lnTo>
                    <a:lnTo>
                      <a:pt x="56" y="108"/>
                    </a:lnTo>
                    <a:lnTo>
                      <a:pt x="52" y="108"/>
                    </a:lnTo>
                    <a:lnTo>
                      <a:pt x="52" y="112"/>
                    </a:lnTo>
                    <a:lnTo>
                      <a:pt x="48" y="116"/>
                    </a:lnTo>
                    <a:lnTo>
                      <a:pt x="48" y="120"/>
                    </a:lnTo>
                    <a:lnTo>
                      <a:pt x="44" y="120"/>
                    </a:lnTo>
                    <a:lnTo>
                      <a:pt x="40" y="122"/>
                    </a:lnTo>
                    <a:lnTo>
                      <a:pt x="36" y="122"/>
                    </a:lnTo>
                    <a:lnTo>
                      <a:pt x="34" y="122"/>
                    </a:lnTo>
                    <a:lnTo>
                      <a:pt x="34" y="120"/>
                    </a:lnTo>
                    <a:lnTo>
                      <a:pt x="30" y="120"/>
                    </a:lnTo>
                    <a:lnTo>
                      <a:pt x="30" y="122"/>
                    </a:lnTo>
                    <a:lnTo>
                      <a:pt x="26" y="122"/>
                    </a:lnTo>
                    <a:lnTo>
                      <a:pt x="26" y="120"/>
                    </a:lnTo>
                    <a:lnTo>
                      <a:pt x="30" y="122"/>
                    </a:lnTo>
                    <a:lnTo>
                      <a:pt x="30" y="120"/>
                    </a:lnTo>
                    <a:lnTo>
                      <a:pt x="26" y="120"/>
                    </a:lnTo>
                    <a:lnTo>
                      <a:pt x="26" y="122"/>
                    </a:lnTo>
                    <a:lnTo>
                      <a:pt x="26" y="120"/>
                    </a:lnTo>
                    <a:lnTo>
                      <a:pt x="22" y="116"/>
                    </a:lnTo>
                    <a:lnTo>
                      <a:pt x="20" y="116"/>
                    </a:lnTo>
                    <a:lnTo>
                      <a:pt x="16" y="112"/>
                    </a:lnTo>
                    <a:lnTo>
                      <a:pt x="12" y="112"/>
                    </a:lnTo>
                    <a:lnTo>
                      <a:pt x="12" y="116"/>
                    </a:lnTo>
                    <a:lnTo>
                      <a:pt x="8" y="116"/>
                    </a:lnTo>
                    <a:lnTo>
                      <a:pt x="4" y="116"/>
                    </a:lnTo>
                    <a:lnTo>
                      <a:pt x="4" y="112"/>
                    </a:lnTo>
                    <a:lnTo>
                      <a:pt x="0" y="112"/>
                    </a:lnTo>
                    <a:lnTo>
                      <a:pt x="4" y="112"/>
                    </a:lnTo>
                    <a:lnTo>
                      <a:pt x="4" y="108"/>
                    </a:lnTo>
                    <a:lnTo>
                      <a:pt x="8" y="108"/>
                    </a:lnTo>
                    <a:lnTo>
                      <a:pt x="4" y="108"/>
                    </a:lnTo>
                    <a:lnTo>
                      <a:pt x="4" y="112"/>
                    </a:lnTo>
                    <a:lnTo>
                      <a:pt x="0" y="112"/>
                    </a:lnTo>
                    <a:lnTo>
                      <a:pt x="0" y="108"/>
                    </a:lnTo>
                    <a:lnTo>
                      <a:pt x="0" y="104"/>
                    </a:lnTo>
                    <a:lnTo>
                      <a:pt x="4" y="104"/>
                    </a:lnTo>
                    <a:lnTo>
                      <a:pt x="8" y="104"/>
                    </a:lnTo>
                    <a:lnTo>
                      <a:pt x="4" y="104"/>
                    </a:lnTo>
                    <a:lnTo>
                      <a:pt x="4" y="100"/>
                    </a:lnTo>
                    <a:lnTo>
                      <a:pt x="8" y="100"/>
                    </a:lnTo>
                    <a:lnTo>
                      <a:pt x="4" y="100"/>
                    </a:lnTo>
                    <a:lnTo>
                      <a:pt x="4" y="96"/>
                    </a:lnTo>
                    <a:lnTo>
                      <a:pt x="4" y="94"/>
                    </a:lnTo>
                    <a:lnTo>
                      <a:pt x="8" y="96"/>
                    </a:lnTo>
                    <a:lnTo>
                      <a:pt x="12" y="96"/>
                    </a:lnTo>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7" name="Freeform 204">
                <a:extLst>
                  <a:ext uri="{FF2B5EF4-FFF2-40B4-BE49-F238E27FC236}">
                    <a16:creationId xmlns:a16="http://schemas.microsoft.com/office/drawing/2014/main" id="{5DB844F9-8C5D-649D-11B7-EB5002E662C1}"/>
                  </a:ext>
                </a:extLst>
              </p:cNvPr>
              <p:cNvSpPr>
                <a:spLocks noEditPoints="1"/>
              </p:cNvSpPr>
              <p:nvPr/>
            </p:nvSpPr>
            <p:spPr bwMode="auto">
              <a:xfrm>
                <a:off x="7908925" y="4749868"/>
                <a:ext cx="215900" cy="117475"/>
              </a:xfrm>
              <a:custGeom>
                <a:avLst/>
                <a:gdLst>
                  <a:gd name="T0" fmla="*/ 6 w 136"/>
                  <a:gd name="T1" fmla="*/ 8 h 74"/>
                  <a:gd name="T2" fmla="*/ 8 w 136"/>
                  <a:gd name="T3" fmla="*/ 4 h 74"/>
                  <a:gd name="T4" fmla="*/ 14 w 136"/>
                  <a:gd name="T5" fmla="*/ 10 h 74"/>
                  <a:gd name="T6" fmla="*/ 14 w 136"/>
                  <a:gd name="T7" fmla="*/ 12 h 74"/>
                  <a:gd name="T8" fmla="*/ 48 w 136"/>
                  <a:gd name="T9" fmla="*/ 26 h 74"/>
                  <a:gd name="T10" fmla="*/ 30 w 136"/>
                  <a:gd name="T11" fmla="*/ 12 h 74"/>
                  <a:gd name="T12" fmla="*/ 48 w 136"/>
                  <a:gd name="T13" fmla="*/ 26 h 74"/>
                  <a:gd name="T14" fmla="*/ 48 w 136"/>
                  <a:gd name="T15" fmla="*/ 26 h 74"/>
                  <a:gd name="T16" fmla="*/ 0 w 136"/>
                  <a:gd name="T17" fmla="*/ 14 h 74"/>
                  <a:gd name="T18" fmla="*/ 2 w 136"/>
                  <a:gd name="T19" fmla="*/ 18 h 74"/>
                  <a:gd name="T20" fmla="*/ 2 w 136"/>
                  <a:gd name="T21" fmla="*/ 18 h 74"/>
                  <a:gd name="T22" fmla="*/ 6 w 136"/>
                  <a:gd name="T23" fmla="*/ 20 h 74"/>
                  <a:gd name="T24" fmla="*/ 10 w 136"/>
                  <a:gd name="T25" fmla="*/ 16 h 74"/>
                  <a:gd name="T26" fmla="*/ 10 w 136"/>
                  <a:gd name="T27" fmla="*/ 22 h 74"/>
                  <a:gd name="T28" fmla="*/ 18 w 136"/>
                  <a:gd name="T29" fmla="*/ 28 h 74"/>
                  <a:gd name="T30" fmla="*/ 12 w 136"/>
                  <a:gd name="T31" fmla="*/ 22 h 74"/>
                  <a:gd name="T32" fmla="*/ 18 w 136"/>
                  <a:gd name="T33" fmla="*/ 22 h 74"/>
                  <a:gd name="T34" fmla="*/ 18 w 136"/>
                  <a:gd name="T35" fmla="*/ 28 h 74"/>
                  <a:gd name="T36" fmla="*/ 18 w 136"/>
                  <a:gd name="T37" fmla="*/ 28 h 74"/>
                  <a:gd name="T38" fmla="*/ 12 w 136"/>
                  <a:gd name="T39" fmla="*/ 28 h 74"/>
                  <a:gd name="T40" fmla="*/ 12 w 136"/>
                  <a:gd name="T41" fmla="*/ 28 h 74"/>
                  <a:gd name="T42" fmla="*/ 12 w 136"/>
                  <a:gd name="T43" fmla="*/ 28 h 74"/>
                  <a:gd name="T44" fmla="*/ 20 w 136"/>
                  <a:gd name="T45" fmla="*/ 28 h 74"/>
                  <a:gd name="T46" fmla="*/ 22 w 136"/>
                  <a:gd name="T47" fmla="*/ 28 h 74"/>
                  <a:gd name="T48" fmla="*/ 22 w 136"/>
                  <a:gd name="T49" fmla="*/ 28 h 74"/>
                  <a:gd name="T50" fmla="*/ 132 w 136"/>
                  <a:gd name="T51" fmla="*/ 56 h 74"/>
                  <a:gd name="T52" fmla="*/ 134 w 136"/>
                  <a:gd name="T53" fmla="*/ 60 h 74"/>
                  <a:gd name="T54" fmla="*/ 134 w 136"/>
                  <a:gd name="T55" fmla="*/ 60 h 74"/>
                  <a:gd name="T56" fmla="*/ 48 w 136"/>
                  <a:gd name="T57" fmla="*/ 68 h 74"/>
                  <a:gd name="T58" fmla="*/ 58 w 136"/>
                  <a:gd name="T59" fmla="*/ 74 h 74"/>
                  <a:gd name="T60" fmla="*/ 58 w 136"/>
                  <a:gd name="T61" fmla="*/ 74 h 74"/>
                  <a:gd name="T62" fmla="*/ 70 w 136"/>
                  <a:gd name="T63" fmla="*/ 42 h 74"/>
                  <a:gd name="T64" fmla="*/ 58 w 136"/>
                  <a:gd name="T65" fmla="*/ 22 h 74"/>
                  <a:gd name="T66" fmla="*/ 64 w 136"/>
                  <a:gd name="T67" fmla="*/ 28 h 74"/>
                  <a:gd name="T68" fmla="*/ 68 w 136"/>
                  <a:gd name="T69" fmla="*/ 34 h 74"/>
                  <a:gd name="T70" fmla="*/ 68 w 136"/>
                  <a:gd name="T71" fmla="*/ 34 h 74"/>
                  <a:gd name="T72" fmla="*/ 60 w 136"/>
                  <a:gd name="T73" fmla="*/ 46 h 74"/>
                  <a:gd name="T74" fmla="*/ 44 w 136"/>
                  <a:gd name="T75" fmla="*/ 38 h 74"/>
                  <a:gd name="T76" fmla="*/ 62 w 136"/>
                  <a:gd name="T77" fmla="*/ 46 h 74"/>
                  <a:gd name="T78" fmla="*/ 62 w 136"/>
                  <a:gd name="T79" fmla="*/ 46 h 74"/>
                  <a:gd name="T80" fmla="*/ 84 w 136"/>
                  <a:gd name="T81" fmla="*/ 60 h 74"/>
                  <a:gd name="T82" fmla="*/ 68 w 136"/>
                  <a:gd name="T83" fmla="*/ 50 h 74"/>
                  <a:gd name="T84" fmla="*/ 84 w 136"/>
                  <a:gd name="T85" fmla="*/ 56 h 74"/>
                  <a:gd name="T86" fmla="*/ 84 w 136"/>
                  <a:gd name="T8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74">
                    <a:moveTo>
                      <a:pt x="14" y="12"/>
                    </a:moveTo>
                    <a:lnTo>
                      <a:pt x="6" y="8"/>
                    </a:lnTo>
                    <a:lnTo>
                      <a:pt x="0" y="0"/>
                    </a:lnTo>
                    <a:lnTo>
                      <a:pt x="8" y="4"/>
                    </a:lnTo>
                    <a:lnTo>
                      <a:pt x="10" y="6"/>
                    </a:lnTo>
                    <a:lnTo>
                      <a:pt x="14" y="10"/>
                    </a:lnTo>
                    <a:lnTo>
                      <a:pt x="14" y="12"/>
                    </a:lnTo>
                    <a:lnTo>
                      <a:pt x="14" y="12"/>
                    </a:lnTo>
                    <a:lnTo>
                      <a:pt x="14" y="12"/>
                    </a:lnTo>
                    <a:close/>
                    <a:moveTo>
                      <a:pt x="48" y="26"/>
                    </a:moveTo>
                    <a:lnTo>
                      <a:pt x="34" y="18"/>
                    </a:lnTo>
                    <a:lnTo>
                      <a:pt x="30" y="12"/>
                    </a:lnTo>
                    <a:lnTo>
                      <a:pt x="48" y="22"/>
                    </a:lnTo>
                    <a:lnTo>
                      <a:pt x="48" y="26"/>
                    </a:lnTo>
                    <a:lnTo>
                      <a:pt x="48" y="26"/>
                    </a:lnTo>
                    <a:lnTo>
                      <a:pt x="48" y="26"/>
                    </a:lnTo>
                    <a:close/>
                    <a:moveTo>
                      <a:pt x="2" y="18"/>
                    </a:moveTo>
                    <a:lnTo>
                      <a:pt x="0" y="14"/>
                    </a:lnTo>
                    <a:lnTo>
                      <a:pt x="6" y="16"/>
                    </a:lnTo>
                    <a:lnTo>
                      <a:pt x="2" y="18"/>
                    </a:lnTo>
                    <a:lnTo>
                      <a:pt x="2" y="18"/>
                    </a:lnTo>
                    <a:lnTo>
                      <a:pt x="2" y="18"/>
                    </a:lnTo>
                    <a:close/>
                    <a:moveTo>
                      <a:pt x="10" y="22"/>
                    </a:moveTo>
                    <a:lnTo>
                      <a:pt x="6" y="20"/>
                    </a:lnTo>
                    <a:lnTo>
                      <a:pt x="8" y="16"/>
                    </a:lnTo>
                    <a:lnTo>
                      <a:pt x="10" y="16"/>
                    </a:lnTo>
                    <a:lnTo>
                      <a:pt x="10" y="22"/>
                    </a:lnTo>
                    <a:lnTo>
                      <a:pt x="10" y="22"/>
                    </a:lnTo>
                    <a:lnTo>
                      <a:pt x="10" y="22"/>
                    </a:lnTo>
                    <a:close/>
                    <a:moveTo>
                      <a:pt x="18" y="28"/>
                    </a:moveTo>
                    <a:lnTo>
                      <a:pt x="14" y="22"/>
                    </a:lnTo>
                    <a:lnTo>
                      <a:pt x="12" y="22"/>
                    </a:lnTo>
                    <a:lnTo>
                      <a:pt x="12" y="18"/>
                    </a:lnTo>
                    <a:lnTo>
                      <a:pt x="18" y="22"/>
                    </a:lnTo>
                    <a:lnTo>
                      <a:pt x="20" y="26"/>
                    </a:lnTo>
                    <a:lnTo>
                      <a:pt x="18" y="28"/>
                    </a:lnTo>
                    <a:lnTo>
                      <a:pt x="18" y="28"/>
                    </a:lnTo>
                    <a:lnTo>
                      <a:pt x="18" y="28"/>
                    </a:lnTo>
                    <a:close/>
                    <a:moveTo>
                      <a:pt x="12" y="28"/>
                    </a:moveTo>
                    <a:lnTo>
                      <a:pt x="12" y="28"/>
                    </a:lnTo>
                    <a:lnTo>
                      <a:pt x="12" y="24"/>
                    </a:lnTo>
                    <a:lnTo>
                      <a:pt x="12" y="28"/>
                    </a:lnTo>
                    <a:lnTo>
                      <a:pt x="12" y="28"/>
                    </a:lnTo>
                    <a:lnTo>
                      <a:pt x="12" y="28"/>
                    </a:lnTo>
                    <a:close/>
                    <a:moveTo>
                      <a:pt x="22" y="28"/>
                    </a:moveTo>
                    <a:lnTo>
                      <a:pt x="20" y="28"/>
                    </a:lnTo>
                    <a:lnTo>
                      <a:pt x="24" y="26"/>
                    </a:lnTo>
                    <a:lnTo>
                      <a:pt x="22" y="28"/>
                    </a:lnTo>
                    <a:lnTo>
                      <a:pt x="22" y="28"/>
                    </a:lnTo>
                    <a:lnTo>
                      <a:pt x="22" y="28"/>
                    </a:lnTo>
                    <a:close/>
                    <a:moveTo>
                      <a:pt x="134" y="60"/>
                    </a:moveTo>
                    <a:lnTo>
                      <a:pt x="132" y="56"/>
                    </a:lnTo>
                    <a:lnTo>
                      <a:pt x="136" y="56"/>
                    </a:lnTo>
                    <a:lnTo>
                      <a:pt x="134" y="60"/>
                    </a:lnTo>
                    <a:lnTo>
                      <a:pt x="134" y="60"/>
                    </a:lnTo>
                    <a:lnTo>
                      <a:pt x="134" y="60"/>
                    </a:lnTo>
                    <a:close/>
                    <a:moveTo>
                      <a:pt x="58" y="74"/>
                    </a:moveTo>
                    <a:lnTo>
                      <a:pt x="48" y="68"/>
                    </a:lnTo>
                    <a:lnTo>
                      <a:pt x="56" y="72"/>
                    </a:lnTo>
                    <a:lnTo>
                      <a:pt x="58" y="74"/>
                    </a:lnTo>
                    <a:lnTo>
                      <a:pt x="58" y="74"/>
                    </a:lnTo>
                    <a:lnTo>
                      <a:pt x="58" y="74"/>
                    </a:lnTo>
                    <a:close/>
                    <a:moveTo>
                      <a:pt x="68" y="34"/>
                    </a:moveTo>
                    <a:lnTo>
                      <a:pt x="70" y="42"/>
                    </a:lnTo>
                    <a:lnTo>
                      <a:pt x="62" y="34"/>
                    </a:lnTo>
                    <a:lnTo>
                      <a:pt x="58" y="22"/>
                    </a:lnTo>
                    <a:lnTo>
                      <a:pt x="62" y="24"/>
                    </a:lnTo>
                    <a:lnTo>
                      <a:pt x="64" y="28"/>
                    </a:lnTo>
                    <a:lnTo>
                      <a:pt x="64" y="30"/>
                    </a:lnTo>
                    <a:lnTo>
                      <a:pt x="68" y="34"/>
                    </a:lnTo>
                    <a:lnTo>
                      <a:pt x="68" y="34"/>
                    </a:lnTo>
                    <a:lnTo>
                      <a:pt x="68" y="34"/>
                    </a:lnTo>
                    <a:close/>
                    <a:moveTo>
                      <a:pt x="62" y="46"/>
                    </a:moveTo>
                    <a:lnTo>
                      <a:pt x="60" y="46"/>
                    </a:lnTo>
                    <a:lnTo>
                      <a:pt x="48" y="44"/>
                    </a:lnTo>
                    <a:lnTo>
                      <a:pt x="44" y="38"/>
                    </a:lnTo>
                    <a:lnTo>
                      <a:pt x="56" y="40"/>
                    </a:lnTo>
                    <a:lnTo>
                      <a:pt x="62" y="46"/>
                    </a:lnTo>
                    <a:lnTo>
                      <a:pt x="62" y="46"/>
                    </a:lnTo>
                    <a:lnTo>
                      <a:pt x="62" y="46"/>
                    </a:lnTo>
                    <a:close/>
                    <a:moveTo>
                      <a:pt x="84" y="56"/>
                    </a:moveTo>
                    <a:lnTo>
                      <a:pt x="84" y="60"/>
                    </a:lnTo>
                    <a:lnTo>
                      <a:pt x="76" y="56"/>
                    </a:lnTo>
                    <a:lnTo>
                      <a:pt x="68" y="50"/>
                    </a:lnTo>
                    <a:lnTo>
                      <a:pt x="80" y="54"/>
                    </a:lnTo>
                    <a:lnTo>
                      <a:pt x="84" y="56"/>
                    </a:lnTo>
                    <a:lnTo>
                      <a:pt x="84" y="56"/>
                    </a:lnTo>
                    <a:lnTo>
                      <a:pt x="84" y="5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8" name="Freeform 205">
                <a:extLst>
                  <a:ext uri="{FF2B5EF4-FFF2-40B4-BE49-F238E27FC236}">
                    <a16:creationId xmlns:a16="http://schemas.microsoft.com/office/drawing/2014/main" id="{075E295D-77D2-5399-B5DC-6A4FFDF3A3FF}"/>
                  </a:ext>
                </a:extLst>
              </p:cNvPr>
              <p:cNvSpPr>
                <a:spLocks noEditPoints="1"/>
              </p:cNvSpPr>
              <p:nvPr/>
            </p:nvSpPr>
            <p:spPr bwMode="auto">
              <a:xfrm>
                <a:off x="8378825" y="4965768"/>
                <a:ext cx="60325" cy="69850"/>
              </a:xfrm>
              <a:custGeom>
                <a:avLst/>
                <a:gdLst>
                  <a:gd name="T0" fmla="*/ 38 w 38"/>
                  <a:gd name="T1" fmla="*/ 0 h 44"/>
                  <a:gd name="T2" fmla="*/ 30 w 38"/>
                  <a:gd name="T3" fmla="*/ 8 h 44"/>
                  <a:gd name="T4" fmla="*/ 36 w 38"/>
                  <a:gd name="T5" fmla="*/ 4 h 44"/>
                  <a:gd name="T6" fmla="*/ 36 w 38"/>
                  <a:gd name="T7" fmla="*/ 8 h 44"/>
                  <a:gd name="T8" fmla="*/ 28 w 38"/>
                  <a:gd name="T9" fmla="*/ 8 h 44"/>
                  <a:gd name="T10" fmla="*/ 28 w 38"/>
                  <a:gd name="T11" fmla="*/ 8 h 44"/>
                  <a:gd name="T12" fmla="*/ 20 w 38"/>
                  <a:gd name="T13" fmla="*/ 14 h 44"/>
                  <a:gd name="T14" fmla="*/ 16 w 38"/>
                  <a:gd name="T15" fmla="*/ 8 h 44"/>
                  <a:gd name="T16" fmla="*/ 22 w 38"/>
                  <a:gd name="T17" fmla="*/ 4 h 44"/>
                  <a:gd name="T18" fmla="*/ 38 w 38"/>
                  <a:gd name="T19" fmla="*/ 0 h 44"/>
                  <a:gd name="T20" fmla="*/ 38 w 38"/>
                  <a:gd name="T21" fmla="*/ 0 h 44"/>
                  <a:gd name="T22" fmla="*/ 38 w 38"/>
                  <a:gd name="T23" fmla="*/ 0 h 44"/>
                  <a:gd name="T24" fmla="*/ 38 w 38"/>
                  <a:gd name="T25" fmla="*/ 0 h 44"/>
                  <a:gd name="T26" fmla="*/ 2 w 38"/>
                  <a:gd name="T27" fmla="*/ 30 h 44"/>
                  <a:gd name="T28" fmla="*/ 0 w 38"/>
                  <a:gd name="T29" fmla="*/ 26 h 44"/>
                  <a:gd name="T30" fmla="*/ 4 w 38"/>
                  <a:gd name="T31" fmla="*/ 20 h 44"/>
                  <a:gd name="T32" fmla="*/ 12 w 38"/>
                  <a:gd name="T33" fmla="*/ 16 h 44"/>
                  <a:gd name="T34" fmla="*/ 16 w 38"/>
                  <a:gd name="T35" fmla="*/ 22 h 44"/>
                  <a:gd name="T36" fmla="*/ 18 w 38"/>
                  <a:gd name="T37" fmla="*/ 28 h 44"/>
                  <a:gd name="T38" fmla="*/ 16 w 38"/>
                  <a:gd name="T39" fmla="*/ 28 h 44"/>
                  <a:gd name="T40" fmla="*/ 10 w 38"/>
                  <a:gd name="T41" fmla="*/ 32 h 44"/>
                  <a:gd name="T42" fmla="*/ 2 w 38"/>
                  <a:gd name="T43" fmla="*/ 30 h 44"/>
                  <a:gd name="T44" fmla="*/ 2 w 38"/>
                  <a:gd name="T45" fmla="*/ 30 h 44"/>
                  <a:gd name="T46" fmla="*/ 2 w 38"/>
                  <a:gd name="T47" fmla="*/ 30 h 44"/>
                  <a:gd name="T48" fmla="*/ 10 w 38"/>
                  <a:gd name="T49" fmla="*/ 44 h 44"/>
                  <a:gd name="T50" fmla="*/ 10 w 38"/>
                  <a:gd name="T51" fmla="*/ 44 h 44"/>
                  <a:gd name="T52" fmla="*/ 10 w 38"/>
                  <a:gd name="T53" fmla="*/ 42 h 44"/>
                  <a:gd name="T54" fmla="*/ 16 w 38"/>
                  <a:gd name="T55" fmla="*/ 42 h 44"/>
                  <a:gd name="T56" fmla="*/ 10 w 38"/>
                  <a:gd name="T57" fmla="*/ 44 h 44"/>
                  <a:gd name="T58" fmla="*/ 10 w 38"/>
                  <a:gd name="T59" fmla="*/ 44 h 44"/>
                  <a:gd name="T60" fmla="*/ 10 w 38"/>
                  <a:gd name="T6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44">
                    <a:moveTo>
                      <a:pt x="38" y="0"/>
                    </a:moveTo>
                    <a:lnTo>
                      <a:pt x="30" y="8"/>
                    </a:lnTo>
                    <a:lnTo>
                      <a:pt x="36" y="4"/>
                    </a:lnTo>
                    <a:lnTo>
                      <a:pt x="36" y="8"/>
                    </a:lnTo>
                    <a:lnTo>
                      <a:pt x="28" y="8"/>
                    </a:lnTo>
                    <a:lnTo>
                      <a:pt x="28" y="8"/>
                    </a:lnTo>
                    <a:lnTo>
                      <a:pt x="20" y="14"/>
                    </a:lnTo>
                    <a:lnTo>
                      <a:pt x="16" y="8"/>
                    </a:lnTo>
                    <a:lnTo>
                      <a:pt x="22" y="4"/>
                    </a:lnTo>
                    <a:lnTo>
                      <a:pt x="38" y="0"/>
                    </a:lnTo>
                    <a:lnTo>
                      <a:pt x="38" y="0"/>
                    </a:lnTo>
                    <a:lnTo>
                      <a:pt x="38" y="0"/>
                    </a:lnTo>
                    <a:lnTo>
                      <a:pt x="38" y="0"/>
                    </a:lnTo>
                    <a:close/>
                    <a:moveTo>
                      <a:pt x="2" y="30"/>
                    </a:moveTo>
                    <a:lnTo>
                      <a:pt x="0" y="26"/>
                    </a:lnTo>
                    <a:lnTo>
                      <a:pt x="4" y="20"/>
                    </a:lnTo>
                    <a:lnTo>
                      <a:pt x="12" y="16"/>
                    </a:lnTo>
                    <a:lnTo>
                      <a:pt x="16" y="22"/>
                    </a:lnTo>
                    <a:lnTo>
                      <a:pt x="18" y="28"/>
                    </a:lnTo>
                    <a:lnTo>
                      <a:pt x="16" y="28"/>
                    </a:lnTo>
                    <a:lnTo>
                      <a:pt x="10" y="32"/>
                    </a:lnTo>
                    <a:lnTo>
                      <a:pt x="2" y="30"/>
                    </a:lnTo>
                    <a:lnTo>
                      <a:pt x="2" y="30"/>
                    </a:lnTo>
                    <a:lnTo>
                      <a:pt x="2" y="30"/>
                    </a:lnTo>
                    <a:close/>
                    <a:moveTo>
                      <a:pt x="10" y="44"/>
                    </a:moveTo>
                    <a:lnTo>
                      <a:pt x="10" y="44"/>
                    </a:lnTo>
                    <a:lnTo>
                      <a:pt x="10" y="42"/>
                    </a:lnTo>
                    <a:lnTo>
                      <a:pt x="16" y="42"/>
                    </a:lnTo>
                    <a:lnTo>
                      <a:pt x="10" y="44"/>
                    </a:lnTo>
                    <a:lnTo>
                      <a:pt x="10" y="44"/>
                    </a:lnTo>
                    <a:lnTo>
                      <a:pt x="10" y="4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09" name="Freeform 206">
                <a:extLst>
                  <a:ext uri="{FF2B5EF4-FFF2-40B4-BE49-F238E27FC236}">
                    <a16:creationId xmlns:a16="http://schemas.microsoft.com/office/drawing/2014/main" id="{EC3F116E-665B-A745-3ABE-CF4CF15BB3A0}"/>
                  </a:ext>
                </a:extLst>
              </p:cNvPr>
              <p:cNvSpPr>
                <a:spLocks noEditPoints="1"/>
              </p:cNvSpPr>
              <p:nvPr/>
            </p:nvSpPr>
            <p:spPr bwMode="auto">
              <a:xfrm>
                <a:off x="8134350" y="4930843"/>
                <a:ext cx="66675" cy="117475"/>
              </a:xfrm>
              <a:custGeom>
                <a:avLst/>
                <a:gdLst>
                  <a:gd name="T0" fmla="*/ 8 w 42"/>
                  <a:gd name="T1" fmla="*/ 6 h 74"/>
                  <a:gd name="T2" fmla="*/ 12 w 42"/>
                  <a:gd name="T3" fmla="*/ 12 h 74"/>
                  <a:gd name="T4" fmla="*/ 4 w 42"/>
                  <a:gd name="T5" fmla="*/ 14 h 74"/>
                  <a:gd name="T6" fmla="*/ 0 w 42"/>
                  <a:gd name="T7" fmla="*/ 0 h 74"/>
                  <a:gd name="T8" fmla="*/ 6 w 42"/>
                  <a:gd name="T9" fmla="*/ 6 h 74"/>
                  <a:gd name="T10" fmla="*/ 6 w 42"/>
                  <a:gd name="T11" fmla="*/ 4 h 74"/>
                  <a:gd name="T12" fmla="*/ 8 w 42"/>
                  <a:gd name="T13" fmla="*/ 6 h 74"/>
                  <a:gd name="T14" fmla="*/ 8 w 42"/>
                  <a:gd name="T15" fmla="*/ 6 h 74"/>
                  <a:gd name="T16" fmla="*/ 8 w 42"/>
                  <a:gd name="T17" fmla="*/ 6 h 74"/>
                  <a:gd name="T18" fmla="*/ 28 w 42"/>
                  <a:gd name="T19" fmla="*/ 48 h 74"/>
                  <a:gd name="T20" fmla="*/ 24 w 42"/>
                  <a:gd name="T21" fmla="*/ 44 h 74"/>
                  <a:gd name="T22" fmla="*/ 26 w 42"/>
                  <a:gd name="T23" fmla="*/ 42 h 74"/>
                  <a:gd name="T24" fmla="*/ 30 w 42"/>
                  <a:gd name="T25" fmla="*/ 44 h 74"/>
                  <a:gd name="T26" fmla="*/ 28 w 42"/>
                  <a:gd name="T27" fmla="*/ 48 h 74"/>
                  <a:gd name="T28" fmla="*/ 28 w 42"/>
                  <a:gd name="T29" fmla="*/ 48 h 74"/>
                  <a:gd name="T30" fmla="*/ 28 w 42"/>
                  <a:gd name="T31" fmla="*/ 48 h 74"/>
                  <a:gd name="T32" fmla="*/ 40 w 42"/>
                  <a:gd name="T33" fmla="*/ 64 h 74"/>
                  <a:gd name="T34" fmla="*/ 36 w 42"/>
                  <a:gd name="T35" fmla="*/ 62 h 74"/>
                  <a:gd name="T36" fmla="*/ 36 w 42"/>
                  <a:gd name="T37" fmla="*/ 60 h 74"/>
                  <a:gd name="T38" fmla="*/ 40 w 42"/>
                  <a:gd name="T39" fmla="*/ 62 h 74"/>
                  <a:gd name="T40" fmla="*/ 40 w 42"/>
                  <a:gd name="T41" fmla="*/ 64 h 74"/>
                  <a:gd name="T42" fmla="*/ 40 w 42"/>
                  <a:gd name="T43" fmla="*/ 64 h 74"/>
                  <a:gd name="T44" fmla="*/ 40 w 42"/>
                  <a:gd name="T45" fmla="*/ 64 h 74"/>
                  <a:gd name="T46" fmla="*/ 42 w 42"/>
                  <a:gd name="T47" fmla="*/ 74 h 74"/>
                  <a:gd name="T48" fmla="*/ 40 w 42"/>
                  <a:gd name="T49" fmla="*/ 72 h 74"/>
                  <a:gd name="T50" fmla="*/ 40 w 42"/>
                  <a:gd name="T51" fmla="*/ 70 h 74"/>
                  <a:gd name="T52" fmla="*/ 42 w 42"/>
                  <a:gd name="T53" fmla="*/ 72 h 74"/>
                  <a:gd name="T54" fmla="*/ 42 w 42"/>
                  <a:gd name="T55" fmla="*/ 74 h 74"/>
                  <a:gd name="T56" fmla="*/ 42 w 42"/>
                  <a:gd name="T57" fmla="*/ 74 h 74"/>
                  <a:gd name="T58" fmla="*/ 42 w 42"/>
                  <a:gd name="T59" fmla="*/ 74 h 74"/>
                  <a:gd name="T60" fmla="*/ 18 w 42"/>
                  <a:gd name="T61" fmla="*/ 12 h 74"/>
                  <a:gd name="T62" fmla="*/ 18 w 42"/>
                  <a:gd name="T63" fmla="*/ 12 h 74"/>
                  <a:gd name="T64" fmla="*/ 22 w 42"/>
                  <a:gd name="T65" fmla="*/ 10 h 74"/>
                  <a:gd name="T66" fmla="*/ 18 w 42"/>
                  <a:gd name="T67" fmla="*/ 12 h 74"/>
                  <a:gd name="T68" fmla="*/ 18 w 42"/>
                  <a:gd name="T69" fmla="*/ 12 h 74"/>
                  <a:gd name="T70" fmla="*/ 18 w 42"/>
                  <a:gd name="T71" fmla="*/ 12 h 74"/>
                  <a:gd name="T72" fmla="*/ 14 w 42"/>
                  <a:gd name="T73" fmla="*/ 28 h 74"/>
                  <a:gd name="T74" fmla="*/ 12 w 42"/>
                  <a:gd name="T75" fmla="*/ 22 h 74"/>
                  <a:gd name="T76" fmla="*/ 10 w 42"/>
                  <a:gd name="T77" fmla="*/ 20 h 74"/>
                  <a:gd name="T78" fmla="*/ 12 w 42"/>
                  <a:gd name="T79" fmla="*/ 18 h 74"/>
                  <a:gd name="T80" fmla="*/ 18 w 42"/>
                  <a:gd name="T81" fmla="*/ 26 h 74"/>
                  <a:gd name="T82" fmla="*/ 14 w 42"/>
                  <a:gd name="T83" fmla="*/ 28 h 74"/>
                  <a:gd name="T84" fmla="*/ 14 w 42"/>
                  <a:gd name="T85" fmla="*/ 28 h 74"/>
                  <a:gd name="T86" fmla="*/ 14 w 42"/>
                  <a:gd name="T87" fmla="*/ 28 h 74"/>
                  <a:gd name="T88" fmla="*/ 24 w 42"/>
                  <a:gd name="T89" fmla="*/ 24 h 74"/>
                  <a:gd name="T90" fmla="*/ 20 w 42"/>
                  <a:gd name="T91" fmla="*/ 24 h 74"/>
                  <a:gd name="T92" fmla="*/ 24 w 42"/>
                  <a:gd name="T93" fmla="*/ 20 h 74"/>
                  <a:gd name="T94" fmla="*/ 26 w 42"/>
                  <a:gd name="T95" fmla="*/ 24 h 74"/>
                  <a:gd name="T96" fmla="*/ 24 w 42"/>
                  <a:gd name="T97" fmla="*/ 24 h 74"/>
                  <a:gd name="T98" fmla="*/ 24 w 42"/>
                  <a:gd name="T99" fmla="*/ 24 h 74"/>
                  <a:gd name="T100" fmla="*/ 24 w 42"/>
                  <a:gd name="T101" fmla="*/ 24 h 74"/>
                  <a:gd name="T102" fmla="*/ 28 w 42"/>
                  <a:gd name="T103" fmla="*/ 32 h 74"/>
                  <a:gd name="T104" fmla="*/ 24 w 42"/>
                  <a:gd name="T105" fmla="*/ 30 h 74"/>
                  <a:gd name="T106" fmla="*/ 24 w 42"/>
                  <a:gd name="T107" fmla="*/ 28 h 74"/>
                  <a:gd name="T108" fmla="*/ 28 w 42"/>
                  <a:gd name="T109" fmla="*/ 32 h 74"/>
                  <a:gd name="T110" fmla="*/ 28 w 42"/>
                  <a:gd name="T111" fmla="*/ 32 h 74"/>
                  <a:gd name="T112" fmla="*/ 28 w 42"/>
                  <a:gd name="T113"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74">
                    <a:moveTo>
                      <a:pt x="8" y="6"/>
                    </a:moveTo>
                    <a:lnTo>
                      <a:pt x="12" y="12"/>
                    </a:lnTo>
                    <a:lnTo>
                      <a:pt x="4" y="14"/>
                    </a:lnTo>
                    <a:lnTo>
                      <a:pt x="0" y="0"/>
                    </a:lnTo>
                    <a:lnTo>
                      <a:pt x="6" y="6"/>
                    </a:lnTo>
                    <a:lnTo>
                      <a:pt x="6" y="4"/>
                    </a:lnTo>
                    <a:lnTo>
                      <a:pt x="8" y="6"/>
                    </a:lnTo>
                    <a:lnTo>
                      <a:pt x="8" y="6"/>
                    </a:lnTo>
                    <a:lnTo>
                      <a:pt x="8" y="6"/>
                    </a:lnTo>
                    <a:close/>
                    <a:moveTo>
                      <a:pt x="28" y="48"/>
                    </a:moveTo>
                    <a:lnTo>
                      <a:pt x="24" y="44"/>
                    </a:lnTo>
                    <a:lnTo>
                      <a:pt x="26" y="42"/>
                    </a:lnTo>
                    <a:lnTo>
                      <a:pt x="30" y="44"/>
                    </a:lnTo>
                    <a:lnTo>
                      <a:pt x="28" y="48"/>
                    </a:lnTo>
                    <a:lnTo>
                      <a:pt x="28" y="48"/>
                    </a:lnTo>
                    <a:lnTo>
                      <a:pt x="28" y="48"/>
                    </a:lnTo>
                    <a:close/>
                    <a:moveTo>
                      <a:pt x="40" y="64"/>
                    </a:moveTo>
                    <a:lnTo>
                      <a:pt x="36" y="62"/>
                    </a:lnTo>
                    <a:lnTo>
                      <a:pt x="36" y="60"/>
                    </a:lnTo>
                    <a:lnTo>
                      <a:pt x="40" y="62"/>
                    </a:lnTo>
                    <a:lnTo>
                      <a:pt x="40" y="64"/>
                    </a:lnTo>
                    <a:lnTo>
                      <a:pt x="40" y="64"/>
                    </a:lnTo>
                    <a:lnTo>
                      <a:pt x="40" y="64"/>
                    </a:lnTo>
                    <a:close/>
                    <a:moveTo>
                      <a:pt x="42" y="74"/>
                    </a:moveTo>
                    <a:lnTo>
                      <a:pt x="40" y="72"/>
                    </a:lnTo>
                    <a:lnTo>
                      <a:pt x="40" y="70"/>
                    </a:lnTo>
                    <a:lnTo>
                      <a:pt x="42" y="72"/>
                    </a:lnTo>
                    <a:lnTo>
                      <a:pt x="42" y="74"/>
                    </a:lnTo>
                    <a:lnTo>
                      <a:pt x="42" y="74"/>
                    </a:lnTo>
                    <a:lnTo>
                      <a:pt x="42" y="74"/>
                    </a:lnTo>
                    <a:close/>
                    <a:moveTo>
                      <a:pt x="18" y="12"/>
                    </a:moveTo>
                    <a:lnTo>
                      <a:pt x="18" y="12"/>
                    </a:lnTo>
                    <a:lnTo>
                      <a:pt x="22" y="10"/>
                    </a:lnTo>
                    <a:lnTo>
                      <a:pt x="18" y="12"/>
                    </a:lnTo>
                    <a:lnTo>
                      <a:pt x="18" y="12"/>
                    </a:lnTo>
                    <a:lnTo>
                      <a:pt x="18" y="12"/>
                    </a:lnTo>
                    <a:close/>
                    <a:moveTo>
                      <a:pt x="14" y="28"/>
                    </a:moveTo>
                    <a:lnTo>
                      <a:pt x="12" y="22"/>
                    </a:lnTo>
                    <a:lnTo>
                      <a:pt x="10" y="20"/>
                    </a:lnTo>
                    <a:lnTo>
                      <a:pt x="12" y="18"/>
                    </a:lnTo>
                    <a:lnTo>
                      <a:pt x="18" y="26"/>
                    </a:lnTo>
                    <a:lnTo>
                      <a:pt x="14" y="28"/>
                    </a:lnTo>
                    <a:lnTo>
                      <a:pt x="14" y="28"/>
                    </a:lnTo>
                    <a:lnTo>
                      <a:pt x="14" y="28"/>
                    </a:lnTo>
                    <a:close/>
                    <a:moveTo>
                      <a:pt x="24" y="24"/>
                    </a:moveTo>
                    <a:lnTo>
                      <a:pt x="20" y="24"/>
                    </a:lnTo>
                    <a:lnTo>
                      <a:pt x="24" y="20"/>
                    </a:lnTo>
                    <a:lnTo>
                      <a:pt x="26" y="24"/>
                    </a:lnTo>
                    <a:lnTo>
                      <a:pt x="24" y="24"/>
                    </a:lnTo>
                    <a:lnTo>
                      <a:pt x="24" y="24"/>
                    </a:lnTo>
                    <a:lnTo>
                      <a:pt x="24" y="24"/>
                    </a:lnTo>
                    <a:close/>
                    <a:moveTo>
                      <a:pt x="28" y="32"/>
                    </a:moveTo>
                    <a:lnTo>
                      <a:pt x="24" y="30"/>
                    </a:lnTo>
                    <a:lnTo>
                      <a:pt x="24" y="28"/>
                    </a:lnTo>
                    <a:lnTo>
                      <a:pt x="28" y="32"/>
                    </a:lnTo>
                    <a:lnTo>
                      <a:pt x="28" y="32"/>
                    </a:lnTo>
                    <a:lnTo>
                      <a:pt x="28" y="3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0" name="Freeform 207">
                <a:extLst>
                  <a:ext uri="{FF2B5EF4-FFF2-40B4-BE49-F238E27FC236}">
                    <a16:creationId xmlns:a16="http://schemas.microsoft.com/office/drawing/2014/main" id="{BC0F44FA-D76D-D9C5-8990-88D4FBC74610}"/>
                  </a:ext>
                </a:extLst>
              </p:cNvPr>
              <p:cNvSpPr>
                <a:spLocks noEditPoints="1"/>
              </p:cNvSpPr>
              <p:nvPr/>
            </p:nvSpPr>
            <p:spPr bwMode="auto">
              <a:xfrm>
                <a:off x="8077200" y="5057843"/>
                <a:ext cx="95250" cy="53975"/>
              </a:xfrm>
              <a:custGeom>
                <a:avLst/>
                <a:gdLst>
                  <a:gd name="T0" fmla="*/ 22 w 60"/>
                  <a:gd name="T1" fmla="*/ 14 h 34"/>
                  <a:gd name="T2" fmla="*/ 42 w 60"/>
                  <a:gd name="T3" fmla="*/ 30 h 34"/>
                  <a:gd name="T4" fmla="*/ 42 w 60"/>
                  <a:gd name="T5" fmla="*/ 34 h 34"/>
                  <a:gd name="T6" fmla="*/ 36 w 60"/>
                  <a:gd name="T7" fmla="*/ 34 h 34"/>
                  <a:gd name="T8" fmla="*/ 30 w 60"/>
                  <a:gd name="T9" fmla="*/ 28 h 34"/>
                  <a:gd name="T10" fmla="*/ 18 w 60"/>
                  <a:gd name="T11" fmla="*/ 22 h 34"/>
                  <a:gd name="T12" fmla="*/ 6 w 60"/>
                  <a:gd name="T13" fmla="*/ 10 h 34"/>
                  <a:gd name="T14" fmla="*/ 0 w 60"/>
                  <a:gd name="T15" fmla="*/ 0 h 34"/>
                  <a:gd name="T16" fmla="*/ 18 w 60"/>
                  <a:gd name="T17" fmla="*/ 10 h 34"/>
                  <a:gd name="T18" fmla="*/ 22 w 60"/>
                  <a:gd name="T19" fmla="*/ 14 h 34"/>
                  <a:gd name="T20" fmla="*/ 22 w 60"/>
                  <a:gd name="T21" fmla="*/ 14 h 34"/>
                  <a:gd name="T22" fmla="*/ 22 w 60"/>
                  <a:gd name="T23" fmla="*/ 14 h 34"/>
                  <a:gd name="T24" fmla="*/ 48 w 60"/>
                  <a:gd name="T25" fmla="*/ 16 h 34"/>
                  <a:gd name="T26" fmla="*/ 44 w 60"/>
                  <a:gd name="T27" fmla="*/ 12 h 34"/>
                  <a:gd name="T28" fmla="*/ 46 w 60"/>
                  <a:gd name="T29" fmla="*/ 12 h 34"/>
                  <a:gd name="T30" fmla="*/ 44 w 60"/>
                  <a:gd name="T31" fmla="*/ 8 h 34"/>
                  <a:gd name="T32" fmla="*/ 48 w 60"/>
                  <a:gd name="T33" fmla="*/ 8 h 34"/>
                  <a:gd name="T34" fmla="*/ 48 w 60"/>
                  <a:gd name="T35" fmla="*/ 12 h 34"/>
                  <a:gd name="T36" fmla="*/ 50 w 60"/>
                  <a:gd name="T37" fmla="*/ 14 h 34"/>
                  <a:gd name="T38" fmla="*/ 48 w 60"/>
                  <a:gd name="T39" fmla="*/ 16 h 34"/>
                  <a:gd name="T40" fmla="*/ 48 w 60"/>
                  <a:gd name="T41" fmla="*/ 16 h 34"/>
                  <a:gd name="T42" fmla="*/ 48 w 60"/>
                  <a:gd name="T43" fmla="*/ 16 h 34"/>
                  <a:gd name="T44" fmla="*/ 58 w 60"/>
                  <a:gd name="T45" fmla="*/ 24 h 34"/>
                  <a:gd name="T46" fmla="*/ 54 w 60"/>
                  <a:gd name="T47" fmla="*/ 18 h 34"/>
                  <a:gd name="T48" fmla="*/ 60 w 60"/>
                  <a:gd name="T49" fmla="*/ 20 h 34"/>
                  <a:gd name="T50" fmla="*/ 60 w 60"/>
                  <a:gd name="T51" fmla="*/ 24 h 34"/>
                  <a:gd name="T52" fmla="*/ 58 w 60"/>
                  <a:gd name="T53" fmla="*/ 24 h 34"/>
                  <a:gd name="T54" fmla="*/ 58 w 60"/>
                  <a:gd name="T55" fmla="*/ 24 h 34"/>
                  <a:gd name="T56" fmla="*/ 58 w 60"/>
                  <a:gd name="T57"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34">
                    <a:moveTo>
                      <a:pt x="22" y="14"/>
                    </a:moveTo>
                    <a:lnTo>
                      <a:pt x="42" y="30"/>
                    </a:lnTo>
                    <a:lnTo>
                      <a:pt x="42" y="34"/>
                    </a:lnTo>
                    <a:lnTo>
                      <a:pt x="36" y="34"/>
                    </a:lnTo>
                    <a:lnTo>
                      <a:pt x="30" y="28"/>
                    </a:lnTo>
                    <a:lnTo>
                      <a:pt x="18" y="22"/>
                    </a:lnTo>
                    <a:lnTo>
                      <a:pt x="6" y="10"/>
                    </a:lnTo>
                    <a:lnTo>
                      <a:pt x="0" y="0"/>
                    </a:lnTo>
                    <a:lnTo>
                      <a:pt x="18" y="10"/>
                    </a:lnTo>
                    <a:lnTo>
                      <a:pt x="22" y="14"/>
                    </a:lnTo>
                    <a:lnTo>
                      <a:pt x="22" y="14"/>
                    </a:lnTo>
                    <a:lnTo>
                      <a:pt x="22" y="14"/>
                    </a:lnTo>
                    <a:close/>
                    <a:moveTo>
                      <a:pt x="48" y="16"/>
                    </a:moveTo>
                    <a:lnTo>
                      <a:pt x="44" y="12"/>
                    </a:lnTo>
                    <a:lnTo>
                      <a:pt x="46" y="12"/>
                    </a:lnTo>
                    <a:lnTo>
                      <a:pt x="44" y="8"/>
                    </a:lnTo>
                    <a:lnTo>
                      <a:pt x="48" y="8"/>
                    </a:lnTo>
                    <a:lnTo>
                      <a:pt x="48" y="12"/>
                    </a:lnTo>
                    <a:lnTo>
                      <a:pt x="50" y="14"/>
                    </a:lnTo>
                    <a:lnTo>
                      <a:pt x="48" y="16"/>
                    </a:lnTo>
                    <a:lnTo>
                      <a:pt x="48" y="16"/>
                    </a:lnTo>
                    <a:lnTo>
                      <a:pt x="48" y="16"/>
                    </a:lnTo>
                    <a:close/>
                    <a:moveTo>
                      <a:pt x="58" y="24"/>
                    </a:moveTo>
                    <a:lnTo>
                      <a:pt x="54" y="18"/>
                    </a:lnTo>
                    <a:lnTo>
                      <a:pt x="60" y="20"/>
                    </a:lnTo>
                    <a:lnTo>
                      <a:pt x="60" y="24"/>
                    </a:lnTo>
                    <a:lnTo>
                      <a:pt x="58" y="24"/>
                    </a:lnTo>
                    <a:lnTo>
                      <a:pt x="58" y="24"/>
                    </a:lnTo>
                    <a:lnTo>
                      <a:pt x="58" y="2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1" name="Freeform 208">
                <a:extLst>
                  <a:ext uri="{FF2B5EF4-FFF2-40B4-BE49-F238E27FC236}">
                    <a16:creationId xmlns:a16="http://schemas.microsoft.com/office/drawing/2014/main" id="{BEBCD17A-87B9-040F-F04E-04EF425D2667}"/>
                  </a:ext>
                </a:extLst>
              </p:cNvPr>
              <p:cNvSpPr>
                <a:spLocks/>
              </p:cNvSpPr>
              <p:nvPr/>
            </p:nvSpPr>
            <p:spPr bwMode="auto">
              <a:xfrm>
                <a:off x="444500" y="3794193"/>
                <a:ext cx="3175" cy="3175"/>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0"/>
                    </a:lnTo>
                    <a:lnTo>
                      <a:pt x="2" y="2"/>
                    </a:lnTo>
                    <a:lnTo>
                      <a:pt x="0" y="2"/>
                    </a:lnTo>
                    <a:lnTo>
                      <a:pt x="0" y="0"/>
                    </a:lnTo>
                    <a:lnTo>
                      <a:pt x="0"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2" name="Freeform 209">
                <a:extLst>
                  <a:ext uri="{FF2B5EF4-FFF2-40B4-BE49-F238E27FC236}">
                    <a16:creationId xmlns:a16="http://schemas.microsoft.com/office/drawing/2014/main" id="{7C249015-5689-6FF9-5341-A3EE55475CFA}"/>
                  </a:ext>
                </a:extLst>
              </p:cNvPr>
              <p:cNvSpPr>
                <a:spLocks/>
              </p:cNvSpPr>
              <p:nvPr/>
            </p:nvSpPr>
            <p:spPr bwMode="auto">
              <a:xfrm>
                <a:off x="6797675" y="4841943"/>
                <a:ext cx="3175" cy="3175"/>
              </a:xfrm>
              <a:custGeom>
                <a:avLst/>
                <a:gdLst>
                  <a:gd name="T0" fmla="*/ 2 w 2"/>
                  <a:gd name="T1" fmla="*/ 0 h 2"/>
                  <a:gd name="T2" fmla="*/ 2 w 2"/>
                  <a:gd name="T3" fmla="*/ 2 h 2"/>
                  <a:gd name="T4" fmla="*/ 2 w 2"/>
                  <a:gd name="T5" fmla="*/ 2 h 2"/>
                  <a:gd name="T6" fmla="*/ 0 w 2"/>
                  <a:gd name="T7" fmla="*/ 2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2"/>
                    </a:lnTo>
                    <a:lnTo>
                      <a:pt x="2" y="2"/>
                    </a:lnTo>
                    <a:lnTo>
                      <a:pt x="0" y="2"/>
                    </a:lnTo>
                    <a:lnTo>
                      <a:pt x="2" y="0"/>
                    </a:lnTo>
                    <a:lnTo>
                      <a:pt x="2" y="0"/>
                    </a:lnTo>
                    <a:lnTo>
                      <a:pt x="2"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3" name="Freeform 210">
                <a:extLst>
                  <a:ext uri="{FF2B5EF4-FFF2-40B4-BE49-F238E27FC236}">
                    <a16:creationId xmlns:a16="http://schemas.microsoft.com/office/drawing/2014/main" id="{A0D53270-B87D-749D-C6EF-C608601C596D}"/>
                  </a:ext>
                </a:extLst>
              </p:cNvPr>
              <p:cNvSpPr>
                <a:spLocks/>
              </p:cNvSpPr>
              <p:nvPr/>
            </p:nvSpPr>
            <p:spPr bwMode="auto">
              <a:xfrm>
                <a:off x="7693025" y="4149793"/>
                <a:ext cx="6350" cy="12700"/>
              </a:xfrm>
              <a:custGeom>
                <a:avLst/>
                <a:gdLst>
                  <a:gd name="T0" fmla="*/ 0 w 4"/>
                  <a:gd name="T1" fmla="*/ 8 h 8"/>
                  <a:gd name="T2" fmla="*/ 0 w 4"/>
                  <a:gd name="T3" fmla="*/ 6 h 8"/>
                  <a:gd name="T4" fmla="*/ 4 w 4"/>
                  <a:gd name="T5" fmla="*/ 0 h 8"/>
                  <a:gd name="T6" fmla="*/ 0 w 4"/>
                  <a:gd name="T7" fmla="*/ 8 h 8"/>
                  <a:gd name="T8" fmla="*/ 0 w 4"/>
                  <a:gd name="T9" fmla="*/ 8 h 8"/>
                  <a:gd name="T10" fmla="*/ 0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0" y="8"/>
                    </a:moveTo>
                    <a:lnTo>
                      <a:pt x="0" y="6"/>
                    </a:lnTo>
                    <a:lnTo>
                      <a:pt x="4" y="0"/>
                    </a:lnTo>
                    <a:lnTo>
                      <a:pt x="0" y="8"/>
                    </a:lnTo>
                    <a:lnTo>
                      <a:pt x="0" y="8"/>
                    </a:lnTo>
                    <a:lnTo>
                      <a:pt x="0" y="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4" name="Freeform 211">
                <a:extLst>
                  <a:ext uri="{FF2B5EF4-FFF2-40B4-BE49-F238E27FC236}">
                    <a16:creationId xmlns:a16="http://schemas.microsoft.com/office/drawing/2014/main" id="{430047E0-1433-4073-5188-EFB671A7FD15}"/>
                  </a:ext>
                </a:extLst>
              </p:cNvPr>
              <p:cNvSpPr>
                <a:spLocks/>
              </p:cNvSpPr>
              <p:nvPr/>
            </p:nvSpPr>
            <p:spPr bwMode="auto">
              <a:xfrm>
                <a:off x="7715250" y="4114868"/>
                <a:ext cx="3175" cy="6350"/>
              </a:xfrm>
              <a:custGeom>
                <a:avLst/>
                <a:gdLst>
                  <a:gd name="T0" fmla="*/ 2 w 2"/>
                  <a:gd name="T1" fmla="*/ 0 h 4"/>
                  <a:gd name="T2" fmla="*/ 2 w 2"/>
                  <a:gd name="T3" fmla="*/ 4 h 4"/>
                  <a:gd name="T4" fmla="*/ 0 w 2"/>
                  <a:gd name="T5" fmla="*/ 2 h 4"/>
                  <a:gd name="T6" fmla="*/ 2 w 2"/>
                  <a:gd name="T7" fmla="*/ 0 h 4"/>
                  <a:gd name="T8" fmla="*/ 2 w 2"/>
                  <a:gd name="T9" fmla="*/ 0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lnTo>
                      <a:pt x="2" y="4"/>
                    </a:lnTo>
                    <a:lnTo>
                      <a:pt x="0" y="2"/>
                    </a:lnTo>
                    <a:lnTo>
                      <a:pt x="2" y="0"/>
                    </a:lnTo>
                    <a:lnTo>
                      <a:pt x="2" y="0"/>
                    </a:lnTo>
                    <a:lnTo>
                      <a:pt x="2"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5" name="Freeform 212">
                <a:extLst>
                  <a:ext uri="{FF2B5EF4-FFF2-40B4-BE49-F238E27FC236}">
                    <a16:creationId xmlns:a16="http://schemas.microsoft.com/office/drawing/2014/main" id="{35EA3211-9F2D-9040-4B40-97FF91A1ECF7}"/>
                  </a:ext>
                </a:extLst>
              </p:cNvPr>
              <p:cNvSpPr>
                <a:spLocks/>
              </p:cNvSpPr>
              <p:nvPr/>
            </p:nvSpPr>
            <p:spPr bwMode="auto">
              <a:xfrm>
                <a:off x="7448550" y="4343468"/>
                <a:ext cx="3175" cy="3175"/>
              </a:xfrm>
              <a:custGeom>
                <a:avLst/>
                <a:gdLst>
                  <a:gd name="T0" fmla="*/ 2 w 2"/>
                  <a:gd name="T1" fmla="*/ 0 h 2"/>
                  <a:gd name="T2" fmla="*/ 0 w 2"/>
                  <a:gd name="T3" fmla="*/ 2 h 2"/>
                  <a:gd name="T4" fmla="*/ 0 w 2"/>
                  <a:gd name="T5" fmla="*/ 2 h 2"/>
                  <a:gd name="T6" fmla="*/ 0 w 2"/>
                  <a:gd name="T7" fmla="*/ 0 h 2"/>
                  <a:gd name="T8" fmla="*/ 2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2"/>
                    </a:lnTo>
                    <a:lnTo>
                      <a:pt x="0" y="2"/>
                    </a:lnTo>
                    <a:lnTo>
                      <a:pt x="0" y="0"/>
                    </a:lnTo>
                    <a:lnTo>
                      <a:pt x="2" y="0"/>
                    </a:lnTo>
                    <a:lnTo>
                      <a:pt x="2" y="0"/>
                    </a:lnTo>
                    <a:lnTo>
                      <a:pt x="2"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6" name="Freeform 214">
                <a:extLst>
                  <a:ext uri="{FF2B5EF4-FFF2-40B4-BE49-F238E27FC236}">
                    <a16:creationId xmlns:a16="http://schemas.microsoft.com/office/drawing/2014/main" id="{14E00E70-983D-EC95-681E-0A961D052948}"/>
                  </a:ext>
                </a:extLst>
              </p:cNvPr>
              <p:cNvSpPr>
                <a:spLocks/>
              </p:cNvSpPr>
              <p:nvPr/>
            </p:nvSpPr>
            <p:spPr bwMode="auto">
              <a:xfrm>
                <a:off x="7953375" y="4324418"/>
                <a:ext cx="3175" cy="3175"/>
              </a:xfrm>
              <a:custGeom>
                <a:avLst/>
                <a:gdLst>
                  <a:gd name="T0" fmla="*/ 0 w 2"/>
                  <a:gd name="T1" fmla="*/ 2 h 2"/>
                  <a:gd name="T2" fmla="*/ 0 w 2"/>
                  <a:gd name="T3" fmla="*/ 0 h 2"/>
                  <a:gd name="T4" fmla="*/ 2 w 2"/>
                  <a:gd name="T5" fmla="*/ 0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0"/>
                    </a:lnTo>
                    <a:lnTo>
                      <a:pt x="2" y="0"/>
                    </a:lnTo>
                    <a:lnTo>
                      <a:pt x="0" y="2"/>
                    </a:lnTo>
                    <a:lnTo>
                      <a:pt x="0" y="2"/>
                    </a:lnTo>
                    <a:lnTo>
                      <a:pt x="0" y="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7" name="Freeform 215">
                <a:extLst>
                  <a:ext uri="{FF2B5EF4-FFF2-40B4-BE49-F238E27FC236}">
                    <a16:creationId xmlns:a16="http://schemas.microsoft.com/office/drawing/2014/main" id="{38EA5E3A-FC04-20EC-B54E-B0E3A273D91D}"/>
                  </a:ext>
                </a:extLst>
              </p:cNvPr>
              <p:cNvSpPr>
                <a:spLocks noEditPoints="1"/>
              </p:cNvSpPr>
              <p:nvPr/>
            </p:nvSpPr>
            <p:spPr bwMode="auto">
              <a:xfrm>
                <a:off x="3006725" y="6064318"/>
                <a:ext cx="76200" cy="38100"/>
              </a:xfrm>
              <a:custGeom>
                <a:avLst/>
                <a:gdLst>
                  <a:gd name="T0" fmla="*/ 30 w 48"/>
                  <a:gd name="T1" fmla="*/ 12 h 24"/>
                  <a:gd name="T2" fmla="*/ 26 w 48"/>
                  <a:gd name="T3" fmla="*/ 6 h 24"/>
                  <a:gd name="T4" fmla="*/ 30 w 48"/>
                  <a:gd name="T5" fmla="*/ 0 h 24"/>
                  <a:gd name="T6" fmla="*/ 38 w 48"/>
                  <a:gd name="T7" fmla="*/ 0 h 24"/>
                  <a:gd name="T8" fmla="*/ 38 w 48"/>
                  <a:gd name="T9" fmla="*/ 2 h 24"/>
                  <a:gd name="T10" fmla="*/ 36 w 48"/>
                  <a:gd name="T11" fmla="*/ 2 h 24"/>
                  <a:gd name="T12" fmla="*/ 40 w 48"/>
                  <a:gd name="T13" fmla="*/ 8 h 24"/>
                  <a:gd name="T14" fmla="*/ 40 w 48"/>
                  <a:gd name="T15" fmla="*/ 2 h 24"/>
                  <a:gd name="T16" fmla="*/ 44 w 48"/>
                  <a:gd name="T17" fmla="*/ 2 h 24"/>
                  <a:gd name="T18" fmla="*/ 46 w 48"/>
                  <a:gd name="T19" fmla="*/ 6 h 24"/>
                  <a:gd name="T20" fmla="*/ 42 w 48"/>
                  <a:gd name="T21" fmla="*/ 6 h 24"/>
                  <a:gd name="T22" fmla="*/ 48 w 48"/>
                  <a:gd name="T23" fmla="*/ 8 h 24"/>
                  <a:gd name="T24" fmla="*/ 38 w 48"/>
                  <a:gd name="T25" fmla="*/ 14 h 24"/>
                  <a:gd name="T26" fmla="*/ 30 w 48"/>
                  <a:gd name="T27" fmla="*/ 12 h 24"/>
                  <a:gd name="T28" fmla="*/ 34 w 48"/>
                  <a:gd name="T29" fmla="*/ 18 h 24"/>
                  <a:gd name="T30" fmla="*/ 26 w 48"/>
                  <a:gd name="T31" fmla="*/ 16 h 24"/>
                  <a:gd name="T32" fmla="*/ 28 w 48"/>
                  <a:gd name="T33" fmla="*/ 20 h 24"/>
                  <a:gd name="T34" fmla="*/ 24 w 48"/>
                  <a:gd name="T35" fmla="*/ 20 h 24"/>
                  <a:gd name="T36" fmla="*/ 24 w 48"/>
                  <a:gd name="T37" fmla="*/ 24 h 24"/>
                  <a:gd name="T38" fmla="*/ 20 w 48"/>
                  <a:gd name="T39" fmla="*/ 18 h 24"/>
                  <a:gd name="T40" fmla="*/ 26 w 48"/>
                  <a:gd name="T41" fmla="*/ 8 h 24"/>
                  <a:gd name="T42" fmla="*/ 30 w 48"/>
                  <a:gd name="T43" fmla="*/ 12 h 24"/>
                  <a:gd name="T44" fmla="*/ 30 w 48"/>
                  <a:gd name="T45" fmla="*/ 12 h 24"/>
                  <a:gd name="T46" fmla="*/ 30 w 48"/>
                  <a:gd name="T47" fmla="*/ 12 h 24"/>
                  <a:gd name="T48" fmla="*/ 10 w 48"/>
                  <a:gd name="T49" fmla="*/ 12 h 24"/>
                  <a:gd name="T50" fmla="*/ 14 w 48"/>
                  <a:gd name="T51" fmla="*/ 8 h 24"/>
                  <a:gd name="T52" fmla="*/ 6 w 48"/>
                  <a:gd name="T53" fmla="*/ 8 h 24"/>
                  <a:gd name="T54" fmla="*/ 14 w 48"/>
                  <a:gd name="T55" fmla="*/ 8 h 24"/>
                  <a:gd name="T56" fmla="*/ 6 w 48"/>
                  <a:gd name="T57" fmla="*/ 2 h 24"/>
                  <a:gd name="T58" fmla="*/ 14 w 48"/>
                  <a:gd name="T59" fmla="*/ 4 h 24"/>
                  <a:gd name="T60" fmla="*/ 14 w 48"/>
                  <a:gd name="T61" fmla="*/ 2 h 24"/>
                  <a:gd name="T62" fmla="*/ 26 w 48"/>
                  <a:gd name="T63" fmla="*/ 2 h 24"/>
                  <a:gd name="T64" fmla="*/ 10 w 48"/>
                  <a:gd name="T65" fmla="*/ 20 h 24"/>
                  <a:gd name="T66" fmla="*/ 6 w 48"/>
                  <a:gd name="T67" fmla="*/ 22 h 24"/>
                  <a:gd name="T68" fmla="*/ 2 w 48"/>
                  <a:gd name="T69" fmla="*/ 18 h 24"/>
                  <a:gd name="T70" fmla="*/ 8 w 48"/>
                  <a:gd name="T71" fmla="*/ 14 h 24"/>
                  <a:gd name="T72" fmla="*/ 8 w 48"/>
                  <a:gd name="T73" fmla="*/ 10 h 24"/>
                  <a:gd name="T74" fmla="*/ 10 w 48"/>
                  <a:gd name="T75" fmla="*/ 12 h 24"/>
                  <a:gd name="T76" fmla="*/ 10 w 48"/>
                  <a:gd name="T77" fmla="*/ 12 h 24"/>
                  <a:gd name="T78" fmla="*/ 10 w 48"/>
                  <a:gd name="T79" fmla="*/ 12 h 24"/>
                  <a:gd name="T80" fmla="*/ 2 w 48"/>
                  <a:gd name="T81" fmla="*/ 14 h 24"/>
                  <a:gd name="T82" fmla="*/ 0 w 48"/>
                  <a:gd name="T83" fmla="*/ 12 h 24"/>
                  <a:gd name="T84" fmla="*/ 4 w 48"/>
                  <a:gd name="T85" fmla="*/ 12 h 24"/>
                  <a:gd name="T86" fmla="*/ 2 w 48"/>
                  <a:gd name="T87" fmla="*/ 14 h 24"/>
                  <a:gd name="T88" fmla="*/ 2 w 48"/>
                  <a:gd name="T89" fmla="*/ 14 h 24"/>
                  <a:gd name="T90" fmla="*/ 2 w 48"/>
                  <a:gd name="T9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24">
                    <a:moveTo>
                      <a:pt x="30" y="12"/>
                    </a:moveTo>
                    <a:lnTo>
                      <a:pt x="26" y="6"/>
                    </a:lnTo>
                    <a:lnTo>
                      <a:pt x="30" y="0"/>
                    </a:lnTo>
                    <a:lnTo>
                      <a:pt x="38" y="0"/>
                    </a:lnTo>
                    <a:lnTo>
                      <a:pt x="38" y="2"/>
                    </a:lnTo>
                    <a:lnTo>
                      <a:pt x="36" y="2"/>
                    </a:lnTo>
                    <a:lnTo>
                      <a:pt x="40" y="8"/>
                    </a:lnTo>
                    <a:lnTo>
                      <a:pt x="40" y="2"/>
                    </a:lnTo>
                    <a:lnTo>
                      <a:pt x="44" y="2"/>
                    </a:lnTo>
                    <a:lnTo>
                      <a:pt x="46" y="6"/>
                    </a:lnTo>
                    <a:lnTo>
                      <a:pt x="42" y="6"/>
                    </a:lnTo>
                    <a:lnTo>
                      <a:pt x="48" y="8"/>
                    </a:lnTo>
                    <a:lnTo>
                      <a:pt x="38" y="14"/>
                    </a:lnTo>
                    <a:lnTo>
                      <a:pt x="30" y="12"/>
                    </a:lnTo>
                    <a:lnTo>
                      <a:pt x="34" y="18"/>
                    </a:lnTo>
                    <a:lnTo>
                      <a:pt x="26" y="16"/>
                    </a:lnTo>
                    <a:lnTo>
                      <a:pt x="28" y="20"/>
                    </a:lnTo>
                    <a:lnTo>
                      <a:pt x="24" y="20"/>
                    </a:lnTo>
                    <a:lnTo>
                      <a:pt x="24" y="24"/>
                    </a:lnTo>
                    <a:lnTo>
                      <a:pt x="20" y="18"/>
                    </a:lnTo>
                    <a:lnTo>
                      <a:pt x="26" y="8"/>
                    </a:lnTo>
                    <a:lnTo>
                      <a:pt x="30" y="12"/>
                    </a:lnTo>
                    <a:lnTo>
                      <a:pt x="30" y="12"/>
                    </a:lnTo>
                    <a:lnTo>
                      <a:pt x="30" y="12"/>
                    </a:lnTo>
                    <a:close/>
                    <a:moveTo>
                      <a:pt x="10" y="12"/>
                    </a:moveTo>
                    <a:lnTo>
                      <a:pt x="14" y="8"/>
                    </a:lnTo>
                    <a:lnTo>
                      <a:pt x="6" y="8"/>
                    </a:lnTo>
                    <a:lnTo>
                      <a:pt x="14" y="8"/>
                    </a:lnTo>
                    <a:lnTo>
                      <a:pt x="6" y="2"/>
                    </a:lnTo>
                    <a:lnTo>
                      <a:pt x="14" y="4"/>
                    </a:lnTo>
                    <a:lnTo>
                      <a:pt x="14" y="2"/>
                    </a:lnTo>
                    <a:lnTo>
                      <a:pt x="26" y="2"/>
                    </a:lnTo>
                    <a:lnTo>
                      <a:pt x="10" y="20"/>
                    </a:lnTo>
                    <a:lnTo>
                      <a:pt x="6" y="22"/>
                    </a:lnTo>
                    <a:lnTo>
                      <a:pt x="2" y="18"/>
                    </a:lnTo>
                    <a:lnTo>
                      <a:pt x="8" y="14"/>
                    </a:lnTo>
                    <a:lnTo>
                      <a:pt x="8" y="10"/>
                    </a:lnTo>
                    <a:lnTo>
                      <a:pt x="10" y="12"/>
                    </a:lnTo>
                    <a:lnTo>
                      <a:pt x="10" y="12"/>
                    </a:lnTo>
                    <a:lnTo>
                      <a:pt x="10" y="12"/>
                    </a:lnTo>
                    <a:close/>
                    <a:moveTo>
                      <a:pt x="2" y="14"/>
                    </a:moveTo>
                    <a:lnTo>
                      <a:pt x="0" y="12"/>
                    </a:lnTo>
                    <a:lnTo>
                      <a:pt x="4" y="12"/>
                    </a:lnTo>
                    <a:lnTo>
                      <a:pt x="2" y="14"/>
                    </a:lnTo>
                    <a:lnTo>
                      <a:pt x="2" y="14"/>
                    </a:lnTo>
                    <a:lnTo>
                      <a:pt x="2" y="1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8" name="Freeform 216">
                <a:extLst>
                  <a:ext uri="{FF2B5EF4-FFF2-40B4-BE49-F238E27FC236}">
                    <a16:creationId xmlns:a16="http://schemas.microsoft.com/office/drawing/2014/main" id="{73F4FA73-7EAF-61B9-6CDE-DE0BA6FBA9D6}"/>
                  </a:ext>
                </a:extLst>
              </p:cNvPr>
              <p:cNvSpPr>
                <a:spLocks/>
              </p:cNvSpPr>
              <p:nvPr/>
            </p:nvSpPr>
            <p:spPr bwMode="auto">
              <a:xfrm>
                <a:off x="2955925" y="3641793"/>
                <a:ext cx="3175" cy="6350"/>
              </a:xfrm>
              <a:custGeom>
                <a:avLst/>
                <a:gdLst>
                  <a:gd name="T0" fmla="*/ 2 w 2"/>
                  <a:gd name="T1" fmla="*/ 0 h 4"/>
                  <a:gd name="T2" fmla="*/ 2 w 2"/>
                  <a:gd name="T3" fmla="*/ 2 h 4"/>
                  <a:gd name="T4" fmla="*/ 0 w 2"/>
                  <a:gd name="T5" fmla="*/ 4 h 4"/>
                  <a:gd name="T6" fmla="*/ 2 w 2"/>
                  <a:gd name="T7" fmla="*/ 0 h 4"/>
                  <a:gd name="T8" fmla="*/ 2 w 2"/>
                  <a:gd name="T9" fmla="*/ 0 h 4"/>
                  <a:gd name="T10" fmla="*/ 2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lnTo>
                      <a:pt x="2" y="2"/>
                    </a:lnTo>
                    <a:lnTo>
                      <a:pt x="0" y="4"/>
                    </a:lnTo>
                    <a:lnTo>
                      <a:pt x="2" y="0"/>
                    </a:lnTo>
                    <a:lnTo>
                      <a:pt x="2" y="0"/>
                    </a:lnTo>
                    <a:lnTo>
                      <a:pt x="2" y="0"/>
                    </a:lnTo>
                    <a:lnTo>
                      <a:pt x="2"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19" name="Freeform 217">
                <a:extLst>
                  <a:ext uri="{FF2B5EF4-FFF2-40B4-BE49-F238E27FC236}">
                    <a16:creationId xmlns:a16="http://schemas.microsoft.com/office/drawing/2014/main" id="{228BF6ED-1220-5529-AEA4-FD0BDCF2674A}"/>
                  </a:ext>
                </a:extLst>
              </p:cNvPr>
              <p:cNvSpPr>
                <a:spLocks/>
              </p:cNvSpPr>
              <p:nvPr/>
            </p:nvSpPr>
            <p:spPr bwMode="auto">
              <a:xfrm>
                <a:off x="4683125" y="4165668"/>
                <a:ext cx="53975" cy="53975"/>
              </a:xfrm>
              <a:custGeom>
                <a:avLst/>
                <a:gdLst>
                  <a:gd name="T0" fmla="*/ 4 w 34"/>
                  <a:gd name="T1" fmla="*/ 8 h 34"/>
                  <a:gd name="T2" fmla="*/ 4 w 34"/>
                  <a:gd name="T3" fmla="*/ 8 h 34"/>
                  <a:gd name="T4" fmla="*/ 0 w 34"/>
                  <a:gd name="T5" fmla="*/ 8 h 34"/>
                  <a:gd name="T6" fmla="*/ 4 w 34"/>
                  <a:gd name="T7" fmla="*/ 4 h 34"/>
                  <a:gd name="T8" fmla="*/ 8 w 34"/>
                  <a:gd name="T9" fmla="*/ 0 h 34"/>
                  <a:gd name="T10" fmla="*/ 12 w 34"/>
                  <a:gd name="T11" fmla="*/ 0 h 34"/>
                  <a:gd name="T12" fmla="*/ 12 w 34"/>
                  <a:gd name="T13" fmla="*/ 4 h 34"/>
                  <a:gd name="T14" fmla="*/ 16 w 34"/>
                  <a:gd name="T15" fmla="*/ 4 h 34"/>
                  <a:gd name="T16" fmla="*/ 18 w 34"/>
                  <a:gd name="T17" fmla="*/ 8 h 34"/>
                  <a:gd name="T18" fmla="*/ 18 w 34"/>
                  <a:gd name="T19" fmla="*/ 8 h 34"/>
                  <a:gd name="T20" fmla="*/ 18 w 34"/>
                  <a:gd name="T21" fmla="*/ 8 h 34"/>
                  <a:gd name="T22" fmla="*/ 18 w 34"/>
                  <a:gd name="T23" fmla="*/ 12 h 34"/>
                  <a:gd name="T24" fmla="*/ 18 w 34"/>
                  <a:gd name="T25" fmla="*/ 16 h 34"/>
                  <a:gd name="T26" fmla="*/ 18 w 34"/>
                  <a:gd name="T27" fmla="*/ 16 h 34"/>
                  <a:gd name="T28" fmla="*/ 22 w 34"/>
                  <a:gd name="T29" fmla="*/ 16 h 34"/>
                  <a:gd name="T30" fmla="*/ 22 w 34"/>
                  <a:gd name="T31" fmla="*/ 16 h 34"/>
                  <a:gd name="T32" fmla="*/ 26 w 34"/>
                  <a:gd name="T33" fmla="*/ 16 h 34"/>
                  <a:gd name="T34" fmla="*/ 30 w 34"/>
                  <a:gd name="T35" fmla="*/ 20 h 34"/>
                  <a:gd name="T36" fmla="*/ 34 w 34"/>
                  <a:gd name="T37" fmla="*/ 20 h 34"/>
                  <a:gd name="T38" fmla="*/ 34 w 34"/>
                  <a:gd name="T39" fmla="*/ 20 h 34"/>
                  <a:gd name="T40" fmla="*/ 34 w 34"/>
                  <a:gd name="T41" fmla="*/ 20 h 34"/>
                  <a:gd name="T42" fmla="*/ 34 w 34"/>
                  <a:gd name="T43" fmla="*/ 22 h 34"/>
                  <a:gd name="T44" fmla="*/ 34 w 34"/>
                  <a:gd name="T45" fmla="*/ 22 h 34"/>
                  <a:gd name="T46" fmla="*/ 34 w 34"/>
                  <a:gd name="T47" fmla="*/ 22 h 34"/>
                  <a:gd name="T48" fmla="*/ 34 w 34"/>
                  <a:gd name="T49" fmla="*/ 22 h 34"/>
                  <a:gd name="T50" fmla="*/ 30 w 34"/>
                  <a:gd name="T51" fmla="*/ 26 h 34"/>
                  <a:gd name="T52" fmla="*/ 30 w 34"/>
                  <a:gd name="T53" fmla="*/ 26 h 34"/>
                  <a:gd name="T54" fmla="*/ 26 w 34"/>
                  <a:gd name="T55" fmla="*/ 26 h 34"/>
                  <a:gd name="T56" fmla="*/ 22 w 34"/>
                  <a:gd name="T57" fmla="*/ 26 h 34"/>
                  <a:gd name="T58" fmla="*/ 22 w 34"/>
                  <a:gd name="T59" fmla="*/ 26 h 34"/>
                  <a:gd name="T60" fmla="*/ 22 w 34"/>
                  <a:gd name="T61" fmla="*/ 26 h 34"/>
                  <a:gd name="T62" fmla="*/ 22 w 34"/>
                  <a:gd name="T63" fmla="*/ 26 h 34"/>
                  <a:gd name="T64" fmla="*/ 22 w 34"/>
                  <a:gd name="T65" fmla="*/ 30 h 34"/>
                  <a:gd name="T66" fmla="*/ 22 w 34"/>
                  <a:gd name="T67" fmla="*/ 30 h 34"/>
                  <a:gd name="T68" fmla="*/ 18 w 34"/>
                  <a:gd name="T69" fmla="*/ 30 h 34"/>
                  <a:gd name="T70" fmla="*/ 18 w 34"/>
                  <a:gd name="T71" fmla="*/ 30 h 34"/>
                  <a:gd name="T72" fmla="*/ 18 w 34"/>
                  <a:gd name="T73" fmla="*/ 30 h 34"/>
                  <a:gd name="T74" fmla="*/ 18 w 34"/>
                  <a:gd name="T75" fmla="*/ 34 h 34"/>
                  <a:gd name="T76" fmla="*/ 18 w 34"/>
                  <a:gd name="T77" fmla="*/ 34 h 34"/>
                  <a:gd name="T78" fmla="*/ 18 w 34"/>
                  <a:gd name="T79" fmla="*/ 34 h 34"/>
                  <a:gd name="T80" fmla="*/ 18 w 34"/>
                  <a:gd name="T81" fmla="*/ 34 h 34"/>
                  <a:gd name="T82" fmla="*/ 18 w 34"/>
                  <a:gd name="T83" fmla="*/ 34 h 34"/>
                  <a:gd name="T84" fmla="*/ 16 w 34"/>
                  <a:gd name="T85" fmla="*/ 34 h 34"/>
                  <a:gd name="T86" fmla="*/ 16 w 34"/>
                  <a:gd name="T87" fmla="*/ 34 h 34"/>
                  <a:gd name="T88" fmla="*/ 16 w 34"/>
                  <a:gd name="T89" fmla="*/ 30 h 34"/>
                  <a:gd name="T90" fmla="*/ 12 w 34"/>
                  <a:gd name="T91" fmla="*/ 22 h 34"/>
                  <a:gd name="T92" fmla="*/ 8 w 34"/>
                  <a:gd name="T93" fmla="*/ 20 h 34"/>
                  <a:gd name="T94" fmla="*/ 8 w 34"/>
                  <a:gd name="T95" fmla="*/ 20 h 34"/>
                  <a:gd name="T96" fmla="*/ 8 w 34"/>
                  <a:gd name="T97" fmla="*/ 20 h 34"/>
                  <a:gd name="T98" fmla="*/ 8 w 34"/>
                  <a:gd name="T99"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34">
                    <a:moveTo>
                      <a:pt x="8" y="12"/>
                    </a:moveTo>
                    <a:lnTo>
                      <a:pt x="8" y="12"/>
                    </a:lnTo>
                    <a:lnTo>
                      <a:pt x="4" y="12"/>
                    </a:lnTo>
                    <a:lnTo>
                      <a:pt x="4" y="8"/>
                    </a:lnTo>
                    <a:lnTo>
                      <a:pt x="4" y="8"/>
                    </a:lnTo>
                    <a:lnTo>
                      <a:pt x="4" y="8"/>
                    </a:lnTo>
                    <a:lnTo>
                      <a:pt x="4" y="8"/>
                    </a:lnTo>
                    <a:lnTo>
                      <a:pt x="4" y="8"/>
                    </a:lnTo>
                    <a:lnTo>
                      <a:pt x="4" y="8"/>
                    </a:lnTo>
                    <a:lnTo>
                      <a:pt x="4" y="8"/>
                    </a:lnTo>
                    <a:lnTo>
                      <a:pt x="4" y="8"/>
                    </a:lnTo>
                    <a:lnTo>
                      <a:pt x="0" y="8"/>
                    </a:lnTo>
                    <a:lnTo>
                      <a:pt x="0" y="4"/>
                    </a:lnTo>
                    <a:lnTo>
                      <a:pt x="0" y="4"/>
                    </a:lnTo>
                    <a:lnTo>
                      <a:pt x="4" y="4"/>
                    </a:lnTo>
                    <a:lnTo>
                      <a:pt x="4" y="4"/>
                    </a:lnTo>
                    <a:lnTo>
                      <a:pt x="4" y="4"/>
                    </a:lnTo>
                    <a:lnTo>
                      <a:pt x="4" y="4"/>
                    </a:lnTo>
                    <a:lnTo>
                      <a:pt x="8" y="4"/>
                    </a:lnTo>
                    <a:lnTo>
                      <a:pt x="8" y="0"/>
                    </a:lnTo>
                    <a:lnTo>
                      <a:pt x="8" y="0"/>
                    </a:lnTo>
                    <a:lnTo>
                      <a:pt x="8" y="0"/>
                    </a:lnTo>
                    <a:lnTo>
                      <a:pt x="12" y="0"/>
                    </a:lnTo>
                    <a:lnTo>
                      <a:pt x="12" y="0"/>
                    </a:lnTo>
                    <a:lnTo>
                      <a:pt x="12" y="0"/>
                    </a:lnTo>
                    <a:lnTo>
                      <a:pt x="12" y="0"/>
                    </a:lnTo>
                    <a:lnTo>
                      <a:pt x="12" y="0"/>
                    </a:lnTo>
                    <a:lnTo>
                      <a:pt x="12" y="4"/>
                    </a:lnTo>
                    <a:lnTo>
                      <a:pt x="16" y="4"/>
                    </a:lnTo>
                    <a:lnTo>
                      <a:pt x="16" y="4"/>
                    </a:lnTo>
                    <a:lnTo>
                      <a:pt x="16" y="4"/>
                    </a:lnTo>
                    <a:lnTo>
                      <a:pt x="16" y="4"/>
                    </a:lnTo>
                    <a:lnTo>
                      <a:pt x="16" y="4"/>
                    </a:lnTo>
                    <a:lnTo>
                      <a:pt x="16" y="4"/>
                    </a:lnTo>
                    <a:lnTo>
                      <a:pt x="16" y="4"/>
                    </a:lnTo>
                    <a:lnTo>
                      <a:pt x="18" y="8"/>
                    </a:lnTo>
                    <a:lnTo>
                      <a:pt x="18" y="8"/>
                    </a:lnTo>
                    <a:lnTo>
                      <a:pt x="18" y="8"/>
                    </a:lnTo>
                    <a:lnTo>
                      <a:pt x="18" y="8"/>
                    </a:lnTo>
                    <a:lnTo>
                      <a:pt x="18" y="8"/>
                    </a:lnTo>
                    <a:lnTo>
                      <a:pt x="18" y="8"/>
                    </a:lnTo>
                    <a:lnTo>
                      <a:pt x="18" y="8"/>
                    </a:lnTo>
                    <a:lnTo>
                      <a:pt x="18" y="8"/>
                    </a:lnTo>
                    <a:lnTo>
                      <a:pt x="18" y="8"/>
                    </a:lnTo>
                    <a:lnTo>
                      <a:pt x="18" y="8"/>
                    </a:lnTo>
                    <a:lnTo>
                      <a:pt x="18" y="12"/>
                    </a:lnTo>
                    <a:lnTo>
                      <a:pt x="18" y="12"/>
                    </a:lnTo>
                    <a:lnTo>
                      <a:pt x="18" y="12"/>
                    </a:lnTo>
                    <a:lnTo>
                      <a:pt x="18" y="12"/>
                    </a:lnTo>
                    <a:lnTo>
                      <a:pt x="18" y="16"/>
                    </a:lnTo>
                    <a:lnTo>
                      <a:pt x="18" y="16"/>
                    </a:lnTo>
                    <a:lnTo>
                      <a:pt x="18" y="16"/>
                    </a:lnTo>
                    <a:lnTo>
                      <a:pt x="18" y="16"/>
                    </a:lnTo>
                    <a:lnTo>
                      <a:pt x="18" y="16"/>
                    </a:lnTo>
                    <a:lnTo>
                      <a:pt x="18" y="16"/>
                    </a:lnTo>
                    <a:lnTo>
                      <a:pt x="18" y="16"/>
                    </a:lnTo>
                    <a:lnTo>
                      <a:pt x="22" y="16"/>
                    </a:lnTo>
                    <a:lnTo>
                      <a:pt x="22" y="16"/>
                    </a:lnTo>
                    <a:lnTo>
                      <a:pt x="22" y="16"/>
                    </a:lnTo>
                    <a:lnTo>
                      <a:pt x="22" y="16"/>
                    </a:lnTo>
                    <a:lnTo>
                      <a:pt x="22" y="16"/>
                    </a:lnTo>
                    <a:lnTo>
                      <a:pt x="22" y="16"/>
                    </a:lnTo>
                    <a:lnTo>
                      <a:pt x="22" y="16"/>
                    </a:lnTo>
                    <a:lnTo>
                      <a:pt x="22" y="16"/>
                    </a:lnTo>
                    <a:lnTo>
                      <a:pt x="26" y="16"/>
                    </a:lnTo>
                    <a:lnTo>
                      <a:pt x="26" y="16"/>
                    </a:lnTo>
                    <a:lnTo>
                      <a:pt x="26" y="16"/>
                    </a:lnTo>
                    <a:lnTo>
                      <a:pt x="26" y="16"/>
                    </a:lnTo>
                    <a:lnTo>
                      <a:pt x="26" y="16"/>
                    </a:lnTo>
                    <a:lnTo>
                      <a:pt x="30" y="16"/>
                    </a:lnTo>
                    <a:lnTo>
                      <a:pt x="30" y="16"/>
                    </a:lnTo>
                    <a:lnTo>
                      <a:pt x="30" y="20"/>
                    </a:lnTo>
                    <a:lnTo>
                      <a:pt x="30" y="20"/>
                    </a:lnTo>
                    <a:lnTo>
                      <a:pt x="30" y="20"/>
                    </a:lnTo>
                    <a:lnTo>
                      <a:pt x="30" y="20"/>
                    </a:lnTo>
                    <a:lnTo>
                      <a:pt x="34" y="20"/>
                    </a:lnTo>
                    <a:lnTo>
                      <a:pt x="34" y="20"/>
                    </a:lnTo>
                    <a:lnTo>
                      <a:pt x="34" y="20"/>
                    </a:lnTo>
                    <a:lnTo>
                      <a:pt x="34" y="20"/>
                    </a:lnTo>
                    <a:lnTo>
                      <a:pt x="34" y="20"/>
                    </a:lnTo>
                    <a:lnTo>
                      <a:pt x="34" y="20"/>
                    </a:lnTo>
                    <a:lnTo>
                      <a:pt x="34" y="20"/>
                    </a:lnTo>
                    <a:lnTo>
                      <a:pt x="34" y="20"/>
                    </a:lnTo>
                    <a:lnTo>
                      <a:pt x="34" y="20"/>
                    </a:lnTo>
                    <a:lnTo>
                      <a:pt x="34" y="20"/>
                    </a:lnTo>
                    <a:lnTo>
                      <a:pt x="34" y="20"/>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2"/>
                    </a:lnTo>
                    <a:lnTo>
                      <a:pt x="34" y="26"/>
                    </a:lnTo>
                    <a:lnTo>
                      <a:pt x="30" y="26"/>
                    </a:lnTo>
                    <a:lnTo>
                      <a:pt x="30" y="26"/>
                    </a:lnTo>
                    <a:lnTo>
                      <a:pt x="30" y="26"/>
                    </a:lnTo>
                    <a:lnTo>
                      <a:pt x="30" y="26"/>
                    </a:lnTo>
                    <a:lnTo>
                      <a:pt x="30" y="26"/>
                    </a:lnTo>
                    <a:lnTo>
                      <a:pt x="30" y="26"/>
                    </a:lnTo>
                    <a:lnTo>
                      <a:pt x="30" y="26"/>
                    </a:lnTo>
                    <a:lnTo>
                      <a:pt x="30" y="26"/>
                    </a:lnTo>
                    <a:lnTo>
                      <a:pt x="26" y="26"/>
                    </a:lnTo>
                    <a:lnTo>
                      <a:pt x="26" y="26"/>
                    </a:lnTo>
                    <a:lnTo>
                      <a:pt x="26" y="26"/>
                    </a:lnTo>
                    <a:lnTo>
                      <a:pt x="26" y="26"/>
                    </a:lnTo>
                    <a:lnTo>
                      <a:pt x="26"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26"/>
                    </a:lnTo>
                    <a:lnTo>
                      <a:pt x="22" y="30"/>
                    </a:lnTo>
                    <a:lnTo>
                      <a:pt x="22" y="30"/>
                    </a:lnTo>
                    <a:lnTo>
                      <a:pt x="22" y="30"/>
                    </a:lnTo>
                    <a:lnTo>
                      <a:pt x="22" y="30"/>
                    </a:lnTo>
                    <a:lnTo>
                      <a:pt x="22" y="30"/>
                    </a:lnTo>
                    <a:lnTo>
                      <a:pt x="22" y="30"/>
                    </a:lnTo>
                    <a:lnTo>
                      <a:pt x="22" y="30"/>
                    </a:lnTo>
                    <a:lnTo>
                      <a:pt x="22" y="30"/>
                    </a:lnTo>
                    <a:lnTo>
                      <a:pt x="22" y="30"/>
                    </a:lnTo>
                    <a:lnTo>
                      <a:pt x="22" y="30"/>
                    </a:lnTo>
                    <a:lnTo>
                      <a:pt x="18" y="30"/>
                    </a:lnTo>
                    <a:lnTo>
                      <a:pt x="18" y="30"/>
                    </a:lnTo>
                    <a:lnTo>
                      <a:pt x="18" y="30"/>
                    </a:lnTo>
                    <a:lnTo>
                      <a:pt x="18" y="30"/>
                    </a:lnTo>
                    <a:lnTo>
                      <a:pt x="18" y="30"/>
                    </a:lnTo>
                    <a:lnTo>
                      <a:pt x="18" y="30"/>
                    </a:lnTo>
                    <a:lnTo>
                      <a:pt x="18" y="30"/>
                    </a:lnTo>
                    <a:lnTo>
                      <a:pt x="18" y="30"/>
                    </a:lnTo>
                    <a:lnTo>
                      <a:pt x="18" y="30"/>
                    </a:lnTo>
                    <a:lnTo>
                      <a:pt x="18" y="30"/>
                    </a:lnTo>
                    <a:lnTo>
                      <a:pt x="18" y="30"/>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8" y="34"/>
                    </a:lnTo>
                    <a:lnTo>
                      <a:pt x="16" y="34"/>
                    </a:lnTo>
                    <a:lnTo>
                      <a:pt x="16" y="34"/>
                    </a:lnTo>
                    <a:lnTo>
                      <a:pt x="16" y="34"/>
                    </a:lnTo>
                    <a:lnTo>
                      <a:pt x="16" y="34"/>
                    </a:lnTo>
                    <a:lnTo>
                      <a:pt x="16" y="34"/>
                    </a:lnTo>
                    <a:lnTo>
                      <a:pt x="16" y="34"/>
                    </a:lnTo>
                    <a:lnTo>
                      <a:pt x="16" y="30"/>
                    </a:lnTo>
                    <a:lnTo>
                      <a:pt x="16" y="30"/>
                    </a:lnTo>
                    <a:lnTo>
                      <a:pt x="16" y="30"/>
                    </a:lnTo>
                    <a:lnTo>
                      <a:pt x="16" y="30"/>
                    </a:lnTo>
                    <a:lnTo>
                      <a:pt x="16" y="26"/>
                    </a:lnTo>
                    <a:lnTo>
                      <a:pt x="12" y="26"/>
                    </a:lnTo>
                    <a:lnTo>
                      <a:pt x="12" y="22"/>
                    </a:lnTo>
                    <a:lnTo>
                      <a:pt x="12" y="22"/>
                    </a:lnTo>
                    <a:lnTo>
                      <a:pt x="12" y="22"/>
                    </a:lnTo>
                    <a:lnTo>
                      <a:pt x="12" y="22"/>
                    </a:lnTo>
                    <a:lnTo>
                      <a:pt x="8" y="22"/>
                    </a:lnTo>
                    <a:lnTo>
                      <a:pt x="8" y="20"/>
                    </a:lnTo>
                    <a:lnTo>
                      <a:pt x="8" y="20"/>
                    </a:lnTo>
                    <a:lnTo>
                      <a:pt x="8" y="20"/>
                    </a:lnTo>
                    <a:lnTo>
                      <a:pt x="8" y="20"/>
                    </a:lnTo>
                    <a:lnTo>
                      <a:pt x="8" y="20"/>
                    </a:lnTo>
                    <a:lnTo>
                      <a:pt x="8" y="20"/>
                    </a:lnTo>
                    <a:lnTo>
                      <a:pt x="8" y="20"/>
                    </a:lnTo>
                    <a:lnTo>
                      <a:pt x="8" y="20"/>
                    </a:lnTo>
                    <a:lnTo>
                      <a:pt x="8" y="20"/>
                    </a:lnTo>
                    <a:lnTo>
                      <a:pt x="8" y="16"/>
                    </a:lnTo>
                    <a:lnTo>
                      <a:pt x="8" y="12"/>
                    </a:lnTo>
                    <a:lnTo>
                      <a:pt x="8" y="12"/>
                    </a:lnTo>
                    <a:lnTo>
                      <a:pt x="8" y="12"/>
                    </a:lnTo>
                    <a:lnTo>
                      <a:pt x="8" y="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0" name="Freeform 218">
                <a:extLst>
                  <a:ext uri="{FF2B5EF4-FFF2-40B4-BE49-F238E27FC236}">
                    <a16:creationId xmlns:a16="http://schemas.microsoft.com/office/drawing/2014/main" id="{9ED93178-1865-727B-B48C-3659DAB53706}"/>
                  </a:ext>
                </a:extLst>
              </p:cNvPr>
              <p:cNvSpPr>
                <a:spLocks/>
              </p:cNvSpPr>
              <p:nvPr/>
            </p:nvSpPr>
            <p:spPr bwMode="auto">
              <a:xfrm>
                <a:off x="5105400" y="4553018"/>
                <a:ext cx="69850" cy="88900"/>
              </a:xfrm>
              <a:custGeom>
                <a:avLst/>
                <a:gdLst>
                  <a:gd name="T0" fmla="*/ 24 w 44"/>
                  <a:gd name="T1" fmla="*/ 0 h 56"/>
                  <a:gd name="T2" fmla="*/ 28 w 44"/>
                  <a:gd name="T3" fmla="*/ 0 h 56"/>
                  <a:gd name="T4" fmla="*/ 32 w 44"/>
                  <a:gd name="T5" fmla="*/ 4 h 56"/>
                  <a:gd name="T6" fmla="*/ 32 w 44"/>
                  <a:gd name="T7" fmla="*/ 4 h 56"/>
                  <a:gd name="T8" fmla="*/ 36 w 44"/>
                  <a:gd name="T9" fmla="*/ 6 h 56"/>
                  <a:gd name="T10" fmla="*/ 36 w 44"/>
                  <a:gd name="T11" fmla="*/ 6 h 56"/>
                  <a:gd name="T12" fmla="*/ 40 w 44"/>
                  <a:gd name="T13" fmla="*/ 10 h 56"/>
                  <a:gd name="T14" fmla="*/ 36 w 44"/>
                  <a:gd name="T15" fmla="*/ 6 h 56"/>
                  <a:gd name="T16" fmla="*/ 44 w 44"/>
                  <a:gd name="T17" fmla="*/ 6 h 56"/>
                  <a:gd name="T18" fmla="*/ 40 w 44"/>
                  <a:gd name="T19" fmla="*/ 10 h 56"/>
                  <a:gd name="T20" fmla="*/ 36 w 44"/>
                  <a:gd name="T21" fmla="*/ 14 h 56"/>
                  <a:gd name="T22" fmla="*/ 32 w 44"/>
                  <a:gd name="T23" fmla="*/ 14 h 56"/>
                  <a:gd name="T24" fmla="*/ 36 w 44"/>
                  <a:gd name="T25" fmla="*/ 22 h 56"/>
                  <a:gd name="T26" fmla="*/ 32 w 44"/>
                  <a:gd name="T27" fmla="*/ 26 h 56"/>
                  <a:gd name="T28" fmla="*/ 32 w 44"/>
                  <a:gd name="T29" fmla="*/ 30 h 56"/>
                  <a:gd name="T30" fmla="*/ 28 w 44"/>
                  <a:gd name="T31" fmla="*/ 30 h 56"/>
                  <a:gd name="T32" fmla="*/ 28 w 44"/>
                  <a:gd name="T33" fmla="*/ 36 h 56"/>
                  <a:gd name="T34" fmla="*/ 22 w 44"/>
                  <a:gd name="T35" fmla="*/ 36 h 56"/>
                  <a:gd name="T36" fmla="*/ 24 w 44"/>
                  <a:gd name="T37" fmla="*/ 40 h 56"/>
                  <a:gd name="T38" fmla="*/ 24 w 44"/>
                  <a:gd name="T39" fmla="*/ 40 h 56"/>
                  <a:gd name="T40" fmla="*/ 28 w 44"/>
                  <a:gd name="T41" fmla="*/ 40 h 56"/>
                  <a:gd name="T42" fmla="*/ 24 w 44"/>
                  <a:gd name="T43" fmla="*/ 44 h 56"/>
                  <a:gd name="T44" fmla="*/ 22 w 44"/>
                  <a:gd name="T45" fmla="*/ 48 h 56"/>
                  <a:gd name="T46" fmla="*/ 18 w 44"/>
                  <a:gd name="T47" fmla="*/ 44 h 56"/>
                  <a:gd name="T48" fmla="*/ 18 w 44"/>
                  <a:gd name="T49" fmla="*/ 52 h 56"/>
                  <a:gd name="T50" fmla="*/ 14 w 44"/>
                  <a:gd name="T51" fmla="*/ 56 h 56"/>
                  <a:gd name="T52" fmla="*/ 18 w 44"/>
                  <a:gd name="T53" fmla="*/ 52 h 56"/>
                  <a:gd name="T54" fmla="*/ 14 w 44"/>
                  <a:gd name="T55" fmla="*/ 48 h 56"/>
                  <a:gd name="T56" fmla="*/ 14 w 44"/>
                  <a:gd name="T57" fmla="*/ 48 h 56"/>
                  <a:gd name="T58" fmla="*/ 10 w 44"/>
                  <a:gd name="T59" fmla="*/ 44 h 56"/>
                  <a:gd name="T60" fmla="*/ 6 w 44"/>
                  <a:gd name="T61" fmla="*/ 48 h 56"/>
                  <a:gd name="T62" fmla="*/ 2 w 44"/>
                  <a:gd name="T63" fmla="*/ 52 h 56"/>
                  <a:gd name="T64" fmla="*/ 2 w 44"/>
                  <a:gd name="T65" fmla="*/ 48 h 56"/>
                  <a:gd name="T66" fmla="*/ 0 w 44"/>
                  <a:gd name="T67" fmla="*/ 44 h 56"/>
                  <a:gd name="T68" fmla="*/ 0 w 44"/>
                  <a:gd name="T69" fmla="*/ 36 h 56"/>
                  <a:gd name="T70" fmla="*/ 0 w 44"/>
                  <a:gd name="T71" fmla="*/ 30 h 56"/>
                  <a:gd name="T72" fmla="*/ 2 w 44"/>
                  <a:gd name="T73" fmla="*/ 26 h 56"/>
                  <a:gd name="T74" fmla="*/ 0 w 44"/>
                  <a:gd name="T75" fmla="*/ 18 h 56"/>
                  <a:gd name="T76" fmla="*/ 2 w 44"/>
                  <a:gd name="T77" fmla="*/ 10 h 56"/>
                  <a:gd name="T78" fmla="*/ 6 w 44"/>
                  <a:gd name="T79" fmla="*/ 6 h 56"/>
                  <a:gd name="T80" fmla="*/ 10 w 44"/>
                  <a:gd name="T81" fmla="*/ 4 h 56"/>
                  <a:gd name="T82" fmla="*/ 14 w 44"/>
                  <a:gd name="T83" fmla="*/ 0 h 56"/>
                  <a:gd name="T84" fmla="*/ 18 w 44"/>
                  <a:gd name="T85" fmla="*/ 4 h 56"/>
                  <a:gd name="T86" fmla="*/ 22 w 44"/>
                  <a:gd name="T87" fmla="*/ 0 h 56"/>
                  <a:gd name="T88" fmla="*/ 22 w 44"/>
                  <a:gd name="T8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56">
                    <a:moveTo>
                      <a:pt x="22" y="0"/>
                    </a:moveTo>
                    <a:lnTo>
                      <a:pt x="24" y="0"/>
                    </a:lnTo>
                    <a:lnTo>
                      <a:pt x="24" y="4"/>
                    </a:lnTo>
                    <a:lnTo>
                      <a:pt x="28" y="0"/>
                    </a:lnTo>
                    <a:lnTo>
                      <a:pt x="28" y="4"/>
                    </a:lnTo>
                    <a:lnTo>
                      <a:pt x="32" y="4"/>
                    </a:lnTo>
                    <a:lnTo>
                      <a:pt x="32" y="0"/>
                    </a:lnTo>
                    <a:lnTo>
                      <a:pt x="32" y="4"/>
                    </a:lnTo>
                    <a:lnTo>
                      <a:pt x="32" y="6"/>
                    </a:lnTo>
                    <a:lnTo>
                      <a:pt x="36" y="6"/>
                    </a:lnTo>
                    <a:lnTo>
                      <a:pt x="32" y="6"/>
                    </a:lnTo>
                    <a:lnTo>
                      <a:pt x="36" y="6"/>
                    </a:lnTo>
                    <a:lnTo>
                      <a:pt x="36" y="10"/>
                    </a:lnTo>
                    <a:lnTo>
                      <a:pt x="40" y="10"/>
                    </a:lnTo>
                    <a:lnTo>
                      <a:pt x="36" y="10"/>
                    </a:lnTo>
                    <a:lnTo>
                      <a:pt x="36" y="6"/>
                    </a:lnTo>
                    <a:lnTo>
                      <a:pt x="40" y="6"/>
                    </a:lnTo>
                    <a:lnTo>
                      <a:pt x="44" y="6"/>
                    </a:lnTo>
                    <a:lnTo>
                      <a:pt x="44" y="10"/>
                    </a:lnTo>
                    <a:lnTo>
                      <a:pt x="40" y="10"/>
                    </a:lnTo>
                    <a:lnTo>
                      <a:pt x="40" y="14"/>
                    </a:lnTo>
                    <a:lnTo>
                      <a:pt x="36" y="14"/>
                    </a:lnTo>
                    <a:lnTo>
                      <a:pt x="36" y="10"/>
                    </a:lnTo>
                    <a:lnTo>
                      <a:pt x="32" y="14"/>
                    </a:lnTo>
                    <a:lnTo>
                      <a:pt x="32" y="18"/>
                    </a:lnTo>
                    <a:lnTo>
                      <a:pt x="36" y="22"/>
                    </a:lnTo>
                    <a:lnTo>
                      <a:pt x="32" y="22"/>
                    </a:lnTo>
                    <a:lnTo>
                      <a:pt x="32" y="26"/>
                    </a:lnTo>
                    <a:lnTo>
                      <a:pt x="28" y="30"/>
                    </a:lnTo>
                    <a:lnTo>
                      <a:pt x="32" y="30"/>
                    </a:lnTo>
                    <a:lnTo>
                      <a:pt x="32" y="32"/>
                    </a:lnTo>
                    <a:lnTo>
                      <a:pt x="28" y="30"/>
                    </a:lnTo>
                    <a:lnTo>
                      <a:pt x="28" y="32"/>
                    </a:lnTo>
                    <a:lnTo>
                      <a:pt x="28" y="36"/>
                    </a:lnTo>
                    <a:lnTo>
                      <a:pt x="24" y="36"/>
                    </a:lnTo>
                    <a:lnTo>
                      <a:pt x="22" y="36"/>
                    </a:lnTo>
                    <a:lnTo>
                      <a:pt x="24" y="36"/>
                    </a:lnTo>
                    <a:lnTo>
                      <a:pt x="24" y="40"/>
                    </a:lnTo>
                    <a:lnTo>
                      <a:pt x="22" y="40"/>
                    </a:lnTo>
                    <a:lnTo>
                      <a:pt x="24" y="40"/>
                    </a:lnTo>
                    <a:lnTo>
                      <a:pt x="28" y="44"/>
                    </a:lnTo>
                    <a:lnTo>
                      <a:pt x="28" y="40"/>
                    </a:lnTo>
                    <a:lnTo>
                      <a:pt x="28" y="44"/>
                    </a:lnTo>
                    <a:lnTo>
                      <a:pt x="24" y="44"/>
                    </a:lnTo>
                    <a:lnTo>
                      <a:pt x="24" y="48"/>
                    </a:lnTo>
                    <a:lnTo>
                      <a:pt x="22" y="48"/>
                    </a:lnTo>
                    <a:lnTo>
                      <a:pt x="22" y="44"/>
                    </a:lnTo>
                    <a:lnTo>
                      <a:pt x="18" y="44"/>
                    </a:lnTo>
                    <a:lnTo>
                      <a:pt x="18" y="48"/>
                    </a:lnTo>
                    <a:lnTo>
                      <a:pt x="18" y="52"/>
                    </a:lnTo>
                    <a:lnTo>
                      <a:pt x="18" y="56"/>
                    </a:lnTo>
                    <a:lnTo>
                      <a:pt x="14" y="56"/>
                    </a:lnTo>
                    <a:lnTo>
                      <a:pt x="18" y="56"/>
                    </a:lnTo>
                    <a:lnTo>
                      <a:pt x="18" y="52"/>
                    </a:lnTo>
                    <a:lnTo>
                      <a:pt x="18" y="48"/>
                    </a:lnTo>
                    <a:lnTo>
                      <a:pt x="14" y="48"/>
                    </a:lnTo>
                    <a:lnTo>
                      <a:pt x="14" y="44"/>
                    </a:lnTo>
                    <a:lnTo>
                      <a:pt x="14" y="48"/>
                    </a:lnTo>
                    <a:lnTo>
                      <a:pt x="10" y="48"/>
                    </a:lnTo>
                    <a:lnTo>
                      <a:pt x="10" y="44"/>
                    </a:lnTo>
                    <a:lnTo>
                      <a:pt x="6" y="44"/>
                    </a:lnTo>
                    <a:lnTo>
                      <a:pt x="6" y="48"/>
                    </a:lnTo>
                    <a:lnTo>
                      <a:pt x="2" y="48"/>
                    </a:lnTo>
                    <a:lnTo>
                      <a:pt x="2" y="52"/>
                    </a:lnTo>
                    <a:lnTo>
                      <a:pt x="0" y="48"/>
                    </a:lnTo>
                    <a:lnTo>
                      <a:pt x="2" y="48"/>
                    </a:lnTo>
                    <a:lnTo>
                      <a:pt x="2" y="44"/>
                    </a:lnTo>
                    <a:lnTo>
                      <a:pt x="0" y="44"/>
                    </a:lnTo>
                    <a:lnTo>
                      <a:pt x="0" y="40"/>
                    </a:lnTo>
                    <a:lnTo>
                      <a:pt x="0" y="36"/>
                    </a:lnTo>
                    <a:lnTo>
                      <a:pt x="0" y="32"/>
                    </a:lnTo>
                    <a:lnTo>
                      <a:pt x="0" y="30"/>
                    </a:lnTo>
                    <a:lnTo>
                      <a:pt x="2" y="30"/>
                    </a:lnTo>
                    <a:lnTo>
                      <a:pt x="2" y="26"/>
                    </a:lnTo>
                    <a:lnTo>
                      <a:pt x="2" y="22"/>
                    </a:lnTo>
                    <a:lnTo>
                      <a:pt x="0" y="18"/>
                    </a:lnTo>
                    <a:lnTo>
                      <a:pt x="2" y="14"/>
                    </a:lnTo>
                    <a:lnTo>
                      <a:pt x="2" y="10"/>
                    </a:lnTo>
                    <a:lnTo>
                      <a:pt x="2" y="6"/>
                    </a:lnTo>
                    <a:lnTo>
                      <a:pt x="6" y="6"/>
                    </a:lnTo>
                    <a:lnTo>
                      <a:pt x="10" y="6"/>
                    </a:lnTo>
                    <a:lnTo>
                      <a:pt x="10" y="4"/>
                    </a:lnTo>
                    <a:lnTo>
                      <a:pt x="14" y="4"/>
                    </a:lnTo>
                    <a:lnTo>
                      <a:pt x="14" y="0"/>
                    </a:lnTo>
                    <a:lnTo>
                      <a:pt x="14" y="4"/>
                    </a:lnTo>
                    <a:lnTo>
                      <a:pt x="18" y="4"/>
                    </a:lnTo>
                    <a:lnTo>
                      <a:pt x="22" y="4"/>
                    </a:lnTo>
                    <a:lnTo>
                      <a:pt x="22" y="0"/>
                    </a:lnTo>
                    <a:lnTo>
                      <a:pt x="22" y="0"/>
                    </a:lnTo>
                    <a:lnTo>
                      <a:pt x="22"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1" name="Freeform 219">
                <a:extLst>
                  <a:ext uri="{FF2B5EF4-FFF2-40B4-BE49-F238E27FC236}">
                    <a16:creationId xmlns:a16="http://schemas.microsoft.com/office/drawing/2014/main" id="{BABF12C4-B379-7A67-A1B5-1D74676745C8}"/>
                  </a:ext>
                </a:extLst>
              </p:cNvPr>
              <p:cNvSpPr>
                <a:spLocks/>
              </p:cNvSpPr>
              <p:nvPr/>
            </p:nvSpPr>
            <p:spPr bwMode="auto">
              <a:xfrm>
                <a:off x="5060950" y="2698818"/>
                <a:ext cx="73025" cy="69850"/>
              </a:xfrm>
              <a:custGeom>
                <a:avLst/>
                <a:gdLst>
                  <a:gd name="T0" fmla="*/ 18 w 46"/>
                  <a:gd name="T1" fmla="*/ 40 h 44"/>
                  <a:gd name="T2" fmla="*/ 18 w 46"/>
                  <a:gd name="T3" fmla="*/ 40 h 44"/>
                  <a:gd name="T4" fmla="*/ 18 w 46"/>
                  <a:gd name="T5" fmla="*/ 36 h 44"/>
                  <a:gd name="T6" fmla="*/ 16 w 46"/>
                  <a:gd name="T7" fmla="*/ 32 h 44"/>
                  <a:gd name="T8" fmla="*/ 16 w 46"/>
                  <a:gd name="T9" fmla="*/ 32 h 44"/>
                  <a:gd name="T10" fmla="*/ 12 w 46"/>
                  <a:gd name="T11" fmla="*/ 30 h 44"/>
                  <a:gd name="T12" fmla="*/ 12 w 46"/>
                  <a:gd name="T13" fmla="*/ 26 h 44"/>
                  <a:gd name="T14" fmla="*/ 12 w 46"/>
                  <a:gd name="T15" fmla="*/ 26 h 44"/>
                  <a:gd name="T16" fmla="*/ 8 w 46"/>
                  <a:gd name="T17" fmla="*/ 18 h 44"/>
                  <a:gd name="T18" fmla="*/ 4 w 46"/>
                  <a:gd name="T19" fmla="*/ 14 h 44"/>
                  <a:gd name="T20" fmla="*/ 0 w 46"/>
                  <a:gd name="T21" fmla="*/ 14 h 44"/>
                  <a:gd name="T22" fmla="*/ 4 w 46"/>
                  <a:gd name="T23" fmla="*/ 14 h 44"/>
                  <a:gd name="T24" fmla="*/ 4 w 46"/>
                  <a:gd name="T25" fmla="*/ 14 h 44"/>
                  <a:gd name="T26" fmla="*/ 0 w 46"/>
                  <a:gd name="T27" fmla="*/ 14 h 44"/>
                  <a:gd name="T28" fmla="*/ 4 w 46"/>
                  <a:gd name="T29" fmla="*/ 10 h 44"/>
                  <a:gd name="T30" fmla="*/ 8 w 46"/>
                  <a:gd name="T31" fmla="*/ 10 h 44"/>
                  <a:gd name="T32" fmla="*/ 8 w 46"/>
                  <a:gd name="T33" fmla="*/ 10 h 44"/>
                  <a:gd name="T34" fmla="*/ 8 w 46"/>
                  <a:gd name="T35" fmla="*/ 6 h 44"/>
                  <a:gd name="T36" fmla="*/ 12 w 46"/>
                  <a:gd name="T37" fmla="*/ 6 h 44"/>
                  <a:gd name="T38" fmla="*/ 16 w 46"/>
                  <a:gd name="T39" fmla="*/ 2 h 44"/>
                  <a:gd name="T40" fmla="*/ 16 w 46"/>
                  <a:gd name="T41" fmla="*/ 2 h 44"/>
                  <a:gd name="T42" fmla="*/ 18 w 46"/>
                  <a:gd name="T43" fmla="*/ 2 h 44"/>
                  <a:gd name="T44" fmla="*/ 18 w 46"/>
                  <a:gd name="T45" fmla="*/ 2 h 44"/>
                  <a:gd name="T46" fmla="*/ 18 w 46"/>
                  <a:gd name="T47" fmla="*/ 2 h 44"/>
                  <a:gd name="T48" fmla="*/ 18 w 46"/>
                  <a:gd name="T49" fmla="*/ 6 h 44"/>
                  <a:gd name="T50" fmla="*/ 18 w 46"/>
                  <a:gd name="T51" fmla="*/ 2 h 44"/>
                  <a:gd name="T52" fmla="*/ 22 w 46"/>
                  <a:gd name="T53" fmla="*/ 2 h 44"/>
                  <a:gd name="T54" fmla="*/ 26 w 46"/>
                  <a:gd name="T55" fmla="*/ 6 h 44"/>
                  <a:gd name="T56" fmla="*/ 26 w 46"/>
                  <a:gd name="T57" fmla="*/ 10 h 44"/>
                  <a:gd name="T58" fmla="*/ 26 w 46"/>
                  <a:gd name="T59" fmla="*/ 10 h 44"/>
                  <a:gd name="T60" fmla="*/ 30 w 46"/>
                  <a:gd name="T61" fmla="*/ 14 h 44"/>
                  <a:gd name="T62" fmla="*/ 38 w 46"/>
                  <a:gd name="T63" fmla="*/ 14 h 44"/>
                  <a:gd name="T64" fmla="*/ 42 w 46"/>
                  <a:gd name="T65" fmla="*/ 18 h 44"/>
                  <a:gd name="T66" fmla="*/ 42 w 46"/>
                  <a:gd name="T67" fmla="*/ 18 h 44"/>
                  <a:gd name="T68" fmla="*/ 42 w 46"/>
                  <a:gd name="T69" fmla="*/ 22 h 44"/>
                  <a:gd name="T70" fmla="*/ 46 w 46"/>
                  <a:gd name="T71" fmla="*/ 22 h 44"/>
                  <a:gd name="T72" fmla="*/ 42 w 46"/>
                  <a:gd name="T73" fmla="*/ 26 h 44"/>
                  <a:gd name="T74" fmla="*/ 46 w 46"/>
                  <a:gd name="T75" fmla="*/ 26 h 44"/>
                  <a:gd name="T76" fmla="*/ 46 w 46"/>
                  <a:gd name="T77" fmla="*/ 30 h 44"/>
                  <a:gd name="T78" fmla="*/ 46 w 46"/>
                  <a:gd name="T79" fmla="*/ 30 h 44"/>
                  <a:gd name="T80" fmla="*/ 42 w 46"/>
                  <a:gd name="T81" fmla="*/ 30 h 44"/>
                  <a:gd name="T82" fmla="*/ 42 w 46"/>
                  <a:gd name="T83" fmla="*/ 30 h 44"/>
                  <a:gd name="T84" fmla="*/ 42 w 46"/>
                  <a:gd name="T85" fmla="*/ 32 h 44"/>
                  <a:gd name="T86" fmla="*/ 42 w 46"/>
                  <a:gd name="T87" fmla="*/ 32 h 44"/>
                  <a:gd name="T88" fmla="*/ 42 w 46"/>
                  <a:gd name="T89" fmla="*/ 36 h 44"/>
                  <a:gd name="T90" fmla="*/ 38 w 46"/>
                  <a:gd name="T91" fmla="*/ 40 h 44"/>
                  <a:gd name="T92" fmla="*/ 34 w 46"/>
                  <a:gd name="T93" fmla="*/ 36 h 44"/>
                  <a:gd name="T94" fmla="*/ 34 w 46"/>
                  <a:gd name="T95" fmla="*/ 36 h 44"/>
                  <a:gd name="T96" fmla="*/ 26 w 46"/>
                  <a:gd name="T97" fmla="*/ 36 h 44"/>
                  <a:gd name="T98" fmla="*/ 26 w 46"/>
                  <a:gd name="T99" fmla="*/ 40 h 44"/>
                  <a:gd name="T100" fmla="*/ 26 w 46"/>
                  <a:gd name="T101" fmla="*/ 40 h 44"/>
                  <a:gd name="T102" fmla="*/ 26 w 46"/>
                  <a:gd name="T103" fmla="*/ 44 h 44"/>
                  <a:gd name="T104" fmla="*/ 22 w 46"/>
                  <a:gd name="T105" fmla="*/ 44 h 44"/>
                  <a:gd name="T106" fmla="*/ 18 w 46"/>
                  <a:gd name="T107" fmla="*/ 44 h 44"/>
                  <a:gd name="T108" fmla="*/ 18 w 46"/>
                  <a:gd name="T10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44">
                    <a:moveTo>
                      <a:pt x="18" y="44"/>
                    </a:moveTo>
                    <a:lnTo>
                      <a:pt x="18" y="44"/>
                    </a:lnTo>
                    <a:lnTo>
                      <a:pt x="18" y="44"/>
                    </a:lnTo>
                    <a:lnTo>
                      <a:pt x="18" y="40"/>
                    </a:lnTo>
                    <a:lnTo>
                      <a:pt x="18" y="40"/>
                    </a:lnTo>
                    <a:lnTo>
                      <a:pt x="18" y="40"/>
                    </a:lnTo>
                    <a:lnTo>
                      <a:pt x="18" y="40"/>
                    </a:lnTo>
                    <a:lnTo>
                      <a:pt x="18" y="40"/>
                    </a:lnTo>
                    <a:lnTo>
                      <a:pt x="18" y="36"/>
                    </a:lnTo>
                    <a:lnTo>
                      <a:pt x="18" y="36"/>
                    </a:lnTo>
                    <a:lnTo>
                      <a:pt x="18" y="36"/>
                    </a:lnTo>
                    <a:lnTo>
                      <a:pt x="18" y="36"/>
                    </a:lnTo>
                    <a:lnTo>
                      <a:pt x="18" y="36"/>
                    </a:lnTo>
                    <a:lnTo>
                      <a:pt x="18" y="36"/>
                    </a:lnTo>
                    <a:lnTo>
                      <a:pt x="18" y="36"/>
                    </a:lnTo>
                    <a:lnTo>
                      <a:pt x="16" y="32"/>
                    </a:lnTo>
                    <a:lnTo>
                      <a:pt x="16" y="32"/>
                    </a:lnTo>
                    <a:lnTo>
                      <a:pt x="16" y="32"/>
                    </a:lnTo>
                    <a:lnTo>
                      <a:pt x="16" y="32"/>
                    </a:lnTo>
                    <a:lnTo>
                      <a:pt x="16" y="32"/>
                    </a:lnTo>
                    <a:lnTo>
                      <a:pt x="16" y="30"/>
                    </a:lnTo>
                    <a:lnTo>
                      <a:pt x="12" y="30"/>
                    </a:lnTo>
                    <a:lnTo>
                      <a:pt x="12" y="30"/>
                    </a:lnTo>
                    <a:lnTo>
                      <a:pt x="12" y="30"/>
                    </a:lnTo>
                    <a:lnTo>
                      <a:pt x="12" y="30"/>
                    </a:lnTo>
                    <a:lnTo>
                      <a:pt x="12" y="30"/>
                    </a:lnTo>
                    <a:lnTo>
                      <a:pt x="12" y="26"/>
                    </a:lnTo>
                    <a:lnTo>
                      <a:pt x="12" y="26"/>
                    </a:lnTo>
                    <a:lnTo>
                      <a:pt x="12" y="26"/>
                    </a:lnTo>
                    <a:lnTo>
                      <a:pt x="12" y="26"/>
                    </a:lnTo>
                    <a:lnTo>
                      <a:pt x="12" y="26"/>
                    </a:lnTo>
                    <a:lnTo>
                      <a:pt x="12" y="26"/>
                    </a:lnTo>
                    <a:lnTo>
                      <a:pt x="12" y="22"/>
                    </a:lnTo>
                    <a:lnTo>
                      <a:pt x="12" y="22"/>
                    </a:lnTo>
                    <a:lnTo>
                      <a:pt x="8" y="22"/>
                    </a:lnTo>
                    <a:lnTo>
                      <a:pt x="8" y="18"/>
                    </a:lnTo>
                    <a:lnTo>
                      <a:pt x="4" y="18"/>
                    </a:lnTo>
                    <a:lnTo>
                      <a:pt x="4" y="18"/>
                    </a:lnTo>
                    <a:lnTo>
                      <a:pt x="4" y="14"/>
                    </a:lnTo>
                    <a:lnTo>
                      <a:pt x="4" y="14"/>
                    </a:lnTo>
                    <a:lnTo>
                      <a:pt x="0" y="14"/>
                    </a:lnTo>
                    <a:lnTo>
                      <a:pt x="0" y="14"/>
                    </a:lnTo>
                    <a:lnTo>
                      <a:pt x="0" y="14"/>
                    </a:lnTo>
                    <a:lnTo>
                      <a:pt x="0" y="14"/>
                    </a:lnTo>
                    <a:lnTo>
                      <a:pt x="0" y="14"/>
                    </a:lnTo>
                    <a:lnTo>
                      <a:pt x="4" y="14"/>
                    </a:lnTo>
                    <a:lnTo>
                      <a:pt x="4" y="14"/>
                    </a:lnTo>
                    <a:lnTo>
                      <a:pt x="4" y="14"/>
                    </a:lnTo>
                    <a:lnTo>
                      <a:pt x="4" y="14"/>
                    </a:lnTo>
                    <a:lnTo>
                      <a:pt x="4" y="14"/>
                    </a:lnTo>
                    <a:lnTo>
                      <a:pt x="4" y="14"/>
                    </a:lnTo>
                    <a:lnTo>
                      <a:pt x="4" y="14"/>
                    </a:lnTo>
                    <a:lnTo>
                      <a:pt x="4" y="14"/>
                    </a:lnTo>
                    <a:lnTo>
                      <a:pt x="4" y="14"/>
                    </a:lnTo>
                    <a:lnTo>
                      <a:pt x="0" y="14"/>
                    </a:lnTo>
                    <a:lnTo>
                      <a:pt x="0" y="14"/>
                    </a:lnTo>
                    <a:lnTo>
                      <a:pt x="0" y="14"/>
                    </a:lnTo>
                    <a:lnTo>
                      <a:pt x="0" y="10"/>
                    </a:lnTo>
                    <a:lnTo>
                      <a:pt x="0" y="10"/>
                    </a:lnTo>
                    <a:lnTo>
                      <a:pt x="4" y="10"/>
                    </a:lnTo>
                    <a:lnTo>
                      <a:pt x="4" y="14"/>
                    </a:lnTo>
                    <a:lnTo>
                      <a:pt x="4" y="14"/>
                    </a:lnTo>
                    <a:lnTo>
                      <a:pt x="8" y="10"/>
                    </a:lnTo>
                    <a:lnTo>
                      <a:pt x="8" y="10"/>
                    </a:lnTo>
                    <a:lnTo>
                      <a:pt x="8" y="10"/>
                    </a:lnTo>
                    <a:lnTo>
                      <a:pt x="8" y="10"/>
                    </a:lnTo>
                    <a:lnTo>
                      <a:pt x="8" y="10"/>
                    </a:lnTo>
                    <a:lnTo>
                      <a:pt x="8" y="10"/>
                    </a:lnTo>
                    <a:lnTo>
                      <a:pt x="8" y="10"/>
                    </a:lnTo>
                    <a:lnTo>
                      <a:pt x="8" y="6"/>
                    </a:lnTo>
                    <a:lnTo>
                      <a:pt x="8" y="6"/>
                    </a:lnTo>
                    <a:lnTo>
                      <a:pt x="8" y="6"/>
                    </a:lnTo>
                    <a:lnTo>
                      <a:pt x="8" y="6"/>
                    </a:lnTo>
                    <a:lnTo>
                      <a:pt x="8" y="6"/>
                    </a:lnTo>
                    <a:lnTo>
                      <a:pt x="12" y="6"/>
                    </a:lnTo>
                    <a:lnTo>
                      <a:pt x="12" y="6"/>
                    </a:lnTo>
                    <a:lnTo>
                      <a:pt x="12" y="6"/>
                    </a:lnTo>
                    <a:lnTo>
                      <a:pt x="12" y="6"/>
                    </a:lnTo>
                    <a:lnTo>
                      <a:pt x="12" y="6"/>
                    </a:lnTo>
                    <a:lnTo>
                      <a:pt x="16" y="2"/>
                    </a:lnTo>
                    <a:lnTo>
                      <a:pt x="16" y="2"/>
                    </a:lnTo>
                    <a:lnTo>
                      <a:pt x="16" y="0"/>
                    </a:lnTo>
                    <a:lnTo>
                      <a:pt x="16" y="0"/>
                    </a:lnTo>
                    <a:lnTo>
                      <a:pt x="16" y="2"/>
                    </a:lnTo>
                    <a:lnTo>
                      <a:pt x="16" y="2"/>
                    </a:lnTo>
                    <a:lnTo>
                      <a:pt x="16" y="2"/>
                    </a:lnTo>
                    <a:lnTo>
                      <a:pt x="16" y="2"/>
                    </a:lnTo>
                    <a:lnTo>
                      <a:pt x="18" y="2"/>
                    </a:lnTo>
                    <a:lnTo>
                      <a:pt x="18" y="2"/>
                    </a:lnTo>
                    <a:lnTo>
                      <a:pt x="18" y="2"/>
                    </a:lnTo>
                    <a:lnTo>
                      <a:pt x="18" y="2"/>
                    </a:lnTo>
                    <a:lnTo>
                      <a:pt x="18" y="2"/>
                    </a:lnTo>
                    <a:lnTo>
                      <a:pt x="18" y="2"/>
                    </a:lnTo>
                    <a:lnTo>
                      <a:pt x="18" y="2"/>
                    </a:lnTo>
                    <a:lnTo>
                      <a:pt x="18" y="2"/>
                    </a:lnTo>
                    <a:lnTo>
                      <a:pt x="18" y="2"/>
                    </a:lnTo>
                    <a:lnTo>
                      <a:pt x="18" y="2"/>
                    </a:lnTo>
                    <a:lnTo>
                      <a:pt x="18" y="6"/>
                    </a:lnTo>
                    <a:lnTo>
                      <a:pt x="18" y="6"/>
                    </a:lnTo>
                    <a:lnTo>
                      <a:pt x="18" y="6"/>
                    </a:lnTo>
                    <a:lnTo>
                      <a:pt x="18" y="2"/>
                    </a:lnTo>
                    <a:lnTo>
                      <a:pt x="18" y="2"/>
                    </a:lnTo>
                    <a:lnTo>
                      <a:pt x="18" y="2"/>
                    </a:lnTo>
                    <a:lnTo>
                      <a:pt x="18" y="2"/>
                    </a:lnTo>
                    <a:lnTo>
                      <a:pt x="22" y="2"/>
                    </a:lnTo>
                    <a:lnTo>
                      <a:pt x="22" y="2"/>
                    </a:lnTo>
                    <a:lnTo>
                      <a:pt x="22" y="2"/>
                    </a:lnTo>
                    <a:lnTo>
                      <a:pt x="22" y="2"/>
                    </a:lnTo>
                    <a:lnTo>
                      <a:pt x="22" y="6"/>
                    </a:lnTo>
                    <a:lnTo>
                      <a:pt x="26" y="6"/>
                    </a:lnTo>
                    <a:lnTo>
                      <a:pt x="26" y="6"/>
                    </a:lnTo>
                    <a:lnTo>
                      <a:pt x="26" y="6"/>
                    </a:lnTo>
                    <a:lnTo>
                      <a:pt x="26" y="6"/>
                    </a:lnTo>
                    <a:lnTo>
                      <a:pt x="26" y="6"/>
                    </a:lnTo>
                    <a:lnTo>
                      <a:pt x="26" y="10"/>
                    </a:lnTo>
                    <a:lnTo>
                      <a:pt x="26" y="10"/>
                    </a:lnTo>
                    <a:lnTo>
                      <a:pt x="26" y="10"/>
                    </a:lnTo>
                    <a:lnTo>
                      <a:pt x="26" y="10"/>
                    </a:lnTo>
                    <a:lnTo>
                      <a:pt x="26" y="10"/>
                    </a:lnTo>
                    <a:lnTo>
                      <a:pt x="26" y="10"/>
                    </a:lnTo>
                    <a:lnTo>
                      <a:pt x="26" y="10"/>
                    </a:lnTo>
                    <a:lnTo>
                      <a:pt x="30" y="10"/>
                    </a:lnTo>
                    <a:lnTo>
                      <a:pt x="30" y="10"/>
                    </a:lnTo>
                    <a:lnTo>
                      <a:pt x="30" y="14"/>
                    </a:lnTo>
                    <a:lnTo>
                      <a:pt x="34" y="14"/>
                    </a:lnTo>
                    <a:lnTo>
                      <a:pt x="34" y="14"/>
                    </a:lnTo>
                    <a:lnTo>
                      <a:pt x="38" y="14"/>
                    </a:lnTo>
                    <a:lnTo>
                      <a:pt x="38" y="14"/>
                    </a:lnTo>
                    <a:lnTo>
                      <a:pt x="38" y="14"/>
                    </a:lnTo>
                    <a:lnTo>
                      <a:pt x="38" y="18"/>
                    </a:lnTo>
                    <a:lnTo>
                      <a:pt x="42" y="18"/>
                    </a:lnTo>
                    <a:lnTo>
                      <a:pt x="42" y="18"/>
                    </a:lnTo>
                    <a:lnTo>
                      <a:pt x="42" y="18"/>
                    </a:lnTo>
                    <a:lnTo>
                      <a:pt x="42" y="18"/>
                    </a:lnTo>
                    <a:lnTo>
                      <a:pt x="42" y="18"/>
                    </a:lnTo>
                    <a:lnTo>
                      <a:pt x="42" y="18"/>
                    </a:lnTo>
                    <a:lnTo>
                      <a:pt x="42" y="18"/>
                    </a:lnTo>
                    <a:lnTo>
                      <a:pt x="42" y="18"/>
                    </a:lnTo>
                    <a:lnTo>
                      <a:pt x="42" y="22"/>
                    </a:lnTo>
                    <a:lnTo>
                      <a:pt x="42" y="22"/>
                    </a:lnTo>
                    <a:lnTo>
                      <a:pt x="42" y="22"/>
                    </a:lnTo>
                    <a:lnTo>
                      <a:pt x="46" y="22"/>
                    </a:lnTo>
                    <a:lnTo>
                      <a:pt x="46" y="22"/>
                    </a:lnTo>
                    <a:lnTo>
                      <a:pt x="46" y="22"/>
                    </a:lnTo>
                    <a:lnTo>
                      <a:pt x="46" y="22"/>
                    </a:lnTo>
                    <a:lnTo>
                      <a:pt x="46" y="26"/>
                    </a:lnTo>
                    <a:lnTo>
                      <a:pt x="42" y="26"/>
                    </a:lnTo>
                    <a:lnTo>
                      <a:pt x="42" y="26"/>
                    </a:lnTo>
                    <a:lnTo>
                      <a:pt x="46" y="26"/>
                    </a:lnTo>
                    <a:lnTo>
                      <a:pt x="46" y="26"/>
                    </a:lnTo>
                    <a:lnTo>
                      <a:pt x="46" y="26"/>
                    </a:lnTo>
                    <a:lnTo>
                      <a:pt x="46" y="26"/>
                    </a:lnTo>
                    <a:lnTo>
                      <a:pt x="46" y="26"/>
                    </a:lnTo>
                    <a:lnTo>
                      <a:pt x="46" y="26"/>
                    </a:lnTo>
                    <a:lnTo>
                      <a:pt x="46" y="26"/>
                    </a:lnTo>
                    <a:lnTo>
                      <a:pt x="46" y="30"/>
                    </a:lnTo>
                    <a:lnTo>
                      <a:pt x="46" y="30"/>
                    </a:lnTo>
                    <a:lnTo>
                      <a:pt x="46" y="30"/>
                    </a:lnTo>
                    <a:lnTo>
                      <a:pt x="46" y="30"/>
                    </a:lnTo>
                    <a:lnTo>
                      <a:pt x="46" y="30"/>
                    </a:lnTo>
                    <a:lnTo>
                      <a:pt x="42" y="32"/>
                    </a:lnTo>
                    <a:lnTo>
                      <a:pt x="42" y="30"/>
                    </a:lnTo>
                    <a:lnTo>
                      <a:pt x="42" y="30"/>
                    </a:lnTo>
                    <a:lnTo>
                      <a:pt x="42" y="30"/>
                    </a:lnTo>
                    <a:lnTo>
                      <a:pt x="42" y="30"/>
                    </a:lnTo>
                    <a:lnTo>
                      <a:pt x="42" y="30"/>
                    </a:lnTo>
                    <a:lnTo>
                      <a:pt x="42" y="30"/>
                    </a:lnTo>
                    <a:lnTo>
                      <a:pt x="42" y="30"/>
                    </a:lnTo>
                    <a:lnTo>
                      <a:pt x="42" y="30"/>
                    </a:lnTo>
                    <a:lnTo>
                      <a:pt x="42" y="30"/>
                    </a:lnTo>
                    <a:lnTo>
                      <a:pt x="42" y="32"/>
                    </a:lnTo>
                    <a:lnTo>
                      <a:pt x="42" y="32"/>
                    </a:lnTo>
                    <a:lnTo>
                      <a:pt x="42" y="32"/>
                    </a:lnTo>
                    <a:lnTo>
                      <a:pt x="42" y="32"/>
                    </a:lnTo>
                    <a:lnTo>
                      <a:pt x="42" y="32"/>
                    </a:lnTo>
                    <a:lnTo>
                      <a:pt x="42" y="32"/>
                    </a:lnTo>
                    <a:lnTo>
                      <a:pt x="42" y="36"/>
                    </a:lnTo>
                    <a:lnTo>
                      <a:pt x="42" y="36"/>
                    </a:lnTo>
                    <a:lnTo>
                      <a:pt x="42" y="36"/>
                    </a:lnTo>
                    <a:lnTo>
                      <a:pt x="42" y="36"/>
                    </a:lnTo>
                    <a:lnTo>
                      <a:pt x="38" y="36"/>
                    </a:lnTo>
                    <a:lnTo>
                      <a:pt x="38" y="36"/>
                    </a:lnTo>
                    <a:lnTo>
                      <a:pt x="38" y="40"/>
                    </a:lnTo>
                    <a:lnTo>
                      <a:pt x="38" y="40"/>
                    </a:lnTo>
                    <a:lnTo>
                      <a:pt x="38" y="40"/>
                    </a:lnTo>
                    <a:lnTo>
                      <a:pt x="34" y="40"/>
                    </a:lnTo>
                    <a:lnTo>
                      <a:pt x="34" y="40"/>
                    </a:lnTo>
                    <a:lnTo>
                      <a:pt x="34" y="36"/>
                    </a:lnTo>
                    <a:lnTo>
                      <a:pt x="34" y="36"/>
                    </a:lnTo>
                    <a:lnTo>
                      <a:pt x="34" y="36"/>
                    </a:lnTo>
                    <a:lnTo>
                      <a:pt x="34" y="36"/>
                    </a:lnTo>
                    <a:lnTo>
                      <a:pt x="34" y="36"/>
                    </a:lnTo>
                    <a:lnTo>
                      <a:pt x="30" y="36"/>
                    </a:lnTo>
                    <a:lnTo>
                      <a:pt x="30" y="36"/>
                    </a:lnTo>
                    <a:lnTo>
                      <a:pt x="30" y="36"/>
                    </a:lnTo>
                    <a:lnTo>
                      <a:pt x="26" y="36"/>
                    </a:lnTo>
                    <a:lnTo>
                      <a:pt x="26" y="36"/>
                    </a:lnTo>
                    <a:lnTo>
                      <a:pt x="26" y="36"/>
                    </a:lnTo>
                    <a:lnTo>
                      <a:pt x="26" y="40"/>
                    </a:lnTo>
                    <a:lnTo>
                      <a:pt x="26" y="40"/>
                    </a:lnTo>
                    <a:lnTo>
                      <a:pt x="26" y="40"/>
                    </a:lnTo>
                    <a:lnTo>
                      <a:pt x="26" y="40"/>
                    </a:lnTo>
                    <a:lnTo>
                      <a:pt x="26" y="40"/>
                    </a:lnTo>
                    <a:lnTo>
                      <a:pt x="26" y="40"/>
                    </a:lnTo>
                    <a:lnTo>
                      <a:pt x="26" y="44"/>
                    </a:lnTo>
                    <a:lnTo>
                      <a:pt x="26" y="44"/>
                    </a:lnTo>
                    <a:lnTo>
                      <a:pt x="26" y="44"/>
                    </a:lnTo>
                    <a:lnTo>
                      <a:pt x="26" y="44"/>
                    </a:lnTo>
                    <a:lnTo>
                      <a:pt x="26" y="44"/>
                    </a:lnTo>
                    <a:lnTo>
                      <a:pt x="22" y="44"/>
                    </a:lnTo>
                    <a:lnTo>
                      <a:pt x="22" y="44"/>
                    </a:lnTo>
                    <a:lnTo>
                      <a:pt x="22" y="44"/>
                    </a:lnTo>
                    <a:lnTo>
                      <a:pt x="22" y="44"/>
                    </a:lnTo>
                    <a:lnTo>
                      <a:pt x="18" y="44"/>
                    </a:lnTo>
                    <a:lnTo>
                      <a:pt x="18" y="44"/>
                    </a:lnTo>
                    <a:lnTo>
                      <a:pt x="18" y="44"/>
                    </a:lnTo>
                    <a:lnTo>
                      <a:pt x="18" y="44"/>
                    </a:lnTo>
                    <a:lnTo>
                      <a:pt x="18" y="44"/>
                    </a:lnTo>
                    <a:lnTo>
                      <a:pt x="18" y="44"/>
                    </a:lnTo>
                    <a:lnTo>
                      <a:pt x="18" y="44"/>
                    </a:lnTo>
                    <a:lnTo>
                      <a:pt x="18" y="4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2" name="Freeform 220">
                <a:extLst>
                  <a:ext uri="{FF2B5EF4-FFF2-40B4-BE49-F238E27FC236}">
                    <a16:creationId xmlns:a16="http://schemas.microsoft.com/office/drawing/2014/main" id="{874B58B0-0B8D-FC99-8B1B-3516439FADF2}"/>
                  </a:ext>
                </a:extLst>
              </p:cNvPr>
              <p:cNvSpPr>
                <a:spLocks/>
              </p:cNvSpPr>
              <p:nvPr/>
            </p:nvSpPr>
            <p:spPr bwMode="auto">
              <a:xfrm>
                <a:off x="5441950" y="3206818"/>
                <a:ext cx="180975" cy="327025"/>
              </a:xfrm>
              <a:custGeom>
                <a:avLst/>
                <a:gdLst>
                  <a:gd name="T0" fmla="*/ 36 w 114"/>
                  <a:gd name="T1" fmla="*/ 146 h 206"/>
                  <a:gd name="T2" fmla="*/ 48 w 114"/>
                  <a:gd name="T3" fmla="*/ 134 h 206"/>
                  <a:gd name="T4" fmla="*/ 44 w 114"/>
                  <a:gd name="T5" fmla="*/ 130 h 206"/>
                  <a:gd name="T6" fmla="*/ 36 w 114"/>
                  <a:gd name="T7" fmla="*/ 120 h 206"/>
                  <a:gd name="T8" fmla="*/ 30 w 114"/>
                  <a:gd name="T9" fmla="*/ 108 h 206"/>
                  <a:gd name="T10" fmla="*/ 22 w 114"/>
                  <a:gd name="T11" fmla="*/ 94 h 206"/>
                  <a:gd name="T12" fmla="*/ 14 w 114"/>
                  <a:gd name="T13" fmla="*/ 82 h 206"/>
                  <a:gd name="T14" fmla="*/ 10 w 114"/>
                  <a:gd name="T15" fmla="*/ 76 h 206"/>
                  <a:gd name="T16" fmla="*/ 10 w 114"/>
                  <a:gd name="T17" fmla="*/ 64 h 206"/>
                  <a:gd name="T18" fmla="*/ 10 w 114"/>
                  <a:gd name="T19" fmla="*/ 68 h 206"/>
                  <a:gd name="T20" fmla="*/ 2 w 114"/>
                  <a:gd name="T21" fmla="*/ 52 h 206"/>
                  <a:gd name="T22" fmla="*/ 6 w 114"/>
                  <a:gd name="T23" fmla="*/ 46 h 206"/>
                  <a:gd name="T24" fmla="*/ 10 w 114"/>
                  <a:gd name="T25" fmla="*/ 30 h 206"/>
                  <a:gd name="T26" fmla="*/ 14 w 114"/>
                  <a:gd name="T27" fmla="*/ 26 h 206"/>
                  <a:gd name="T28" fmla="*/ 30 w 114"/>
                  <a:gd name="T29" fmla="*/ 24 h 206"/>
                  <a:gd name="T30" fmla="*/ 36 w 114"/>
                  <a:gd name="T31" fmla="*/ 16 h 206"/>
                  <a:gd name="T32" fmla="*/ 44 w 114"/>
                  <a:gd name="T33" fmla="*/ 12 h 206"/>
                  <a:gd name="T34" fmla="*/ 60 w 114"/>
                  <a:gd name="T35" fmla="*/ 4 h 206"/>
                  <a:gd name="T36" fmla="*/ 70 w 114"/>
                  <a:gd name="T37" fmla="*/ 4 h 206"/>
                  <a:gd name="T38" fmla="*/ 84 w 114"/>
                  <a:gd name="T39" fmla="*/ 4 h 206"/>
                  <a:gd name="T40" fmla="*/ 92 w 114"/>
                  <a:gd name="T41" fmla="*/ 16 h 206"/>
                  <a:gd name="T42" fmla="*/ 88 w 114"/>
                  <a:gd name="T43" fmla="*/ 34 h 206"/>
                  <a:gd name="T44" fmla="*/ 76 w 114"/>
                  <a:gd name="T45" fmla="*/ 34 h 206"/>
                  <a:gd name="T46" fmla="*/ 62 w 114"/>
                  <a:gd name="T47" fmla="*/ 38 h 206"/>
                  <a:gd name="T48" fmla="*/ 62 w 114"/>
                  <a:gd name="T49" fmla="*/ 50 h 206"/>
                  <a:gd name="T50" fmla="*/ 62 w 114"/>
                  <a:gd name="T51" fmla="*/ 52 h 206"/>
                  <a:gd name="T52" fmla="*/ 52 w 114"/>
                  <a:gd name="T53" fmla="*/ 56 h 206"/>
                  <a:gd name="T54" fmla="*/ 62 w 114"/>
                  <a:gd name="T55" fmla="*/ 68 h 206"/>
                  <a:gd name="T56" fmla="*/ 74 w 114"/>
                  <a:gd name="T57" fmla="*/ 82 h 206"/>
                  <a:gd name="T58" fmla="*/ 84 w 114"/>
                  <a:gd name="T59" fmla="*/ 86 h 206"/>
                  <a:gd name="T60" fmla="*/ 80 w 114"/>
                  <a:gd name="T61" fmla="*/ 100 h 206"/>
                  <a:gd name="T62" fmla="*/ 80 w 114"/>
                  <a:gd name="T63" fmla="*/ 112 h 206"/>
                  <a:gd name="T64" fmla="*/ 84 w 114"/>
                  <a:gd name="T65" fmla="*/ 112 h 206"/>
                  <a:gd name="T66" fmla="*/ 88 w 114"/>
                  <a:gd name="T67" fmla="*/ 100 h 206"/>
                  <a:gd name="T68" fmla="*/ 104 w 114"/>
                  <a:gd name="T69" fmla="*/ 104 h 206"/>
                  <a:gd name="T70" fmla="*/ 110 w 114"/>
                  <a:gd name="T71" fmla="*/ 116 h 206"/>
                  <a:gd name="T72" fmla="*/ 106 w 114"/>
                  <a:gd name="T73" fmla="*/ 126 h 206"/>
                  <a:gd name="T74" fmla="*/ 100 w 114"/>
                  <a:gd name="T75" fmla="*/ 122 h 206"/>
                  <a:gd name="T76" fmla="*/ 88 w 114"/>
                  <a:gd name="T77" fmla="*/ 122 h 206"/>
                  <a:gd name="T78" fmla="*/ 88 w 114"/>
                  <a:gd name="T79" fmla="*/ 126 h 206"/>
                  <a:gd name="T80" fmla="*/ 84 w 114"/>
                  <a:gd name="T81" fmla="*/ 142 h 206"/>
                  <a:gd name="T82" fmla="*/ 88 w 114"/>
                  <a:gd name="T83" fmla="*/ 142 h 206"/>
                  <a:gd name="T84" fmla="*/ 100 w 114"/>
                  <a:gd name="T85" fmla="*/ 146 h 206"/>
                  <a:gd name="T86" fmla="*/ 92 w 114"/>
                  <a:gd name="T87" fmla="*/ 150 h 206"/>
                  <a:gd name="T88" fmla="*/ 100 w 114"/>
                  <a:gd name="T89" fmla="*/ 156 h 206"/>
                  <a:gd name="T90" fmla="*/ 100 w 114"/>
                  <a:gd name="T91" fmla="*/ 172 h 206"/>
                  <a:gd name="T92" fmla="*/ 104 w 114"/>
                  <a:gd name="T93" fmla="*/ 190 h 206"/>
                  <a:gd name="T94" fmla="*/ 96 w 114"/>
                  <a:gd name="T95" fmla="*/ 202 h 206"/>
                  <a:gd name="T96" fmla="*/ 100 w 114"/>
                  <a:gd name="T97" fmla="*/ 198 h 206"/>
                  <a:gd name="T98" fmla="*/ 80 w 114"/>
                  <a:gd name="T99" fmla="*/ 202 h 206"/>
                  <a:gd name="T100" fmla="*/ 66 w 114"/>
                  <a:gd name="T101" fmla="*/ 202 h 206"/>
                  <a:gd name="T102" fmla="*/ 52 w 114"/>
                  <a:gd name="T103" fmla="*/ 190 h 206"/>
                  <a:gd name="T104" fmla="*/ 32 w 114"/>
                  <a:gd name="T105" fmla="*/ 186 h 206"/>
                  <a:gd name="T106" fmla="*/ 30 w 114"/>
                  <a:gd name="T107" fmla="*/ 164 h 206"/>
                  <a:gd name="T108" fmla="*/ 32 w 114"/>
                  <a:gd name="T109" fmla="*/ 16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206">
                    <a:moveTo>
                      <a:pt x="36" y="156"/>
                    </a:moveTo>
                    <a:lnTo>
                      <a:pt x="36" y="152"/>
                    </a:lnTo>
                    <a:lnTo>
                      <a:pt x="40" y="152"/>
                    </a:lnTo>
                    <a:lnTo>
                      <a:pt x="36" y="150"/>
                    </a:lnTo>
                    <a:lnTo>
                      <a:pt x="36" y="146"/>
                    </a:lnTo>
                    <a:lnTo>
                      <a:pt x="40" y="142"/>
                    </a:lnTo>
                    <a:lnTo>
                      <a:pt x="40" y="138"/>
                    </a:lnTo>
                    <a:lnTo>
                      <a:pt x="40" y="134"/>
                    </a:lnTo>
                    <a:lnTo>
                      <a:pt x="44" y="134"/>
                    </a:lnTo>
                    <a:lnTo>
                      <a:pt x="48" y="134"/>
                    </a:lnTo>
                    <a:lnTo>
                      <a:pt x="52" y="134"/>
                    </a:lnTo>
                    <a:lnTo>
                      <a:pt x="52" y="130"/>
                    </a:lnTo>
                    <a:lnTo>
                      <a:pt x="48" y="126"/>
                    </a:lnTo>
                    <a:lnTo>
                      <a:pt x="44" y="126"/>
                    </a:lnTo>
                    <a:lnTo>
                      <a:pt x="44" y="130"/>
                    </a:lnTo>
                    <a:lnTo>
                      <a:pt x="44" y="126"/>
                    </a:lnTo>
                    <a:lnTo>
                      <a:pt x="40" y="126"/>
                    </a:lnTo>
                    <a:lnTo>
                      <a:pt x="40" y="122"/>
                    </a:lnTo>
                    <a:lnTo>
                      <a:pt x="36" y="122"/>
                    </a:lnTo>
                    <a:lnTo>
                      <a:pt x="36" y="120"/>
                    </a:lnTo>
                    <a:lnTo>
                      <a:pt x="36" y="116"/>
                    </a:lnTo>
                    <a:lnTo>
                      <a:pt x="32" y="116"/>
                    </a:lnTo>
                    <a:lnTo>
                      <a:pt x="32" y="112"/>
                    </a:lnTo>
                    <a:lnTo>
                      <a:pt x="32" y="108"/>
                    </a:lnTo>
                    <a:lnTo>
                      <a:pt x="30" y="108"/>
                    </a:lnTo>
                    <a:lnTo>
                      <a:pt x="30" y="104"/>
                    </a:lnTo>
                    <a:lnTo>
                      <a:pt x="26" y="104"/>
                    </a:lnTo>
                    <a:lnTo>
                      <a:pt x="26" y="100"/>
                    </a:lnTo>
                    <a:lnTo>
                      <a:pt x="22" y="100"/>
                    </a:lnTo>
                    <a:lnTo>
                      <a:pt x="22" y="94"/>
                    </a:lnTo>
                    <a:lnTo>
                      <a:pt x="18" y="94"/>
                    </a:lnTo>
                    <a:lnTo>
                      <a:pt x="18" y="90"/>
                    </a:lnTo>
                    <a:lnTo>
                      <a:pt x="14" y="90"/>
                    </a:lnTo>
                    <a:lnTo>
                      <a:pt x="14" y="86"/>
                    </a:lnTo>
                    <a:lnTo>
                      <a:pt x="14" y="82"/>
                    </a:lnTo>
                    <a:lnTo>
                      <a:pt x="10" y="82"/>
                    </a:lnTo>
                    <a:lnTo>
                      <a:pt x="10" y="80"/>
                    </a:lnTo>
                    <a:lnTo>
                      <a:pt x="10" y="76"/>
                    </a:lnTo>
                    <a:lnTo>
                      <a:pt x="14" y="76"/>
                    </a:lnTo>
                    <a:lnTo>
                      <a:pt x="10" y="76"/>
                    </a:lnTo>
                    <a:lnTo>
                      <a:pt x="10" y="72"/>
                    </a:lnTo>
                    <a:lnTo>
                      <a:pt x="10" y="68"/>
                    </a:lnTo>
                    <a:lnTo>
                      <a:pt x="14" y="68"/>
                    </a:lnTo>
                    <a:lnTo>
                      <a:pt x="14" y="64"/>
                    </a:lnTo>
                    <a:lnTo>
                      <a:pt x="10" y="64"/>
                    </a:lnTo>
                    <a:lnTo>
                      <a:pt x="10" y="68"/>
                    </a:lnTo>
                    <a:lnTo>
                      <a:pt x="10" y="72"/>
                    </a:lnTo>
                    <a:lnTo>
                      <a:pt x="10" y="68"/>
                    </a:lnTo>
                    <a:lnTo>
                      <a:pt x="10" y="72"/>
                    </a:lnTo>
                    <a:lnTo>
                      <a:pt x="10" y="68"/>
                    </a:lnTo>
                    <a:lnTo>
                      <a:pt x="10" y="64"/>
                    </a:lnTo>
                    <a:lnTo>
                      <a:pt x="10" y="60"/>
                    </a:lnTo>
                    <a:lnTo>
                      <a:pt x="6" y="60"/>
                    </a:lnTo>
                    <a:lnTo>
                      <a:pt x="6" y="56"/>
                    </a:lnTo>
                    <a:lnTo>
                      <a:pt x="2" y="52"/>
                    </a:lnTo>
                    <a:lnTo>
                      <a:pt x="0" y="52"/>
                    </a:lnTo>
                    <a:lnTo>
                      <a:pt x="0" y="50"/>
                    </a:lnTo>
                    <a:lnTo>
                      <a:pt x="2" y="50"/>
                    </a:lnTo>
                    <a:lnTo>
                      <a:pt x="2" y="46"/>
                    </a:lnTo>
                    <a:lnTo>
                      <a:pt x="6" y="46"/>
                    </a:lnTo>
                    <a:lnTo>
                      <a:pt x="6" y="42"/>
                    </a:lnTo>
                    <a:lnTo>
                      <a:pt x="10" y="38"/>
                    </a:lnTo>
                    <a:lnTo>
                      <a:pt x="10" y="34"/>
                    </a:lnTo>
                    <a:lnTo>
                      <a:pt x="14" y="30"/>
                    </a:lnTo>
                    <a:lnTo>
                      <a:pt x="10" y="30"/>
                    </a:lnTo>
                    <a:lnTo>
                      <a:pt x="10" y="26"/>
                    </a:lnTo>
                    <a:lnTo>
                      <a:pt x="14" y="30"/>
                    </a:lnTo>
                    <a:lnTo>
                      <a:pt x="14" y="26"/>
                    </a:lnTo>
                    <a:lnTo>
                      <a:pt x="10" y="26"/>
                    </a:lnTo>
                    <a:lnTo>
                      <a:pt x="14" y="26"/>
                    </a:lnTo>
                    <a:lnTo>
                      <a:pt x="18" y="30"/>
                    </a:lnTo>
                    <a:lnTo>
                      <a:pt x="18" y="26"/>
                    </a:lnTo>
                    <a:lnTo>
                      <a:pt x="22" y="26"/>
                    </a:lnTo>
                    <a:lnTo>
                      <a:pt x="26" y="24"/>
                    </a:lnTo>
                    <a:lnTo>
                      <a:pt x="30" y="24"/>
                    </a:lnTo>
                    <a:lnTo>
                      <a:pt x="30" y="26"/>
                    </a:lnTo>
                    <a:lnTo>
                      <a:pt x="30" y="24"/>
                    </a:lnTo>
                    <a:lnTo>
                      <a:pt x="30" y="20"/>
                    </a:lnTo>
                    <a:lnTo>
                      <a:pt x="32" y="20"/>
                    </a:lnTo>
                    <a:lnTo>
                      <a:pt x="36" y="16"/>
                    </a:lnTo>
                    <a:lnTo>
                      <a:pt x="36" y="12"/>
                    </a:lnTo>
                    <a:lnTo>
                      <a:pt x="36" y="16"/>
                    </a:lnTo>
                    <a:lnTo>
                      <a:pt x="36" y="12"/>
                    </a:lnTo>
                    <a:lnTo>
                      <a:pt x="40" y="12"/>
                    </a:lnTo>
                    <a:lnTo>
                      <a:pt x="44" y="12"/>
                    </a:lnTo>
                    <a:lnTo>
                      <a:pt x="48" y="8"/>
                    </a:lnTo>
                    <a:lnTo>
                      <a:pt x="52" y="8"/>
                    </a:lnTo>
                    <a:lnTo>
                      <a:pt x="52" y="4"/>
                    </a:lnTo>
                    <a:lnTo>
                      <a:pt x="56" y="4"/>
                    </a:lnTo>
                    <a:lnTo>
                      <a:pt x="60" y="4"/>
                    </a:lnTo>
                    <a:lnTo>
                      <a:pt x="60" y="0"/>
                    </a:lnTo>
                    <a:lnTo>
                      <a:pt x="62" y="0"/>
                    </a:lnTo>
                    <a:lnTo>
                      <a:pt x="66" y="0"/>
                    </a:lnTo>
                    <a:lnTo>
                      <a:pt x="70" y="0"/>
                    </a:lnTo>
                    <a:lnTo>
                      <a:pt x="70" y="4"/>
                    </a:lnTo>
                    <a:lnTo>
                      <a:pt x="74" y="4"/>
                    </a:lnTo>
                    <a:lnTo>
                      <a:pt x="76" y="4"/>
                    </a:lnTo>
                    <a:lnTo>
                      <a:pt x="80" y="4"/>
                    </a:lnTo>
                    <a:lnTo>
                      <a:pt x="80" y="0"/>
                    </a:lnTo>
                    <a:lnTo>
                      <a:pt x="84" y="4"/>
                    </a:lnTo>
                    <a:lnTo>
                      <a:pt x="88" y="4"/>
                    </a:lnTo>
                    <a:lnTo>
                      <a:pt x="92" y="4"/>
                    </a:lnTo>
                    <a:lnTo>
                      <a:pt x="92" y="8"/>
                    </a:lnTo>
                    <a:lnTo>
                      <a:pt x="88" y="12"/>
                    </a:lnTo>
                    <a:lnTo>
                      <a:pt x="92" y="16"/>
                    </a:lnTo>
                    <a:lnTo>
                      <a:pt x="92" y="20"/>
                    </a:lnTo>
                    <a:lnTo>
                      <a:pt x="88" y="24"/>
                    </a:lnTo>
                    <a:lnTo>
                      <a:pt x="88" y="26"/>
                    </a:lnTo>
                    <a:lnTo>
                      <a:pt x="84" y="30"/>
                    </a:lnTo>
                    <a:lnTo>
                      <a:pt x="88" y="34"/>
                    </a:lnTo>
                    <a:lnTo>
                      <a:pt x="92" y="34"/>
                    </a:lnTo>
                    <a:lnTo>
                      <a:pt x="88" y="34"/>
                    </a:lnTo>
                    <a:lnTo>
                      <a:pt x="84" y="34"/>
                    </a:lnTo>
                    <a:lnTo>
                      <a:pt x="80" y="34"/>
                    </a:lnTo>
                    <a:lnTo>
                      <a:pt x="76" y="34"/>
                    </a:lnTo>
                    <a:lnTo>
                      <a:pt x="74" y="34"/>
                    </a:lnTo>
                    <a:lnTo>
                      <a:pt x="70" y="34"/>
                    </a:lnTo>
                    <a:lnTo>
                      <a:pt x="66" y="34"/>
                    </a:lnTo>
                    <a:lnTo>
                      <a:pt x="66" y="38"/>
                    </a:lnTo>
                    <a:lnTo>
                      <a:pt x="62" y="38"/>
                    </a:lnTo>
                    <a:lnTo>
                      <a:pt x="62" y="42"/>
                    </a:lnTo>
                    <a:lnTo>
                      <a:pt x="60" y="42"/>
                    </a:lnTo>
                    <a:lnTo>
                      <a:pt x="60" y="46"/>
                    </a:lnTo>
                    <a:lnTo>
                      <a:pt x="62" y="46"/>
                    </a:lnTo>
                    <a:lnTo>
                      <a:pt x="62" y="50"/>
                    </a:lnTo>
                    <a:lnTo>
                      <a:pt x="66" y="50"/>
                    </a:lnTo>
                    <a:lnTo>
                      <a:pt x="70" y="50"/>
                    </a:lnTo>
                    <a:lnTo>
                      <a:pt x="70" y="52"/>
                    </a:lnTo>
                    <a:lnTo>
                      <a:pt x="66" y="52"/>
                    </a:lnTo>
                    <a:lnTo>
                      <a:pt x="62" y="52"/>
                    </a:lnTo>
                    <a:lnTo>
                      <a:pt x="60" y="50"/>
                    </a:lnTo>
                    <a:lnTo>
                      <a:pt x="56" y="50"/>
                    </a:lnTo>
                    <a:lnTo>
                      <a:pt x="52" y="50"/>
                    </a:lnTo>
                    <a:lnTo>
                      <a:pt x="52" y="52"/>
                    </a:lnTo>
                    <a:lnTo>
                      <a:pt x="52" y="56"/>
                    </a:lnTo>
                    <a:lnTo>
                      <a:pt x="56" y="56"/>
                    </a:lnTo>
                    <a:lnTo>
                      <a:pt x="60" y="56"/>
                    </a:lnTo>
                    <a:lnTo>
                      <a:pt x="60" y="60"/>
                    </a:lnTo>
                    <a:lnTo>
                      <a:pt x="62" y="64"/>
                    </a:lnTo>
                    <a:lnTo>
                      <a:pt x="62" y="68"/>
                    </a:lnTo>
                    <a:lnTo>
                      <a:pt x="66" y="72"/>
                    </a:lnTo>
                    <a:lnTo>
                      <a:pt x="66" y="76"/>
                    </a:lnTo>
                    <a:lnTo>
                      <a:pt x="66" y="80"/>
                    </a:lnTo>
                    <a:lnTo>
                      <a:pt x="70" y="80"/>
                    </a:lnTo>
                    <a:lnTo>
                      <a:pt x="74" y="82"/>
                    </a:lnTo>
                    <a:lnTo>
                      <a:pt x="74" y="86"/>
                    </a:lnTo>
                    <a:lnTo>
                      <a:pt x="74" y="82"/>
                    </a:lnTo>
                    <a:lnTo>
                      <a:pt x="76" y="82"/>
                    </a:lnTo>
                    <a:lnTo>
                      <a:pt x="80" y="86"/>
                    </a:lnTo>
                    <a:lnTo>
                      <a:pt x="84" y="86"/>
                    </a:lnTo>
                    <a:lnTo>
                      <a:pt x="84" y="90"/>
                    </a:lnTo>
                    <a:lnTo>
                      <a:pt x="84" y="94"/>
                    </a:lnTo>
                    <a:lnTo>
                      <a:pt x="80" y="94"/>
                    </a:lnTo>
                    <a:lnTo>
                      <a:pt x="80" y="96"/>
                    </a:lnTo>
                    <a:lnTo>
                      <a:pt x="80" y="100"/>
                    </a:lnTo>
                    <a:lnTo>
                      <a:pt x="80" y="104"/>
                    </a:lnTo>
                    <a:lnTo>
                      <a:pt x="80" y="108"/>
                    </a:lnTo>
                    <a:lnTo>
                      <a:pt x="84" y="108"/>
                    </a:lnTo>
                    <a:lnTo>
                      <a:pt x="80" y="108"/>
                    </a:lnTo>
                    <a:lnTo>
                      <a:pt x="80" y="112"/>
                    </a:lnTo>
                    <a:lnTo>
                      <a:pt x="84" y="112"/>
                    </a:lnTo>
                    <a:lnTo>
                      <a:pt x="84" y="116"/>
                    </a:lnTo>
                    <a:lnTo>
                      <a:pt x="88" y="120"/>
                    </a:lnTo>
                    <a:lnTo>
                      <a:pt x="88" y="116"/>
                    </a:lnTo>
                    <a:lnTo>
                      <a:pt x="84" y="112"/>
                    </a:lnTo>
                    <a:lnTo>
                      <a:pt x="88" y="112"/>
                    </a:lnTo>
                    <a:lnTo>
                      <a:pt x="88" y="108"/>
                    </a:lnTo>
                    <a:lnTo>
                      <a:pt x="84" y="108"/>
                    </a:lnTo>
                    <a:lnTo>
                      <a:pt x="88" y="104"/>
                    </a:lnTo>
                    <a:lnTo>
                      <a:pt x="88" y="100"/>
                    </a:lnTo>
                    <a:lnTo>
                      <a:pt x="92" y="100"/>
                    </a:lnTo>
                    <a:lnTo>
                      <a:pt x="96" y="96"/>
                    </a:lnTo>
                    <a:lnTo>
                      <a:pt x="100" y="96"/>
                    </a:lnTo>
                    <a:lnTo>
                      <a:pt x="104" y="100"/>
                    </a:lnTo>
                    <a:lnTo>
                      <a:pt x="104" y="104"/>
                    </a:lnTo>
                    <a:lnTo>
                      <a:pt x="104" y="108"/>
                    </a:lnTo>
                    <a:lnTo>
                      <a:pt x="104" y="112"/>
                    </a:lnTo>
                    <a:lnTo>
                      <a:pt x="106" y="112"/>
                    </a:lnTo>
                    <a:lnTo>
                      <a:pt x="106" y="116"/>
                    </a:lnTo>
                    <a:lnTo>
                      <a:pt x="110" y="116"/>
                    </a:lnTo>
                    <a:lnTo>
                      <a:pt x="114" y="120"/>
                    </a:lnTo>
                    <a:lnTo>
                      <a:pt x="114" y="122"/>
                    </a:lnTo>
                    <a:lnTo>
                      <a:pt x="110" y="122"/>
                    </a:lnTo>
                    <a:lnTo>
                      <a:pt x="106" y="122"/>
                    </a:lnTo>
                    <a:lnTo>
                      <a:pt x="106" y="126"/>
                    </a:lnTo>
                    <a:lnTo>
                      <a:pt x="110" y="126"/>
                    </a:lnTo>
                    <a:lnTo>
                      <a:pt x="106" y="126"/>
                    </a:lnTo>
                    <a:lnTo>
                      <a:pt x="104" y="126"/>
                    </a:lnTo>
                    <a:lnTo>
                      <a:pt x="100" y="126"/>
                    </a:lnTo>
                    <a:lnTo>
                      <a:pt x="100" y="122"/>
                    </a:lnTo>
                    <a:lnTo>
                      <a:pt x="96" y="122"/>
                    </a:lnTo>
                    <a:lnTo>
                      <a:pt x="96" y="126"/>
                    </a:lnTo>
                    <a:lnTo>
                      <a:pt x="96" y="122"/>
                    </a:lnTo>
                    <a:lnTo>
                      <a:pt x="92" y="122"/>
                    </a:lnTo>
                    <a:lnTo>
                      <a:pt x="88" y="122"/>
                    </a:lnTo>
                    <a:lnTo>
                      <a:pt x="88" y="120"/>
                    </a:lnTo>
                    <a:lnTo>
                      <a:pt x="88" y="122"/>
                    </a:lnTo>
                    <a:lnTo>
                      <a:pt x="88" y="126"/>
                    </a:lnTo>
                    <a:lnTo>
                      <a:pt x="84" y="126"/>
                    </a:lnTo>
                    <a:lnTo>
                      <a:pt x="88" y="126"/>
                    </a:lnTo>
                    <a:lnTo>
                      <a:pt x="84" y="126"/>
                    </a:lnTo>
                    <a:lnTo>
                      <a:pt x="84" y="130"/>
                    </a:lnTo>
                    <a:lnTo>
                      <a:pt x="84" y="134"/>
                    </a:lnTo>
                    <a:lnTo>
                      <a:pt x="84" y="138"/>
                    </a:lnTo>
                    <a:lnTo>
                      <a:pt x="84" y="142"/>
                    </a:lnTo>
                    <a:lnTo>
                      <a:pt x="88" y="142"/>
                    </a:lnTo>
                    <a:lnTo>
                      <a:pt x="88" y="146"/>
                    </a:lnTo>
                    <a:lnTo>
                      <a:pt x="88" y="142"/>
                    </a:lnTo>
                    <a:lnTo>
                      <a:pt x="88" y="138"/>
                    </a:lnTo>
                    <a:lnTo>
                      <a:pt x="88" y="142"/>
                    </a:lnTo>
                    <a:lnTo>
                      <a:pt x="92" y="142"/>
                    </a:lnTo>
                    <a:lnTo>
                      <a:pt x="96" y="138"/>
                    </a:lnTo>
                    <a:lnTo>
                      <a:pt x="96" y="142"/>
                    </a:lnTo>
                    <a:lnTo>
                      <a:pt x="96" y="146"/>
                    </a:lnTo>
                    <a:lnTo>
                      <a:pt x="100" y="146"/>
                    </a:lnTo>
                    <a:lnTo>
                      <a:pt x="100" y="150"/>
                    </a:lnTo>
                    <a:lnTo>
                      <a:pt x="96" y="150"/>
                    </a:lnTo>
                    <a:lnTo>
                      <a:pt x="92" y="150"/>
                    </a:lnTo>
                    <a:lnTo>
                      <a:pt x="92" y="146"/>
                    </a:lnTo>
                    <a:lnTo>
                      <a:pt x="92" y="150"/>
                    </a:lnTo>
                    <a:lnTo>
                      <a:pt x="92" y="152"/>
                    </a:lnTo>
                    <a:lnTo>
                      <a:pt x="92" y="156"/>
                    </a:lnTo>
                    <a:lnTo>
                      <a:pt x="92" y="152"/>
                    </a:lnTo>
                    <a:lnTo>
                      <a:pt x="96" y="152"/>
                    </a:lnTo>
                    <a:lnTo>
                      <a:pt x="100" y="156"/>
                    </a:lnTo>
                    <a:lnTo>
                      <a:pt x="104" y="160"/>
                    </a:lnTo>
                    <a:lnTo>
                      <a:pt x="104" y="164"/>
                    </a:lnTo>
                    <a:lnTo>
                      <a:pt x="100" y="164"/>
                    </a:lnTo>
                    <a:lnTo>
                      <a:pt x="100" y="168"/>
                    </a:lnTo>
                    <a:lnTo>
                      <a:pt x="100" y="172"/>
                    </a:lnTo>
                    <a:lnTo>
                      <a:pt x="100" y="176"/>
                    </a:lnTo>
                    <a:lnTo>
                      <a:pt x="100" y="178"/>
                    </a:lnTo>
                    <a:lnTo>
                      <a:pt x="100" y="182"/>
                    </a:lnTo>
                    <a:lnTo>
                      <a:pt x="100" y="186"/>
                    </a:lnTo>
                    <a:lnTo>
                      <a:pt x="104" y="190"/>
                    </a:lnTo>
                    <a:lnTo>
                      <a:pt x="104" y="194"/>
                    </a:lnTo>
                    <a:lnTo>
                      <a:pt x="104" y="198"/>
                    </a:lnTo>
                    <a:lnTo>
                      <a:pt x="104" y="202"/>
                    </a:lnTo>
                    <a:lnTo>
                      <a:pt x="100" y="202"/>
                    </a:lnTo>
                    <a:lnTo>
                      <a:pt x="96" y="202"/>
                    </a:lnTo>
                    <a:lnTo>
                      <a:pt x="100" y="198"/>
                    </a:lnTo>
                    <a:lnTo>
                      <a:pt x="100" y="202"/>
                    </a:lnTo>
                    <a:lnTo>
                      <a:pt x="100" y="198"/>
                    </a:lnTo>
                    <a:lnTo>
                      <a:pt x="104" y="198"/>
                    </a:lnTo>
                    <a:lnTo>
                      <a:pt x="100" y="198"/>
                    </a:lnTo>
                    <a:lnTo>
                      <a:pt x="96" y="198"/>
                    </a:lnTo>
                    <a:lnTo>
                      <a:pt x="92" y="202"/>
                    </a:lnTo>
                    <a:lnTo>
                      <a:pt x="88" y="202"/>
                    </a:lnTo>
                    <a:lnTo>
                      <a:pt x="84" y="202"/>
                    </a:lnTo>
                    <a:lnTo>
                      <a:pt x="80" y="202"/>
                    </a:lnTo>
                    <a:lnTo>
                      <a:pt x="76" y="206"/>
                    </a:lnTo>
                    <a:lnTo>
                      <a:pt x="74" y="206"/>
                    </a:lnTo>
                    <a:lnTo>
                      <a:pt x="70" y="206"/>
                    </a:lnTo>
                    <a:lnTo>
                      <a:pt x="66" y="206"/>
                    </a:lnTo>
                    <a:lnTo>
                      <a:pt x="66" y="202"/>
                    </a:lnTo>
                    <a:lnTo>
                      <a:pt x="62" y="202"/>
                    </a:lnTo>
                    <a:lnTo>
                      <a:pt x="60" y="202"/>
                    </a:lnTo>
                    <a:lnTo>
                      <a:pt x="56" y="198"/>
                    </a:lnTo>
                    <a:lnTo>
                      <a:pt x="52" y="194"/>
                    </a:lnTo>
                    <a:lnTo>
                      <a:pt x="52" y="190"/>
                    </a:lnTo>
                    <a:lnTo>
                      <a:pt x="48" y="190"/>
                    </a:lnTo>
                    <a:lnTo>
                      <a:pt x="44" y="190"/>
                    </a:lnTo>
                    <a:lnTo>
                      <a:pt x="40" y="186"/>
                    </a:lnTo>
                    <a:lnTo>
                      <a:pt x="36" y="186"/>
                    </a:lnTo>
                    <a:lnTo>
                      <a:pt x="32" y="186"/>
                    </a:lnTo>
                    <a:lnTo>
                      <a:pt x="32" y="182"/>
                    </a:lnTo>
                    <a:lnTo>
                      <a:pt x="32" y="178"/>
                    </a:lnTo>
                    <a:lnTo>
                      <a:pt x="30" y="172"/>
                    </a:lnTo>
                    <a:lnTo>
                      <a:pt x="30" y="168"/>
                    </a:lnTo>
                    <a:lnTo>
                      <a:pt x="30" y="164"/>
                    </a:lnTo>
                    <a:lnTo>
                      <a:pt x="32" y="160"/>
                    </a:lnTo>
                    <a:lnTo>
                      <a:pt x="32" y="156"/>
                    </a:lnTo>
                    <a:lnTo>
                      <a:pt x="36" y="156"/>
                    </a:lnTo>
                    <a:lnTo>
                      <a:pt x="32" y="156"/>
                    </a:lnTo>
                    <a:lnTo>
                      <a:pt x="32" y="160"/>
                    </a:lnTo>
                    <a:lnTo>
                      <a:pt x="36" y="160"/>
                    </a:lnTo>
                    <a:lnTo>
                      <a:pt x="36" y="156"/>
                    </a:lnTo>
                    <a:lnTo>
                      <a:pt x="36" y="156"/>
                    </a:lnTo>
                    <a:lnTo>
                      <a:pt x="36" y="15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3" name="Freeform 221">
                <a:extLst>
                  <a:ext uri="{FF2B5EF4-FFF2-40B4-BE49-F238E27FC236}">
                    <a16:creationId xmlns:a16="http://schemas.microsoft.com/office/drawing/2014/main" id="{A47C194B-FBB9-DA43-67C6-BDC2913D1E6E}"/>
                  </a:ext>
                </a:extLst>
              </p:cNvPr>
              <p:cNvSpPr>
                <a:spLocks/>
              </p:cNvSpPr>
              <p:nvPr/>
            </p:nvSpPr>
            <p:spPr bwMode="auto">
              <a:xfrm>
                <a:off x="5702300" y="3213168"/>
                <a:ext cx="82550" cy="114300"/>
              </a:xfrm>
              <a:custGeom>
                <a:avLst/>
                <a:gdLst>
                  <a:gd name="T0" fmla="*/ 40 w 52"/>
                  <a:gd name="T1" fmla="*/ 20 h 72"/>
                  <a:gd name="T2" fmla="*/ 36 w 52"/>
                  <a:gd name="T3" fmla="*/ 22 h 72"/>
                  <a:gd name="T4" fmla="*/ 40 w 52"/>
                  <a:gd name="T5" fmla="*/ 26 h 72"/>
                  <a:gd name="T6" fmla="*/ 44 w 52"/>
                  <a:gd name="T7" fmla="*/ 22 h 72"/>
                  <a:gd name="T8" fmla="*/ 40 w 52"/>
                  <a:gd name="T9" fmla="*/ 26 h 72"/>
                  <a:gd name="T10" fmla="*/ 44 w 52"/>
                  <a:gd name="T11" fmla="*/ 34 h 72"/>
                  <a:gd name="T12" fmla="*/ 52 w 52"/>
                  <a:gd name="T13" fmla="*/ 34 h 72"/>
                  <a:gd name="T14" fmla="*/ 48 w 52"/>
                  <a:gd name="T15" fmla="*/ 38 h 72"/>
                  <a:gd name="T16" fmla="*/ 48 w 52"/>
                  <a:gd name="T17" fmla="*/ 42 h 72"/>
                  <a:gd name="T18" fmla="*/ 44 w 52"/>
                  <a:gd name="T19" fmla="*/ 46 h 72"/>
                  <a:gd name="T20" fmla="*/ 40 w 52"/>
                  <a:gd name="T21" fmla="*/ 50 h 72"/>
                  <a:gd name="T22" fmla="*/ 40 w 52"/>
                  <a:gd name="T23" fmla="*/ 50 h 72"/>
                  <a:gd name="T24" fmla="*/ 40 w 52"/>
                  <a:gd name="T25" fmla="*/ 56 h 72"/>
                  <a:gd name="T26" fmla="*/ 36 w 52"/>
                  <a:gd name="T27" fmla="*/ 52 h 72"/>
                  <a:gd name="T28" fmla="*/ 32 w 52"/>
                  <a:gd name="T29" fmla="*/ 56 h 72"/>
                  <a:gd name="T30" fmla="*/ 36 w 52"/>
                  <a:gd name="T31" fmla="*/ 60 h 72"/>
                  <a:gd name="T32" fmla="*/ 40 w 52"/>
                  <a:gd name="T33" fmla="*/ 64 h 72"/>
                  <a:gd name="T34" fmla="*/ 32 w 52"/>
                  <a:gd name="T35" fmla="*/ 68 h 72"/>
                  <a:gd name="T36" fmla="*/ 28 w 52"/>
                  <a:gd name="T37" fmla="*/ 64 h 72"/>
                  <a:gd name="T38" fmla="*/ 26 w 52"/>
                  <a:gd name="T39" fmla="*/ 68 h 72"/>
                  <a:gd name="T40" fmla="*/ 22 w 52"/>
                  <a:gd name="T41" fmla="*/ 72 h 72"/>
                  <a:gd name="T42" fmla="*/ 18 w 52"/>
                  <a:gd name="T43" fmla="*/ 68 h 72"/>
                  <a:gd name="T44" fmla="*/ 18 w 52"/>
                  <a:gd name="T45" fmla="*/ 64 h 72"/>
                  <a:gd name="T46" fmla="*/ 14 w 52"/>
                  <a:gd name="T47" fmla="*/ 60 h 72"/>
                  <a:gd name="T48" fmla="*/ 10 w 52"/>
                  <a:gd name="T49" fmla="*/ 64 h 72"/>
                  <a:gd name="T50" fmla="*/ 6 w 52"/>
                  <a:gd name="T51" fmla="*/ 60 h 72"/>
                  <a:gd name="T52" fmla="*/ 6 w 52"/>
                  <a:gd name="T53" fmla="*/ 60 h 72"/>
                  <a:gd name="T54" fmla="*/ 10 w 52"/>
                  <a:gd name="T55" fmla="*/ 64 h 72"/>
                  <a:gd name="T56" fmla="*/ 4 w 52"/>
                  <a:gd name="T57" fmla="*/ 64 h 72"/>
                  <a:gd name="T58" fmla="*/ 0 w 52"/>
                  <a:gd name="T59" fmla="*/ 60 h 72"/>
                  <a:gd name="T60" fmla="*/ 0 w 52"/>
                  <a:gd name="T61" fmla="*/ 52 h 72"/>
                  <a:gd name="T62" fmla="*/ 0 w 52"/>
                  <a:gd name="T63" fmla="*/ 46 h 72"/>
                  <a:gd name="T64" fmla="*/ 0 w 52"/>
                  <a:gd name="T65" fmla="*/ 38 h 72"/>
                  <a:gd name="T66" fmla="*/ 4 w 52"/>
                  <a:gd name="T67" fmla="*/ 30 h 72"/>
                  <a:gd name="T68" fmla="*/ 4 w 52"/>
                  <a:gd name="T69" fmla="*/ 22 h 72"/>
                  <a:gd name="T70" fmla="*/ 6 w 52"/>
                  <a:gd name="T71" fmla="*/ 20 h 72"/>
                  <a:gd name="T72" fmla="*/ 14 w 52"/>
                  <a:gd name="T73" fmla="*/ 20 h 72"/>
                  <a:gd name="T74" fmla="*/ 14 w 52"/>
                  <a:gd name="T75" fmla="*/ 20 h 72"/>
                  <a:gd name="T76" fmla="*/ 14 w 52"/>
                  <a:gd name="T77" fmla="*/ 20 h 72"/>
                  <a:gd name="T78" fmla="*/ 18 w 52"/>
                  <a:gd name="T79" fmla="*/ 22 h 72"/>
                  <a:gd name="T80" fmla="*/ 18 w 52"/>
                  <a:gd name="T81" fmla="*/ 16 h 72"/>
                  <a:gd name="T82" fmla="*/ 22 w 52"/>
                  <a:gd name="T83" fmla="*/ 12 h 72"/>
                  <a:gd name="T84" fmla="*/ 26 w 52"/>
                  <a:gd name="T85" fmla="*/ 16 h 72"/>
                  <a:gd name="T86" fmla="*/ 22 w 52"/>
                  <a:gd name="T87" fmla="*/ 12 h 72"/>
                  <a:gd name="T88" fmla="*/ 22 w 52"/>
                  <a:gd name="T89" fmla="*/ 4 h 72"/>
                  <a:gd name="T90" fmla="*/ 28 w 52"/>
                  <a:gd name="T91" fmla="*/ 4 h 72"/>
                  <a:gd name="T92" fmla="*/ 32 w 52"/>
                  <a:gd name="T93" fmla="*/ 4 h 72"/>
                  <a:gd name="T94" fmla="*/ 32 w 52"/>
                  <a:gd name="T95" fmla="*/ 0 h 72"/>
                  <a:gd name="T96" fmla="*/ 36 w 52"/>
                  <a:gd name="T97" fmla="*/ 4 h 72"/>
                  <a:gd name="T98" fmla="*/ 40 w 52"/>
                  <a:gd name="T99" fmla="*/ 8 h 72"/>
                  <a:gd name="T100" fmla="*/ 44 w 52"/>
                  <a:gd name="T101" fmla="*/ 4 h 72"/>
                  <a:gd name="T102" fmla="*/ 48 w 52"/>
                  <a:gd name="T103" fmla="*/ 0 h 72"/>
                  <a:gd name="T104" fmla="*/ 48 w 52"/>
                  <a:gd name="T105" fmla="*/ 8 h 72"/>
                  <a:gd name="T106" fmla="*/ 40 w 52"/>
                  <a:gd name="T107" fmla="*/ 12 h 72"/>
                  <a:gd name="T108" fmla="*/ 36 w 52"/>
                  <a:gd name="T109" fmla="*/ 16 h 72"/>
                  <a:gd name="T110" fmla="*/ 36 w 52"/>
                  <a:gd name="T111"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72">
                    <a:moveTo>
                      <a:pt x="36" y="16"/>
                    </a:moveTo>
                    <a:lnTo>
                      <a:pt x="40" y="20"/>
                    </a:lnTo>
                    <a:lnTo>
                      <a:pt x="40" y="22"/>
                    </a:lnTo>
                    <a:lnTo>
                      <a:pt x="36" y="22"/>
                    </a:lnTo>
                    <a:lnTo>
                      <a:pt x="36" y="26"/>
                    </a:lnTo>
                    <a:lnTo>
                      <a:pt x="40" y="26"/>
                    </a:lnTo>
                    <a:lnTo>
                      <a:pt x="40" y="22"/>
                    </a:lnTo>
                    <a:lnTo>
                      <a:pt x="44" y="22"/>
                    </a:lnTo>
                    <a:lnTo>
                      <a:pt x="44" y="26"/>
                    </a:lnTo>
                    <a:lnTo>
                      <a:pt x="40" y="26"/>
                    </a:lnTo>
                    <a:lnTo>
                      <a:pt x="44" y="30"/>
                    </a:lnTo>
                    <a:lnTo>
                      <a:pt x="44" y="34"/>
                    </a:lnTo>
                    <a:lnTo>
                      <a:pt x="48" y="34"/>
                    </a:lnTo>
                    <a:lnTo>
                      <a:pt x="52" y="34"/>
                    </a:lnTo>
                    <a:lnTo>
                      <a:pt x="48" y="34"/>
                    </a:lnTo>
                    <a:lnTo>
                      <a:pt x="48" y="38"/>
                    </a:lnTo>
                    <a:lnTo>
                      <a:pt x="52" y="38"/>
                    </a:lnTo>
                    <a:lnTo>
                      <a:pt x="48" y="42"/>
                    </a:lnTo>
                    <a:lnTo>
                      <a:pt x="44" y="42"/>
                    </a:lnTo>
                    <a:lnTo>
                      <a:pt x="44" y="46"/>
                    </a:lnTo>
                    <a:lnTo>
                      <a:pt x="40" y="46"/>
                    </a:lnTo>
                    <a:lnTo>
                      <a:pt x="40" y="50"/>
                    </a:lnTo>
                    <a:lnTo>
                      <a:pt x="40" y="52"/>
                    </a:lnTo>
                    <a:lnTo>
                      <a:pt x="40" y="50"/>
                    </a:lnTo>
                    <a:lnTo>
                      <a:pt x="40" y="52"/>
                    </a:lnTo>
                    <a:lnTo>
                      <a:pt x="40" y="56"/>
                    </a:lnTo>
                    <a:lnTo>
                      <a:pt x="40" y="52"/>
                    </a:lnTo>
                    <a:lnTo>
                      <a:pt x="36" y="52"/>
                    </a:lnTo>
                    <a:lnTo>
                      <a:pt x="36" y="56"/>
                    </a:lnTo>
                    <a:lnTo>
                      <a:pt x="32" y="56"/>
                    </a:lnTo>
                    <a:lnTo>
                      <a:pt x="32" y="60"/>
                    </a:lnTo>
                    <a:lnTo>
                      <a:pt x="36" y="60"/>
                    </a:lnTo>
                    <a:lnTo>
                      <a:pt x="40" y="60"/>
                    </a:lnTo>
                    <a:lnTo>
                      <a:pt x="40" y="64"/>
                    </a:lnTo>
                    <a:lnTo>
                      <a:pt x="36" y="64"/>
                    </a:lnTo>
                    <a:lnTo>
                      <a:pt x="32" y="68"/>
                    </a:lnTo>
                    <a:lnTo>
                      <a:pt x="32" y="64"/>
                    </a:lnTo>
                    <a:lnTo>
                      <a:pt x="28" y="64"/>
                    </a:lnTo>
                    <a:lnTo>
                      <a:pt x="28" y="68"/>
                    </a:lnTo>
                    <a:lnTo>
                      <a:pt x="26" y="68"/>
                    </a:lnTo>
                    <a:lnTo>
                      <a:pt x="22" y="68"/>
                    </a:lnTo>
                    <a:lnTo>
                      <a:pt x="22" y="72"/>
                    </a:lnTo>
                    <a:lnTo>
                      <a:pt x="22" y="68"/>
                    </a:lnTo>
                    <a:lnTo>
                      <a:pt x="18" y="68"/>
                    </a:lnTo>
                    <a:lnTo>
                      <a:pt x="22" y="64"/>
                    </a:lnTo>
                    <a:lnTo>
                      <a:pt x="18" y="64"/>
                    </a:lnTo>
                    <a:lnTo>
                      <a:pt x="14" y="64"/>
                    </a:lnTo>
                    <a:lnTo>
                      <a:pt x="14" y="60"/>
                    </a:lnTo>
                    <a:lnTo>
                      <a:pt x="14" y="64"/>
                    </a:lnTo>
                    <a:lnTo>
                      <a:pt x="10" y="64"/>
                    </a:lnTo>
                    <a:lnTo>
                      <a:pt x="10" y="60"/>
                    </a:lnTo>
                    <a:lnTo>
                      <a:pt x="6" y="60"/>
                    </a:lnTo>
                    <a:lnTo>
                      <a:pt x="10" y="60"/>
                    </a:lnTo>
                    <a:lnTo>
                      <a:pt x="6" y="60"/>
                    </a:lnTo>
                    <a:lnTo>
                      <a:pt x="10" y="60"/>
                    </a:lnTo>
                    <a:lnTo>
                      <a:pt x="10" y="64"/>
                    </a:lnTo>
                    <a:lnTo>
                      <a:pt x="6" y="64"/>
                    </a:lnTo>
                    <a:lnTo>
                      <a:pt x="4" y="64"/>
                    </a:lnTo>
                    <a:lnTo>
                      <a:pt x="0" y="64"/>
                    </a:lnTo>
                    <a:lnTo>
                      <a:pt x="0" y="60"/>
                    </a:lnTo>
                    <a:lnTo>
                      <a:pt x="4" y="56"/>
                    </a:lnTo>
                    <a:lnTo>
                      <a:pt x="0" y="52"/>
                    </a:lnTo>
                    <a:lnTo>
                      <a:pt x="0" y="50"/>
                    </a:lnTo>
                    <a:lnTo>
                      <a:pt x="0" y="46"/>
                    </a:lnTo>
                    <a:lnTo>
                      <a:pt x="0" y="42"/>
                    </a:lnTo>
                    <a:lnTo>
                      <a:pt x="0" y="38"/>
                    </a:lnTo>
                    <a:lnTo>
                      <a:pt x="0" y="34"/>
                    </a:lnTo>
                    <a:lnTo>
                      <a:pt x="4" y="30"/>
                    </a:lnTo>
                    <a:lnTo>
                      <a:pt x="4" y="26"/>
                    </a:lnTo>
                    <a:lnTo>
                      <a:pt x="4" y="22"/>
                    </a:lnTo>
                    <a:lnTo>
                      <a:pt x="6" y="22"/>
                    </a:lnTo>
                    <a:lnTo>
                      <a:pt x="6" y="20"/>
                    </a:lnTo>
                    <a:lnTo>
                      <a:pt x="10" y="20"/>
                    </a:lnTo>
                    <a:lnTo>
                      <a:pt x="14" y="20"/>
                    </a:lnTo>
                    <a:lnTo>
                      <a:pt x="14" y="16"/>
                    </a:lnTo>
                    <a:lnTo>
                      <a:pt x="14" y="20"/>
                    </a:lnTo>
                    <a:lnTo>
                      <a:pt x="18" y="20"/>
                    </a:lnTo>
                    <a:lnTo>
                      <a:pt x="14" y="20"/>
                    </a:lnTo>
                    <a:lnTo>
                      <a:pt x="14" y="22"/>
                    </a:lnTo>
                    <a:lnTo>
                      <a:pt x="18" y="22"/>
                    </a:lnTo>
                    <a:lnTo>
                      <a:pt x="18" y="20"/>
                    </a:lnTo>
                    <a:lnTo>
                      <a:pt x="18" y="16"/>
                    </a:lnTo>
                    <a:lnTo>
                      <a:pt x="18" y="12"/>
                    </a:lnTo>
                    <a:lnTo>
                      <a:pt x="22" y="12"/>
                    </a:lnTo>
                    <a:lnTo>
                      <a:pt x="22" y="16"/>
                    </a:lnTo>
                    <a:lnTo>
                      <a:pt x="26" y="16"/>
                    </a:lnTo>
                    <a:lnTo>
                      <a:pt x="26" y="12"/>
                    </a:lnTo>
                    <a:lnTo>
                      <a:pt x="22" y="12"/>
                    </a:lnTo>
                    <a:lnTo>
                      <a:pt x="22" y="8"/>
                    </a:lnTo>
                    <a:lnTo>
                      <a:pt x="22" y="4"/>
                    </a:lnTo>
                    <a:lnTo>
                      <a:pt x="26" y="4"/>
                    </a:lnTo>
                    <a:lnTo>
                      <a:pt x="28" y="4"/>
                    </a:lnTo>
                    <a:lnTo>
                      <a:pt x="32" y="8"/>
                    </a:lnTo>
                    <a:lnTo>
                      <a:pt x="32" y="4"/>
                    </a:lnTo>
                    <a:lnTo>
                      <a:pt x="28" y="4"/>
                    </a:lnTo>
                    <a:lnTo>
                      <a:pt x="32" y="0"/>
                    </a:lnTo>
                    <a:lnTo>
                      <a:pt x="36" y="0"/>
                    </a:lnTo>
                    <a:lnTo>
                      <a:pt x="36" y="4"/>
                    </a:lnTo>
                    <a:lnTo>
                      <a:pt x="36" y="8"/>
                    </a:lnTo>
                    <a:lnTo>
                      <a:pt x="40" y="8"/>
                    </a:lnTo>
                    <a:lnTo>
                      <a:pt x="40" y="4"/>
                    </a:lnTo>
                    <a:lnTo>
                      <a:pt x="44" y="4"/>
                    </a:lnTo>
                    <a:lnTo>
                      <a:pt x="44" y="0"/>
                    </a:lnTo>
                    <a:lnTo>
                      <a:pt x="48" y="0"/>
                    </a:lnTo>
                    <a:lnTo>
                      <a:pt x="48" y="4"/>
                    </a:lnTo>
                    <a:lnTo>
                      <a:pt x="48" y="8"/>
                    </a:lnTo>
                    <a:lnTo>
                      <a:pt x="44" y="12"/>
                    </a:lnTo>
                    <a:lnTo>
                      <a:pt x="40" y="12"/>
                    </a:lnTo>
                    <a:lnTo>
                      <a:pt x="40" y="16"/>
                    </a:lnTo>
                    <a:lnTo>
                      <a:pt x="36" y="16"/>
                    </a:lnTo>
                    <a:lnTo>
                      <a:pt x="36" y="16"/>
                    </a:lnTo>
                    <a:lnTo>
                      <a:pt x="36" y="16"/>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4" name="Freeform 222">
                <a:extLst>
                  <a:ext uri="{FF2B5EF4-FFF2-40B4-BE49-F238E27FC236}">
                    <a16:creationId xmlns:a16="http://schemas.microsoft.com/office/drawing/2014/main" id="{6FCCCEDD-90DF-C023-ED68-B50FEAEF49BB}"/>
                  </a:ext>
                </a:extLst>
              </p:cNvPr>
              <p:cNvSpPr>
                <a:spLocks noEditPoints="1"/>
              </p:cNvSpPr>
              <p:nvPr/>
            </p:nvSpPr>
            <p:spPr bwMode="auto">
              <a:xfrm>
                <a:off x="2324100" y="3143318"/>
                <a:ext cx="177800" cy="82550"/>
              </a:xfrm>
              <a:custGeom>
                <a:avLst/>
                <a:gdLst>
                  <a:gd name="T0" fmla="*/ 100 w 112"/>
                  <a:gd name="T1" fmla="*/ 52 h 52"/>
                  <a:gd name="T2" fmla="*/ 96 w 112"/>
                  <a:gd name="T3" fmla="*/ 48 h 52"/>
                  <a:gd name="T4" fmla="*/ 86 w 112"/>
                  <a:gd name="T5" fmla="*/ 48 h 52"/>
                  <a:gd name="T6" fmla="*/ 74 w 112"/>
                  <a:gd name="T7" fmla="*/ 52 h 52"/>
                  <a:gd name="T8" fmla="*/ 66 w 112"/>
                  <a:gd name="T9" fmla="*/ 48 h 52"/>
                  <a:gd name="T10" fmla="*/ 58 w 112"/>
                  <a:gd name="T11" fmla="*/ 44 h 52"/>
                  <a:gd name="T12" fmla="*/ 56 w 112"/>
                  <a:gd name="T13" fmla="*/ 40 h 52"/>
                  <a:gd name="T14" fmla="*/ 52 w 112"/>
                  <a:gd name="T15" fmla="*/ 48 h 52"/>
                  <a:gd name="T16" fmla="*/ 52 w 112"/>
                  <a:gd name="T17" fmla="*/ 38 h 52"/>
                  <a:gd name="T18" fmla="*/ 44 w 112"/>
                  <a:gd name="T19" fmla="*/ 40 h 52"/>
                  <a:gd name="T20" fmla="*/ 34 w 112"/>
                  <a:gd name="T21" fmla="*/ 44 h 52"/>
                  <a:gd name="T22" fmla="*/ 26 w 112"/>
                  <a:gd name="T23" fmla="*/ 52 h 52"/>
                  <a:gd name="T24" fmla="*/ 18 w 112"/>
                  <a:gd name="T25" fmla="*/ 44 h 52"/>
                  <a:gd name="T26" fmla="*/ 18 w 112"/>
                  <a:gd name="T27" fmla="*/ 40 h 52"/>
                  <a:gd name="T28" fmla="*/ 12 w 112"/>
                  <a:gd name="T29" fmla="*/ 44 h 52"/>
                  <a:gd name="T30" fmla="*/ 4 w 112"/>
                  <a:gd name="T31" fmla="*/ 48 h 52"/>
                  <a:gd name="T32" fmla="*/ 4 w 112"/>
                  <a:gd name="T33" fmla="*/ 44 h 52"/>
                  <a:gd name="T34" fmla="*/ 12 w 112"/>
                  <a:gd name="T35" fmla="*/ 38 h 52"/>
                  <a:gd name="T36" fmla="*/ 18 w 112"/>
                  <a:gd name="T37" fmla="*/ 30 h 52"/>
                  <a:gd name="T38" fmla="*/ 30 w 112"/>
                  <a:gd name="T39" fmla="*/ 26 h 52"/>
                  <a:gd name="T40" fmla="*/ 42 w 112"/>
                  <a:gd name="T41" fmla="*/ 18 h 52"/>
                  <a:gd name="T42" fmla="*/ 44 w 112"/>
                  <a:gd name="T43" fmla="*/ 10 h 52"/>
                  <a:gd name="T44" fmla="*/ 44 w 112"/>
                  <a:gd name="T45" fmla="*/ 14 h 52"/>
                  <a:gd name="T46" fmla="*/ 52 w 112"/>
                  <a:gd name="T47" fmla="*/ 10 h 52"/>
                  <a:gd name="T48" fmla="*/ 56 w 112"/>
                  <a:gd name="T49" fmla="*/ 4 h 52"/>
                  <a:gd name="T50" fmla="*/ 52 w 112"/>
                  <a:gd name="T51" fmla="*/ 10 h 52"/>
                  <a:gd name="T52" fmla="*/ 56 w 112"/>
                  <a:gd name="T53" fmla="*/ 6 h 52"/>
                  <a:gd name="T54" fmla="*/ 56 w 112"/>
                  <a:gd name="T55" fmla="*/ 4 h 52"/>
                  <a:gd name="T56" fmla="*/ 58 w 112"/>
                  <a:gd name="T57" fmla="*/ 4 h 52"/>
                  <a:gd name="T58" fmla="*/ 70 w 112"/>
                  <a:gd name="T59" fmla="*/ 6 h 52"/>
                  <a:gd name="T60" fmla="*/ 78 w 112"/>
                  <a:gd name="T61" fmla="*/ 6 h 52"/>
                  <a:gd name="T62" fmla="*/ 86 w 112"/>
                  <a:gd name="T63" fmla="*/ 10 h 52"/>
                  <a:gd name="T64" fmla="*/ 88 w 112"/>
                  <a:gd name="T65" fmla="*/ 18 h 52"/>
                  <a:gd name="T66" fmla="*/ 96 w 112"/>
                  <a:gd name="T67" fmla="*/ 22 h 52"/>
                  <a:gd name="T68" fmla="*/ 104 w 112"/>
                  <a:gd name="T69" fmla="*/ 26 h 52"/>
                  <a:gd name="T70" fmla="*/ 104 w 112"/>
                  <a:gd name="T71" fmla="*/ 34 h 52"/>
                  <a:gd name="T72" fmla="*/ 104 w 112"/>
                  <a:gd name="T73" fmla="*/ 38 h 52"/>
                  <a:gd name="T74" fmla="*/ 112 w 112"/>
                  <a:gd name="T75" fmla="*/ 44 h 52"/>
                  <a:gd name="T76" fmla="*/ 112 w 112"/>
                  <a:gd name="T77" fmla="*/ 48 h 52"/>
                  <a:gd name="T78" fmla="*/ 108 w 112"/>
                  <a:gd name="T79" fmla="*/ 52 h 52"/>
                  <a:gd name="T80" fmla="*/ 48 w 112"/>
                  <a:gd name="T81" fmla="*/ 18 h 52"/>
                  <a:gd name="T82" fmla="*/ 42 w 112"/>
                  <a:gd name="T83" fmla="*/ 26 h 52"/>
                  <a:gd name="T84" fmla="*/ 48 w 112"/>
                  <a:gd name="T85" fmla="*/ 22 h 52"/>
                  <a:gd name="T86" fmla="*/ 52 w 112"/>
                  <a:gd name="T87" fmla="*/ 18 h 52"/>
                  <a:gd name="T88" fmla="*/ 52 w 112"/>
                  <a:gd name="T89" fmla="*/ 40 h 52"/>
                  <a:gd name="T90" fmla="*/ 52 w 112"/>
                  <a:gd name="T91" fmla="*/ 40 h 52"/>
                  <a:gd name="T92" fmla="*/ 58 w 112"/>
                  <a:gd name="T93" fmla="*/ 38 h 52"/>
                  <a:gd name="T94" fmla="*/ 58 w 112"/>
                  <a:gd name="T95" fmla="*/ 34 h 52"/>
                  <a:gd name="T96" fmla="*/ 52 w 112"/>
                  <a:gd name="T97"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52">
                    <a:moveTo>
                      <a:pt x="108" y="52"/>
                    </a:moveTo>
                    <a:lnTo>
                      <a:pt x="104" y="52"/>
                    </a:lnTo>
                    <a:lnTo>
                      <a:pt x="100" y="52"/>
                    </a:lnTo>
                    <a:lnTo>
                      <a:pt x="100" y="48"/>
                    </a:lnTo>
                    <a:lnTo>
                      <a:pt x="100" y="44"/>
                    </a:lnTo>
                    <a:lnTo>
                      <a:pt x="96" y="48"/>
                    </a:lnTo>
                    <a:lnTo>
                      <a:pt x="92" y="48"/>
                    </a:lnTo>
                    <a:lnTo>
                      <a:pt x="88" y="48"/>
                    </a:lnTo>
                    <a:lnTo>
                      <a:pt x="86" y="48"/>
                    </a:lnTo>
                    <a:lnTo>
                      <a:pt x="82" y="52"/>
                    </a:lnTo>
                    <a:lnTo>
                      <a:pt x="78" y="52"/>
                    </a:lnTo>
                    <a:lnTo>
                      <a:pt x="74" y="52"/>
                    </a:lnTo>
                    <a:lnTo>
                      <a:pt x="70" y="52"/>
                    </a:lnTo>
                    <a:lnTo>
                      <a:pt x="66" y="52"/>
                    </a:lnTo>
                    <a:lnTo>
                      <a:pt x="66" y="48"/>
                    </a:lnTo>
                    <a:lnTo>
                      <a:pt x="66" y="44"/>
                    </a:lnTo>
                    <a:lnTo>
                      <a:pt x="62" y="44"/>
                    </a:lnTo>
                    <a:lnTo>
                      <a:pt x="58" y="44"/>
                    </a:lnTo>
                    <a:lnTo>
                      <a:pt x="56" y="44"/>
                    </a:lnTo>
                    <a:lnTo>
                      <a:pt x="58" y="40"/>
                    </a:lnTo>
                    <a:lnTo>
                      <a:pt x="56" y="40"/>
                    </a:lnTo>
                    <a:lnTo>
                      <a:pt x="56" y="44"/>
                    </a:lnTo>
                    <a:lnTo>
                      <a:pt x="52" y="44"/>
                    </a:lnTo>
                    <a:lnTo>
                      <a:pt x="52" y="48"/>
                    </a:lnTo>
                    <a:lnTo>
                      <a:pt x="52" y="44"/>
                    </a:lnTo>
                    <a:lnTo>
                      <a:pt x="52" y="40"/>
                    </a:lnTo>
                    <a:lnTo>
                      <a:pt x="52" y="38"/>
                    </a:lnTo>
                    <a:lnTo>
                      <a:pt x="48" y="38"/>
                    </a:lnTo>
                    <a:lnTo>
                      <a:pt x="48" y="40"/>
                    </a:lnTo>
                    <a:lnTo>
                      <a:pt x="44" y="40"/>
                    </a:lnTo>
                    <a:lnTo>
                      <a:pt x="42" y="44"/>
                    </a:lnTo>
                    <a:lnTo>
                      <a:pt x="38" y="44"/>
                    </a:lnTo>
                    <a:lnTo>
                      <a:pt x="34" y="44"/>
                    </a:lnTo>
                    <a:lnTo>
                      <a:pt x="34" y="48"/>
                    </a:lnTo>
                    <a:lnTo>
                      <a:pt x="30" y="48"/>
                    </a:lnTo>
                    <a:lnTo>
                      <a:pt x="26" y="52"/>
                    </a:lnTo>
                    <a:lnTo>
                      <a:pt x="22" y="48"/>
                    </a:lnTo>
                    <a:lnTo>
                      <a:pt x="18" y="48"/>
                    </a:lnTo>
                    <a:lnTo>
                      <a:pt x="18" y="44"/>
                    </a:lnTo>
                    <a:lnTo>
                      <a:pt x="22" y="44"/>
                    </a:lnTo>
                    <a:lnTo>
                      <a:pt x="18" y="44"/>
                    </a:lnTo>
                    <a:lnTo>
                      <a:pt x="18" y="40"/>
                    </a:lnTo>
                    <a:lnTo>
                      <a:pt x="18" y="44"/>
                    </a:lnTo>
                    <a:lnTo>
                      <a:pt x="14" y="44"/>
                    </a:lnTo>
                    <a:lnTo>
                      <a:pt x="12" y="44"/>
                    </a:lnTo>
                    <a:lnTo>
                      <a:pt x="12" y="48"/>
                    </a:lnTo>
                    <a:lnTo>
                      <a:pt x="8" y="48"/>
                    </a:lnTo>
                    <a:lnTo>
                      <a:pt x="4" y="48"/>
                    </a:lnTo>
                    <a:lnTo>
                      <a:pt x="0" y="48"/>
                    </a:lnTo>
                    <a:lnTo>
                      <a:pt x="0" y="44"/>
                    </a:lnTo>
                    <a:lnTo>
                      <a:pt x="4" y="44"/>
                    </a:lnTo>
                    <a:lnTo>
                      <a:pt x="8" y="44"/>
                    </a:lnTo>
                    <a:lnTo>
                      <a:pt x="8" y="40"/>
                    </a:lnTo>
                    <a:lnTo>
                      <a:pt x="12" y="38"/>
                    </a:lnTo>
                    <a:lnTo>
                      <a:pt x="14" y="38"/>
                    </a:lnTo>
                    <a:lnTo>
                      <a:pt x="14" y="34"/>
                    </a:lnTo>
                    <a:lnTo>
                      <a:pt x="18" y="30"/>
                    </a:lnTo>
                    <a:lnTo>
                      <a:pt x="22" y="30"/>
                    </a:lnTo>
                    <a:lnTo>
                      <a:pt x="26" y="26"/>
                    </a:lnTo>
                    <a:lnTo>
                      <a:pt x="30" y="26"/>
                    </a:lnTo>
                    <a:lnTo>
                      <a:pt x="34" y="22"/>
                    </a:lnTo>
                    <a:lnTo>
                      <a:pt x="38" y="22"/>
                    </a:lnTo>
                    <a:lnTo>
                      <a:pt x="42" y="18"/>
                    </a:lnTo>
                    <a:lnTo>
                      <a:pt x="42" y="14"/>
                    </a:lnTo>
                    <a:lnTo>
                      <a:pt x="42" y="10"/>
                    </a:lnTo>
                    <a:lnTo>
                      <a:pt x="44" y="10"/>
                    </a:lnTo>
                    <a:lnTo>
                      <a:pt x="48" y="10"/>
                    </a:lnTo>
                    <a:lnTo>
                      <a:pt x="48" y="14"/>
                    </a:lnTo>
                    <a:lnTo>
                      <a:pt x="44" y="14"/>
                    </a:lnTo>
                    <a:lnTo>
                      <a:pt x="48" y="14"/>
                    </a:lnTo>
                    <a:lnTo>
                      <a:pt x="48" y="10"/>
                    </a:lnTo>
                    <a:lnTo>
                      <a:pt x="52" y="10"/>
                    </a:lnTo>
                    <a:lnTo>
                      <a:pt x="52" y="6"/>
                    </a:lnTo>
                    <a:lnTo>
                      <a:pt x="52" y="4"/>
                    </a:lnTo>
                    <a:lnTo>
                      <a:pt x="56" y="4"/>
                    </a:lnTo>
                    <a:lnTo>
                      <a:pt x="56" y="6"/>
                    </a:lnTo>
                    <a:lnTo>
                      <a:pt x="52" y="6"/>
                    </a:lnTo>
                    <a:lnTo>
                      <a:pt x="52" y="10"/>
                    </a:lnTo>
                    <a:lnTo>
                      <a:pt x="56" y="6"/>
                    </a:lnTo>
                    <a:lnTo>
                      <a:pt x="56" y="10"/>
                    </a:lnTo>
                    <a:lnTo>
                      <a:pt x="56" y="6"/>
                    </a:lnTo>
                    <a:lnTo>
                      <a:pt x="58" y="6"/>
                    </a:lnTo>
                    <a:lnTo>
                      <a:pt x="58" y="4"/>
                    </a:lnTo>
                    <a:lnTo>
                      <a:pt x="56" y="4"/>
                    </a:lnTo>
                    <a:lnTo>
                      <a:pt x="56" y="0"/>
                    </a:lnTo>
                    <a:lnTo>
                      <a:pt x="58" y="0"/>
                    </a:lnTo>
                    <a:lnTo>
                      <a:pt x="58" y="4"/>
                    </a:lnTo>
                    <a:lnTo>
                      <a:pt x="62" y="4"/>
                    </a:lnTo>
                    <a:lnTo>
                      <a:pt x="66" y="4"/>
                    </a:lnTo>
                    <a:lnTo>
                      <a:pt x="70" y="6"/>
                    </a:lnTo>
                    <a:lnTo>
                      <a:pt x="74" y="4"/>
                    </a:lnTo>
                    <a:lnTo>
                      <a:pt x="74" y="6"/>
                    </a:lnTo>
                    <a:lnTo>
                      <a:pt x="78" y="6"/>
                    </a:lnTo>
                    <a:lnTo>
                      <a:pt x="78" y="4"/>
                    </a:lnTo>
                    <a:lnTo>
                      <a:pt x="82" y="6"/>
                    </a:lnTo>
                    <a:lnTo>
                      <a:pt x="86" y="10"/>
                    </a:lnTo>
                    <a:lnTo>
                      <a:pt x="86" y="14"/>
                    </a:lnTo>
                    <a:lnTo>
                      <a:pt x="86" y="18"/>
                    </a:lnTo>
                    <a:lnTo>
                      <a:pt x="88" y="18"/>
                    </a:lnTo>
                    <a:lnTo>
                      <a:pt x="88" y="22"/>
                    </a:lnTo>
                    <a:lnTo>
                      <a:pt x="92" y="22"/>
                    </a:lnTo>
                    <a:lnTo>
                      <a:pt x="96" y="22"/>
                    </a:lnTo>
                    <a:lnTo>
                      <a:pt x="100" y="22"/>
                    </a:lnTo>
                    <a:lnTo>
                      <a:pt x="104" y="22"/>
                    </a:lnTo>
                    <a:lnTo>
                      <a:pt x="104" y="26"/>
                    </a:lnTo>
                    <a:lnTo>
                      <a:pt x="100" y="30"/>
                    </a:lnTo>
                    <a:lnTo>
                      <a:pt x="104" y="30"/>
                    </a:lnTo>
                    <a:lnTo>
                      <a:pt x="104" y="34"/>
                    </a:lnTo>
                    <a:lnTo>
                      <a:pt x="108" y="34"/>
                    </a:lnTo>
                    <a:lnTo>
                      <a:pt x="108" y="38"/>
                    </a:lnTo>
                    <a:lnTo>
                      <a:pt x="104" y="38"/>
                    </a:lnTo>
                    <a:lnTo>
                      <a:pt x="104" y="40"/>
                    </a:lnTo>
                    <a:lnTo>
                      <a:pt x="108" y="44"/>
                    </a:lnTo>
                    <a:lnTo>
                      <a:pt x="112" y="44"/>
                    </a:lnTo>
                    <a:lnTo>
                      <a:pt x="108" y="44"/>
                    </a:lnTo>
                    <a:lnTo>
                      <a:pt x="108" y="48"/>
                    </a:lnTo>
                    <a:lnTo>
                      <a:pt x="112" y="48"/>
                    </a:lnTo>
                    <a:lnTo>
                      <a:pt x="108" y="48"/>
                    </a:lnTo>
                    <a:lnTo>
                      <a:pt x="108" y="52"/>
                    </a:lnTo>
                    <a:lnTo>
                      <a:pt x="108" y="52"/>
                    </a:lnTo>
                    <a:lnTo>
                      <a:pt x="108" y="52"/>
                    </a:lnTo>
                    <a:close/>
                    <a:moveTo>
                      <a:pt x="52" y="18"/>
                    </a:moveTo>
                    <a:lnTo>
                      <a:pt x="48" y="18"/>
                    </a:lnTo>
                    <a:lnTo>
                      <a:pt x="44" y="22"/>
                    </a:lnTo>
                    <a:lnTo>
                      <a:pt x="42" y="22"/>
                    </a:lnTo>
                    <a:lnTo>
                      <a:pt x="42" y="26"/>
                    </a:lnTo>
                    <a:lnTo>
                      <a:pt x="44" y="26"/>
                    </a:lnTo>
                    <a:lnTo>
                      <a:pt x="44" y="22"/>
                    </a:lnTo>
                    <a:lnTo>
                      <a:pt x="48" y="22"/>
                    </a:lnTo>
                    <a:lnTo>
                      <a:pt x="52" y="22"/>
                    </a:lnTo>
                    <a:lnTo>
                      <a:pt x="52" y="18"/>
                    </a:lnTo>
                    <a:lnTo>
                      <a:pt x="52" y="18"/>
                    </a:lnTo>
                    <a:lnTo>
                      <a:pt x="52" y="18"/>
                    </a:lnTo>
                    <a:close/>
                    <a:moveTo>
                      <a:pt x="52" y="38"/>
                    </a:moveTo>
                    <a:lnTo>
                      <a:pt x="52" y="40"/>
                    </a:lnTo>
                    <a:lnTo>
                      <a:pt x="52" y="38"/>
                    </a:lnTo>
                    <a:lnTo>
                      <a:pt x="56" y="38"/>
                    </a:lnTo>
                    <a:lnTo>
                      <a:pt x="52" y="40"/>
                    </a:lnTo>
                    <a:lnTo>
                      <a:pt x="56" y="40"/>
                    </a:lnTo>
                    <a:lnTo>
                      <a:pt x="56" y="38"/>
                    </a:lnTo>
                    <a:lnTo>
                      <a:pt x="58" y="38"/>
                    </a:lnTo>
                    <a:lnTo>
                      <a:pt x="58" y="34"/>
                    </a:lnTo>
                    <a:lnTo>
                      <a:pt x="62" y="34"/>
                    </a:lnTo>
                    <a:lnTo>
                      <a:pt x="58" y="34"/>
                    </a:lnTo>
                    <a:lnTo>
                      <a:pt x="56" y="34"/>
                    </a:lnTo>
                    <a:lnTo>
                      <a:pt x="52" y="34"/>
                    </a:lnTo>
                    <a:lnTo>
                      <a:pt x="52" y="38"/>
                    </a:lnTo>
                    <a:lnTo>
                      <a:pt x="52" y="38"/>
                    </a:lnTo>
                    <a:lnTo>
                      <a:pt x="52" y="3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5" name="Freeform 223">
                <a:extLst>
                  <a:ext uri="{FF2B5EF4-FFF2-40B4-BE49-F238E27FC236}">
                    <a16:creationId xmlns:a16="http://schemas.microsoft.com/office/drawing/2014/main" id="{EED5F149-AC21-96C1-B636-69C5EC4ED57F}"/>
                  </a:ext>
                </a:extLst>
              </p:cNvPr>
              <p:cNvSpPr>
                <a:spLocks noEditPoints="1"/>
              </p:cNvSpPr>
              <p:nvPr/>
            </p:nvSpPr>
            <p:spPr bwMode="auto">
              <a:xfrm>
                <a:off x="2416175" y="3235393"/>
                <a:ext cx="73025" cy="142875"/>
              </a:xfrm>
              <a:custGeom>
                <a:avLst/>
                <a:gdLst>
                  <a:gd name="T0" fmla="*/ 46 w 46"/>
                  <a:gd name="T1" fmla="*/ 8 h 90"/>
                  <a:gd name="T2" fmla="*/ 46 w 46"/>
                  <a:gd name="T3" fmla="*/ 8 h 90"/>
                  <a:gd name="T4" fmla="*/ 42 w 46"/>
                  <a:gd name="T5" fmla="*/ 12 h 90"/>
                  <a:gd name="T6" fmla="*/ 42 w 46"/>
                  <a:gd name="T7" fmla="*/ 16 h 90"/>
                  <a:gd name="T8" fmla="*/ 46 w 46"/>
                  <a:gd name="T9" fmla="*/ 16 h 90"/>
                  <a:gd name="T10" fmla="*/ 42 w 46"/>
                  <a:gd name="T11" fmla="*/ 16 h 90"/>
                  <a:gd name="T12" fmla="*/ 38 w 46"/>
                  <a:gd name="T13" fmla="*/ 20 h 90"/>
                  <a:gd name="T14" fmla="*/ 34 w 46"/>
                  <a:gd name="T15" fmla="*/ 28 h 90"/>
                  <a:gd name="T16" fmla="*/ 34 w 46"/>
                  <a:gd name="T17" fmla="*/ 28 h 90"/>
                  <a:gd name="T18" fmla="*/ 38 w 46"/>
                  <a:gd name="T19" fmla="*/ 24 h 90"/>
                  <a:gd name="T20" fmla="*/ 34 w 46"/>
                  <a:gd name="T21" fmla="*/ 28 h 90"/>
                  <a:gd name="T22" fmla="*/ 34 w 46"/>
                  <a:gd name="T23" fmla="*/ 24 h 90"/>
                  <a:gd name="T24" fmla="*/ 34 w 46"/>
                  <a:gd name="T25" fmla="*/ 20 h 90"/>
                  <a:gd name="T26" fmla="*/ 34 w 46"/>
                  <a:gd name="T27" fmla="*/ 24 h 90"/>
                  <a:gd name="T28" fmla="*/ 30 w 46"/>
                  <a:gd name="T29" fmla="*/ 24 h 90"/>
                  <a:gd name="T30" fmla="*/ 26 w 46"/>
                  <a:gd name="T31" fmla="*/ 28 h 90"/>
                  <a:gd name="T32" fmla="*/ 26 w 46"/>
                  <a:gd name="T33" fmla="*/ 30 h 90"/>
                  <a:gd name="T34" fmla="*/ 24 w 46"/>
                  <a:gd name="T35" fmla="*/ 42 h 90"/>
                  <a:gd name="T36" fmla="*/ 24 w 46"/>
                  <a:gd name="T37" fmla="*/ 50 h 90"/>
                  <a:gd name="T38" fmla="*/ 24 w 46"/>
                  <a:gd name="T39" fmla="*/ 50 h 90"/>
                  <a:gd name="T40" fmla="*/ 26 w 46"/>
                  <a:gd name="T41" fmla="*/ 64 h 90"/>
                  <a:gd name="T42" fmla="*/ 26 w 46"/>
                  <a:gd name="T43" fmla="*/ 76 h 90"/>
                  <a:gd name="T44" fmla="*/ 20 w 46"/>
                  <a:gd name="T45" fmla="*/ 82 h 90"/>
                  <a:gd name="T46" fmla="*/ 12 w 46"/>
                  <a:gd name="T47" fmla="*/ 90 h 90"/>
                  <a:gd name="T48" fmla="*/ 8 w 46"/>
                  <a:gd name="T49" fmla="*/ 90 h 90"/>
                  <a:gd name="T50" fmla="*/ 4 w 46"/>
                  <a:gd name="T51" fmla="*/ 82 h 90"/>
                  <a:gd name="T52" fmla="*/ 4 w 46"/>
                  <a:gd name="T53" fmla="*/ 76 h 90"/>
                  <a:gd name="T54" fmla="*/ 4 w 46"/>
                  <a:gd name="T55" fmla="*/ 68 h 90"/>
                  <a:gd name="T56" fmla="*/ 4 w 46"/>
                  <a:gd name="T57" fmla="*/ 62 h 90"/>
                  <a:gd name="T58" fmla="*/ 4 w 46"/>
                  <a:gd name="T59" fmla="*/ 58 h 90"/>
                  <a:gd name="T60" fmla="*/ 4 w 46"/>
                  <a:gd name="T61" fmla="*/ 54 h 90"/>
                  <a:gd name="T62" fmla="*/ 4 w 46"/>
                  <a:gd name="T63" fmla="*/ 46 h 90"/>
                  <a:gd name="T64" fmla="*/ 8 w 46"/>
                  <a:gd name="T65" fmla="*/ 42 h 90"/>
                  <a:gd name="T66" fmla="*/ 8 w 46"/>
                  <a:gd name="T67" fmla="*/ 38 h 90"/>
                  <a:gd name="T68" fmla="*/ 8 w 46"/>
                  <a:gd name="T69" fmla="*/ 34 h 90"/>
                  <a:gd name="T70" fmla="*/ 8 w 46"/>
                  <a:gd name="T71" fmla="*/ 30 h 90"/>
                  <a:gd name="T72" fmla="*/ 4 w 46"/>
                  <a:gd name="T73" fmla="*/ 28 h 90"/>
                  <a:gd name="T74" fmla="*/ 0 w 46"/>
                  <a:gd name="T75" fmla="*/ 34 h 90"/>
                  <a:gd name="T76" fmla="*/ 4 w 46"/>
                  <a:gd name="T77" fmla="*/ 24 h 90"/>
                  <a:gd name="T78" fmla="*/ 4 w 46"/>
                  <a:gd name="T79" fmla="*/ 24 h 90"/>
                  <a:gd name="T80" fmla="*/ 12 w 46"/>
                  <a:gd name="T81" fmla="*/ 16 h 90"/>
                  <a:gd name="T82" fmla="*/ 16 w 46"/>
                  <a:gd name="T83" fmla="*/ 4 h 90"/>
                  <a:gd name="T84" fmla="*/ 16 w 46"/>
                  <a:gd name="T85" fmla="*/ 8 h 90"/>
                  <a:gd name="T86" fmla="*/ 24 w 46"/>
                  <a:gd name="T87" fmla="*/ 4 h 90"/>
                  <a:gd name="T88" fmla="*/ 20 w 46"/>
                  <a:gd name="T89" fmla="*/ 8 h 90"/>
                  <a:gd name="T90" fmla="*/ 20 w 46"/>
                  <a:gd name="T91" fmla="*/ 12 h 90"/>
                  <a:gd name="T92" fmla="*/ 20 w 46"/>
                  <a:gd name="T93" fmla="*/ 8 h 90"/>
                  <a:gd name="T94" fmla="*/ 24 w 46"/>
                  <a:gd name="T95" fmla="*/ 4 h 90"/>
                  <a:gd name="T96" fmla="*/ 34 w 46"/>
                  <a:gd name="T97" fmla="*/ 4 h 90"/>
                  <a:gd name="T98" fmla="*/ 34 w 46"/>
                  <a:gd name="T99" fmla="*/ 0 h 90"/>
                  <a:gd name="T100" fmla="*/ 42 w 46"/>
                  <a:gd name="T101" fmla="*/ 4 h 90"/>
                  <a:gd name="T102" fmla="*/ 46 w 46"/>
                  <a:gd name="T103" fmla="*/ 8 h 90"/>
                  <a:gd name="T104" fmla="*/ 12 w 46"/>
                  <a:gd name="T105" fmla="*/ 20 h 90"/>
                  <a:gd name="T106" fmla="*/ 8 w 46"/>
                  <a:gd name="T107" fmla="*/ 24 h 90"/>
                  <a:gd name="T108" fmla="*/ 12 w 46"/>
                  <a:gd name="T109" fmla="*/ 28 h 90"/>
                  <a:gd name="T110" fmla="*/ 12 w 46"/>
                  <a:gd name="T111" fmla="*/ 24 h 90"/>
                  <a:gd name="T112" fmla="*/ 16 w 46"/>
                  <a:gd name="T113"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 h="90">
                    <a:moveTo>
                      <a:pt x="46" y="8"/>
                    </a:moveTo>
                    <a:lnTo>
                      <a:pt x="46" y="8"/>
                    </a:lnTo>
                    <a:lnTo>
                      <a:pt x="46" y="8"/>
                    </a:lnTo>
                    <a:lnTo>
                      <a:pt x="46" y="8"/>
                    </a:lnTo>
                    <a:lnTo>
                      <a:pt x="46" y="8"/>
                    </a:lnTo>
                    <a:lnTo>
                      <a:pt x="46" y="8"/>
                    </a:lnTo>
                    <a:lnTo>
                      <a:pt x="46" y="8"/>
                    </a:lnTo>
                    <a:lnTo>
                      <a:pt x="46" y="8"/>
                    </a:lnTo>
                    <a:lnTo>
                      <a:pt x="42" y="8"/>
                    </a:lnTo>
                    <a:lnTo>
                      <a:pt x="42" y="8"/>
                    </a:lnTo>
                    <a:lnTo>
                      <a:pt x="46" y="8"/>
                    </a:lnTo>
                    <a:lnTo>
                      <a:pt x="46" y="8"/>
                    </a:lnTo>
                    <a:lnTo>
                      <a:pt x="46" y="8"/>
                    </a:lnTo>
                    <a:lnTo>
                      <a:pt x="46" y="8"/>
                    </a:lnTo>
                    <a:lnTo>
                      <a:pt x="46" y="8"/>
                    </a:lnTo>
                    <a:lnTo>
                      <a:pt x="46" y="8"/>
                    </a:lnTo>
                    <a:lnTo>
                      <a:pt x="46" y="8"/>
                    </a:lnTo>
                    <a:lnTo>
                      <a:pt x="42" y="8"/>
                    </a:lnTo>
                    <a:lnTo>
                      <a:pt x="42" y="8"/>
                    </a:lnTo>
                    <a:lnTo>
                      <a:pt x="42" y="12"/>
                    </a:lnTo>
                    <a:lnTo>
                      <a:pt x="42" y="12"/>
                    </a:lnTo>
                    <a:lnTo>
                      <a:pt x="42" y="12"/>
                    </a:lnTo>
                    <a:lnTo>
                      <a:pt x="42" y="12"/>
                    </a:lnTo>
                    <a:lnTo>
                      <a:pt x="42" y="12"/>
                    </a:lnTo>
                    <a:lnTo>
                      <a:pt x="42" y="12"/>
                    </a:lnTo>
                    <a:lnTo>
                      <a:pt x="42" y="12"/>
                    </a:lnTo>
                    <a:lnTo>
                      <a:pt x="42" y="12"/>
                    </a:lnTo>
                    <a:lnTo>
                      <a:pt x="42" y="12"/>
                    </a:lnTo>
                    <a:lnTo>
                      <a:pt x="42" y="16"/>
                    </a:lnTo>
                    <a:lnTo>
                      <a:pt x="42" y="16"/>
                    </a:lnTo>
                    <a:lnTo>
                      <a:pt x="42" y="16"/>
                    </a:lnTo>
                    <a:lnTo>
                      <a:pt x="42" y="16"/>
                    </a:lnTo>
                    <a:lnTo>
                      <a:pt x="42" y="16"/>
                    </a:lnTo>
                    <a:lnTo>
                      <a:pt x="46" y="16"/>
                    </a:lnTo>
                    <a:lnTo>
                      <a:pt x="46" y="16"/>
                    </a:lnTo>
                    <a:lnTo>
                      <a:pt x="46" y="16"/>
                    </a:lnTo>
                    <a:lnTo>
                      <a:pt x="46" y="16"/>
                    </a:lnTo>
                    <a:lnTo>
                      <a:pt x="46" y="16"/>
                    </a:lnTo>
                    <a:lnTo>
                      <a:pt x="46" y="16"/>
                    </a:lnTo>
                    <a:lnTo>
                      <a:pt x="46" y="16"/>
                    </a:lnTo>
                    <a:lnTo>
                      <a:pt x="42" y="16"/>
                    </a:lnTo>
                    <a:lnTo>
                      <a:pt x="42" y="16"/>
                    </a:lnTo>
                    <a:lnTo>
                      <a:pt x="42" y="16"/>
                    </a:lnTo>
                    <a:lnTo>
                      <a:pt x="42" y="16"/>
                    </a:lnTo>
                    <a:lnTo>
                      <a:pt x="42" y="16"/>
                    </a:lnTo>
                    <a:lnTo>
                      <a:pt x="42" y="16"/>
                    </a:lnTo>
                    <a:lnTo>
                      <a:pt x="42" y="16"/>
                    </a:lnTo>
                    <a:lnTo>
                      <a:pt x="42" y="16"/>
                    </a:lnTo>
                    <a:lnTo>
                      <a:pt x="38" y="16"/>
                    </a:lnTo>
                    <a:lnTo>
                      <a:pt x="38" y="16"/>
                    </a:lnTo>
                    <a:lnTo>
                      <a:pt x="38" y="20"/>
                    </a:lnTo>
                    <a:lnTo>
                      <a:pt x="38" y="20"/>
                    </a:lnTo>
                    <a:lnTo>
                      <a:pt x="38" y="20"/>
                    </a:lnTo>
                    <a:lnTo>
                      <a:pt x="38" y="20"/>
                    </a:lnTo>
                    <a:lnTo>
                      <a:pt x="38" y="20"/>
                    </a:lnTo>
                    <a:lnTo>
                      <a:pt x="38" y="20"/>
                    </a:lnTo>
                    <a:lnTo>
                      <a:pt x="38" y="20"/>
                    </a:lnTo>
                    <a:lnTo>
                      <a:pt x="38" y="24"/>
                    </a:lnTo>
                    <a:lnTo>
                      <a:pt x="38" y="24"/>
                    </a:lnTo>
                    <a:lnTo>
                      <a:pt x="38" y="24"/>
                    </a:lnTo>
                    <a:lnTo>
                      <a:pt x="38" y="24"/>
                    </a:lnTo>
                    <a:lnTo>
                      <a:pt x="38" y="24"/>
                    </a:lnTo>
                    <a:lnTo>
                      <a:pt x="38" y="24"/>
                    </a:lnTo>
                    <a:lnTo>
                      <a:pt x="34" y="28"/>
                    </a:lnTo>
                    <a:lnTo>
                      <a:pt x="34" y="28"/>
                    </a:lnTo>
                    <a:lnTo>
                      <a:pt x="34" y="28"/>
                    </a:lnTo>
                    <a:lnTo>
                      <a:pt x="34" y="28"/>
                    </a:lnTo>
                    <a:lnTo>
                      <a:pt x="34" y="28"/>
                    </a:lnTo>
                    <a:lnTo>
                      <a:pt x="34" y="28"/>
                    </a:lnTo>
                    <a:lnTo>
                      <a:pt x="34" y="28"/>
                    </a:lnTo>
                    <a:lnTo>
                      <a:pt x="34" y="28"/>
                    </a:lnTo>
                    <a:lnTo>
                      <a:pt x="34" y="28"/>
                    </a:lnTo>
                    <a:lnTo>
                      <a:pt x="34" y="28"/>
                    </a:lnTo>
                    <a:lnTo>
                      <a:pt x="38" y="28"/>
                    </a:lnTo>
                    <a:lnTo>
                      <a:pt x="38" y="24"/>
                    </a:lnTo>
                    <a:lnTo>
                      <a:pt x="38" y="24"/>
                    </a:lnTo>
                    <a:lnTo>
                      <a:pt x="38" y="24"/>
                    </a:lnTo>
                    <a:lnTo>
                      <a:pt x="38" y="24"/>
                    </a:lnTo>
                    <a:lnTo>
                      <a:pt x="38" y="24"/>
                    </a:lnTo>
                    <a:lnTo>
                      <a:pt x="38" y="24"/>
                    </a:lnTo>
                    <a:lnTo>
                      <a:pt x="34" y="24"/>
                    </a:lnTo>
                    <a:lnTo>
                      <a:pt x="34" y="24"/>
                    </a:lnTo>
                    <a:lnTo>
                      <a:pt x="34" y="28"/>
                    </a:lnTo>
                    <a:lnTo>
                      <a:pt x="34" y="28"/>
                    </a:lnTo>
                    <a:lnTo>
                      <a:pt x="34" y="28"/>
                    </a:lnTo>
                    <a:lnTo>
                      <a:pt x="34" y="28"/>
                    </a:lnTo>
                    <a:lnTo>
                      <a:pt x="34" y="28"/>
                    </a:lnTo>
                    <a:lnTo>
                      <a:pt x="34" y="28"/>
                    </a:lnTo>
                    <a:lnTo>
                      <a:pt x="34" y="28"/>
                    </a:lnTo>
                    <a:lnTo>
                      <a:pt x="34" y="28"/>
                    </a:lnTo>
                    <a:lnTo>
                      <a:pt x="34" y="28"/>
                    </a:lnTo>
                    <a:lnTo>
                      <a:pt x="34" y="28"/>
                    </a:lnTo>
                    <a:lnTo>
                      <a:pt x="34" y="28"/>
                    </a:lnTo>
                    <a:lnTo>
                      <a:pt x="34" y="28"/>
                    </a:lnTo>
                    <a:lnTo>
                      <a:pt x="34" y="24"/>
                    </a:lnTo>
                    <a:lnTo>
                      <a:pt x="34" y="24"/>
                    </a:lnTo>
                    <a:lnTo>
                      <a:pt x="34" y="24"/>
                    </a:lnTo>
                    <a:lnTo>
                      <a:pt x="34" y="24"/>
                    </a:lnTo>
                    <a:lnTo>
                      <a:pt x="34" y="24"/>
                    </a:lnTo>
                    <a:lnTo>
                      <a:pt x="34" y="20"/>
                    </a:lnTo>
                    <a:lnTo>
                      <a:pt x="34" y="20"/>
                    </a:lnTo>
                    <a:lnTo>
                      <a:pt x="34" y="20"/>
                    </a:lnTo>
                    <a:lnTo>
                      <a:pt x="34" y="20"/>
                    </a:lnTo>
                    <a:lnTo>
                      <a:pt x="34" y="20"/>
                    </a:lnTo>
                    <a:lnTo>
                      <a:pt x="34" y="20"/>
                    </a:lnTo>
                    <a:lnTo>
                      <a:pt x="34" y="20"/>
                    </a:lnTo>
                    <a:lnTo>
                      <a:pt x="34" y="20"/>
                    </a:lnTo>
                    <a:lnTo>
                      <a:pt x="34" y="20"/>
                    </a:lnTo>
                    <a:lnTo>
                      <a:pt x="34" y="20"/>
                    </a:lnTo>
                    <a:lnTo>
                      <a:pt x="34" y="24"/>
                    </a:lnTo>
                    <a:lnTo>
                      <a:pt x="34" y="24"/>
                    </a:lnTo>
                    <a:lnTo>
                      <a:pt x="34" y="24"/>
                    </a:lnTo>
                    <a:lnTo>
                      <a:pt x="30" y="24"/>
                    </a:lnTo>
                    <a:lnTo>
                      <a:pt x="30" y="24"/>
                    </a:lnTo>
                    <a:lnTo>
                      <a:pt x="30" y="24"/>
                    </a:lnTo>
                    <a:lnTo>
                      <a:pt x="30" y="24"/>
                    </a:lnTo>
                    <a:lnTo>
                      <a:pt x="30" y="24"/>
                    </a:lnTo>
                    <a:lnTo>
                      <a:pt x="30" y="24"/>
                    </a:lnTo>
                    <a:lnTo>
                      <a:pt x="30" y="24"/>
                    </a:lnTo>
                    <a:lnTo>
                      <a:pt x="30" y="24"/>
                    </a:lnTo>
                    <a:lnTo>
                      <a:pt x="30" y="24"/>
                    </a:lnTo>
                    <a:lnTo>
                      <a:pt x="26" y="24"/>
                    </a:lnTo>
                    <a:lnTo>
                      <a:pt x="26" y="28"/>
                    </a:lnTo>
                    <a:lnTo>
                      <a:pt x="26" y="28"/>
                    </a:lnTo>
                    <a:lnTo>
                      <a:pt x="26" y="28"/>
                    </a:lnTo>
                    <a:lnTo>
                      <a:pt x="26" y="28"/>
                    </a:lnTo>
                    <a:lnTo>
                      <a:pt x="26" y="28"/>
                    </a:lnTo>
                    <a:lnTo>
                      <a:pt x="26" y="28"/>
                    </a:lnTo>
                    <a:lnTo>
                      <a:pt x="26" y="28"/>
                    </a:lnTo>
                    <a:lnTo>
                      <a:pt x="26" y="28"/>
                    </a:lnTo>
                    <a:lnTo>
                      <a:pt x="26" y="28"/>
                    </a:lnTo>
                    <a:lnTo>
                      <a:pt x="26" y="30"/>
                    </a:lnTo>
                    <a:lnTo>
                      <a:pt x="26" y="30"/>
                    </a:lnTo>
                    <a:lnTo>
                      <a:pt x="26" y="30"/>
                    </a:lnTo>
                    <a:lnTo>
                      <a:pt x="26" y="30"/>
                    </a:lnTo>
                    <a:lnTo>
                      <a:pt x="26" y="30"/>
                    </a:lnTo>
                    <a:lnTo>
                      <a:pt x="26" y="30"/>
                    </a:lnTo>
                    <a:lnTo>
                      <a:pt x="26" y="34"/>
                    </a:lnTo>
                    <a:lnTo>
                      <a:pt x="26" y="34"/>
                    </a:lnTo>
                    <a:lnTo>
                      <a:pt x="26" y="34"/>
                    </a:lnTo>
                    <a:lnTo>
                      <a:pt x="26" y="38"/>
                    </a:lnTo>
                    <a:lnTo>
                      <a:pt x="24" y="38"/>
                    </a:lnTo>
                    <a:lnTo>
                      <a:pt x="24" y="42"/>
                    </a:lnTo>
                    <a:lnTo>
                      <a:pt x="24" y="42"/>
                    </a:lnTo>
                    <a:lnTo>
                      <a:pt x="24" y="42"/>
                    </a:lnTo>
                    <a:lnTo>
                      <a:pt x="24" y="42"/>
                    </a:lnTo>
                    <a:lnTo>
                      <a:pt x="24" y="42"/>
                    </a:lnTo>
                    <a:lnTo>
                      <a:pt x="24" y="42"/>
                    </a:lnTo>
                    <a:lnTo>
                      <a:pt x="24" y="42"/>
                    </a:lnTo>
                    <a:lnTo>
                      <a:pt x="24" y="46"/>
                    </a:lnTo>
                    <a:lnTo>
                      <a:pt x="24" y="46"/>
                    </a:lnTo>
                    <a:lnTo>
                      <a:pt x="24" y="50"/>
                    </a:lnTo>
                    <a:lnTo>
                      <a:pt x="24" y="50"/>
                    </a:lnTo>
                    <a:lnTo>
                      <a:pt x="24" y="50"/>
                    </a:lnTo>
                    <a:lnTo>
                      <a:pt x="24" y="50"/>
                    </a:lnTo>
                    <a:lnTo>
                      <a:pt x="24" y="50"/>
                    </a:lnTo>
                    <a:lnTo>
                      <a:pt x="24" y="50"/>
                    </a:lnTo>
                    <a:lnTo>
                      <a:pt x="24" y="50"/>
                    </a:lnTo>
                    <a:lnTo>
                      <a:pt x="24" y="50"/>
                    </a:lnTo>
                    <a:lnTo>
                      <a:pt x="24" y="50"/>
                    </a:lnTo>
                    <a:lnTo>
                      <a:pt x="24" y="50"/>
                    </a:lnTo>
                    <a:lnTo>
                      <a:pt x="24" y="54"/>
                    </a:lnTo>
                    <a:lnTo>
                      <a:pt x="24" y="58"/>
                    </a:lnTo>
                    <a:lnTo>
                      <a:pt x="24" y="58"/>
                    </a:lnTo>
                    <a:lnTo>
                      <a:pt x="24" y="58"/>
                    </a:lnTo>
                    <a:lnTo>
                      <a:pt x="24" y="62"/>
                    </a:lnTo>
                    <a:lnTo>
                      <a:pt x="26" y="64"/>
                    </a:lnTo>
                    <a:lnTo>
                      <a:pt x="26" y="64"/>
                    </a:lnTo>
                    <a:lnTo>
                      <a:pt x="26" y="68"/>
                    </a:lnTo>
                    <a:lnTo>
                      <a:pt x="26" y="68"/>
                    </a:lnTo>
                    <a:lnTo>
                      <a:pt x="26" y="68"/>
                    </a:lnTo>
                    <a:lnTo>
                      <a:pt x="26" y="72"/>
                    </a:lnTo>
                    <a:lnTo>
                      <a:pt x="26" y="72"/>
                    </a:lnTo>
                    <a:lnTo>
                      <a:pt x="26" y="72"/>
                    </a:lnTo>
                    <a:lnTo>
                      <a:pt x="26" y="76"/>
                    </a:lnTo>
                    <a:lnTo>
                      <a:pt x="26" y="76"/>
                    </a:lnTo>
                    <a:lnTo>
                      <a:pt x="24" y="76"/>
                    </a:lnTo>
                    <a:lnTo>
                      <a:pt x="24" y="76"/>
                    </a:lnTo>
                    <a:lnTo>
                      <a:pt x="24" y="78"/>
                    </a:lnTo>
                    <a:lnTo>
                      <a:pt x="24" y="78"/>
                    </a:lnTo>
                    <a:lnTo>
                      <a:pt x="24" y="82"/>
                    </a:lnTo>
                    <a:lnTo>
                      <a:pt x="24" y="82"/>
                    </a:lnTo>
                    <a:lnTo>
                      <a:pt x="20" y="82"/>
                    </a:lnTo>
                    <a:lnTo>
                      <a:pt x="20" y="82"/>
                    </a:lnTo>
                    <a:lnTo>
                      <a:pt x="20" y="82"/>
                    </a:lnTo>
                    <a:lnTo>
                      <a:pt x="20" y="86"/>
                    </a:lnTo>
                    <a:lnTo>
                      <a:pt x="20" y="86"/>
                    </a:lnTo>
                    <a:lnTo>
                      <a:pt x="20" y="86"/>
                    </a:lnTo>
                    <a:lnTo>
                      <a:pt x="20" y="86"/>
                    </a:lnTo>
                    <a:lnTo>
                      <a:pt x="16" y="90"/>
                    </a:lnTo>
                    <a:lnTo>
                      <a:pt x="16" y="90"/>
                    </a:lnTo>
                    <a:lnTo>
                      <a:pt x="12" y="90"/>
                    </a:lnTo>
                    <a:lnTo>
                      <a:pt x="12" y="90"/>
                    </a:lnTo>
                    <a:lnTo>
                      <a:pt x="12" y="90"/>
                    </a:lnTo>
                    <a:lnTo>
                      <a:pt x="12" y="90"/>
                    </a:lnTo>
                    <a:lnTo>
                      <a:pt x="12" y="90"/>
                    </a:lnTo>
                    <a:lnTo>
                      <a:pt x="8" y="90"/>
                    </a:lnTo>
                    <a:lnTo>
                      <a:pt x="8" y="90"/>
                    </a:lnTo>
                    <a:lnTo>
                      <a:pt x="8" y="90"/>
                    </a:lnTo>
                    <a:lnTo>
                      <a:pt x="8" y="90"/>
                    </a:lnTo>
                    <a:lnTo>
                      <a:pt x="8" y="86"/>
                    </a:lnTo>
                    <a:lnTo>
                      <a:pt x="8" y="86"/>
                    </a:lnTo>
                    <a:lnTo>
                      <a:pt x="8" y="86"/>
                    </a:lnTo>
                    <a:lnTo>
                      <a:pt x="4" y="82"/>
                    </a:lnTo>
                    <a:lnTo>
                      <a:pt x="4" y="82"/>
                    </a:lnTo>
                    <a:lnTo>
                      <a:pt x="4" y="82"/>
                    </a:lnTo>
                    <a:lnTo>
                      <a:pt x="4" y="82"/>
                    </a:lnTo>
                    <a:lnTo>
                      <a:pt x="4" y="82"/>
                    </a:lnTo>
                    <a:lnTo>
                      <a:pt x="4" y="82"/>
                    </a:lnTo>
                    <a:lnTo>
                      <a:pt x="4" y="78"/>
                    </a:lnTo>
                    <a:lnTo>
                      <a:pt x="4" y="78"/>
                    </a:lnTo>
                    <a:lnTo>
                      <a:pt x="4" y="78"/>
                    </a:lnTo>
                    <a:lnTo>
                      <a:pt x="4" y="76"/>
                    </a:lnTo>
                    <a:lnTo>
                      <a:pt x="4" y="76"/>
                    </a:lnTo>
                    <a:lnTo>
                      <a:pt x="4" y="76"/>
                    </a:lnTo>
                    <a:lnTo>
                      <a:pt x="4" y="76"/>
                    </a:lnTo>
                    <a:lnTo>
                      <a:pt x="4" y="76"/>
                    </a:lnTo>
                    <a:lnTo>
                      <a:pt x="4" y="76"/>
                    </a:lnTo>
                    <a:lnTo>
                      <a:pt x="4" y="72"/>
                    </a:lnTo>
                    <a:lnTo>
                      <a:pt x="4" y="72"/>
                    </a:lnTo>
                    <a:lnTo>
                      <a:pt x="4" y="72"/>
                    </a:lnTo>
                    <a:lnTo>
                      <a:pt x="4" y="72"/>
                    </a:lnTo>
                    <a:lnTo>
                      <a:pt x="4" y="72"/>
                    </a:lnTo>
                    <a:lnTo>
                      <a:pt x="4" y="68"/>
                    </a:lnTo>
                    <a:lnTo>
                      <a:pt x="4" y="68"/>
                    </a:lnTo>
                    <a:lnTo>
                      <a:pt x="4" y="68"/>
                    </a:lnTo>
                    <a:lnTo>
                      <a:pt x="4" y="68"/>
                    </a:lnTo>
                    <a:lnTo>
                      <a:pt x="4" y="68"/>
                    </a:lnTo>
                    <a:lnTo>
                      <a:pt x="4" y="68"/>
                    </a:lnTo>
                    <a:lnTo>
                      <a:pt x="4" y="64"/>
                    </a:lnTo>
                    <a:lnTo>
                      <a:pt x="4" y="62"/>
                    </a:lnTo>
                    <a:lnTo>
                      <a:pt x="4" y="62"/>
                    </a:lnTo>
                    <a:lnTo>
                      <a:pt x="4" y="62"/>
                    </a:lnTo>
                    <a:lnTo>
                      <a:pt x="0" y="62"/>
                    </a:lnTo>
                    <a:lnTo>
                      <a:pt x="0" y="62"/>
                    </a:lnTo>
                    <a:lnTo>
                      <a:pt x="0" y="62"/>
                    </a:lnTo>
                    <a:lnTo>
                      <a:pt x="0" y="58"/>
                    </a:lnTo>
                    <a:lnTo>
                      <a:pt x="0" y="58"/>
                    </a:lnTo>
                    <a:lnTo>
                      <a:pt x="4" y="58"/>
                    </a:lnTo>
                    <a:lnTo>
                      <a:pt x="4" y="58"/>
                    </a:lnTo>
                    <a:lnTo>
                      <a:pt x="4" y="58"/>
                    </a:lnTo>
                    <a:lnTo>
                      <a:pt x="4" y="58"/>
                    </a:lnTo>
                    <a:lnTo>
                      <a:pt x="4" y="54"/>
                    </a:lnTo>
                    <a:lnTo>
                      <a:pt x="4" y="54"/>
                    </a:lnTo>
                    <a:lnTo>
                      <a:pt x="4" y="54"/>
                    </a:lnTo>
                    <a:lnTo>
                      <a:pt x="4" y="54"/>
                    </a:lnTo>
                    <a:lnTo>
                      <a:pt x="4" y="54"/>
                    </a:lnTo>
                    <a:lnTo>
                      <a:pt x="4" y="54"/>
                    </a:lnTo>
                    <a:lnTo>
                      <a:pt x="4" y="54"/>
                    </a:lnTo>
                    <a:lnTo>
                      <a:pt x="4" y="54"/>
                    </a:lnTo>
                    <a:lnTo>
                      <a:pt x="4" y="50"/>
                    </a:lnTo>
                    <a:lnTo>
                      <a:pt x="4" y="50"/>
                    </a:lnTo>
                    <a:lnTo>
                      <a:pt x="4" y="50"/>
                    </a:lnTo>
                    <a:lnTo>
                      <a:pt x="4" y="50"/>
                    </a:lnTo>
                    <a:lnTo>
                      <a:pt x="4" y="46"/>
                    </a:lnTo>
                    <a:lnTo>
                      <a:pt x="4" y="46"/>
                    </a:lnTo>
                    <a:lnTo>
                      <a:pt x="4" y="46"/>
                    </a:lnTo>
                    <a:lnTo>
                      <a:pt x="4" y="46"/>
                    </a:lnTo>
                    <a:lnTo>
                      <a:pt x="4" y="42"/>
                    </a:lnTo>
                    <a:lnTo>
                      <a:pt x="4" y="42"/>
                    </a:lnTo>
                    <a:lnTo>
                      <a:pt x="4" y="42"/>
                    </a:lnTo>
                    <a:lnTo>
                      <a:pt x="4" y="42"/>
                    </a:lnTo>
                    <a:lnTo>
                      <a:pt x="8" y="42"/>
                    </a:lnTo>
                    <a:lnTo>
                      <a:pt x="8" y="42"/>
                    </a:lnTo>
                    <a:lnTo>
                      <a:pt x="8" y="42"/>
                    </a:lnTo>
                    <a:lnTo>
                      <a:pt x="8" y="42"/>
                    </a:lnTo>
                    <a:lnTo>
                      <a:pt x="8" y="38"/>
                    </a:lnTo>
                    <a:lnTo>
                      <a:pt x="8" y="38"/>
                    </a:lnTo>
                    <a:lnTo>
                      <a:pt x="8" y="38"/>
                    </a:lnTo>
                    <a:lnTo>
                      <a:pt x="8" y="38"/>
                    </a:lnTo>
                    <a:lnTo>
                      <a:pt x="8" y="38"/>
                    </a:lnTo>
                    <a:lnTo>
                      <a:pt x="8" y="38"/>
                    </a:lnTo>
                    <a:lnTo>
                      <a:pt x="8" y="38"/>
                    </a:lnTo>
                    <a:lnTo>
                      <a:pt x="8" y="38"/>
                    </a:lnTo>
                    <a:lnTo>
                      <a:pt x="8" y="38"/>
                    </a:lnTo>
                    <a:lnTo>
                      <a:pt x="8" y="38"/>
                    </a:lnTo>
                    <a:lnTo>
                      <a:pt x="8" y="38"/>
                    </a:lnTo>
                    <a:lnTo>
                      <a:pt x="8" y="34"/>
                    </a:lnTo>
                    <a:lnTo>
                      <a:pt x="8" y="34"/>
                    </a:lnTo>
                    <a:lnTo>
                      <a:pt x="8" y="34"/>
                    </a:lnTo>
                    <a:lnTo>
                      <a:pt x="8" y="34"/>
                    </a:lnTo>
                    <a:lnTo>
                      <a:pt x="8" y="34"/>
                    </a:lnTo>
                    <a:lnTo>
                      <a:pt x="8" y="30"/>
                    </a:lnTo>
                    <a:lnTo>
                      <a:pt x="8" y="30"/>
                    </a:lnTo>
                    <a:lnTo>
                      <a:pt x="8" y="30"/>
                    </a:lnTo>
                    <a:lnTo>
                      <a:pt x="8" y="30"/>
                    </a:lnTo>
                    <a:lnTo>
                      <a:pt x="8" y="30"/>
                    </a:lnTo>
                    <a:lnTo>
                      <a:pt x="8" y="30"/>
                    </a:lnTo>
                    <a:lnTo>
                      <a:pt x="12" y="28"/>
                    </a:lnTo>
                    <a:lnTo>
                      <a:pt x="12" y="28"/>
                    </a:lnTo>
                    <a:lnTo>
                      <a:pt x="12" y="28"/>
                    </a:lnTo>
                    <a:lnTo>
                      <a:pt x="8" y="28"/>
                    </a:lnTo>
                    <a:lnTo>
                      <a:pt x="8" y="28"/>
                    </a:lnTo>
                    <a:lnTo>
                      <a:pt x="8" y="28"/>
                    </a:lnTo>
                    <a:lnTo>
                      <a:pt x="4" y="28"/>
                    </a:lnTo>
                    <a:lnTo>
                      <a:pt x="4" y="28"/>
                    </a:lnTo>
                    <a:lnTo>
                      <a:pt x="4" y="28"/>
                    </a:lnTo>
                    <a:lnTo>
                      <a:pt x="4" y="28"/>
                    </a:lnTo>
                    <a:lnTo>
                      <a:pt x="4" y="30"/>
                    </a:lnTo>
                    <a:lnTo>
                      <a:pt x="4" y="30"/>
                    </a:lnTo>
                    <a:lnTo>
                      <a:pt x="4" y="30"/>
                    </a:lnTo>
                    <a:lnTo>
                      <a:pt x="0" y="34"/>
                    </a:lnTo>
                    <a:lnTo>
                      <a:pt x="0" y="34"/>
                    </a:lnTo>
                    <a:lnTo>
                      <a:pt x="0" y="34"/>
                    </a:lnTo>
                    <a:lnTo>
                      <a:pt x="0" y="34"/>
                    </a:lnTo>
                    <a:lnTo>
                      <a:pt x="0" y="34"/>
                    </a:lnTo>
                    <a:lnTo>
                      <a:pt x="0" y="30"/>
                    </a:lnTo>
                    <a:lnTo>
                      <a:pt x="0" y="30"/>
                    </a:lnTo>
                    <a:lnTo>
                      <a:pt x="0" y="30"/>
                    </a:lnTo>
                    <a:lnTo>
                      <a:pt x="0" y="28"/>
                    </a:lnTo>
                    <a:lnTo>
                      <a:pt x="4" y="28"/>
                    </a:lnTo>
                    <a:lnTo>
                      <a:pt x="4" y="24"/>
                    </a:lnTo>
                    <a:lnTo>
                      <a:pt x="4" y="24"/>
                    </a:lnTo>
                    <a:lnTo>
                      <a:pt x="4" y="24"/>
                    </a:lnTo>
                    <a:lnTo>
                      <a:pt x="4" y="24"/>
                    </a:lnTo>
                    <a:lnTo>
                      <a:pt x="4" y="24"/>
                    </a:lnTo>
                    <a:lnTo>
                      <a:pt x="4" y="24"/>
                    </a:lnTo>
                    <a:lnTo>
                      <a:pt x="4" y="24"/>
                    </a:lnTo>
                    <a:lnTo>
                      <a:pt x="4" y="24"/>
                    </a:lnTo>
                    <a:lnTo>
                      <a:pt x="4" y="24"/>
                    </a:lnTo>
                    <a:lnTo>
                      <a:pt x="8" y="20"/>
                    </a:lnTo>
                    <a:lnTo>
                      <a:pt x="8" y="20"/>
                    </a:lnTo>
                    <a:lnTo>
                      <a:pt x="8" y="20"/>
                    </a:lnTo>
                    <a:lnTo>
                      <a:pt x="8" y="20"/>
                    </a:lnTo>
                    <a:lnTo>
                      <a:pt x="8" y="20"/>
                    </a:lnTo>
                    <a:lnTo>
                      <a:pt x="8" y="20"/>
                    </a:lnTo>
                    <a:lnTo>
                      <a:pt x="8" y="16"/>
                    </a:lnTo>
                    <a:lnTo>
                      <a:pt x="12" y="16"/>
                    </a:lnTo>
                    <a:lnTo>
                      <a:pt x="12" y="16"/>
                    </a:lnTo>
                    <a:lnTo>
                      <a:pt x="12" y="8"/>
                    </a:lnTo>
                    <a:lnTo>
                      <a:pt x="16" y="4"/>
                    </a:lnTo>
                    <a:lnTo>
                      <a:pt x="16" y="4"/>
                    </a:lnTo>
                    <a:lnTo>
                      <a:pt x="16" y="4"/>
                    </a:lnTo>
                    <a:lnTo>
                      <a:pt x="16" y="4"/>
                    </a:lnTo>
                    <a:lnTo>
                      <a:pt x="16" y="4"/>
                    </a:lnTo>
                    <a:lnTo>
                      <a:pt x="16" y="4"/>
                    </a:lnTo>
                    <a:lnTo>
                      <a:pt x="16" y="4"/>
                    </a:lnTo>
                    <a:lnTo>
                      <a:pt x="16" y="4"/>
                    </a:lnTo>
                    <a:lnTo>
                      <a:pt x="16" y="4"/>
                    </a:lnTo>
                    <a:lnTo>
                      <a:pt x="16" y="8"/>
                    </a:lnTo>
                    <a:lnTo>
                      <a:pt x="16" y="8"/>
                    </a:lnTo>
                    <a:lnTo>
                      <a:pt x="16" y="8"/>
                    </a:lnTo>
                    <a:lnTo>
                      <a:pt x="16" y="8"/>
                    </a:lnTo>
                    <a:lnTo>
                      <a:pt x="16" y="8"/>
                    </a:lnTo>
                    <a:lnTo>
                      <a:pt x="16" y="8"/>
                    </a:lnTo>
                    <a:lnTo>
                      <a:pt x="16" y="8"/>
                    </a:lnTo>
                    <a:lnTo>
                      <a:pt x="16" y="8"/>
                    </a:lnTo>
                    <a:lnTo>
                      <a:pt x="20" y="8"/>
                    </a:lnTo>
                    <a:lnTo>
                      <a:pt x="20" y="4"/>
                    </a:lnTo>
                    <a:lnTo>
                      <a:pt x="20" y="4"/>
                    </a:lnTo>
                    <a:lnTo>
                      <a:pt x="20" y="4"/>
                    </a:lnTo>
                    <a:lnTo>
                      <a:pt x="24" y="4"/>
                    </a:lnTo>
                    <a:lnTo>
                      <a:pt x="24" y="4"/>
                    </a:lnTo>
                    <a:lnTo>
                      <a:pt x="24" y="4"/>
                    </a:lnTo>
                    <a:lnTo>
                      <a:pt x="24" y="8"/>
                    </a:lnTo>
                    <a:lnTo>
                      <a:pt x="24" y="8"/>
                    </a:lnTo>
                    <a:lnTo>
                      <a:pt x="20" y="8"/>
                    </a:lnTo>
                    <a:lnTo>
                      <a:pt x="20" y="8"/>
                    </a:lnTo>
                    <a:lnTo>
                      <a:pt x="20" y="8"/>
                    </a:lnTo>
                    <a:lnTo>
                      <a:pt x="20" y="8"/>
                    </a:lnTo>
                    <a:lnTo>
                      <a:pt x="20" y="8"/>
                    </a:lnTo>
                    <a:lnTo>
                      <a:pt x="20" y="12"/>
                    </a:lnTo>
                    <a:lnTo>
                      <a:pt x="20" y="12"/>
                    </a:lnTo>
                    <a:lnTo>
                      <a:pt x="20" y="12"/>
                    </a:lnTo>
                    <a:lnTo>
                      <a:pt x="20" y="12"/>
                    </a:lnTo>
                    <a:lnTo>
                      <a:pt x="20" y="12"/>
                    </a:lnTo>
                    <a:lnTo>
                      <a:pt x="20" y="12"/>
                    </a:lnTo>
                    <a:lnTo>
                      <a:pt x="20" y="12"/>
                    </a:lnTo>
                    <a:lnTo>
                      <a:pt x="20" y="12"/>
                    </a:lnTo>
                    <a:lnTo>
                      <a:pt x="20" y="12"/>
                    </a:lnTo>
                    <a:lnTo>
                      <a:pt x="20" y="12"/>
                    </a:lnTo>
                    <a:lnTo>
                      <a:pt x="20" y="12"/>
                    </a:lnTo>
                    <a:lnTo>
                      <a:pt x="20" y="12"/>
                    </a:lnTo>
                    <a:lnTo>
                      <a:pt x="20" y="8"/>
                    </a:lnTo>
                    <a:lnTo>
                      <a:pt x="20" y="8"/>
                    </a:lnTo>
                    <a:lnTo>
                      <a:pt x="20" y="8"/>
                    </a:lnTo>
                    <a:lnTo>
                      <a:pt x="24" y="8"/>
                    </a:lnTo>
                    <a:lnTo>
                      <a:pt x="24" y="8"/>
                    </a:lnTo>
                    <a:lnTo>
                      <a:pt x="24" y="8"/>
                    </a:lnTo>
                    <a:lnTo>
                      <a:pt x="24" y="8"/>
                    </a:lnTo>
                    <a:lnTo>
                      <a:pt x="24" y="8"/>
                    </a:lnTo>
                    <a:lnTo>
                      <a:pt x="24" y="4"/>
                    </a:lnTo>
                    <a:lnTo>
                      <a:pt x="24" y="4"/>
                    </a:lnTo>
                    <a:lnTo>
                      <a:pt x="24" y="4"/>
                    </a:lnTo>
                    <a:lnTo>
                      <a:pt x="26" y="4"/>
                    </a:lnTo>
                    <a:lnTo>
                      <a:pt x="26" y="4"/>
                    </a:lnTo>
                    <a:lnTo>
                      <a:pt x="26" y="4"/>
                    </a:lnTo>
                    <a:lnTo>
                      <a:pt x="26" y="4"/>
                    </a:lnTo>
                    <a:lnTo>
                      <a:pt x="26" y="4"/>
                    </a:lnTo>
                    <a:lnTo>
                      <a:pt x="30" y="4"/>
                    </a:lnTo>
                    <a:lnTo>
                      <a:pt x="34" y="4"/>
                    </a:lnTo>
                    <a:lnTo>
                      <a:pt x="34" y="4"/>
                    </a:lnTo>
                    <a:lnTo>
                      <a:pt x="34" y="4"/>
                    </a:lnTo>
                    <a:lnTo>
                      <a:pt x="34" y="4"/>
                    </a:lnTo>
                    <a:lnTo>
                      <a:pt x="34" y="4"/>
                    </a:lnTo>
                    <a:lnTo>
                      <a:pt x="34" y="4"/>
                    </a:lnTo>
                    <a:lnTo>
                      <a:pt x="34" y="4"/>
                    </a:lnTo>
                    <a:lnTo>
                      <a:pt x="34" y="4"/>
                    </a:lnTo>
                    <a:lnTo>
                      <a:pt x="34" y="0"/>
                    </a:lnTo>
                    <a:lnTo>
                      <a:pt x="34" y="0"/>
                    </a:lnTo>
                    <a:lnTo>
                      <a:pt x="34" y="0"/>
                    </a:lnTo>
                    <a:lnTo>
                      <a:pt x="34" y="0"/>
                    </a:lnTo>
                    <a:lnTo>
                      <a:pt x="38" y="0"/>
                    </a:lnTo>
                    <a:lnTo>
                      <a:pt x="38" y="0"/>
                    </a:lnTo>
                    <a:lnTo>
                      <a:pt x="42" y="0"/>
                    </a:lnTo>
                    <a:lnTo>
                      <a:pt x="42" y="0"/>
                    </a:lnTo>
                    <a:lnTo>
                      <a:pt x="42" y="4"/>
                    </a:lnTo>
                    <a:lnTo>
                      <a:pt x="42" y="4"/>
                    </a:lnTo>
                    <a:lnTo>
                      <a:pt x="46" y="4"/>
                    </a:lnTo>
                    <a:lnTo>
                      <a:pt x="46" y="4"/>
                    </a:lnTo>
                    <a:lnTo>
                      <a:pt x="46" y="4"/>
                    </a:lnTo>
                    <a:lnTo>
                      <a:pt x="46" y="4"/>
                    </a:lnTo>
                    <a:lnTo>
                      <a:pt x="46" y="4"/>
                    </a:lnTo>
                    <a:lnTo>
                      <a:pt x="46" y="8"/>
                    </a:lnTo>
                    <a:lnTo>
                      <a:pt x="46" y="8"/>
                    </a:lnTo>
                    <a:lnTo>
                      <a:pt x="46" y="8"/>
                    </a:lnTo>
                    <a:close/>
                    <a:moveTo>
                      <a:pt x="16" y="20"/>
                    </a:moveTo>
                    <a:lnTo>
                      <a:pt x="16" y="20"/>
                    </a:lnTo>
                    <a:lnTo>
                      <a:pt x="16" y="20"/>
                    </a:lnTo>
                    <a:lnTo>
                      <a:pt x="16" y="16"/>
                    </a:lnTo>
                    <a:lnTo>
                      <a:pt x="16" y="16"/>
                    </a:lnTo>
                    <a:lnTo>
                      <a:pt x="16" y="16"/>
                    </a:lnTo>
                    <a:lnTo>
                      <a:pt x="12" y="20"/>
                    </a:lnTo>
                    <a:lnTo>
                      <a:pt x="12" y="20"/>
                    </a:lnTo>
                    <a:lnTo>
                      <a:pt x="12" y="20"/>
                    </a:lnTo>
                    <a:lnTo>
                      <a:pt x="12" y="20"/>
                    </a:lnTo>
                    <a:lnTo>
                      <a:pt x="12" y="20"/>
                    </a:lnTo>
                    <a:lnTo>
                      <a:pt x="12" y="20"/>
                    </a:lnTo>
                    <a:lnTo>
                      <a:pt x="12" y="20"/>
                    </a:lnTo>
                    <a:lnTo>
                      <a:pt x="12" y="20"/>
                    </a:lnTo>
                    <a:lnTo>
                      <a:pt x="12" y="20"/>
                    </a:lnTo>
                    <a:lnTo>
                      <a:pt x="8" y="24"/>
                    </a:lnTo>
                    <a:lnTo>
                      <a:pt x="8" y="24"/>
                    </a:lnTo>
                    <a:lnTo>
                      <a:pt x="8" y="28"/>
                    </a:lnTo>
                    <a:lnTo>
                      <a:pt x="8" y="28"/>
                    </a:lnTo>
                    <a:lnTo>
                      <a:pt x="8" y="28"/>
                    </a:lnTo>
                    <a:lnTo>
                      <a:pt x="8" y="28"/>
                    </a:lnTo>
                    <a:lnTo>
                      <a:pt x="8" y="28"/>
                    </a:lnTo>
                    <a:lnTo>
                      <a:pt x="12" y="28"/>
                    </a:lnTo>
                    <a:lnTo>
                      <a:pt x="12" y="28"/>
                    </a:lnTo>
                    <a:lnTo>
                      <a:pt x="12" y="28"/>
                    </a:lnTo>
                    <a:lnTo>
                      <a:pt x="12" y="28"/>
                    </a:lnTo>
                    <a:lnTo>
                      <a:pt x="12" y="28"/>
                    </a:lnTo>
                    <a:lnTo>
                      <a:pt x="12" y="28"/>
                    </a:lnTo>
                    <a:lnTo>
                      <a:pt x="12" y="24"/>
                    </a:lnTo>
                    <a:lnTo>
                      <a:pt x="12" y="24"/>
                    </a:lnTo>
                    <a:lnTo>
                      <a:pt x="12" y="24"/>
                    </a:lnTo>
                    <a:lnTo>
                      <a:pt x="12" y="24"/>
                    </a:lnTo>
                    <a:lnTo>
                      <a:pt x="12" y="24"/>
                    </a:lnTo>
                    <a:lnTo>
                      <a:pt x="12" y="24"/>
                    </a:lnTo>
                    <a:lnTo>
                      <a:pt x="12" y="24"/>
                    </a:lnTo>
                    <a:lnTo>
                      <a:pt x="12" y="24"/>
                    </a:lnTo>
                    <a:lnTo>
                      <a:pt x="16" y="20"/>
                    </a:lnTo>
                    <a:lnTo>
                      <a:pt x="16" y="20"/>
                    </a:lnTo>
                    <a:lnTo>
                      <a:pt x="16" y="20"/>
                    </a:lnTo>
                    <a:lnTo>
                      <a:pt x="16" y="20"/>
                    </a:lnTo>
                    <a:lnTo>
                      <a:pt x="16" y="20"/>
                    </a:lnTo>
                    <a:lnTo>
                      <a:pt x="16" y="20"/>
                    </a:lnTo>
                    <a:lnTo>
                      <a:pt x="16" y="20"/>
                    </a:lnTo>
                    <a:lnTo>
                      <a:pt x="16" y="2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6" name="Freeform 224">
                <a:extLst>
                  <a:ext uri="{FF2B5EF4-FFF2-40B4-BE49-F238E27FC236}">
                    <a16:creationId xmlns:a16="http://schemas.microsoft.com/office/drawing/2014/main" id="{6F25B00C-C077-10B6-2E03-4049CF12C711}"/>
                  </a:ext>
                </a:extLst>
              </p:cNvPr>
              <p:cNvSpPr>
                <a:spLocks/>
              </p:cNvSpPr>
              <p:nvPr/>
            </p:nvSpPr>
            <p:spPr bwMode="auto">
              <a:xfrm>
                <a:off x="2600325" y="3289368"/>
                <a:ext cx="88900" cy="44450"/>
              </a:xfrm>
              <a:custGeom>
                <a:avLst/>
                <a:gdLst>
                  <a:gd name="T0" fmla="*/ 8 w 56"/>
                  <a:gd name="T1" fmla="*/ 28 h 28"/>
                  <a:gd name="T2" fmla="*/ 4 w 56"/>
                  <a:gd name="T3" fmla="*/ 24 h 28"/>
                  <a:gd name="T4" fmla="*/ 0 w 56"/>
                  <a:gd name="T5" fmla="*/ 24 h 28"/>
                  <a:gd name="T6" fmla="*/ 4 w 56"/>
                  <a:gd name="T7" fmla="*/ 20 h 28"/>
                  <a:gd name="T8" fmla="*/ 4 w 56"/>
                  <a:gd name="T9" fmla="*/ 20 h 28"/>
                  <a:gd name="T10" fmla="*/ 8 w 56"/>
                  <a:gd name="T11" fmla="*/ 16 h 28"/>
                  <a:gd name="T12" fmla="*/ 12 w 56"/>
                  <a:gd name="T13" fmla="*/ 12 h 28"/>
                  <a:gd name="T14" fmla="*/ 24 w 56"/>
                  <a:gd name="T15" fmla="*/ 12 h 28"/>
                  <a:gd name="T16" fmla="*/ 30 w 56"/>
                  <a:gd name="T17" fmla="*/ 8 h 28"/>
                  <a:gd name="T18" fmla="*/ 34 w 56"/>
                  <a:gd name="T19" fmla="*/ 8 h 28"/>
                  <a:gd name="T20" fmla="*/ 34 w 56"/>
                  <a:gd name="T21" fmla="*/ 12 h 28"/>
                  <a:gd name="T22" fmla="*/ 38 w 56"/>
                  <a:gd name="T23" fmla="*/ 12 h 28"/>
                  <a:gd name="T24" fmla="*/ 38 w 56"/>
                  <a:gd name="T25" fmla="*/ 12 h 28"/>
                  <a:gd name="T26" fmla="*/ 42 w 56"/>
                  <a:gd name="T27" fmla="*/ 12 h 28"/>
                  <a:gd name="T28" fmla="*/ 42 w 56"/>
                  <a:gd name="T29" fmla="*/ 12 h 28"/>
                  <a:gd name="T30" fmla="*/ 42 w 56"/>
                  <a:gd name="T31" fmla="*/ 12 h 28"/>
                  <a:gd name="T32" fmla="*/ 42 w 56"/>
                  <a:gd name="T33" fmla="*/ 12 h 28"/>
                  <a:gd name="T34" fmla="*/ 42 w 56"/>
                  <a:gd name="T35" fmla="*/ 8 h 28"/>
                  <a:gd name="T36" fmla="*/ 42 w 56"/>
                  <a:gd name="T37" fmla="*/ 8 h 28"/>
                  <a:gd name="T38" fmla="*/ 42 w 56"/>
                  <a:gd name="T39" fmla="*/ 8 h 28"/>
                  <a:gd name="T40" fmla="*/ 42 w 56"/>
                  <a:gd name="T41" fmla="*/ 8 h 28"/>
                  <a:gd name="T42" fmla="*/ 42 w 56"/>
                  <a:gd name="T43" fmla="*/ 4 h 28"/>
                  <a:gd name="T44" fmla="*/ 34 w 56"/>
                  <a:gd name="T45" fmla="*/ 8 h 28"/>
                  <a:gd name="T46" fmla="*/ 38 w 56"/>
                  <a:gd name="T47" fmla="*/ 4 h 28"/>
                  <a:gd name="T48" fmla="*/ 42 w 56"/>
                  <a:gd name="T49" fmla="*/ 4 h 28"/>
                  <a:gd name="T50" fmla="*/ 42 w 56"/>
                  <a:gd name="T51" fmla="*/ 8 h 28"/>
                  <a:gd name="T52" fmla="*/ 42 w 56"/>
                  <a:gd name="T53" fmla="*/ 8 h 28"/>
                  <a:gd name="T54" fmla="*/ 42 w 56"/>
                  <a:gd name="T55" fmla="*/ 8 h 28"/>
                  <a:gd name="T56" fmla="*/ 46 w 56"/>
                  <a:gd name="T57" fmla="*/ 4 h 28"/>
                  <a:gd name="T58" fmla="*/ 46 w 56"/>
                  <a:gd name="T59" fmla="*/ 4 h 28"/>
                  <a:gd name="T60" fmla="*/ 52 w 56"/>
                  <a:gd name="T61" fmla="*/ 4 h 28"/>
                  <a:gd name="T62" fmla="*/ 56 w 56"/>
                  <a:gd name="T63" fmla="*/ 0 h 28"/>
                  <a:gd name="T64" fmla="*/ 56 w 56"/>
                  <a:gd name="T65" fmla="*/ 0 h 28"/>
                  <a:gd name="T66" fmla="*/ 56 w 56"/>
                  <a:gd name="T67" fmla="*/ 0 h 28"/>
                  <a:gd name="T68" fmla="*/ 52 w 56"/>
                  <a:gd name="T69" fmla="*/ 4 h 28"/>
                  <a:gd name="T70" fmla="*/ 48 w 56"/>
                  <a:gd name="T71" fmla="*/ 8 h 28"/>
                  <a:gd name="T72" fmla="*/ 48 w 56"/>
                  <a:gd name="T73" fmla="*/ 8 h 28"/>
                  <a:gd name="T74" fmla="*/ 52 w 56"/>
                  <a:gd name="T75" fmla="*/ 8 h 28"/>
                  <a:gd name="T76" fmla="*/ 52 w 56"/>
                  <a:gd name="T77" fmla="*/ 8 h 28"/>
                  <a:gd name="T78" fmla="*/ 52 w 56"/>
                  <a:gd name="T79" fmla="*/ 8 h 28"/>
                  <a:gd name="T80" fmla="*/ 52 w 56"/>
                  <a:gd name="T81" fmla="*/ 12 h 28"/>
                  <a:gd name="T82" fmla="*/ 52 w 56"/>
                  <a:gd name="T83" fmla="*/ 20 h 28"/>
                  <a:gd name="T84" fmla="*/ 48 w 56"/>
                  <a:gd name="T85" fmla="*/ 20 h 28"/>
                  <a:gd name="T86" fmla="*/ 48 w 56"/>
                  <a:gd name="T87" fmla="*/ 20 h 28"/>
                  <a:gd name="T88" fmla="*/ 46 w 56"/>
                  <a:gd name="T89" fmla="*/ 24 h 28"/>
                  <a:gd name="T90" fmla="*/ 38 w 56"/>
                  <a:gd name="T91" fmla="*/ 24 h 28"/>
                  <a:gd name="T92" fmla="*/ 34 w 56"/>
                  <a:gd name="T93" fmla="*/ 24 h 28"/>
                  <a:gd name="T94" fmla="*/ 30 w 56"/>
                  <a:gd name="T95" fmla="*/ 24 h 28"/>
                  <a:gd name="T96" fmla="*/ 26 w 56"/>
                  <a:gd name="T97" fmla="*/ 24 h 28"/>
                  <a:gd name="T98" fmla="*/ 20 w 56"/>
                  <a:gd name="T99" fmla="*/ 24 h 28"/>
                  <a:gd name="T100" fmla="*/ 12 w 56"/>
                  <a:gd name="T101"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28">
                    <a:moveTo>
                      <a:pt x="12" y="24"/>
                    </a:moveTo>
                    <a:lnTo>
                      <a:pt x="12" y="24"/>
                    </a:lnTo>
                    <a:lnTo>
                      <a:pt x="12" y="24"/>
                    </a:lnTo>
                    <a:lnTo>
                      <a:pt x="12" y="24"/>
                    </a:lnTo>
                    <a:lnTo>
                      <a:pt x="8" y="28"/>
                    </a:lnTo>
                    <a:lnTo>
                      <a:pt x="8" y="28"/>
                    </a:lnTo>
                    <a:lnTo>
                      <a:pt x="8" y="28"/>
                    </a:lnTo>
                    <a:lnTo>
                      <a:pt x="4" y="28"/>
                    </a:lnTo>
                    <a:lnTo>
                      <a:pt x="4" y="28"/>
                    </a:lnTo>
                    <a:lnTo>
                      <a:pt x="4" y="24"/>
                    </a:lnTo>
                    <a:lnTo>
                      <a:pt x="0" y="24"/>
                    </a:lnTo>
                    <a:lnTo>
                      <a:pt x="0" y="24"/>
                    </a:lnTo>
                    <a:lnTo>
                      <a:pt x="0" y="24"/>
                    </a:lnTo>
                    <a:lnTo>
                      <a:pt x="0" y="24"/>
                    </a:lnTo>
                    <a:lnTo>
                      <a:pt x="0" y="24"/>
                    </a:lnTo>
                    <a:lnTo>
                      <a:pt x="0" y="24"/>
                    </a:lnTo>
                    <a:lnTo>
                      <a:pt x="0" y="24"/>
                    </a:lnTo>
                    <a:lnTo>
                      <a:pt x="0" y="24"/>
                    </a:lnTo>
                    <a:lnTo>
                      <a:pt x="4" y="20"/>
                    </a:lnTo>
                    <a:lnTo>
                      <a:pt x="4" y="20"/>
                    </a:lnTo>
                    <a:lnTo>
                      <a:pt x="4" y="20"/>
                    </a:lnTo>
                    <a:lnTo>
                      <a:pt x="4" y="20"/>
                    </a:lnTo>
                    <a:lnTo>
                      <a:pt x="4" y="20"/>
                    </a:lnTo>
                    <a:lnTo>
                      <a:pt x="4" y="20"/>
                    </a:lnTo>
                    <a:lnTo>
                      <a:pt x="4" y="20"/>
                    </a:lnTo>
                    <a:lnTo>
                      <a:pt x="4" y="20"/>
                    </a:lnTo>
                    <a:lnTo>
                      <a:pt x="4" y="16"/>
                    </a:lnTo>
                    <a:lnTo>
                      <a:pt x="4" y="16"/>
                    </a:lnTo>
                    <a:lnTo>
                      <a:pt x="8" y="16"/>
                    </a:lnTo>
                    <a:lnTo>
                      <a:pt x="8" y="16"/>
                    </a:lnTo>
                    <a:lnTo>
                      <a:pt x="8" y="16"/>
                    </a:lnTo>
                    <a:lnTo>
                      <a:pt x="8" y="16"/>
                    </a:lnTo>
                    <a:lnTo>
                      <a:pt x="8" y="16"/>
                    </a:lnTo>
                    <a:lnTo>
                      <a:pt x="12" y="16"/>
                    </a:lnTo>
                    <a:lnTo>
                      <a:pt x="12" y="12"/>
                    </a:lnTo>
                    <a:lnTo>
                      <a:pt x="12" y="12"/>
                    </a:lnTo>
                    <a:lnTo>
                      <a:pt x="16" y="12"/>
                    </a:lnTo>
                    <a:lnTo>
                      <a:pt x="20" y="12"/>
                    </a:lnTo>
                    <a:lnTo>
                      <a:pt x="24" y="12"/>
                    </a:lnTo>
                    <a:lnTo>
                      <a:pt x="24" y="12"/>
                    </a:lnTo>
                    <a:lnTo>
                      <a:pt x="24" y="12"/>
                    </a:lnTo>
                    <a:lnTo>
                      <a:pt x="26" y="12"/>
                    </a:lnTo>
                    <a:lnTo>
                      <a:pt x="26" y="12"/>
                    </a:lnTo>
                    <a:lnTo>
                      <a:pt x="30" y="8"/>
                    </a:lnTo>
                    <a:lnTo>
                      <a:pt x="30" y="8"/>
                    </a:lnTo>
                    <a:lnTo>
                      <a:pt x="34" y="8"/>
                    </a:lnTo>
                    <a:lnTo>
                      <a:pt x="34" y="8"/>
                    </a:lnTo>
                    <a:lnTo>
                      <a:pt x="34" y="8"/>
                    </a:lnTo>
                    <a:lnTo>
                      <a:pt x="34" y="8"/>
                    </a:lnTo>
                    <a:lnTo>
                      <a:pt x="34" y="8"/>
                    </a:lnTo>
                    <a:lnTo>
                      <a:pt x="34" y="8"/>
                    </a:lnTo>
                    <a:lnTo>
                      <a:pt x="34" y="8"/>
                    </a:lnTo>
                    <a:lnTo>
                      <a:pt x="34" y="8"/>
                    </a:lnTo>
                    <a:lnTo>
                      <a:pt x="34" y="12"/>
                    </a:lnTo>
                    <a:lnTo>
                      <a:pt x="34" y="12"/>
                    </a:lnTo>
                    <a:lnTo>
                      <a:pt x="34" y="12"/>
                    </a:lnTo>
                    <a:lnTo>
                      <a:pt x="34" y="12"/>
                    </a:lnTo>
                    <a:lnTo>
                      <a:pt x="34" y="12"/>
                    </a:lnTo>
                    <a:lnTo>
                      <a:pt x="34" y="12"/>
                    </a:lnTo>
                    <a:lnTo>
                      <a:pt x="38" y="12"/>
                    </a:lnTo>
                    <a:lnTo>
                      <a:pt x="38" y="12"/>
                    </a:lnTo>
                    <a:lnTo>
                      <a:pt x="38" y="12"/>
                    </a:lnTo>
                    <a:lnTo>
                      <a:pt x="38" y="12"/>
                    </a:lnTo>
                    <a:lnTo>
                      <a:pt x="38" y="12"/>
                    </a:lnTo>
                    <a:lnTo>
                      <a:pt x="38" y="12"/>
                    </a:lnTo>
                    <a:lnTo>
                      <a:pt x="38" y="12"/>
                    </a:lnTo>
                    <a:lnTo>
                      <a:pt x="38" y="12"/>
                    </a:lnTo>
                    <a:lnTo>
                      <a:pt x="38" y="12"/>
                    </a:lnTo>
                    <a:lnTo>
                      <a:pt x="38"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12"/>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38" y="8"/>
                    </a:lnTo>
                    <a:lnTo>
                      <a:pt x="38" y="8"/>
                    </a:lnTo>
                    <a:lnTo>
                      <a:pt x="42" y="8"/>
                    </a:lnTo>
                    <a:lnTo>
                      <a:pt x="42" y="4"/>
                    </a:lnTo>
                    <a:lnTo>
                      <a:pt x="42" y="4"/>
                    </a:lnTo>
                    <a:lnTo>
                      <a:pt x="42" y="4"/>
                    </a:lnTo>
                    <a:lnTo>
                      <a:pt x="38" y="8"/>
                    </a:lnTo>
                    <a:lnTo>
                      <a:pt x="38" y="8"/>
                    </a:lnTo>
                    <a:lnTo>
                      <a:pt x="38" y="8"/>
                    </a:lnTo>
                    <a:lnTo>
                      <a:pt x="34" y="8"/>
                    </a:lnTo>
                    <a:lnTo>
                      <a:pt x="34" y="8"/>
                    </a:lnTo>
                    <a:lnTo>
                      <a:pt x="34" y="8"/>
                    </a:lnTo>
                    <a:lnTo>
                      <a:pt x="34" y="8"/>
                    </a:lnTo>
                    <a:lnTo>
                      <a:pt x="34" y="8"/>
                    </a:lnTo>
                    <a:lnTo>
                      <a:pt x="38" y="4"/>
                    </a:lnTo>
                    <a:lnTo>
                      <a:pt x="38" y="4"/>
                    </a:lnTo>
                    <a:lnTo>
                      <a:pt x="42" y="4"/>
                    </a:lnTo>
                    <a:lnTo>
                      <a:pt x="42" y="4"/>
                    </a:lnTo>
                    <a:lnTo>
                      <a:pt x="42" y="4"/>
                    </a:lnTo>
                    <a:lnTo>
                      <a:pt x="42" y="4"/>
                    </a:lnTo>
                    <a:lnTo>
                      <a:pt x="42" y="4"/>
                    </a:lnTo>
                    <a:lnTo>
                      <a:pt x="42" y="4"/>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2" y="8"/>
                    </a:lnTo>
                    <a:lnTo>
                      <a:pt x="46" y="4"/>
                    </a:lnTo>
                    <a:lnTo>
                      <a:pt x="46" y="4"/>
                    </a:lnTo>
                    <a:lnTo>
                      <a:pt x="46" y="4"/>
                    </a:lnTo>
                    <a:lnTo>
                      <a:pt x="46" y="4"/>
                    </a:lnTo>
                    <a:lnTo>
                      <a:pt x="46" y="4"/>
                    </a:lnTo>
                    <a:lnTo>
                      <a:pt x="46" y="4"/>
                    </a:lnTo>
                    <a:lnTo>
                      <a:pt x="48" y="4"/>
                    </a:lnTo>
                    <a:lnTo>
                      <a:pt x="48" y="4"/>
                    </a:lnTo>
                    <a:lnTo>
                      <a:pt x="48" y="4"/>
                    </a:lnTo>
                    <a:lnTo>
                      <a:pt x="48" y="4"/>
                    </a:lnTo>
                    <a:lnTo>
                      <a:pt x="52" y="4"/>
                    </a:lnTo>
                    <a:lnTo>
                      <a:pt x="52"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0"/>
                    </a:lnTo>
                    <a:lnTo>
                      <a:pt x="56" y="4"/>
                    </a:lnTo>
                    <a:lnTo>
                      <a:pt x="52" y="4"/>
                    </a:lnTo>
                    <a:lnTo>
                      <a:pt x="52" y="4"/>
                    </a:lnTo>
                    <a:lnTo>
                      <a:pt x="52" y="4"/>
                    </a:lnTo>
                    <a:lnTo>
                      <a:pt x="52" y="4"/>
                    </a:lnTo>
                    <a:lnTo>
                      <a:pt x="52" y="4"/>
                    </a:lnTo>
                    <a:lnTo>
                      <a:pt x="48" y="8"/>
                    </a:lnTo>
                    <a:lnTo>
                      <a:pt x="48" y="8"/>
                    </a:lnTo>
                    <a:lnTo>
                      <a:pt x="48" y="8"/>
                    </a:lnTo>
                    <a:lnTo>
                      <a:pt x="48" y="8"/>
                    </a:lnTo>
                    <a:lnTo>
                      <a:pt x="48" y="8"/>
                    </a:lnTo>
                    <a:lnTo>
                      <a:pt x="48" y="8"/>
                    </a:lnTo>
                    <a:lnTo>
                      <a:pt x="48" y="8"/>
                    </a:lnTo>
                    <a:lnTo>
                      <a:pt x="52" y="8"/>
                    </a:lnTo>
                    <a:lnTo>
                      <a:pt x="52" y="8"/>
                    </a:lnTo>
                    <a:lnTo>
                      <a:pt x="52" y="8"/>
                    </a:lnTo>
                    <a:lnTo>
                      <a:pt x="52" y="8"/>
                    </a:lnTo>
                    <a:lnTo>
                      <a:pt x="52" y="8"/>
                    </a:lnTo>
                    <a:lnTo>
                      <a:pt x="52" y="8"/>
                    </a:lnTo>
                    <a:lnTo>
                      <a:pt x="52" y="8"/>
                    </a:lnTo>
                    <a:lnTo>
                      <a:pt x="52" y="8"/>
                    </a:lnTo>
                    <a:lnTo>
                      <a:pt x="52" y="8"/>
                    </a:lnTo>
                    <a:lnTo>
                      <a:pt x="52" y="8"/>
                    </a:lnTo>
                    <a:lnTo>
                      <a:pt x="52" y="12"/>
                    </a:lnTo>
                    <a:lnTo>
                      <a:pt x="52" y="12"/>
                    </a:lnTo>
                    <a:lnTo>
                      <a:pt x="52" y="12"/>
                    </a:lnTo>
                    <a:lnTo>
                      <a:pt x="52" y="12"/>
                    </a:lnTo>
                    <a:lnTo>
                      <a:pt x="52" y="8"/>
                    </a:lnTo>
                    <a:lnTo>
                      <a:pt x="52" y="8"/>
                    </a:lnTo>
                    <a:lnTo>
                      <a:pt x="52" y="12"/>
                    </a:lnTo>
                    <a:lnTo>
                      <a:pt x="52" y="12"/>
                    </a:lnTo>
                    <a:lnTo>
                      <a:pt x="52" y="12"/>
                    </a:lnTo>
                    <a:lnTo>
                      <a:pt x="52" y="12"/>
                    </a:lnTo>
                    <a:lnTo>
                      <a:pt x="52" y="12"/>
                    </a:lnTo>
                    <a:lnTo>
                      <a:pt x="52" y="12"/>
                    </a:lnTo>
                    <a:lnTo>
                      <a:pt x="52" y="12"/>
                    </a:lnTo>
                    <a:lnTo>
                      <a:pt x="52" y="16"/>
                    </a:lnTo>
                    <a:lnTo>
                      <a:pt x="52" y="20"/>
                    </a:lnTo>
                    <a:lnTo>
                      <a:pt x="52" y="20"/>
                    </a:lnTo>
                    <a:lnTo>
                      <a:pt x="52" y="20"/>
                    </a:lnTo>
                    <a:lnTo>
                      <a:pt x="52" y="20"/>
                    </a:lnTo>
                    <a:lnTo>
                      <a:pt x="48" y="20"/>
                    </a:lnTo>
                    <a:lnTo>
                      <a:pt x="48" y="20"/>
                    </a:lnTo>
                    <a:lnTo>
                      <a:pt x="48" y="20"/>
                    </a:lnTo>
                    <a:lnTo>
                      <a:pt x="48" y="20"/>
                    </a:lnTo>
                    <a:lnTo>
                      <a:pt x="48" y="20"/>
                    </a:lnTo>
                    <a:lnTo>
                      <a:pt x="48" y="20"/>
                    </a:lnTo>
                    <a:lnTo>
                      <a:pt x="48" y="20"/>
                    </a:lnTo>
                    <a:lnTo>
                      <a:pt x="48" y="20"/>
                    </a:lnTo>
                    <a:lnTo>
                      <a:pt x="46" y="20"/>
                    </a:lnTo>
                    <a:lnTo>
                      <a:pt x="46" y="20"/>
                    </a:lnTo>
                    <a:lnTo>
                      <a:pt x="46" y="24"/>
                    </a:lnTo>
                    <a:lnTo>
                      <a:pt x="46" y="24"/>
                    </a:lnTo>
                    <a:lnTo>
                      <a:pt x="46" y="24"/>
                    </a:lnTo>
                    <a:lnTo>
                      <a:pt x="42" y="24"/>
                    </a:lnTo>
                    <a:lnTo>
                      <a:pt x="42" y="24"/>
                    </a:lnTo>
                    <a:lnTo>
                      <a:pt x="38" y="24"/>
                    </a:lnTo>
                    <a:lnTo>
                      <a:pt x="38" y="24"/>
                    </a:lnTo>
                    <a:lnTo>
                      <a:pt x="38" y="24"/>
                    </a:lnTo>
                    <a:lnTo>
                      <a:pt x="34" y="24"/>
                    </a:lnTo>
                    <a:lnTo>
                      <a:pt x="34" y="24"/>
                    </a:lnTo>
                    <a:lnTo>
                      <a:pt x="34" y="24"/>
                    </a:lnTo>
                    <a:lnTo>
                      <a:pt x="34" y="24"/>
                    </a:lnTo>
                    <a:lnTo>
                      <a:pt x="34" y="24"/>
                    </a:lnTo>
                    <a:lnTo>
                      <a:pt x="34" y="24"/>
                    </a:lnTo>
                    <a:lnTo>
                      <a:pt x="30" y="24"/>
                    </a:lnTo>
                    <a:lnTo>
                      <a:pt x="30" y="24"/>
                    </a:lnTo>
                    <a:lnTo>
                      <a:pt x="30" y="24"/>
                    </a:lnTo>
                    <a:lnTo>
                      <a:pt x="30" y="24"/>
                    </a:lnTo>
                    <a:lnTo>
                      <a:pt x="30" y="24"/>
                    </a:lnTo>
                    <a:lnTo>
                      <a:pt x="30" y="24"/>
                    </a:lnTo>
                    <a:lnTo>
                      <a:pt x="30" y="24"/>
                    </a:lnTo>
                    <a:lnTo>
                      <a:pt x="26" y="24"/>
                    </a:lnTo>
                    <a:lnTo>
                      <a:pt x="26" y="24"/>
                    </a:lnTo>
                    <a:lnTo>
                      <a:pt x="24" y="24"/>
                    </a:lnTo>
                    <a:lnTo>
                      <a:pt x="20" y="24"/>
                    </a:lnTo>
                    <a:lnTo>
                      <a:pt x="20" y="24"/>
                    </a:lnTo>
                    <a:lnTo>
                      <a:pt x="20" y="24"/>
                    </a:lnTo>
                    <a:lnTo>
                      <a:pt x="16" y="24"/>
                    </a:lnTo>
                    <a:lnTo>
                      <a:pt x="16" y="24"/>
                    </a:lnTo>
                    <a:lnTo>
                      <a:pt x="12" y="24"/>
                    </a:lnTo>
                    <a:lnTo>
                      <a:pt x="12" y="24"/>
                    </a:lnTo>
                    <a:lnTo>
                      <a:pt x="12" y="24"/>
                    </a:lnTo>
                    <a:lnTo>
                      <a:pt x="12" y="24"/>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7" name="Freeform 225">
                <a:extLst>
                  <a:ext uri="{FF2B5EF4-FFF2-40B4-BE49-F238E27FC236}">
                    <a16:creationId xmlns:a16="http://schemas.microsoft.com/office/drawing/2014/main" id="{81D6B2E9-F35B-28D9-89E3-5F5C1F15B88D}"/>
                  </a:ext>
                </a:extLst>
              </p:cNvPr>
              <p:cNvSpPr>
                <a:spLocks noEditPoints="1"/>
              </p:cNvSpPr>
              <p:nvPr/>
            </p:nvSpPr>
            <p:spPr bwMode="auto">
              <a:xfrm>
                <a:off x="2489200" y="3225868"/>
                <a:ext cx="117475" cy="114300"/>
              </a:xfrm>
              <a:custGeom>
                <a:avLst/>
                <a:gdLst>
                  <a:gd name="T0" fmla="*/ 34 w 74"/>
                  <a:gd name="T1" fmla="*/ 64 h 72"/>
                  <a:gd name="T2" fmla="*/ 30 w 74"/>
                  <a:gd name="T3" fmla="*/ 56 h 72"/>
                  <a:gd name="T4" fmla="*/ 26 w 74"/>
                  <a:gd name="T5" fmla="*/ 48 h 72"/>
                  <a:gd name="T6" fmla="*/ 18 w 74"/>
                  <a:gd name="T7" fmla="*/ 56 h 72"/>
                  <a:gd name="T8" fmla="*/ 10 w 74"/>
                  <a:gd name="T9" fmla="*/ 56 h 72"/>
                  <a:gd name="T10" fmla="*/ 14 w 74"/>
                  <a:gd name="T11" fmla="*/ 48 h 72"/>
                  <a:gd name="T12" fmla="*/ 22 w 74"/>
                  <a:gd name="T13" fmla="*/ 46 h 72"/>
                  <a:gd name="T14" fmla="*/ 22 w 74"/>
                  <a:gd name="T15" fmla="*/ 34 h 72"/>
                  <a:gd name="T16" fmla="*/ 22 w 74"/>
                  <a:gd name="T17" fmla="*/ 26 h 72"/>
                  <a:gd name="T18" fmla="*/ 18 w 74"/>
                  <a:gd name="T19" fmla="*/ 22 h 72"/>
                  <a:gd name="T20" fmla="*/ 10 w 74"/>
                  <a:gd name="T21" fmla="*/ 18 h 72"/>
                  <a:gd name="T22" fmla="*/ 8 w 74"/>
                  <a:gd name="T23" fmla="*/ 18 h 72"/>
                  <a:gd name="T24" fmla="*/ 0 w 74"/>
                  <a:gd name="T25" fmla="*/ 16 h 72"/>
                  <a:gd name="T26" fmla="*/ 4 w 74"/>
                  <a:gd name="T27" fmla="*/ 12 h 72"/>
                  <a:gd name="T28" fmla="*/ 14 w 74"/>
                  <a:gd name="T29" fmla="*/ 12 h 72"/>
                  <a:gd name="T30" fmla="*/ 10 w 74"/>
                  <a:gd name="T31" fmla="*/ 8 h 72"/>
                  <a:gd name="T32" fmla="*/ 8 w 74"/>
                  <a:gd name="T33" fmla="*/ 0 h 72"/>
                  <a:gd name="T34" fmla="*/ 10 w 74"/>
                  <a:gd name="T35" fmla="*/ 0 h 72"/>
                  <a:gd name="T36" fmla="*/ 18 w 74"/>
                  <a:gd name="T37" fmla="*/ 4 h 72"/>
                  <a:gd name="T38" fmla="*/ 30 w 74"/>
                  <a:gd name="T39" fmla="*/ 8 h 72"/>
                  <a:gd name="T40" fmla="*/ 34 w 74"/>
                  <a:gd name="T41" fmla="*/ 8 h 72"/>
                  <a:gd name="T42" fmla="*/ 44 w 74"/>
                  <a:gd name="T43" fmla="*/ 8 h 72"/>
                  <a:gd name="T44" fmla="*/ 44 w 74"/>
                  <a:gd name="T45" fmla="*/ 12 h 72"/>
                  <a:gd name="T46" fmla="*/ 56 w 74"/>
                  <a:gd name="T47" fmla="*/ 12 h 72"/>
                  <a:gd name="T48" fmla="*/ 60 w 74"/>
                  <a:gd name="T49" fmla="*/ 18 h 72"/>
                  <a:gd name="T50" fmla="*/ 68 w 74"/>
                  <a:gd name="T51" fmla="*/ 22 h 72"/>
                  <a:gd name="T52" fmla="*/ 70 w 74"/>
                  <a:gd name="T53" fmla="*/ 30 h 72"/>
                  <a:gd name="T54" fmla="*/ 70 w 74"/>
                  <a:gd name="T55" fmla="*/ 34 h 72"/>
                  <a:gd name="T56" fmla="*/ 68 w 74"/>
                  <a:gd name="T57" fmla="*/ 42 h 72"/>
                  <a:gd name="T58" fmla="*/ 60 w 74"/>
                  <a:gd name="T59" fmla="*/ 38 h 72"/>
                  <a:gd name="T60" fmla="*/ 56 w 74"/>
                  <a:gd name="T61" fmla="*/ 30 h 72"/>
                  <a:gd name="T62" fmla="*/ 44 w 74"/>
                  <a:gd name="T63" fmla="*/ 26 h 72"/>
                  <a:gd name="T64" fmla="*/ 52 w 74"/>
                  <a:gd name="T65" fmla="*/ 38 h 72"/>
                  <a:gd name="T66" fmla="*/ 44 w 74"/>
                  <a:gd name="T67" fmla="*/ 48 h 72"/>
                  <a:gd name="T68" fmla="*/ 44 w 74"/>
                  <a:gd name="T69" fmla="*/ 60 h 72"/>
                  <a:gd name="T70" fmla="*/ 40 w 74"/>
                  <a:gd name="T71" fmla="*/ 68 h 72"/>
                  <a:gd name="T72" fmla="*/ 34 w 74"/>
                  <a:gd name="T73" fmla="*/ 72 h 72"/>
                  <a:gd name="T74" fmla="*/ 22 w 74"/>
                  <a:gd name="T75" fmla="*/ 12 h 72"/>
                  <a:gd name="T76" fmla="*/ 30 w 74"/>
                  <a:gd name="T77" fmla="*/ 16 h 72"/>
                  <a:gd name="T78" fmla="*/ 38 w 74"/>
                  <a:gd name="T79" fmla="*/ 18 h 72"/>
                  <a:gd name="T80" fmla="*/ 44 w 74"/>
                  <a:gd name="T81" fmla="*/ 16 h 72"/>
                  <a:gd name="T82" fmla="*/ 44 w 74"/>
                  <a:gd name="T83" fmla="*/ 16 h 72"/>
                  <a:gd name="T84" fmla="*/ 38 w 74"/>
                  <a:gd name="T85" fmla="*/ 12 h 72"/>
                  <a:gd name="T86" fmla="*/ 30 w 74"/>
                  <a:gd name="T87" fmla="*/ 12 h 72"/>
                  <a:gd name="T88" fmla="*/ 26 w 74"/>
                  <a:gd name="T8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 h="72">
                    <a:moveTo>
                      <a:pt x="34" y="72"/>
                    </a:moveTo>
                    <a:lnTo>
                      <a:pt x="34" y="68"/>
                    </a:lnTo>
                    <a:lnTo>
                      <a:pt x="34" y="64"/>
                    </a:lnTo>
                    <a:lnTo>
                      <a:pt x="34" y="60"/>
                    </a:lnTo>
                    <a:lnTo>
                      <a:pt x="34" y="56"/>
                    </a:lnTo>
                    <a:lnTo>
                      <a:pt x="30" y="56"/>
                    </a:lnTo>
                    <a:lnTo>
                      <a:pt x="30" y="52"/>
                    </a:lnTo>
                    <a:lnTo>
                      <a:pt x="30" y="48"/>
                    </a:lnTo>
                    <a:lnTo>
                      <a:pt x="26" y="48"/>
                    </a:lnTo>
                    <a:lnTo>
                      <a:pt x="22" y="48"/>
                    </a:lnTo>
                    <a:lnTo>
                      <a:pt x="22" y="52"/>
                    </a:lnTo>
                    <a:lnTo>
                      <a:pt x="18" y="56"/>
                    </a:lnTo>
                    <a:lnTo>
                      <a:pt x="14" y="60"/>
                    </a:lnTo>
                    <a:lnTo>
                      <a:pt x="14" y="56"/>
                    </a:lnTo>
                    <a:lnTo>
                      <a:pt x="10" y="56"/>
                    </a:lnTo>
                    <a:lnTo>
                      <a:pt x="10" y="52"/>
                    </a:lnTo>
                    <a:lnTo>
                      <a:pt x="14" y="52"/>
                    </a:lnTo>
                    <a:lnTo>
                      <a:pt x="14" y="48"/>
                    </a:lnTo>
                    <a:lnTo>
                      <a:pt x="18" y="48"/>
                    </a:lnTo>
                    <a:lnTo>
                      <a:pt x="18" y="46"/>
                    </a:lnTo>
                    <a:lnTo>
                      <a:pt x="22" y="46"/>
                    </a:lnTo>
                    <a:lnTo>
                      <a:pt x="22" y="42"/>
                    </a:lnTo>
                    <a:lnTo>
                      <a:pt x="22" y="38"/>
                    </a:lnTo>
                    <a:lnTo>
                      <a:pt x="22" y="34"/>
                    </a:lnTo>
                    <a:lnTo>
                      <a:pt x="18" y="30"/>
                    </a:lnTo>
                    <a:lnTo>
                      <a:pt x="22" y="30"/>
                    </a:lnTo>
                    <a:lnTo>
                      <a:pt x="22" y="26"/>
                    </a:lnTo>
                    <a:lnTo>
                      <a:pt x="18" y="26"/>
                    </a:lnTo>
                    <a:lnTo>
                      <a:pt x="22" y="26"/>
                    </a:lnTo>
                    <a:lnTo>
                      <a:pt x="18" y="22"/>
                    </a:lnTo>
                    <a:lnTo>
                      <a:pt x="14" y="22"/>
                    </a:lnTo>
                    <a:lnTo>
                      <a:pt x="14" y="18"/>
                    </a:lnTo>
                    <a:lnTo>
                      <a:pt x="10" y="18"/>
                    </a:lnTo>
                    <a:lnTo>
                      <a:pt x="8" y="18"/>
                    </a:lnTo>
                    <a:lnTo>
                      <a:pt x="8" y="16"/>
                    </a:lnTo>
                    <a:lnTo>
                      <a:pt x="8" y="18"/>
                    </a:lnTo>
                    <a:lnTo>
                      <a:pt x="4" y="18"/>
                    </a:lnTo>
                    <a:lnTo>
                      <a:pt x="4" y="16"/>
                    </a:lnTo>
                    <a:lnTo>
                      <a:pt x="0" y="16"/>
                    </a:lnTo>
                    <a:lnTo>
                      <a:pt x="0" y="12"/>
                    </a:lnTo>
                    <a:lnTo>
                      <a:pt x="4" y="8"/>
                    </a:lnTo>
                    <a:lnTo>
                      <a:pt x="4" y="12"/>
                    </a:lnTo>
                    <a:lnTo>
                      <a:pt x="8" y="12"/>
                    </a:lnTo>
                    <a:lnTo>
                      <a:pt x="10" y="12"/>
                    </a:lnTo>
                    <a:lnTo>
                      <a:pt x="14" y="12"/>
                    </a:lnTo>
                    <a:lnTo>
                      <a:pt x="10" y="8"/>
                    </a:lnTo>
                    <a:lnTo>
                      <a:pt x="10" y="12"/>
                    </a:lnTo>
                    <a:lnTo>
                      <a:pt x="10" y="8"/>
                    </a:lnTo>
                    <a:lnTo>
                      <a:pt x="10" y="4"/>
                    </a:lnTo>
                    <a:lnTo>
                      <a:pt x="8" y="4"/>
                    </a:lnTo>
                    <a:lnTo>
                      <a:pt x="8" y="0"/>
                    </a:lnTo>
                    <a:lnTo>
                      <a:pt x="4" y="0"/>
                    </a:lnTo>
                    <a:lnTo>
                      <a:pt x="8" y="0"/>
                    </a:lnTo>
                    <a:lnTo>
                      <a:pt x="10" y="0"/>
                    </a:lnTo>
                    <a:lnTo>
                      <a:pt x="10" y="4"/>
                    </a:lnTo>
                    <a:lnTo>
                      <a:pt x="14" y="4"/>
                    </a:lnTo>
                    <a:lnTo>
                      <a:pt x="18" y="4"/>
                    </a:lnTo>
                    <a:lnTo>
                      <a:pt x="22" y="8"/>
                    </a:lnTo>
                    <a:lnTo>
                      <a:pt x="26" y="8"/>
                    </a:lnTo>
                    <a:lnTo>
                      <a:pt x="30" y="8"/>
                    </a:lnTo>
                    <a:lnTo>
                      <a:pt x="34" y="8"/>
                    </a:lnTo>
                    <a:lnTo>
                      <a:pt x="38" y="8"/>
                    </a:lnTo>
                    <a:lnTo>
                      <a:pt x="34" y="8"/>
                    </a:lnTo>
                    <a:lnTo>
                      <a:pt x="38" y="8"/>
                    </a:lnTo>
                    <a:lnTo>
                      <a:pt x="40" y="8"/>
                    </a:lnTo>
                    <a:lnTo>
                      <a:pt x="44" y="8"/>
                    </a:lnTo>
                    <a:lnTo>
                      <a:pt x="48" y="8"/>
                    </a:lnTo>
                    <a:lnTo>
                      <a:pt x="48" y="12"/>
                    </a:lnTo>
                    <a:lnTo>
                      <a:pt x="44" y="12"/>
                    </a:lnTo>
                    <a:lnTo>
                      <a:pt x="48" y="12"/>
                    </a:lnTo>
                    <a:lnTo>
                      <a:pt x="52" y="12"/>
                    </a:lnTo>
                    <a:lnTo>
                      <a:pt x="56" y="12"/>
                    </a:lnTo>
                    <a:lnTo>
                      <a:pt x="60" y="12"/>
                    </a:lnTo>
                    <a:lnTo>
                      <a:pt x="60" y="16"/>
                    </a:lnTo>
                    <a:lnTo>
                      <a:pt x="60" y="18"/>
                    </a:lnTo>
                    <a:lnTo>
                      <a:pt x="64" y="18"/>
                    </a:lnTo>
                    <a:lnTo>
                      <a:pt x="64" y="22"/>
                    </a:lnTo>
                    <a:lnTo>
                      <a:pt x="68" y="22"/>
                    </a:lnTo>
                    <a:lnTo>
                      <a:pt x="68" y="26"/>
                    </a:lnTo>
                    <a:lnTo>
                      <a:pt x="68" y="30"/>
                    </a:lnTo>
                    <a:lnTo>
                      <a:pt x="70" y="30"/>
                    </a:lnTo>
                    <a:lnTo>
                      <a:pt x="70" y="34"/>
                    </a:lnTo>
                    <a:lnTo>
                      <a:pt x="74" y="34"/>
                    </a:lnTo>
                    <a:lnTo>
                      <a:pt x="70" y="34"/>
                    </a:lnTo>
                    <a:lnTo>
                      <a:pt x="68" y="34"/>
                    </a:lnTo>
                    <a:lnTo>
                      <a:pt x="68" y="38"/>
                    </a:lnTo>
                    <a:lnTo>
                      <a:pt x="68" y="42"/>
                    </a:lnTo>
                    <a:lnTo>
                      <a:pt x="64" y="42"/>
                    </a:lnTo>
                    <a:lnTo>
                      <a:pt x="64" y="38"/>
                    </a:lnTo>
                    <a:lnTo>
                      <a:pt x="60" y="38"/>
                    </a:lnTo>
                    <a:lnTo>
                      <a:pt x="56" y="38"/>
                    </a:lnTo>
                    <a:lnTo>
                      <a:pt x="56" y="34"/>
                    </a:lnTo>
                    <a:lnTo>
                      <a:pt x="56" y="30"/>
                    </a:lnTo>
                    <a:lnTo>
                      <a:pt x="52" y="30"/>
                    </a:lnTo>
                    <a:lnTo>
                      <a:pt x="48" y="26"/>
                    </a:lnTo>
                    <a:lnTo>
                      <a:pt x="44" y="26"/>
                    </a:lnTo>
                    <a:lnTo>
                      <a:pt x="48" y="30"/>
                    </a:lnTo>
                    <a:lnTo>
                      <a:pt x="52" y="34"/>
                    </a:lnTo>
                    <a:lnTo>
                      <a:pt x="52" y="38"/>
                    </a:lnTo>
                    <a:lnTo>
                      <a:pt x="48" y="42"/>
                    </a:lnTo>
                    <a:lnTo>
                      <a:pt x="44" y="46"/>
                    </a:lnTo>
                    <a:lnTo>
                      <a:pt x="44" y="48"/>
                    </a:lnTo>
                    <a:lnTo>
                      <a:pt x="44" y="52"/>
                    </a:lnTo>
                    <a:lnTo>
                      <a:pt x="44" y="56"/>
                    </a:lnTo>
                    <a:lnTo>
                      <a:pt x="44" y="60"/>
                    </a:lnTo>
                    <a:lnTo>
                      <a:pt x="44" y="64"/>
                    </a:lnTo>
                    <a:lnTo>
                      <a:pt x="40" y="64"/>
                    </a:lnTo>
                    <a:lnTo>
                      <a:pt x="40" y="68"/>
                    </a:lnTo>
                    <a:lnTo>
                      <a:pt x="38" y="68"/>
                    </a:lnTo>
                    <a:lnTo>
                      <a:pt x="34" y="72"/>
                    </a:lnTo>
                    <a:lnTo>
                      <a:pt x="34" y="72"/>
                    </a:lnTo>
                    <a:lnTo>
                      <a:pt x="34" y="72"/>
                    </a:lnTo>
                    <a:close/>
                    <a:moveTo>
                      <a:pt x="26" y="12"/>
                    </a:moveTo>
                    <a:lnTo>
                      <a:pt x="22" y="12"/>
                    </a:lnTo>
                    <a:lnTo>
                      <a:pt x="26" y="12"/>
                    </a:lnTo>
                    <a:lnTo>
                      <a:pt x="26" y="16"/>
                    </a:lnTo>
                    <a:lnTo>
                      <a:pt x="30" y="16"/>
                    </a:lnTo>
                    <a:lnTo>
                      <a:pt x="34" y="16"/>
                    </a:lnTo>
                    <a:lnTo>
                      <a:pt x="38" y="16"/>
                    </a:lnTo>
                    <a:lnTo>
                      <a:pt x="38" y="18"/>
                    </a:lnTo>
                    <a:lnTo>
                      <a:pt x="40" y="18"/>
                    </a:lnTo>
                    <a:lnTo>
                      <a:pt x="40" y="16"/>
                    </a:lnTo>
                    <a:lnTo>
                      <a:pt x="44" y="16"/>
                    </a:lnTo>
                    <a:lnTo>
                      <a:pt x="40" y="18"/>
                    </a:lnTo>
                    <a:lnTo>
                      <a:pt x="44" y="18"/>
                    </a:lnTo>
                    <a:lnTo>
                      <a:pt x="44" y="16"/>
                    </a:lnTo>
                    <a:lnTo>
                      <a:pt x="44" y="12"/>
                    </a:lnTo>
                    <a:lnTo>
                      <a:pt x="40" y="12"/>
                    </a:lnTo>
                    <a:lnTo>
                      <a:pt x="38" y="12"/>
                    </a:lnTo>
                    <a:lnTo>
                      <a:pt x="34" y="12"/>
                    </a:lnTo>
                    <a:lnTo>
                      <a:pt x="30" y="16"/>
                    </a:lnTo>
                    <a:lnTo>
                      <a:pt x="30" y="12"/>
                    </a:lnTo>
                    <a:lnTo>
                      <a:pt x="26" y="12"/>
                    </a:lnTo>
                    <a:lnTo>
                      <a:pt x="26" y="12"/>
                    </a:lnTo>
                    <a:lnTo>
                      <a:pt x="26" y="12"/>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8" name="Freeform 226">
                <a:extLst>
                  <a:ext uri="{FF2B5EF4-FFF2-40B4-BE49-F238E27FC236}">
                    <a16:creationId xmlns:a16="http://schemas.microsoft.com/office/drawing/2014/main" id="{C8698741-BA14-C36F-D410-14E16FAC552C}"/>
                  </a:ext>
                </a:extLst>
              </p:cNvPr>
              <p:cNvSpPr>
                <a:spLocks/>
              </p:cNvSpPr>
              <p:nvPr/>
            </p:nvSpPr>
            <p:spPr bwMode="auto">
              <a:xfrm>
                <a:off x="2517775" y="3340168"/>
                <a:ext cx="107950" cy="44450"/>
              </a:xfrm>
              <a:custGeom>
                <a:avLst/>
                <a:gdLst>
                  <a:gd name="T0" fmla="*/ 68 w 68"/>
                  <a:gd name="T1" fmla="*/ 0 h 28"/>
                  <a:gd name="T2" fmla="*/ 68 w 68"/>
                  <a:gd name="T3" fmla="*/ 2 h 28"/>
                  <a:gd name="T4" fmla="*/ 68 w 68"/>
                  <a:gd name="T5" fmla="*/ 2 h 28"/>
                  <a:gd name="T6" fmla="*/ 56 w 68"/>
                  <a:gd name="T7" fmla="*/ 10 h 28"/>
                  <a:gd name="T8" fmla="*/ 54 w 68"/>
                  <a:gd name="T9" fmla="*/ 14 h 28"/>
                  <a:gd name="T10" fmla="*/ 46 w 68"/>
                  <a:gd name="T11" fmla="*/ 16 h 28"/>
                  <a:gd name="T12" fmla="*/ 42 w 68"/>
                  <a:gd name="T13" fmla="*/ 16 h 28"/>
                  <a:gd name="T14" fmla="*/ 34 w 68"/>
                  <a:gd name="T15" fmla="*/ 20 h 28"/>
                  <a:gd name="T16" fmla="*/ 30 w 68"/>
                  <a:gd name="T17" fmla="*/ 24 h 28"/>
                  <a:gd name="T18" fmla="*/ 28 w 68"/>
                  <a:gd name="T19" fmla="*/ 28 h 28"/>
                  <a:gd name="T20" fmla="*/ 24 w 68"/>
                  <a:gd name="T21" fmla="*/ 28 h 28"/>
                  <a:gd name="T22" fmla="*/ 24 w 68"/>
                  <a:gd name="T23" fmla="*/ 28 h 28"/>
                  <a:gd name="T24" fmla="*/ 20 w 68"/>
                  <a:gd name="T25" fmla="*/ 28 h 28"/>
                  <a:gd name="T26" fmla="*/ 16 w 68"/>
                  <a:gd name="T27" fmla="*/ 28 h 28"/>
                  <a:gd name="T28" fmla="*/ 12 w 68"/>
                  <a:gd name="T29" fmla="*/ 28 h 28"/>
                  <a:gd name="T30" fmla="*/ 8 w 68"/>
                  <a:gd name="T31" fmla="*/ 28 h 28"/>
                  <a:gd name="T32" fmla="*/ 8 w 68"/>
                  <a:gd name="T33" fmla="*/ 28 h 28"/>
                  <a:gd name="T34" fmla="*/ 12 w 68"/>
                  <a:gd name="T35" fmla="*/ 28 h 28"/>
                  <a:gd name="T36" fmla="*/ 12 w 68"/>
                  <a:gd name="T37" fmla="*/ 28 h 28"/>
                  <a:gd name="T38" fmla="*/ 12 w 68"/>
                  <a:gd name="T39" fmla="*/ 24 h 28"/>
                  <a:gd name="T40" fmla="*/ 12 w 68"/>
                  <a:gd name="T41" fmla="*/ 24 h 28"/>
                  <a:gd name="T42" fmla="*/ 8 w 68"/>
                  <a:gd name="T43" fmla="*/ 24 h 28"/>
                  <a:gd name="T44" fmla="*/ 8 w 68"/>
                  <a:gd name="T45" fmla="*/ 24 h 28"/>
                  <a:gd name="T46" fmla="*/ 4 w 68"/>
                  <a:gd name="T47" fmla="*/ 24 h 28"/>
                  <a:gd name="T48" fmla="*/ 0 w 68"/>
                  <a:gd name="T49" fmla="*/ 20 h 28"/>
                  <a:gd name="T50" fmla="*/ 0 w 68"/>
                  <a:gd name="T51" fmla="*/ 20 h 28"/>
                  <a:gd name="T52" fmla="*/ 4 w 68"/>
                  <a:gd name="T53" fmla="*/ 16 h 28"/>
                  <a:gd name="T54" fmla="*/ 4 w 68"/>
                  <a:gd name="T55" fmla="*/ 14 h 28"/>
                  <a:gd name="T56" fmla="*/ 8 w 68"/>
                  <a:gd name="T57" fmla="*/ 10 h 28"/>
                  <a:gd name="T58" fmla="*/ 8 w 68"/>
                  <a:gd name="T59" fmla="*/ 10 h 28"/>
                  <a:gd name="T60" fmla="*/ 8 w 68"/>
                  <a:gd name="T61" fmla="*/ 16 h 28"/>
                  <a:gd name="T62" fmla="*/ 8 w 68"/>
                  <a:gd name="T63" fmla="*/ 16 h 28"/>
                  <a:gd name="T64" fmla="*/ 12 w 68"/>
                  <a:gd name="T65" fmla="*/ 16 h 28"/>
                  <a:gd name="T66" fmla="*/ 12 w 68"/>
                  <a:gd name="T67" fmla="*/ 16 h 28"/>
                  <a:gd name="T68" fmla="*/ 16 w 68"/>
                  <a:gd name="T69" fmla="*/ 16 h 28"/>
                  <a:gd name="T70" fmla="*/ 16 w 68"/>
                  <a:gd name="T71" fmla="*/ 16 h 28"/>
                  <a:gd name="T72" fmla="*/ 20 w 68"/>
                  <a:gd name="T73" fmla="*/ 14 h 28"/>
                  <a:gd name="T74" fmla="*/ 28 w 68"/>
                  <a:gd name="T75" fmla="*/ 10 h 28"/>
                  <a:gd name="T76" fmla="*/ 30 w 68"/>
                  <a:gd name="T77" fmla="*/ 6 h 28"/>
                  <a:gd name="T78" fmla="*/ 34 w 68"/>
                  <a:gd name="T79" fmla="*/ 2 h 28"/>
                  <a:gd name="T80" fmla="*/ 42 w 68"/>
                  <a:gd name="T81" fmla="*/ 6 h 28"/>
                  <a:gd name="T82" fmla="*/ 42 w 68"/>
                  <a:gd name="T83" fmla="*/ 6 h 28"/>
                  <a:gd name="T84" fmla="*/ 50 w 68"/>
                  <a:gd name="T85" fmla="*/ 6 h 28"/>
                  <a:gd name="T86" fmla="*/ 50 w 68"/>
                  <a:gd name="T87" fmla="*/ 6 h 28"/>
                  <a:gd name="T88" fmla="*/ 50 w 68"/>
                  <a:gd name="T89" fmla="*/ 6 h 28"/>
                  <a:gd name="T90" fmla="*/ 46 w 68"/>
                  <a:gd name="T91" fmla="*/ 6 h 28"/>
                  <a:gd name="T92" fmla="*/ 46 w 68"/>
                  <a:gd name="T93" fmla="*/ 6 h 28"/>
                  <a:gd name="T94" fmla="*/ 50 w 68"/>
                  <a:gd name="T95" fmla="*/ 2 h 28"/>
                  <a:gd name="T96" fmla="*/ 54 w 68"/>
                  <a:gd name="T97" fmla="*/ 2 h 28"/>
                  <a:gd name="T98" fmla="*/ 56 w 68"/>
                  <a:gd name="T99" fmla="*/ 0 h 28"/>
                  <a:gd name="T100" fmla="*/ 64 w 68"/>
                  <a:gd name="T101" fmla="*/ 0 h 28"/>
                  <a:gd name="T102" fmla="*/ 64 w 68"/>
                  <a:gd name="T103" fmla="*/ 2 h 28"/>
                  <a:gd name="T104" fmla="*/ 68 w 68"/>
                  <a:gd name="T10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28">
                    <a:moveTo>
                      <a:pt x="68" y="0"/>
                    </a:moveTo>
                    <a:lnTo>
                      <a:pt x="68" y="0"/>
                    </a:lnTo>
                    <a:lnTo>
                      <a:pt x="68" y="0"/>
                    </a:lnTo>
                    <a:lnTo>
                      <a:pt x="68" y="0"/>
                    </a:lnTo>
                    <a:lnTo>
                      <a:pt x="68" y="2"/>
                    </a:lnTo>
                    <a:lnTo>
                      <a:pt x="68" y="2"/>
                    </a:lnTo>
                    <a:lnTo>
                      <a:pt x="68" y="2"/>
                    </a:lnTo>
                    <a:lnTo>
                      <a:pt x="68" y="2"/>
                    </a:lnTo>
                    <a:lnTo>
                      <a:pt x="68" y="2"/>
                    </a:lnTo>
                    <a:lnTo>
                      <a:pt x="68" y="2"/>
                    </a:lnTo>
                    <a:lnTo>
                      <a:pt x="68" y="2"/>
                    </a:lnTo>
                    <a:lnTo>
                      <a:pt x="68" y="2"/>
                    </a:lnTo>
                    <a:lnTo>
                      <a:pt x="64" y="2"/>
                    </a:lnTo>
                    <a:lnTo>
                      <a:pt x="64" y="6"/>
                    </a:lnTo>
                    <a:lnTo>
                      <a:pt x="60" y="6"/>
                    </a:lnTo>
                    <a:lnTo>
                      <a:pt x="56" y="10"/>
                    </a:lnTo>
                    <a:lnTo>
                      <a:pt x="56" y="10"/>
                    </a:lnTo>
                    <a:lnTo>
                      <a:pt x="54" y="14"/>
                    </a:lnTo>
                    <a:lnTo>
                      <a:pt x="54" y="14"/>
                    </a:lnTo>
                    <a:lnTo>
                      <a:pt x="54" y="14"/>
                    </a:lnTo>
                    <a:lnTo>
                      <a:pt x="54" y="14"/>
                    </a:lnTo>
                    <a:lnTo>
                      <a:pt x="50" y="14"/>
                    </a:lnTo>
                    <a:lnTo>
                      <a:pt x="46" y="16"/>
                    </a:lnTo>
                    <a:lnTo>
                      <a:pt x="46" y="16"/>
                    </a:lnTo>
                    <a:lnTo>
                      <a:pt x="42" y="16"/>
                    </a:lnTo>
                    <a:lnTo>
                      <a:pt x="42" y="16"/>
                    </a:lnTo>
                    <a:lnTo>
                      <a:pt x="42" y="16"/>
                    </a:lnTo>
                    <a:lnTo>
                      <a:pt x="42" y="16"/>
                    </a:lnTo>
                    <a:lnTo>
                      <a:pt x="38" y="16"/>
                    </a:lnTo>
                    <a:lnTo>
                      <a:pt x="34" y="20"/>
                    </a:lnTo>
                    <a:lnTo>
                      <a:pt x="34" y="20"/>
                    </a:lnTo>
                    <a:lnTo>
                      <a:pt x="34" y="20"/>
                    </a:lnTo>
                    <a:lnTo>
                      <a:pt x="30" y="20"/>
                    </a:lnTo>
                    <a:lnTo>
                      <a:pt x="30" y="24"/>
                    </a:lnTo>
                    <a:lnTo>
                      <a:pt x="30" y="24"/>
                    </a:lnTo>
                    <a:lnTo>
                      <a:pt x="30" y="24"/>
                    </a:lnTo>
                    <a:lnTo>
                      <a:pt x="30" y="24"/>
                    </a:lnTo>
                    <a:lnTo>
                      <a:pt x="28" y="24"/>
                    </a:lnTo>
                    <a:lnTo>
                      <a:pt x="28" y="24"/>
                    </a:lnTo>
                    <a:lnTo>
                      <a:pt x="28" y="28"/>
                    </a:lnTo>
                    <a:lnTo>
                      <a:pt x="28" y="28"/>
                    </a:lnTo>
                    <a:lnTo>
                      <a:pt x="28" y="28"/>
                    </a:lnTo>
                    <a:lnTo>
                      <a:pt x="24" y="28"/>
                    </a:lnTo>
                    <a:lnTo>
                      <a:pt x="24" y="28"/>
                    </a:lnTo>
                    <a:lnTo>
                      <a:pt x="24" y="28"/>
                    </a:lnTo>
                    <a:lnTo>
                      <a:pt x="24" y="28"/>
                    </a:lnTo>
                    <a:lnTo>
                      <a:pt x="24" y="28"/>
                    </a:lnTo>
                    <a:lnTo>
                      <a:pt x="24" y="28"/>
                    </a:lnTo>
                    <a:lnTo>
                      <a:pt x="24" y="28"/>
                    </a:lnTo>
                    <a:lnTo>
                      <a:pt x="20" y="28"/>
                    </a:lnTo>
                    <a:lnTo>
                      <a:pt x="20" y="28"/>
                    </a:lnTo>
                    <a:lnTo>
                      <a:pt x="20" y="28"/>
                    </a:lnTo>
                    <a:lnTo>
                      <a:pt x="20" y="28"/>
                    </a:lnTo>
                    <a:lnTo>
                      <a:pt x="20" y="28"/>
                    </a:lnTo>
                    <a:lnTo>
                      <a:pt x="16" y="28"/>
                    </a:lnTo>
                    <a:lnTo>
                      <a:pt x="16" y="28"/>
                    </a:lnTo>
                    <a:lnTo>
                      <a:pt x="16" y="28"/>
                    </a:lnTo>
                    <a:lnTo>
                      <a:pt x="16" y="28"/>
                    </a:lnTo>
                    <a:lnTo>
                      <a:pt x="12" y="28"/>
                    </a:lnTo>
                    <a:lnTo>
                      <a:pt x="12" y="28"/>
                    </a:lnTo>
                    <a:lnTo>
                      <a:pt x="12" y="28"/>
                    </a:lnTo>
                    <a:lnTo>
                      <a:pt x="12" y="28"/>
                    </a:lnTo>
                    <a:lnTo>
                      <a:pt x="12" y="28"/>
                    </a:lnTo>
                    <a:lnTo>
                      <a:pt x="8" y="28"/>
                    </a:lnTo>
                    <a:lnTo>
                      <a:pt x="8" y="28"/>
                    </a:lnTo>
                    <a:lnTo>
                      <a:pt x="8" y="28"/>
                    </a:lnTo>
                    <a:lnTo>
                      <a:pt x="8" y="28"/>
                    </a:lnTo>
                    <a:lnTo>
                      <a:pt x="8" y="28"/>
                    </a:lnTo>
                    <a:lnTo>
                      <a:pt x="8" y="28"/>
                    </a:lnTo>
                    <a:lnTo>
                      <a:pt x="8" y="28"/>
                    </a:lnTo>
                    <a:lnTo>
                      <a:pt x="8" y="28"/>
                    </a:lnTo>
                    <a:lnTo>
                      <a:pt x="12" y="28"/>
                    </a:lnTo>
                    <a:lnTo>
                      <a:pt x="12" y="28"/>
                    </a:lnTo>
                    <a:lnTo>
                      <a:pt x="12" y="28"/>
                    </a:lnTo>
                    <a:lnTo>
                      <a:pt x="12" y="28"/>
                    </a:lnTo>
                    <a:lnTo>
                      <a:pt x="12" y="28"/>
                    </a:lnTo>
                    <a:lnTo>
                      <a:pt x="12" y="28"/>
                    </a:lnTo>
                    <a:lnTo>
                      <a:pt x="12" y="28"/>
                    </a:lnTo>
                    <a:lnTo>
                      <a:pt x="12" y="24"/>
                    </a:lnTo>
                    <a:lnTo>
                      <a:pt x="12" y="24"/>
                    </a:lnTo>
                    <a:lnTo>
                      <a:pt x="12" y="24"/>
                    </a:lnTo>
                    <a:lnTo>
                      <a:pt x="12" y="24"/>
                    </a:lnTo>
                    <a:lnTo>
                      <a:pt x="12" y="24"/>
                    </a:lnTo>
                    <a:lnTo>
                      <a:pt x="12" y="24"/>
                    </a:lnTo>
                    <a:lnTo>
                      <a:pt x="12" y="24"/>
                    </a:lnTo>
                    <a:lnTo>
                      <a:pt x="8" y="24"/>
                    </a:lnTo>
                    <a:lnTo>
                      <a:pt x="8" y="24"/>
                    </a:lnTo>
                    <a:lnTo>
                      <a:pt x="8" y="24"/>
                    </a:lnTo>
                    <a:lnTo>
                      <a:pt x="8" y="24"/>
                    </a:lnTo>
                    <a:lnTo>
                      <a:pt x="8" y="24"/>
                    </a:lnTo>
                    <a:lnTo>
                      <a:pt x="8" y="24"/>
                    </a:lnTo>
                    <a:lnTo>
                      <a:pt x="8" y="24"/>
                    </a:lnTo>
                    <a:lnTo>
                      <a:pt x="8" y="24"/>
                    </a:lnTo>
                    <a:lnTo>
                      <a:pt x="4" y="24"/>
                    </a:lnTo>
                    <a:lnTo>
                      <a:pt x="4" y="24"/>
                    </a:lnTo>
                    <a:lnTo>
                      <a:pt x="4" y="24"/>
                    </a:lnTo>
                    <a:lnTo>
                      <a:pt x="0" y="24"/>
                    </a:lnTo>
                    <a:lnTo>
                      <a:pt x="0" y="20"/>
                    </a:lnTo>
                    <a:lnTo>
                      <a:pt x="0" y="20"/>
                    </a:lnTo>
                    <a:lnTo>
                      <a:pt x="0" y="20"/>
                    </a:lnTo>
                    <a:lnTo>
                      <a:pt x="0" y="20"/>
                    </a:lnTo>
                    <a:lnTo>
                      <a:pt x="0" y="20"/>
                    </a:lnTo>
                    <a:lnTo>
                      <a:pt x="0" y="20"/>
                    </a:lnTo>
                    <a:lnTo>
                      <a:pt x="0" y="20"/>
                    </a:lnTo>
                    <a:lnTo>
                      <a:pt x="4" y="20"/>
                    </a:lnTo>
                    <a:lnTo>
                      <a:pt x="4" y="16"/>
                    </a:lnTo>
                    <a:lnTo>
                      <a:pt x="4" y="16"/>
                    </a:lnTo>
                    <a:lnTo>
                      <a:pt x="4" y="16"/>
                    </a:lnTo>
                    <a:lnTo>
                      <a:pt x="4" y="16"/>
                    </a:lnTo>
                    <a:lnTo>
                      <a:pt x="4" y="16"/>
                    </a:lnTo>
                    <a:lnTo>
                      <a:pt x="4" y="16"/>
                    </a:lnTo>
                    <a:lnTo>
                      <a:pt x="4" y="14"/>
                    </a:lnTo>
                    <a:lnTo>
                      <a:pt x="8" y="14"/>
                    </a:lnTo>
                    <a:lnTo>
                      <a:pt x="8" y="14"/>
                    </a:lnTo>
                    <a:lnTo>
                      <a:pt x="8" y="10"/>
                    </a:lnTo>
                    <a:lnTo>
                      <a:pt x="8" y="10"/>
                    </a:lnTo>
                    <a:lnTo>
                      <a:pt x="8" y="10"/>
                    </a:lnTo>
                    <a:lnTo>
                      <a:pt x="8" y="10"/>
                    </a:lnTo>
                    <a:lnTo>
                      <a:pt x="8" y="10"/>
                    </a:lnTo>
                    <a:lnTo>
                      <a:pt x="8" y="10"/>
                    </a:lnTo>
                    <a:lnTo>
                      <a:pt x="8" y="14"/>
                    </a:lnTo>
                    <a:lnTo>
                      <a:pt x="8" y="14"/>
                    </a:lnTo>
                    <a:lnTo>
                      <a:pt x="8" y="14"/>
                    </a:lnTo>
                    <a:lnTo>
                      <a:pt x="8" y="16"/>
                    </a:lnTo>
                    <a:lnTo>
                      <a:pt x="8" y="16"/>
                    </a:lnTo>
                    <a:lnTo>
                      <a:pt x="8" y="16"/>
                    </a:lnTo>
                    <a:lnTo>
                      <a:pt x="8" y="16"/>
                    </a:lnTo>
                    <a:lnTo>
                      <a:pt x="8" y="16"/>
                    </a:lnTo>
                    <a:lnTo>
                      <a:pt x="8" y="16"/>
                    </a:lnTo>
                    <a:lnTo>
                      <a:pt x="8" y="16"/>
                    </a:lnTo>
                    <a:lnTo>
                      <a:pt x="8" y="16"/>
                    </a:lnTo>
                    <a:lnTo>
                      <a:pt x="12" y="16"/>
                    </a:lnTo>
                    <a:lnTo>
                      <a:pt x="12" y="16"/>
                    </a:lnTo>
                    <a:lnTo>
                      <a:pt x="12" y="16"/>
                    </a:lnTo>
                    <a:lnTo>
                      <a:pt x="12" y="16"/>
                    </a:lnTo>
                    <a:lnTo>
                      <a:pt x="12" y="16"/>
                    </a:lnTo>
                    <a:lnTo>
                      <a:pt x="12" y="16"/>
                    </a:lnTo>
                    <a:lnTo>
                      <a:pt x="12" y="16"/>
                    </a:lnTo>
                    <a:lnTo>
                      <a:pt x="12" y="16"/>
                    </a:lnTo>
                    <a:lnTo>
                      <a:pt x="16" y="16"/>
                    </a:lnTo>
                    <a:lnTo>
                      <a:pt x="16" y="16"/>
                    </a:lnTo>
                    <a:lnTo>
                      <a:pt x="16" y="16"/>
                    </a:lnTo>
                    <a:lnTo>
                      <a:pt x="16" y="16"/>
                    </a:lnTo>
                    <a:lnTo>
                      <a:pt x="16" y="16"/>
                    </a:lnTo>
                    <a:lnTo>
                      <a:pt x="16" y="14"/>
                    </a:lnTo>
                    <a:lnTo>
                      <a:pt x="16" y="14"/>
                    </a:lnTo>
                    <a:lnTo>
                      <a:pt x="16" y="14"/>
                    </a:lnTo>
                    <a:lnTo>
                      <a:pt x="20" y="14"/>
                    </a:lnTo>
                    <a:lnTo>
                      <a:pt x="24" y="10"/>
                    </a:lnTo>
                    <a:lnTo>
                      <a:pt x="24" y="10"/>
                    </a:lnTo>
                    <a:lnTo>
                      <a:pt x="28" y="10"/>
                    </a:lnTo>
                    <a:lnTo>
                      <a:pt x="28" y="10"/>
                    </a:lnTo>
                    <a:lnTo>
                      <a:pt x="28" y="6"/>
                    </a:lnTo>
                    <a:lnTo>
                      <a:pt x="30" y="6"/>
                    </a:lnTo>
                    <a:lnTo>
                      <a:pt x="30" y="6"/>
                    </a:lnTo>
                    <a:lnTo>
                      <a:pt x="30" y="6"/>
                    </a:lnTo>
                    <a:lnTo>
                      <a:pt x="30" y="6"/>
                    </a:lnTo>
                    <a:lnTo>
                      <a:pt x="34" y="6"/>
                    </a:lnTo>
                    <a:lnTo>
                      <a:pt x="34" y="2"/>
                    </a:lnTo>
                    <a:lnTo>
                      <a:pt x="34" y="2"/>
                    </a:lnTo>
                    <a:lnTo>
                      <a:pt x="38" y="2"/>
                    </a:lnTo>
                    <a:lnTo>
                      <a:pt x="38" y="6"/>
                    </a:lnTo>
                    <a:lnTo>
                      <a:pt x="38" y="6"/>
                    </a:lnTo>
                    <a:lnTo>
                      <a:pt x="42" y="6"/>
                    </a:lnTo>
                    <a:lnTo>
                      <a:pt x="42" y="6"/>
                    </a:lnTo>
                    <a:lnTo>
                      <a:pt x="42" y="6"/>
                    </a:lnTo>
                    <a:lnTo>
                      <a:pt x="42" y="6"/>
                    </a:lnTo>
                    <a:lnTo>
                      <a:pt x="42" y="6"/>
                    </a:lnTo>
                    <a:lnTo>
                      <a:pt x="46" y="6"/>
                    </a:lnTo>
                    <a:lnTo>
                      <a:pt x="46" y="6"/>
                    </a:lnTo>
                    <a:lnTo>
                      <a:pt x="46" y="6"/>
                    </a:lnTo>
                    <a:lnTo>
                      <a:pt x="50" y="6"/>
                    </a:lnTo>
                    <a:lnTo>
                      <a:pt x="50" y="6"/>
                    </a:lnTo>
                    <a:lnTo>
                      <a:pt x="50" y="6"/>
                    </a:lnTo>
                    <a:lnTo>
                      <a:pt x="50" y="6"/>
                    </a:lnTo>
                    <a:lnTo>
                      <a:pt x="50" y="6"/>
                    </a:lnTo>
                    <a:lnTo>
                      <a:pt x="50" y="6"/>
                    </a:lnTo>
                    <a:lnTo>
                      <a:pt x="50" y="6"/>
                    </a:lnTo>
                    <a:lnTo>
                      <a:pt x="50" y="6"/>
                    </a:lnTo>
                    <a:lnTo>
                      <a:pt x="50" y="6"/>
                    </a:lnTo>
                    <a:lnTo>
                      <a:pt x="50" y="6"/>
                    </a:lnTo>
                    <a:lnTo>
                      <a:pt x="46" y="6"/>
                    </a:lnTo>
                    <a:lnTo>
                      <a:pt x="46" y="6"/>
                    </a:lnTo>
                    <a:lnTo>
                      <a:pt x="46" y="6"/>
                    </a:lnTo>
                    <a:lnTo>
                      <a:pt x="46" y="6"/>
                    </a:lnTo>
                    <a:lnTo>
                      <a:pt x="46" y="6"/>
                    </a:lnTo>
                    <a:lnTo>
                      <a:pt x="46" y="6"/>
                    </a:lnTo>
                    <a:lnTo>
                      <a:pt x="46" y="6"/>
                    </a:lnTo>
                    <a:lnTo>
                      <a:pt x="46" y="2"/>
                    </a:lnTo>
                    <a:lnTo>
                      <a:pt x="50" y="2"/>
                    </a:lnTo>
                    <a:lnTo>
                      <a:pt x="50" y="2"/>
                    </a:lnTo>
                    <a:lnTo>
                      <a:pt x="50" y="2"/>
                    </a:lnTo>
                    <a:lnTo>
                      <a:pt x="50" y="2"/>
                    </a:lnTo>
                    <a:lnTo>
                      <a:pt x="50" y="2"/>
                    </a:lnTo>
                    <a:lnTo>
                      <a:pt x="50" y="2"/>
                    </a:lnTo>
                    <a:lnTo>
                      <a:pt x="54" y="2"/>
                    </a:lnTo>
                    <a:lnTo>
                      <a:pt x="54" y="2"/>
                    </a:lnTo>
                    <a:lnTo>
                      <a:pt x="56" y="0"/>
                    </a:lnTo>
                    <a:lnTo>
                      <a:pt x="56" y="0"/>
                    </a:lnTo>
                    <a:lnTo>
                      <a:pt x="56" y="0"/>
                    </a:lnTo>
                    <a:lnTo>
                      <a:pt x="56" y="0"/>
                    </a:lnTo>
                    <a:lnTo>
                      <a:pt x="60" y="0"/>
                    </a:lnTo>
                    <a:lnTo>
                      <a:pt x="60" y="0"/>
                    </a:lnTo>
                    <a:lnTo>
                      <a:pt x="64" y="0"/>
                    </a:lnTo>
                    <a:lnTo>
                      <a:pt x="64" y="0"/>
                    </a:lnTo>
                    <a:lnTo>
                      <a:pt x="64" y="0"/>
                    </a:lnTo>
                    <a:lnTo>
                      <a:pt x="64" y="0"/>
                    </a:lnTo>
                    <a:lnTo>
                      <a:pt x="64" y="2"/>
                    </a:lnTo>
                    <a:lnTo>
                      <a:pt x="64" y="2"/>
                    </a:lnTo>
                    <a:lnTo>
                      <a:pt x="64" y="0"/>
                    </a:lnTo>
                    <a:lnTo>
                      <a:pt x="64" y="0"/>
                    </a:lnTo>
                    <a:lnTo>
                      <a:pt x="68" y="0"/>
                    </a:lnTo>
                    <a:lnTo>
                      <a:pt x="68" y="0"/>
                    </a:lnTo>
                    <a:lnTo>
                      <a:pt x="68" y="0"/>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229" name="Freeform 227">
                <a:extLst>
                  <a:ext uri="{FF2B5EF4-FFF2-40B4-BE49-F238E27FC236}">
                    <a16:creationId xmlns:a16="http://schemas.microsoft.com/office/drawing/2014/main" id="{ACDD2004-85FC-E01B-CDD4-2CEADA0B5C7F}"/>
                  </a:ext>
                </a:extLst>
              </p:cNvPr>
              <p:cNvSpPr>
                <a:spLocks noEditPoints="1"/>
              </p:cNvSpPr>
              <p:nvPr/>
            </p:nvSpPr>
            <p:spPr bwMode="auto">
              <a:xfrm>
                <a:off x="5927725" y="3530668"/>
                <a:ext cx="657225" cy="847725"/>
              </a:xfrm>
              <a:custGeom>
                <a:avLst/>
                <a:gdLst>
                  <a:gd name="T0" fmla="*/ 34 w 414"/>
                  <a:gd name="T1" fmla="*/ 226 h 534"/>
                  <a:gd name="T2" fmla="*/ 26 w 414"/>
                  <a:gd name="T3" fmla="*/ 198 h 534"/>
                  <a:gd name="T4" fmla="*/ 30 w 414"/>
                  <a:gd name="T5" fmla="*/ 162 h 534"/>
                  <a:gd name="T6" fmla="*/ 60 w 414"/>
                  <a:gd name="T7" fmla="*/ 146 h 534"/>
                  <a:gd name="T8" fmla="*/ 90 w 414"/>
                  <a:gd name="T9" fmla="*/ 106 h 534"/>
                  <a:gd name="T10" fmla="*/ 92 w 414"/>
                  <a:gd name="T11" fmla="*/ 80 h 534"/>
                  <a:gd name="T12" fmla="*/ 76 w 414"/>
                  <a:gd name="T13" fmla="*/ 42 h 534"/>
                  <a:gd name="T14" fmla="*/ 122 w 414"/>
                  <a:gd name="T15" fmla="*/ 20 h 534"/>
                  <a:gd name="T16" fmla="*/ 140 w 414"/>
                  <a:gd name="T17" fmla="*/ 28 h 534"/>
                  <a:gd name="T18" fmla="*/ 156 w 414"/>
                  <a:gd name="T19" fmla="*/ 68 h 534"/>
                  <a:gd name="T20" fmla="*/ 148 w 414"/>
                  <a:gd name="T21" fmla="*/ 94 h 534"/>
                  <a:gd name="T22" fmla="*/ 178 w 414"/>
                  <a:gd name="T23" fmla="*/ 116 h 534"/>
                  <a:gd name="T24" fmla="*/ 170 w 414"/>
                  <a:gd name="T25" fmla="*/ 150 h 534"/>
                  <a:gd name="T26" fmla="*/ 212 w 414"/>
                  <a:gd name="T27" fmla="*/ 170 h 534"/>
                  <a:gd name="T28" fmla="*/ 242 w 414"/>
                  <a:gd name="T29" fmla="*/ 184 h 534"/>
                  <a:gd name="T30" fmla="*/ 278 w 414"/>
                  <a:gd name="T31" fmla="*/ 188 h 534"/>
                  <a:gd name="T32" fmla="*/ 290 w 414"/>
                  <a:gd name="T33" fmla="*/ 162 h 534"/>
                  <a:gd name="T34" fmla="*/ 316 w 414"/>
                  <a:gd name="T35" fmla="*/ 184 h 534"/>
                  <a:gd name="T36" fmla="*/ 334 w 414"/>
                  <a:gd name="T37" fmla="*/ 166 h 534"/>
                  <a:gd name="T38" fmla="*/ 372 w 414"/>
                  <a:gd name="T39" fmla="*/ 140 h 534"/>
                  <a:gd name="T40" fmla="*/ 394 w 414"/>
                  <a:gd name="T41" fmla="*/ 140 h 534"/>
                  <a:gd name="T42" fmla="*/ 410 w 414"/>
                  <a:gd name="T43" fmla="*/ 166 h 534"/>
                  <a:gd name="T44" fmla="*/ 380 w 414"/>
                  <a:gd name="T45" fmla="*/ 188 h 534"/>
                  <a:gd name="T46" fmla="*/ 364 w 414"/>
                  <a:gd name="T47" fmla="*/ 236 h 534"/>
                  <a:gd name="T48" fmla="*/ 350 w 414"/>
                  <a:gd name="T49" fmla="*/ 256 h 534"/>
                  <a:gd name="T50" fmla="*/ 338 w 414"/>
                  <a:gd name="T51" fmla="*/ 248 h 534"/>
                  <a:gd name="T52" fmla="*/ 328 w 414"/>
                  <a:gd name="T53" fmla="*/ 244 h 534"/>
                  <a:gd name="T54" fmla="*/ 342 w 414"/>
                  <a:gd name="T55" fmla="*/ 218 h 534"/>
                  <a:gd name="T56" fmla="*/ 304 w 414"/>
                  <a:gd name="T57" fmla="*/ 198 h 534"/>
                  <a:gd name="T58" fmla="*/ 286 w 414"/>
                  <a:gd name="T59" fmla="*/ 184 h 534"/>
                  <a:gd name="T60" fmla="*/ 286 w 414"/>
                  <a:gd name="T61" fmla="*/ 214 h 534"/>
                  <a:gd name="T62" fmla="*/ 286 w 414"/>
                  <a:gd name="T63" fmla="*/ 236 h 534"/>
                  <a:gd name="T64" fmla="*/ 290 w 414"/>
                  <a:gd name="T65" fmla="*/ 270 h 534"/>
                  <a:gd name="T66" fmla="*/ 282 w 414"/>
                  <a:gd name="T67" fmla="*/ 274 h 534"/>
                  <a:gd name="T68" fmla="*/ 268 w 414"/>
                  <a:gd name="T69" fmla="*/ 278 h 534"/>
                  <a:gd name="T70" fmla="*/ 248 w 414"/>
                  <a:gd name="T71" fmla="*/ 306 h 534"/>
                  <a:gd name="T72" fmla="*/ 230 w 414"/>
                  <a:gd name="T73" fmla="*/ 318 h 534"/>
                  <a:gd name="T74" fmla="*/ 200 w 414"/>
                  <a:gd name="T75" fmla="*/ 352 h 534"/>
                  <a:gd name="T76" fmla="*/ 178 w 414"/>
                  <a:gd name="T77" fmla="*/ 378 h 534"/>
                  <a:gd name="T78" fmla="*/ 170 w 414"/>
                  <a:gd name="T79" fmla="*/ 412 h 534"/>
                  <a:gd name="T80" fmla="*/ 162 w 414"/>
                  <a:gd name="T81" fmla="*/ 442 h 534"/>
                  <a:gd name="T82" fmla="*/ 152 w 414"/>
                  <a:gd name="T83" fmla="*/ 478 h 534"/>
                  <a:gd name="T84" fmla="*/ 126 w 414"/>
                  <a:gd name="T85" fmla="*/ 508 h 534"/>
                  <a:gd name="T86" fmla="*/ 114 w 414"/>
                  <a:gd name="T87" fmla="*/ 486 h 534"/>
                  <a:gd name="T88" fmla="*/ 96 w 414"/>
                  <a:gd name="T89" fmla="*/ 442 h 534"/>
                  <a:gd name="T90" fmla="*/ 86 w 414"/>
                  <a:gd name="T91" fmla="*/ 396 h 534"/>
                  <a:gd name="T92" fmla="*/ 70 w 414"/>
                  <a:gd name="T93" fmla="*/ 358 h 534"/>
                  <a:gd name="T94" fmla="*/ 62 w 414"/>
                  <a:gd name="T95" fmla="*/ 322 h 534"/>
                  <a:gd name="T96" fmla="*/ 62 w 414"/>
                  <a:gd name="T97" fmla="*/ 286 h 534"/>
                  <a:gd name="T98" fmla="*/ 60 w 414"/>
                  <a:gd name="T99" fmla="*/ 270 h 534"/>
                  <a:gd name="T100" fmla="*/ 56 w 414"/>
                  <a:gd name="T101" fmla="*/ 270 h 534"/>
                  <a:gd name="T102" fmla="*/ 22 w 414"/>
                  <a:gd name="T103" fmla="*/ 282 h 534"/>
                  <a:gd name="T104" fmla="*/ 30 w 414"/>
                  <a:gd name="T105" fmla="*/ 256 h 534"/>
                  <a:gd name="T106" fmla="*/ 4 w 414"/>
                  <a:gd name="T107" fmla="*/ 240 h 534"/>
                  <a:gd name="T108" fmla="*/ 346 w 414"/>
                  <a:gd name="T109" fmla="*/ 442 h 534"/>
                  <a:gd name="T110" fmla="*/ 346 w 414"/>
                  <a:gd name="T111" fmla="*/ 490 h 534"/>
                  <a:gd name="T112" fmla="*/ 354 w 414"/>
                  <a:gd name="T113" fmla="*/ 512 h 534"/>
                  <a:gd name="T114" fmla="*/ 350 w 414"/>
                  <a:gd name="T115" fmla="*/ 426 h 534"/>
                  <a:gd name="T116" fmla="*/ 346 w 414"/>
                  <a:gd name="T117" fmla="*/ 438 h 534"/>
                  <a:gd name="T118" fmla="*/ 346 w 414"/>
                  <a:gd name="T119" fmla="*/ 442 h 534"/>
                  <a:gd name="T120" fmla="*/ 360 w 414"/>
                  <a:gd name="T12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534">
                    <a:moveTo>
                      <a:pt x="0" y="236"/>
                    </a:moveTo>
                    <a:lnTo>
                      <a:pt x="0" y="232"/>
                    </a:lnTo>
                    <a:lnTo>
                      <a:pt x="4" y="232"/>
                    </a:lnTo>
                    <a:lnTo>
                      <a:pt x="6" y="232"/>
                    </a:lnTo>
                    <a:lnTo>
                      <a:pt x="6" y="228"/>
                    </a:lnTo>
                    <a:lnTo>
                      <a:pt x="6" y="226"/>
                    </a:lnTo>
                    <a:lnTo>
                      <a:pt x="10" y="226"/>
                    </a:lnTo>
                    <a:lnTo>
                      <a:pt x="10" y="228"/>
                    </a:lnTo>
                    <a:lnTo>
                      <a:pt x="14" y="228"/>
                    </a:lnTo>
                    <a:lnTo>
                      <a:pt x="18" y="228"/>
                    </a:lnTo>
                    <a:lnTo>
                      <a:pt x="22" y="228"/>
                    </a:lnTo>
                    <a:lnTo>
                      <a:pt x="26" y="228"/>
                    </a:lnTo>
                    <a:lnTo>
                      <a:pt x="26" y="226"/>
                    </a:lnTo>
                    <a:lnTo>
                      <a:pt x="30" y="226"/>
                    </a:lnTo>
                    <a:lnTo>
                      <a:pt x="34" y="226"/>
                    </a:lnTo>
                    <a:lnTo>
                      <a:pt x="34" y="228"/>
                    </a:lnTo>
                    <a:lnTo>
                      <a:pt x="36" y="228"/>
                    </a:lnTo>
                    <a:lnTo>
                      <a:pt x="36" y="226"/>
                    </a:lnTo>
                    <a:lnTo>
                      <a:pt x="40" y="226"/>
                    </a:lnTo>
                    <a:lnTo>
                      <a:pt x="36" y="226"/>
                    </a:lnTo>
                    <a:lnTo>
                      <a:pt x="36" y="222"/>
                    </a:lnTo>
                    <a:lnTo>
                      <a:pt x="40" y="222"/>
                    </a:lnTo>
                    <a:lnTo>
                      <a:pt x="36" y="218"/>
                    </a:lnTo>
                    <a:lnTo>
                      <a:pt x="36" y="214"/>
                    </a:lnTo>
                    <a:lnTo>
                      <a:pt x="36" y="210"/>
                    </a:lnTo>
                    <a:lnTo>
                      <a:pt x="34" y="210"/>
                    </a:lnTo>
                    <a:lnTo>
                      <a:pt x="34" y="206"/>
                    </a:lnTo>
                    <a:lnTo>
                      <a:pt x="34" y="202"/>
                    </a:lnTo>
                    <a:lnTo>
                      <a:pt x="30" y="202"/>
                    </a:lnTo>
                    <a:lnTo>
                      <a:pt x="26" y="198"/>
                    </a:lnTo>
                    <a:lnTo>
                      <a:pt x="26" y="196"/>
                    </a:lnTo>
                    <a:lnTo>
                      <a:pt x="26" y="192"/>
                    </a:lnTo>
                    <a:lnTo>
                      <a:pt x="26" y="188"/>
                    </a:lnTo>
                    <a:lnTo>
                      <a:pt x="26" y="184"/>
                    </a:lnTo>
                    <a:lnTo>
                      <a:pt x="22" y="184"/>
                    </a:lnTo>
                    <a:lnTo>
                      <a:pt x="18" y="184"/>
                    </a:lnTo>
                    <a:lnTo>
                      <a:pt x="18" y="180"/>
                    </a:lnTo>
                    <a:lnTo>
                      <a:pt x="18" y="176"/>
                    </a:lnTo>
                    <a:lnTo>
                      <a:pt x="18" y="172"/>
                    </a:lnTo>
                    <a:lnTo>
                      <a:pt x="22" y="172"/>
                    </a:lnTo>
                    <a:lnTo>
                      <a:pt x="22" y="170"/>
                    </a:lnTo>
                    <a:lnTo>
                      <a:pt x="26" y="170"/>
                    </a:lnTo>
                    <a:lnTo>
                      <a:pt x="26" y="166"/>
                    </a:lnTo>
                    <a:lnTo>
                      <a:pt x="26" y="162"/>
                    </a:lnTo>
                    <a:lnTo>
                      <a:pt x="30" y="162"/>
                    </a:lnTo>
                    <a:lnTo>
                      <a:pt x="30" y="158"/>
                    </a:lnTo>
                    <a:lnTo>
                      <a:pt x="34" y="158"/>
                    </a:lnTo>
                    <a:lnTo>
                      <a:pt x="34" y="162"/>
                    </a:lnTo>
                    <a:lnTo>
                      <a:pt x="34" y="166"/>
                    </a:lnTo>
                    <a:lnTo>
                      <a:pt x="36" y="166"/>
                    </a:lnTo>
                    <a:lnTo>
                      <a:pt x="40" y="166"/>
                    </a:lnTo>
                    <a:lnTo>
                      <a:pt x="40" y="162"/>
                    </a:lnTo>
                    <a:lnTo>
                      <a:pt x="44" y="162"/>
                    </a:lnTo>
                    <a:lnTo>
                      <a:pt x="48" y="162"/>
                    </a:lnTo>
                    <a:lnTo>
                      <a:pt x="52" y="162"/>
                    </a:lnTo>
                    <a:lnTo>
                      <a:pt x="52" y="158"/>
                    </a:lnTo>
                    <a:lnTo>
                      <a:pt x="56" y="154"/>
                    </a:lnTo>
                    <a:lnTo>
                      <a:pt x="56" y="150"/>
                    </a:lnTo>
                    <a:lnTo>
                      <a:pt x="56" y="146"/>
                    </a:lnTo>
                    <a:lnTo>
                      <a:pt x="60" y="146"/>
                    </a:lnTo>
                    <a:lnTo>
                      <a:pt x="60" y="142"/>
                    </a:lnTo>
                    <a:lnTo>
                      <a:pt x="62" y="142"/>
                    </a:lnTo>
                    <a:lnTo>
                      <a:pt x="66" y="142"/>
                    </a:lnTo>
                    <a:lnTo>
                      <a:pt x="66" y="140"/>
                    </a:lnTo>
                    <a:lnTo>
                      <a:pt x="70" y="132"/>
                    </a:lnTo>
                    <a:lnTo>
                      <a:pt x="70" y="128"/>
                    </a:lnTo>
                    <a:lnTo>
                      <a:pt x="74" y="124"/>
                    </a:lnTo>
                    <a:lnTo>
                      <a:pt x="78" y="124"/>
                    </a:lnTo>
                    <a:lnTo>
                      <a:pt x="82" y="120"/>
                    </a:lnTo>
                    <a:lnTo>
                      <a:pt x="82" y="116"/>
                    </a:lnTo>
                    <a:lnTo>
                      <a:pt x="78" y="116"/>
                    </a:lnTo>
                    <a:lnTo>
                      <a:pt x="82" y="112"/>
                    </a:lnTo>
                    <a:lnTo>
                      <a:pt x="86" y="110"/>
                    </a:lnTo>
                    <a:lnTo>
                      <a:pt x="86" y="106"/>
                    </a:lnTo>
                    <a:lnTo>
                      <a:pt x="90" y="106"/>
                    </a:lnTo>
                    <a:lnTo>
                      <a:pt x="92" y="102"/>
                    </a:lnTo>
                    <a:lnTo>
                      <a:pt x="90" y="102"/>
                    </a:lnTo>
                    <a:lnTo>
                      <a:pt x="90" y="106"/>
                    </a:lnTo>
                    <a:lnTo>
                      <a:pt x="90" y="102"/>
                    </a:lnTo>
                    <a:lnTo>
                      <a:pt x="90" y="98"/>
                    </a:lnTo>
                    <a:lnTo>
                      <a:pt x="90" y="94"/>
                    </a:lnTo>
                    <a:lnTo>
                      <a:pt x="90" y="90"/>
                    </a:lnTo>
                    <a:lnTo>
                      <a:pt x="90" y="86"/>
                    </a:lnTo>
                    <a:lnTo>
                      <a:pt x="92" y="86"/>
                    </a:lnTo>
                    <a:lnTo>
                      <a:pt x="96" y="86"/>
                    </a:lnTo>
                    <a:lnTo>
                      <a:pt x="100" y="86"/>
                    </a:lnTo>
                    <a:lnTo>
                      <a:pt x="100" y="82"/>
                    </a:lnTo>
                    <a:lnTo>
                      <a:pt x="100" y="80"/>
                    </a:lnTo>
                    <a:lnTo>
                      <a:pt x="96" y="80"/>
                    </a:lnTo>
                    <a:lnTo>
                      <a:pt x="92" y="80"/>
                    </a:lnTo>
                    <a:lnTo>
                      <a:pt x="92" y="80"/>
                    </a:lnTo>
                    <a:lnTo>
                      <a:pt x="90" y="80"/>
                    </a:lnTo>
                    <a:lnTo>
                      <a:pt x="88" y="78"/>
                    </a:lnTo>
                    <a:lnTo>
                      <a:pt x="86" y="78"/>
                    </a:lnTo>
                    <a:lnTo>
                      <a:pt x="84" y="76"/>
                    </a:lnTo>
                    <a:lnTo>
                      <a:pt x="82" y="76"/>
                    </a:lnTo>
                    <a:lnTo>
                      <a:pt x="80" y="72"/>
                    </a:lnTo>
                    <a:lnTo>
                      <a:pt x="78" y="72"/>
                    </a:lnTo>
                    <a:lnTo>
                      <a:pt x="76" y="70"/>
                    </a:lnTo>
                    <a:lnTo>
                      <a:pt x="76" y="66"/>
                    </a:lnTo>
                    <a:lnTo>
                      <a:pt x="76" y="62"/>
                    </a:lnTo>
                    <a:lnTo>
                      <a:pt x="76" y="58"/>
                    </a:lnTo>
                    <a:lnTo>
                      <a:pt x="74" y="54"/>
                    </a:lnTo>
                    <a:lnTo>
                      <a:pt x="74" y="48"/>
                    </a:lnTo>
                    <a:lnTo>
                      <a:pt x="76" y="42"/>
                    </a:lnTo>
                    <a:lnTo>
                      <a:pt x="84" y="36"/>
                    </a:lnTo>
                    <a:lnTo>
                      <a:pt x="66" y="22"/>
                    </a:lnTo>
                    <a:lnTo>
                      <a:pt x="62" y="18"/>
                    </a:lnTo>
                    <a:lnTo>
                      <a:pt x="66" y="10"/>
                    </a:lnTo>
                    <a:lnTo>
                      <a:pt x="78" y="4"/>
                    </a:lnTo>
                    <a:lnTo>
                      <a:pt x="88" y="2"/>
                    </a:lnTo>
                    <a:lnTo>
                      <a:pt x="92" y="0"/>
                    </a:lnTo>
                    <a:lnTo>
                      <a:pt x="100" y="0"/>
                    </a:lnTo>
                    <a:lnTo>
                      <a:pt x="104" y="4"/>
                    </a:lnTo>
                    <a:lnTo>
                      <a:pt x="114" y="12"/>
                    </a:lnTo>
                    <a:lnTo>
                      <a:pt x="118" y="18"/>
                    </a:lnTo>
                    <a:lnTo>
                      <a:pt x="118" y="18"/>
                    </a:lnTo>
                    <a:lnTo>
                      <a:pt x="120" y="18"/>
                    </a:lnTo>
                    <a:lnTo>
                      <a:pt x="120" y="18"/>
                    </a:lnTo>
                    <a:lnTo>
                      <a:pt x="122" y="20"/>
                    </a:lnTo>
                    <a:lnTo>
                      <a:pt x="124" y="20"/>
                    </a:lnTo>
                    <a:lnTo>
                      <a:pt x="124" y="20"/>
                    </a:lnTo>
                    <a:lnTo>
                      <a:pt x="128" y="22"/>
                    </a:lnTo>
                    <a:lnTo>
                      <a:pt x="126" y="26"/>
                    </a:lnTo>
                    <a:lnTo>
                      <a:pt x="126" y="26"/>
                    </a:lnTo>
                    <a:lnTo>
                      <a:pt x="130" y="26"/>
                    </a:lnTo>
                    <a:lnTo>
                      <a:pt x="132" y="28"/>
                    </a:lnTo>
                    <a:lnTo>
                      <a:pt x="132" y="28"/>
                    </a:lnTo>
                    <a:lnTo>
                      <a:pt x="132" y="28"/>
                    </a:lnTo>
                    <a:lnTo>
                      <a:pt x="130" y="28"/>
                    </a:lnTo>
                    <a:lnTo>
                      <a:pt x="130" y="28"/>
                    </a:lnTo>
                    <a:lnTo>
                      <a:pt x="132" y="30"/>
                    </a:lnTo>
                    <a:lnTo>
                      <a:pt x="132" y="30"/>
                    </a:lnTo>
                    <a:lnTo>
                      <a:pt x="132" y="30"/>
                    </a:lnTo>
                    <a:lnTo>
                      <a:pt x="140" y="28"/>
                    </a:lnTo>
                    <a:lnTo>
                      <a:pt x="142" y="26"/>
                    </a:lnTo>
                    <a:lnTo>
                      <a:pt x="148" y="24"/>
                    </a:lnTo>
                    <a:lnTo>
                      <a:pt x="152" y="24"/>
                    </a:lnTo>
                    <a:lnTo>
                      <a:pt x="158" y="22"/>
                    </a:lnTo>
                    <a:lnTo>
                      <a:pt x="168" y="30"/>
                    </a:lnTo>
                    <a:lnTo>
                      <a:pt x="168" y="36"/>
                    </a:lnTo>
                    <a:lnTo>
                      <a:pt x="166" y="44"/>
                    </a:lnTo>
                    <a:lnTo>
                      <a:pt x="158" y="52"/>
                    </a:lnTo>
                    <a:lnTo>
                      <a:pt x="156" y="54"/>
                    </a:lnTo>
                    <a:lnTo>
                      <a:pt x="148" y="54"/>
                    </a:lnTo>
                    <a:lnTo>
                      <a:pt x="148" y="60"/>
                    </a:lnTo>
                    <a:lnTo>
                      <a:pt x="152" y="60"/>
                    </a:lnTo>
                    <a:lnTo>
                      <a:pt x="152" y="64"/>
                    </a:lnTo>
                    <a:lnTo>
                      <a:pt x="156" y="64"/>
                    </a:lnTo>
                    <a:lnTo>
                      <a:pt x="156" y="68"/>
                    </a:lnTo>
                    <a:lnTo>
                      <a:pt x="156" y="72"/>
                    </a:lnTo>
                    <a:lnTo>
                      <a:pt x="160" y="72"/>
                    </a:lnTo>
                    <a:lnTo>
                      <a:pt x="160" y="76"/>
                    </a:lnTo>
                    <a:lnTo>
                      <a:pt x="156" y="80"/>
                    </a:lnTo>
                    <a:lnTo>
                      <a:pt x="156" y="76"/>
                    </a:lnTo>
                    <a:lnTo>
                      <a:pt x="152" y="80"/>
                    </a:lnTo>
                    <a:lnTo>
                      <a:pt x="148" y="80"/>
                    </a:lnTo>
                    <a:lnTo>
                      <a:pt x="148" y="76"/>
                    </a:lnTo>
                    <a:lnTo>
                      <a:pt x="144" y="76"/>
                    </a:lnTo>
                    <a:lnTo>
                      <a:pt x="144" y="80"/>
                    </a:lnTo>
                    <a:lnTo>
                      <a:pt x="144" y="82"/>
                    </a:lnTo>
                    <a:lnTo>
                      <a:pt x="144" y="86"/>
                    </a:lnTo>
                    <a:lnTo>
                      <a:pt x="148" y="86"/>
                    </a:lnTo>
                    <a:lnTo>
                      <a:pt x="148" y="90"/>
                    </a:lnTo>
                    <a:lnTo>
                      <a:pt x="148" y="94"/>
                    </a:lnTo>
                    <a:lnTo>
                      <a:pt x="148" y="98"/>
                    </a:lnTo>
                    <a:lnTo>
                      <a:pt x="148" y="102"/>
                    </a:lnTo>
                    <a:lnTo>
                      <a:pt x="148" y="98"/>
                    </a:lnTo>
                    <a:lnTo>
                      <a:pt x="152" y="98"/>
                    </a:lnTo>
                    <a:lnTo>
                      <a:pt x="156" y="98"/>
                    </a:lnTo>
                    <a:lnTo>
                      <a:pt x="156" y="102"/>
                    </a:lnTo>
                    <a:lnTo>
                      <a:pt x="156" y="106"/>
                    </a:lnTo>
                    <a:lnTo>
                      <a:pt x="160" y="106"/>
                    </a:lnTo>
                    <a:lnTo>
                      <a:pt x="162" y="106"/>
                    </a:lnTo>
                    <a:lnTo>
                      <a:pt x="166" y="110"/>
                    </a:lnTo>
                    <a:lnTo>
                      <a:pt x="170" y="110"/>
                    </a:lnTo>
                    <a:lnTo>
                      <a:pt x="166" y="112"/>
                    </a:lnTo>
                    <a:lnTo>
                      <a:pt x="170" y="112"/>
                    </a:lnTo>
                    <a:lnTo>
                      <a:pt x="174" y="116"/>
                    </a:lnTo>
                    <a:lnTo>
                      <a:pt x="178" y="116"/>
                    </a:lnTo>
                    <a:lnTo>
                      <a:pt x="178" y="120"/>
                    </a:lnTo>
                    <a:lnTo>
                      <a:pt x="182" y="120"/>
                    </a:lnTo>
                    <a:lnTo>
                      <a:pt x="178" y="120"/>
                    </a:lnTo>
                    <a:lnTo>
                      <a:pt x="174" y="124"/>
                    </a:lnTo>
                    <a:lnTo>
                      <a:pt x="174" y="128"/>
                    </a:lnTo>
                    <a:lnTo>
                      <a:pt x="170" y="128"/>
                    </a:lnTo>
                    <a:lnTo>
                      <a:pt x="170" y="132"/>
                    </a:lnTo>
                    <a:lnTo>
                      <a:pt x="166" y="136"/>
                    </a:lnTo>
                    <a:lnTo>
                      <a:pt x="170" y="136"/>
                    </a:lnTo>
                    <a:lnTo>
                      <a:pt x="170" y="140"/>
                    </a:lnTo>
                    <a:lnTo>
                      <a:pt x="166" y="140"/>
                    </a:lnTo>
                    <a:lnTo>
                      <a:pt x="166" y="142"/>
                    </a:lnTo>
                    <a:lnTo>
                      <a:pt x="166" y="146"/>
                    </a:lnTo>
                    <a:lnTo>
                      <a:pt x="170" y="146"/>
                    </a:lnTo>
                    <a:lnTo>
                      <a:pt x="170" y="150"/>
                    </a:lnTo>
                    <a:lnTo>
                      <a:pt x="174" y="150"/>
                    </a:lnTo>
                    <a:lnTo>
                      <a:pt x="174" y="146"/>
                    </a:lnTo>
                    <a:lnTo>
                      <a:pt x="174" y="150"/>
                    </a:lnTo>
                    <a:lnTo>
                      <a:pt x="178" y="150"/>
                    </a:lnTo>
                    <a:lnTo>
                      <a:pt x="182" y="154"/>
                    </a:lnTo>
                    <a:lnTo>
                      <a:pt x="186" y="158"/>
                    </a:lnTo>
                    <a:lnTo>
                      <a:pt x="190" y="162"/>
                    </a:lnTo>
                    <a:lnTo>
                      <a:pt x="192" y="162"/>
                    </a:lnTo>
                    <a:lnTo>
                      <a:pt x="196" y="162"/>
                    </a:lnTo>
                    <a:lnTo>
                      <a:pt x="196" y="166"/>
                    </a:lnTo>
                    <a:lnTo>
                      <a:pt x="200" y="166"/>
                    </a:lnTo>
                    <a:lnTo>
                      <a:pt x="204" y="166"/>
                    </a:lnTo>
                    <a:lnTo>
                      <a:pt x="204" y="170"/>
                    </a:lnTo>
                    <a:lnTo>
                      <a:pt x="208" y="170"/>
                    </a:lnTo>
                    <a:lnTo>
                      <a:pt x="212" y="170"/>
                    </a:lnTo>
                    <a:lnTo>
                      <a:pt x="212" y="172"/>
                    </a:lnTo>
                    <a:lnTo>
                      <a:pt x="212" y="170"/>
                    </a:lnTo>
                    <a:lnTo>
                      <a:pt x="216" y="170"/>
                    </a:lnTo>
                    <a:lnTo>
                      <a:pt x="218" y="170"/>
                    </a:lnTo>
                    <a:lnTo>
                      <a:pt x="218" y="172"/>
                    </a:lnTo>
                    <a:lnTo>
                      <a:pt x="218" y="170"/>
                    </a:lnTo>
                    <a:lnTo>
                      <a:pt x="222" y="170"/>
                    </a:lnTo>
                    <a:lnTo>
                      <a:pt x="226" y="172"/>
                    </a:lnTo>
                    <a:lnTo>
                      <a:pt x="230" y="172"/>
                    </a:lnTo>
                    <a:lnTo>
                      <a:pt x="230" y="176"/>
                    </a:lnTo>
                    <a:lnTo>
                      <a:pt x="234" y="176"/>
                    </a:lnTo>
                    <a:lnTo>
                      <a:pt x="234" y="180"/>
                    </a:lnTo>
                    <a:lnTo>
                      <a:pt x="238" y="180"/>
                    </a:lnTo>
                    <a:lnTo>
                      <a:pt x="238" y="184"/>
                    </a:lnTo>
                    <a:lnTo>
                      <a:pt x="242" y="184"/>
                    </a:lnTo>
                    <a:lnTo>
                      <a:pt x="242" y="180"/>
                    </a:lnTo>
                    <a:lnTo>
                      <a:pt x="246" y="180"/>
                    </a:lnTo>
                    <a:lnTo>
                      <a:pt x="246" y="184"/>
                    </a:lnTo>
                    <a:lnTo>
                      <a:pt x="248" y="188"/>
                    </a:lnTo>
                    <a:lnTo>
                      <a:pt x="248" y="184"/>
                    </a:lnTo>
                    <a:lnTo>
                      <a:pt x="252" y="184"/>
                    </a:lnTo>
                    <a:lnTo>
                      <a:pt x="256" y="184"/>
                    </a:lnTo>
                    <a:lnTo>
                      <a:pt x="256" y="188"/>
                    </a:lnTo>
                    <a:lnTo>
                      <a:pt x="260" y="188"/>
                    </a:lnTo>
                    <a:lnTo>
                      <a:pt x="264" y="188"/>
                    </a:lnTo>
                    <a:lnTo>
                      <a:pt x="268" y="188"/>
                    </a:lnTo>
                    <a:lnTo>
                      <a:pt x="268" y="192"/>
                    </a:lnTo>
                    <a:lnTo>
                      <a:pt x="272" y="188"/>
                    </a:lnTo>
                    <a:lnTo>
                      <a:pt x="274" y="188"/>
                    </a:lnTo>
                    <a:lnTo>
                      <a:pt x="278" y="188"/>
                    </a:lnTo>
                    <a:lnTo>
                      <a:pt x="278" y="192"/>
                    </a:lnTo>
                    <a:lnTo>
                      <a:pt x="278" y="188"/>
                    </a:lnTo>
                    <a:lnTo>
                      <a:pt x="282" y="184"/>
                    </a:lnTo>
                    <a:lnTo>
                      <a:pt x="282" y="180"/>
                    </a:lnTo>
                    <a:lnTo>
                      <a:pt x="278" y="180"/>
                    </a:lnTo>
                    <a:lnTo>
                      <a:pt x="278" y="176"/>
                    </a:lnTo>
                    <a:lnTo>
                      <a:pt x="278" y="172"/>
                    </a:lnTo>
                    <a:lnTo>
                      <a:pt x="278" y="170"/>
                    </a:lnTo>
                    <a:lnTo>
                      <a:pt x="282" y="166"/>
                    </a:lnTo>
                    <a:lnTo>
                      <a:pt x="282" y="162"/>
                    </a:lnTo>
                    <a:lnTo>
                      <a:pt x="278" y="162"/>
                    </a:lnTo>
                    <a:lnTo>
                      <a:pt x="282" y="162"/>
                    </a:lnTo>
                    <a:lnTo>
                      <a:pt x="286" y="158"/>
                    </a:lnTo>
                    <a:lnTo>
                      <a:pt x="290" y="158"/>
                    </a:lnTo>
                    <a:lnTo>
                      <a:pt x="290" y="162"/>
                    </a:lnTo>
                    <a:lnTo>
                      <a:pt x="290" y="166"/>
                    </a:lnTo>
                    <a:lnTo>
                      <a:pt x="290" y="170"/>
                    </a:lnTo>
                    <a:lnTo>
                      <a:pt x="290" y="172"/>
                    </a:lnTo>
                    <a:lnTo>
                      <a:pt x="290" y="176"/>
                    </a:lnTo>
                    <a:lnTo>
                      <a:pt x="290" y="180"/>
                    </a:lnTo>
                    <a:lnTo>
                      <a:pt x="294" y="180"/>
                    </a:lnTo>
                    <a:lnTo>
                      <a:pt x="298" y="180"/>
                    </a:lnTo>
                    <a:lnTo>
                      <a:pt x="302" y="180"/>
                    </a:lnTo>
                    <a:lnTo>
                      <a:pt x="302" y="184"/>
                    </a:lnTo>
                    <a:lnTo>
                      <a:pt x="304" y="184"/>
                    </a:lnTo>
                    <a:lnTo>
                      <a:pt x="308" y="184"/>
                    </a:lnTo>
                    <a:lnTo>
                      <a:pt x="308" y="180"/>
                    </a:lnTo>
                    <a:lnTo>
                      <a:pt x="312" y="180"/>
                    </a:lnTo>
                    <a:lnTo>
                      <a:pt x="316" y="180"/>
                    </a:lnTo>
                    <a:lnTo>
                      <a:pt x="316" y="184"/>
                    </a:lnTo>
                    <a:lnTo>
                      <a:pt x="320" y="184"/>
                    </a:lnTo>
                    <a:lnTo>
                      <a:pt x="324" y="180"/>
                    </a:lnTo>
                    <a:lnTo>
                      <a:pt x="324" y="184"/>
                    </a:lnTo>
                    <a:lnTo>
                      <a:pt x="328" y="184"/>
                    </a:lnTo>
                    <a:lnTo>
                      <a:pt x="328" y="180"/>
                    </a:lnTo>
                    <a:lnTo>
                      <a:pt x="332" y="180"/>
                    </a:lnTo>
                    <a:lnTo>
                      <a:pt x="334" y="180"/>
                    </a:lnTo>
                    <a:lnTo>
                      <a:pt x="338" y="180"/>
                    </a:lnTo>
                    <a:lnTo>
                      <a:pt x="334" y="176"/>
                    </a:lnTo>
                    <a:lnTo>
                      <a:pt x="338" y="172"/>
                    </a:lnTo>
                    <a:lnTo>
                      <a:pt x="334" y="172"/>
                    </a:lnTo>
                    <a:lnTo>
                      <a:pt x="334" y="170"/>
                    </a:lnTo>
                    <a:lnTo>
                      <a:pt x="332" y="170"/>
                    </a:lnTo>
                    <a:lnTo>
                      <a:pt x="332" y="166"/>
                    </a:lnTo>
                    <a:lnTo>
                      <a:pt x="334" y="166"/>
                    </a:lnTo>
                    <a:lnTo>
                      <a:pt x="338" y="166"/>
                    </a:lnTo>
                    <a:lnTo>
                      <a:pt x="338" y="162"/>
                    </a:lnTo>
                    <a:lnTo>
                      <a:pt x="338" y="166"/>
                    </a:lnTo>
                    <a:lnTo>
                      <a:pt x="342" y="162"/>
                    </a:lnTo>
                    <a:lnTo>
                      <a:pt x="346" y="162"/>
                    </a:lnTo>
                    <a:lnTo>
                      <a:pt x="346" y="158"/>
                    </a:lnTo>
                    <a:lnTo>
                      <a:pt x="350" y="154"/>
                    </a:lnTo>
                    <a:lnTo>
                      <a:pt x="354" y="154"/>
                    </a:lnTo>
                    <a:lnTo>
                      <a:pt x="354" y="150"/>
                    </a:lnTo>
                    <a:lnTo>
                      <a:pt x="358" y="146"/>
                    </a:lnTo>
                    <a:lnTo>
                      <a:pt x="360" y="146"/>
                    </a:lnTo>
                    <a:lnTo>
                      <a:pt x="364" y="146"/>
                    </a:lnTo>
                    <a:lnTo>
                      <a:pt x="364" y="142"/>
                    </a:lnTo>
                    <a:lnTo>
                      <a:pt x="368" y="140"/>
                    </a:lnTo>
                    <a:lnTo>
                      <a:pt x="372" y="140"/>
                    </a:lnTo>
                    <a:lnTo>
                      <a:pt x="372" y="136"/>
                    </a:lnTo>
                    <a:lnTo>
                      <a:pt x="376" y="136"/>
                    </a:lnTo>
                    <a:lnTo>
                      <a:pt x="376" y="140"/>
                    </a:lnTo>
                    <a:lnTo>
                      <a:pt x="380" y="140"/>
                    </a:lnTo>
                    <a:lnTo>
                      <a:pt x="384" y="142"/>
                    </a:lnTo>
                    <a:lnTo>
                      <a:pt x="384" y="140"/>
                    </a:lnTo>
                    <a:lnTo>
                      <a:pt x="388" y="140"/>
                    </a:lnTo>
                    <a:lnTo>
                      <a:pt x="388" y="136"/>
                    </a:lnTo>
                    <a:lnTo>
                      <a:pt x="390" y="136"/>
                    </a:lnTo>
                    <a:lnTo>
                      <a:pt x="394" y="132"/>
                    </a:lnTo>
                    <a:lnTo>
                      <a:pt x="394" y="136"/>
                    </a:lnTo>
                    <a:lnTo>
                      <a:pt x="394" y="140"/>
                    </a:lnTo>
                    <a:lnTo>
                      <a:pt x="398" y="136"/>
                    </a:lnTo>
                    <a:lnTo>
                      <a:pt x="398" y="140"/>
                    </a:lnTo>
                    <a:lnTo>
                      <a:pt x="394" y="140"/>
                    </a:lnTo>
                    <a:lnTo>
                      <a:pt x="394" y="142"/>
                    </a:lnTo>
                    <a:lnTo>
                      <a:pt x="398" y="142"/>
                    </a:lnTo>
                    <a:lnTo>
                      <a:pt x="398" y="140"/>
                    </a:lnTo>
                    <a:lnTo>
                      <a:pt x="398" y="142"/>
                    </a:lnTo>
                    <a:lnTo>
                      <a:pt x="402" y="146"/>
                    </a:lnTo>
                    <a:lnTo>
                      <a:pt x="398" y="150"/>
                    </a:lnTo>
                    <a:lnTo>
                      <a:pt x="398" y="154"/>
                    </a:lnTo>
                    <a:lnTo>
                      <a:pt x="402" y="150"/>
                    </a:lnTo>
                    <a:lnTo>
                      <a:pt x="402" y="154"/>
                    </a:lnTo>
                    <a:lnTo>
                      <a:pt x="406" y="154"/>
                    </a:lnTo>
                    <a:lnTo>
                      <a:pt x="410" y="154"/>
                    </a:lnTo>
                    <a:lnTo>
                      <a:pt x="410" y="158"/>
                    </a:lnTo>
                    <a:lnTo>
                      <a:pt x="414" y="162"/>
                    </a:lnTo>
                    <a:lnTo>
                      <a:pt x="410" y="162"/>
                    </a:lnTo>
                    <a:lnTo>
                      <a:pt x="410" y="166"/>
                    </a:lnTo>
                    <a:lnTo>
                      <a:pt x="406" y="166"/>
                    </a:lnTo>
                    <a:lnTo>
                      <a:pt x="406" y="170"/>
                    </a:lnTo>
                    <a:lnTo>
                      <a:pt x="406" y="172"/>
                    </a:lnTo>
                    <a:lnTo>
                      <a:pt x="410" y="176"/>
                    </a:lnTo>
                    <a:lnTo>
                      <a:pt x="406" y="176"/>
                    </a:lnTo>
                    <a:lnTo>
                      <a:pt x="406" y="172"/>
                    </a:lnTo>
                    <a:lnTo>
                      <a:pt x="402" y="172"/>
                    </a:lnTo>
                    <a:lnTo>
                      <a:pt x="398" y="172"/>
                    </a:lnTo>
                    <a:lnTo>
                      <a:pt x="394" y="172"/>
                    </a:lnTo>
                    <a:lnTo>
                      <a:pt x="390" y="176"/>
                    </a:lnTo>
                    <a:lnTo>
                      <a:pt x="388" y="180"/>
                    </a:lnTo>
                    <a:lnTo>
                      <a:pt x="384" y="180"/>
                    </a:lnTo>
                    <a:lnTo>
                      <a:pt x="384" y="184"/>
                    </a:lnTo>
                    <a:lnTo>
                      <a:pt x="380" y="184"/>
                    </a:lnTo>
                    <a:lnTo>
                      <a:pt x="380" y="188"/>
                    </a:lnTo>
                    <a:lnTo>
                      <a:pt x="380" y="192"/>
                    </a:lnTo>
                    <a:lnTo>
                      <a:pt x="380" y="196"/>
                    </a:lnTo>
                    <a:lnTo>
                      <a:pt x="380" y="198"/>
                    </a:lnTo>
                    <a:lnTo>
                      <a:pt x="380" y="202"/>
                    </a:lnTo>
                    <a:lnTo>
                      <a:pt x="376" y="202"/>
                    </a:lnTo>
                    <a:lnTo>
                      <a:pt x="376" y="206"/>
                    </a:lnTo>
                    <a:lnTo>
                      <a:pt x="372" y="206"/>
                    </a:lnTo>
                    <a:lnTo>
                      <a:pt x="372" y="210"/>
                    </a:lnTo>
                    <a:lnTo>
                      <a:pt x="376" y="214"/>
                    </a:lnTo>
                    <a:lnTo>
                      <a:pt x="372" y="218"/>
                    </a:lnTo>
                    <a:lnTo>
                      <a:pt x="372" y="222"/>
                    </a:lnTo>
                    <a:lnTo>
                      <a:pt x="368" y="226"/>
                    </a:lnTo>
                    <a:lnTo>
                      <a:pt x="368" y="228"/>
                    </a:lnTo>
                    <a:lnTo>
                      <a:pt x="368" y="232"/>
                    </a:lnTo>
                    <a:lnTo>
                      <a:pt x="364" y="236"/>
                    </a:lnTo>
                    <a:lnTo>
                      <a:pt x="364" y="232"/>
                    </a:lnTo>
                    <a:lnTo>
                      <a:pt x="360" y="232"/>
                    </a:lnTo>
                    <a:lnTo>
                      <a:pt x="358" y="232"/>
                    </a:lnTo>
                    <a:lnTo>
                      <a:pt x="354" y="232"/>
                    </a:lnTo>
                    <a:lnTo>
                      <a:pt x="354" y="228"/>
                    </a:lnTo>
                    <a:lnTo>
                      <a:pt x="354" y="232"/>
                    </a:lnTo>
                    <a:lnTo>
                      <a:pt x="354" y="236"/>
                    </a:lnTo>
                    <a:lnTo>
                      <a:pt x="358" y="240"/>
                    </a:lnTo>
                    <a:lnTo>
                      <a:pt x="354" y="244"/>
                    </a:lnTo>
                    <a:lnTo>
                      <a:pt x="354" y="248"/>
                    </a:lnTo>
                    <a:lnTo>
                      <a:pt x="354" y="252"/>
                    </a:lnTo>
                    <a:lnTo>
                      <a:pt x="354" y="248"/>
                    </a:lnTo>
                    <a:lnTo>
                      <a:pt x="350" y="248"/>
                    </a:lnTo>
                    <a:lnTo>
                      <a:pt x="350" y="252"/>
                    </a:lnTo>
                    <a:lnTo>
                      <a:pt x="350" y="256"/>
                    </a:lnTo>
                    <a:lnTo>
                      <a:pt x="350" y="258"/>
                    </a:lnTo>
                    <a:lnTo>
                      <a:pt x="354" y="258"/>
                    </a:lnTo>
                    <a:lnTo>
                      <a:pt x="354" y="262"/>
                    </a:lnTo>
                    <a:lnTo>
                      <a:pt x="354" y="266"/>
                    </a:lnTo>
                    <a:lnTo>
                      <a:pt x="350" y="266"/>
                    </a:lnTo>
                    <a:lnTo>
                      <a:pt x="350" y="262"/>
                    </a:lnTo>
                    <a:lnTo>
                      <a:pt x="350" y="266"/>
                    </a:lnTo>
                    <a:lnTo>
                      <a:pt x="346" y="266"/>
                    </a:lnTo>
                    <a:lnTo>
                      <a:pt x="342" y="270"/>
                    </a:lnTo>
                    <a:lnTo>
                      <a:pt x="342" y="266"/>
                    </a:lnTo>
                    <a:lnTo>
                      <a:pt x="342" y="262"/>
                    </a:lnTo>
                    <a:lnTo>
                      <a:pt x="342" y="258"/>
                    </a:lnTo>
                    <a:lnTo>
                      <a:pt x="342" y="256"/>
                    </a:lnTo>
                    <a:lnTo>
                      <a:pt x="342" y="252"/>
                    </a:lnTo>
                    <a:lnTo>
                      <a:pt x="338" y="248"/>
                    </a:lnTo>
                    <a:lnTo>
                      <a:pt x="342" y="248"/>
                    </a:lnTo>
                    <a:lnTo>
                      <a:pt x="342" y="244"/>
                    </a:lnTo>
                    <a:lnTo>
                      <a:pt x="338" y="244"/>
                    </a:lnTo>
                    <a:lnTo>
                      <a:pt x="338" y="240"/>
                    </a:lnTo>
                    <a:lnTo>
                      <a:pt x="338" y="236"/>
                    </a:lnTo>
                    <a:lnTo>
                      <a:pt x="334" y="240"/>
                    </a:lnTo>
                    <a:lnTo>
                      <a:pt x="334" y="236"/>
                    </a:lnTo>
                    <a:lnTo>
                      <a:pt x="334" y="240"/>
                    </a:lnTo>
                    <a:lnTo>
                      <a:pt x="334" y="244"/>
                    </a:lnTo>
                    <a:lnTo>
                      <a:pt x="332" y="244"/>
                    </a:lnTo>
                    <a:lnTo>
                      <a:pt x="332" y="248"/>
                    </a:lnTo>
                    <a:lnTo>
                      <a:pt x="332" y="252"/>
                    </a:lnTo>
                    <a:lnTo>
                      <a:pt x="328" y="252"/>
                    </a:lnTo>
                    <a:lnTo>
                      <a:pt x="328" y="248"/>
                    </a:lnTo>
                    <a:lnTo>
                      <a:pt x="328" y="244"/>
                    </a:lnTo>
                    <a:lnTo>
                      <a:pt x="328" y="248"/>
                    </a:lnTo>
                    <a:lnTo>
                      <a:pt x="324" y="244"/>
                    </a:lnTo>
                    <a:lnTo>
                      <a:pt x="324" y="240"/>
                    </a:lnTo>
                    <a:lnTo>
                      <a:pt x="324" y="236"/>
                    </a:lnTo>
                    <a:lnTo>
                      <a:pt x="324" y="232"/>
                    </a:lnTo>
                    <a:lnTo>
                      <a:pt x="328" y="228"/>
                    </a:lnTo>
                    <a:lnTo>
                      <a:pt x="328" y="232"/>
                    </a:lnTo>
                    <a:lnTo>
                      <a:pt x="328" y="228"/>
                    </a:lnTo>
                    <a:lnTo>
                      <a:pt x="332" y="228"/>
                    </a:lnTo>
                    <a:lnTo>
                      <a:pt x="334" y="228"/>
                    </a:lnTo>
                    <a:lnTo>
                      <a:pt x="334" y="226"/>
                    </a:lnTo>
                    <a:lnTo>
                      <a:pt x="338" y="226"/>
                    </a:lnTo>
                    <a:lnTo>
                      <a:pt x="338" y="222"/>
                    </a:lnTo>
                    <a:lnTo>
                      <a:pt x="338" y="218"/>
                    </a:lnTo>
                    <a:lnTo>
                      <a:pt x="342" y="218"/>
                    </a:lnTo>
                    <a:lnTo>
                      <a:pt x="342" y="214"/>
                    </a:lnTo>
                    <a:lnTo>
                      <a:pt x="338" y="214"/>
                    </a:lnTo>
                    <a:lnTo>
                      <a:pt x="338" y="210"/>
                    </a:lnTo>
                    <a:lnTo>
                      <a:pt x="334" y="210"/>
                    </a:lnTo>
                    <a:lnTo>
                      <a:pt x="332" y="210"/>
                    </a:lnTo>
                    <a:lnTo>
                      <a:pt x="328" y="210"/>
                    </a:lnTo>
                    <a:lnTo>
                      <a:pt x="324" y="210"/>
                    </a:lnTo>
                    <a:lnTo>
                      <a:pt x="320" y="210"/>
                    </a:lnTo>
                    <a:lnTo>
                      <a:pt x="316" y="210"/>
                    </a:lnTo>
                    <a:lnTo>
                      <a:pt x="312" y="210"/>
                    </a:lnTo>
                    <a:lnTo>
                      <a:pt x="308" y="210"/>
                    </a:lnTo>
                    <a:lnTo>
                      <a:pt x="304" y="210"/>
                    </a:lnTo>
                    <a:lnTo>
                      <a:pt x="304" y="206"/>
                    </a:lnTo>
                    <a:lnTo>
                      <a:pt x="304" y="202"/>
                    </a:lnTo>
                    <a:lnTo>
                      <a:pt x="304" y="198"/>
                    </a:lnTo>
                    <a:lnTo>
                      <a:pt x="304" y="196"/>
                    </a:lnTo>
                    <a:lnTo>
                      <a:pt x="302" y="196"/>
                    </a:lnTo>
                    <a:lnTo>
                      <a:pt x="302" y="192"/>
                    </a:lnTo>
                    <a:lnTo>
                      <a:pt x="302" y="196"/>
                    </a:lnTo>
                    <a:lnTo>
                      <a:pt x="298" y="196"/>
                    </a:lnTo>
                    <a:lnTo>
                      <a:pt x="294" y="196"/>
                    </a:lnTo>
                    <a:lnTo>
                      <a:pt x="294" y="192"/>
                    </a:lnTo>
                    <a:lnTo>
                      <a:pt x="294" y="188"/>
                    </a:lnTo>
                    <a:lnTo>
                      <a:pt x="290" y="188"/>
                    </a:lnTo>
                    <a:lnTo>
                      <a:pt x="290" y="192"/>
                    </a:lnTo>
                    <a:lnTo>
                      <a:pt x="294" y="192"/>
                    </a:lnTo>
                    <a:lnTo>
                      <a:pt x="290" y="192"/>
                    </a:lnTo>
                    <a:lnTo>
                      <a:pt x="290" y="188"/>
                    </a:lnTo>
                    <a:lnTo>
                      <a:pt x="286" y="188"/>
                    </a:lnTo>
                    <a:lnTo>
                      <a:pt x="286" y="184"/>
                    </a:lnTo>
                    <a:lnTo>
                      <a:pt x="282" y="188"/>
                    </a:lnTo>
                    <a:lnTo>
                      <a:pt x="286" y="188"/>
                    </a:lnTo>
                    <a:lnTo>
                      <a:pt x="286" y="192"/>
                    </a:lnTo>
                    <a:lnTo>
                      <a:pt x="282" y="192"/>
                    </a:lnTo>
                    <a:lnTo>
                      <a:pt x="282" y="196"/>
                    </a:lnTo>
                    <a:lnTo>
                      <a:pt x="278" y="198"/>
                    </a:lnTo>
                    <a:lnTo>
                      <a:pt x="282" y="198"/>
                    </a:lnTo>
                    <a:lnTo>
                      <a:pt x="286" y="202"/>
                    </a:lnTo>
                    <a:lnTo>
                      <a:pt x="286" y="206"/>
                    </a:lnTo>
                    <a:lnTo>
                      <a:pt x="290" y="206"/>
                    </a:lnTo>
                    <a:lnTo>
                      <a:pt x="290" y="210"/>
                    </a:lnTo>
                    <a:lnTo>
                      <a:pt x="294" y="210"/>
                    </a:lnTo>
                    <a:lnTo>
                      <a:pt x="290" y="210"/>
                    </a:lnTo>
                    <a:lnTo>
                      <a:pt x="286" y="210"/>
                    </a:lnTo>
                    <a:lnTo>
                      <a:pt x="286" y="214"/>
                    </a:lnTo>
                    <a:lnTo>
                      <a:pt x="282" y="214"/>
                    </a:lnTo>
                    <a:lnTo>
                      <a:pt x="282" y="218"/>
                    </a:lnTo>
                    <a:lnTo>
                      <a:pt x="282" y="214"/>
                    </a:lnTo>
                    <a:lnTo>
                      <a:pt x="278" y="218"/>
                    </a:lnTo>
                    <a:lnTo>
                      <a:pt x="282" y="218"/>
                    </a:lnTo>
                    <a:lnTo>
                      <a:pt x="278" y="218"/>
                    </a:lnTo>
                    <a:lnTo>
                      <a:pt x="278" y="222"/>
                    </a:lnTo>
                    <a:lnTo>
                      <a:pt x="282" y="226"/>
                    </a:lnTo>
                    <a:lnTo>
                      <a:pt x="286" y="226"/>
                    </a:lnTo>
                    <a:lnTo>
                      <a:pt x="286" y="228"/>
                    </a:lnTo>
                    <a:lnTo>
                      <a:pt x="286" y="226"/>
                    </a:lnTo>
                    <a:lnTo>
                      <a:pt x="290" y="226"/>
                    </a:lnTo>
                    <a:lnTo>
                      <a:pt x="290" y="228"/>
                    </a:lnTo>
                    <a:lnTo>
                      <a:pt x="290" y="232"/>
                    </a:lnTo>
                    <a:lnTo>
                      <a:pt x="286" y="236"/>
                    </a:lnTo>
                    <a:lnTo>
                      <a:pt x="286" y="240"/>
                    </a:lnTo>
                    <a:lnTo>
                      <a:pt x="290" y="240"/>
                    </a:lnTo>
                    <a:lnTo>
                      <a:pt x="290" y="244"/>
                    </a:lnTo>
                    <a:lnTo>
                      <a:pt x="290" y="248"/>
                    </a:lnTo>
                    <a:lnTo>
                      <a:pt x="294" y="248"/>
                    </a:lnTo>
                    <a:lnTo>
                      <a:pt x="290" y="248"/>
                    </a:lnTo>
                    <a:lnTo>
                      <a:pt x="290" y="252"/>
                    </a:lnTo>
                    <a:lnTo>
                      <a:pt x="294" y="262"/>
                    </a:lnTo>
                    <a:lnTo>
                      <a:pt x="294" y="266"/>
                    </a:lnTo>
                    <a:lnTo>
                      <a:pt x="294" y="270"/>
                    </a:lnTo>
                    <a:lnTo>
                      <a:pt x="294" y="274"/>
                    </a:lnTo>
                    <a:lnTo>
                      <a:pt x="290" y="274"/>
                    </a:lnTo>
                    <a:lnTo>
                      <a:pt x="290" y="278"/>
                    </a:lnTo>
                    <a:lnTo>
                      <a:pt x="290" y="274"/>
                    </a:lnTo>
                    <a:lnTo>
                      <a:pt x="290" y="270"/>
                    </a:lnTo>
                    <a:lnTo>
                      <a:pt x="290" y="266"/>
                    </a:lnTo>
                    <a:lnTo>
                      <a:pt x="290" y="270"/>
                    </a:lnTo>
                    <a:lnTo>
                      <a:pt x="286" y="270"/>
                    </a:lnTo>
                    <a:lnTo>
                      <a:pt x="286" y="266"/>
                    </a:lnTo>
                    <a:lnTo>
                      <a:pt x="290" y="266"/>
                    </a:lnTo>
                    <a:lnTo>
                      <a:pt x="286" y="266"/>
                    </a:lnTo>
                    <a:lnTo>
                      <a:pt x="286" y="270"/>
                    </a:lnTo>
                    <a:lnTo>
                      <a:pt x="286" y="274"/>
                    </a:lnTo>
                    <a:lnTo>
                      <a:pt x="286" y="278"/>
                    </a:lnTo>
                    <a:lnTo>
                      <a:pt x="286" y="274"/>
                    </a:lnTo>
                    <a:lnTo>
                      <a:pt x="286" y="270"/>
                    </a:lnTo>
                    <a:lnTo>
                      <a:pt x="286" y="274"/>
                    </a:lnTo>
                    <a:lnTo>
                      <a:pt x="282" y="274"/>
                    </a:lnTo>
                    <a:lnTo>
                      <a:pt x="282" y="270"/>
                    </a:lnTo>
                    <a:lnTo>
                      <a:pt x="282" y="274"/>
                    </a:lnTo>
                    <a:lnTo>
                      <a:pt x="282" y="278"/>
                    </a:lnTo>
                    <a:lnTo>
                      <a:pt x="282" y="274"/>
                    </a:lnTo>
                    <a:lnTo>
                      <a:pt x="282" y="270"/>
                    </a:lnTo>
                    <a:lnTo>
                      <a:pt x="278" y="270"/>
                    </a:lnTo>
                    <a:lnTo>
                      <a:pt x="282" y="266"/>
                    </a:lnTo>
                    <a:lnTo>
                      <a:pt x="278" y="262"/>
                    </a:lnTo>
                    <a:lnTo>
                      <a:pt x="278" y="258"/>
                    </a:lnTo>
                    <a:lnTo>
                      <a:pt x="278" y="262"/>
                    </a:lnTo>
                    <a:lnTo>
                      <a:pt x="278" y="266"/>
                    </a:lnTo>
                    <a:lnTo>
                      <a:pt x="282" y="266"/>
                    </a:lnTo>
                    <a:lnTo>
                      <a:pt x="278" y="266"/>
                    </a:lnTo>
                    <a:lnTo>
                      <a:pt x="278" y="270"/>
                    </a:lnTo>
                    <a:lnTo>
                      <a:pt x="274" y="274"/>
                    </a:lnTo>
                    <a:lnTo>
                      <a:pt x="272" y="274"/>
                    </a:lnTo>
                    <a:lnTo>
                      <a:pt x="268" y="278"/>
                    </a:lnTo>
                    <a:lnTo>
                      <a:pt x="264" y="278"/>
                    </a:lnTo>
                    <a:lnTo>
                      <a:pt x="264" y="282"/>
                    </a:lnTo>
                    <a:lnTo>
                      <a:pt x="264" y="286"/>
                    </a:lnTo>
                    <a:lnTo>
                      <a:pt x="264" y="288"/>
                    </a:lnTo>
                    <a:lnTo>
                      <a:pt x="264" y="292"/>
                    </a:lnTo>
                    <a:lnTo>
                      <a:pt x="260" y="292"/>
                    </a:lnTo>
                    <a:lnTo>
                      <a:pt x="260" y="296"/>
                    </a:lnTo>
                    <a:lnTo>
                      <a:pt x="260" y="300"/>
                    </a:lnTo>
                    <a:lnTo>
                      <a:pt x="256" y="300"/>
                    </a:lnTo>
                    <a:lnTo>
                      <a:pt x="256" y="302"/>
                    </a:lnTo>
                    <a:lnTo>
                      <a:pt x="252" y="302"/>
                    </a:lnTo>
                    <a:lnTo>
                      <a:pt x="256" y="302"/>
                    </a:lnTo>
                    <a:lnTo>
                      <a:pt x="252" y="302"/>
                    </a:lnTo>
                    <a:lnTo>
                      <a:pt x="252" y="306"/>
                    </a:lnTo>
                    <a:lnTo>
                      <a:pt x="248" y="306"/>
                    </a:lnTo>
                    <a:lnTo>
                      <a:pt x="246" y="306"/>
                    </a:lnTo>
                    <a:lnTo>
                      <a:pt x="242" y="310"/>
                    </a:lnTo>
                    <a:lnTo>
                      <a:pt x="242" y="306"/>
                    </a:lnTo>
                    <a:lnTo>
                      <a:pt x="246" y="306"/>
                    </a:lnTo>
                    <a:lnTo>
                      <a:pt x="242" y="302"/>
                    </a:lnTo>
                    <a:lnTo>
                      <a:pt x="242" y="306"/>
                    </a:lnTo>
                    <a:lnTo>
                      <a:pt x="238" y="306"/>
                    </a:lnTo>
                    <a:lnTo>
                      <a:pt x="238" y="310"/>
                    </a:lnTo>
                    <a:lnTo>
                      <a:pt x="242" y="310"/>
                    </a:lnTo>
                    <a:lnTo>
                      <a:pt x="242" y="306"/>
                    </a:lnTo>
                    <a:lnTo>
                      <a:pt x="242" y="310"/>
                    </a:lnTo>
                    <a:lnTo>
                      <a:pt x="238" y="310"/>
                    </a:lnTo>
                    <a:lnTo>
                      <a:pt x="238" y="314"/>
                    </a:lnTo>
                    <a:lnTo>
                      <a:pt x="234" y="318"/>
                    </a:lnTo>
                    <a:lnTo>
                      <a:pt x="230" y="318"/>
                    </a:lnTo>
                    <a:lnTo>
                      <a:pt x="234" y="318"/>
                    </a:lnTo>
                    <a:lnTo>
                      <a:pt x="230" y="322"/>
                    </a:lnTo>
                    <a:lnTo>
                      <a:pt x="230" y="326"/>
                    </a:lnTo>
                    <a:lnTo>
                      <a:pt x="226" y="330"/>
                    </a:lnTo>
                    <a:lnTo>
                      <a:pt x="222" y="332"/>
                    </a:lnTo>
                    <a:lnTo>
                      <a:pt x="218" y="332"/>
                    </a:lnTo>
                    <a:lnTo>
                      <a:pt x="218" y="336"/>
                    </a:lnTo>
                    <a:lnTo>
                      <a:pt x="216" y="336"/>
                    </a:lnTo>
                    <a:lnTo>
                      <a:pt x="216" y="340"/>
                    </a:lnTo>
                    <a:lnTo>
                      <a:pt x="212" y="340"/>
                    </a:lnTo>
                    <a:lnTo>
                      <a:pt x="212" y="344"/>
                    </a:lnTo>
                    <a:lnTo>
                      <a:pt x="208" y="348"/>
                    </a:lnTo>
                    <a:lnTo>
                      <a:pt x="204" y="348"/>
                    </a:lnTo>
                    <a:lnTo>
                      <a:pt x="204" y="352"/>
                    </a:lnTo>
                    <a:lnTo>
                      <a:pt x="200" y="352"/>
                    </a:lnTo>
                    <a:lnTo>
                      <a:pt x="200" y="356"/>
                    </a:lnTo>
                    <a:lnTo>
                      <a:pt x="196" y="356"/>
                    </a:lnTo>
                    <a:lnTo>
                      <a:pt x="196" y="358"/>
                    </a:lnTo>
                    <a:lnTo>
                      <a:pt x="200" y="358"/>
                    </a:lnTo>
                    <a:lnTo>
                      <a:pt x="196" y="358"/>
                    </a:lnTo>
                    <a:lnTo>
                      <a:pt x="196" y="362"/>
                    </a:lnTo>
                    <a:lnTo>
                      <a:pt x="196" y="366"/>
                    </a:lnTo>
                    <a:lnTo>
                      <a:pt x="192" y="366"/>
                    </a:lnTo>
                    <a:lnTo>
                      <a:pt x="190" y="366"/>
                    </a:lnTo>
                    <a:lnTo>
                      <a:pt x="186" y="366"/>
                    </a:lnTo>
                    <a:lnTo>
                      <a:pt x="182" y="366"/>
                    </a:lnTo>
                    <a:lnTo>
                      <a:pt x="182" y="370"/>
                    </a:lnTo>
                    <a:lnTo>
                      <a:pt x="182" y="374"/>
                    </a:lnTo>
                    <a:lnTo>
                      <a:pt x="178" y="374"/>
                    </a:lnTo>
                    <a:lnTo>
                      <a:pt x="178" y="378"/>
                    </a:lnTo>
                    <a:lnTo>
                      <a:pt x="178" y="374"/>
                    </a:lnTo>
                    <a:lnTo>
                      <a:pt x="178" y="378"/>
                    </a:lnTo>
                    <a:lnTo>
                      <a:pt x="178" y="374"/>
                    </a:lnTo>
                    <a:lnTo>
                      <a:pt x="174" y="374"/>
                    </a:lnTo>
                    <a:lnTo>
                      <a:pt x="170" y="378"/>
                    </a:lnTo>
                    <a:lnTo>
                      <a:pt x="166" y="382"/>
                    </a:lnTo>
                    <a:lnTo>
                      <a:pt x="166" y="386"/>
                    </a:lnTo>
                    <a:lnTo>
                      <a:pt x="166" y="388"/>
                    </a:lnTo>
                    <a:lnTo>
                      <a:pt x="166" y="392"/>
                    </a:lnTo>
                    <a:lnTo>
                      <a:pt x="166" y="396"/>
                    </a:lnTo>
                    <a:lnTo>
                      <a:pt x="166" y="400"/>
                    </a:lnTo>
                    <a:lnTo>
                      <a:pt x="166" y="404"/>
                    </a:lnTo>
                    <a:lnTo>
                      <a:pt x="166" y="408"/>
                    </a:lnTo>
                    <a:lnTo>
                      <a:pt x="166" y="412"/>
                    </a:lnTo>
                    <a:lnTo>
                      <a:pt x="170" y="412"/>
                    </a:lnTo>
                    <a:lnTo>
                      <a:pt x="166" y="412"/>
                    </a:lnTo>
                    <a:lnTo>
                      <a:pt x="166" y="416"/>
                    </a:lnTo>
                    <a:lnTo>
                      <a:pt x="170" y="416"/>
                    </a:lnTo>
                    <a:lnTo>
                      <a:pt x="170" y="418"/>
                    </a:lnTo>
                    <a:lnTo>
                      <a:pt x="170" y="416"/>
                    </a:lnTo>
                    <a:lnTo>
                      <a:pt x="166" y="412"/>
                    </a:lnTo>
                    <a:lnTo>
                      <a:pt x="166" y="416"/>
                    </a:lnTo>
                    <a:lnTo>
                      <a:pt x="170" y="418"/>
                    </a:lnTo>
                    <a:lnTo>
                      <a:pt x="170" y="422"/>
                    </a:lnTo>
                    <a:lnTo>
                      <a:pt x="170" y="426"/>
                    </a:lnTo>
                    <a:lnTo>
                      <a:pt x="170" y="430"/>
                    </a:lnTo>
                    <a:lnTo>
                      <a:pt x="166" y="430"/>
                    </a:lnTo>
                    <a:lnTo>
                      <a:pt x="166" y="434"/>
                    </a:lnTo>
                    <a:lnTo>
                      <a:pt x="166" y="438"/>
                    </a:lnTo>
                    <a:lnTo>
                      <a:pt x="162" y="442"/>
                    </a:lnTo>
                    <a:lnTo>
                      <a:pt x="162" y="446"/>
                    </a:lnTo>
                    <a:lnTo>
                      <a:pt x="162" y="448"/>
                    </a:lnTo>
                    <a:lnTo>
                      <a:pt x="162" y="452"/>
                    </a:lnTo>
                    <a:lnTo>
                      <a:pt x="162" y="456"/>
                    </a:lnTo>
                    <a:lnTo>
                      <a:pt x="162" y="460"/>
                    </a:lnTo>
                    <a:lnTo>
                      <a:pt x="162" y="464"/>
                    </a:lnTo>
                    <a:lnTo>
                      <a:pt x="162" y="468"/>
                    </a:lnTo>
                    <a:lnTo>
                      <a:pt x="162" y="472"/>
                    </a:lnTo>
                    <a:lnTo>
                      <a:pt x="160" y="472"/>
                    </a:lnTo>
                    <a:lnTo>
                      <a:pt x="162" y="472"/>
                    </a:lnTo>
                    <a:lnTo>
                      <a:pt x="160" y="472"/>
                    </a:lnTo>
                    <a:lnTo>
                      <a:pt x="156" y="472"/>
                    </a:lnTo>
                    <a:lnTo>
                      <a:pt x="156" y="474"/>
                    </a:lnTo>
                    <a:lnTo>
                      <a:pt x="156" y="478"/>
                    </a:lnTo>
                    <a:lnTo>
                      <a:pt x="152" y="478"/>
                    </a:lnTo>
                    <a:lnTo>
                      <a:pt x="152" y="482"/>
                    </a:lnTo>
                    <a:lnTo>
                      <a:pt x="148" y="486"/>
                    </a:lnTo>
                    <a:lnTo>
                      <a:pt x="152" y="486"/>
                    </a:lnTo>
                    <a:lnTo>
                      <a:pt x="152" y="490"/>
                    </a:lnTo>
                    <a:lnTo>
                      <a:pt x="156" y="490"/>
                    </a:lnTo>
                    <a:lnTo>
                      <a:pt x="152" y="490"/>
                    </a:lnTo>
                    <a:lnTo>
                      <a:pt x="148" y="490"/>
                    </a:lnTo>
                    <a:lnTo>
                      <a:pt x="144" y="494"/>
                    </a:lnTo>
                    <a:lnTo>
                      <a:pt x="140" y="494"/>
                    </a:lnTo>
                    <a:lnTo>
                      <a:pt x="140" y="498"/>
                    </a:lnTo>
                    <a:lnTo>
                      <a:pt x="140" y="502"/>
                    </a:lnTo>
                    <a:lnTo>
                      <a:pt x="136" y="504"/>
                    </a:lnTo>
                    <a:lnTo>
                      <a:pt x="134" y="508"/>
                    </a:lnTo>
                    <a:lnTo>
                      <a:pt x="130" y="508"/>
                    </a:lnTo>
                    <a:lnTo>
                      <a:pt x="126" y="508"/>
                    </a:lnTo>
                    <a:lnTo>
                      <a:pt x="126" y="504"/>
                    </a:lnTo>
                    <a:lnTo>
                      <a:pt x="122" y="504"/>
                    </a:lnTo>
                    <a:lnTo>
                      <a:pt x="122" y="502"/>
                    </a:lnTo>
                    <a:lnTo>
                      <a:pt x="118" y="502"/>
                    </a:lnTo>
                    <a:lnTo>
                      <a:pt x="118" y="498"/>
                    </a:lnTo>
                    <a:lnTo>
                      <a:pt x="118" y="494"/>
                    </a:lnTo>
                    <a:lnTo>
                      <a:pt x="114" y="494"/>
                    </a:lnTo>
                    <a:lnTo>
                      <a:pt x="114" y="490"/>
                    </a:lnTo>
                    <a:lnTo>
                      <a:pt x="114" y="486"/>
                    </a:lnTo>
                    <a:lnTo>
                      <a:pt x="114" y="482"/>
                    </a:lnTo>
                    <a:lnTo>
                      <a:pt x="110" y="478"/>
                    </a:lnTo>
                    <a:lnTo>
                      <a:pt x="114" y="478"/>
                    </a:lnTo>
                    <a:lnTo>
                      <a:pt x="110" y="478"/>
                    </a:lnTo>
                    <a:lnTo>
                      <a:pt x="114" y="482"/>
                    </a:lnTo>
                    <a:lnTo>
                      <a:pt x="114" y="486"/>
                    </a:lnTo>
                    <a:lnTo>
                      <a:pt x="114" y="482"/>
                    </a:lnTo>
                    <a:lnTo>
                      <a:pt x="114" y="478"/>
                    </a:lnTo>
                    <a:lnTo>
                      <a:pt x="110" y="478"/>
                    </a:lnTo>
                    <a:lnTo>
                      <a:pt x="110" y="474"/>
                    </a:lnTo>
                    <a:lnTo>
                      <a:pt x="110" y="478"/>
                    </a:lnTo>
                    <a:lnTo>
                      <a:pt x="110" y="474"/>
                    </a:lnTo>
                    <a:lnTo>
                      <a:pt x="110" y="472"/>
                    </a:lnTo>
                    <a:lnTo>
                      <a:pt x="110" y="468"/>
                    </a:lnTo>
                    <a:lnTo>
                      <a:pt x="106" y="464"/>
                    </a:lnTo>
                    <a:lnTo>
                      <a:pt x="106" y="460"/>
                    </a:lnTo>
                    <a:lnTo>
                      <a:pt x="104" y="452"/>
                    </a:lnTo>
                    <a:lnTo>
                      <a:pt x="104" y="448"/>
                    </a:lnTo>
                    <a:lnTo>
                      <a:pt x="100" y="446"/>
                    </a:lnTo>
                    <a:lnTo>
                      <a:pt x="100" y="442"/>
                    </a:lnTo>
                    <a:lnTo>
                      <a:pt x="96" y="442"/>
                    </a:lnTo>
                    <a:lnTo>
                      <a:pt x="96" y="438"/>
                    </a:lnTo>
                    <a:lnTo>
                      <a:pt x="96" y="434"/>
                    </a:lnTo>
                    <a:lnTo>
                      <a:pt x="92" y="430"/>
                    </a:lnTo>
                    <a:lnTo>
                      <a:pt x="92" y="426"/>
                    </a:lnTo>
                    <a:lnTo>
                      <a:pt x="92" y="422"/>
                    </a:lnTo>
                    <a:lnTo>
                      <a:pt x="92" y="418"/>
                    </a:lnTo>
                    <a:lnTo>
                      <a:pt x="90" y="416"/>
                    </a:lnTo>
                    <a:lnTo>
                      <a:pt x="90" y="412"/>
                    </a:lnTo>
                    <a:lnTo>
                      <a:pt x="90" y="408"/>
                    </a:lnTo>
                    <a:lnTo>
                      <a:pt x="90" y="404"/>
                    </a:lnTo>
                    <a:lnTo>
                      <a:pt x="86" y="404"/>
                    </a:lnTo>
                    <a:lnTo>
                      <a:pt x="86" y="400"/>
                    </a:lnTo>
                    <a:lnTo>
                      <a:pt x="86" y="396"/>
                    </a:lnTo>
                    <a:lnTo>
                      <a:pt x="86" y="400"/>
                    </a:lnTo>
                    <a:lnTo>
                      <a:pt x="86" y="396"/>
                    </a:lnTo>
                    <a:lnTo>
                      <a:pt x="82" y="396"/>
                    </a:lnTo>
                    <a:lnTo>
                      <a:pt x="82" y="392"/>
                    </a:lnTo>
                    <a:lnTo>
                      <a:pt x="82" y="388"/>
                    </a:lnTo>
                    <a:lnTo>
                      <a:pt x="78" y="386"/>
                    </a:lnTo>
                    <a:lnTo>
                      <a:pt x="78" y="382"/>
                    </a:lnTo>
                    <a:lnTo>
                      <a:pt x="82" y="386"/>
                    </a:lnTo>
                    <a:lnTo>
                      <a:pt x="82" y="382"/>
                    </a:lnTo>
                    <a:lnTo>
                      <a:pt x="78" y="382"/>
                    </a:lnTo>
                    <a:lnTo>
                      <a:pt x="78" y="378"/>
                    </a:lnTo>
                    <a:lnTo>
                      <a:pt x="74" y="378"/>
                    </a:lnTo>
                    <a:lnTo>
                      <a:pt x="74" y="374"/>
                    </a:lnTo>
                    <a:lnTo>
                      <a:pt x="74" y="370"/>
                    </a:lnTo>
                    <a:lnTo>
                      <a:pt x="70" y="366"/>
                    </a:lnTo>
                    <a:lnTo>
                      <a:pt x="70" y="362"/>
                    </a:lnTo>
                    <a:lnTo>
                      <a:pt x="70" y="358"/>
                    </a:lnTo>
                    <a:lnTo>
                      <a:pt x="70" y="356"/>
                    </a:lnTo>
                    <a:lnTo>
                      <a:pt x="70" y="352"/>
                    </a:lnTo>
                    <a:lnTo>
                      <a:pt x="70" y="348"/>
                    </a:lnTo>
                    <a:lnTo>
                      <a:pt x="70" y="344"/>
                    </a:lnTo>
                    <a:lnTo>
                      <a:pt x="66" y="344"/>
                    </a:lnTo>
                    <a:lnTo>
                      <a:pt x="66" y="340"/>
                    </a:lnTo>
                    <a:lnTo>
                      <a:pt x="66" y="336"/>
                    </a:lnTo>
                    <a:lnTo>
                      <a:pt x="66" y="332"/>
                    </a:lnTo>
                    <a:lnTo>
                      <a:pt x="66" y="330"/>
                    </a:lnTo>
                    <a:lnTo>
                      <a:pt x="62" y="326"/>
                    </a:lnTo>
                    <a:lnTo>
                      <a:pt x="66" y="326"/>
                    </a:lnTo>
                    <a:lnTo>
                      <a:pt x="66" y="322"/>
                    </a:lnTo>
                    <a:lnTo>
                      <a:pt x="66" y="318"/>
                    </a:lnTo>
                    <a:lnTo>
                      <a:pt x="66" y="322"/>
                    </a:lnTo>
                    <a:lnTo>
                      <a:pt x="62" y="322"/>
                    </a:lnTo>
                    <a:lnTo>
                      <a:pt x="62" y="318"/>
                    </a:lnTo>
                    <a:lnTo>
                      <a:pt x="62" y="314"/>
                    </a:lnTo>
                    <a:lnTo>
                      <a:pt x="66" y="314"/>
                    </a:lnTo>
                    <a:lnTo>
                      <a:pt x="66" y="318"/>
                    </a:lnTo>
                    <a:lnTo>
                      <a:pt x="66" y="314"/>
                    </a:lnTo>
                    <a:lnTo>
                      <a:pt x="62" y="314"/>
                    </a:lnTo>
                    <a:lnTo>
                      <a:pt x="62" y="310"/>
                    </a:lnTo>
                    <a:lnTo>
                      <a:pt x="62" y="306"/>
                    </a:lnTo>
                    <a:lnTo>
                      <a:pt x="62" y="302"/>
                    </a:lnTo>
                    <a:lnTo>
                      <a:pt x="62" y="300"/>
                    </a:lnTo>
                    <a:lnTo>
                      <a:pt x="62" y="296"/>
                    </a:lnTo>
                    <a:lnTo>
                      <a:pt x="66" y="296"/>
                    </a:lnTo>
                    <a:lnTo>
                      <a:pt x="66" y="288"/>
                    </a:lnTo>
                    <a:lnTo>
                      <a:pt x="62" y="288"/>
                    </a:lnTo>
                    <a:lnTo>
                      <a:pt x="62" y="286"/>
                    </a:lnTo>
                    <a:lnTo>
                      <a:pt x="62" y="282"/>
                    </a:lnTo>
                    <a:lnTo>
                      <a:pt x="60" y="282"/>
                    </a:lnTo>
                    <a:lnTo>
                      <a:pt x="60" y="278"/>
                    </a:lnTo>
                    <a:lnTo>
                      <a:pt x="62" y="278"/>
                    </a:lnTo>
                    <a:lnTo>
                      <a:pt x="60" y="278"/>
                    </a:lnTo>
                    <a:lnTo>
                      <a:pt x="62" y="278"/>
                    </a:lnTo>
                    <a:lnTo>
                      <a:pt x="62" y="274"/>
                    </a:lnTo>
                    <a:lnTo>
                      <a:pt x="66" y="274"/>
                    </a:lnTo>
                    <a:lnTo>
                      <a:pt x="70" y="274"/>
                    </a:lnTo>
                    <a:lnTo>
                      <a:pt x="66" y="274"/>
                    </a:lnTo>
                    <a:lnTo>
                      <a:pt x="62" y="274"/>
                    </a:lnTo>
                    <a:lnTo>
                      <a:pt x="60" y="274"/>
                    </a:lnTo>
                    <a:lnTo>
                      <a:pt x="60" y="270"/>
                    </a:lnTo>
                    <a:lnTo>
                      <a:pt x="62" y="270"/>
                    </a:lnTo>
                    <a:lnTo>
                      <a:pt x="60" y="270"/>
                    </a:lnTo>
                    <a:lnTo>
                      <a:pt x="60" y="266"/>
                    </a:lnTo>
                    <a:lnTo>
                      <a:pt x="62" y="262"/>
                    </a:lnTo>
                    <a:lnTo>
                      <a:pt x="62" y="266"/>
                    </a:lnTo>
                    <a:lnTo>
                      <a:pt x="62" y="262"/>
                    </a:lnTo>
                    <a:lnTo>
                      <a:pt x="66" y="262"/>
                    </a:lnTo>
                    <a:lnTo>
                      <a:pt x="62" y="262"/>
                    </a:lnTo>
                    <a:lnTo>
                      <a:pt x="60" y="262"/>
                    </a:lnTo>
                    <a:lnTo>
                      <a:pt x="56" y="262"/>
                    </a:lnTo>
                    <a:lnTo>
                      <a:pt x="56" y="266"/>
                    </a:lnTo>
                    <a:lnTo>
                      <a:pt x="56" y="270"/>
                    </a:lnTo>
                    <a:lnTo>
                      <a:pt x="52" y="270"/>
                    </a:lnTo>
                    <a:lnTo>
                      <a:pt x="56" y="270"/>
                    </a:lnTo>
                    <a:lnTo>
                      <a:pt x="52" y="270"/>
                    </a:lnTo>
                    <a:lnTo>
                      <a:pt x="52" y="274"/>
                    </a:lnTo>
                    <a:lnTo>
                      <a:pt x="56" y="270"/>
                    </a:lnTo>
                    <a:lnTo>
                      <a:pt x="56" y="274"/>
                    </a:lnTo>
                    <a:lnTo>
                      <a:pt x="56" y="278"/>
                    </a:lnTo>
                    <a:lnTo>
                      <a:pt x="56" y="282"/>
                    </a:lnTo>
                    <a:lnTo>
                      <a:pt x="52" y="282"/>
                    </a:lnTo>
                    <a:lnTo>
                      <a:pt x="52" y="286"/>
                    </a:lnTo>
                    <a:lnTo>
                      <a:pt x="48" y="286"/>
                    </a:lnTo>
                    <a:lnTo>
                      <a:pt x="44" y="288"/>
                    </a:lnTo>
                    <a:lnTo>
                      <a:pt x="40" y="288"/>
                    </a:lnTo>
                    <a:lnTo>
                      <a:pt x="36" y="292"/>
                    </a:lnTo>
                    <a:lnTo>
                      <a:pt x="34" y="288"/>
                    </a:lnTo>
                    <a:lnTo>
                      <a:pt x="30" y="288"/>
                    </a:lnTo>
                    <a:lnTo>
                      <a:pt x="30" y="286"/>
                    </a:lnTo>
                    <a:lnTo>
                      <a:pt x="26" y="286"/>
                    </a:lnTo>
                    <a:lnTo>
                      <a:pt x="26" y="282"/>
                    </a:lnTo>
                    <a:lnTo>
                      <a:pt x="22" y="282"/>
                    </a:lnTo>
                    <a:lnTo>
                      <a:pt x="22" y="278"/>
                    </a:lnTo>
                    <a:lnTo>
                      <a:pt x="18" y="274"/>
                    </a:lnTo>
                    <a:lnTo>
                      <a:pt x="14" y="270"/>
                    </a:lnTo>
                    <a:lnTo>
                      <a:pt x="10" y="266"/>
                    </a:lnTo>
                    <a:lnTo>
                      <a:pt x="10" y="262"/>
                    </a:lnTo>
                    <a:lnTo>
                      <a:pt x="10" y="258"/>
                    </a:lnTo>
                    <a:lnTo>
                      <a:pt x="10" y="262"/>
                    </a:lnTo>
                    <a:lnTo>
                      <a:pt x="14" y="262"/>
                    </a:lnTo>
                    <a:lnTo>
                      <a:pt x="10" y="262"/>
                    </a:lnTo>
                    <a:lnTo>
                      <a:pt x="14" y="262"/>
                    </a:lnTo>
                    <a:lnTo>
                      <a:pt x="18" y="262"/>
                    </a:lnTo>
                    <a:lnTo>
                      <a:pt x="22" y="262"/>
                    </a:lnTo>
                    <a:lnTo>
                      <a:pt x="22" y="258"/>
                    </a:lnTo>
                    <a:lnTo>
                      <a:pt x="26" y="258"/>
                    </a:lnTo>
                    <a:lnTo>
                      <a:pt x="30" y="256"/>
                    </a:lnTo>
                    <a:lnTo>
                      <a:pt x="30" y="252"/>
                    </a:lnTo>
                    <a:lnTo>
                      <a:pt x="34" y="252"/>
                    </a:lnTo>
                    <a:lnTo>
                      <a:pt x="34" y="248"/>
                    </a:lnTo>
                    <a:lnTo>
                      <a:pt x="30" y="248"/>
                    </a:lnTo>
                    <a:lnTo>
                      <a:pt x="30" y="252"/>
                    </a:lnTo>
                    <a:lnTo>
                      <a:pt x="22" y="252"/>
                    </a:lnTo>
                    <a:lnTo>
                      <a:pt x="22" y="256"/>
                    </a:lnTo>
                    <a:lnTo>
                      <a:pt x="18" y="256"/>
                    </a:lnTo>
                    <a:lnTo>
                      <a:pt x="14" y="256"/>
                    </a:lnTo>
                    <a:lnTo>
                      <a:pt x="14" y="252"/>
                    </a:lnTo>
                    <a:lnTo>
                      <a:pt x="10" y="252"/>
                    </a:lnTo>
                    <a:lnTo>
                      <a:pt x="6" y="252"/>
                    </a:lnTo>
                    <a:lnTo>
                      <a:pt x="6" y="248"/>
                    </a:lnTo>
                    <a:lnTo>
                      <a:pt x="4" y="244"/>
                    </a:lnTo>
                    <a:lnTo>
                      <a:pt x="4" y="240"/>
                    </a:lnTo>
                    <a:lnTo>
                      <a:pt x="4" y="236"/>
                    </a:lnTo>
                    <a:lnTo>
                      <a:pt x="6" y="236"/>
                    </a:lnTo>
                    <a:lnTo>
                      <a:pt x="4" y="236"/>
                    </a:lnTo>
                    <a:lnTo>
                      <a:pt x="0" y="240"/>
                    </a:lnTo>
                    <a:lnTo>
                      <a:pt x="0" y="236"/>
                    </a:lnTo>
                    <a:lnTo>
                      <a:pt x="0" y="236"/>
                    </a:lnTo>
                    <a:lnTo>
                      <a:pt x="0" y="236"/>
                    </a:lnTo>
                    <a:close/>
                    <a:moveTo>
                      <a:pt x="282" y="270"/>
                    </a:moveTo>
                    <a:lnTo>
                      <a:pt x="282" y="274"/>
                    </a:lnTo>
                    <a:lnTo>
                      <a:pt x="278" y="274"/>
                    </a:lnTo>
                    <a:lnTo>
                      <a:pt x="278" y="270"/>
                    </a:lnTo>
                    <a:lnTo>
                      <a:pt x="282" y="270"/>
                    </a:lnTo>
                    <a:lnTo>
                      <a:pt x="282" y="270"/>
                    </a:lnTo>
                    <a:lnTo>
                      <a:pt x="282" y="270"/>
                    </a:lnTo>
                    <a:close/>
                    <a:moveTo>
                      <a:pt x="346" y="442"/>
                    </a:moveTo>
                    <a:lnTo>
                      <a:pt x="346" y="438"/>
                    </a:lnTo>
                    <a:lnTo>
                      <a:pt x="350" y="438"/>
                    </a:lnTo>
                    <a:lnTo>
                      <a:pt x="346" y="442"/>
                    </a:lnTo>
                    <a:lnTo>
                      <a:pt x="346" y="442"/>
                    </a:lnTo>
                    <a:lnTo>
                      <a:pt x="346" y="442"/>
                    </a:lnTo>
                    <a:close/>
                    <a:moveTo>
                      <a:pt x="346" y="452"/>
                    </a:moveTo>
                    <a:lnTo>
                      <a:pt x="342" y="452"/>
                    </a:lnTo>
                    <a:lnTo>
                      <a:pt x="346" y="452"/>
                    </a:lnTo>
                    <a:lnTo>
                      <a:pt x="346" y="452"/>
                    </a:lnTo>
                    <a:lnTo>
                      <a:pt x="346" y="452"/>
                    </a:lnTo>
                    <a:close/>
                    <a:moveTo>
                      <a:pt x="346" y="490"/>
                    </a:moveTo>
                    <a:lnTo>
                      <a:pt x="346" y="494"/>
                    </a:lnTo>
                    <a:lnTo>
                      <a:pt x="346" y="490"/>
                    </a:lnTo>
                    <a:lnTo>
                      <a:pt x="346" y="490"/>
                    </a:lnTo>
                    <a:lnTo>
                      <a:pt x="346" y="490"/>
                    </a:lnTo>
                    <a:close/>
                    <a:moveTo>
                      <a:pt x="66" y="504"/>
                    </a:moveTo>
                    <a:lnTo>
                      <a:pt x="66" y="508"/>
                    </a:lnTo>
                    <a:lnTo>
                      <a:pt x="66" y="504"/>
                    </a:lnTo>
                    <a:lnTo>
                      <a:pt x="66" y="504"/>
                    </a:lnTo>
                    <a:lnTo>
                      <a:pt x="66" y="504"/>
                    </a:lnTo>
                    <a:close/>
                    <a:moveTo>
                      <a:pt x="358" y="508"/>
                    </a:moveTo>
                    <a:lnTo>
                      <a:pt x="358" y="512"/>
                    </a:lnTo>
                    <a:lnTo>
                      <a:pt x="358" y="508"/>
                    </a:lnTo>
                    <a:lnTo>
                      <a:pt x="358" y="508"/>
                    </a:lnTo>
                    <a:lnTo>
                      <a:pt x="358" y="508"/>
                    </a:lnTo>
                    <a:close/>
                    <a:moveTo>
                      <a:pt x="354" y="512"/>
                    </a:moveTo>
                    <a:lnTo>
                      <a:pt x="358" y="512"/>
                    </a:lnTo>
                    <a:lnTo>
                      <a:pt x="354" y="512"/>
                    </a:lnTo>
                    <a:lnTo>
                      <a:pt x="354" y="512"/>
                    </a:lnTo>
                    <a:lnTo>
                      <a:pt x="354" y="512"/>
                    </a:lnTo>
                    <a:close/>
                    <a:moveTo>
                      <a:pt x="360" y="524"/>
                    </a:moveTo>
                    <a:lnTo>
                      <a:pt x="358" y="524"/>
                    </a:lnTo>
                    <a:lnTo>
                      <a:pt x="360" y="524"/>
                    </a:lnTo>
                    <a:lnTo>
                      <a:pt x="360" y="520"/>
                    </a:lnTo>
                    <a:lnTo>
                      <a:pt x="360" y="524"/>
                    </a:lnTo>
                    <a:lnTo>
                      <a:pt x="360" y="524"/>
                    </a:lnTo>
                    <a:lnTo>
                      <a:pt x="360" y="524"/>
                    </a:lnTo>
                    <a:close/>
                    <a:moveTo>
                      <a:pt x="346" y="426"/>
                    </a:moveTo>
                    <a:lnTo>
                      <a:pt x="346" y="422"/>
                    </a:lnTo>
                    <a:lnTo>
                      <a:pt x="346" y="418"/>
                    </a:lnTo>
                    <a:lnTo>
                      <a:pt x="350" y="418"/>
                    </a:lnTo>
                    <a:lnTo>
                      <a:pt x="350" y="416"/>
                    </a:lnTo>
                    <a:lnTo>
                      <a:pt x="350" y="418"/>
                    </a:lnTo>
                    <a:lnTo>
                      <a:pt x="350" y="422"/>
                    </a:lnTo>
                    <a:lnTo>
                      <a:pt x="350" y="426"/>
                    </a:lnTo>
                    <a:lnTo>
                      <a:pt x="350" y="422"/>
                    </a:lnTo>
                    <a:lnTo>
                      <a:pt x="346" y="426"/>
                    </a:lnTo>
                    <a:lnTo>
                      <a:pt x="346" y="426"/>
                    </a:lnTo>
                    <a:lnTo>
                      <a:pt x="346" y="426"/>
                    </a:lnTo>
                    <a:close/>
                    <a:moveTo>
                      <a:pt x="346" y="438"/>
                    </a:moveTo>
                    <a:lnTo>
                      <a:pt x="346" y="434"/>
                    </a:lnTo>
                    <a:lnTo>
                      <a:pt x="346" y="430"/>
                    </a:lnTo>
                    <a:lnTo>
                      <a:pt x="346" y="426"/>
                    </a:lnTo>
                    <a:lnTo>
                      <a:pt x="350" y="426"/>
                    </a:lnTo>
                    <a:lnTo>
                      <a:pt x="350" y="430"/>
                    </a:lnTo>
                    <a:lnTo>
                      <a:pt x="350" y="434"/>
                    </a:lnTo>
                    <a:lnTo>
                      <a:pt x="346" y="434"/>
                    </a:lnTo>
                    <a:lnTo>
                      <a:pt x="346" y="438"/>
                    </a:lnTo>
                    <a:lnTo>
                      <a:pt x="350" y="438"/>
                    </a:lnTo>
                    <a:lnTo>
                      <a:pt x="346" y="438"/>
                    </a:lnTo>
                    <a:lnTo>
                      <a:pt x="346" y="438"/>
                    </a:lnTo>
                    <a:lnTo>
                      <a:pt x="346" y="438"/>
                    </a:lnTo>
                    <a:close/>
                    <a:moveTo>
                      <a:pt x="346" y="442"/>
                    </a:moveTo>
                    <a:lnTo>
                      <a:pt x="346" y="446"/>
                    </a:lnTo>
                    <a:lnTo>
                      <a:pt x="346" y="448"/>
                    </a:lnTo>
                    <a:lnTo>
                      <a:pt x="346" y="452"/>
                    </a:lnTo>
                    <a:lnTo>
                      <a:pt x="342" y="448"/>
                    </a:lnTo>
                    <a:lnTo>
                      <a:pt x="342" y="446"/>
                    </a:lnTo>
                    <a:lnTo>
                      <a:pt x="346" y="446"/>
                    </a:lnTo>
                    <a:lnTo>
                      <a:pt x="346" y="442"/>
                    </a:lnTo>
                    <a:lnTo>
                      <a:pt x="346" y="438"/>
                    </a:lnTo>
                    <a:lnTo>
                      <a:pt x="346" y="442"/>
                    </a:lnTo>
                    <a:lnTo>
                      <a:pt x="346" y="438"/>
                    </a:lnTo>
                    <a:lnTo>
                      <a:pt x="346" y="442"/>
                    </a:lnTo>
                    <a:lnTo>
                      <a:pt x="346" y="442"/>
                    </a:lnTo>
                    <a:lnTo>
                      <a:pt x="346" y="442"/>
                    </a:lnTo>
                    <a:close/>
                    <a:moveTo>
                      <a:pt x="342" y="464"/>
                    </a:moveTo>
                    <a:lnTo>
                      <a:pt x="342" y="468"/>
                    </a:lnTo>
                    <a:lnTo>
                      <a:pt x="338" y="468"/>
                    </a:lnTo>
                    <a:lnTo>
                      <a:pt x="338" y="464"/>
                    </a:lnTo>
                    <a:lnTo>
                      <a:pt x="342" y="464"/>
                    </a:lnTo>
                    <a:lnTo>
                      <a:pt x="342" y="460"/>
                    </a:lnTo>
                    <a:lnTo>
                      <a:pt x="342" y="464"/>
                    </a:lnTo>
                    <a:lnTo>
                      <a:pt x="342" y="464"/>
                    </a:lnTo>
                    <a:lnTo>
                      <a:pt x="342" y="464"/>
                    </a:lnTo>
                    <a:close/>
                    <a:moveTo>
                      <a:pt x="360" y="528"/>
                    </a:moveTo>
                    <a:lnTo>
                      <a:pt x="360" y="532"/>
                    </a:lnTo>
                    <a:lnTo>
                      <a:pt x="360" y="534"/>
                    </a:lnTo>
                    <a:lnTo>
                      <a:pt x="360" y="532"/>
                    </a:lnTo>
                    <a:lnTo>
                      <a:pt x="360" y="528"/>
                    </a:lnTo>
                    <a:lnTo>
                      <a:pt x="358" y="528"/>
                    </a:lnTo>
                    <a:lnTo>
                      <a:pt x="360" y="524"/>
                    </a:lnTo>
                    <a:lnTo>
                      <a:pt x="360" y="528"/>
                    </a:lnTo>
                    <a:lnTo>
                      <a:pt x="360" y="528"/>
                    </a:lnTo>
                    <a:lnTo>
                      <a:pt x="360" y="528"/>
                    </a:lnTo>
                    <a:close/>
                  </a:path>
                </a:pathLst>
              </a:custGeom>
              <a:grpFill/>
              <a:ln w="9525">
                <a:solidFill>
                  <a:srgbClr val="F9F8E5">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grpSp>
        <p:sp>
          <p:nvSpPr>
            <p:cNvPr id="5" name="Oval 4">
              <a:extLst>
                <a:ext uri="{FF2B5EF4-FFF2-40B4-BE49-F238E27FC236}">
                  <a16:creationId xmlns:a16="http://schemas.microsoft.com/office/drawing/2014/main" id="{544921AB-C6BF-BFFF-6110-E06A307F10B1}"/>
                </a:ext>
              </a:extLst>
            </p:cNvPr>
            <p:cNvSpPr/>
            <p:nvPr/>
          </p:nvSpPr>
          <p:spPr bwMode="gray">
            <a:xfrm>
              <a:off x="1661637" y="1757473"/>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75204F74-C511-E3BF-9B7E-52B1A76E4CEF}"/>
                </a:ext>
              </a:extLst>
            </p:cNvPr>
            <p:cNvSpPr/>
            <p:nvPr/>
          </p:nvSpPr>
          <p:spPr bwMode="gray">
            <a:xfrm>
              <a:off x="4082329" y="2134351"/>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73664CF5-324B-D12E-A18F-13C405DC463B}"/>
                </a:ext>
              </a:extLst>
            </p:cNvPr>
            <p:cNvSpPr/>
            <p:nvPr/>
          </p:nvSpPr>
          <p:spPr bwMode="gray">
            <a:xfrm>
              <a:off x="3885056" y="1987885"/>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38CE51A-D60B-9947-A756-F0E396E0DBFF}"/>
                </a:ext>
              </a:extLst>
            </p:cNvPr>
            <p:cNvSpPr/>
            <p:nvPr/>
          </p:nvSpPr>
          <p:spPr bwMode="gray">
            <a:xfrm>
              <a:off x="4249433" y="2587099"/>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3031F956-5D81-EAAF-F643-47E406D0C65E}"/>
                </a:ext>
              </a:extLst>
            </p:cNvPr>
            <p:cNvSpPr/>
            <p:nvPr/>
          </p:nvSpPr>
          <p:spPr bwMode="gray">
            <a:xfrm>
              <a:off x="4647025" y="2012301"/>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EA8C614-A4B1-A72C-4FE3-A985C0BE1F59}"/>
                </a:ext>
              </a:extLst>
            </p:cNvPr>
            <p:cNvSpPr/>
            <p:nvPr/>
          </p:nvSpPr>
          <p:spPr bwMode="gray">
            <a:xfrm>
              <a:off x="5129119" y="2277254"/>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EADD602-F304-B7A0-F056-1D1A5D1ECA49}"/>
                </a:ext>
              </a:extLst>
            </p:cNvPr>
            <p:cNvSpPr/>
            <p:nvPr/>
          </p:nvSpPr>
          <p:spPr bwMode="gray">
            <a:xfrm>
              <a:off x="5102353" y="2130517"/>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0A9CB7CE-F053-F186-3C60-363AE1EC6870}"/>
                </a:ext>
              </a:extLst>
            </p:cNvPr>
            <p:cNvSpPr/>
            <p:nvPr/>
          </p:nvSpPr>
          <p:spPr bwMode="gray">
            <a:xfrm>
              <a:off x="5521270" y="2684023"/>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EA5B0771-DE5F-C27E-84BE-DC8823D5C471}"/>
                </a:ext>
              </a:extLst>
            </p:cNvPr>
            <p:cNvSpPr/>
            <p:nvPr/>
          </p:nvSpPr>
          <p:spPr bwMode="gray">
            <a:xfrm>
              <a:off x="4224374" y="2006582"/>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CD7BD4B-2987-8F41-076B-6564CB5A21C2}"/>
                </a:ext>
              </a:extLst>
            </p:cNvPr>
            <p:cNvSpPr/>
            <p:nvPr/>
          </p:nvSpPr>
          <p:spPr bwMode="gray">
            <a:xfrm>
              <a:off x="4151759" y="1944500"/>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761810A8-DD08-AC3C-2C19-12A5E420AACB}"/>
                </a:ext>
              </a:extLst>
            </p:cNvPr>
            <p:cNvSpPr/>
            <p:nvPr/>
          </p:nvSpPr>
          <p:spPr bwMode="gray">
            <a:xfrm>
              <a:off x="4063739" y="1976025"/>
              <a:ext cx="111450" cy="95734"/>
            </a:xfrm>
            <a:prstGeom prst="ellipse">
              <a:avLst/>
            </a:prstGeom>
            <a:solidFill>
              <a:srgbClr val="B58D2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latin typeface="Arial" panose="020B0604020202020204" pitchFamily="34" charset="0"/>
                <a:cs typeface="Arial" panose="020B0604020202020204" pitchFamily="34" charset="0"/>
              </a:endParaRPr>
            </a:p>
          </p:txBody>
        </p:sp>
      </p:grpSp>
      <p:sp>
        <p:nvSpPr>
          <p:cNvPr id="230" name="Rectangle 229">
            <a:extLst>
              <a:ext uri="{FF2B5EF4-FFF2-40B4-BE49-F238E27FC236}">
                <a16:creationId xmlns:a16="http://schemas.microsoft.com/office/drawing/2014/main" id="{270F6C9C-B00C-BC90-1D57-C1A3E495ECD3}"/>
              </a:ext>
            </a:extLst>
          </p:cNvPr>
          <p:cNvSpPr/>
          <p:nvPr/>
        </p:nvSpPr>
        <p:spPr bwMode="gray">
          <a:xfrm>
            <a:off x="6138839" y="1314091"/>
            <a:ext cx="2311588" cy="1287515"/>
          </a:xfrm>
          <a:prstGeom prst="rect">
            <a:avLst/>
          </a:prstGeom>
          <a:solidFill>
            <a:schemeClr val="bg1"/>
          </a:solidFill>
          <a:ln w="19050" algn="ctr">
            <a:noFill/>
            <a:miter lim="800000"/>
            <a:headEnd/>
            <a:tailEnd/>
          </a:ln>
        </p:spPr>
        <p:txBody>
          <a:bodyPr wrap="square" lIns="88900" tIns="88900" rIns="88900" bIns="88900" numCol="2" rtlCol="0" anchor="ctr"/>
          <a:lstStyle/>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India</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Singapore</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Malaysia</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UAE</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Oman</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KSA</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Egypt</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Kuwait</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Mauritius</a:t>
            </a:r>
          </a:p>
          <a:p>
            <a:pPr marL="171450" indent="-171450">
              <a:lnSpc>
                <a:spcPct val="120000"/>
              </a:lnSpc>
              <a:buFont typeface="Arial" panose="020B0604020202020204" pitchFamily="34" charset="0"/>
              <a:buChar char="•"/>
            </a:pPr>
            <a:r>
              <a:rPr lang="en-IN" sz="1100" dirty="0">
                <a:latin typeface="Arial" panose="020B0604020202020204" pitchFamily="34" charset="0"/>
                <a:cs typeface="Arial" panose="020B0604020202020204" pitchFamily="34" charset="0"/>
              </a:rPr>
              <a:t>USA</a:t>
            </a:r>
          </a:p>
        </p:txBody>
      </p:sp>
      <p:sp>
        <p:nvSpPr>
          <p:cNvPr id="231" name="Rectangle 230">
            <a:extLst>
              <a:ext uri="{FF2B5EF4-FFF2-40B4-BE49-F238E27FC236}">
                <a16:creationId xmlns:a16="http://schemas.microsoft.com/office/drawing/2014/main" id="{8E1B8ABC-18F8-80E2-4C26-EF035F29F454}"/>
              </a:ext>
            </a:extLst>
          </p:cNvPr>
          <p:cNvSpPr/>
          <p:nvPr/>
        </p:nvSpPr>
        <p:spPr bwMode="gray">
          <a:xfrm>
            <a:off x="5667703" y="1032936"/>
            <a:ext cx="2912511" cy="263558"/>
          </a:xfrm>
          <a:prstGeom prst="rect">
            <a:avLst/>
          </a:prstGeom>
          <a:solidFill>
            <a:schemeClr val="bg1"/>
          </a:solidFill>
          <a:ln w="19050" algn="ctr">
            <a:noFill/>
            <a:miter lim="800000"/>
            <a:headEnd/>
            <a:tailEnd/>
          </a:ln>
        </p:spPr>
        <p:txBody>
          <a:bodyPr wrap="square" lIns="88900" tIns="88900" rIns="88900" bIns="88900" numCol="1" rtlCol="0" anchor="ctr"/>
          <a:lstStyle/>
          <a:p>
            <a:pPr algn="ctr">
              <a:lnSpc>
                <a:spcPct val="106000"/>
              </a:lnSpc>
            </a:pPr>
            <a:r>
              <a:rPr lang="en-IN" sz="1200" b="1" dirty="0">
                <a:solidFill>
                  <a:schemeClr val="accent6"/>
                </a:solidFill>
                <a:latin typeface="Arial" panose="020B0604020202020204" pitchFamily="34" charset="0"/>
                <a:cs typeface="Arial" panose="020B0604020202020204" pitchFamily="34" charset="0"/>
              </a:rPr>
              <a:t>Our geographical presence</a:t>
            </a:r>
          </a:p>
        </p:txBody>
      </p:sp>
      <p:sp>
        <p:nvSpPr>
          <p:cNvPr id="232" name="Rectangle 231">
            <a:extLst>
              <a:ext uri="{FF2B5EF4-FFF2-40B4-BE49-F238E27FC236}">
                <a16:creationId xmlns:a16="http://schemas.microsoft.com/office/drawing/2014/main" id="{EFD3F41C-2983-FF44-2683-9E11E3867138}"/>
              </a:ext>
            </a:extLst>
          </p:cNvPr>
          <p:cNvSpPr/>
          <p:nvPr/>
        </p:nvSpPr>
        <p:spPr bwMode="gray">
          <a:xfrm>
            <a:off x="6244779" y="2532040"/>
            <a:ext cx="2607463" cy="263557"/>
          </a:xfrm>
          <a:prstGeom prst="rect">
            <a:avLst/>
          </a:prstGeom>
          <a:solidFill>
            <a:schemeClr val="bg1"/>
          </a:solidFill>
          <a:ln w="19050" algn="ctr">
            <a:noFill/>
            <a:miter lim="800000"/>
            <a:headEnd/>
            <a:tailEnd/>
          </a:ln>
        </p:spPr>
        <p:txBody>
          <a:bodyPr wrap="square" lIns="88900" tIns="88900" rIns="88900" bIns="88900" numCol="1" rtlCol="0" anchor="ctr"/>
          <a:lstStyle/>
          <a:p>
            <a:pPr>
              <a:lnSpc>
                <a:spcPct val="106000"/>
              </a:lnSpc>
            </a:pPr>
            <a:r>
              <a:rPr lang="en-IN" sz="1050" i="1" dirty="0">
                <a:latin typeface="Arial" panose="020B0604020202020204" pitchFamily="34" charset="0"/>
                <a:cs typeface="Arial" panose="020B0604020202020204" pitchFamily="34" charset="0"/>
              </a:rPr>
              <a:t>covers Acies offices and client locations</a:t>
            </a:r>
          </a:p>
        </p:txBody>
      </p:sp>
      <p:cxnSp>
        <p:nvCxnSpPr>
          <p:cNvPr id="233" name="Straight Connector 232">
            <a:extLst>
              <a:ext uri="{FF2B5EF4-FFF2-40B4-BE49-F238E27FC236}">
                <a16:creationId xmlns:a16="http://schemas.microsoft.com/office/drawing/2014/main" id="{6427667D-8D93-609A-5FE6-92DAB209DB83}"/>
              </a:ext>
            </a:extLst>
          </p:cNvPr>
          <p:cNvCxnSpPr>
            <a:cxnSpLocks/>
          </p:cNvCxnSpPr>
          <p:nvPr/>
        </p:nvCxnSpPr>
        <p:spPr>
          <a:xfrm>
            <a:off x="486790" y="3135506"/>
            <a:ext cx="5500711" cy="0"/>
          </a:xfrm>
          <a:prstGeom prst="line">
            <a:avLst/>
          </a:prstGeom>
          <a:ln w="9525">
            <a:solidFill>
              <a:schemeClr val="tx1">
                <a:lumMod val="50000"/>
                <a:lumOff val="50000"/>
              </a:schemeClr>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FFE154FE-9F92-9AD8-37F8-4B12428459E1}"/>
              </a:ext>
            </a:extLst>
          </p:cNvPr>
          <p:cNvSpPr txBox="1"/>
          <p:nvPr/>
        </p:nvSpPr>
        <p:spPr>
          <a:xfrm>
            <a:off x="807929" y="3039313"/>
            <a:ext cx="4866569" cy="184666"/>
          </a:xfrm>
          <a:prstGeom prst="rect">
            <a:avLst/>
          </a:prstGeom>
          <a:solidFill>
            <a:schemeClr val="bg1"/>
          </a:solidFill>
        </p:spPr>
        <p:txBody>
          <a:bodyPr wrap="square" lIns="0" tIns="0" rIns="0" bIns="0">
            <a:spAutoFit/>
          </a:bodyPr>
          <a:lstStyle/>
          <a:p>
            <a:pPr algn="ctr"/>
            <a:r>
              <a:rPr lang="en-IN" sz="1200" b="1" i="1" dirty="0">
                <a:solidFill>
                  <a:srgbClr val="B58D2B"/>
                </a:solidFill>
                <a:latin typeface="Arial" panose="020B0604020202020204" pitchFamily="34" charset="0"/>
                <a:cs typeface="Arial" panose="020B0604020202020204" pitchFamily="34" charset="0"/>
              </a:rPr>
              <a:t>Serving some of the world’s most esteemed financial institutions</a:t>
            </a:r>
            <a:endParaRPr lang="en-IN" sz="1200" dirty="0">
              <a:solidFill>
                <a:srgbClr val="B58D2B"/>
              </a:solidFill>
              <a:latin typeface="Arial" panose="020B0604020202020204" pitchFamily="34" charset="0"/>
              <a:cs typeface="Arial" panose="020B0604020202020204" pitchFamily="34" charset="0"/>
            </a:endParaRPr>
          </a:p>
        </p:txBody>
      </p:sp>
      <p:cxnSp>
        <p:nvCxnSpPr>
          <p:cNvPr id="235" name="Straight Connector 234">
            <a:extLst>
              <a:ext uri="{FF2B5EF4-FFF2-40B4-BE49-F238E27FC236}">
                <a16:creationId xmlns:a16="http://schemas.microsoft.com/office/drawing/2014/main" id="{715A28A9-CACA-BBED-F0FC-7F9CF271DBF6}"/>
              </a:ext>
            </a:extLst>
          </p:cNvPr>
          <p:cNvCxnSpPr>
            <a:cxnSpLocks/>
          </p:cNvCxnSpPr>
          <p:nvPr/>
        </p:nvCxnSpPr>
        <p:spPr>
          <a:xfrm flipH="1">
            <a:off x="1739684" y="3775552"/>
            <a:ext cx="1" cy="1468053"/>
          </a:xfrm>
          <a:prstGeom prst="line">
            <a:avLst/>
          </a:prstGeom>
          <a:noFill/>
          <a:ln w="63500" cap="flat" cmpd="dbl" algn="ctr">
            <a:solidFill>
              <a:sysClr val="windowText" lastClr="000000"/>
            </a:solidFill>
            <a:prstDash val="solid"/>
          </a:ln>
          <a:effectLst/>
        </p:spPr>
      </p:cxnSp>
      <p:sp>
        <p:nvSpPr>
          <p:cNvPr id="236" name="TextBox 235">
            <a:extLst>
              <a:ext uri="{FF2B5EF4-FFF2-40B4-BE49-F238E27FC236}">
                <a16:creationId xmlns:a16="http://schemas.microsoft.com/office/drawing/2014/main" id="{9FE4EFC8-C3C8-B8A4-AB5D-2AE6C172A690}"/>
              </a:ext>
            </a:extLst>
          </p:cNvPr>
          <p:cNvSpPr txBox="1"/>
          <p:nvPr/>
        </p:nvSpPr>
        <p:spPr>
          <a:xfrm>
            <a:off x="481799" y="3657067"/>
            <a:ext cx="2515772" cy="2494485"/>
          </a:xfrm>
          <a:prstGeom prst="roundRect">
            <a:avLst>
              <a:gd name="adj" fmla="val 3000"/>
            </a:avLst>
          </a:prstGeom>
          <a:solidFill>
            <a:schemeClr val="bg1"/>
          </a:solidFill>
          <a:ln w="9525">
            <a:solidFill>
              <a:schemeClr val="bg1">
                <a:lumMod val="75000"/>
              </a:schemeClr>
            </a:solidFill>
            <a:miter lim="800000"/>
            <a:headEnd/>
            <a:tailEnd/>
          </a:ln>
        </p:spPr>
        <p:txBody>
          <a:bodyPr vert="horz" wrap="square" lIns="108000" tIns="108000" rIns="72000" bIns="72000" numCol="1" rtlCol="0" anchor="ctr" anchorCtr="0" compatLnSpc="1">
            <a:prstTxWarp prst="textNoShape">
              <a:avLst/>
            </a:prstTxWarp>
            <a:noAutofit/>
          </a:bodyPr>
          <a:lstStyle>
            <a:lvl1pPr defTabSz="914400" eaLnBrk="1" latinLnBrk="0" hangingPunct="1">
              <a:buNone/>
              <a:defRPr lang="en-US" sz="2400" b="1" dirty="0">
                <a:solidFill>
                  <a:schemeClr val="bg2">
                    <a:lumMod val="25000"/>
                  </a:schemeClr>
                </a:solidFill>
                <a:latin typeface="Arial" pitchFamily="34" charset="0"/>
                <a:ea typeface="+mj-ea"/>
                <a:cs typeface="Arial" pitchFamily="34" charset="0"/>
              </a:defRPr>
            </a:lvl1pPr>
          </a:lstStyle>
          <a:p>
            <a:pPr marL="171450" indent="-171450">
              <a:lnSpc>
                <a:spcPct val="125000"/>
              </a:lnSpc>
              <a:buFont typeface="Wingdings" panose="05000000000000000000" pitchFamily="2" charset="2"/>
              <a:buChar char="§"/>
              <a:defRPr/>
            </a:pPr>
            <a:r>
              <a:rPr lang="en-IN" sz="1100" b="0" kern="0" dirty="0">
                <a:solidFill>
                  <a:prstClr val="black"/>
                </a:solidFill>
              </a:rPr>
              <a:t>K</a:t>
            </a:r>
            <a:r>
              <a:rPr lang="en-US" sz="1100" b="0" kern="0" dirty="0" err="1">
                <a:solidFill>
                  <a:prstClr val="black"/>
                </a:solidFill>
              </a:rPr>
              <a:t>otak</a:t>
            </a:r>
            <a:r>
              <a:rPr lang="en-US" sz="1100" b="0" kern="0" dirty="0">
                <a:solidFill>
                  <a:prstClr val="black"/>
                </a:solidFill>
              </a:rPr>
              <a:t> Mahindra Bank</a:t>
            </a:r>
          </a:p>
          <a:p>
            <a:pPr marL="171450" indent="-171450">
              <a:lnSpc>
                <a:spcPct val="125000"/>
              </a:lnSpc>
              <a:buFont typeface="Wingdings" panose="05000000000000000000" pitchFamily="2" charset="2"/>
              <a:buChar char="§"/>
              <a:defRPr/>
            </a:pPr>
            <a:r>
              <a:rPr lang="en-US" sz="1100" b="0" kern="0" dirty="0">
                <a:solidFill>
                  <a:prstClr val="black"/>
                </a:solidFill>
              </a:rPr>
              <a:t>Axis Bank </a:t>
            </a:r>
          </a:p>
          <a:p>
            <a:pPr marL="171450" indent="-171450">
              <a:lnSpc>
                <a:spcPct val="125000"/>
              </a:lnSpc>
              <a:buFont typeface="Wingdings" panose="05000000000000000000" pitchFamily="2" charset="2"/>
              <a:buChar char="§"/>
              <a:defRPr/>
            </a:pPr>
            <a:r>
              <a:rPr lang="en-US" sz="1100" b="0" kern="0" dirty="0">
                <a:solidFill>
                  <a:prstClr val="black"/>
                </a:solidFill>
              </a:rPr>
              <a:t>SBM Bank India</a:t>
            </a:r>
          </a:p>
          <a:p>
            <a:pPr marL="171450" indent="-171450">
              <a:lnSpc>
                <a:spcPct val="125000"/>
              </a:lnSpc>
              <a:buFont typeface="Wingdings" panose="05000000000000000000" pitchFamily="2" charset="2"/>
              <a:buChar char="§"/>
              <a:defRPr/>
            </a:pPr>
            <a:r>
              <a:rPr lang="en-US" sz="1100" b="0" kern="0" dirty="0">
                <a:solidFill>
                  <a:prstClr val="black"/>
                </a:solidFill>
              </a:rPr>
              <a:t>Gulf Bank of Kuwait</a:t>
            </a:r>
          </a:p>
          <a:p>
            <a:pPr marL="171450" indent="-171450">
              <a:lnSpc>
                <a:spcPct val="125000"/>
              </a:lnSpc>
              <a:buFont typeface="Wingdings" panose="05000000000000000000" pitchFamily="2" charset="2"/>
              <a:buChar char="§"/>
              <a:defRPr/>
            </a:pPr>
            <a:r>
              <a:rPr lang="en-US" sz="1100" b="0" kern="0" dirty="0">
                <a:solidFill>
                  <a:prstClr val="black"/>
                </a:solidFill>
              </a:rPr>
              <a:t>VW Financial Services </a:t>
            </a:r>
          </a:p>
          <a:p>
            <a:pPr marL="171450" indent="-171450">
              <a:lnSpc>
                <a:spcPct val="125000"/>
              </a:lnSpc>
              <a:buFont typeface="Wingdings" panose="05000000000000000000" pitchFamily="2" charset="2"/>
              <a:buChar char="§"/>
              <a:defRPr/>
            </a:pPr>
            <a:r>
              <a:rPr lang="en-US" sz="1100" b="0" kern="0" dirty="0">
                <a:solidFill>
                  <a:prstClr val="black"/>
                </a:solidFill>
              </a:rPr>
              <a:t>Edelweiss FS</a:t>
            </a:r>
          </a:p>
          <a:p>
            <a:pPr marL="171450" indent="-171450">
              <a:lnSpc>
                <a:spcPct val="125000"/>
              </a:lnSpc>
              <a:buFont typeface="Wingdings" panose="05000000000000000000" pitchFamily="2" charset="2"/>
              <a:buChar char="§"/>
              <a:defRPr/>
            </a:pPr>
            <a:r>
              <a:rPr lang="en-US" sz="1100" b="0" kern="0" dirty="0">
                <a:solidFill>
                  <a:prstClr val="black"/>
                </a:solidFill>
              </a:rPr>
              <a:t>NPCI </a:t>
            </a:r>
          </a:p>
          <a:p>
            <a:pPr marL="171450" indent="-171450">
              <a:lnSpc>
                <a:spcPct val="125000"/>
              </a:lnSpc>
              <a:buFont typeface="Wingdings" panose="05000000000000000000" pitchFamily="2" charset="2"/>
              <a:buChar char="§"/>
              <a:defRPr/>
            </a:pPr>
            <a:r>
              <a:rPr lang="en-US" sz="1100" b="0" kern="0" dirty="0">
                <a:solidFill>
                  <a:prstClr val="black"/>
                </a:solidFill>
              </a:rPr>
              <a:t>Saudi Arabian Monetary Authority</a:t>
            </a:r>
          </a:p>
          <a:p>
            <a:pPr marL="171450" indent="-171450">
              <a:lnSpc>
                <a:spcPct val="125000"/>
              </a:lnSpc>
              <a:buFont typeface="Wingdings" panose="05000000000000000000" pitchFamily="2" charset="2"/>
              <a:buChar char="§"/>
              <a:defRPr/>
            </a:pPr>
            <a:r>
              <a:rPr lang="en-US" sz="1100" b="0" kern="0" dirty="0">
                <a:solidFill>
                  <a:prstClr val="black"/>
                </a:solidFill>
              </a:rPr>
              <a:t>2 Life insurance companies </a:t>
            </a:r>
          </a:p>
          <a:p>
            <a:pPr marL="171450" indent="-171450">
              <a:lnSpc>
                <a:spcPct val="125000"/>
              </a:lnSpc>
              <a:buFont typeface="Wingdings" panose="05000000000000000000" pitchFamily="2" charset="2"/>
              <a:buChar char="§"/>
              <a:defRPr/>
            </a:pPr>
            <a:r>
              <a:rPr lang="en-US" sz="1100" b="0" kern="0" dirty="0">
                <a:solidFill>
                  <a:prstClr val="black"/>
                </a:solidFill>
              </a:rPr>
              <a:t>Vedanta Resources </a:t>
            </a:r>
          </a:p>
          <a:p>
            <a:pPr marL="171450" indent="-171450">
              <a:lnSpc>
                <a:spcPct val="125000"/>
              </a:lnSpc>
              <a:buFont typeface="Wingdings" panose="05000000000000000000" pitchFamily="2" charset="2"/>
              <a:buChar char="§"/>
              <a:defRPr/>
            </a:pPr>
            <a:r>
              <a:rPr lang="en-US" sz="1100" b="0" kern="0" dirty="0" err="1">
                <a:solidFill>
                  <a:prstClr val="black"/>
                </a:solidFill>
              </a:rPr>
              <a:t>Nayara</a:t>
            </a:r>
            <a:r>
              <a:rPr lang="en-US" sz="1100" b="0" kern="0" dirty="0">
                <a:solidFill>
                  <a:prstClr val="black"/>
                </a:solidFill>
              </a:rPr>
              <a:t> energy </a:t>
            </a:r>
          </a:p>
        </p:txBody>
      </p:sp>
      <p:sp>
        <p:nvSpPr>
          <p:cNvPr id="237" name="Rectangle: Rounded Corners 236">
            <a:extLst>
              <a:ext uri="{FF2B5EF4-FFF2-40B4-BE49-F238E27FC236}">
                <a16:creationId xmlns:a16="http://schemas.microsoft.com/office/drawing/2014/main" id="{5E2DC628-7407-EF8A-3208-36757CB33865}"/>
              </a:ext>
            </a:extLst>
          </p:cNvPr>
          <p:cNvSpPr/>
          <p:nvPr/>
        </p:nvSpPr>
        <p:spPr>
          <a:xfrm>
            <a:off x="389685" y="3312084"/>
            <a:ext cx="2700000" cy="392444"/>
          </a:xfrm>
          <a:prstGeom prst="roundRect">
            <a:avLst>
              <a:gd name="adj" fmla="val 8505"/>
            </a:avLst>
          </a:prstGeom>
          <a:solidFill>
            <a:srgbClr val="F4EAD1"/>
          </a:solidFill>
          <a:ln w="6350" algn="ctr">
            <a:solidFill>
              <a:srgbClr val="B58D2B"/>
            </a:solidFill>
            <a:miter lim="800000"/>
            <a:headEnd/>
            <a:tailEnd/>
          </a:ln>
        </p:spPr>
        <p:txBody>
          <a:bodyPr wrap="square" lIns="0" tIns="0" rIns="0" bIns="0" rtlCol="0" anchor="ctr"/>
          <a:lstStyle/>
          <a:p>
            <a:pPr algn="ctr">
              <a:lnSpc>
                <a:spcPct val="110000"/>
              </a:lnSpc>
            </a:pPr>
            <a:r>
              <a:rPr lang="en-US" sz="1200" b="1" dirty="0">
                <a:latin typeface="Arial" panose="020B0604020202020204" pitchFamily="34" charset="0"/>
                <a:cs typeface="Arial" panose="020B0604020202020204" pitchFamily="34" charset="0"/>
              </a:rPr>
              <a:t>3rd party system implementations</a:t>
            </a:r>
          </a:p>
        </p:txBody>
      </p:sp>
      <p:cxnSp>
        <p:nvCxnSpPr>
          <p:cNvPr id="238" name="Straight Connector 237">
            <a:extLst>
              <a:ext uri="{FF2B5EF4-FFF2-40B4-BE49-F238E27FC236}">
                <a16:creationId xmlns:a16="http://schemas.microsoft.com/office/drawing/2014/main" id="{E95B7F3D-96E4-9E6B-B062-44C35EE29316}"/>
              </a:ext>
            </a:extLst>
          </p:cNvPr>
          <p:cNvCxnSpPr>
            <a:cxnSpLocks/>
          </p:cNvCxnSpPr>
          <p:nvPr/>
        </p:nvCxnSpPr>
        <p:spPr>
          <a:xfrm flipH="1">
            <a:off x="4637500" y="3775552"/>
            <a:ext cx="1" cy="1468053"/>
          </a:xfrm>
          <a:prstGeom prst="line">
            <a:avLst/>
          </a:prstGeom>
          <a:noFill/>
          <a:ln w="63500" cap="flat" cmpd="dbl" algn="ctr">
            <a:solidFill>
              <a:sysClr val="windowText" lastClr="000000"/>
            </a:solidFill>
            <a:prstDash val="solid"/>
          </a:ln>
          <a:effectLst/>
        </p:spPr>
      </p:cxnSp>
      <p:sp>
        <p:nvSpPr>
          <p:cNvPr id="239" name="TextBox 238">
            <a:extLst>
              <a:ext uri="{FF2B5EF4-FFF2-40B4-BE49-F238E27FC236}">
                <a16:creationId xmlns:a16="http://schemas.microsoft.com/office/drawing/2014/main" id="{8E2435A7-70CE-523F-A7C7-16E2E5624571}"/>
              </a:ext>
            </a:extLst>
          </p:cNvPr>
          <p:cNvSpPr txBox="1"/>
          <p:nvPr/>
        </p:nvSpPr>
        <p:spPr>
          <a:xfrm>
            <a:off x="3379615" y="3657067"/>
            <a:ext cx="2515772" cy="2494485"/>
          </a:xfrm>
          <a:prstGeom prst="roundRect">
            <a:avLst>
              <a:gd name="adj" fmla="val 3000"/>
            </a:avLst>
          </a:prstGeom>
          <a:solidFill>
            <a:schemeClr val="bg1"/>
          </a:solidFill>
          <a:ln w="9525">
            <a:solidFill>
              <a:schemeClr val="bg1">
                <a:lumMod val="75000"/>
              </a:schemeClr>
            </a:solidFill>
            <a:miter lim="800000"/>
            <a:headEnd/>
            <a:tailEnd/>
          </a:ln>
        </p:spPr>
        <p:txBody>
          <a:bodyPr vert="horz" wrap="square" lIns="108000" tIns="108000" rIns="72000" bIns="72000" numCol="1" rtlCol="0" anchor="ctr" anchorCtr="0" compatLnSpc="1">
            <a:prstTxWarp prst="textNoShape">
              <a:avLst/>
            </a:prstTxWarp>
            <a:noAutofit/>
          </a:bodyPr>
          <a:lstStyle>
            <a:defPPr>
              <a:defRPr lang="en-US"/>
            </a:defPPr>
            <a:lvl1pPr marL="171450" marR="0" lvl="0" indent="-171450" fontAlgn="auto">
              <a:lnSpc>
                <a:spcPct val="125000"/>
              </a:lnSpc>
              <a:spcBef>
                <a:spcPts val="0"/>
              </a:spcBef>
              <a:spcAft>
                <a:spcPts val="0"/>
              </a:spcAft>
              <a:buClrTx/>
              <a:buSzTx/>
              <a:buFont typeface="Wingdings" panose="05000000000000000000" pitchFamily="2" charset="2"/>
              <a:buChar char="§"/>
              <a:tabLst/>
              <a:defRPr kumimoji="0" sz="1200" b="0" i="0" u="none" strike="noStrike" kern="0" cap="none" spc="0" normalizeH="0" baseline="0">
                <a:ln>
                  <a:noFill/>
                </a:ln>
                <a:solidFill>
                  <a:prstClr val="black"/>
                </a:solidFill>
                <a:effectLst/>
                <a:uLnTx/>
                <a:uFillTx/>
                <a:latin typeface="Arial" pitchFamily="34" charset="0"/>
                <a:ea typeface="+mj-ea"/>
                <a:cs typeface="Arial" pitchFamily="34" charset="0"/>
              </a:defRPr>
            </a:lvl1pPr>
          </a:lstStyle>
          <a:p>
            <a:pPr marL="171450" indent="-171450">
              <a:lnSpc>
                <a:spcPct val="125000"/>
              </a:lnSpc>
              <a:buFont typeface="Wingdings" panose="05000000000000000000" pitchFamily="2" charset="2"/>
              <a:buChar char="§"/>
              <a:defRPr/>
            </a:pPr>
            <a:r>
              <a:rPr lang="en-US" sz="1100" b="0" kern="0" dirty="0">
                <a:solidFill>
                  <a:prstClr val="black"/>
                </a:solidFill>
              </a:rPr>
              <a:t>Axis Finance</a:t>
            </a:r>
          </a:p>
          <a:p>
            <a:pPr marL="171450" indent="-171450">
              <a:lnSpc>
                <a:spcPct val="125000"/>
              </a:lnSpc>
              <a:buFont typeface="Wingdings" panose="05000000000000000000" pitchFamily="2" charset="2"/>
              <a:buChar char="§"/>
              <a:defRPr/>
            </a:pPr>
            <a:r>
              <a:rPr lang="en-US" sz="1100" b="0" kern="0" dirty="0">
                <a:solidFill>
                  <a:prstClr val="black"/>
                </a:solidFill>
              </a:rPr>
              <a:t>Toyota Financial Services</a:t>
            </a:r>
          </a:p>
          <a:p>
            <a:pPr marL="171450" indent="-171450">
              <a:lnSpc>
                <a:spcPct val="125000"/>
              </a:lnSpc>
              <a:buFont typeface="Wingdings" panose="05000000000000000000" pitchFamily="2" charset="2"/>
              <a:buChar char="§"/>
              <a:defRPr/>
            </a:pPr>
            <a:r>
              <a:rPr lang="en-US" sz="1100" b="0" kern="0" dirty="0">
                <a:solidFill>
                  <a:prstClr val="black"/>
                </a:solidFill>
              </a:rPr>
              <a:t>Capri Global </a:t>
            </a:r>
          </a:p>
          <a:p>
            <a:pPr marL="171450" indent="-171450">
              <a:lnSpc>
                <a:spcPct val="125000"/>
              </a:lnSpc>
              <a:buFont typeface="Wingdings" panose="05000000000000000000" pitchFamily="2" charset="2"/>
              <a:buChar char="§"/>
              <a:defRPr/>
            </a:pPr>
            <a:r>
              <a:rPr lang="en-US" sz="1100" b="0" kern="0" dirty="0">
                <a:solidFill>
                  <a:prstClr val="black"/>
                </a:solidFill>
              </a:rPr>
              <a:t>Cagamas Berhad Malaysia</a:t>
            </a:r>
          </a:p>
          <a:p>
            <a:pPr marL="171450" indent="-171450">
              <a:lnSpc>
                <a:spcPct val="125000"/>
              </a:lnSpc>
              <a:buFont typeface="Wingdings" panose="05000000000000000000" pitchFamily="2" charset="2"/>
              <a:buChar char="§"/>
              <a:defRPr/>
            </a:pPr>
            <a:r>
              <a:rPr lang="en-US" sz="1100" b="0" kern="0" dirty="0">
                <a:solidFill>
                  <a:prstClr val="black"/>
                </a:solidFill>
              </a:rPr>
              <a:t>Al Ahli Bank of Kuwait Group</a:t>
            </a:r>
          </a:p>
          <a:p>
            <a:pPr marL="171450" marR="0" lvl="0" indent="-171450" defTabSz="914400" eaLnBrk="1" fontAlgn="auto" latinLnBrk="0" hangingPunct="1">
              <a:lnSpc>
                <a:spcPct val="125000"/>
              </a:lnSpc>
              <a:buClrTx/>
              <a:buSzTx/>
              <a:buFont typeface="Wingdings" panose="05000000000000000000" pitchFamily="2" charset="2"/>
              <a:buChar char="§"/>
              <a:tabLst/>
              <a:defRPr/>
            </a:pPr>
            <a:r>
              <a:rPr kumimoji="0" lang="en-US" sz="1100" b="0" i="0" u="none" strike="noStrike" kern="0" cap="none" spc="0" normalizeH="0" baseline="0" noProof="0" dirty="0">
                <a:ln>
                  <a:noFill/>
                </a:ln>
                <a:solidFill>
                  <a:prstClr val="black"/>
                </a:solidFill>
                <a:effectLst/>
                <a:uLnTx/>
                <a:uFillTx/>
              </a:rPr>
              <a:t>Kotak Mahindra Bank</a:t>
            </a:r>
          </a:p>
          <a:p>
            <a:pPr defTabSz="914400">
              <a:defRPr/>
            </a:pPr>
            <a:r>
              <a:rPr lang="en-US" sz="1100" b="0" kern="0" dirty="0">
                <a:solidFill>
                  <a:prstClr val="black"/>
                </a:solidFill>
              </a:rPr>
              <a:t>AU Small Finance Bank</a:t>
            </a:r>
          </a:p>
          <a:p>
            <a:pPr marL="171450" marR="0" lvl="0" indent="-171450" defTabSz="914400" eaLnBrk="1" fontAlgn="auto" latinLnBrk="0" hangingPunct="1">
              <a:lnSpc>
                <a:spcPct val="125000"/>
              </a:lnSpc>
              <a:buClrTx/>
              <a:buSzTx/>
              <a:buFont typeface="Wingdings" panose="05000000000000000000" pitchFamily="2" charset="2"/>
              <a:buChar char="§"/>
              <a:tabLst/>
              <a:defRPr/>
            </a:pPr>
            <a:r>
              <a:rPr lang="en-US" sz="1100" b="0" kern="0" dirty="0">
                <a:solidFill>
                  <a:prstClr val="black"/>
                </a:solidFill>
              </a:rPr>
              <a:t>Suryoday Small Finance Bank</a:t>
            </a:r>
          </a:p>
          <a:p>
            <a:pPr marL="171450" marR="0" lvl="0" indent="-171450" defTabSz="914400" eaLnBrk="1" fontAlgn="auto" latinLnBrk="0" hangingPunct="1">
              <a:lnSpc>
                <a:spcPct val="125000"/>
              </a:lnSpc>
              <a:buClrTx/>
              <a:buSzTx/>
              <a:buFont typeface="Wingdings" panose="05000000000000000000" pitchFamily="2" charset="2"/>
              <a:buChar char="§"/>
              <a:tabLst/>
              <a:defRPr/>
            </a:pPr>
            <a:r>
              <a:rPr lang="en-US" sz="1100" b="0" kern="0" dirty="0">
                <a:solidFill>
                  <a:prstClr val="black"/>
                </a:solidFill>
              </a:rPr>
              <a:t>Ujjivan Small Finance Bank</a:t>
            </a:r>
          </a:p>
          <a:p>
            <a:pPr marL="171450" marR="0" lvl="0" indent="-171450" defTabSz="914400" eaLnBrk="1" fontAlgn="auto" latinLnBrk="0" hangingPunct="1">
              <a:lnSpc>
                <a:spcPct val="125000"/>
              </a:lnSpc>
              <a:buClrTx/>
              <a:buSzTx/>
              <a:buFont typeface="Wingdings" panose="05000000000000000000" pitchFamily="2" charset="2"/>
              <a:buChar char="§"/>
              <a:tabLst/>
              <a:defRPr/>
            </a:pPr>
            <a:r>
              <a:rPr lang="en-US" sz="1100" b="0" kern="0" dirty="0">
                <a:solidFill>
                  <a:prstClr val="black"/>
                </a:solidFill>
              </a:rPr>
              <a:t>Utkarsh Small Finance Bank</a:t>
            </a:r>
          </a:p>
          <a:p>
            <a:pPr marL="171450" marR="0" lvl="0" indent="-171450" defTabSz="914400" eaLnBrk="1" fontAlgn="auto" latinLnBrk="0" hangingPunct="1">
              <a:lnSpc>
                <a:spcPct val="125000"/>
              </a:lnSpc>
              <a:buClrTx/>
              <a:buSzTx/>
              <a:buFont typeface="Wingdings" panose="05000000000000000000" pitchFamily="2" charset="2"/>
              <a:buChar char="§"/>
              <a:tabLst/>
              <a:defRPr/>
            </a:pPr>
            <a:r>
              <a:rPr lang="en-US" sz="1100" b="0" kern="0" dirty="0">
                <a:solidFill>
                  <a:prstClr val="black"/>
                </a:solidFill>
              </a:rPr>
              <a:t>10+ Life insurance companies</a:t>
            </a:r>
          </a:p>
        </p:txBody>
      </p:sp>
      <p:sp>
        <p:nvSpPr>
          <p:cNvPr id="240" name="Rectangle: Rounded Corners 239">
            <a:extLst>
              <a:ext uri="{FF2B5EF4-FFF2-40B4-BE49-F238E27FC236}">
                <a16:creationId xmlns:a16="http://schemas.microsoft.com/office/drawing/2014/main" id="{A87FD989-EFCA-DA93-C61C-0F67DC5F27C9}"/>
              </a:ext>
            </a:extLst>
          </p:cNvPr>
          <p:cNvSpPr/>
          <p:nvPr/>
        </p:nvSpPr>
        <p:spPr>
          <a:xfrm>
            <a:off x="3287501" y="3312084"/>
            <a:ext cx="2700000" cy="392444"/>
          </a:xfrm>
          <a:prstGeom prst="roundRect">
            <a:avLst>
              <a:gd name="adj" fmla="val 8505"/>
            </a:avLst>
          </a:prstGeom>
          <a:solidFill>
            <a:srgbClr val="F4EAD1"/>
          </a:solidFill>
          <a:ln w="6350" algn="ctr">
            <a:solidFill>
              <a:srgbClr val="B58D2B"/>
            </a:solidFill>
            <a:miter lim="800000"/>
            <a:headEnd/>
            <a:tailEnd/>
          </a:ln>
        </p:spPr>
        <p:txBody>
          <a:bodyPr wrap="square" lIns="72000" tIns="0" rIns="72000" bIns="0" rtlCol="0" anchor="ctr"/>
          <a:lstStyle/>
          <a:p>
            <a:pPr algn="ctr">
              <a:lnSpc>
                <a:spcPct val="110000"/>
              </a:lnSpc>
            </a:pPr>
            <a:r>
              <a:rPr lang="en-US" sz="1200" b="1" dirty="0">
                <a:latin typeface="Arial" panose="020B0604020202020204" pitchFamily="34" charset="0"/>
                <a:cs typeface="Arial" panose="020B0604020202020204" pitchFamily="34" charset="0"/>
              </a:rPr>
              <a:t>Implementation of Acies’ systems</a:t>
            </a:r>
          </a:p>
        </p:txBody>
      </p:sp>
      <p:sp>
        <p:nvSpPr>
          <p:cNvPr id="241" name="TextBox 240">
            <a:extLst>
              <a:ext uri="{FF2B5EF4-FFF2-40B4-BE49-F238E27FC236}">
                <a16:creationId xmlns:a16="http://schemas.microsoft.com/office/drawing/2014/main" id="{1F37B0BA-C730-F5CE-0F81-617495007677}"/>
              </a:ext>
            </a:extLst>
          </p:cNvPr>
          <p:cNvSpPr txBox="1"/>
          <p:nvPr/>
        </p:nvSpPr>
        <p:spPr>
          <a:xfrm>
            <a:off x="6252030" y="3223980"/>
            <a:ext cx="2516400" cy="2923802"/>
          </a:xfrm>
          <a:prstGeom prst="roundRect">
            <a:avLst>
              <a:gd name="adj" fmla="val 3000"/>
            </a:avLst>
          </a:prstGeom>
          <a:solidFill>
            <a:schemeClr val="bg1"/>
          </a:solidFill>
          <a:ln w="9525">
            <a:solidFill>
              <a:schemeClr val="bg1">
                <a:lumMod val="75000"/>
              </a:schemeClr>
            </a:solidFill>
            <a:miter lim="800000"/>
            <a:headEnd/>
            <a:tailEnd/>
          </a:ln>
        </p:spPr>
        <p:txBody>
          <a:bodyPr vert="horz" wrap="square" lIns="108000" tIns="108000" rIns="72000" bIns="72000" numCol="1" rtlCol="0" anchor="ctr" anchorCtr="0" compatLnSpc="1">
            <a:prstTxWarp prst="textNoShape">
              <a:avLst/>
            </a:prstTxWarp>
            <a:noAutofit/>
          </a:bodyPr>
          <a:lstStyle>
            <a:defPPr>
              <a:defRPr lang="en-US"/>
            </a:defPPr>
            <a:lvl1pPr marL="171450" marR="0" lvl="0" indent="-171450" fontAlgn="auto">
              <a:lnSpc>
                <a:spcPct val="125000"/>
              </a:lnSpc>
              <a:spcBef>
                <a:spcPts val="0"/>
              </a:spcBef>
              <a:spcAft>
                <a:spcPts val="0"/>
              </a:spcAft>
              <a:buClrTx/>
              <a:buSzTx/>
              <a:buFont typeface="Wingdings" panose="05000000000000000000" pitchFamily="2" charset="2"/>
              <a:buChar char="§"/>
              <a:tabLst/>
              <a:defRPr kumimoji="0" sz="1100" b="0" i="0" u="none" strike="noStrike" kern="0" cap="none" spc="0" normalizeH="0" baseline="0">
                <a:ln>
                  <a:noFill/>
                </a:ln>
                <a:solidFill>
                  <a:prstClr val="black"/>
                </a:solidFill>
                <a:effectLst/>
                <a:uLnTx/>
                <a:uFillTx/>
                <a:latin typeface="Arial" pitchFamily="34" charset="0"/>
                <a:ea typeface="+mj-ea"/>
                <a:cs typeface="Arial" pitchFamily="34" charset="0"/>
              </a:defRPr>
            </a:lvl1pPr>
          </a:lstStyle>
          <a:p>
            <a:r>
              <a:rPr lang="en-US" dirty="0"/>
              <a:t>J P Morgan</a:t>
            </a:r>
          </a:p>
          <a:p>
            <a:r>
              <a:rPr lang="en-US" dirty="0"/>
              <a:t>Credit Suisse</a:t>
            </a:r>
          </a:p>
          <a:p>
            <a:r>
              <a:rPr lang="en-US" dirty="0"/>
              <a:t>BNP Paribas</a:t>
            </a:r>
          </a:p>
          <a:p>
            <a:r>
              <a:rPr lang="en-US" dirty="0"/>
              <a:t>Citibank</a:t>
            </a:r>
          </a:p>
          <a:p>
            <a:r>
              <a:rPr kumimoji="0" lang="en-US" sz="1100" b="0" i="0" u="none" strike="noStrike" kern="0" cap="none" spc="0" normalizeH="0" baseline="0" noProof="0" dirty="0">
                <a:ln>
                  <a:noFill/>
                </a:ln>
                <a:solidFill>
                  <a:prstClr val="black"/>
                </a:solidFill>
                <a:effectLst/>
                <a:uLnTx/>
                <a:uFillTx/>
                <a:latin typeface="Arial" pitchFamily="34" charset="0"/>
                <a:ea typeface="+mj-ea"/>
                <a:cs typeface="Arial" pitchFamily="34" charset="0"/>
              </a:rPr>
              <a:t>DBS Singapore</a:t>
            </a:r>
          </a:p>
          <a:p>
            <a:r>
              <a:rPr lang="en-US" dirty="0"/>
              <a:t>ICICI Bank</a:t>
            </a:r>
          </a:p>
          <a:p>
            <a:r>
              <a:rPr lang="en-US" dirty="0"/>
              <a:t>Kotak Mahindra Bank</a:t>
            </a:r>
          </a:p>
          <a:p>
            <a:r>
              <a:rPr lang="en-US" dirty="0"/>
              <a:t>Yes Bank </a:t>
            </a:r>
          </a:p>
          <a:p>
            <a:r>
              <a:rPr lang="en-US" dirty="0"/>
              <a:t>IOB Singapore</a:t>
            </a:r>
          </a:p>
          <a:p>
            <a:r>
              <a:rPr lang="en-US" dirty="0"/>
              <a:t>UCO Singapore</a:t>
            </a:r>
          </a:p>
          <a:p>
            <a:r>
              <a:rPr lang="en-US" dirty="0"/>
              <a:t>Gulf Bank of Kuwait</a:t>
            </a:r>
          </a:p>
          <a:p>
            <a:r>
              <a:rPr lang="en-US" dirty="0"/>
              <a:t>National Bank of Kuwait</a:t>
            </a:r>
          </a:p>
          <a:p>
            <a:r>
              <a:rPr lang="en-US" dirty="0"/>
              <a:t>17+ Life insurance companies </a:t>
            </a:r>
          </a:p>
        </p:txBody>
      </p:sp>
      <p:sp>
        <p:nvSpPr>
          <p:cNvPr id="242" name="Rectangle: Rounded Corners 241">
            <a:extLst>
              <a:ext uri="{FF2B5EF4-FFF2-40B4-BE49-F238E27FC236}">
                <a16:creationId xmlns:a16="http://schemas.microsoft.com/office/drawing/2014/main" id="{72E79015-ED5C-2F96-FDB2-17113131DF0E}"/>
              </a:ext>
            </a:extLst>
          </p:cNvPr>
          <p:cNvSpPr/>
          <p:nvPr/>
        </p:nvSpPr>
        <p:spPr>
          <a:xfrm>
            <a:off x="6160230" y="2861895"/>
            <a:ext cx="2700000" cy="425411"/>
          </a:xfrm>
          <a:prstGeom prst="roundRect">
            <a:avLst>
              <a:gd name="adj" fmla="val 8505"/>
            </a:avLst>
          </a:prstGeom>
          <a:solidFill>
            <a:srgbClr val="F4EAD1"/>
          </a:solidFill>
          <a:ln w="6350" algn="ctr">
            <a:solidFill>
              <a:srgbClr val="B58D2B"/>
            </a:solidFill>
            <a:miter lim="800000"/>
            <a:headEnd/>
            <a:tailEnd/>
          </a:ln>
        </p:spPr>
        <p:txBody>
          <a:bodyPr wrap="square" lIns="72000" tIns="0" rIns="72000" bIns="0" rtlCol="0" anchor="ctr"/>
          <a:lstStyle/>
          <a:p>
            <a:pPr algn="ctr">
              <a:lnSpc>
                <a:spcPct val="110000"/>
              </a:lnSpc>
            </a:pPr>
            <a:r>
              <a:rPr lang="en-US" sz="1200" b="1" dirty="0">
                <a:latin typeface="Arial" panose="020B0604020202020204" pitchFamily="34" charset="0"/>
                <a:cs typeface="Arial" panose="020B0604020202020204" pitchFamily="34" charset="0"/>
              </a:rPr>
              <a:t>Advisory and Consulting</a:t>
            </a:r>
          </a:p>
        </p:txBody>
      </p:sp>
    </p:spTree>
    <p:extLst>
      <p:ext uri="{BB962C8B-B14F-4D97-AF65-F5344CB8AC3E}">
        <p14:creationId xmlns:p14="http://schemas.microsoft.com/office/powerpoint/2010/main" val="34418576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8E645D9-89A3-BEDA-CE1E-F1073047E241}"/>
              </a:ext>
            </a:extLst>
          </p:cNvPr>
          <p:cNvGraphicFramePr>
            <a:graphicFrameLocks noGrp="1"/>
          </p:cNvGraphicFramePr>
          <p:nvPr/>
        </p:nvGraphicFramePr>
        <p:xfrm>
          <a:off x="389685" y="303818"/>
          <a:ext cx="8313776" cy="560593"/>
        </p:xfrm>
        <a:graphic>
          <a:graphicData uri="http://schemas.openxmlformats.org/drawingml/2006/table">
            <a:tbl>
              <a:tblPr firstRow="1" bandRow="1"/>
              <a:tblGrid>
                <a:gridCol w="8313776">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Our team’s experience in system implementations</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F1F59810-7B7C-8F25-FF7E-DB7ECB866916}"/>
              </a:ext>
            </a:extLst>
          </p:cNvPr>
          <p:cNvSpPr/>
          <p:nvPr/>
        </p:nvSpPr>
        <p:spPr bwMode="auto">
          <a:xfrm>
            <a:off x="364118" y="1729672"/>
            <a:ext cx="8433519" cy="4140000"/>
          </a:xfrm>
          <a:prstGeom prst="rect">
            <a:avLst/>
          </a:prstGeom>
          <a:noFill/>
          <a:ln w="6350" cap="flat" cmpd="sng" algn="ctr">
            <a:solidFill>
              <a:schemeClr val="tx1"/>
            </a:solidFill>
            <a:prstDash val="solid"/>
          </a:ln>
          <a:effectLst/>
        </p:spPr>
        <p:txBody>
          <a:bodyPr anchor="ctr" anchorCtr="0"/>
          <a:lstStyle/>
          <a:p>
            <a:pPr marR="0" lvl="0" algn="ctr" defTabSz="914400" eaLnBrk="1" fontAlgn="base" latinLnBrk="0" hangingPunct="1">
              <a:lnSpc>
                <a:spcPct val="120000"/>
              </a:lnSpc>
              <a:spcBef>
                <a:spcPts val="200"/>
              </a:spcBef>
              <a:spcAft>
                <a:spcPts val="200"/>
              </a:spcAft>
              <a:buClrTx/>
              <a:buSzTx/>
              <a:tabLst/>
              <a:defRPr/>
            </a:pPr>
            <a:endParaRPr kumimoji="0" lang="en-US" sz="1100" b="0" i="0" u="none" strike="noStrike" kern="0" cap="none" spc="0" normalizeH="0" baseline="0" noProof="0" dirty="0">
              <a:ln>
                <a:noFill/>
              </a:ln>
              <a:solidFill>
                <a:srgbClr val="000000"/>
              </a:solidFill>
              <a:effectLst/>
              <a:uLnTx/>
              <a:uFillTx/>
              <a:latin typeface="Arial"/>
              <a:ea typeface="+mn-ea"/>
              <a:cs typeface="Arial" charset="0"/>
            </a:endParaRPr>
          </a:p>
        </p:txBody>
      </p:sp>
      <p:grpSp>
        <p:nvGrpSpPr>
          <p:cNvPr id="5" name="Group 4">
            <a:extLst>
              <a:ext uri="{FF2B5EF4-FFF2-40B4-BE49-F238E27FC236}">
                <a16:creationId xmlns:a16="http://schemas.microsoft.com/office/drawing/2014/main" id="{AB875D1A-3BFB-4BDD-2E6E-F97A6515EE2F}"/>
              </a:ext>
            </a:extLst>
          </p:cNvPr>
          <p:cNvGrpSpPr/>
          <p:nvPr/>
        </p:nvGrpSpPr>
        <p:grpSpPr>
          <a:xfrm>
            <a:off x="621738" y="2179338"/>
            <a:ext cx="7909395" cy="3492141"/>
            <a:chOff x="621738" y="2317124"/>
            <a:chExt cx="7909395" cy="2434985"/>
          </a:xfrm>
        </p:grpSpPr>
        <p:sp>
          <p:nvSpPr>
            <p:cNvPr id="6" name="TextBox 5">
              <a:extLst>
                <a:ext uri="{FF2B5EF4-FFF2-40B4-BE49-F238E27FC236}">
                  <a16:creationId xmlns:a16="http://schemas.microsoft.com/office/drawing/2014/main" id="{6E76B479-6D6C-87C9-8246-E94F60749B1F}"/>
                </a:ext>
              </a:extLst>
            </p:cNvPr>
            <p:cNvSpPr txBox="1"/>
            <p:nvPr/>
          </p:nvSpPr>
          <p:spPr>
            <a:xfrm>
              <a:off x="744375" y="3126631"/>
              <a:ext cx="2268000" cy="329031"/>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200" b="1" i="1" dirty="0" err="1">
                  <a:latin typeface="Arial" panose="020B0604020202020204" pitchFamily="34" charset="0"/>
                  <a:cs typeface="Arial" panose="020B0604020202020204" pitchFamily="34" charset="0"/>
                </a:rPr>
                <a:t>Infina</a:t>
              </a:r>
              <a:r>
                <a:rPr lang="en-US" sz="1200" b="1" i="1" dirty="0">
                  <a:latin typeface="Arial" panose="020B0604020202020204" pitchFamily="34" charset="0"/>
                  <a:cs typeface="Arial" panose="020B0604020202020204" pitchFamily="34" charset="0"/>
                </a:rPr>
                <a:t> Finance</a:t>
              </a:r>
              <a:endParaRPr lang="en-US" sz="1400" b="1" i="1" baseline="30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0E7DA30-37C0-779A-445E-2DEDCD39667E}"/>
                </a:ext>
              </a:extLst>
            </p:cNvPr>
            <p:cNvSpPr txBox="1"/>
            <p:nvPr/>
          </p:nvSpPr>
          <p:spPr>
            <a:xfrm>
              <a:off x="621738" y="2317124"/>
              <a:ext cx="2509390" cy="810982"/>
            </a:xfrm>
            <a:prstGeom prst="roundRect">
              <a:avLst>
                <a:gd name="adj" fmla="val 11029"/>
              </a:avLst>
            </a:prstGeom>
            <a:noFill/>
            <a:ln>
              <a:solidFill>
                <a:srgbClr val="B58D2B"/>
              </a:solidFill>
            </a:ln>
          </p:spPr>
          <p:txBody>
            <a:bodyPr wrap="square" lIns="0" tIns="0" rIns="0" bIns="0" rtlCol="0" anchor="ctr" anchorCtr="0">
              <a:noAutofit/>
            </a:bodyPr>
            <a:lstStyle/>
            <a:p>
              <a:pPr algn="ctr" defTabSz="914239">
                <a:lnSpc>
                  <a:spcPct val="110000"/>
                </a:lnSpc>
              </a:pPr>
              <a:r>
                <a:rPr lang="en-US" sz="1050" dirty="0">
                  <a:latin typeface="Arial" panose="020B0604020202020204" pitchFamily="34" charset="0"/>
                  <a:cs typeface="Arial" panose="020B0604020202020204" pitchFamily="34" charset="0"/>
                </a:rPr>
                <a:t>Assistance in digital onboarding system implementation, including providing functional advisory, project management, testing support and on-going cloud management services </a:t>
              </a:r>
            </a:p>
          </p:txBody>
        </p:sp>
        <p:sp>
          <p:nvSpPr>
            <p:cNvPr id="8" name="TextBox 7">
              <a:extLst>
                <a:ext uri="{FF2B5EF4-FFF2-40B4-BE49-F238E27FC236}">
                  <a16:creationId xmlns:a16="http://schemas.microsoft.com/office/drawing/2014/main" id="{CE57CBE2-9069-3D8A-EDAE-F40119E93B67}"/>
                </a:ext>
              </a:extLst>
            </p:cNvPr>
            <p:cNvSpPr txBox="1"/>
            <p:nvPr/>
          </p:nvSpPr>
          <p:spPr>
            <a:xfrm>
              <a:off x="3431819" y="3126631"/>
              <a:ext cx="2268000" cy="329031"/>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400" b="1" i="1" dirty="0">
                  <a:latin typeface="Arial" panose="020B0604020202020204" pitchFamily="34" charset="0"/>
                  <a:cs typeface="Arial" panose="020B0604020202020204" pitchFamily="34" charset="0"/>
                </a:rPr>
                <a:t>VW Financial Services</a:t>
              </a:r>
              <a:endParaRPr lang="en-US" sz="1600" b="1" i="1" baseline="30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0CD869C-1838-40CB-9F73-95604B4ACFA0}"/>
                </a:ext>
              </a:extLst>
            </p:cNvPr>
            <p:cNvSpPr txBox="1"/>
            <p:nvPr/>
          </p:nvSpPr>
          <p:spPr>
            <a:xfrm>
              <a:off x="3309182" y="2317124"/>
              <a:ext cx="2509390" cy="810982"/>
            </a:xfrm>
            <a:prstGeom prst="roundRect">
              <a:avLst>
                <a:gd name="adj" fmla="val 11029"/>
              </a:avLst>
            </a:prstGeom>
            <a:solidFill>
              <a:srgbClr val="B58D2B"/>
            </a:solidFill>
            <a:ln>
              <a:solidFill>
                <a:srgbClr val="B58D2B"/>
              </a:solidFill>
            </a:ln>
          </p:spPr>
          <p:txBody>
            <a:bodyPr wrap="square" lIns="0" tIns="0" rIns="0" bIns="0" rtlCol="0" anchor="ctr" anchorCtr="0">
              <a:noAutofit/>
            </a:bodyPr>
            <a:lstStyle/>
            <a:p>
              <a:pPr algn="ctr" defTabSz="914239">
                <a:lnSpc>
                  <a:spcPct val="110000"/>
                </a:lnSpc>
              </a:pPr>
              <a:r>
                <a:rPr lang="en-US" sz="1050" dirty="0">
                  <a:solidFill>
                    <a:schemeClr val="bg1"/>
                  </a:solidFill>
                  <a:latin typeface="Arial" panose="020B0604020202020204" pitchFamily="34" charset="0"/>
                  <a:cs typeface="Arial" panose="020B0604020202020204" pitchFamily="34" charset="0"/>
                </a:rPr>
                <a:t>Implementation of the loan </a:t>
              </a:r>
            </a:p>
            <a:p>
              <a:pPr algn="ctr" defTabSz="914239">
                <a:lnSpc>
                  <a:spcPct val="110000"/>
                </a:lnSpc>
              </a:pPr>
              <a:r>
                <a:rPr lang="en-US" sz="1050" dirty="0">
                  <a:solidFill>
                    <a:schemeClr val="bg1"/>
                  </a:solidFill>
                  <a:latin typeface="Arial" panose="020B0604020202020204" pitchFamily="34" charset="0"/>
                  <a:cs typeface="Arial" panose="020B0604020202020204" pitchFamily="34" charset="0"/>
                </a:rPr>
                <a:t>management system, functional support for cred and accounting, project tracking and risk management through out the system implementation</a:t>
              </a:r>
            </a:p>
          </p:txBody>
        </p:sp>
        <p:sp>
          <p:nvSpPr>
            <p:cNvPr id="10" name="TextBox 9">
              <a:extLst>
                <a:ext uri="{FF2B5EF4-FFF2-40B4-BE49-F238E27FC236}">
                  <a16:creationId xmlns:a16="http://schemas.microsoft.com/office/drawing/2014/main" id="{C1E5F63E-AE6D-0933-A08D-AE3EAA7F348C}"/>
                </a:ext>
              </a:extLst>
            </p:cNvPr>
            <p:cNvSpPr txBox="1"/>
            <p:nvPr/>
          </p:nvSpPr>
          <p:spPr>
            <a:xfrm>
              <a:off x="6144380" y="3126631"/>
              <a:ext cx="2268000" cy="329031"/>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200" b="1" i="1" dirty="0">
                  <a:latin typeface="Arial" panose="020B0604020202020204" pitchFamily="34" charset="0"/>
                  <a:cs typeface="Arial" panose="020B0604020202020204" pitchFamily="34" charset="0"/>
                </a:rPr>
                <a:t>Edelweiss FS</a:t>
              </a:r>
              <a:endParaRPr lang="en-US" sz="1400" b="1" i="1" baseline="30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C52495-DDD7-5327-4132-200CC586F181}"/>
                </a:ext>
              </a:extLst>
            </p:cNvPr>
            <p:cNvSpPr txBox="1"/>
            <p:nvPr/>
          </p:nvSpPr>
          <p:spPr>
            <a:xfrm>
              <a:off x="6021743" y="2317124"/>
              <a:ext cx="2509390" cy="810982"/>
            </a:xfrm>
            <a:prstGeom prst="roundRect">
              <a:avLst>
                <a:gd name="adj" fmla="val 11029"/>
              </a:avLst>
            </a:prstGeom>
            <a:noFill/>
            <a:ln>
              <a:solidFill>
                <a:srgbClr val="B58D2B"/>
              </a:solidFill>
            </a:ln>
          </p:spPr>
          <p:txBody>
            <a:bodyPr wrap="square" lIns="0" tIns="0" rIns="0" bIns="0" rtlCol="0" anchor="ctr" anchorCtr="0">
              <a:noAutofit/>
            </a:bodyPr>
            <a:lstStyle>
              <a:defPPr>
                <a:defRPr lang="en-US"/>
              </a:defPPr>
              <a:lvl1pPr algn="ctr" defTabSz="914239">
                <a:lnSpc>
                  <a:spcPct val="110000"/>
                </a:lnSpc>
                <a:defRPr sz="1200">
                  <a:latin typeface="Arial" panose="020B0604020202020204" pitchFamily="34" charset="0"/>
                  <a:cs typeface="Arial" panose="020B0604020202020204" pitchFamily="34" charset="0"/>
                </a:defRPr>
              </a:lvl1pPr>
            </a:lstStyle>
            <a:p>
              <a:r>
                <a:rPr lang="en-US" sz="1050" dirty="0"/>
                <a:t>Reviewed and enhanced the credit technology architecture and identified opportunities to enhance business across the value chain by technology </a:t>
              </a:r>
            </a:p>
          </p:txBody>
        </p:sp>
        <p:sp>
          <p:nvSpPr>
            <p:cNvPr id="12" name="TextBox 11">
              <a:extLst>
                <a:ext uri="{FF2B5EF4-FFF2-40B4-BE49-F238E27FC236}">
                  <a16:creationId xmlns:a16="http://schemas.microsoft.com/office/drawing/2014/main" id="{78E320B4-D77A-53D0-83B1-CE45EDFD71A6}"/>
                </a:ext>
              </a:extLst>
            </p:cNvPr>
            <p:cNvSpPr txBox="1"/>
            <p:nvPr/>
          </p:nvSpPr>
          <p:spPr>
            <a:xfrm>
              <a:off x="744375" y="4423078"/>
              <a:ext cx="2268000" cy="329031"/>
            </a:xfrm>
            <a:prstGeom prst="rect">
              <a:avLst/>
            </a:prstGeom>
            <a:solidFill>
              <a:schemeClr val="bg1">
                <a:lumMod val="85000"/>
              </a:schemeClr>
            </a:solidFill>
            <a:ln>
              <a:solidFill>
                <a:srgbClr val="B58D2B"/>
              </a:solidFill>
            </a:ln>
          </p:spPr>
          <p:txBody>
            <a:bodyPr wrap="square" lIns="0" tIns="0" rIns="0" bIns="0" rtlCol="0" anchor="ctr" anchorCtr="0">
              <a:noAutofit/>
            </a:bodyPr>
            <a:lstStyle>
              <a:defPPr>
                <a:defRPr lang="en-US"/>
              </a:defPPr>
              <a:lvl1pPr algn="ctr" defTabSz="914239">
                <a:defRPr sz="1100" i="1">
                  <a:latin typeface="Arial" panose="020B0604020202020204" pitchFamily="34" charset="0"/>
                  <a:cs typeface="Arial" panose="020B0604020202020204" pitchFamily="34" charset="0"/>
                </a:defRPr>
              </a:lvl1pPr>
            </a:lstStyle>
            <a:p>
              <a:r>
                <a:rPr lang="en-US" sz="1200" b="1" dirty="0"/>
                <a:t>SBM Bank India</a:t>
              </a:r>
              <a:endParaRPr lang="en-US" sz="1400" b="1" baseline="30000" dirty="0"/>
            </a:p>
          </p:txBody>
        </p:sp>
        <p:sp>
          <p:nvSpPr>
            <p:cNvPr id="13" name="TextBox 12">
              <a:extLst>
                <a:ext uri="{FF2B5EF4-FFF2-40B4-BE49-F238E27FC236}">
                  <a16:creationId xmlns:a16="http://schemas.microsoft.com/office/drawing/2014/main" id="{DFD04397-F71D-715A-6A04-A282F9ADEBA1}"/>
                </a:ext>
              </a:extLst>
            </p:cNvPr>
            <p:cNvSpPr txBox="1"/>
            <p:nvPr/>
          </p:nvSpPr>
          <p:spPr>
            <a:xfrm>
              <a:off x="621738" y="3613571"/>
              <a:ext cx="2509390" cy="810982"/>
            </a:xfrm>
            <a:prstGeom prst="roundRect">
              <a:avLst>
                <a:gd name="adj" fmla="val 11029"/>
              </a:avLst>
            </a:prstGeom>
            <a:solidFill>
              <a:srgbClr val="B58D2B"/>
            </a:solidFill>
            <a:ln>
              <a:solidFill>
                <a:srgbClr val="B58D2B"/>
              </a:solidFill>
            </a:ln>
          </p:spPr>
          <p:txBody>
            <a:bodyPr wrap="square" lIns="0" tIns="0" rIns="0" bIns="0" rtlCol="0" anchor="ctr" anchorCtr="0">
              <a:noAutofit/>
            </a:bodyPr>
            <a:lstStyle/>
            <a:p>
              <a:pPr algn="ctr" defTabSz="914239">
                <a:lnSpc>
                  <a:spcPct val="110000"/>
                </a:lnSpc>
              </a:pPr>
              <a:r>
                <a:rPr lang="en-US" sz="1050" dirty="0">
                  <a:solidFill>
                    <a:schemeClr val="bg1"/>
                  </a:solidFill>
                  <a:latin typeface="Arial" panose="020B0604020202020204" pitchFamily="34" charset="0"/>
                  <a:cs typeface="Arial" panose="020B0604020202020204" pitchFamily="34" charset="0"/>
                </a:rPr>
                <a:t>Assistance in treasury system implementation, functional support incl. model validation for derivative products, assist in user acceptance testing and on-going project management</a:t>
              </a:r>
            </a:p>
          </p:txBody>
        </p:sp>
        <p:sp>
          <p:nvSpPr>
            <p:cNvPr id="14" name="TextBox 13">
              <a:extLst>
                <a:ext uri="{FF2B5EF4-FFF2-40B4-BE49-F238E27FC236}">
                  <a16:creationId xmlns:a16="http://schemas.microsoft.com/office/drawing/2014/main" id="{A291E15D-59CC-61E9-68D1-6D0318FD5FB2}"/>
                </a:ext>
              </a:extLst>
            </p:cNvPr>
            <p:cNvSpPr txBox="1"/>
            <p:nvPr/>
          </p:nvSpPr>
          <p:spPr>
            <a:xfrm>
              <a:off x="3431819" y="4423078"/>
              <a:ext cx="2268000" cy="329031"/>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200" b="1" i="1" dirty="0">
                  <a:latin typeface="Arial" panose="020B0604020202020204" pitchFamily="34" charset="0"/>
                  <a:cs typeface="Arial" panose="020B0604020202020204" pitchFamily="34" charset="0"/>
                </a:rPr>
                <a:t>Kotak Mahindra Bank</a:t>
              </a:r>
              <a:endParaRPr lang="en-US" sz="1400" b="1" i="1" baseline="30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CF25693-A6EC-D7AA-2C14-1B9F44F16D69}"/>
                </a:ext>
              </a:extLst>
            </p:cNvPr>
            <p:cNvSpPr txBox="1"/>
            <p:nvPr/>
          </p:nvSpPr>
          <p:spPr>
            <a:xfrm>
              <a:off x="3309182" y="3613571"/>
              <a:ext cx="2509390" cy="810982"/>
            </a:xfrm>
            <a:prstGeom prst="roundRect">
              <a:avLst>
                <a:gd name="adj" fmla="val 11029"/>
              </a:avLst>
            </a:prstGeom>
            <a:noFill/>
            <a:ln>
              <a:solidFill>
                <a:srgbClr val="B58D2B"/>
              </a:solidFill>
            </a:ln>
          </p:spPr>
          <p:txBody>
            <a:bodyPr wrap="square" lIns="0" tIns="0" rIns="0" bIns="0" rtlCol="0" anchor="ctr" anchorCtr="0">
              <a:noAutofit/>
            </a:bodyPr>
            <a:lstStyle>
              <a:defPPr>
                <a:defRPr lang="en-US"/>
              </a:defPPr>
              <a:lvl1pPr algn="ctr" defTabSz="914239">
                <a:lnSpc>
                  <a:spcPct val="110000"/>
                </a:lnSpc>
                <a:defRPr sz="1200">
                  <a:latin typeface="Arial" panose="020B0604020202020204" pitchFamily="34" charset="0"/>
                  <a:cs typeface="Arial" panose="020B0604020202020204" pitchFamily="34" charset="0"/>
                </a:defRPr>
              </a:lvl1pPr>
            </a:lstStyle>
            <a:p>
              <a:r>
                <a:rPr lang="en-US" sz="1050" dirty="0"/>
                <a:t>Identification and implementation of enhancements in treasury system,</a:t>
              </a:r>
            </a:p>
            <a:p>
              <a:r>
                <a:rPr lang="en-US" sz="1050" dirty="0"/>
                <a:t>re-engineering treasury processes,</a:t>
              </a:r>
            </a:p>
            <a:p>
              <a:r>
                <a:rPr lang="en-US" sz="1050" dirty="0"/>
                <a:t>validation and testing for all functional logics, regulatory requirements, metadata, accounting &amp; interfaces</a:t>
              </a:r>
            </a:p>
          </p:txBody>
        </p:sp>
        <p:sp>
          <p:nvSpPr>
            <p:cNvPr id="16" name="TextBox 15">
              <a:extLst>
                <a:ext uri="{FF2B5EF4-FFF2-40B4-BE49-F238E27FC236}">
                  <a16:creationId xmlns:a16="http://schemas.microsoft.com/office/drawing/2014/main" id="{29F40FE8-E4D3-8CA4-4ABB-3272D4AFE60B}"/>
                </a:ext>
              </a:extLst>
            </p:cNvPr>
            <p:cNvSpPr txBox="1"/>
            <p:nvPr/>
          </p:nvSpPr>
          <p:spPr>
            <a:xfrm>
              <a:off x="6144380" y="4423078"/>
              <a:ext cx="2268000" cy="329031"/>
            </a:xfrm>
            <a:prstGeom prst="rect">
              <a:avLst/>
            </a:prstGeom>
            <a:solidFill>
              <a:schemeClr val="bg1">
                <a:lumMod val="85000"/>
              </a:schemeClr>
            </a:solidFill>
            <a:ln>
              <a:solidFill>
                <a:srgbClr val="B58D2B"/>
              </a:solidFill>
            </a:ln>
          </p:spPr>
          <p:txBody>
            <a:bodyPr wrap="square" lIns="0" tIns="0" rIns="0" bIns="0" rtlCol="0" anchor="ctr" anchorCtr="0">
              <a:noAutofit/>
            </a:bodyPr>
            <a:lstStyle/>
            <a:p>
              <a:pPr algn="ctr" defTabSz="914239"/>
              <a:r>
                <a:rPr lang="en-US" sz="1200" b="1" i="1" dirty="0">
                  <a:latin typeface="Arial" panose="020B0604020202020204" pitchFamily="34" charset="0"/>
                  <a:cs typeface="Arial" panose="020B0604020202020204" pitchFamily="34" charset="0"/>
                </a:rPr>
                <a:t>NPCI</a:t>
              </a:r>
              <a:endParaRPr lang="en-US" sz="1400" b="1" i="1" baseline="30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E9F42D3-35EB-DA8C-1522-6D095D482267}"/>
                </a:ext>
              </a:extLst>
            </p:cNvPr>
            <p:cNvSpPr txBox="1"/>
            <p:nvPr/>
          </p:nvSpPr>
          <p:spPr>
            <a:xfrm>
              <a:off x="6021743" y="3613571"/>
              <a:ext cx="2509390" cy="810982"/>
            </a:xfrm>
            <a:prstGeom prst="roundRect">
              <a:avLst>
                <a:gd name="adj" fmla="val 11029"/>
              </a:avLst>
            </a:prstGeom>
            <a:solidFill>
              <a:srgbClr val="B58D2B"/>
            </a:solidFill>
            <a:ln>
              <a:solidFill>
                <a:srgbClr val="B58D2B"/>
              </a:solidFill>
            </a:ln>
          </p:spPr>
          <p:txBody>
            <a:bodyPr wrap="square" lIns="0" tIns="0" rIns="0" bIns="0" rtlCol="0" anchor="ctr" anchorCtr="0">
              <a:noAutofit/>
            </a:bodyPr>
            <a:lstStyle>
              <a:defPPr>
                <a:defRPr lang="en-US"/>
              </a:defPPr>
              <a:lvl1pPr algn="ctr" defTabSz="914239">
                <a:lnSpc>
                  <a:spcPct val="110000"/>
                </a:lnSpc>
                <a:defRPr sz="1200">
                  <a:solidFill>
                    <a:schemeClr val="bg1"/>
                  </a:solidFill>
                  <a:latin typeface="Arial" panose="020B0604020202020204" pitchFamily="34" charset="0"/>
                  <a:cs typeface="Arial" panose="020B0604020202020204" pitchFamily="34" charset="0"/>
                </a:defRPr>
              </a:lvl1pPr>
            </a:lstStyle>
            <a:p>
              <a:r>
                <a:rPr lang="en-US" sz="1050" dirty="0"/>
                <a:t>Assisted in re-engineering technology, documenting business requirement documents and process improvements, vendor evaluation and system selection</a:t>
              </a:r>
            </a:p>
          </p:txBody>
        </p:sp>
      </p:grpSp>
      <p:grpSp>
        <p:nvGrpSpPr>
          <p:cNvPr id="18" name="Group 17">
            <a:extLst>
              <a:ext uri="{FF2B5EF4-FFF2-40B4-BE49-F238E27FC236}">
                <a16:creationId xmlns:a16="http://schemas.microsoft.com/office/drawing/2014/main" id="{10997B40-FCFB-4927-671E-44CCAB3C141C}"/>
              </a:ext>
            </a:extLst>
          </p:cNvPr>
          <p:cNvGrpSpPr/>
          <p:nvPr/>
        </p:nvGrpSpPr>
        <p:grpSpPr>
          <a:xfrm>
            <a:off x="653511" y="1857526"/>
            <a:ext cx="7812000" cy="274242"/>
            <a:chOff x="584389" y="1564605"/>
            <a:chExt cx="3987611" cy="415888"/>
          </a:xfrm>
        </p:grpSpPr>
        <p:cxnSp>
          <p:nvCxnSpPr>
            <p:cNvPr id="19" name="Straight Connector 18">
              <a:extLst>
                <a:ext uri="{FF2B5EF4-FFF2-40B4-BE49-F238E27FC236}">
                  <a16:creationId xmlns:a16="http://schemas.microsoft.com/office/drawing/2014/main" id="{CED31C96-241A-7E89-BE4B-2F3555FA3A78}"/>
                </a:ext>
              </a:extLst>
            </p:cNvPr>
            <p:cNvCxnSpPr/>
            <p:nvPr/>
          </p:nvCxnSpPr>
          <p:spPr bwMode="auto">
            <a:xfrm>
              <a:off x="584389" y="1728463"/>
              <a:ext cx="3987611" cy="0"/>
            </a:xfrm>
            <a:prstGeom prst="line">
              <a:avLst/>
            </a:prstGeom>
            <a:solidFill>
              <a:srgbClr val="8099CC"/>
            </a:solidFill>
            <a:ln w="12700" cap="flat" cmpd="sng" algn="ctr">
              <a:solidFill>
                <a:schemeClr val="tx1"/>
              </a:solidFill>
              <a:prstDash val="solid"/>
              <a:round/>
              <a:headEnd type="diamond" w="med" len="med"/>
              <a:tailEnd type="diamond" w="med" len="med"/>
            </a:ln>
            <a:effectLst/>
          </p:spPr>
        </p:cxnSp>
        <p:sp>
          <p:nvSpPr>
            <p:cNvPr id="20" name="TextBox 46">
              <a:extLst>
                <a:ext uri="{FF2B5EF4-FFF2-40B4-BE49-F238E27FC236}">
                  <a16:creationId xmlns:a16="http://schemas.microsoft.com/office/drawing/2014/main" id="{D9AA12D0-1D36-9E1C-4EE1-A2EDB014D4D5}"/>
                </a:ext>
              </a:extLst>
            </p:cNvPr>
            <p:cNvSpPr txBox="1">
              <a:spLocks noChangeArrowheads="1"/>
            </p:cNvSpPr>
            <p:nvPr/>
          </p:nvSpPr>
          <p:spPr bwMode="auto">
            <a:xfrm>
              <a:off x="1168627" y="1564605"/>
              <a:ext cx="2819191" cy="415888"/>
            </a:xfrm>
            <a:prstGeom prst="rect">
              <a:avLst/>
            </a:prstGeom>
            <a:solidFill>
              <a:srgbClr val="FFFFFF"/>
            </a:solidFill>
            <a:ln w="9525">
              <a:noFill/>
              <a:miter lim="800000"/>
              <a:headEnd/>
              <a:tailEnd type="triangle" w="med" len="med"/>
            </a:ln>
          </p:spPr>
          <p:txBody>
            <a:bodyPr wrap="none">
              <a:spAutoFit/>
            </a:bodyPr>
            <a:lstStyle/>
            <a:p>
              <a:pPr marL="169863" indent="-168275" algn="ctr" fontAlgn="base">
                <a:lnSpc>
                  <a:spcPct val="106000"/>
                </a:lnSpc>
                <a:spcBef>
                  <a:spcPct val="80000"/>
                </a:spcBef>
                <a:spcAft>
                  <a:spcPct val="0"/>
                </a:spcAft>
                <a:buClr>
                  <a:srgbClr val="000000"/>
                </a:buClr>
                <a:defRPr/>
              </a:pPr>
              <a:r>
                <a:rPr lang="en-US" sz="1200" b="1" kern="0" dirty="0">
                  <a:solidFill>
                    <a:srgbClr val="000000"/>
                  </a:solidFill>
                  <a:latin typeface="Arial"/>
                  <a:cs typeface="Arial" panose="020B0604020202020204" pitchFamily="34" charset="0"/>
                </a:rPr>
                <a:t>Select experience in selection and implementation of third party systems</a:t>
              </a:r>
            </a:p>
          </p:txBody>
        </p:sp>
      </p:grpSp>
      <p:cxnSp>
        <p:nvCxnSpPr>
          <p:cNvPr id="21" name="Straight Connector 20">
            <a:extLst>
              <a:ext uri="{FF2B5EF4-FFF2-40B4-BE49-F238E27FC236}">
                <a16:creationId xmlns:a16="http://schemas.microsoft.com/office/drawing/2014/main" id="{7D079321-9C91-4748-7F11-3222AFEF4C1B}"/>
              </a:ext>
            </a:extLst>
          </p:cNvPr>
          <p:cNvCxnSpPr>
            <a:cxnSpLocks/>
            <a:stCxn id="25" idx="3"/>
          </p:cNvCxnSpPr>
          <p:nvPr/>
        </p:nvCxnSpPr>
        <p:spPr>
          <a:xfrm>
            <a:off x="1634067" y="1297042"/>
            <a:ext cx="7155091" cy="0"/>
          </a:xfrm>
          <a:prstGeom prst="line">
            <a:avLst/>
          </a:prstGeom>
          <a:ln w="76200" cmpd="dbl">
            <a:solidFill>
              <a:srgbClr val="494947"/>
            </a:solidFill>
          </a:ln>
        </p:spPr>
        <p:style>
          <a:lnRef idx="1">
            <a:schemeClr val="accent1"/>
          </a:lnRef>
          <a:fillRef idx="0">
            <a:schemeClr val="accent1"/>
          </a:fillRef>
          <a:effectRef idx="0">
            <a:schemeClr val="accent1"/>
          </a:effectRef>
          <a:fontRef idx="minor">
            <a:schemeClr val="tx1"/>
          </a:fontRef>
        </p:style>
      </p:cxnSp>
      <p:sp>
        <p:nvSpPr>
          <p:cNvPr id="22" name="Rectangle 36">
            <a:extLst>
              <a:ext uri="{FF2B5EF4-FFF2-40B4-BE49-F238E27FC236}">
                <a16:creationId xmlns:a16="http://schemas.microsoft.com/office/drawing/2014/main" id="{404E33C8-14BF-EA39-F9DB-89B71F6D3EFC}"/>
              </a:ext>
            </a:extLst>
          </p:cNvPr>
          <p:cNvSpPr>
            <a:spLocks noChangeArrowheads="1"/>
          </p:cNvSpPr>
          <p:nvPr/>
        </p:nvSpPr>
        <p:spPr bwMode="auto">
          <a:xfrm>
            <a:off x="1948214" y="1016783"/>
            <a:ext cx="116115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Data mgmt.   and migration</a:t>
            </a:r>
          </a:p>
        </p:txBody>
      </p:sp>
      <p:sp>
        <p:nvSpPr>
          <p:cNvPr id="23" name="Rectangle 36">
            <a:extLst>
              <a:ext uri="{FF2B5EF4-FFF2-40B4-BE49-F238E27FC236}">
                <a16:creationId xmlns:a16="http://schemas.microsoft.com/office/drawing/2014/main" id="{0EA571CE-30D0-5B89-A2B3-59FB2F4EB523}"/>
              </a:ext>
            </a:extLst>
          </p:cNvPr>
          <p:cNvSpPr>
            <a:spLocks noChangeArrowheads="1"/>
          </p:cNvSpPr>
          <p:nvPr/>
        </p:nvSpPr>
        <p:spPr bwMode="auto">
          <a:xfrm>
            <a:off x="5309065" y="1016783"/>
            <a:ext cx="137333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Real-time project management</a:t>
            </a:r>
          </a:p>
        </p:txBody>
      </p:sp>
      <p:sp>
        <p:nvSpPr>
          <p:cNvPr id="24" name="Rectangle 36">
            <a:extLst>
              <a:ext uri="{FF2B5EF4-FFF2-40B4-BE49-F238E27FC236}">
                <a16:creationId xmlns:a16="http://schemas.microsoft.com/office/drawing/2014/main" id="{5E960D8F-6708-B3D8-1419-A000899796AE}"/>
              </a:ext>
            </a:extLst>
          </p:cNvPr>
          <p:cNvSpPr>
            <a:spLocks noChangeArrowheads="1"/>
          </p:cNvSpPr>
          <p:nvPr/>
        </p:nvSpPr>
        <p:spPr bwMode="auto">
          <a:xfrm>
            <a:off x="6996546" y="1016783"/>
            <a:ext cx="1801094"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across implementation lifecycle</a:t>
            </a:r>
          </a:p>
        </p:txBody>
      </p:sp>
      <p:sp>
        <p:nvSpPr>
          <p:cNvPr id="25" name="Rectangle 36">
            <a:extLst>
              <a:ext uri="{FF2B5EF4-FFF2-40B4-BE49-F238E27FC236}">
                <a16:creationId xmlns:a16="http://schemas.microsoft.com/office/drawing/2014/main" id="{96EAA2A2-A598-5EB9-2CA9-A6CAF675DEBF}"/>
              </a:ext>
            </a:extLst>
          </p:cNvPr>
          <p:cNvSpPr>
            <a:spLocks noChangeArrowheads="1"/>
          </p:cNvSpPr>
          <p:nvPr/>
        </p:nvSpPr>
        <p:spPr bwMode="auto">
          <a:xfrm>
            <a:off x="364119" y="1016783"/>
            <a:ext cx="1269948" cy="560517"/>
          </a:xfrm>
          <a:prstGeom prst="rect">
            <a:avLst/>
          </a:prstGeom>
          <a:solidFill>
            <a:schemeClr val="tx1"/>
          </a:solidFill>
          <a:ln w="9525">
            <a:solidFill>
              <a:srgbClr val="000000"/>
            </a:solidFill>
            <a:miter lim="800000"/>
            <a:headEnd/>
            <a:tailEnd/>
          </a:ln>
        </p:spPr>
        <p:txBody>
          <a:bodyPr lIns="0" tIns="0" rIns="0" bIns="0" anchor="ctr"/>
          <a:lstStyle/>
          <a:p>
            <a:pPr algn="ctr"/>
            <a:r>
              <a:rPr lang="en-US" sz="1200" b="1" dirty="0">
                <a:solidFill>
                  <a:schemeClr val="bg1"/>
                </a:solidFill>
                <a:latin typeface="Arial" pitchFamily="34" charset="0"/>
              </a:rPr>
              <a:t>Third party systems </a:t>
            </a:r>
          </a:p>
        </p:txBody>
      </p:sp>
      <p:sp>
        <p:nvSpPr>
          <p:cNvPr id="26" name="Rectangle 36">
            <a:extLst>
              <a:ext uri="{FF2B5EF4-FFF2-40B4-BE49-F238E27FC236}">
                <a16:creationId xmlns:a16="http://schemas.microsoft.com/office/drawing/2014/main" id="{064474C8-DB84-A155-70F6-798DF8A9040F}"/>
              </a:ext>
            </a:extLst>
          </p:cNvPr>
          <p:cNvSpPr>
            <a:spLocks noChangeArrowheads="1"/>
          </p:cNvSpPr>
          <p:nvPr/>
        </p:nvSpPr>
        <p:spPr bwMode="auto">
          <a:xfrm>
            <a:off x="3423514" y="1016783"/>
            <a:ext cx="1571405" cy="560517"/>
          </a:xfrm>
          <a:prstGeom prst="rect">
            <a:avLst/>
          </a:prstGeom>
          <a:solidFill>
            <a:schemeClr val="bg1"/>
          </a:solidFill>
          <a:ln w="9525">
            <a:solidFill>
              <a:schemeClr val="bg1">
                <a:lumMod val="65000"/>
              </a:schemeClr>
            </a:solidFill>
            <a:miter lim="800000"/>
            <a:headEnd/>
            <a:tailEnd/>
          </a:ln>
        </p:spPr>
        <p:txBody>
          <a:bodyPr lIns="0" tIns="0" rIns="0" bIns="0" anchor="ctr"/>
          <a:lstStyle/>
          <a:p>
            <a:pPr algn="ctr"/>
            <a:r>
              <a:rPr lang="en-US" sz="1200" dirty="0">
                <a:solidFill>
                  <a:schemeClr val="bg1">
                    <a:lumMod val="65000"/>
                  </a:schemeClr>
                </a:solidFill>
                <a:latin typeface="Arial" pitchFamily="34" charset="0"/>
              </a:rPr>
              <a:t>Experience of new       age technologies</a:t>
            </a:r>
          </a:p>
        </p:txBody>
      </p:sp>
    </p:spTree>
    <p:extLst>
      <p:ext uri="{BB962C8B-B14F-4D97-AF65-F5344CB8AC3E}">
        <p14:creationId xmlns:p14="http://schemas.microsoft.com/office/powerpoint/2010/main" val="3881788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9EC3740B-8E82-4C2F-97FE-FB94DDE2EB18}"/>
              </a:ext>
            </a:extLst>
          </p:cNvPr>
          <p:cNvCxnSpPr>
            <a:cxnSpLocks/>
            <a:stCxn id="26" idx="0"/>
            <a:endCxn id="22" idx="2"/>
          </p:cNvCxnSpPr>
          <p:nvPr/>
        </p:nvCxnSpPr>
        <p:spPr>
          <a:xfrm>
            <a:off x="6944910" y="2204370"/>
            <a:ext cx="0" cy="3892670"/>
          </a:xfrm>
          <a:prstGeom prst="line">
            <a:avLst/>
          </a:prstGeom>
          <a:noFill/>
          <a:ln w="76200" cap="flat" cmpd="dbl" algn="ctr">
            <a:solidFill>
              <a:srgbClr val="D3B78A"/>
            </a:solidFill>
            <a:prstDash val="solid"/>
            <a:miter lim="800000"/>
          </a:ln>
          <a:effectLst/>
        </p:spPr>
      </p:cxnSp>
      <p:cxnSp>
        <p:nvCxnSpPr>
          <p:cNvPr id="33" name="Straight Connector 32">
            <a:extLst>
              <a:ext uri="{FF2B5EF4-FFF2-40B4-BE49-F238E27FC236}">
                <a16:creationId xmlns:a16="http://schemas.microsoft.com/office/drawing/2014/main" id="{11C39071-F523-41CB-8060-AF2053F112ED}"/>
              </a:ext>
            </a:extLst>
          </p:cNvPr>
          <p:cNvCxnSpPr>
            <a:cxnSpLocks/>
            <a:stCxn id="20" idx="0"/>
            <a:endCxn id="29" idx="2"/>
          </p:cNvCxnSpPr>
          <p:nvPr/>
        </p:nvCxnSpPr>
        <p:spPr>
          <a:xfrm>
            <a:off x="1996990" y="2214880"/>
            <a:ext cx="66040" cy="3882160"/>
          </a:xfrm>
          <a:prstGeom prst="line">
            <a:avLst/>
          </a:prstGeom>
          <a:noFill/>
          <a:ln w="76200" cap="flat" cmpd="dbl" algn="ctr">
            <a:solidFill>
              <a:srgbClr val="D3B78A"/>
            </a:solidFill>
            <a:prstDash val="solid"/>
            <a:miter lim="800000"/>
          </a:ln>
          <a:effectLst/>
        </p:spPr>
      </p:cxnSp>
      <p:graphicFrame>
        <p:nvGraphicFramePr>
          <p:cNvPr id="36" name="Table 35"/>
          <p:cNvGraphicFramePr>
            <a:graphicFrameLocks noGrp="1"/>
          </p:cNvGraphicFramePr>
          <p:nvPr/>
        </p:nvGraphicFramePr>
        <p:xfrm>
          <a:off x="295740" y="303818"/>
          <a:ext cx="8460000" cy="560593"/>
        </p:xfrm>
        <a:graphic>
          <a:graphicData uri="http://schemas.openxmlformats.org/drawingml/2006/table">
            <a:tbl>
              <a:tblPr firstRow="1" bandRow="1"/>
              <a:tblGrid>
                <a:gridCol w="8460000">
                  <a:extLst>
                    <a:ext uri="{9D8B030D-6E8A-4147-A177-3AD203B41FA5}">
                      <a16:colId xmlns:a16="http://schemas.microsoft.com/office/drawing/2014/main" val="20000"/>
                    </a:ext>
                  </a:extLst>
                </a:gridCol>
              </a:tblGrid>
              <a:tr h="5605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dirty="0">
                          <a:solidFill>
                            <a:schemeClr val="tx1"/>
                          </a:solidFill>
                          <a:latin typeface="Arial" panose="020B0604020202020204" pitchFamily="34" charset="0"/>
                          <a:ea typeface="Verdana" panose="020B0604030504040204" pitchFamily="34" charset="0"/>
                          <a:cs typeface="Arial" panose="020B0604020202020204" pitchFamily="34" charset="0"/>
                        </a:rPr>
                        <a:t>Summarizing our value proposition for the Company</a:t>
                      </a:r>
                    </a:p>
                  </a:txBody>
                  <a:tcPr marL="80666" marR="80666" marT="40333" marB="4033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8" name="Rectangle: Rounded Corners 47">
            <a:extLst>
              <a:ext uri="{FF2B5EF4-FFF2-40B4-BE49-F238E27FC236}">
                <a16:creationId xmlns:a16="http://schemas.microsoft.com/office/drawing/2014/main" id="{7CEE659E-3DDE-43A7-A986-1EB00343BFC7}"/>
              </a:ext>
            </a:extLst>
          </p:cNvPr>
          <p:cNvSpPr>
            <a:spLocks noChangeArrowheads="1"/>
          </p:cNvSpPr>
          <p:nvPr/>
        </p:nvSpPr>
        <p:spPr bwMode="auto">
          <a:xfrm>
            <a:off x="259307" y="924490"/>
            <a:ext cx="8611737" cy="631988"/>
          </a:xfrm>
          <a:prstGeom prst="roundRect">
            <a:avLst>
              <a:gd name="adj" fmla="val 10236"/>
            </a:avLst>
          </a:prstGeom>
          <a:noFill/>
          <a:ln w="9525">
            <a:noFill/>
            <a:miter lim="800000"/>
            <a:headEnd/>
            <a:tailEnd/>
          </a:ln>
        </p:spPr>
        <p:txBody>
          <a:bodyPr rot="0" vert="horz" wrap="square" lIns="0" tIns="39873" rIns="0" bIns="39873" anchor="ctr" anchorCtr="0" upright="1">
            <a:noAutofit/>
          </a:bodyPr>
          <a:lstStyle/>
          <a:p>
            <a:pPr marL="0" marR="0" lvl="0" indent="0" algn="ctr" defTabSz="914400" eaLnBrk="1" fontAlgn="auto" latinLnBrk="0" hangingPunct="1">
              <a:lnSpc>
                <a:spcPct val="125000"/>
              </a:lnSpc>
              <a:spcBef>
                <a:spcPts val="0"/>
              </a:spcBef>
              <a:spcAft>
                <a:spcPts val="0"/>
              </a:spcAft>
              <a:buClrTx/>
              <a:buSzTx/>
              <a:buFontTx/>
              <a:buNone/>
              <a:tabLst/>
              <a:defRPr/>
            </a:pPr>
            <a:r>
              <a:rPr kumimoji="0" lang="en-US" sz="1300" b="1" i="1" u="none" strike="noStrike" kern="0" cap="none" spc="0" normalizeH="0" baseline="0" noProof="0" dirty="0">
                <a:ln>
                  <a:noFill/>
                </a:ln>
                <a:solidFill>
                  <a:srgbClr val="B58D2B"/>
                </a:solidFill>
                <a:effectLst/>
                <a:uLnTx/>
                <a:uFillTx/>
                <a:latin typeface="Arial" panose="020B0604020202020204" pitchFamily="34" charset="0"/>
                <a:ea typeface="Times"/>
                <a:cs typeface="Arial" panose="020B0604020202020204" pitchFamily="34" charset="0"/>
              </a:rPr>
              <a:t>Acies brings the right blend of functional expertise and project mgmt. experience to help the Company deliver a time-bound, out-come focused automation program that meets business &amp; regulatory requirements</a:t>
            </a:r>
            <a:endParaRPr kumimoji="0" lang="en-US" sz="1300" b="0" i="1" u="none" strike="noStrike" kern="0" cap="none" spc="0" normalizeH="0" baseline="0" noProof="0" dirty="0">
              <a:ln>
                <a:noFill/>
              </a:ln>
              <a:solidFill>
                <a:srgbClr val="B58D2B"/>
              </a:solidFill>
              <a:effectLst/>
              <a:uLnTx/>
              <a:uFillTx/>
              <a:latin typeface="Arial" panose="020B0604020202020204" pitchFamily="34" charset="0"/>
              <a:ea typeface="Times"/>
              <a:cs typeface="Arial" panose="020B0604020202020204" pitchFamily="34" charset="0"/>
            </a:endParaRPr>
          </a:p>
        </p:txBody>
      </p:sp>
      <p:sp>
        <p:nvSpPr>
          <p:cNvPr id="19" name="TextBox 18">
            <a:extLst>
              <a:ext uri="{FF2B5EF4-FFF2-40B4-BE49-F238E27FC236}">
                <a16:creationId xmlns:a16="http://schemas.microsoft.com/office/drawing/2014/main" id="{E3D407C8-ABC9-4913-B57D-E306D6A07BC9}"/>
              </a:ext>
            </a:extLst>
          </p:cNvPr>
          <p:cNvSpPr txBox="1"/>
          <p:nvPr/>
        </p:nvSpPr>
        <p:spPr>
          <a:xfrm>
            <a:off x="543563" y="1679613"/>
            <a:ext cx="2913882" cy="604800"/>
          </a:xfrm>
          <a:prstGeom prst="roundRect">
            <a:avLst>
              <a:gd name="adj" fmla="val 12514"/>
            </a:avLst>
          </a:prstGeom>
          <a:solidFill>
            <a:srgbClr val="F4EAD1"/>
          </a:solidFill>
          <a:ln>
            <a:solidFill>
              <a:srgbClr val="EBE8A7"/>
            </a:solidFill>
          </a:ln>
        </p:spPr>
        <p:txBody>
          <a:bodyPr wrap="square" lIns="0" tIns="0" rIns="0" bIns="72000" rtlCol="0" anchor="ctr" anchorCtr="0">
            <a:noAutofit/>
          </a:bodyPr>
          <a:lstStyle>
            <a:defPPr>
              <a:defRPr lang="en-US"/>
            </a:defPPr>
            <a:lvl1pPr algn="ctr" defTabSz="914239">
              <a:lnSpc>
                <a:spcPct val="120000"/>
              </a:lnSpc>
              <a:defRPr sz="1200" b="1">
                <a:latin typeface="Arial" panose="020B0604020202020204" pitchFamily="34" charset="0"/>
                <a:cs typeface="Arial" panose="020B0604020202020204" pitchFamily="34" charset="0"/>
              </a:defRPr>
            </a:lvl1pPr>
          </a:lstStyle>
          <a:p>
            <a:pPr>
              <a:lnSpc>
                <a:spcPct val="110000"/>
              </a:lnSpc>
            </a:pPr>
            <a:r>
              <a:rPr lang="en-US" dirty="0"/>
              <a:t>Strong project mgmt. and third-party system implementation experience</a:t>
            </a:r>
          </a:p>
        </p:txBody>
      </p:sp>
      <p:sp>
        <p:nvSpPr>
          <p:cNvPr id="20" name="TextBox 19">
            <a:extLst>
              <a:ext uri="{FF2B5EF4-FFF2-40B4-BE49-F238E27FC236}">
                <a16:creationId xmlns:a16="http://schemas.microsoft.com/office/drawing/2014/main" id="{08620489-3C40-4FB1-BEF6-CC66A345B6ED}"/>
              </a:ext>
            </a:extLst>
          </p:cNvPr>
          <p:cNvSpPr txBox="1"/>
          <p:nvPr/>
        </p:nvSpPr>
        <p:spPr>
          <a:xfrm>
            <a:off x="316060" y="2214880"/>
            <a:ext cx="3361860" cy="1332000"/>
          </a:xfrm>
          <a:prstGeom prst="roundRect">
            <a:avLst>
              <a:gd name="adj" fmla="val 5857"/>
            </a:avLst>
          </a:prstGeom>
          <a:solidFill>
            <a:schemeClr val="bg1"/>
          </a:solidFill>
          <a:ln>
            <a:solidFill>
              <a:schemeClr val="accent6">
                <a:lumMod val="60000"/>
                <a:lumOff val="40000"/>
              </a:schemeClr>
            </a:solidFill>
          </a:ln>
        </p:spPr>
        <p:txBody>
          <a:bodyPr wrap="square" lIns="72000" tIns="0" rIns="36000" bIns="0" rtlCol="0" anchor="ctr" anchorCtr="0">
            <a:noAutofit/>
          </a:bodyPr>
          <a:lstStyle/>
          <a:p>
            <a:pPr marL="171450" indent="-171450" defTabSz="914239">
              <a:lnSpc>
                <a:spcPct val="120000"/>
              </a:lnSpc>
              <a:buFont typeface="Wingdings" panose="05000000000000000000" pitchFamily="2" charset="2"/>
              <a:buChar char="§"/>
            </a:pPr>
            <a:r>
              <a:rPr lang="en-US" sz="1200" b="1" dirty="0">
                <a:latin typeface="Arial" panose="020B0604020202020204" pitchFamily="34" charset="0"/>
                <a:cs typeface="Arial" panose="020B0604020202020204" pitchFamily="34" charset="0"/>
              </a:rPr>
              <a:t>Worked with 10+ institutions </a:t>
            </a:r>
            <a:r>
              <a:rPr lang="en-US" sz="1200" dirty="0">
                <a:latin typeface="Arial" panose="020B0604020202020204" pitchFamily="34" charset="0"/>
                <a:cs typeface="Arial" panose="020B0604020202020204" pitchFamily="34" charset="0"/>
              </a:rPr>
              <a:t>in project mgmt. of system implementations</a:t>
            </a:r>
          </a:p>
          <a:p>
            <a:pPr marL="171450" indent="-171450" defTabSz="914239">
              <a:lnSpc>
                <a:spcPct val="120000"/>
              </a:lnSpc>
              <a:buFont typeface="Wingdings" panose="05000000000000000000" pitchFamily="2" charset="2"/>
              <a:buChar char="§"/>
            </a:pPr>
            <a:r>
              <a:rPr lang="en-US" sz="1200" b="1" dirty="0">
                <a:latin typeface="Arial" panose="020B0604020202020204" pitchFamily="34" charset="0"/>
                <a:cs typeface="Arial" panose="020B0604020202020204" pitchFamily="34" charset="0"/>
              </a:rPr>
              <a:t>Extensive NBFC experience</a:t>
            </a:r>
            <a:r>
              <a:rPr lang="en-US" sz="1200" dirty="0">
                <a:latin typeface="Arial" panose="020B0604020202020204" pitchFamily="34" charset="0"/>
                <a:cs typeface="Arial" panose="020B0604020202020204" pitchFamily="34" charset="0"/>
              </a:rPr>
              <a:t>, with strong familiarity with </a:t>
            </a:r>
            <a:r>
              <a:rPr lang="en-US" sz="1200" b="1" dirty="0">
                <a:latin typeface="Arial" panose="020B0604020202020204" pitchFamily="34" charset="0"/>
                <a:cs typeface="Arial" panose="020B0604020202020204" pitchFamily="34" charset="0"/>
              </a:rPr>
              <a:t>deal lifecycles, data structures, accounting and reporting</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D0FC380-A48A-4091-B8EB-D2F96CD8E4F0}"/>
              </a:ext>
            </a:extLst>
          </p:cNvPr>
          <p:cNvSpPr txBox="1"/>
          <p:nvPr/>
        </p:nvSpPr>
        <p:spPr>
          <a:xfrm>
            <a:off x="5491483" y="1679613"/>
            <a:ext cx="2913882" cy="604800"/>
          </a:xfrm>
          <a:prstGeom prst="roundRect">
            <a:avLst>
              <a:gd name="adj" fmla="val 12514"/>
            </a:avLst>
          </a:prstGeom>
          <a:solidFill>
            <a:srgbClr val="F4EAD1"/>
          </a:solidFill>
          <a:ln>
            <a:solidFill>
              <a:srgbClr val="EBE8A7"/>
            </a:solidFill>
          </a:ln>
        </p:spPr>
        <p:txBody>
          <a:bodyPr wrap="square" lIns="0" tIns="0" rIns="0" bIns="72000" rtlCol="0" anchor="ctr" anchorCtr="0">
            <a:noAutofit/>
          </a:bodyPr>
          <a:lstStyle>
            <a:defPPr>
              <a:defRPr lang="en-US"/>
            </a:defPPr>
            <a:lvl1pPr algn="ctr" defTabSz="914239">
              <a:lnSpc>
                <a:spcPct val="120000"/>
              </a:lnSpc>
              <a:defRPr sz="1200" b="1">
                <a:latin typeface="Arial" panose="020B0604020202020204" pitchFamily="34" charset="0"/>
                <a:cs typeface="Arial" panose="020B0604020202020204" pitchFamily="34" charset="0"/>
              </a:defRPr>
            </a:lvl1pPr>
          </a:lstStyle>
          <a:p>
            <a:pPr>
              <a:lnSpc>
                <a:spcPct val="110000"/>
              </a:lnSpc>
            </a:pPr>
            <a:r>
              <a:rPr lang="en-US" dirty="0"/>
              <a:t>Functional SMEs to support each        area of the system implementation</a:t>
            </a:r>
          </a:p>
        </p:txBody>
      </p:sp>
      <p:sp>
        <p:nvSpPr>
          <p:cNvPr id="26" name="TextBox 25">
            <a:extLst>
              <a:ext uri="{FF2B5EF4-FFF2-40B4-BE49-F238E27FC236}">
                <a16:creationId xmlns:a16="http://schemas.microsoft.com/office/drawing/2014/main" id="{50614FBC-52BA-4DA2-B05F-0237A80B358A}"/>
              </a:ext>
            </a:extLst>
          </p:cNvPr>
          <p:cNvSpPr txBox="1"/>
          <p:nvPr/>
        </p:nvSpPr>
        <p:spPr>
          <a:xfrm>
            <a:off x="5263980" y="2204370"/>
            <a:ext cx="3361860" cy="1332000"/>
          </a:xfrm>
          <a:prstGeom prst="roundRect">
            <a:avLst>
              <a:gd name="adj" fmla="val 5857"/>
            </a:avLst>
          </a:prstGeom>
          <a:solidFill>
            <a:schemeClr val="bg1"/>
          </a:solidFill>
          <a:ln>
            <a:solidFill>
              <a:schemeClr val="accent6">
                <a:lumMod val="60000"/>
                <a:lumOff val="40000"/>
              </a:schemeClr>
            </a:solidFill>
          </a:ln>
        </p:spPr>
        <p:txBody>
          <a:bodyPr wrap="square" lIns="72000" tIns="0" rIns="0" bIns="0" rtlCol="0" anchor="ctr" anchorCtr="0">
            <a:noAutofit/>
          </a:bodyPr>
          <a:lstStyle>
            <a:defPPr>
              <a:defRPr lang="en-US"/>
            </a:defPPr>
            <a:lvl1pPr marL="171450" indent="-171450" defTabSz="914239">
              <a:lnSpc>
                <a:spcPct val="120000"/>
              </a:lnSpc>
              <a:buFont typeface="Wingdings" panose="05000000000000000000" pitchFamily="2" charset="2"/>
              <a:buChar char="§"/>
              <a:defRPr sz="1200" b="1" i="1">
                <a:latin typeface="Arial" panose="020B0604020202020204" pitchFamily="34" charset="0"/>
                <a:cs typeface="Arial" panose="020B0604020202020204" pitchFamily="34" charset="0"/>
              </a:defRPr>
            </a:lvl1pPr>
          </a:lstStyle>
          <a:p>
            <a:r>
              <a:rPr lang="en-US" b="0" i="0" dirty="0"/>
              <a:t>SMEs for each relevant area – </a:t>
            </a:r>
            <a:r>
              <a:rPr lang="en-US" i="0" dirty="0"/>
              <a:t>requirement finalization, accounting, data migration strategy, migration testing, UAT</a:t>
            </a:r>
            <a:r>
              <a:rPr lang="en-US" b="0" i="0" dirty="0"/>
              <a:t> etc.</a:t>
            </a:r>
          </a:p>
          <a:p>
            <a:r>
              <a:rPr lang="en-US" b="0" i="0" dirty="0"/>
              <a:t>Awareness of </a:t>
            </a:r>
            <a:r>
              <a:rPr lang="en-US" i="0" dirty="0"/>
              <a:t>typical challenges </a:t>
            </a:r>
            <a:r>
              <a:rPr lang="en-US" b="0" i="0" dirty="0"/>
              <a:t>faced &amp; </a:t>
            </a:r>
            <a:r>
              <a:rPr lang="en-US" i="0" dirty="0"/>
              <a:t>common remediation / workarounds</a:t>
            </a:r>
          </a:p>
        </p:txBody>
      </p:sp>
      <p:sp>
        <p:nvSpPr>
          <p:cNvPr id="28" name="TextBox 27">
            <a:extLst>
              <a:ext uri="{FF2B5EF4-FFF2-40B4-BE49-F238E27FC236}">
                <a16:creationId xmlns:a16="http://schemas.microsoft.com/office/drawing/2014/main" id="{7F3BEFCA-E169-451A-B6E9-F1D2B6C4BFE2}"/>
              </a:ext>
            </a:extLst>
          </p:cNvPr>
          <p:cNvSpPr txBox="1"/>
          <p:nvPr/>
        </p:nvSpPr>
        <p:spPr>
          <a:xfrm>
            <a:off x="609603" y="4250267"/>
            <a:ext cx="2913882" cy="604800"/>
          </a:xfrm>
          <a:prstGeom prst="roundRect">
            <a:avLst>
              <a:gd name="adj" fmla="val 12514"/>
            </a:avLst>
          </a:prstGeom>
          <a:solidFill>
            <a:srgbClr val="F4EAD1"/>
          </a:solidFill>
          <a:ln>
            <a:solidFill>
              <a:srgbClr val="EBE8A7"/>
            </a:solidFill>
          </a:ln>
        </p:spPr>
        <p:txBody>
          <a:bodyPr wrap="square" lIns="0" tIns="0" rIns="0" bIns="72000" rtlCol="0" anchor="ctr" anchorCtr="0">
            <a:noAutofit/>
          </a:bodyPr>
          <a:lstStyle>
            <a:defPPr>
              <a:defRPr lang="en-US"/>
            </a:defPPr>
            <a:lvl1pPr algn="ctr" defTabSz="914239">
              <a:lnSpc>
                <a:spcPct val="120000"/>
              </a:lnSpc>
              <a:defRPr sz="1200" b="1">
                <a:latin typeface="Arial" panose="020B0604020202020204" pitchFamily="34" charset="0"/>
                <a:cs typeface="Arial" panose="020B0604020202020204" pitchFamily="34" charset="0"/>
              </a:defRPr>
            </a:lvl1pPr>
          </a:lstStyle>
          <a:p>
            <a:pPr>
              <a:lnSpc>
                <a:spcPct val="110000"/>
              </a:lnSpc>
            </a:pPr>
            <a:r>
              <a:rPr lang="en-US" dirty="0"/>
              <a:t>Prebuilt tools and accelerators to deliver a </a:t>
            </a:r>
          </a:p>
        </p:txBody>
      </p:sp>
      <p:sp>
        <p:nvSpPr>
          <p:cNvPr id="29" name="TextBox 28">
            <a:extLst>
              <a:ext uri="{FF2B5EF4-FFF2-40B4-BE49-F238E27FC236}">
                <a16:creationId xmlns:a16="http://schemas.microsoft.com/office/drawing/2014/main" id="{0669E47C-DD52-4B7E-83EF-3F5FB9714A23}"/>
              </a:ext>
            </a:extLst>
          </p:cNvPr>
          <p:cNvSpPr txBox="1"/>
          <p:nvPr/>
        </p:nvSpPr>
        <p:spPr>
          <a:xfrm>
            <a:off x="382100" y="4765040"/>
            <a:ext cx="3361860" cy="1332000"/>
          </a:xfrm>
          <a:prstGeom prst="roundRect">
            <a:avLst>
              <a:gd name="adj" fmla="val 5857"/>
            </a:avLst>
          </a:prstGeom>
          <a:solidFill>
            <a:schemeClr val="bg1"/>
          </a:solidFill>
          <a:ln>
            <a:solidFill>
              <a:schemeClr val="accent6">
                <a:lumMod val="60000"/>
                <a:lumOff val="40000"/>
              </a:schemeClr>
            </a:solidFill>
          </a:ln>
        </p:spPr>
        <p:txBody>
          <a:bodyPr wrap="square" lIns="72000" tIns="0" rIns="0" bIns="0" rtlCol="0" anchor="ctr" anchorCtr="0">
            <a:noAutofit/>
          </a:bodyPr>
          <a:lstStyle/>
          <a:p>
            <a:pPr marL="171450" indent="-171450" defTabSz="914239">
              <a:lnSpc>
                <a:spcPct val="120000"/>
              </a:lnSpc>
              <a:buFont typeface="Wingdings" panose="05000000000000000000" pitchFamily="2" charset="2"/>
              <a:buChar char="§"/>
            </a:pPr>
            <a:r>
              <a:rPr lang="en-US" sz="1200" b="1" dirty="0">
                <a:latin typeface="Arial" panose="020B0604020202020204" pitchFamily="34" charset="0"/>
                <a:cs typeface="Arial" panose="020B0604020202020204" pitchFamily="34" charset="0"/>
              </a:rPr>
              <a:t>Ready-to-deploy templates and dashboards </a:t>
            </a:r>
            <a:r>
              <a:rPr lang="en-US" sz="1200" dirty="0">
                <a:latin typeface="Arial" panose="020B0604020202020204" pitchFamily="34" charset="0"/>
                <a:cs typeface="Arial" panose="020B0604020202020204" pitchFamily="34" charset="0"/>
              </a:rPr>
              <a:t>for tracking project progress, deviations and overdue activities</a:t>
            </a:r>
          </a:p>
          <a:p>
            <a:pPr marL="171450" indent="-171450" defTabSz="914239">
              <a:lnSpc>
                <a:spcPct val="120000"/>
              </a:lnSpc>
              <a:buFont typeface="Wingdings" panose="05000000000000000000" pitchFamily="2" charset="2"/>
              <a:buChar char="§"/>
            </a:pPr>
            <a:r>
              <a:rPr lang="en-US" sz="1200" dirty="0">
                <a:latin typeface="Arial" panose="020B0604020202020204" pitchFamily="34" charset="0"/>
                <a:cs typeface="Arial" panose="020B0604020202020204" pitchFamily="34" charset="0"/>
              </a:rPr>
              <a:t>Repositories of test cases, </a:t>
            </a:r>
            <a:r>
              <a:rPr lang="en-US" sz="1200" b="1" dirty="0">
                <a:latin typeface="Arial" panose="020B0604020202020204" pitchFamily="34" charset="0"/>
                <a:cs typeface="Arial" panose="020B0604020202020204" pitchFamily="34" charset="0"/>
              </a:rPr>
              <a:t>covering business and control requirements</a:t>
            </a:r>
          </a:p>
        </p:txBody>
      </p:sp>
      <p:cxnSp>
        <p:nvCxnSpPr>
          <p:cNvPr id="43" name="Straight Connector 42">
            <a:extLst>
              <a:ext uri="{FF2B5EF4-FFF2-40B4-BE49-F238E27FC236}">
                <a16:creationId xmlns:a16="http://schemas.microsoft.com/office/drawing/2014/main" id="{D3996A5C-0B30-4C39-BD9C-3D77F1DAA547}"/>
              </a:ext>
            </a:extLst>
          </p:cNvPr>
          <p:cNvCxnSpPr>
            <a:cxnSpLocks/>
            <a:stCxn id="20" idx="3"/>
            <a:endCxn id="26" idx="1"/>
          </p:cNvCxnSpPr>
          <p:nvPr/>
        </p:nvCxnSpPr>
        <p:spPr>
          <a:xfrm flipV="1">
            <a:off x="3677920" y="2870370"/>
            <a:ext cx="1586060" cy="10510"/>
          </a:xfrm>
          <a:prstGeom prst="line">
            <a:avLst/>
          </a:prstGeom>
          <a:noFill/>
          <a:ln w="76200" cap="flat" cmpd="dbl" algn="ctr">
            <a:solidFill>
              <a:srgbClr val="D3B78A"/>
            </a:solidFill>
            <a:prstDash val="solid"/>
            <a:miter lim="800000"/>
          </a:ln>
          <a:effectLst/>
        </p:spPr>
      </p:cxnSp>
      <p:sp>
        <p:nvSpPr>
          <p:cNvPr id="21" name="TextBox 20">
            <a:extLst>
              <a:ext uri="{FF2B5EF4-FFF2-40B4-BE49-F238E27FC236}">
                <a16:creationId xmlns:a16="http://schemas.microsoft.com/office/drawing/2014/main" id="{B26C3725-8ABE-4A85-BA20-14CA490A9932}"/>
              </a:ext>
            </a:extLst>
          </p:cNvPr>
          <p:cNvSpPr txBox="1"/>
          <p:nvPr/>
        </p:nvSpPr>
        <p:spPr>
          <a:xfrm>
            <a:off x="5491483" y="4250267"/>
            <a:ext cx="2913882" cy="606213"/>
          </a:xfrm>
          <a:prstGeom prst="roundRect">
            <a:avLst>
              <a:gd name="adj" fmla="val 12514"/>
            </a:avLst>
          </a:prstGeom>
          <a:solidFill>
            <a:srgbClr val="F4EAD1"/>
          </a:solidFill>
          <a:ln>
            <a:solidFill>
              <a:srgbClr val="EBE8A7"/>
            </a:solidFill>
          </a:ln>
        </p:spPr>
        <p:txBody>
          <a:bodyPr wrap="square" lIns="0" tIns="0" rIns="0" bIns="72000" rtlCol="0" anchor="ctr" anchorCtr="0">
            <a:noAutofit/>
          </a:bodyPr>
          <a:lstStyle>
            <a:defPPr>
              <a:defRPr lang="en-US"/>
            </a:defPPr>
            <a:lvl1pPr algn="ctr" defTabSz="914239">
              <a:lnSpc>
                <a:spcPct val="120000"/>
              </a:lnSpc>
              <a:defRPr sz="1200" b="1">
                <a:latin typeface="Arial" panose="020B0604020202020204" pitchFamily="34" charset="0"/>
                <a:cs typeface="Arial" panose="020B0604020202020204" pitchFamily="34" charset="0"/>
              </a:defRPr>
            </a:lvl1pPr>
          </a:lstStyle>
          <a:p>
            <a:pPr>
              <a:lnSpc>
                <a:spcPct val="110000"/>
              </a:lnSpc>
            </a:pPr>
            <a:r>
              <a:rPr lang="en-US" dirty="0"/>
              <a:t>Proprietary technology to </a:t>
            </a:r>
          </a:p>
          <a:p>
            <a:pPr>
              <a:lnSpc>
                <a:spcPct val="110000"/>
              </a:lnSpc>
            </a:pPr>
            <a:r>
              <a:rPr lang="en-US" dirty="0"/>
              <a:t>overcome system limitations</a:t>
            </a:r>
          </a:p>
        </p:txBody>
      </p:sp>
      <p:sp>
        <p:nvSpPr>
          <p:cNvPr id="22" name="TextBox 21">
            <a:extLst>
              <a:ext uri="{FF2B5EF4-FFF2-40B4-BE49-F238E27FC236}">
                <a16:creationId xmlns:a16="http://schemas.microsoft.com/office/drawing/2014/main" id="{69468D10-685F-42DA-A7B1-3D3761993924}"/>
              </a:ext>
            </a:extLst>
          </p:cNvPr>
          <p:cNvSpPr txBox="1"/>
          <p:nvPr/>
        </p:nvSpPr>
        <p:spPr>
          <a:xfrm>
            <a:off x="5263980" y="4765040"/>
            <a:ext cx="3361860" cy="1332000"/>
          </a:xfrm>
          <a:prstGeom prst="roundRect">
            <a:avLst>
              <a:gd name="adj" fmla="val 5857"/>
            </a:avLst>
          </a:prstGeom>
          <a:solidFill>
            <a:schemeClr val="bg1"/>
          </a:solidFill>
          <a:ln>
            <a:solidFill>
              <a:schemeClr val="accent6">
                <a:lumMod val="60000"/>
                <a:lumOff val="40000"/>
              </a:schemeClr>
            </a:solidFill>
          </a:ln>
        </p:spPr>
        <p:txBody>
          <a:bodyPr wrap="square" lIns="72000" tIns="0" rIns="0" bIns="0" rtlCol="0" anchor="ctr" anchorCtr="0">
            <a:noAutofit/>
          </a:bodyPr>
          <a:lstStyle/>
          <a:p>
            <a:pPr marR="0" lvl="0" defTabSz="914239" fontAlgn="auto">
              <a:lnSpc>
                <a:spcPct val="120000"/>
              </a:lnSpc>
              <a:spcBef>
                <a:spcPts val="0"/>
              </a:spcBef>
              <a:spcAft>
                <a:spcPts val="0"/>
              </a:spcAft>
              <a:buClrTx/>
              <a:buSzTx/>
              <a:tabLst/>
              <a:defRPr/>
            </a:pPr>
            <a:r>
              <a:rPr lang="en-US" sz="1200" dirty="0">
                <a:latin typeface="Arial" panose="020B0604020202020204" pitchFamily="34" charset="0"/>
                <a:cs typeface="Arial" panose="020B0604020202020204" pitchFamily="34" charset="0"/>
              </a:rPr>
              <a:t>Acies’ proprietary </a:t>
            </a:r>
            <a:r>
              <a:rPr lang="en-US" sz="1200" b="1" dirty="0">
                <a:latin typeface="Arial" panose="020B0604020202020204" pitchFamily="34" charset="0"/>
                <a:cs typeface="Arial" panose="020B0604020202020204" pitchFamily="34" charset="0"/>
              </a:rPr>
              <a:t>plug-and-play tech </a:t>
            </a:r>
            <a:r>
              <a:rPr lang="en-US" sz="1200" dirty="0">
                <a:latin typeface="Arial" panose="020B0604020202020204" pitchFamily="34" charset="0"/>
                <a:cs typeface="Arial" panose="020B0604020202020204" pitchFamily="34" charset="0"/>
              </a:rPr>
              <a:t>for:</a:t>
            </a:r>
          </a:p>
          <a:p>
            <a:pPr marL="171450" marR="0" lvl="0" indent="-171450" defTabSz="914239" fontAlgn="auto">
              <a:lnSpc>
                <a:spcPct val="120000"/>
              </a:lnSpc>
              <a:spcBef>
                <a:spcPts val="0"/>
              </a:spcBef>
              <a:spcAft>
                <a:spcPts val="0"/>
              </a:spcAft>
              <a:buClrTx/>
              <a:buSzTx/>
              <a:buFont typeface="Wingdings" panose="05000000000000000000" pitchFamily="2" charset="2"/>
              <a:buChar char="§"/>
              <a:tabLst/>
              <a:defRPr/>
            </a:pPr>
            <a:r>
              <a:rPr lang="en-US" sz="1200" b="1" dirty="0">
                <a:latin typeface="Arial" panose="020B0604020202020204" pitchFamily="34" charset="0"/>
                <a:cs typeface="Arial" panose="020B0604020202020204" pitchFamily="34" charset="0"/>
              </a:rPr>
              <a:t>No-code analytics</a:t>
            </a:r>
            <a:r>
              <a:rPr lang="en-US" sz="1200" dirty="0">
                <a:latin typeface="Arial" panose="020B0604020202020204" pitchFamily="34" charset="0"/>
                <a:cs typeface="Arial" panose="020B0604020202020204" pitchFamily="34" charset="0"/>
              </a:rPr>
              <a:t>, reporting and BI</a:t>
            </a:r>
          </a:p>
          <a:p>
            <a:pPr marL="171450" marR="0" lvl="0" indent="-171450" defTabSz="914239" fontAlgn="auto">
              <a:lnSpc>
                <a:spcPct val="120000"/>
              </a:lnSpc>
              <a:spcBef>
                <a:spcPts val="0"/>
              </a:spcBef>
              <a:spcAft>
                <a:spcPts val="0"/>
              </a:spcAft>
              <a:buClrTx/>
              <a:buSzTx/>
              <a:buFont typeface="Wingdings" panose="05000000000000000000" pitchFamily="2" charset="2"/>
              <a:buChar char="§"/>
              <a:tabLst/>
              <a:defRPr/>
            </a:pPr>
            <a:r>
              <a:rPr lang="en-US" sz="1200" dirty="0">
                <a:latin typeface="Arial" panose="020B0604020202020204" pitchFamily="34" charset="0"/>
                <a:cs typeface="Arial" panose="020B0604020202020204" pitchFamily="34" charset="0"/>
              </a:rPr>
              <a:t>Complete </a:t>
            </a:r>
            <a:r>
              <a:rPr lang="en-US" sz="1200" b="1" dirty="0">
                <a:latin typeface="Arial" panose="020B0604020202020204" pitchFamily="34" charset="0"/>
                <a:cs typeface="Arial" panose="020B0604020202020204" pitchFamily="34" charset="0"/>
              </a:rPr>
              <a:t>Ind AS 109 &amp; 116</a:t>
            </a:r>
            <a:r>
              <a:rPr lang="en-US" sz="1200" dirty="0">
                <a:latin typeface="Arial" panose="020B0604020202020204" pitchFamily="34" charset="0"/>
                <a:cs typeface="Arial" panose="020B0604020202020204" pitchFamily="34" charset="0"/>
              </a:rPr>
              <a:t> automation</a:t>
            </a:r>
          </a:p>
          <a:p>
            <a:pPr marL="171450" marR="0" lvl="0" indent="-171450" defTabSz="914239" fontAlgn="auto">
              <a:lnSpc>
                <a:spcPct val="120000"/>
              </a:lnSpc>
              <a:spcBef>
                <a:spcPts val="0"/>
              </a:spcBef>
              <a:spcAft>
                <a:spcPts val="0"/>
              </a:spcAft>
              <a:buClrTx/>
              <a:buSzTx/>
              <a:buFont typeface="Wingdings" panose="05000000000000000000" pitchFamily="2" charset="2"/>
              <a:buChar char="§"/>
              <a:tabLst/>
              <a:defRPr/>
            </a:pPr>
            <a:r>
              <a:rPr lang="en-US" sz="1200" b="1" dirty="0">
                <a:latin typeface="Arial" panose="020B0604020202020204" pitchFamily="34" charset="0"/>
                <a:cs typeface="Arial" panose="020B0604020202020204" pitchFamily="34" charset="0"/>
              </a:rPr>
              <a:t>Regulatory reporting</a:t>
            </a:r>
            <a:r>
              <a:rPr lang="en-US" sz="1200" dirty="0">
                <a:latin typeface="Arial" panose="020B0604020202020204" pitchFamily="34" charset="0"/>
                <a:cs typeface="Arial" panose="020B0604020202020204" pitchFamily="34" charset="0"/>
              </a:rPr>
              <a:t> for ALM, capital adequacy, SOX etc.</a:t>
            </a:r>
          </a:p>
        </p:txBody>
      </p:sp>
      <p:cxnSp>
        <p:nvCxnSpPr>
          <p:cNvPr id="23" name="Straight Connector 22">
            <a:extLst>
              <a:ext uri="{FF2B5EF4-FFF2-40B4-BE49-F238E27FC236}">
                <a16:creationId xmlns:a16="http://schemas.microsoft.com/office/drawing/2014/main" id="{C324E3EA-20C5-45AE-AF77-59D17F489C81}"/>
              </a:ext>
            </a:extLst>
          </p:cNvPr>
          <p:cNvCxnSpPr>
            <a:cxnSpLocks/>
            <a:stCxn id="22" idx="1"/>
            <a:endCxn id="29" idx="3"/>
          </p:cNvCxnSpPr>
          <p:nvPr/>
        </p:nvCxnSpPr>
        <p:spPr>
          <a:xfrm flipH="1">
            <a:off x="3743960" y="5431040"/>
            <a:ext cx="1520020" cy="0"/>
          </a:xfrm>
          <a:prstGeom prst="line">
            <a:avLst/>
          </a:prstGeom>
          <a:noFill/>
          <a:ln w="76200" cap="flat" cmpd="dbl" algn="ctr">
            <a:solidFill>
              <a:srgbClr val="D3B78A"/>
            </a:solidFill>
            <a:prstDash val="solid"/>
            <a:miter lim="800000"/>
          </a:ln>
          <a:effectLst/>
        </p:spPr>
      </p:cxnSp>
      <p:sp>
        <p:nvSpPr>
          <p:cNvPr id="5" name="Oval 4">
            <a:extLst>
              <a:ext uri="{FF2B5EF4-FFF2-40B4-BE49-F238E27FC236}">
                <a16:creationId xmlns:a16="http://schemas.microsoft.com/office/drawing/2014/main" id="{2B570A1A-A87D-4277-9422-965A0FEC3461}"/>
              </a:ext>
            </a:extLst>
          </p:cNvPr>
          <p:cNvSpPr/>
          <p:nvPr/>
        </p:nvSpPr>
        <p:spPr bwMode="gray">
          <a:xfrm>
            <a:off x="3564170" y="3335198"/>
            <a:ext cx="1879600" cy="1521282"/>
          </a:xfrm>
          <a:prstGeom prst="ellipse">
            <a:avLst/>
          </a:prstGeom>
          <a:solidFill>
            <a:srgbClr val="B58D2B"/>
          </a:solidFill>
          <a:ln w="19050" algn="ctr">
            <a:noFill/>
            <a:miter lim="800000"/>
            <a:headEnd/>
            <a:tailEnd/>
          </a:ln>
        </p:spPr>
        <p:txBody>
          <a:bodyPr wrap="square" lIns="0" tIns="88900" rIns="0" bIns="88900" rtlCol="0" anchor="ctr"/>
          <a:lstStyle/>
          <a:p>
            <a:pPr algn="ctr">
              <a:lnSpc>
                <a:spcPct val="110000"/>
              </a:lnSpc>
              <a:buFont typeface="Wingdings 2" pitchFamily="18" charset="2"/>
              <a:buNone/>
            </a:pPr>
            <a:r>
              <a:rPr lang="en-IN" sz="1300" b="1" i="1" dirty="0">
                <a:solidFill>
                  <a:schemeClr val="bg1"/>
                </a:solidFill>
                <a:latin typeface="Arial" panose="020B0604020202020204" pitchFamily="34" charset="0"/>
                <a:cs typeface="Arial" panose="020B0604020202020204" pitchFamily="34" charset="0"/>
              </a:rPr>
              <a:t>Expertise-led project mgmt. and quality assurance services</a:t>
            </a:r>
          </a:p>
        </p:txBody>
      </p:sp>
    </p:spTree>
    <p:extLst>
      <p:ext uri="{BB962C8B-B14F-4D97-AF65-F5344CB8AC3E}">
        <p14:creationId xmlns:p14="http://schemas.microsoft.com/office/powerpoint/2010/main" val="3173203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1128A7-DBF8-0C65-A86F-837FF7032970}"/>
              </a:ext>
            </a:extLst>
          </p:cNvPr>
          <p:cNvSpPr/>
          <p:nvPr/>
        </p:nvSpPr>
        <p:spPr>
          <a:xfrm>
            <a:off x="-1842" y="4562222"/>
            <a:ext cx="6482155" cy="1319134"/>
          </a:xfrm>
          <a:prstGeom prst="rect">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2600" b="1" i="1" dirty="0">
                <a:solidFill>
                  <a:prstClr val="white"/>
                </a:solidFill>
                <a:latin typeface="Arial" panose="020B0604020202020204" pitchFamily="34" charset="0"/>
                <a:cs typeface="Arial" panose="020B0604020202020204" pitchFamily="34" charset="0"/>
              </a:rPr>
              <a:t>How we can help in the </a:t>
            </a:r>
            <a:br>
              <a:rPr lang="en-US" sz="2600" b="1" i="1" dirty="0">
                <a:solidFill>
                  <a:prstClr val="white"/>
                </a:solidFill>
                <a:latin typeface="Arial" panose="020B0604020202020204" pitchFamily="34" charset="0"/>
                <a:cs typeface="Arial" panose="020B0604020202020204" pitchFamily="34" charset="0"/>
              </a:rPr>
            </a:br>
            <a:r>
              <a:rPr lang="en-US" sz="2600" b="1" i="1" dirty="0">
                <a:solidFill>
                  <a:prstClr val="white"/>
                </a:solidFill>
                <a:latin typeface="Arial" panose="020B0604020202020204" pitchFamily="34" charset="0"/>
                <a:cs typeface="Arial" panose="020B0604020202020204" pitchFamily="34" charset="0"/>
              </a:rPr>
              <a:t>system implementation</a:t>
            </a:r>
          </a:p>
        </p:txBody>
      </p:sp>
      <p:sp>
        <p:nvSpPr>
          <p:cNvPr id="2" name="Chord 1">
            <a:extLst>
              <a:ext uri="{FF2B5EF4-FFF2-40B4-BE49-F238E27FC236}">
                <a16:creationId xmlns:a16="http://schemas.microsoft.com/office/drawing/2014/main" id="{80AA5FD6-D08D-2D1D-F26F-B58295EBA2E2}"/>
              </a:ext>
            </a:extLst>
          </p:cNvPr>
          <p:cNvSpPr/>
          <p:nvPr/>
        </p:nvSpPr>
        <p:spPr>
          <a:xfrm rot="10800000">
            <a:off x="5820746" y="4562222"/>
            <a:ext cx="1319134" cy="1319134"/>
          </a:xfrm>
          <a:prstGeom prst="chord">
            <a:avLst>
              <a:gd name="adj1" fmla="val 5406134"/>
              <a:gd name="adj2" fmla="val 16200000"/>
            </a:avLst>
          </a:prstGeom>
          <a:solidFill>
            <a:srgbClr val="B58D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054251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heme/theme1.xml><?xml version="1.0" encoding="utf-8"?>
<a:theme xmlns:a="http://schemas.openxmlformats.org/drawingml/2006/main" name="1_Office Theme">
  <a:themeElements>
    <a:clrScheme name="Acies">
      <a:dk1>
        <a:sysClr val="windowText" lastClr="000000"/>
      </a:dk1>
      <a:lt1>
        <a:sysClr val="window" lastClr="FFFFFF"/>
      </a:lt1>
      <a:dk2>
        <a:srgbClr val="44546A"/>
      </a:dk2>
      <a:lt2>
        <a:srgbClr val="E7E6E6"/>
      </a:lt2>
      <a:accent1>
        <a:srgbClr val="494947"/>
      </a:accent1>
      <a:accent2>
        <a:srgbClr val="F5F5F5"/>
      </a:accent2>
      <a:accent3>
        <a:srgbClr val="F9F8E4"/>
      </a:accent3>
      <a:accent4>
        <a:srgbClr val="B58D2B"/>
      </a:accent4>
      <a:accent5>
        <a:srgbClr val="706051"/>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eloitte 16_9 onscree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4_3_Onscreen.potx" id="{300F3ED9-9C4C-4838-B157-107BB206E623}" vid="{ABD9136E-862F-4680-B56C-E8832C898BE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8332</TotalTime>
  <Words>8129</Words>
  <Application>Microsoft Office PowerPoint</Application>
  <PresentationFormat>On-screen Show (4:3)</PresentationFormat>
  <Paragraphs>1090</Paragraphs>
  <Slides>48</Slides>
  <Notes>8</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7" baseType="lpstr">
      <vt:lpstr>Arial</vt:lpstr>
      <vt:lpstr>Calibri</vt:lpstr>
      <vt:lpstr>Century Gothic</vt:lpstr>
      <vt:lpstr>Verdana</vt:lpstr>
      <vt:lpstr>Wingdings</vt:lpstr>
      <vt:lpstr>Wingdings 2</vt:lpstr>
      <vt:lpstr>1_Office Theme</vt:lpstr>
      <vt:lpstr>4_Deloitte 16_9 onscreen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Mehul Sanganee</dc:creator>
  <cp:lastModifiedBy>Yashni Jhaveri</cp:lastModifiedBy>
  <cp:revision>21</cp:revision>
  <dcterms:created xsi:type="dcterms:W3CDTF">2022-09-13T03:25:23Z</dcterms:created>
  <dcterms:modified xsi:type="dcterms:W3CDTF">2022-10-11T06:20:12Z</dcterms:modified>
</cp:coreProperties>
</file>